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716" r:id="rId2"/>
  </p:sldMasterIdLst>
  <p:notesMasterIdLst>
    <p:notesMasterId r:id="rId10"/>
  </p:notesMasterIdLst>
  <p:handoutMasterIdLst>
    <p:handoutMasterId r:id="rId11"/>
  </p:handoutMasterIdLst>
  <p:sldIdLst>
    <p:sldId id="641" r:id="rId3"/>
    <p:sldId id="567" r:id="rId4"/>
    <p:sldId id="568" r:id="rId5"/>
    <p:sldId id="569" r:id="rId6"/>
    <p:sldId id="570" r:id="rId7"/>
    <p:sldId id="571" r:id="rId8"/>
    <p:sldId id="572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6">
          <p15:clr>
            <a:srgbClr val="A4A3A4"/>
          </p15:clr>
        </p15:guide>
        <p15:guide id="2" pos="7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818A"/>
    <a:srgbClr val="508C9A"/>
    <a:srgbClr val="85B4BF"/>
    <a:srgbClr val="003F48"/>
    <a:srgbClr val="000000"/>
    <a:srgbClr val="03D7E7"/>
    <a:srgbClr val="DCEDC8"/>
    <a:srgbClr val="67A9CF"/>
    <a:srgbClr val="BDC9E1"/>
    <a:srgbClr val="F6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801" autoAdjust="0"/>
    <p:restoredTop sz="70535" autoAdjust="0"/>
  </p:normalViewPr>
  <p:slideViewPr>
    <p:cSldViewPr snapToGrid="0">
      <p:cViewPr varScale="1">
        <p:scale>
          <a:sx n="54" d="100"/>
          <a:sy n="54" d="100"/>
        </p:scale>
        <p:origin x="1752" y="72"/>
      </p:cViewPr>
      <p:guideLst>
        <p:guide orient="horz" pos="3456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381" y="4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43BB3FD-1AC5-4800-9411-61ED1F4049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28B4426-44FA-40B6-BF62-DAA96DB181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9C67B63C-93EC-49A6-A43D-24D531E1D28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3F1D419E-6894-4F1A-9A31-1E7497CAC6A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116A7AF-8192-4D97-9A17-23545D6172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C697DB5-AABD-437A-9243-ED7F4F5370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A566E96-9A22-447E-97F4-6FC8BFFF9EA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2642BDBA-B807-44BD-985C-3D960C5BC7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A65665D8-114C-436D-A909-11BA11ADDE2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09DA5CB1-DDF2-4964-A173-9C1158F2C8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9E84E4A5-338C-431A-AAD4-BB9A49594E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D900297-63C3-4697-9D9F-8B8917B1F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School Health Coordination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900297-63C3-4697-9D9F-8B8917B1F256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999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Slide Image Placeholder 1">
            <a:extLst>
              <a:ext uri="{FF2B5EF4-FFF2-40B4-BE49-F238E27FC236}">
                <a16:creationId xmlns:a16="http://schemas.microsoft.com/office/drawing/2014/main" id="{7A56389B-BD7E-4CE1-9112-881F3FDD64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Notes Placeholder 2">
            <a:extLst>
              <a:ext uri="{FF2B5EF4-FFF2-40B4-BE49-F238E27FC236}">
                <a16:creationId xmlns:a16="http://schemas.microsoft.com/office/drawing/2014/main" id="{B21B2343-B187-4BA5-AD0C-0C42AB97B4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that had a school health council, committee, or team that offers guidance on the development of policies or coordinates activities on health topics . The values range from 29% to 78%.     Alabama, Alaska, California, Florida, Georgia, Idaho, Illinois, Nevada, North Carolina, North Dakota, Ohio, Oregon, South Dakota, Utah, Virginia, Washington, range from 25% to 49%.  Delaware, Hawaii, Kansas, Kentucky, Maine, Maryland, Massachusetts, Michigan, Minnesota, Mississippi, Missouri, Montana, Nebraska, New Jersey, New Mexico, New York, Pennsylvania, Rhode Island, South Carolina, Tennessee, Texas, West Virginia, Wisconsin, range from 50% to 74%.  Arkansas, New Hampshire, Oklahoma, Vermont, range from 75% to 100%. Arizona, Colorado, Connecticut, Indiana, Iowa, Louisiana, and Wyoming did not have weighted results.</a:t>
            </a:r>
          </a:p>
          <a:p>
            <a:endParaRPr lang="en-US" altLang="en-US"/>
          </a:p>
        </p:txBody>
      </p:sp>
      <p:sp>
        <p:nvSpPr>
          <p:cNvPr id="256004" name="Slide Number Placeholder 3">
            <a:extLst>
              <a:ext uri="{FF2B5EF4-FFF2-40B4-BE49-F238E27FC236}">
                <a16:creationId xmlns:a16="http://schemas.microsoft.com/office/drawing/2014/main" id="{76A7839F-027D-41FE-B302-E3AFAC2650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8F909CAA-D3DB-4EEB-A506-50C922F4DA75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Slide Image Placeholder 1">
            <a:extLst>
              <a:ext uri="{FF2B5EF4-FFF2-40B4-BE49-F238E27FC236}">
                <a16:creationId xmlns:a16="http://schemas.microsoft.com/office/drawing/2014/main" id="{23444EE4-B579-4564-839F-01E3492225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Notes Placeholder 2">
            <a:extLst>
              <a:ext uri="{FF2B5EF4-FFF2-40B4-BE49-F238E27FC236}">
                <a16:creationId xmlns:a16="http://schemas.microsoft.com/office/drawing/2014/main" id="{D510BCF6-9B91-4A2A-B347-2005B9D0C7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in which health education staff worked on health education activities with physical education staff. The values range from 60% to 96%.        Alaska, California, Hawaii, New Mexico, South Dakota, range from 50% to 74%.  Alabama, Delaware, Florida, Georgia, Idaho, Illinois, Kansas, Kentucky, Maine, Maryland, Massachusetts, Michigan, Minnesota, Mississippi, Missouri, Montana, Nebraska, New Hampshire, New Jersey, New York, North Carolina, North Dakota, Ohio, Oregon, Pennsylvania, Rhode Island, South Carolina, Tennessee, Utah, Vermont, Virginia, Washington, West Virginia, Wisconsin, range from 75% to 100%. Arizona, Arkansas, Colorado, Connecticut, Indiana, Iowa, Louisiana, Nevada, Oklahoma, Texas, and Wyoming did not have weighted results.</a:t>
            </a:r>
          </a:p>
          <a:p>
            <a:endParaRPr lang="en-US" altLang="en-US"/>
          </a:p>
        </p:txBody>
      </p:sp>
      <p:sp>
        <p:nvSpPr>
          <p:cNvPr id="258052" name="Slide Number Placeholder 3">
            <a:extLst>
              <a:ext uri="{FF2B5EF4-FFF2-40B4-BE49-F238E27FC236}">
                <a16:creationId xmlns:a16="http://schemas.microsoft.com/office/drawing/2014/main" id="{C23F39D1-AE45-4667-9A1B-D8867BC1A3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1C7938AA-4669-464F-9192-13B17145AE70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Slide Image Placeholder 1">
            <a:extLst>
              <a:ext uri="{FF2B5EF4-FFF2-40B4-BE49-F238E27FC236}">
                <a16:creationId xmlns:a16="http://schemas.microsoft.com/office/drawing/2014/main" id="{A18B2B81-4D2C-4CEA-8476-9A50DCFF35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Notes Placeholder 2">
            <a:extLst>
              <a:ext uri="{FF2B5EF4-FFF2-40B4-BE49-F238E27FC236}">
                <a16:creationId xmlns:a16="http://schemas.microsoft.com/office/drawing/2014/main" id="{0D88637D-21C5-4BA4-82D1-53DC08B47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pPercentage of secondary schools in which health education staff worked on health education activities with health services staff . The values range from 44% to 87%.     California, Hawaii, Michigan, Oregon, Utah, range from 25% to 49%.  Alaska, Florida, Georgia, Idaho, Illinois, Kansas, Kentucky, Maine, Maryland, Minnesota, Montana, Nebraska, New Mexico, New York, North Carolina, North Dakota, Ohio, Pennsylvania, South Dakota, Washington, Wisconsin, range from 50% to 74%.  Alabama, Delaware, Massachusetts, Mississippi, Missouri, New Hampshire, New Jersey, Rhode Island, South Carolina, Tennessee, Vermont, Virginia, West Virginia, range from 75% to 100%. Arizona, Arkansas, Colorado, Connecticut, Indiana, Iowa, Louisiana, Nevada, Oklahoma, Texas, and Wyoming did not have weighted results.</a:t>
            </a:r>
          </a:p>
          <a:p>
            <a:endParaRPr lang="en-US" altLang="en-US"/>
          </a:p>
        </p:txBody>
      </p:sp>
      <p:sp>
        <p:nvSpPr>
          <p:cNvPr id="260100" name="Slide Number Placeholder 3">
            <a:extLst>
              <a:ext uri="{FF2B5EF4-FFF2-40B4-BE49-F238E27FC236}">
                <a16:creationId xmlns:a16="http://schemas.microsoft.com/office/drawing/2014/main" id="{4882BDB0-B15D-4A8C-97B2-AC68008371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D948FD96-954D-41C0-9417-31380F0B71A4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Slide Image Placeholder 1">
            <a:extLst>
              <a:ext uri="{FF2B5EF4-FFF2-40B4-BE49-F238E27FC236}">
                <a16:creationId xmlns:a16="http://schemas.microsoft.com/office/drawing/2014/main" id="{374389C1-D008-4BB7-AFB8-804E474863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Notes Placeholder 2">
            <a:extLst>
              <a:ext uri="{FF2B5EF4-FFF2-40B4-BE49-F238E27FC236}">
                <a16:creationId xmlns:a16="http://schemas.microsoft.com/office/drawing/2014/main" id="{46E3FCF1-ED82-4887-AD81-CF22C6F9D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pPercentage of secondary schools in which health education staff worked on health education activities with mental health or social services staff . The values range from 49% to 88%.     Georgia, range from 25% to 49%.  Alabama, Alaska, California, Florida, Hawaii, Idaho, Illinois, Kansas, Kentucky, Maine, Maryland, Michigan, Mississippi, Missouri, Montana, Nebraska, New Mexico, North Carolina, North Dakota, Ohio, Oregon, Pennsylvania, South Carolina, South Dakota, Utah, Virginia, Washington, West Virginia, range from 50% to 74%.  Delaware, Massachusetts, Minnesota, New Hampshire, New Jersey, New York, Rhode Island, Tennessee, Vermont, Wisconsin, range from 75% to 100%. Arizona, Arkansas, Colorado, Connecticut, Indiana, Iowa, Louisiana, Nevada, Oklahoma, Texas, and Wyoming did not have weighted results.</a:t>
            </a:r>
          </a:p>
          <a:p>
            <a:endParaRPr lang="en-US" altLang="en-US"/>
          </a:p>
        </p:txBody>
      </p:sp>
      <p:sp>
        <p:nvSpPr>
          <p:cNvPr id="262148" name="Slide Number Placeholder 3">
            <a:extLst>
              <a:ext uri="{FF2B5EF4-FFF2-40B4-BE49-F238E27FC236}">
                <a16:creationId xmlns:a16="http://schemas.microsoft.com/office/drawing/2014/main" id="{A5B810B9-E1D0-45DC-B3B5-B69EAB2EA2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55FD04A1-B905-4CB9-A286-76C6B0A55341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Slide Image Placeholder 1">
            <a:extLst>
              <a:ext uri="{FF2B5EF4-FFF2-40B4-BE49-F238E27FC236}">
                <a16:creationId xmlns:a16="http://schemas.microsoft.com/office/drawing/2014/main" id="{E28FE685-53DE-4E13-A1DF-0CEEE8A8A9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Notes Placeholder 2">
            <a:extLst>
              <a:ext uri="{FF2B5EF4-FFF2-40B4-BE49-F238E27FC236}">
                <a16:creationId xmlns:a16="http://schemas.microsoft.com/office/drawing/2014/main" id="{EDAB97C5-190A-4DF3-9F90-9CEC1AF675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pPercentage of secondary schools in which health education staff worked on health education activities with nutrition or food service staff . The values range from 21% to 63%.  Hawaii, Oregon, Utah, range from 0% to 24%.  Alabama, Alaska, California, Delaware, Florida, Georgia, Idaho, Illinois, Kansas, Maine, Maryland, Massachusetts, Michigan, Minnesota, Missouri, Montana, Nebraska, New Hampshire, New Jersey, New Mexico, New York, North Carolina, North Dakota, Ohio, Pennsylvania, Rhode Island, South Carolina, South Dakota, Vermont, Virginia, Washington, West Virginia, Wisconsin, range from 25% to 49%.  Kentucky, Mississippi, Tennessee, range from 50% to 74%. Arizona, Arkansas, Colorado, Connecticut, Indiana, Iowa, Louisiana, Nevada, Oklahoma, Texas, and Wyoming did not have weighted results.</a:t>
            </a:r>
          </a:p>
          <a:p>
            <a:endParaRPr lang="en-US" altLang="en-US"/>
          </a:p>
        </p:txBody>
      </p:sp>
      <p:sp>
        <p:nvSpPr>
          <p:cNvPr id="264196" name="Slide Number Placeholder 3">
            <a:extLst>
              <a:ext uri="{FF2B5EF4-FFF2-40B4-BE49-F238E27FC236}">
                <a16:creationId xmlns:a16="http://schemas.microsoft.com/office/drawing/2014/main" id="{7B870AE4-54E3-42F2-B919-D4F183CE39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97975ED0-B956-4C8E-A049-1190BD6E443F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Slide Image Placeholder 1">
            <a:extLst>
              <a:ext uri="{FF2B5EF4-FFF2-40B4-BE49-F238E27FC236}">
                <a16:creationId xmlns:a16="http://schemas.microsoft.com/office/drawing/2014/main" id="{6B5B6C50-F70D-43F5-81C8-A5BE894089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Notes Placeholder 2">
            <a:extLst>
              <a:ext uri="{FF2B5EF4-FFF2-40B4-BE49-F238E27FC236}">
                <a16:creationId xmlns:a16="http://schemas.microsoft.com/office/drawing/2014/main" id="{FABDA2DA-1DD6-46FA-83AE-8E2113B00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pPercentage of secondary schools in which health education staff worked on health education activities with a school health council, committee, or team . The values range from 30% to 74%.     Alabama, Alaska, California, Florida, Georgia, Hawaii, Idaho, Illinois, Maine, Maryland, Michigan, Minnesota, Missouri, Montana, New Mexico, North Carolina, Ohio, Oregon, Pennsylvania, Rhode Island, South Dakota, Utah, Washington, Wisconsin, range from 25% to 49%.  Delaware, Kansas, Kentucky, Massachusetts, Mississippi, Nebraska, New Hampshire, New Jersey, New York, North Dakota, South Carolina, Tennessee, Vermont, Virginia, West Virginia, range from 50% to 74%. Arizona, Arkansas, Colorado, Connecticut, Indiana, Iowa, Louisiana, Nevada, Oklahoma, Texas, and Wyoming did not have weighted results.</a:t>
            </a:r>
          </a:p>
          <a:p>
            <a:endParaRPr lang="en-US" altLang="en-US"/>
          </a:p>
        </p:txBody>
      </p:sp>
      <p:sp>
        <p:nvSpPr>
          <p:cNvPr id="266244" name="Slide Number Placeholder 3">
            <a:extLst>
              <a:ext uri="{FF2B5EF4-FFF2-40B4-BE49-F238E27FC236}">
                <a16:creationId xmlns:a16="http://schemas.microsoft.com/office/drawing/2014/main" id="{2DBF14AE-A685-405C-BF55-DAC2FF498F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A74D3094-2B23-4204-9ABB-42F6C2E90DA4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A359CCF1-8AB1-47B0-BCAA-ED3D4A302F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7513"/>
            <a:ext cx="9144000" cy="9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400630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NCHHST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9FDBA88-62FF-4D42-8D95-8F03F64905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7CD29C-CF71-42F8-862D-EF4CE1BD831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120650"/>
            <a:ext cx="6902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>
                <a:solidFill>
                  <a:srgbClr val="F2F2F2"/>
                </a:solidFill>
                <a:latin typeface="Calibri" panose="020F0502020204030204" pitchFamily="34" charset="0"/>
              </a:rPr>
              <a:t>National Center for HIV/AIDS, Viral Hepatitis, STD, and TB Prevention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386071"/>
            <a:ext cx="8408977" cy="1180971"/>
          </a:xfrm>
          <a:prstGeom prst="rect">
            <a:avLst/>
          </a:prstGeom>
        </p:spPr>
        <p:txBody>
          <a:bodyPr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2859349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3946019"/>
            <a:ext cx="6400800" cy="129540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buNone/>
              <a:defRPr sz="1800" baseline="0">
                <a:solidFill>
                  <a:srgbClr val="00788A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82787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CDD9AB1-03DF-454A-BB29-5F78FFC67C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7350"/>
            <a:ext cx="914400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545167"/>
            <a:ext cx="8229600" cy="4455584"/>
          </a:xfrm>
        </p:spPr>
        <p:txBody>
          <a:bodyPr/>
          <a:lstStyle>
            <a:lvl1pPr marL="342900" indent="-342900">
              <a:buClr>
                <a:srgbClr val="00788A"/>
              </a:buClr>
              <a:buFont typeface="Wingdings" panose="05000000000000000000" pitchFamily="2" charset="2"/>
              <a:buChar char="§"/>
              <a:defRPr sz="2400" b="1">
                <a:solidFill>
                  <a:srgbClr val="00788A"/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3728570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ULLETS/DATA_2s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A6A5CA2A-F075-4234-890B-BE7604DDBA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7350"/>
            <a:ext cx="914400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1"/>
            <a:ext cx="3879669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2400" b="1" baseline="0">
                <a:solidFill>
                  <a:srgbClr val="5F5F5F"/>
                </a:solidFill>
                <a:latin typeface="Calibri" pitchFamily="34" charset="0"/>
              </a:defRPr>
            </a:lvl1pPr>
            <a:lvl2pPr marL="742950" indent="-285750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F5F5F"/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1800">
                <a:solidFill>
                  <a:srgbClr val="5F5F5F"/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2"/>
            <a:endParaRPr lang="en-US" dirty="0"/>
          </a:p>
          <a:p>
            <a:pPr lvl="0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/>
          </p:nvPr>
        </p:nvSpPr>
        <p:spPr>
          <a:xfrm>
            <a:off x="4807132" y="1600201"/>
            <a:ext cx="3879669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2400" b="1" baseline="0">
                <a:solidFill>
                  <a:srgbClr val="5F5F5F"/>
                </a:solidFill>
                <a:latin typeface="Calibri" pitchFamily="34" charset="0"/>
              </a:defRPr>
            </a:lvl1pPr>
            <a:lvl2pPr marL="742950" indent="-285750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F5F5F"/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1800">
                <a:solidFill>
                  <a:srgbClr val="5F5F5F"/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2"/>
            <a:endParaRPr lang="en-US" dirty="0"/>
          </a:p>
          <a:p>
            <a:pPr lvl="0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4915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background">
    <p:bg>
      <p:bgPr>
        <a:solidFill>
          <a:srgbClr val="0061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4467097"/>
            <a:ext cx="8294913" cy="1162051"/>
          </a:xfrm>
          <a:prstGeom prst="rect">
            <a:avLst/>
          </a:prstGeom>
        </p:spPr>
        <p:txBody>
          <a:bodyPr anchor="b"/>
          <a:lstStyle>
            <a:lvl1pPr algn="l">
              <a:defRPr sz="36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457201" y="5900928"/>
            <a:ext cx="7772400" cy="568325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  <a:latin typeface="Calibri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369161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B31CEB0-E28A-4C99-B6FD-DC62C37C6096}"/>
              </a:ext>
            </a:extLst>
          </p:cNvPr>
          <p:cNvSpPr txBox="1">
            <a:spLocks/>
          </p:cNvSpPr>
          <p:nvPr userDrawn="1"/>
        </p:nvSpPr>
        <p:spPr>
          <a:xfrm>
            <a:off x="434975" y="6318250"/>
            <a:ext cx="379413" cy="365125"/>
          </a:xfrm>
          <a:prstGeom prst="rect">
            <a:avLst/>
          </a:prstGeom>
        </p:spPr>
        <p:txBody>
          <a:bodyPr lIns="68580" tIns="34290" rIns="68580" bIns="3429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794854E-BAF0-47C4-ABFA-BC6A2C6E8FAB}" type="slidenum">
              <a:rPr lang="en-US" sz="900" smtClean="0"/>
              <a:pPr>
                <a:defRPr/>
              </a:pPr>
              <a:t>‹#›</a:t>
            </a:fld>
            <a:endParaRPr lang="en-US" sz="9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713582"/>
            <a:ext cx="8343900" cy="4153263"/>
          </a:xfrm>
        </p:spPr>
        <p:txBody>
          <a:bodyPr/>
          <a:lstStyle>
            <a:lvl2pPr marL="347663" indent="-171450">
              <a:tabLst/>
              <a:defRPr/>
            </a:lvl2pPr>
            <a:lvl3pPr marL="517922" indent="-170260">
              <a:buClr>
                <a:schemeClr val="tx2">
                  <a:lumMod val="65000"/>
                </a:schemeClr>
              </a:buClr>
              <a:tabLst/>
              <a:defRPr/>
            </a:lvl3pPr>
            <a:lvl4pPr marL="689372" indent="-171450">
              <a:buClr>
                <a:schemeClr val="tx2">
                  <a:lumMod val="65000"/>
                </a:schemeClr>
              </a:buClr>
              <a:tabLst/>
              <a:defRPr/>
            </a:lvl4pPr>
            <a:lvl5pPr marL="860822" indent="-171450">
              <a:buClr>
                <a:schemeClr val="tx2">
                  <a:lumMod val="65000"/>
                </a:schemeClr>
              </a:buClr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4A9B8FB-DCA4-4CCB-93A4-61B7A85375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39150" y="6318250"/>
            <a:ext cx="381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8036F-D3AB-4B59-887A-DA9A58C64C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00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35728CE8-90E7-4E68-AF82-8BAE85A98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342900"/>
            <a:ext cx="8212138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5D6EC3D8-DC8E-4151-AD66-7EC6A4909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524000"/>
            <a:ext cx="80597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11">
            <a:extLst>
              <a:ext uri="{FF2B5EF4-FFF2-40B4-BE49-F238E27FC236}">
                <a16:creationId xmlns:a16="http://schemas.microsoft.com/office/drawing/2014/main" id="{16C5D1F2-FC05-4FFC-A5DD-5C93098875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05175" y="6310313"/>
            <a:ext cx="4619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endParaRPr lang="en-US" altLang="en-US" sz="16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29" name="Text Box 12">
            <a:extLst>
              <a:ext uri="{FF2B5EF4-FFF2-40B4-BE49-F238E27FC236}">
                <a16:creationId xmlns:a16="http://schemas.microsoft.com/office/drawing/2014/main" id="{8CE22A8D-7CB5-4FEA-A0A9-3F56D3E3DF2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283200" y="6172200"/>
            <a:ext cx="1911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endParaRPr lang="en-US" altLang="en-US" sz="1600" b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è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ä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n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è"/>
        <a:defRPr sz="28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Placeholder 2">
            <a:extLst>
              <a:ext uri="{FF2B5EF4-FFF2-40B4-BE49-F238E27FC236}">
                <a16:creationId xmlns:a16="http://schemas.microsoft.com/office/drawing/2014/main" id="{48FCC856-C110-46F8-B15D-682F73233B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7213"/>
            <a:ext cx="78867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8" r:id="rId5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itle 4">
            <a:extLst>
              <a:ext uri="{FF2B5EF4-FFF2-40B4-BE49-F238E27FC236}">
                <a16:creationId xmlns:a16="http://schemas.microsoft.com/office/drawing/2014/main" id="{F9B46E7D-1341-43A1-B6D3-36B024519E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23863" y="2609850"/>
            <a:ext cx="8296275" cy="1162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/>
              <a:t>School Health Coordination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Kansas">
            <a:extLst>
              <a:ext uri="{FF2B5EF4-FFF2-40B4-BE49-F238E27FC236}">
                <a16:creationId xmlns:a16="http://schemas.microsoft.com/office/drawing/2014/main" id="{A290444D-063C-40D0-821B-4E7C3C64C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79" name="Missouri">
            <a:extLst>
              <a:ext uri="{FF2B5EF4-FFF2-40B4-BE49-F238E27FC236}">
                <a16:creationId xmlns:a16="http://schemas.microsoft.com/office/drawing/2014/main" id="{5B6169E4-6CA4-41A9-9B61-653F889F3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0" name="Illinois">
            <a:extLst>
              <a:ext uri="{FF2B5EF4-FFF2-40B4-BE49-F238E27FC236}">
                <a16:creationId xmlns:a16="http://schemas.microsoft.com/office/drawing/2014/main" id="{4B79B5C7-2900-43D0-A602-D4F485ACC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1" name="Iowa">
            <a:extLst>
              <a:ext uri="{FF2B5EF4-FFF2-40B4-BE49-F238E27FC236}">
                <a16:creationId xmlns:a16="http://schemas.microsoft.com/office/drawing/2014/main" id="{E8F7F186-7B87-427E-8411-5940BD92C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2" name="New Mexico">
            <a:extLst>
              <a:ext uri="{FF2B5EF4-FFF2-40B4-BE49-F238E27FC236}">
                <a16:creationId xmlns:a16="http://schemas.microsoft.com/office/drawing/2014/main" id="{60BBCD75-3A8E-4D0F-A3E8-F38718FD7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3" name="Oklahoma">
            <a:extLst>
              <a:ext uri="{FF2B5EF4-FFF2-40B4-BE49-F238E27FC236}">
                <a16:creationId xmlns:a16="http://schemas.microsoft.com/office/drawing/2014/main" id="{0FFE313F-1EEB-4D79-8AE1-815BE8A8F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4" name="Florida">
            <a:extLst>
              <a:ext uri="{FF2B5EF4-FFF2-40B4-BE49-F238E27FC236}">
                <a16:creationId xmlns:a16="http://schemas.microsoft.com/office/drawing/2014/main" id="{D386D3CA-7426-40A9-AB60-4067D861C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5" name="Freeform 9">
            <a:extLst>
              <a:ext uri="{FF2B5EF4-FFF2-40B4-BE49-F238E27FC236}">
                <a16:creationId xmlns:a16="http://schemas.microsoft.com/office/drawing/2014/main" id="{CD9F0576-8F9F-4025-84CB-2D066DE1D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6" name="Freeform 10">
            <a:extLst>
              <a:ext uri="{FF2B5EF4-FFF2-40B4-BE49-F238E27FC236}">
                <a16:creationId xmlns:a16="http://schemas.microsoft.com/office/drawing/2014/main" id="{7606DA70-1536-4867-8913-D432A27EA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7" name="Freeform 11">
            <a:extLst>
              <a:ext uri="{FF2B5EF4-FFF2-40B4-BE49-F238E27FC236}">
                <a16:creationId xmlns:a16="http://schemas.microsoft.com/office/drawing/2014/main" id="{1B8F178B-20B9-4A15-9D3C-AECF30531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8" name="Michigan Upper">
            <a:extLst>
              <a:ext uri="{FF2B5EF4-FFF2-40B4-BE49-F238E27FC236}">
                <a16:creationId xmlns:a16="http://schemas.microsoft.com/office/drawing/2014/main" id="{33092688-E616-4D25-8586-B96885EDA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89" name="Michigan">
            <a:extLst>
              <a:ext uri="{FF2B5EF4-FFF2-40B4-BE49-F238E27FC236}">
                <a16:creationId xmlns:a16="http://schemas.microsoft.com/office/drawing/2014/main" id="{844D6548-171F-403C-B7C9-CF1573953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90" name="New York">
            <a:extLst>
              <a:ext uri="{FF2B5EF4-FFF2-40B4-BE49-F238E27FC236}">
                <a16:creationId xmlns:a16="http://schemas.microsoft.com/office/drawing/2014/main" id="{D7C0B176-C892-4FE0-853F-454F49378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91" name="Freeform 15">
            <a:extLst>
              <a:ext uri="{FF2B5EF4-FFF2-40B4-BE49-F238E27FC236}">
                <a16:creationId xmlns:a16="http://schemas.microsoft.com/office/drawing/2014/main" id="{9E837848-4CF6-4487-9626-50AF13210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92" name="Freeform 16">
            <a:extLst>
              <a:ext uri="{FF2B5EF4-FFF2-40B4-BE49-F238E27FC236}">
                <a16:creationId xmlns:a16="http://schemas.microsoft.com/office/drawing/2014/main" id="{ABC6A249-B456-409E-B14D-3773289AE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93" name="Washington">
            <a:extLst>
              <a:ext uri="{FF2B5EF4-FFF2-40B4-BE49-F238E27FC236}">
                <a16:creationId xmlns:a16="http://schemas.microsoft.com/office/drawing/2014/main" id="{BCF21C97-256D-4173-B30E-C6561DDE3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94" name="Freeform 19">
            <a:extLst>
              <a:ext uri="{FF2B5EF4-FFF2-40B4-BE49-F238E27FC236}">
                <a16:creationId xmlns:a16="http://schemas.microsoft.com/office/drawing/2014/main" id="{C733D24E-C7B5-4775-9406-FF62A8890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95" name="Alabama">
            <a:extLst>
              <a:ext uri="{FF2B5EF4-FFF2-40B4-BE49-F238E27FC236}">
                <a16:creationId xmlns:a16="http://schemas.microsoft.com/office/drawing/2014/main" id="{CFFF873A-01B1-4C7A-AE95-89B20E696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96" name="Arizona">
            <a:extLst>
              <a:ext uri="{FF2B5EF4-FFF2-40B4-BE49-F238E27FC236}">
                <a16:creationId xmlns:a16="http://schemas.microsoft.com/office/drawing/2014/main" id="{9D89AFCB-0EDE-4D8A-ABED-5260147B8E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97" name="Arkansas">
            <a:extLst>
              <a:ext uri="{FF2B5EF4-FFF2-40B4-BE49-F238E27FC236}">
                <a16:creationId xmlns:a16="http://schemas.microsoft.com/office/drawing/2014/main" id="{E58385D9-DD37-4C5A-897C-C5EFD5AB8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98" name="California">
            <a:extLst>
              <a:ext uri="{FF2B5EF4-FFF2-40B4-BE49-F238E27FC236}">
                <a16:creationId xmlns:a16="http://schemas.microsoft.com/office/drawing/2014/main" id="{A7824B05-3083-47BD-B776-3C303A0ED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999" name="Colorado">
            <a:extLst>
              <a:ext uri="{FF2B5EF4-FFF2-40B4-BE49-F238E27FC236}">
                <a16:creationId xmlns:a16="http://schemas.microsoft.com/office/drawing/2014/main" id="{11908F46-38D2-4D2E-83A7-675CD3BF5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0" name="Connecticut">
            <a:extLst>
              <a:ext uri="{FF2B5EF4-FFF2-40B4-BE49-F238E27FC236}">
                <a16:creationId xmlns:a16="http://schemas.microsoft.com/office/drawing/2014/main" id="{6A478572-ECB4-4503-8493-279F3DFCC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1" name="Delaware">
            <a:extLst>
              <a:ext uri="{FF2B5EF4-FFF2-40B4-BE49-F238E27FC236}">
                <a16:creationId xmlns:a16="http://schemas.microsoft.com/office/drawing/2014/main" id="{358A7008-45F6-4B45-86DC-F9E6A752D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2" name="Freeform 27">
            <a:extLst>
              <a:ext uri="{FF2B5EF4-FFF2-40B4-BE49-F238E27FC236}">
                <a16:creationId xmlns:a16="http://schemas.microsoft.com/office/drawing/2014/main" id="{0BBB8E47-F1F8-4A3C-8947-A8DA27946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5003" name="Georgia">
            <a:extLst>
              <a:ext uri="{FF2B5EF4-FFF2-40B4-BE49-F238E27FC236}">
                <a16:creationId xmlns:a16="http://schemas.microsoft.com/office/drawing/2014/main" id="{658EDBB1-512B-4644-B5B7-CC9A825C7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4" name="Idaho">
            <a:extLst>
              <a:ext uri="{FF2B5EF4-FFF2-40B4-BE49-F238E27FC236}">
                <a16:creationId xmlns:a16="http://schemas.microsoft.com/office/drawing/2014/main" id="{272A96DF-6416-44D1-A0C7-F7B8D45B7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5" name="Indiana">
            <a:extLst>
              <a:ext uri="{FF2B5EF4-FFF2-40B4-BE49-F238E27FC236}">
                <a16:creationId xmlns:a16="http://schemas.microsoft.com/office/drawing/2014/main" id="{39747BE1-BDA9-4CDE-A609-6DC302B11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6" name="Kentucky">
            <a:extLst>
              <a:ext uri="{FF2B5EF4-FFF2-40B4-BE49-F238E27FC236}">
                <a16:creationId xmlns:a16="http://schemas.microsoft.com/office/drawing/2014/main" id="{EB2893AB-1102-4E67-9525-9FA8DCD82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7" name="Louisiana">
            <a:extLst>
              <a:ext uri="{FF2B5EF4-FFF2-40B4-BE49-F238E27FC236}">
                <a16:creationId xmlns:a16="http://schemas.microsoft.com/office/drawing/2014/main" id="{CA5EEDD4-0A32-4A77-A7F9-23C2B1E7C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8" name="Maine">
            <a:extLst>
              <a:ext uri="{FF2B5EF4-FFF2-40B4-BE49-F238E27FC236}">
                <a16:creationId xmlns:a16="http://schemas.microsoft.com/office/drawing/2014/main" id="{E9F6EC5E-106F-4D31-AF25-68CF648FA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09" name="Maryland">
            <a:extLst>
              <a:ext uri="{FF2B5EF4-FFF2-40B4-BE49-F238E27FC236}">
                <a16:creationId xmlns:a16="http://schemas.microsoft.com/office/drawing/2014/main" id="{43064F64-7630-4748-8247-A4E1F2D3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0" name="Minnesota">
            <a:extLst>
              <a:ext uri="{FF2B5EF4-FFF2-40B4-BE49-F238E27FC236}">
                <a16:creationId xmlns:a16="http://schemas.microsoft.com/office/drawing/2014/main" id="{96D10EF6-F060-4F5E-A88F-38AE12817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1" name="Mississippi">
            <a:extLst>
              <a:ext uri="{FF2B5EF4-FFF2-40B4-BE49-F238E27FC236}">
                <a16:creationId xmlns:a16="http://schemas.microsoft.com/office/drawing/2014/main" id="{34FCD514-46A9-4AFB-967A-99E90DD808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2" name="Montana">
            <a:extLst>
              <a:ext uri="{FF2B5EF4-FFF2-40B4-BE49-F238E27FC236}">
                <a16:creationId xmlns:a16="http://schemas.microsoft.com/office/drawing/2014/main" id="{99B3FAB9-5AD5-4616-A868-E561B5B3F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3" name="Nebraska">
            <a:extLst>
              <a:ext uri="{FF2B5EF4-FFF2-40B4-BE49-F238E27FC236}">
                <a16:creationId xmlns:a16="http://schemas.microsoft.com/office/drawing/2014/main" id="{21196BC4-C03A-49D7-951D-13B351E96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4" name="Nevada">
            <a:extLst>
              <a:ext uri="{FF2B5EF4-FFF2-40B4-BE49-F238E27FC236}">
                <a16:creationId xmlns:a16="http://schemas.microsoft.com/office/drawing/2014/main" id="{539CE29C-7F77-4826-B520-3F746E9A9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5" name="New Hampshire">
            <a:extLst>
              <a:ext uri="{FF2B5EF4-FFF2-40B4-BE49-F238E27FC236}">
                <a16:creationId xmlns:a16="http://schemas.microsoft.com/office/drawing/2014/main" id="{6E27F748-E783-4F35-AE6D-CA05E7B7C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6" name="New Jersey">
            <a:extLst>
              <a:ext uri="{FF2B5EF4-FFF2-40B4-BE49-F238E27FC236}">
                <a16:creationId xmlns:a16="http://schemas.microsoft.com/office/drawing/2014/main" id="{3E24E035-9E3C-435E-9125-841D7524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7" name="North Carolina">
            <a:extLst>
              <a:ext uri="{FF2B5EF4-FFF2-40B4-BE49-F238E27FC236}">
                <a16:creationId xmlns:a16="http://schemas.microsoft.com/office/drawing/2014/main" id="{EBB76588-FF51-40EB-943B-9F66EF5D5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8" name="North Dakota">
            <a:extLst>
              <a:ext uri="{FF2B5EF4-FFF2-40B4-BE49-F238E27FC236}">
                <a16:creationId xmlns:a16="http://schemas.microsoft.com/office/drawing/2014/main" id="{0ED77906-D131-4BF4-9255-14DD6C011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19" name="Ohio">
            <a:extLst>
              <a:ext uri="{FF2B5EF4-FFF2-40B4-BE49-F238E27FC236}">
                <a16:creationId xmlns:a16="http://schemas.microsoft.com/office/drawing/2014/main" id="{D680FF6F-C5C4-4A77-BCC5-4664962F5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0" name="Oregon">
            <a:extLst>
              <a:ext uri="{FF2B5EF4-FFF2-40B4-BE49-F238E27FC236}">
                <a16:creationId xmlns:a16="http://schemas.microsoft.com/office/drawing/2014/main" id="{6A6D8B89-0E91-4F2B-BAC1-84F12E7C7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1" name="Pennsylvania">
            <a:extLst>
              <a:ext uri="{FF2B5EF4-FFF2-40B4-BE49-F238E27FC236}">
                <a16:creationId xmlns:a16="http://schemas.microsoft.com/office/drawing/2014/main" id="{C9794EC7-6F55-43AA-AFA7-37BADA01B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2" name="Rhode Island">
            <a:extLst>
              <a:ext uri="{FF2B5EF4-FFF2-40B4-BE49-F238E27FC236}">
                <a16:creationId xmlns:a16="http://schemas.microsoft.com/office/drawing/2014/main" id="{658A1C48-C250-4C05-BEFD-03C87E98E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3" name="South Carolina">
            <a:extLst>
              <a:ext uri="{FF2B5EF4-FFF2-40B4-BE49-F238E27FC236}">
                <a16:creationId xmlns:a16="http://schemas.microsoft.com/office/drawing/2014/main" id="{497E05AF-2733-4928-B069-5136A99E9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4" name="South Dakota">
            <a:extLst>
              <a:ext uri="{FF2B5EF4-FFF2-40B4-BE49-F238E27FC236}">
                <a16:creationId xmlns:a16="http://schemas.microsoft.com/office/drawing/2014/main" id="{CC7C5835-8F09-4B49-B809-445323BC6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5" name="Tennessee">
            <a:extLst>
              <a:ext uri="{FF2B5EF4-FFF2-40B4-BE49-F238E27FC236}">
                <a16:creationId xmlns:a16="http://schemas.microsoft.com/office/drawing/2014/main" id="{77EA8759-8796-4403-B390-1A537C595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6" name="Texas">
            <a:extLst>
              <a:ext uri="{FF2B5EF4-FFF2-40B4-BE49-F238E27FC236}">
                <a16:creationId xmlns:a16="http://schemas.microsoft.com/office/drawing/2014/main" id="{F0460440-D682-4E6D-8527-2165686F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7" name="Utah">
            <a:extLst>
              <a:ext uri="{FF2B5EF4-FFF2-40B4-BE49-F238E27FC236}">
                <a16:creationId xmlns:a16="http://schemas.microsoft.com/office/drawing/2014/main" id="{4CDFDD2D-224A-4DF2-B328-755590570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8" name="Vermont">
            <a:extLst>
              <a:ext uri="{FF2B5EF4-FFF2-40B4-BE49-F238E27FC236}">
                <a16:creationId xmlns:a16="http://schemas.microsoft.com/office/drawing/2014/main" id="{36396E88-0CAD-4B24-AE86-F38E93035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29" name="West Virginia">
            <a:extLst>
              <a:ext uri="{FF2B5EF4-FFF2-40B4-BE49-F238E27FC236}">
                <a16:creationId xmlns:a16="http://schemas.microsoft.com/office/drawing/2014/main" id="{EC05D574-9C57-4EAB-BA1F-17368469A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30" name="Wisconsin">
            <a:extLst>
              <a:ext uri="{FF2B5EF4-FFF2-40B4-BE49-F238E27FC236}">
                <a16:creationId xmlns:a16="http://schemas.microsoft.com/office/drawing/2014/main" id="{7C9C6339-7BB3-4229-9715-74313B7E6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31" name="Wyoming">
            <a:extLst>
              <a:ext uri="{FF2B5EF4-FFF2-40B4-BE49-F238E27FC236}">
                <a16:creationId xmlns:a16="http://schemas.microsoft.com/office/drawing/2014/main" id="{13287C1B-2D29-4582-86BC-1E975EA1C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32" name="Massachusetts">
            <a:extLst>
              <a:ext uri="{FF2B5EF4-FFF2-40B4-BE49-F238E27FC236}">
                <a16:creationId xmlns:a16="http://schemas.microsoft.com/office/drawing/2014/main" id="{7733A2EF-45A2-457F-9B5A-8039FC747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33" name="Freeform 59">
            <a:extLst>
              <a:ext uri="{FF2B5EF4-FFF2-40B4-BE49-F238E27FC236}">
                <a16:creationId xmlns:a16="http://schemas.microsoft.com/office/drawing/2014/main" id="{28D6AF5D-94B0-4FE3-B02D-145BE9510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5034" name="Freeform 60">
            <a:extLst>
              <a:ext uri="{FF2B5EF4-FFF2-40B4-BE49-F238E27FC236}">
                <a16:creationId xmlns:a16="http://schemas.microsoft.com/office/drawing/2014/main" id="{5254350A-5CD8-4F8C-AC32-541FC93C9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5035" name="Virginia">
            <a:extLst>
              <a:ext uri="{FF2B5EF4-FFF2-40B4-BE49-F238E27FC236}">
                <a16:creationId xmlns:a16="http://schemas.microsoft.com/office/drawing/2014/main" id="{FC5A7940-A55D-4613-ADDD-9FFC20314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5036" name="Freeform 62">
            <a:extLst>
              <a:ext uri="{FF2B5EF4-FFF2-40B4-BE49-F238E27FC236}">
                <a16:creationId xmlns:a16="http://schemas.microsoft.com/office/drawing/2014/main" id="{729BC157-1EB0-4457-8D6B-CABEFAB76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5037" name="Hawaii">
            <a:extLst>
              <a:ext uri="{FF2B5EF4-FFF2-40B4-BE49-F238E27FC236}">
                <a16:creationId xmlns:a16="http://schemas.microsoft.com/office/drawing/2014/main" id="{F3D31451-CDE3-4B4D-A2D5-7089B9C73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255062" name="Freeform 64">
              <a:extLst>
                <a:ext uri="{FF2B5EF4-FFF2-40B4-BE49-F238E27FC236}">
                  <a16:creationId xmlns:a16="http://schemas.microsoft.com/office/drawing/2014/main" id="{257C3265-96E3-497A-82B1-E0CF44C781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3" name="Freeform 65">
              <a:extLst>
                <a:ext uri="{FF2B5EF4-FFF2-40B4-BE49-F238E27FC236}">
                  <a16:creationId xmlns:a16="http://schemas.microsoft.com/office/drawing/2014/main" id="{933C162C-574C-4355-BAA3-7F2C6DD744F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4" name="Freeform 66">
              <a:extLst>
                <a:ext uri="{FF2B5EF4-FFF2-40B4-BE49-F238E27FC236}">
                  <a16:creationId xmlns:a16="http://schemas.microsoft.com/office/drawing/2014/main" id="{7893ED91-3A6A-4290-945D-C86FD4D22D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5" name="Freeform 67">
              <a:extLst>
                <a:ext uri="{FF2B5EF4-FFF2-40B4-BE49-F238E27FC236}">
                  <a16:creationId xmlns:a16="http://schemas.microsoft.com/office/drawing/2014/main" id="{9639E230-32F4-465E-BBF4-B7B39AE3F0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6" name="Freeform 68">
              <a:extLst>
                <a:ext uri="{FF2B5EF4-FFF2-40B4-BE49-F238E27FC236}">
                  <a16:creationId xmlns:a16="http://schemas.microsoft.com/office/drawing/2014/main" id="{1F4246D1-E5E0-48FA-AF76-24AE2A59B4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7" name="Freeform 69">
              <a:extLst>
                <a:ext uri="{FF2B5EF4-FFF2-40B4-BE49-F238E27FC236}">
                  <a16:creationId xmlns:a16="http://schemas.microsoft.com/office/drawing/2014/main" id="{E7DBD86B-95CE-40BF-AD33-B910CE2E16A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8" name="Freeform 70">
              <a:extLst>
                <a:ext uri="{FF2B5EF4-FFF2-40B4-BE49-F238E27FC236}">
                  <a16:creationId xmlns:a16="http://schemas.microsoft.com/office/drawing/2014/main" id="{7E5495A8-A412-4D7A-9748-053EE81E52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9" name="Freeform 71">
              <a:extLst>
                <a:ext uri="{FF2B5EF4-FFF2-40B4-BE49-F238E27FC236}">
                  <a16:creationId xmlns:a16="http://schemas.microsoft.com/office/drawing/2014/main" id="{05B4215D-940D-460F-A42D-FAF5BAB847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5038" name="Alaska">
            <a:extLst>
              <a:ext uri="{FF2B5EF4-FFF2-40B4-BE49-F238E27FC236}">
                <a16:creationId xmlns:a16="http://schemas.microsoft.com/office/drawing/2014/main" id="{93BFADE1-26AB-4E70-BC50-F6820FC9D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255052" name="Freeform 73">
              <a:extLst>
                <a:ext uri="{FF2B5EF4-FFF2-40B4-BE49-F238E27FC236}">
                  <a16:creationId xmlns:a16="http://schemas.microsoft.com/office/drawing/2014/main" id="{BB082CB8-F9B8-4DC9-ADC8-A1133F02DA8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53" name="Freeform 74">
              <a:extLst>
                <a:ext uri="{FF2B5EF4-FFF2-40B4-BE49-F238E27FC236}">
                  <a16:creationId xmlns:a16="http://schemas.microsoft.com/office/drawing/2014/main" id="{0DC10EB8-5D5E-4D9B-920C-6E287E2E6CC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54" name="Freeform 75">
              <a:extLst>
                <a:ext uri="{FF2B5EF4-FFF2-40B4-BE49-F238E27FC236}">
                  <a16:creationId xmlns:a16="http://schemas.microsoft.com/office/drawing/2014/main" id="{07C7C21E-66EB-45A5-B558-C6D34E4EA8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55" name="Freeform 76">
              <a:extLst>
                <a:ext uri="{FF2B5EF4-FFF2-40B4-BE49-F238E27FC236}">
                  <a16:creationId xmlns:a16="http://schemas.microsoft.com/office/drawing/2014/main" id="{911CB439-1346-4B00-901E-1A729F3D90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56" name="Freeform 77">
              <a:extLst>
                <a:ext uri="{FF2B5EF4-FFF2-40B4-BE49-F238E27FC236}">
                  <a16:creationId xmlns:a16="http://schemas.microsoft.com/office/drawing/2014/main" id="{14365A1F-09E7-4E1C-9880-C780DFD9FAA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57" name="Freeform 78">
              <a:extLst>
                <a:ext uri="{FF2B5EF4-FFF2-40B4-BE49-F238E27FC236}">
                  <a16:creationId xmlns:a16="http://schemas.microsoft.com/office/drawing/2014/main" id="{1BB14DF0-89E1-4B1D-B958-6A392AB37A4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58" name="Freeform 79">
              <a:extLst>
                <a:ext uri="{FF2B5EF4-FFF2-40B4-BE49-F238E27FC236}">
                  <a16:creationId xmlns:a16="http://schemas.microsoft.com/office/drawing/2014/main" id="{6E65FB27-0084-4C4D-9310-08ACFA85D7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59" name="Freeform 80">
              <a:extLst>
                <a:ext uri="{FF2B5EF4-FFF2-40B4-BE49-F238E27FC236}">
                  <a16:creationId xmlns:a16="http://schemas.microsoft.com/office/drawing/2014/main" id="{5771DC78-F649-4ED6-812A-E3747082BFB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0" name="Freeform 81">
              <a:extLst>
                <a:ext uri="{FF2B5EF4-FFF2-40B4-BE49-F238E27FC236}">
                  <a16:creationId xmlns:a16="http://schemas.microsoft.com/office/drawing/2014/main" id="{681E99F1-51C1-4862-ADD4-E779B2C9D3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61" name="Freeform 82">
              <a:extLst>
                <a:ext uri="{FF2B5EF4-FFF2-40B4-BE49-F238E27FC236}">
                  <a16:creationId xmlns:a16="http://schemas.microsoft.com/office/drawing/2014/main" id="{4549A17D-8D26-4330-8782-C09F25FF1F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5039" name="Rectangle 109">
            <a:extLst>
              <a:ext uri="{FF2B5EF4-FFF2-40B4-BE49-F238E27FC236}">
                <a16:creationId xmlns:a16="http://schemas.microsoft.com/office/drawing/2014/main" id="{BC0873A1-8F2F-42A4-9783-F613F4BDE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5040" name="Rectangle 110">
            <a:extLst>
              <a:ext uri="{FF2B5EF4-FFF2-40B4-BE49-F238E27FC236}">
                <a16:creationId xmlns:a16="http://schemas.microsoft.com/office/drawing/2014/main" id="{0A0869A9-0320-414B-9EA2-AB3F427DE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5041" name="Rectangle 111">
            <a:extLst>
              <a:ext uri="{FF2B5EF4-FFF2-40B4-BE49-F238E27FC236}">
                <a16:creationId xmlns:a16="http://schemas.microsoft.com/office/drawing/2014/main" id="{22076646-3627-41AD-80C8-63B5CB5CB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5042" name="Rectangle 112">
            <a:extLst>
              <a:ext uri="{FF2B5EF4-FFF2-40B4-BE49-F238E27FC236}">
                <a16:creationId xmlns:a16="http://schemas.microsoft.com/office/drawing/2014/main" id="{7C7BD5F1-6836-4500-ADE9-B4E004597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5043" name="Rectangle 113">
            <a:extLst>
              <a:ext uri="{FF2B5EF4-FFF2-40B4-BE49-F238E27FC236}">
                <a16:creationId xmlns:a16="http://schemas.microsoft.com/office/drawing/2014/main" id="{A8B57D10-1E88-408B-A6E4-5ED8FE4E2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5044" name="Text Box 114">
            <a:extLst>
              <a:ext uri="{FF2B5EF4-FFF2-40B4-BE49-F238E27FC236}">
                <a16:creationId xmlns:a16="http://schemas.microsoft.com/office/drawing/2014/main" id="{2B63A91D-6803-4B14-8BC3-FEB539420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255045" name="Text Box 105">
            <a:extLst>
              <a:ext uri="{FF2B5EF4-FFF2-40B4-BE49-F238E27FC236}">
                <a16:creationId xmlns:a16="http://schemas.microsoft.com/office/drawing/2014/main" id="{E0714A74-6C00-4AA5-9F04-87B01D09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255046" name="Text Box 106">
            <a:extLst>
              <a:ext uri="{FF2B5EF4-FFF2-40B4-BE49-F238E27FC236}">
                <a16:creationId xmlns:a16="http://schemas.microsoft.com/office/drawing/2014/main" id="{7145FB1F-DF54-47FA-B8FF-1EDB10554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255047" name="Text Box 107">
            <a:extLst>
              <a:ext uri="{FF2B5EF4-FFF2-40B4-BE49-F238E27FC236}">
                <a16:creationId xmlns:a16="http://schemas.microsoft.com/office/drawing/2014/main" id="{1072E414-5BD7-4FF9-952D-E82B7DFE84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255048" name="Text Box 108">
            <a:extLst>
              <a:ext uri="{FF2B5EF4-FFF2-40B4-BE49-F238E27FC236}">
                <a16:creationId xmlns:a16="http://schemas.microsoft.com/office/drawing/2014/main" id="{30CEF556-D632-43C2-BC69-7E8BE79F0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255049" name="Rectangle 7">
            <a:extLst>
              <a:ext uri="{FF2B5EF4-FFF2-40B4-BE49-F238E27FC236}">
                <a16:creationId xmlns:a16="http://schemas.microsoft.com/office/drawing/2014/main" id="{8F4C1790-951A-4BAF-ABFB-3C7D5EDDE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had a school health council, committee, or team that offers guidance on the development of policies or coordinates activities on health topics</a:t>
            </a:r>
          </a:p>
        </p:txBody>
      </p:sp>
      <p:sp>
        <p:nvSpPr>
          <p:cNvPr id="255050" name="Text Box 101">
            <a:extLst>
              <a:ext uri="{FF2B5EF4-FFF2-40B4-BE49-F238E27FC236}">
                <a16:creationId xmlns:a16="http://schemas.microsoft.com/office/drawing/2014/main" id="{E4680C35-4887-46CD-B6B8-6ACC82FE8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255051" name="Text Box 116">
            <a:extLst>
              <a:ext uri="{FF2B5EF4-FFF2-40B4-BE49-F238E27FC236}">
                <a16:creationId xmlns:a16="http://schemas.microsoft.com/office/drawing/2014/main" id="{F7A8FA8F-2A2E-40F1-AC2A-173206838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Kansas">
            <a:extLst>
              <a:ext uri="{FF2B5EF4-FFF2-40B4-BE49-F238E27FC236}">
                <a16:creationId xmlns:a16="http://schemas.microsoft.com/office/drawing/2014/main" id="{FD05997F-2485-4B81-9F5D-2A4BF0A6F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27" name="Missouri">
            <a:extLst>
              <a:ext uri="{FF2B5EF4-FFF2-40B4-BE49-F238E27FC236}">
                <a16:creationId xmlns:a16="http://schemas.microsoft.com/office/drawing/2014/main" id="{B23EBE98-50FC-4887-8BD4-80DEF6924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28" name="Illinois">
            <a:extLst>
              <a:ext uri="{FF2B5EF4-FFF2-40B4-BE49-F238E27FC236}">
                <a16:creationId xmlns:a16="http://schemas.microsoft.com/office/drawing/2014/main" id="{89AF6DF2-82EF-4096-8B4C-0790A7DB0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29" name="Iowa">
            <a:extLst>
              <a:ext uri="{FF2B5EF4-FFF2-40B4-BE49-F238E27FC236}">
                <a16:creationId xmlns:a16="http://schemas.microsoft.com/office/drawing/2014/main" id="{09D75D08-8200-42B5-B726-DF553D6BF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0" name="New Mexico">
            <a:extLst>
              <a:ext uri="{FF2B5EF4-FFF2-40B4-BE49-F238E27FC236}">
                <a16:creationId xmlns:a16="http://schemas.microsoft.com/office/drawing/2014/main" id="{B899E568-2729-4A09-9E3E-52C2F41FA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1" name="Oklahoma">
            <a:extLst>
              <a:ext uri="{FF2B5EF4-FFF2-40B4-BE49-F238E27FC236}">
                <a16:creationId xmlns:a16="http://schemas.microsoft.com/office/drawing/2014/main" id="{2162D901-EC6A-4B7D-ABD4-C9D3CA254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2" name="Florida">
            <a:extLst>
              <a:ext uri="{FF2B5EF4-FFF2-40B4-BE49-F238E27FC236}">
                <a16:creationId xmlns:a16="http://schemas.microsoft.com/office/drawing/2014/main" id="{6471D63D-90BD-4FE3-94B6-9FA3899FE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3" name="Freeform 9">
            <a:extLst>
              <a:ext uri="{FF2B5EF4-FFF2-40B4-BE49-F238E27FC236}">
                <a16:creationId xmlns:a16="http://schemas.microsoft.com/office/drawing/2014/main" id="{446C4F34-ADBE-49E5-B27D-2AA77BE39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4" name="Freeform 10">
            <a:extLst>
              <a:ext uri="{FF2B5EF4-FFF2-40B4-BE49-F238E27FC236}">
                <a16:creationId xmlns:a16="http://schemas.microsoft.com/office/drawing/2014/main" id="{D5566106-9415-4223-851F-FE89F7F54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5" name="Freeform 11">
            <a:extLst>
              <a:ext uri="{FF2B5EF4-FFF2-40B4-BE49-F238E27FC236}">
                <a16:creationId xmlns:a16="http://schemas.microsoft.com/office/drawing/2014/main" id="{A6E5FDD3-9E25-44A6-A753-1FB0B92BE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6" name="Michigan Upper">
            <a:extLst>
              <a:ext uri="{FF2B5EF4-FFF2-40B4-BE49-F238E27FC236}">
                <a16:creationId xmlns:a16="http://schemas.microsoft.com/office/drawing/2014/main" id="{564575F4-2B39-4CAE-AFE9-ED1F389100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7" name="Michigan">
            <a:extLst>
              <a:ext uri="{FF2B5EF4-FFF2-40B4-BE49-F238E27FC236}">
                <a16:creationId xmlns:a16="http://schemas.microsoft.com/office/drawing/2014/main" id="{D3AC54CE-58D7-4F95-8790-9D38553E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8" name="New York">
            <a:extLst>
              <a:ext uri="{FF2B5EF4-FFF2-40B4-BE49-F238E27FC236}">
                <a16:creationId xmlns:a16="http://schemas.microsoft.com/office/drawing/2014/main" id="{A0E82DFD-02CA-4631-8E88-F4D8A06BA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39" name="Freeform 15">
            <a:extLst>
              <a:ext uri="{FF2B5EF4-FFF2-40B4-BE49-F238E27FC236}">
                <a16:creationId xmlns:a16="http://schemas.microsoft.com/office/drawing/2014/main" id="{B4581169-DA90-4002-9DB0-401E4DEA3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40" name="Freeform 16">
            <a:extLst>
              <a:ext uri="{FF2B5EF4-FFF2-40B4-BE49-F238E27FC236}">
                <a16:creationId xmlns:a16="http://schemas.microsoft.com/office/drawing/2014/main" id="{CAF89199-E416-4C1D-9574-0861F306A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41" name="Washington">
            <a:extLst>
              <a:ext uri="{FF2B5EF4-FFF2-40B4-BE49-F238E27FC236}">
                <a16:creationId xmlns:a16="http://schemas.microsoft.com/office/drawing/2014/main" id="{B65E7B65-6F6F-4C18-87E2-6A14CDA61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42" name="Freeform 19">
            <a:extLst>
              <a:ext uri="{FF2B5EF4-FFF2-40B4-BE49-F238E27FC236}">
                <a16:creationId xmlns:a16="http://schemas.microsoft.com/office/drawing/2014/main" id="{5979C0B0-B3C9-4162-8D79-BE38EB538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43" name="Alabama">
            <a:extLst>
              <a:ext uri="{FF2B5EF4-FFF2-40B4-BE49-F238E27FC236}">
                <a16:creationId xmlns:a16="http://schemas.microsoft.com/office/drawing/2014/main" id="{8891DD5E-2476-4145-B103-1C315D65A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44" name="Arizona">
            <a:extLst>
              <a:ext uri="{FF2B5EF4-FFF2-40B4-BE49-F238E27FC236}">
                <a16:creationId xmlns:a16="http://schemas.microsoft.com/office/drawing/2014/main" id="{49478693-CA33-4EF8-A1A0-953BE02C0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45" name="Arkansas">
            <a:extLst>
              <a:ext uri="{FF2B5EF4-FFF2-40B4-BE49-F238E27FC236}">
                <a16:creationId xmlns:a16="http://schemas.microsoft.com/office/drawing/2014/main" id="{067FE42C-25A8-4052-8BF2-4DB18C950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46" name="California">
            <a:extLst>
              <a:ext uri="{FF2B5EF4-FFF2-40B4-BE49-F238E27FC236}">
                <a16:creationId xmlns:a16="http://schemas.microsoft.com/office/drawing/2014/main" id="{395B886A-8802-400B-B5F4-F1D230571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47" name="Colorado">
            <a:extLst>
              <a:ext uri="{FF2B5EF4-FFF2-40B4-BE49-F238E27FC236}">
                <a16:creationId xmlns:a16="http://schemas.microsoft.com/office/drawing/2014/main" id="{DDFC8934-6B98-4821-BB04-CA577A0DD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48" name="Connecticut">
            <a:extLst>
              <a:ext uri="{FF2B5EF4-FFF2-40B4-BE49-F238E27FC236}">
                <a16:creationId xmlns:a16="http://schemas.microsoft.com/office/drawing/2014/main" id="{2B33F670-791E-4C96-B8B9-BCDD59B63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49" name="Delaware">
            <a:extLst>
              <a:ext uri="{FF2B5EF4-FFF2-40B4-BE49-F238E27FC236}">
                <a16:creationId xmlns:a16="http://schemas.microsoft.com/office/drawing/2014/main" id="{02283153-7303-406C-904C-8DECD2A20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0" name="Freeform 27">
            <a:extLst>
              <a:ext uri="{FF2B5EF4-FFF2-40B4-BE49-F238E27FC236}">
                <a16:creationId xmlns:a16="http://schemas.microsoft.com/office/drawing/2014/main" id="{15B94350-CF68-49A1-976F-507B93391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51" name="Georgia">
            <a:extLst>
              <a:ext uri="{FF2B5EF4-FFF2-40B4-BE49-F238E27FC236}">
                <a16:creationId xmlns:a16="http://schemas.microsoft.com/office/drawing/2014/main" id="{27AADC5B-8B31-43F9-8EF9-1D6E3F740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2" name="Idaho">
            <a:extLst>
              <a:ext uri="{FF2B5EF4-FFF2-40B4-BE49-F238E27FC236}">
                <a16:creationId xmlns:a16="http://schemas.microsoft.com/office/drawing/2014/main" id="{983ECCF1-85F9-4986-991D-CBBA04F26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3" name="Indiana">
            <a:extLst>
              <a:ext uri="{FF2B5EF4-FFF2-40B4-BE49-F238E27FC236}">
                <a16:creationId xmlns:a16="http://schemas.microsoft.com/office/drawing/2014/main" id="{50C02D9D-ADF7-405B-ACB1-F5F57E488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4" name="Kentucky">
            <a:extLst>
              <a:ext uri="{FF2B5EF4-FFF2-40B4-BE49-F238E27FC236}">
                <a16:creationId xmlns:a16="http://schemas.microsoft.com/office/drawing/2014/main" id="{5DE2F66F-7540-4F4C-A20E-CFAE0D56D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5" name="Louisiana">
            <a:extLst>
              <a:ext uri="{FF2B5EF4-FFF2-40B4-BE49-F238E27FC236}">
                <a16:creationId xmlns:a16="http://schemas.microsoft.com/office/drawing/2014/main" id="{38F6D564-E0CB-4AC2-92B6-CF9F77A0C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6" name="Maine">
            <a:extLst>
              <a:ext uri="{FF2B5EF4-FFF2-40B4-BE49-F238E27FC236}">
                <a16:creationId xmlns:a16="http://schemas.microsoft.com/office/drawing/2014/main" id="{4871A08D-BED9-4D7D-B76B-CA8F15C604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7" name="Maryland">
            <a:extLst>
              <a:ext uri="{FF2B5EF4-FFF2-40B4-BE49-F238E27FC236}">
                <a16:creationId xmlns:a16="http://schemas.microsoft.com/office/drawing/2014/main" id="{0570F36F-93D6-48F8-AF58-4438BB6B9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8" name="Minnesota">
            <a:extLst>
              <a:ext uri="{FF2B5EF4-FFF2-40B4-BE49-F238E27FC236}">
                <a16:creationId xmlns:a16="http://schemas.microsoft.com/office/drawing/2014/main" id="{CB8EFE09-09BA-4DFC-B8F3-D570EE84A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59" name="Mississippi">
            <a:extLst>
              <a:ext uri="{FF2B5EF4-FFF2-40B4-BE49-F238E27FC236}">
                <a16:creationId xmlns:a16="http://schemas.microsoft.com/office/drawing/2014/main" id="{1F6C3AE4-DB0E-43CF-8738-09126B70D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0" name="Montana">
            <a:extLst>
              <a:ext uri="{FF2B5EF4-FFF2-40B4-BE49-F238E27FC236}">
                <a16:creationId xmlns:a16="http://schemas.microsoft.com/office/drawing/2014/main" id="{120F8467-5317-4ACB-836D-74AFF3011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1" name="Nebraska">
            <a:extLst>
              <a:ext uri="{FF2B5EF4-FFF2-40B4-BE49-F238E27FC236}">
                <a16:creationId xmlns:a16="http://schemas.microsoft.com/office/drawing/2014/main" id="{8DAA8FCC-BF94-41B5-9A3C-173823C0A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2" name="Nevada">
            <a:extLst>
              <a:ext uri="{FF2B5EF4-FFF2-40B4-BE49-F238E27FC236}">
                <a16:creationId xmlns:a16="http://schemas.microsoft.com/office/drawing/2014/main" id="{BE282045-C90F-4327-ACF6-F1D53404F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3" name="New Hampshire">
            <a:extLst>
              <a:ext uri="{FF2B5EF4-FFF2-40B4-BE49-F238E27FC236}">
                <a16:creationId xmlns:a16="http://schemas.microsoft.com/office/drawing/2014/main" id="{4B11C372-F82E-4FED-92F1-C147990E7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4" name="New Jersey">
            <a:extLst>
              <a:ext uri="{FF2B5EF4-FFF2-40B4-BE49-F238E27FC236}">
                <a16:creationId xmlns:a16="http://schemas.microsoft.com/office/drawing/2014/main" id="{55914D3C-4E9A-4F94-8571-CADF33710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5" name="North Carolina">
            <a:extLst>
              <a:ext uri="{FF2B5EF4-FFF2-40B4-BE49-F238E27FC236}">
                <a16:creationId xmlns:a16="http://schemas.microsoft.com/office/drawing/2014/main" id="{77A378F5-9776-4172-8B9F-61E0A1F10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6" name="North Dakota">
            <a:extLst>
              <a:ext uri="{FF2B5EF4-FFF2-40B4-BE49-F238E27FC236}">
                <a16:creationId xmlns:a16="http://schemas.microsoft.com/office/drawing/2014/main" id="{B63CA151-0EC0-4CB2-A0ED-856CE351C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7" name="Ohio">
            <a:extLst>
              <a:ext uri="{FF2B5EF4-FFF2-40B4-BE49-F238E27FC236}">
                <a16:creationId xmlns:a16="http://schemas.microsoft.com/office/drawing/2014/main" id="{FF66AF35-E99B-40EB-896D-DD13E841B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8" name="Oregon">
            <a:extLst>
              <a:ext uri="{FF2B5EF4-FFF2-40B4-BE49-F238E27FC236}">
                <a16:creationId xmlns:a16="http://schemas.microsoft.com/office/drawing/2014/main" id="{7D8E2058-328B-49D4-9A09-16FDFABDF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69" name="Pennsylvania">
            <a:extLst>
              <a:ext uri="{FF2B5EF4-FFF2-40B4-BE49-F238E27FC236}">
                <a16:creationId xmlns:a16="http://schemas.microsoft.com/office/drawing/2014/main" id="{4559A35E-4197-45F8-9E4A-58CE921C4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0" name="Rhode Island">
            <a:extLst>
              <a:ext uri="{FF2B5EF4-FFF2-40B4-BE49-F238E27FC236}">
                <a16:creationId xmlns:a16="http://schemas.microsoft.com/office/drawing/2014/main" id="{D50FBE9F-A523-44F6-84D7-7B88DC806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1" name="South Carolina">
            <a:extLst>
              <a:ext uri="{FF2B5EF4-FFF2-40B4-BE49-F238E27FC236}">
                <a16:creationId xmlns:a16="http://schemas.microsoft.com/office/drawing/2014/main" id="{B6979377-CC13-4D81-8067-B0CDCBFD3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2" name="South Dakota">
            <a:extLst>
              <a:ext uri="{FF2B5EF4-FFF2-40B4-BE49-F238E27FC236}">
                <a16:creationId xmlns:a16="http://schemas.microsoft.com/office/drawing/2014/main" id="{AAD60BC6-DF64-426C-9FB1-7085CBBE5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3" name="Tennessee">
            <a:extLst>
              <a:ext uri="{FF2B5EF4-FFF2-40B4-BE49-F238E27FC236}">
                <a16:creationId xmlns:a16="http://schemas.microsoft.com/office/drawing/2014/main" id="{DC83227B-C5CA-4534-883F-EA9CE3FC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4" name="Texas">
            <a:extLst>
              <a:ext uri="{FF2B5EF4-FFF2-40B4-BE49-F238E27FC236}">
                <a16:creationId xmlns:a16="http://schemas.microsoft.com/office/drawing/2014/main" id="{C6104391-1CFB-4979-AE9F-B115CFEEC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5" name="Utah">
            <a:extLst>
              <a:ext uri="{FF2B5EF4-FFF2-40B4-BE49-F238E27FC236}">
                <a16:creationId xmlns:a16="http://schemas.microsoft.com/office/drawing/2014/main" id="{AF69F036-8903-451A-8A1D-62F9189485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6" name="Vermont">
            <a:extLst>
              <a:ext uri="{FF2B5EF4-FFF2-40B4-BE49-F238E27FC236}">
                <a16:creationId xmlns:a16="http://schemas.microsoft.com/office/drawing/2014/main" id="{2DBE561D-1CF9-485D-914A-2584EF019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7" name="West Virginia">
            <a:extLst>
              <a:ext uri="{FF2B5EF4-FFF2-40B4-BE49-F238E27FC236}">
                <a16:creationId xmlns:a16="http://schemas.microsoft.com/office/drawing/2014/main" id="{E93E924B-357A-403F-8F05-330BECC8D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8" name="Wisconsin">
            <a:extLst>
              <a:ext uri="{FF2B5EF4-FFF2-40B4-BE49-F238E27FC236}">
                <a16:creationId xmlns:a16="http://schemas.microsoft.com/office/drawing/2014/main" id="{46237CA1-81D0-41E6-8364-FC9E29E74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79" name="Wyoming">
            <a:extLst>
              <a:ext uri="{FF2B5EF4-FFF2-40B4-BE49-F238E27FC236}">
                <a16:creationId xmlns:a16="http://schemas.microsoft.com/office/drawing/2014/main" id="{2D0B05C1-F5D4-49B2-9B6F-4CBD1B4E4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80" name="Massachusetts">
            <a:extLst>
              <a:ext uri="{FF2B5EF4-FFF2-40B4-BE49-F238E27FC236}">
                <a16:creationId xmlns:a16="http://schemas.microsoft.com/office/drawing/2014/main" id="{77299275-AB53-4FD7-A0C3-42C302CB4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81" name="Freeform 59">
            <a:extLst>
              <a:ext uri="{FF2B5EF4-FFF2-40B4-BE49-F238E27FC236}">
                <a16:creationId xmlns:a16="http://schemas.microsoft.com/office/drawing/2014/main" id="{724DE714-F1FA-4779-BED6-9AD03B58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82" name="Freeform 60">
            <a:extLst>
              <a:ext uri="{FF2B5EF4-FFF2-40B4-BE49-F238E27FC236}">
                <a16:creationId xmlns:a16="http://schemas.microsoft.com/office/drawing/2014/main" id="{D34BFA90-2F20-44AF-B5EF-7C5A4D7DE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083" name="Virginia">
            <a:extLst>
              <a:ext uri="{FF2B5EF4-FFF2-40B4-BE49-F238E27FC236}">
                <a16:creationId xmlns:a16="http://schemas.microsoft.com/office/drawing/2014/main" id="{7D403120-DA28-4309-94BC-9AC134058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84" name="Freeform 62">
            <a:extLst>
              <a:ext uri="{FF2B5EF4-FFF2-40B4-BE49-F238E27FC236}">
                <a16:creationId xmlns:a16="http://schemas.microsoft.com/office/drawing/2014/main" id="{50698197-8227-46D4-AF8E-F83D37EC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7085" name="Hawaii">
            <a:extLst>
              <a:ext uri="{FF2B5EF4-FFF2-40B4-BE49-F238E27FC236}">
                <a16:creationId xmlns:a16="http://schemas.microsoft.com/office/drawing/2014/main" id="{F33AAFC8-2DD3-438F-9945-17E33672D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257110" name="Freeform 64">
              <a:extLst>
                <a:ext uri="{FF2B5EF4-FFF2-40B4-BE49-F238E27FC236}">
                  <a16:creationId xmlns:a16="http://schemas.microsoft.com/office/drawing/2014/main" id="{1C501177-3ABE-409A-9417-536CA3BEFCA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11" name="Freeform 65">
              <a:extLst>
                <a:ext uri="{FF2B5EF4-FFF2-40B4-BE49-F238E27FC236}">
                  <a16:creationId xmlns:a16="http://schemas.microsoft.com/office/drawing/2014/main" id="{7E2A1985-507B-41E8-B58A-0EC2399E9A5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12" name="Freeform 66">
              <a:extLst>
                <a:ext uri="{FF2B5EF4-FFF2-40B4-BE49-F238E27FC236}">
                  <a16:creationId xmlns:a16="http://schemas.microsoft.com/office/drawing/2014/main" id="{1582A870-16C5-4EEC-81D9-D21EA7F6E04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13" name="Freeform 67">
              <a:extLst>
                <a:ext uri="{FF2B5EF4-FFF2-40B4-BE49-F238E27FC236}">
                  <a16:creationId xmlns:a16="http://schemas.microsoft.com/office/drawing/2014/main" id="{ED4840A0-5D83-48B1-944C-BFDAE4E2B8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14" name="Freeform 68">
              <a:extLst>
                <a:ext uri="{FF2B5EF4-FFF2-40B4-BE49-F238E27FC236}">
                  <a16:creationId xmlns:a16="http://schemas.microsoft.com/office/drawing/2014/main" id="{F594EC26-84CF-4414-9380-4F6B65A8080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15" name="Freeform 69">
              <a:extLst>
                <a:ext uri="{FF2B5EF4-FFF2-40B4-BE49-F238E27FC236}">
                  <a16:creationId xmlns:a16="http://schemas.microsoft.com/office/drawing/2014/main" id="{7014D04B-0268-4812-A73F-83584E67F38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16" name="Freeform 70">
              <a:extLst>
                <a:ext uri="{FF2B5EF4-FFF2-40B4-BE49-F238E27FC236}">
                  <a16:creationId xmlns:a16="http://schemas.microsoft.com/office/drawing/2014/main" id="{1A57F194-1D26-4200-930F-32D87799211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17" name="Freeform 71">
              <a:extLst>
                <a:ext uri="{FF2B5EF4-FFF2-40B4-BE49-F238E27FC236}">
                  <a16:creationId xmlns:a16="http://schemas.microsoft.com/office/drawing/2014/main" id="{1D224370-19C4-4721-BACF-67C35D9A10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7086" name="Alaska">
            <a:extLst>
              <a:ext uri="{FF2B5EF4-FFF2-40B4-BE49-F238E27FC236}">
                <a16:creationId xmlns:a16="http://schemas.microsoft.com/office/drawing/2014/main" id="{4CDF00B8-D59A-4471-9AB0-FBDBB880D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257100" name="Freeform 73">
              <a:extLst>
                <a:ext uri="{FF2B5EF4-FFF2-40B4-BE49-F238E27FC236}">
                  <a16:creationId xmlns:a16="http://schemas.microsoft.com/office/drawing/2014/main" id="{8FCCDA8A-4C6C-4575-AD9C-6B8F8EBF50B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1" name="Freeform 74">
              <a:extLst>
                <a:ext uri="{FF2B5EF4-FFF2-40B4-BE49-F238E27FC236}">
                  <a16:creationId xmlns:a16="http://schemas.microsoft.com/office/drawing/2014/main" id="{61A8F0EA-EC8F-4CC3-AFB3-19E0F09B99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2" name="Freeform 75">
              <a:extLst>
                <a:ext uri="{FF2B5EF4-FFF2-40B4-BE49-F238E27FC236}">
                  <a16:creationId xmlns:a16="http://schemas.microsoft.com/office/drawing/2014/main" id="{6966782B-CC49-415F-BF38-28F606AB94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3" name="Freeform 76">
              <a:extLst>
                <a:ext uri="{FF2B5EF4-FFF2-40B4-BE49-F238E27FC236}">
                  <a16:creationId xmlns:a16="http://schemas.microsoft.com/office/drawing/2014/main" id="{887C3969-509D-4B67-83A4-A05B546884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4" name="Freeform 77">
              <a:extLst>
                <a:ext uri="{FF2B5EF4-FFF2-40B4-BE49-F238E27FC236}">
                  <a16:creationId xmlns:a16="http://schemas.microsoft.com/office/drawing/2014/main" id="{3913E499-B884-4308-8931-DCE40519EC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5" name="Freeform 78">
              <a:extLst>
                <a:ext uri="{FF2B5EF4-FFF2-40B4-BE49-F238E27FC236}">
                  <a16:creationId xmlns:a16="http://schemas.microsoft.com/office/drawing/2014/main" id="{95C7388A-ECB4-498F-AAE2-ACF3705F32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6" name="Freeform 79">
              <a:extLst>
                <a:ext uri="{FF2B5EF4-FFF2-40B4-BE49-F238E27FC236}">
                  <a16:creationId xmlns:a16="http://schemas.microsoft.com/office/drawing/2014/main" id="{41C51C4B-AA09-409B-9A7A-271699BCDF4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7" name="Freeform 80">
              <a:extLst>
                <a:ext uri="{FF2B5EF4-FFF2-40B4-BE49-F238E27FC236}">
                  <a16:creationId xmlns:a16="http://schemas.microsoft.com/office/drawing/2014/main" id="{A3C9B577-0AE5-4EE6-96B2-2BAF2CDE51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8" name="Freeform 81">
              <a:extLst>
                <a:ext uri="{FF2B5EF4-FFF2-40B4-BE49-F238E27FC236}">
                  <a16:creationId xmlns:a16="http://schemas.microsoft.com/office/drawing/2014/main" id="{19132C2C-0AF0-4EA6-B735-F49CA7B1BC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109" name="Freeform 82">
              <a:extLst>
                <a:ext uri="{FF2B5EF4-FFF2-40B4-BE49-F238E27FC236}">
                  <a16:creationId xmlns:a16="http://schemas.microsoft.com/office/drawing/2014/main" id="{ACB55F7B-6E3D-4A64-9126-50CEE10EB33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7087" name="Rectangle 109">
            <a:extLst>
              <a:ext uri="{FF2B5EF4-FFF2-40B4-BE49-F238E27FC236}">
                <a16:creationId xmlns:a16="http://schemas.microsoft.com/office/drawing/2014/main" id="{94E97D87-B44E-4918-BB51-F8081FA9A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7088" name="Rectangle 110">
            <a:extLst>
              <a:ext uri="{FF2B5EF4-FFF2-40B4-BE49-F238E27FC236}">
                <a16:creationId xmlns:a16="http://schemas.microsoft.com/office/drawing/2014/main" id="{40CDBEAF-716E-4D31-B03A-4E4F1286F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7089" name="Rectangle 111">
            <a:extLst>
              <a:ext uri="{FF2B5EF4-FFF2-40B4-BE49-F238E27FC236}">
                <a16:creationId xmlns:a16="http://schemas.microsoft.com/office/drawing/2014/main" id="{9FDD47BA-0BD1-4ACF-808C-0A6CCF406B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7090" name="Rectangle 112">
            <a:extLst>
              <a:ext uri="{FF2B5EF4-FFF2-40B4-BE49-F238E27FC236}">
                <a16:creationId xmlns:a16="http://schemas.microsoft.com/office/drawing/2014/main" id="{3F556345-B4C7-4727-B06A-7ACCFAADB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7091" name="Rectangle 113">
            <a:extLst>
              <a:ext uri="{FF2B5EF4-FFF2-40B4-BE49-F238E27FC236}">
                <a16:creationId xmlns:a16="http://schemas.microsoft.com/office/drawing/2014/main" id="{B4D85C70-C8A3-4B73-B6AC-1176C47CA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7092" name="Text Box 114">
            <a:extLst>
              <a:ext uri="{FF2B5EF4-FFF2-40B4-BE49-F238E27FC236}">
                <a16:creationId xmlns:a16="http://schemas.microsoft.com/office/drawing/2014/main" id="{A5232902-E441-48EE-A46D-B2EAB50BD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257093" name="Text Box 105">
            <a:extLst>
              <a:ext uri="{FF2B5EF4-FFF2-40B4-BE49-F238E27FC236}">
                <a16:creationId xmlns:a16="http://schemas.microsoft.com/office/drawing/2014/main" id="{01CCB07D-18D1-4401-A534-ECCFA2DD4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257094" name="Text Box 106">
            <a:extLst>
              <a:ext uri="{FF2B5EF4-FFF2-40B4-BE49-F238E27FC236}">
                <a16:creationId xmlns:a16="http://schemas.microsoft.com/office/drawing/2014/main" id="{786AFF39-EC31-4415-997E-7CB6D8864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257095" name="Text Box 107">
            <a:extLst>
              <a:ext uri="{FF2B5EF4-FFF2-40B4-BE49-F238E27FC236}">
                <a16:creationId xmlns:a16="http://schemas.microsoft.com/office/drawing/2014/main" id="{1FA9CA13-5985-4737-86CA-408E553C7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257096" name="Text Box 108">
            <a:extLst>
              <a:ext uri="{FF2B5EF4-FFF2-40B4-BE49-F238E27FC236}">
                <a16:creationId xmlns:a16="http://schemas.microsoft.com/office/drawing/2014/main" id="{6D6D42BB-7F4C-4D1B-90A2-A14B5C1DE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257097" name="Rectangle 7">
            <a:extLst>
              <a:ext uri="{FF2B5EF4-FFF2-40B4-BE49-F238E27FC236}">
                <a16:creationId xmlns:a16="http://schemas.microsoft.com/office/drawing/2014/main" id="{8B1DB2CF-14DD-4296-BD33-25EF75707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in which health education staff worked on health education activities with physical education staff</a:t>
            </a:r>
          </a:p>
        </p:txBody>
      </p:sp>
      <p:sp>
        <p:nvSpPr>
          <p:cNvPr id="257098" name="Text Box 101">
            <a:extLst>
              <a:ext uri="{FF2B5EF4-FFF2-40B4-BE49-F238E27FC236}">
                <a16:creationId xmlns:a16="http://schemas.microsoft.com/office/drawing/2014/main" id="{3130FDF5-67AA-4382-B50E-BAED8F95D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257099" name="Text Box 116">
            <a:extLst>
              <a:ext uri="{FF2B5EF4-FFF2-40B4-BE49-F238E27FC236}">
                <a16:creationId xmlns:a16="http://schemas.microsoft.com/office/drawing/2014/main" id="{409D2C65-C3AF-478D-9AB8-BA68A3A5C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Kansas">
            <a:extLst>
              <a:ext uri="{FF2B5EF4-FFF2-40B4-BE49-F238E27FC236}">
                <a16:creationId xmlns:a16="http://schemas.microsoft.com/office/drawing/2014/main" id="{FF454C4C-B628-4E06-AE67-6B1CECEB9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75" name="Missouri">
            <a:extLst>
              <a:ext uri="{FF2B5EF4-FFF2-40B4-BE49-F238E27FC236}">
                <a16:creationId xmlns:a16="http://schemas.microsoft.com/office/drawing/2014/main" id="{80A3A4B4-82E2-4807-9BDC-86641DF27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76" name="Illinois">
            <a:extLst>
              <a:ext uri="{FF2B5EF4-FFF2-40B4-BE49-F238E27FC236}">
                <a16:creationId xmlns:a16="http://schemas.microsoft.com/office/drawing/2014/main" id="{90FE73EB-0690-4CDA-85AA-C8A65051A3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77" name="Iowa">
            <a:extLst>
              <a:ext uri="{FF2B5EF4-FFF2-40B4-BE49-F238E27FC236}">
                <a16:creationId xmlns:a16="http://schemas.microsoft.com/office/drawing/2014/main" id="{B7906FE2-0D6D-452D-ABE9-016E92BA4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78" name="New Mexico">
            <a:extLst>
              <a:ext uri="{FF2B5EF4-FFF2-40B4-BE49-F238E27FC236}">
                <a16:creationId xmlns:a16="http://schemas.microsoft.com/office/drawing/2014/main" id="{4A1CFB2E-1859-47EB-A86D-D88EC4C45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79" name="Oklahoma">
            <a:extLst>
              <a:ext uri="{FF2B5EF4-FFF2-40B4-BE49-F238E27FC236}">
                <a16:creationId xmlns:a16="http://schemas.microsoft.com/office/drawing/2014/main" id="{C592FF7C-9E8B-4966-BCD1-6ED91797A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0" name="Florida">
            <a:extLst>
              <a:ext uri="{FF2B5EF4-FFF2-40B4-BE49-F238E27FC236}">
                <a16:creationId xmlns:a16="http://schemas.microsoft.com/office/drawing/2014/main" id="{A8DC4801-98B3-4674-8E87-A8D0240D7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1" name="Freeform 9">
            <a:extLst>
              <a:ext uri="{FF2B5EF4-FFF2-40B4-BE49-F238E27FC236}">
                <a16:creationId xmlns:a16="http://schemas.microsoft.com/office/drawing/2014/main" id="{2117CCB9-490B-4D99-BAAD-9A3511D0C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2" name="Freeform 10">
            <a:extLst>
              <a:ext uri="{FF2B5EF4-FFF2-40B4-BE49-F238E27FC236}">
                <a16:creationId xmlns:a16="http://schemas.microsoft.com/office/drawing/2014/main" id="{24888A31-18E7-4397-B854-85F267493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3" name="Freeform 11">
            <a:extLst>
              <a:ext uri="{FF2B5EF4-FFF2-40B4-BE49-F238E27FC236}">
                <a16:creationId xmlns:a16="http://schemas.microsoft.com/office/drawing/2014/main" id="{CB2C0E6F-65D3-448E-B26E-6095316A3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4" name="Michigan Upper">
            <a:extLst>
              <a:ext uri="{FF2B5EF4-FFF2-40B4-BE49-F238E27FC236}">
                <a16:creationId xmlns:a16="http://schemas.microsoft.com/office/drawing/2014/main" id="{0B8B64A9-41F8-4812-B4AF-369993A69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5" name="Michigan">
            <a:extLst>
              <a:ext uri="{FF2B5EF4-FFF2-40B4-BE49-F238E27FC236}">
                <a16:creationId xmlns:a16="http://schemas.microsoft.com/office/drawing/2014/main" id="{ED91D6D4-2E52-4E60-8CC7-8360D016A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6" name="New York">
            <a:extLst>
              <a:ext uri="{FF2B5EF4-FFF2-40B4-BE49-F238E27FC236}">
                <a16:creationId xmlns:a16="http://schemas.microsoft.com/office/drawing/2014/main" id="{16E93F9E-8615-4A71-82A2-F7D07E3BE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87" name="Freeform 15">
            <a:extLst>
              <a:ext uri="{FF2B5EF4-FFF2-40B4-BE49-F238E27FC236}">
                <a16:creationId xmlns:a16="http://schemas.microsoft.com/office/drawing/2014/main" id="{2906109B-9302-48F0-8C6B-041E7382A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9088" name="Freeform 16">
            <a:extLst>
              <a:ext uri="{FF2B5EF4-FFF2-40B4-BE49-F238E27FC236}">
                <a16:creationId xmlns:a16="http://schemas.microsoft.com/office/drawing/2014/main" id="{60CADC97-DE69-412C-B2AC-415C52414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9089" name="Washington">
            <a:extLst>
              <a:ext uri="{FF2B5EF4-FFF2-40B4-BE49-F238E27FC236}">
                <a16:creationId xmlns:a16="http://schemas.microsoft.com/office/drawing/2014/main" id="{F0129775-0A4A-4F48-8D65-9AD16CB0C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0" name="Freeform 19">
            <a:extLst>
              <a:ext uri="{FF2B5EF4-FFF2-40B4-BE49-F238E27FC236}">
                <a16:creationId xmlns:a16="http://schemas.microsoft.com/office/drawing/2014/main" id="{59978CF7-6EA7-42F5-9E02-CC1C34B1A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9091" name="Alabama">
            <a:extLst>
              <a:ext uri="{FF2B5EF4-FFF2-40B4-BE49-F238E27FC236}">
                <a16:creationId xmlns:a16="http://schemas.microsoft.com/office/drawing/2014/main" id="{A7F0DA70-30D2-4284-B2C7-9D6414088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2" name="Arizona">
            <a:extLst>
              <a:ext uri="{FF2B5EF4-FFF2-40B4-BE49-F238E27FC236}">
                <a16:creationId xmlns:a16="http://schemas.microsoft.com/office/drawing/2014/main" id="{6E8F7F22-725D-4573-B4EA-D3F268D9C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3" name="Arkansas">
            <a:extLst>
              <a:ext uri="{FF2B5EF4-FFF2-40B4-BE49-F238E27FC236}">
                <a16:creationId xmlns:a16="http://schemas.microsoft.com/office/drawing/2014/main" id="{FDC7A885-5859-4FD5-8687-CF7ABFED0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4" name="California">
            <a:extLst>
              <a:ext uri="{FF2B5EF4-FFF2-40B4-BE49-F238E27FC236}">
                <a16:creationId xmlns:a16="http://schemas.microsoft.com/office/drawing/2014/main" id="{904C8F6F-ED93-4130-B233-E9CA611AA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5" name="Colorado">
            <a:extLst>
              <a:ext uri="{FF2B5EF4-FFF2-40B4-BE49-F238E27FC236}">
                <a16:creationId xmlns:a16="http://schemas.microsoft.com/office/drawing/2014/main" id="{4ECACE7F-ACBE-4AA8-8589-1D5BAF06E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6" name="Connecticut">
            <a:extLst>
              <a:ext uri="{FF2B5EF4-FFF2-40B4-BE49-F238E27FC236}">
                <a16:creationId xmlns:a16="http://schemas.microsoft.com/office/drawing/2014/main" id="{11E6A5EA-EEAD-413B-9A72-EFCC945AF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7" name="Delaware">
            <a:extLst>
              <a:ext uri="{FF2B5EF4-FFF2-40B4-BE49-F238E27FC236}">
                <a16:creationId xmlns:a16="http://schemas.microsoft.com/office/drawing/2014/main" id="{DD3E58CB-F599-410E-BE64-9F54E7496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098" name="Freeform 27">
            <a:extLst>
              <a:ext uri="{FF2B5EF4-FFF2-40B4-BE49-F238E27FC236}">
                <a16:creationId xmlns:a16="http://schemas.microsoft.com/office/drawing/2014/main" id="{AA9FE36A-640E-4255-829B-1EBBDE4C3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9099" name="Georgia">
            <a:extLst>
              <a:ext uri="{FF2B5EF4-FFF2-40B4-BE49-F238E27FC236}">
                <a16:creationId xmlns:a16="http://schemas.microsoft.com/office/drawing/2014/main" id="{92B8613E-55F6-4E75-820B-724FF1CA6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0" name="Idaho">
            <a:extLst>
              <a:ext uri="{FF2B5EF4-FFF2-40B4-BE49-F238E27FC236}">
                <a16:creationId xmlns:a16="http://schemas.microsoft.com/office/drawing/2014/main" id="{5EEBB812-14F3-4524-8998-5FC33CA48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1" name="Indiana">
            <a:extLst>
              <a:ext uri="{FF2B5EF4-FFF2-40B4-BE49-F238E27FC236}">
                <a16:creationId xmlns:a16="http://schemas.microsoft.com/office/drawing/2014/main" id="{C312D5E9-B2A7-41D6-953F-706560CD0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2" name="Kentucky">
            <a:extLst>
              <a:ext uri="{FF2B5EF4-FFF2-40B4-BE49-F238E27FC236}">
                <a16:creationId xmlns:a16="http://schemas.microsoft.com/office/drawing/2014/main" id="{BAD2CED9-0417-484E-A48F-A0BD99ECF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3" name="Louisiana">
            <a:extLst>
              <a:ext uri="{FF2B5EF4-FFF2-40B4-BE49-F238E27FC236}">
                <a16:creationId xmlns:a16="http://schemas.microsoft.com/office/drawing/2014/main" id="{65C2CF6E-4E7E-4A66-B1A8-9E6C3E0CF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4" name="Maine">
            <a:extLst>
              <a:ext uri="{FF2B5EF4-FFF2-40B4-BE49-F238E27FC236}">
                <a16:creationId xmlns:a16="http://schemas.microsoft.com/office/drawing/2014/main" id="{4FB053A7-5D2C-4308-8A6A-AB6DCC0A8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5" name="Maryland">
            <a:extLst>
              <a:ext uri="{FF2B5EF4-FFF2-40B4-BE49-F238E27FC236}">
                <a16:creationId xmlns:a16="http://schemas.microsoft.com/office/drawing/2014/main" id="{9B2AC8E7-C1B7-4C5C-B9E3-8FA757553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6" name="Minnesota">
            <a:extLst>
              <a:ext uri="{FF2B5EF4-FFF2-40B4-BE49-F238E27FC236}">
                <a16:creationId xmlns:a16="http://schemas.microsoft.com/office/drawing/2014/main" id="{B7BF3B2C-94AD-4A74-BA1D-7D32C2165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7" name="Mississippi">
            <a:extLst>
              <a:ext uri="{FF2B5EF4-FFF2-40B4-BE49-F238E27FC236}">
                <a16:creationId xmlns:a16="http://schemas.microsoft.com/office/drawing/2014/main" id="{D005667E-9CB8-48DA-8204-C77247C45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8" name="Montana">
            <a:extLst>
              <a:ext uri="{FF2B5EF4-FFF2-40B4-BE49-F238E27FC236}">
                <a16:creationId xmlns:a16="http://schemas.microsoft.com/office/drawing/2014/main" id="{372E53FE-D151-45AF-A7B2-42A27FE6E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09" name="Nebraska">
            <a:extLst>
              <a:ext uri="{FF2B5EF4-FFF2-40B4-BE49-F238E27FC236}">
                <a16:creationId xmlns:a16="http://schemas.microsoft.com/office/drawing/2014/main" id="{33B4DDF5-1448-4041-A11A-AF6659584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0" name="Nevada">
            <a:extLst>
              <a:ext uri="{FF2B5EF4-FFF2-40B4-BE49-F238E27FC236}">
                <a16:creationId xmlns:a16="http://schemas.microsoft.com/office/drawing/2014/main" id="{EA3F667E-6FFC-4A54-B241-C0E86D16B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1" name="New Hampshire">
            <a:extLst>
              <a:ext uri="{FF2B5EF4-FFF2-40B4-BE49-F238E27FC236}">
                <a16:creationId xmlns:a16="http://schemas.microsoft.com/office/drawing/2014/main" id="{A4EE5E8B-267C-4B31-B475-687BD87A2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2" name="New Jersey">
            <a:extLst>
              <a:ext uri="{FF2B5EF4-FFF2-40B4-BE49-F238E27FC236}">
                <a16:creationId xmlns:a16="http://schemas.microsoft.com/office/drawing/2014/main" id="{0B9B21FC-6634-4825-B341-18A635B60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3" name="North Carolina">
            <a:extLst>
              <a:ext uri="{FF2B5EF4-FFF2-40B4-BE49-F238E27FC236}">
                <a16:creationId xmlns:a16="http://schemas.microsoft.com/office/drawing/2014/main" id="{72732FB3-756E-4340-A715-77D01B3F9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4" name="North Dakota">
            <a:extLst>
              <a:ext uri="{FF2B5EF4-FFF2-40B4-BE49-F238E27FC236}">
                <a16:creationId xmlns:a16="http://schemas.microsoft.com/office/drawing/2014/main" id="{D8EFEF4A-D2A1-4229-ABAE-124F84A95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5" name="Ohio">
            <a:extLst>
              <a:ext uri="{FF2B5EF4-FFF2-40B4-BE49-F238E27FC236}">
                <a16:creationId xmlns:a16="http://schemas.microsoft.com/office/drawing/2014/main" id="{C35A6D8F-DC46-494E-81FB-03FC97457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6" name="Oregon">
            <a:extLst>
              <a:ext uri="{FF2B5EF4-FFF2-40B4-BE49-F238E27FC236}">
                <a16:creationId xmlns:a16="http://schemas.microsoft.com/office/drawing/2014/main" id="{D3B9EEE3-ABF2-4284-9D90-A8BBD3797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7" name="Pennsylvania">
            <a:extLst>
              <a:ext uri="{FF2B5EF4-FFF2-40B4-BE49-F238E27FC236}">
                <a16:creationId xmlns:a16="http://schemas.microsoft.com/office/drawing/2014/main" id="{0BCFA1FB-DCD8-4A89-BB0F-8E3634EED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8" name="Rhode Island">
            <a:extLst>
              <a:ext uri="{FF2B5EF4-FFF2-40B4-BE49-F238E27FC236}">
                <a16:creationId xmlns:a16="http://schemas.microsoft.com/office/drawing/2014/main" id="{15904832-0A36-4EE3-A5B6-85537E8B1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19" name="South Carolina">
            <a:extLst>
              <a:ext uri="{FF2B5EF4-FFF2-40B4-BE49-F238E27FC236}">
                <a16:creationId xmlns:a16="http://schemas.microsoft.com/office/drawing/2014/main" id="{3A7E0C4D-F764-4742-8E4E-3D49DDA3D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0" name="South Dakota">
            <a:extLst>
              <a:ext uri="{FF2B5EF4-FFF2-40B4-BE49-F238E27FC236}">
                <a16:creationId xmlns:a16="http://schemas.microsoft.com/office/drawing/2014/main" id="{501693D8-9FF0-43B1-9899-0E554B4F6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1" name="Tennessee">
            <a:extLst>
              <a:ext uri="{FF2B5EF4-FFF2-40B4-BE49-F238E27FC236}">
                <a16:creationId xmlns:a16="http://schemas.microsoft.com/office/drawing/2014/main" id="{B4D35D00-C1D5-473A-8138-6CEA30A11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2" name="Texas">
            <a:extLst>
              <a:ext uri="{FF2B5EF4-FFF2-40B4-BE49-F238E27FC236}">
                <a16:creationId xmlns:a16="http://schemas.microsoft.com/office/drawing/2014/main" id="{4CDA2CC8-3A3E-4BB9-8ACE-BD7869DC4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3" name="Utah">
            <a:extLst>
              <a:ext uri="{FF2B5EF4-FFF2-40B4-BE49-F238E27FC236}">
                <a16:creationId xmlns:a16="http://schemas.microsoft.com/office/drawing/2014/main" id="{7A99FC30-A02E-4F22-A176-F6F14D6F7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4" name="Vermont">
            <a:extLst>
              <a:ext uri="{FF2B5EF4-FFF2-40B4-BE49-F238E27FC236}">
                <a16:creationId xmlns:a16="http://schemas.microsoft.com/office/drawing/2014/main" id="{640644DA-C88B-47D5-972E-A230633DE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5" name="West Virginia">
            <a:extLst>
              <a:ext uri="{FF2B5EF4-FFF2-40B4-BE49-F238E27FC236}">
                <a16:creationId xmlns:a16="http://schemas.microsoft.com/office/drawing/2014/main" id="{9EA0BD68-04F5-44C8-B8C4-855D8ECC6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6" name="Wisconsin">
            <a:extLst>
              <a:ext uri="{FF2B5EF4-FFF2-40B4-BE49-F238E27FC236}">
                <a16:creationId xmlns:a16="http://schemas.microsoft.com/office/drawing/2014/main" id="{5AA61C94-E3C8-4B44-BC97-0F09962BD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7" name="Wyoming">
            <a:extLst>
              <a:ext uri="{FF2B5EF4-FFF2-40B4-BE49-F238E27FC236}">
                <a16:creationId xmlns:a16="http://schemas.microsoft.com/office/drawing/2014/main" id="{578C49F2-8E48-444E-8107-59DF4F147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8" name="Massachusetts">
            <a:extLst>
              <a:ext uri="{FF2B5EF4-FFF2-40B4-BE49-F238E27FC236}">
                <a16:creationId xmlns:a16="http://schemas.microsoft.com/office/drawing/2014/main" id="{C11A8B95-8908-4F6C-AABA-29AE32910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29" name="Freeform 59">
            <a:extLst>
              <a:ext uri="{FF2B5EF4-FFF2-40B4-BE49-F238E27FC236}">
                <a16:creationId xmlns:a16="http://schemas.microsoft.com/office/drawing/2014/main" id="{23DE8DD2-1811-4DB2-9A9D-B4E84B83E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9130" name="Freeform 60">
            <a:extLst>
              <a:ext uri="{FF2B5EF4-FFF2-40B4-BE49-F238E27FC236}">
                <a16:creationId xmlns:a16="http://schemas.microsoft.com/office/drawing/2014/main" id="{8DF9BE1B-B5CA-49D2-A222-F41E9D818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9131" name="Virginia">
            <a:extLst>
              <a:ext uri="{FF2B5EF4-FFF2-40B4-BE49-F238E27FC236}">
                <a16:creationId xmlns:a16="http://schemas.microsoft.com/office/drawing/2014/main" id="{60A418FA-1CBB-4EB9-B9EC-096CF1234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9132" name="Freeform 62">
            <a:extLst>
              <a:ext uri="{FF2B5EF4-FFF2-40B4-BE49-F238E27FC236}">
                <a16:creationId xmlns:a16="http://schemas.microsoft.com/office/drawing/2014/main" id="{34BD07CA-B577-47C9-AB41-7DF5FDB36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9133" name="Hawaii">
            <a:extLst>
              <a:ext uri="{FF2B5EF4-FFF2-40B4-BE49-F238E27FC236}">
                <a16:creationId xmlns:a16="http://schemas.microsoft.com/office/drawing/2014/main" id="{E2E3AFE4-468D-44C3-9BD6-E4A2BF55C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259158" name="Freeform 64">
              <a:extLst>
                <a:ext uri="{FF2B5EF4-FFF2-40B4-BE49-F238E27FC236}">
                  <a16:creationId xmlns:a16="http://schemas.microsoft.com/office/drawing/2014/main" id="{4EB93139-B5D7-449C-818E-7198180B809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9" name="Freeform 65">
              <a:extLst>
                <a:ext uri="{FF2B5EF4-FFF2-40B4-BE49-F238E27FC236}">
                  <a16:creationId xmlns:a16="http://schemas.microsoft.com/office/drawing/2014/main" id="{B1D87191-E7C5-470A-B45F-B49FDA9FCF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60" name="Freeform 66">
              <a:extLst>
                <a:ext uri="{FF2B5EF4-FFF2-40B4-BE49-F238E27FC236}">
                  <a16:creationId xmlns:a16="http://schemas.microsoft.com/office/drawing/2014/main" id="{2C403876-5A2B-4BAA-A5A3-74BCC10952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61" name="Freeform 67">
              <a:extLst>
                <a:ext uri="{FF2B5EF4-FFF2-40B4-BE49-F238E27FC236}">
                  <a16:creationId xmlns:a16="http://schemas.microsoft.com/office/drawing/2014/main" id="{E28E3923-41E4-4DAD-9B24-EC1467B3A6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62" name="Freeform 68">
              <a:extLst>
                <a:ext uri="{FF2B5EF4-FFF2-40B4-BE49-F238E27FC236}">
                  <a16:creationId xmlns:a16="http://schemas.microsoft.com/office/drawing/2014/main" id="{4D9E1B46-2163-495A-9644-F43BE63F16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63" name="Freeform 69">
              <a:extLst>
                <a:ext uri="{FF2B5EF4-FFF2-40B4-BE49-F238E27FC236}">
                  <a16:creationId xmlns:a16="http://schemas.microsoft.com/office/drawing/2014/main" id="{04CE30B9-1EF3-44F4-84D9-74EFC208938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64" name="Freeform 70">
              <a:extLst>
                <a:ext uri="{FF2B5EF4-FFF2-40B4-BE49-F238E27FC236}">
                  <a16:creationId xmlns:a16="http://schemas.microsoft.com/office/drawing/2014/main" id="{AAA4A8ED-B2B2-447D-81C8-9200BF5148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65" name="Freeform 71">
              <a:extLst>
                <a:ext uri="{FF2B5EF4-FFF2-40B4-BE49-F238E27FC236}">
                  <a16:creationId xmlns:a16="http://schemas.microsoft.com/office/drawing/2014/main" id="{DA7CAEAB-846B-4A77-80FA-BB9780973C0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9134" name="Alaska">
            <a:extLst>
              <a:ext uri="{FF2B5EF4-FFF2-40B4-BE49-F238E27FC236}">
                <a16:creationId xmlns:a16="http://schemas.microsoft.com/office/drawing/2014/main" id="{8EF5C73A-1E71-4102-9760-F5A329D04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259148" name="Freeform 73">
              <a:extLst>
                <a:ext uri="{FF2B5EF4-FFF2-40B4-BE49-F238E27FC236}">
                  <a16:creationId xmlns:a16="http://schemas.microsoft.com/office/drawing/2014/main" id="{FD213A8B-E393-446F-AA65-2025E4242B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49" name="Freeform 74">
              <a:extLst>
                <a:ext uri="{FF2B5EF4-FFF2-40B4-BE49-F238E27FC236}">
                  <a16:creationId xmlns:a16="http://schemas.microsoft.com/office/drawing/2014/main" id="{41A324AE-7C20-4985-846E-9B9E5888DC0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0" name="Freeform 75">
              <a:extLst>
                <a:ext uri="{FF2B5EF4-FFF2-40B4-BE49-F238E27FC236}">
                  <a16:creationId xmlns:a16="http://schemas.microsoft.com/office/drawing/2014/main" id="{252325C1-75D6-48EB-9C1D-47C5F548539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1" name="Freeform 76">
              <a:extLst>
                <a:ext uri="{FF2B5EF4-FFF2-40B4-BE49-F238E27FC236}">
                  <a16:creationId xmlns:a16="http://schemas.microsoft.com/office/drawing/2014/main" id="{F2FDE2DB-AB3F-4124-890C-487C0CB4C1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2" name="Freeform 77">
              <a:extLst>
                <a:ext uri="{FF2B5EF4-FFF2-40B4-BE49-F238E27FC236}">
                  <a16:creationId xmlns:a16="http://schemas.microsoft.com/office/drawing/2014/main" id="{218D0F7D-9921-4C94-85CE-C2DAE359E6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3" name="Freeform 78">
              <a:extLst>
                <a:ext uri="{FF2B5EF4-FFF2-40B4-BE49-F238E27FC236}">
                  <a16:creationId xmlns:a16="http://schemas.microsoft.com/office/drawing/2014/main" id="{CDB21923-E067-465C-980C-5209EC34A3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4" name="Freeform 79">
              <a:extLst>
                <a:ext uri="{FF2B5EF4-FFF2-40B4-BE49-F238E27FC236}">
                  <a16:creationId xmlns:a16="http://schemas.microsoft.com/office/drawing/2014/main" id="{B163E668-127A-4942-8FC8-8D95A97796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5" name="Freeform 80">
              <a:extLst>
                <a:ext uri="{FF2B5EF4-FFF2-40B4-BE49-F238E27FC236}">
                  <a16:creationId xmlns:a16="http://schemas.microsoft.com/office/drawing/2014/main" id="{E3B8ECE8-0009-451D-BE99-AA6EE0979B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6" name="Freeform 81">
              <a:extLst>
                <a:ext uri="{FF2B5EF4-FFF2-40B4-BE49-F238E27FC236}">
                  <a16:creationId xmlns:a16="http://schemas.microsoft.com/office/drawing/2014/main" id="{FBFBBEE4-BA33-40B3-82A7-61411A7B6E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157" name="Freeform 82">
              <a:extLst>
                <a:ext uri="{FF2B5EF4-FFF2-40B4-BE49-F238E27FC236}">
                  <a16:creationId xmlns:a16="http://schemas.microsoft.com/office/drawing/2014/main" id="{8151B07D-AD95-4D9B-AE0E-008859E7BE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9135" name="Rectangle 109">
            <a:extLst>
              <a:ext uri="{FF2B5EF4-FFF2-40B4-BE49-F238E27FC236}">
                <a16:creationId xmlns:a16="http://schemas.microsoft.com/office/drawing/2014/main" id="{0F99A65F-7C92-4FB5-8A91-28CF51AF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9136" name="Rectangle 110">
            <a:extLst>
              <a:ext uri="{FF2B5EF4-FFF2-40B4-BE49-F238E27FC236}">
                <a16:creationId xmlns:a16="http://schemas.microsoft.com/office/drawing/2014/main" id="{B37E2368-D83D-4AAA-A3D0-464F708AB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9137" name="Rectangle 111">
            <a:extLst>
              <a:ext uri="{FF2B5EF4-FFF2-40B4-BE49-F238E27FC236}">
                <a16:creationId xmlns:a16="http://schemas.microsoft.com/office/drawing/2014/main" id="{D2009721-0997-4C85-A4BB-BF1CE49E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9138" name="Rectangle 112">
            <a:extLst>
              <a:ext uri="{FF2B5EF4-FFF2-40B4-BE49-F238E27FC236}">
                <a16:creationId xmlns:a16="http://schemas.microsoft.com/office/drawing/2014/main" id="{35779818-553E-42CB-ADE4-94CA6E26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9139" name="Rectangle 113">
            <a:extLst>
              <a:ext uri="{FF2B5EF4-FFF2-40B4-BE49-F238E27FC236}">
                <a16:creationId xmlns:a16="http://schemas.microsoft.com/office/drawing/2014/main" id="{8800A45D-6581-4334-8368-45168B3D9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59140" name="Text Box 114">
            <a:extLst>
              <a:ext uri="{FF2B5EF4-FFF2-40B4-BE49-F238E27FC236}">
                <a16:creationId xmlns:a16="http://schemas.microsoft.com/office/drawing/2014/main" id="{19712745-35BE-4631-AFBA-9EA013235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259141" name="Text Box 105">
            <a:extLst>
              <a:ext uri="{FF2B5EF4-FFF2-40B4-BE49-F238E27FC236}">
                <a16:creationId xmlns:a16="http://schemas.microsoft.com/office/drawing/2014/main" id="{BEF6420C-8EFF-425A-82D8-B3B5CE95F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259142" name="Text Box 106">
            <a:extLst>
              <a:ext uri="{FF2B5EF4-FFF2-40B4-BE49-F238E27FC236}">
                <a16:creationId xmlns:a16="http://schemas.microsoft.com/office/drawing/2014/main" id="{AB9C150B-2CC4-4684-902E-A3F0E11AA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259143" name="Text Box 107">
            <a:extLst>
              <a:ext uri="{FF2B5EF4-FFF2-40B4-BE49-F238E27FC236}">
                <a16:creationId xmlns:a16="http://schemas.microsoft.com/office/drawing/2014/main" id="{2D16BA16-A644-4885-9337-6C6582E8C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259144" name="Text Box 108">
            <a:extLst>
              <a:ext uri="{FF2B5EF4-FFF2-40B4-BE49-F238E27FC236}">
                <a16:creationId xmlns:a16="http://schemas.microsoft.com/office/drawing/2014/main" id="{9C835EF0-A9B8-496D-B5DA-2C495BB9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259145" name="Rectangle 7">
            <a:extLst>
              <a:ext uri="{FF2B5EF4-FFF2-40B4-BE49-F238E27FC236}">
                <a16:creationId xmlns:a16="http://schemas.microsoft.com/office/drawing/2014/main" id="{4DD79AE7-C4CB-45EC-A61C-7D8E2A0BB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 Percentage of secondary schools in which health education staff worked on health education activities with health services staff</a:t>
            </a:r>
          </a:p>
        </p:txBody>
      </p:sp>
      <p:sp>
        <p:nvSpPr>
          <p:cNvPr id="259146" name="Text Box 101">
            <a:extLst>
              <a:ext uri="{FF2B5EF4-FFF2-40B4-BE49-F238E27FC236}">
                <a16:creationId xmlns:a16="http://schemas.microsoft.com/office/drawing/2014/main" id="{708F7A3D-214C-4E2A-87F3-5A6F8E98C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259147" name="Text Box 116">
            <a:extLst>
              <a:ext uri="{FF2B5EF4-FFF2-40B4-BE49-F238E27FC236}">
                <a16:creationId xmlns:a16="http://schemas.microsoft.com/office/drawing/2014/main" id="{58F99181-A1C3-490A-AA14-5509D6C37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Kansas">
            <a:extLst>
              <a:ext uri="{FF2B5EF4-FFF2-40B4-BE49-F238E27FC236}">
                <a16:creationId xmlns:a16="http://schemas.microsoft.com/office/drawing/2014/main" id="{38986DD2-0D66-4AC4-BAA9-A335BE152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23" name="Missouri">
            <a:extLst>
              <a:ext uri="{FF2B5EF4-FFF2-40B4-BE49-F238E27FC236}">
                <a16:creationId xmlns:a16="http://schemas.microsoft.com/office/drawing/2014/main" id="{3DED671B-4286-48E2-9E91-7AF1E2E294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24" name="Illinois">
            <a:extLst>
              <a:ext uri="{FF2B5EF4-FFF2-40B4-BE49-F238E27FC236}">
                <a16:creationId xmlns:a16="http://schemas.microsoft.com/office/drawing/2014/main" id="{B0A8F483-A180-44DB-822F-6D05272C3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25" name="Iowa">
            <a:extLst>
              <a:ext uri="{FF2B5EF4-FFF2-40B4-BE49-F238E27FC236}">
                <a16:creationId xmlns:a16="http://schemas.microsoft.com/office/drawing/2014/main" id="{7EE664F7-0980-42AC-89E6-228771577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26" name="New Mexico">
            <a:extLst>
              <a:ext uri="{FF2B5EF4-FFF2-40B4-BE49-F238E27FC236}">
                <a16:creationId xmlns:a16="http://schemas.microsoft.com/office/drawing/2014/main" id="{75E6B423-0745-41BA-817D-A0059B5D6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27" name="Oklahoma">
            <a:extLst>
              <a:ext uri="{FF2B5EF4-FFF2-40B4-BE49-F238E27FC236}">
                <a16:creationId xmlns:a16="http://schemas.microsoft.com/office/drawing/2014/main" id="{76671264-E0E8-4790-A1B0-5F3B6E868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28" name="Florida">
            <a:extLst>
              <a:ext uri="{FF2B5EF4-FFF2-40B4-BE49-F238E27FC236}">
                <a16:creationId xmlns:a16="http://schemas.microsoft.com/office/drawing/2014/main" id="{FD21F22C-B318-4551-AF9B-8523DB84B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29" name="Freeform 9">
            <a:extLst>
              <a:ext uri="{FF2B5EF4-FFF2-40B4-BE49-F238E27FC236}">
                <a16:creationId xmlns:a16="http://schemas.microsoft.com/office/drawing/2014/main" id="{6AECA4D8-66C9-4A35-97D4-9FA24D373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30" name="Freeform 10">
            <a:extLst>
              <a:ext uri="{FF2B5EF4-FFF2-40B4-BE49-F238E27FC236}">
                <a16:creationId xmlns:a16="http://schemas.microsoft.com/office/drawing/2014/main" id="{4518F084-E306-4AB6-99AB-230DB623E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31" name="Freeform 11">
            <a:extLst>
              <a:ext uri="{FF2B5EF4-FFF2-40B4-BE49-F238E27FC236}">
                <a16:creationId xmlns:a16="http://schemas.microsoft.com/office/drawing/2014/main" id="{9846BB61-79B5-4704-B410-977FC45F4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32" name="Michigan Upper">
            <a:extLst>
              <a:ext uri="{FF2B5EF4-FFF2-40B4-BE49-F238E27FC236}">
                <a16:creationId xmlns:a16="http://schemas.microsoft.com/office/drawing/2014/main" id="{4214ED9A-A81D-4A11-92D3-C1482FDC1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33" name="Michigan">
            <a:extLst>
              <a:ext uri="{FF2B5EF4-FFF2-40B4-BE49-F238E27FC236}">
                <a16:creationId xmlns:a16="http://schemas.microsoft.com/office/drawing/2014/main" id="{483E834B-E176-4B6A-AE6E-6C4B77971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34" name="New York">
            <a:extLst>
              <a:ext uri="{FF2B5EF4-FFF2-40B4-BE49-F238E27FC236}">
                <a16:creationId xmlns:a16="http://schemas.microsoft.com/office/drawing/2014/main" id="{7824EB7C-9DF1-40AE-B960-FF99114B7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35" name="Freeform 15">
            <a:extLst>
              <a:ext uri="{FF2B5EF4-FFF2-40B4-BE49-F238E27FC236}">
                <a16:creationId xmlns:a16="http://schemas.microsoft.com/office/drawing/2014/main" id="{DB43F6C1-F8B2-480C-9CF9-EF486A47D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1136" name="Freeform 16">
            <a:extLst>
              <a:ext uri="{FF2B5EF4-FFF2-40B4-BE49-F238E27FC236}">
                <a16:creationId xmlns:a16="http://schemas.microsoft.com/office/drawing/2014/main" id="{5448A0E6-D7AE-4BEA-99C1-2426957B3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1137" name="Washington">
            <a:extLst>
              <a:ext uri="{FF2B5EF4-FFF2-40B4-BE49-F238E27FC236}">
                <a16:creationId xmlns:a16="http://schemas.microsoft.com/office/drawing/2014/main" id="{4FD5127A-7E09-4F58-87EB-10DB54B41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38" name="Freeform 19">
            <a:extLst>
              <a:ext uri="{FF2B5EF4-FFF2-40B4-BE49-F238E27FC236}">
                <a16:creationId xmlns:a16="http://schemas.microsoft.com/office/drawing/2014/main" id="{7E6B2F7A-90EC-405A-845E-1DA1C6A73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1139" name="Alabama">
            <a:extLst>
              <a:ext uri="{FF2B5EF4-FFF2-40B4-BE49-F238E27FC236}">
                <a16:creationId xmlns:a16="http://schemas.microsoft.com/office/drawing/2014/main" id="{95C8C9D8-1C51-443D-B76D-F29070F72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0" name="Arizona">
            <a:extLst>
              <a:ext uri="{FF2B5EF4-FFF2-40B4-BE49-F238E27FC236}">
                <a16:creationId xmlns:a16="http://schemas.microsoft.com/office/drawing/2014/main" id="{E86D8601-0EB1-408C-BE38-79EBE3442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1" name="Arkansas">
            <a:extLst>
              <a:ext uri="{FF2B5EF4-FFF2-40B4-BE49-F238E27FC236}">
                <a16:creationId xmlns:a16="http://schemas.microsoft.com/office/drawing/2014/main" id="{CBBC89A4-B545-46B4-9945-66D3DDFA0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2" name="California">
            <a:extLst>
              <a:ext uri="{FF2B5EF4-FFF2-40B4-BE49-F238E27FC236}">
                <a16:creationId xmlns:a16="http://schemas.microsoft.com/office/drawing/2014/main" id="{DF06D4AF-1B6E-4C7F-A851-EF6D34246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3" name="Colorado">
            <a:extLst>
              <a:ext uri="{FF2B5EF4-FFF2-40B4-BE49-F238E27FC236}">
                <a16:creationId xmlns:a16="http://schemas.microsoft.com/office/drawing/2014/main" id="{6940645D-1B58-4A18-9FA0-C319860F0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4" name="Connecticut">
            <a:extLst>
              <a:ext uri="{FF2B5EF4-FFF2-40B4-BE49-F238E27FC236}">
                <a16:creationId xmlns:a16="http://schemas.microsoft.com/office/drawing/2014/main" id="{8DBAD6E5-2F9E-48C2-9AB2-0964C01E42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5" name="Delaware">
            <a:extLst>
              <a:ext uri="{FF2B5EF4-FFF2-40B4-BE49-F238E27FC236}">
                <a16:creationId xmlns:a16="http://schemas.microsoft.com/office/drawing/2014/main" id="{B2B027EE-95FA-444F-8EE5-952EB06A6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6" name="Freeform 27">
            <a:extLst>
              <a:ext uri="{FF2B5EF4-FFF2-40B4-BE49-F238E27FC236}">
                <a16:creationId xmlns:a16="http://schemas.microsoft.com/office/drawing/2014/main" id="{58F3F29F-DF08-4DD5-B0CE-CF94D375C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1147" name="Georgia">
            <a:extLst>
              <a:ext uri="{FF2B5EF4-FFF2-40B4-BE49-F238E27FC236}">
                <a16:creationId xmlns:a16="http://schemas.microsoft.com/office/drawing/2014/main" id="{B54C3C44-7D7B-415B-8550-26D70B809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8" name="Idaho">
            <a:extLst>
              <a:ext uri="{FF2B5EF4-FFF2-40B4-BE49-F238E27FC236}">
                <a16:creationId xmlns:a16="http://schemas.microsoft.com/office/drawing/2014/main" id="{C74A005E-ACDD-43C1-8D9D-E8F739007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49" name="Indiana">
            <a:extLst>
              <a:ext uri="{FF2B5EF4-FFF2-40B4-BE49-F238E27FC236}">
                <a16:creationId xmlns:a16="http://schemas.microsoft.com/office/drawing/2014/main" id="{B8D2A19D-EA93-4D5D-B0B5-8C1CA3D39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0" name="Kentucky">
            <a:extLst>
              <a:ext uri="{FF2B5EF4-FFF2-40B4-BE49-F238E27FC236}">
                <a16:creationId xmlns:a16="http://schemas.microsoft.com/office/drawing/2014/main" id="{C0BB8EC6-D5EE-448F-93A6-137E99650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1" name="Louisiana">
            <a:extLst>
              <a:ext uri="{FF2B5EF4-FFF2-40B4-BE49-F238E27FC236}">
                <a16:creationId xmlns:a16="http://schemas.microsoft.com/office/drawing/2014/main" id="{5D154FBB-89EC-4FFD-9FBF-27EBBD39F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2" name="Maine">
            <a:extLst>
              <a:ext uri="{FF2B5EF4-FFF2-40B4-BE49-F238E27FC236}">
                <a16:creationId xmlns:a16="http://schemas.microsoft.com/office/drawing/2014/main" id="{B0A58C20-5E3E-4C21-9A30-797DDEFF5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3" name="Maryland">
            <a:extLst>
              <a:ext uri="{FF2B5EF4-FFF2-40B4-BE49-F238E27FC236}">
                <a16:creationId xmlns:a16="http://schemas.microsoft.com/office/drawing/2014/main" id="{E41E3222-E67F-47BE-8DB2-51D5417AE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4" name="Minnesota">
            <a:extLst>
              <a:ext uri="{FF2B5EF4-FFF2-40B4-BE49-F238E27FC236}">
                <a16:creationId xmlns:a16="http://schemas.microsoft.com/office/drawing/2014/main" id="{44AFFE5F-309C-4859-91A6-747626C8DC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5" name="Mississippi">
            <a:extLst>
              <a:ext uri="{FF2B5EF4-FFF2-40B4-BE49-F238E27FC236}">
                <a16:creationId xmlns:a16="http://schemas.microsoft.com/office/drawing/2014/main" id="{1D2E6863-460A-4632-9687-402F305ED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6" name="Montana">
            <a:extLst>
              <a:ext uri="{FF2B5EF4-FFF2-40B4-BE49-F238E27FC236}">
                <a16:creationId xmlns:a16="http://schemas.microsoft.com/office/drawing/2014/main" id="{3D21E459-CAD8-42BF-AB94-20CB64A05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7" name="Nebraska">
            <a:extLst>
              <a:ext uri="{FF2B5EF4-FFF2-40B4-BE49-F238E27FC236}">
                <a16:creationId xmlns:a16="http://schemas.microsoft.com/office/drawing/2014/main" id="{13DEA3BD-F19F-4576-A795-EDDAF12F4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8" name="Nevada">
            <a:extLst>
              <a:ext uri="{FF2B5EF4-FFF2-40B4-BE49-F238E27FC236}">
                <a16:creationId xmlns:a16="http://schemas.microsoft.com/office/drawing/2014/main" id="{ACA379B9-D768-48EE-BF52-273665EF2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59" name="New Hampshire">
            <a:extLst>
              <a:ext uri="{FF2B5EF4-FFF2-40B4-BE49-F238E27FC236}">
                <a16:creationId xmlns:a16="http://schemas.microsoft.com/office/drawing/2014/main" id="{79058AAB-8C00-40B3-9DA9-310659A44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0" name="New Jersey">
            <a:extLst>
              <a:ext uri="{FF2B5EF4-FFF2-40B4-BE49-F238E27FC236}">
                <a16:creationId xmlns:a16="http://schemas.microsoft.com/office/drawing/2014/main" id="{A85350A3-C70C-437A-9392-C39590D70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1" name="North Carolina">
            <a:extLst>
              <a:ext uri="{FF2B5EF4-FFF2-40B4-BE49-F238E27FC236}">
                <a16:creationId xmlns:a16="http://schemas.microsoft.com/office/drawing/2014/main" id="{80C62FEC-7EC8-4086-AAF9-7A8A85BC8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2" name="North Dakota">
            <a:extLst>
              <a:ext uri="{FF2B5EF4-FFF2-40B4-BE49-F238E27FC236}">
                <a16:creationId xmlns:a16="http://schemas.microsoft.com/office/drawing/2014/main" id="{A69DC751-D84C-4E2B-90F1-D2711DA57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3" name="Ohio">
            <a:extLst>
              <a:ext uri="{FF2B5EF4-FFF2-40B4-BE49-F238E27FC236}">
                <a16:creationId xmlns:a16="http://schemas.microsoft.com/office/drawing/2014/main" id="{198BEDD7-368E-45A7-96C9-BBBB6E502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4" name="Oregon">
            <a:extLst>
              <a:ext uri="{FF2B5EF4-FFF2-40B4-BE49-F238E27FC236}">
                <a16:creationId xmlns:a16="http://schemas.microsoft.com/office/drawing/2014/main" id="{2C24951E-B5AD-4CD7-9F7B-341385F9E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5" name="Pennsylvania">
            <a:extLst>
              <a:ext uri="{FF2B5EF4-FFF2-40B4-BE49-F238E27FC236}">
                <a16:creationId xmlns:a16="http://schemas.microsoft.com/office/drawing/2014/main" id="{96479052-D0DB-4127-B4F0-33E8D4233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6" name="Rhode Island">
            <a:extLst>
              <a:ext uri="{FF2B5EF4-FFF2-40B4-BE49-F238E27FC236}">
                <a16:creationId xmlns:a16="http://schemas.microsoft.com/office/drawing/2014/main" id="{AA08320B-6E31-4C02-906C-281CCF43F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7" name="South Carolina">
            <a:extLst>
              <a:ext uri="{FF2B5EF4-FFF2-40B4-BE49-F238E27FC236}">
                <a16:creationId xmlns:a16="http://schemas.microsoft.com/office/drawing/2014/main" id="{17F26A2B-6270-4947-9383-ACA9F4F8E8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8" name="South Dakota">
            <a:extLst>
              <a:ext uri="{FF2B5EF4-FFF2-40B4-BE49-F238E27FC236}">
                <a16:creationId xmlns:a16="http://schemas.microsoft.com/office/drawing/2014/main" id="{043F0D5A-F6F1-4DEB-9C47-E7DA9C852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69" name="Tennessee">
            <a:extLst>
              <a:ext uri="{FF2B5EF4-FFF2-40B4-BE49-F238E27FC236}">
                <a16:creationId xmlns:a16="http://schemas.microsoft.com/office/drawing/2014/main" id="{8C4A1AA1-D0B4-4D7A-8A57-AAB6C67810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0" name="Texas">
            <a:extLst>
              <a:ext uri="{FF2B5EF4-FFF2-40B4-BE49-F238E27FC236}">
                <a16:creationId xmlns:a16="http://schemas.microsoft.com/office/drawing/2014/main" id="{0DE56838-1E5E-42A0-AED8-6B8CA4E3F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1" name="Utah">
            <a:extLst>
              <a:ext uri="{FF2B5EF4-FFF2-40B4-BE49-F238E27FC236}">
                <a16:creationId xmlns:a16="http://schemas.microsoft.com/office/drawing/2014/main" id="{148F7E77-62DF-4E4D-B680-A2B5B4552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2" name="Vermont">
            <a:extLst>
              <a:ext uri="{FF2B5EF4-FFF2-40B4-BE49-F238E27FC236}">
                <a16:creationId xmlns:a16="http://schemas.microsoft.com/office/drawing/2014/main" id="{CF892539-B186-4102-962B-F10E5BF2A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3" name="West Virginia">
            <a:extLst>
              <a:ext uri="{FF2B5EF4-FFF2-40B4-BE49-F238E27FC236}">
                <a16:creationId xmlns:a16="http://schemas.microsoft.com/office/drawing/2014/main" id="{4CEC5A23-51B3-4CE4-BFA5-25FA1C7BD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4" name="Wisconsin">
            <a:extLst>
              <a:ext uri="{FF2B5EF4-FFF2-40B4-BE49-F238E27FC236}">
                <a16:creationId xmlns:a16="http://schemas.microsoft.com/office/drawing/2014/main" id="{E2935EF9-1E36-4CBC-9DA7-F964F9366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5" name="Wyoming">
            <a:extLst>
              <a:ext uri="{FF2B5EF4-FFF2-40B4-BE49-F238E27FC236}">
                <a16:creationId xmlns:a16="http://schemas.microsoft.com/office/drawing/2014/main" id="{ECFE4E98-D9BD-41A9-B2A7-4E04B5A06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6" name="Massachusetts">
            <a:extLst>
              <a:ext uri="{FF2B5EF4-FFF2-40B4-BE49-F238E27FC236}">
                <a16:creationId xmlns:a16="http://schemas.microsoft.com/office/drawing/2014/main" id="{FE39AAD4-CEA6-45E2-B94E-67AB97F2E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77" name="Freeform 59">
            <a:extLst>
              <a:ext uri="{FF2B5EF4-FFF2-40B4-BE49-F238E27FC236}">
                <a16:creationId xmlns:a16="http://schemas.microsoft.com/office/drawing/2014/main" id="{83E6873B-21C6-4473-A71F-E22DE1CDF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1178" name="Freeform 60">
            <a:extLst>
              <a:ext uri="{FF2B5EF4-FFF2-40B4-BE49-F238E27FC236}">
                <a16:creationId xmlns:a16="http://schemas.microsoft.com/office/drawing/2014/main" id="{CF536F68-8577-46E8-BA8A-447C855DA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1179" name="Virginia">
            <a:extLst>
              <a:ext uri="{FF2B5EF4-FFF2-40B4-BE49-F238E27FC236}">
                <a16:creationId xmlns:a16="http://schemas.microsoft.com/office/drawing/2014/main" id="{FB072BCA-FBD4-43C5-A4CF-A60DBA2D0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1180" name="Freeform 62">
            <a:extLst>
              <a:ext uri="{FF2B5EF4-FFF2-40B4-BE49-F238E27FC236}">
                <a16:creationId xmlns:a16="http://schemas.microsoft.com/office/drawing/2014/main" id="{107D1093-C271-45FA-91F0-D60E67F0C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1181" name="Hawaii">
            <a:extLst>
              <a:ext uri="{FF2B5EF4-FFF2-40B4-BE49-F238E27FC236}">
                <a16:creationId xmlns:a16="http://schemas.microsoft.com/office/drawing/2014/main" id="{78C5929E-F818-49B6-A12D-0A23CB3B2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261206" name="Freeform 64">
              <a:extLst>
                <a:ext uri="{FF2B5EF4-FFF2-40B4-BE49-F238E27FC236}">
                  <a16:creationId xmlns:a16="http://schemas.microsoft.com/office/drawing/2014/main" id="{A82FE9CA-2F01-44CD-B073-AFF1AAADC5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7" name="Freeform 65">
              <a:extLst>
                <a:ext uri="{FF2B5EF4-FFF2-40B4-BE49-F238E27FC236}">
                  <a16:creationId xmlns:a16="http://schemas.microsoft.com/office/drawing/2014/main" id="{60211F69-605C-477D-968B-82444FE14FB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8" name="Freeform 66">
              <a:extLst>
                <a:ext uri="{FF2B5EF4-FFF2-40B4-BE49-F238E27FC236}">
                  <a16:creationId xmlns:a16="http://schemas.microsoft.com/office/drawing/2014/main" id="{7AFABF0A-C618-47EE-88B7-2C45F30A00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9" name="Freeform 67">
              <a:extLst>
                <a:ext uri="{FF2B5EF4-FFF2-40B4-BE49-F238E27FC236}">
                  <a16:creationId xmlns:a16="http://schemas.microsoft.com/office/drawing/2014/main" id="{99C9154F-A372-4176-BE47-20AD55F808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10" name="Freeform 68">
              <a:extLst>
                <a:ext uri="{FF2B5EF4-FFF2-40B4-BE49-F238E27FC236}">
                  <a16:creationId xmlns:a16="http://schemas.microsoft.com/office/drawing/2014/main" id="{C2533CB9-F2DF-4D42-A6BC-4ADF785246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11" name="Freeform 69">
              <a:extLst>
                <a:ext uri="{FF2B5EF4-FFF2-40B4-BE49-F238E27FC236}">
                  <a16:creationId xmlns:a16="http://schemas.microsoft.com/office/drawing/2014/main" id="{4E16BAE8-94A9-43E8-AF75-D415156C49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12" name="Freeform 70">
              <a:extLst>
                <a:ext uri="{FF2B5EF4-FFF2-40B4-BE49-F238E27FC236}">
                  <a16:creationId xmlns:a16="http://schemas.microsoft.com/office/drawing/2014/main" id="{E0568DC0-A670-4833-9D4E-B0E52E66E0C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13" name="Freeform 71">
              <a:extLst>
                <a:ext uri="{FF2B5EF4-FFF2-40B4-BE49-F238E27FC236}">
                  <a16:creationId xmlns:a16="http://schemas.microsoft.com/office/drawing/2014/main" id="{7419F86A-F1D7-4674-BB2B-D3A0292211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1182" name="Alaska">
            <a:extLst>
              <a:ext uri="{FF2B5EF4-FFF2-40B4-BE49-F238E27FC236}">
                <a16:creationId xmlns:a16="http://schemas.microsoft.com/office/drawing/2014/main" id="{5C9FBF10-7F82-46F5-AA59-B9A0CF31C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261196" name="Freeform 73">
              <a:extLst>
                <a:ext uri="{FF2B5EF4-FFF2-40B4-BE49-F238E27FC236}">
                  <a16:creationId xmlns:a16="http://schemas.microsoft.com/office/drawing/2014/main" id="{513A0EB5-8A69-446B-8502-27BF6E8C346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197" name="Freeform 74">
              <a:extLst>
                <a:ext uri="{FF2B5EF4-FFF2-40B4-BE49-F238E27FC236}">
                  <a16:creationId xmlns:a16="http://schemas.microsoft.com/office/drawing/2014/main" id="{EB1FE7AA-4195-442D-A16E-34CFF49F62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198" name="Freeform 75">
              <a:extLst>
                <a:ext uri="{FF2B5EF4-FFF2-40B4-BE49-F238E27FC236}">
                  <a16:creationId xmlns:a16="http://schemas.microsoft.com/office/drawing/2014/main" id="{846626D6-AD02-4A93-AF7B-34C0AA0B9DB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199" name="Freeform 76">
              <a:extLst>
                <a:ext uri="{FF2B5EF4-FFF2-40B4-BE49-F238E27FC236}">
                  <a16:creationId xmlns:a16="http://schemas.microsoft.com/office/drawing/2014/main" id="{D1BFB2EB-DD90-4A5D-869E-40322A0A8B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0" name="Freeform 77">
              <a:extLst>
                <a:ext uri="{FF2B5EF4-FFF2-40B4-BE49-F238E27FC236}">
                  <a16:creationId xmlns:a16="http://schemas.microsoft.com/office/drawing/2014/main" id="{8825A9E0-4638-47CA-AD29-3A51B32E977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1" name="Freeform 78">
              <a:extLst>
                <a:ext uri="{FF2B5EF4-FFF2-40B4-BE49-F238E27FC236}">
                  <a16:creationId xmlns:a16="http://schemas.microsoft.com/office/drawing/2014/main" id="{022F0046-FA1F-48C0-8F67-F445E99E76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2" name="Freeform 79">
              <a:extLst>
                <a:ext uri="{FF2B5EF4-FFF2-40B4-BE49-F238E27FC236}">
                  <a16:creationId xmlns:a16="http://schemas.microsoft.com/office/drawing/2014/main" id="{0ABE0E32-6B82-4263-BC07-CC7FDD1E8B9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3" name="Freeform 80">
              <a:extLst>
                <a:ext uri="{FF2B5EF4-FFF2-40B4-BE49-F238E27FC236}">
                  <a16:creationId xmlns:a16="http://schemas.microsoft.com/office/drawing/2014/main" id="{AEBFE18F-B2A6-4BD3-B7CA-DAD659CB9C4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4" name="Freeform 81">
              <a:extLst>
                <a:ext uri="{FF2B5EF4-FFF2-40B4-BE49-F238E27FC236}">
                  <a16:creationId xmlns:a16="http://schemas.microsoft.com/office/drawing/2014/main" id="{36D038B7-4A89-484C-952E-B7A762A58B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205" name="Freeform 82">
              <a:extLst>
                <a:ext uri="{FF2B5EF4-FFF2-40B4-BE49-F238E27FC236}">
                  <a16:creationId xmlns:a16="http://schemas.microsoft.com/office/drawing/2014/main" id="{8220881A-EF87-44AF-8217-2ADDDA5003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1183" name="Rectangle 109">
            <a:extLst>
              <a:ext uri="{FF2B5EF4-FFF2-40B4-BE49-F238E27FC236}">
                <a16:creationId xmlns:a16="http://schemas.microsoft.com/office/drawing/2014/main" id="{2E8215E3-3D48-4AC9-B0E5-BF0937D26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1184" name="Rectangle 110">
            <a:extLst>
              <a:ext uri="{FF2B5EF4-FFF2-40B4-BE49-F238E27FC236}">
                <a16:creationId xmlns:a16="http://schemas.microsoft.com/office/drawing/2014/main" id="{1130E379-DEB2-4B12-969A-23AFA293C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1185" name="Rectangle 111">
            <a:extLst>
              <a:ext uri="{FF2B5EF4-FFF2-40B4-BE49-F238E27FC236}">
                <a16:creationId xmlns:a16="http://schemas.microsoft.com/office/drawing/2014/main" id="{C7FCB847-CB41-4979-BEF4-4DFEB954C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1186" name="Rectangle 112">
            <a:extLst>
              <a:ext uri="{FF2B5EF4-FFF2-40B4-BE49-F238E27FC236}">
                <a16:creationId xmlns:a16="http://schemas.microsoft.com/office/drawing/2014/main" id="{EB715B5A-D8D0-4510-9CA5-3141117DD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1187" name="Rectangle 113">
            <a:extLst>
              <a:ext uri="{FF2B5EF4-FFF2-40B4-BE49-F238E27FC236}">
                <a16:creationId xmlns:a16="http://schemas.microsoft.com/office/drawing/2014/main" id="{370BA6B1-4A6F-4B90-BCE7-53CB8E483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1188" name="Text Box 114">
            <a:extLst>
              <a:ext uri="{FF2B5EF4-FFF2-40B4-BE49-F238E27FC236}">
                <a16:creationId xmlns:a16="http://schemas.microsoft.com/office/drawing/2014/main" id="{5A875996-7704-41ED-BC9C-344712D83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261189" name="Text Box 105">
            <a:extLst>
              <a:ext uri="{FF2B5EF4-FFF2-40B4-BE49-F238E27FC236}">
                <a16:creationId xmlns:a16="http://schemas.microsoft.com/office/drawing/2014/main" id="{7F9CDDCF-6214-4087-B05A-33E1E31AF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261190" name="Text Box 106">
            <a:extLst>
              <a:ext uri="{FF2B5EF4-FFF2-40B4-BE49-F238E27FC236}">
                <a16:creationId xmlns:a16="http://schemas.microsoft.com/office/drawing/2014/main" id="{34E07B6C-6D38-4D0D-B4A3-4425F9CA9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261191" name="Text Box 107">
            <a:extLst>
              <a:ext uri="{FF2B5EF4-FFF2-40B4-BE49-F238E27FC236}">
                <a16:creationId xmlns:a16="http://schemas.microsoft.com/office/drawing/2014/main" id="{1604FA63-0D31-4E3D-9DC5-DC7AD0316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261192" name="Text Box 108">
            <a:extLst>
              <a:ext uri="{FF2B5EF4-FFF2-40B4-BE49-F238E27FC236}">
                <a16:creationId xmlns:a16="http://schemas.microsoft.com/office/drawing/2014/main" id="{E2274575-BACD-4794-BA94-294A7CE70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261193" name="Rectangle 7">
            <a:extLst>
              <a:ext uri="{FF2B5EF4-FFF2-40B4-BE49-F238E27FC236}">
                <a16:creationId xmlns:a16="http://schemas.microsoft.com/office/drawing/2014/main" id="{622BEECD-89A0-436D-9AE6-21A453505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 Percentage of secondary schools in which health education staff worked on health education activities with mental health or social services staff</a:t>
            </a:r>
          </a:p>
        </p:txBody>
      </p:sp>
      <p:sp>
        <p:nvSpPr>
          <p:cNvPr id="261194" name="Text Box 101">
            <a:extLst>
              <a:ext uri="{FF2B5EF4-FFF2-40B4-BE49-F238E27FC236}">
                <a16:creationId xmlns:a16="http://schemas.microsoft.com/office/drawing/2014/main" id="{84FEB829-6170-45D9-A833-F28B5A82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261195" name="Text Box 116">
            <a:extLst>
              <a:ext uri="{FF2B5EF4-FFF2-40B4-BE49-F238E27FC236}">
                <a16:creationId xmlns:a16="http://schemas.microsoft.com/office/drawing/2014/main" id="{C550B3AC-15BF-46EF-B9C4-9BE9DB7AC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Kansas">
            <a:extLst>
              <a:ext uri="{FF2B5EF4-FFF2-40B4-BE49-F238E27FC236}">
                <a16:creationId xmlns:a16="http://schemas.microsoft.com/office/drawing/2014/main" id="{BCDECCA5-557E-4DDD-AA33-5CD326D9A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1" name="Missouri">
            <a:extLst>
              <a:ext uri="{FF2B5EF4-FFF2-40B4-BE49-F238E27FC236}">
                <a16:creationId xmlns:a16="http://schemas.microsoft.com/office/drawing/2014/main" id="{2DB1BD5B-7DAB-4AEE-8FA1-2F76F902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2" name="Illinois">
            <a:extLst>
              <a:ext uri="{FF2B5EF4-FFF2-40B4-BE49-F238E27FC236}">
                <a16:creationId xmlns:a16="http://schemas.microsoft.com/office/drawing/2014/main" id="{BC608998-0FE5-4E4C-8220-BC19E8957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3" name="Iowa">
            <a:extLst>
              <a:ext uri="{FF2B5EF4-FFF2-40B4-BE49-F238E27FC236}">
                <a16:creationId xmlns:a16="http://schemas.microsoft.com/office/drawing/2014/main" id="{7F11B9F6-2CEC-4B2D-8037-940E51786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4" name="New Mexico">
            <a:extLst>
              <a:ext uri="{FF2B5EF4-FFF2-40B4-BE49-F238E27FC236}">
                <a16:creationId xmlns:a16="http://schemas.microsoft.com/office/drawing/2014/main" id="{7B5D34CD-C458-4FD0-892F-52E286D79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5" name="Oklahoma">
            <a:extLst>
              <a:ext uri="{FF2B5EF4-FFF2-40B4-BE49-F238E27FC236}">
                <a16:creationId xmlns:a16="http://schemas.microsoft.com/office/drawing/2014/main" id="{A9D86BE4-5890-4083-819E-04A3B1E12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6" name="Florida">
            <a:extLst>
              <a:ext uri="{FF2B5EF4-FFF2-40B4-BE49-F238E27FC236}">
                <a16:creationId xmlns:a16="http://schemas.microsoft.com/office/drawing/2014/main" id="{3B3DE19B-C24C-44D1-9E04-41DE38861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7" name="Freeform 9">
            <a:extLst>
              <a:ext uri="{FF2B5EF4-FFF2-40B4-BE49-F238E27FC236}">
                <a16:creationId xmlns:a16="http://schemas.microsoft.com/office/drawing/2014/main" id="{E56508B4-F819-4B0E-869C-891B2C3A65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8" name="Freeform 10">
            <a:extLst>
              <a:ext uri="{FF2B5EF4-FFF2-40B4-BE49-F238E27FC236}">
                <a16:creationId xmlns:a16="http://schemas.microsoft.com/office/drawing/2014/main" id="{CF735219-C2EE-4BED-A231-725F18028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79" name="Freeform 11">
            <a:extLst>
              <a:ext uri="{FF2B5EF4-FFF2-40B4-BE49-F238E27FC236}">
                <a16:creationId xmlns:a16="http://schemas.microsoft.com/office/drawing/2014/main" id="{517A6B66-1200-432C-975D-0E3367E4F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80" name="Michigan Upper">
            <a:extLst>
              <a:ext uri="{FF2B5EF4-FFF2-40B4-BE49-F238E27FC236}">
                <a16:creationId xmlns:a16="http://schemas.microsoft.com/office/drawing/2014/main" id="{07DF7396-1B63-4B89-BD71-78B412923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81" name="Michigan">
            <a:extLst>
              <a:ext uri="{FF2B5EF4-FFF2-40B4-BE49-F238E27FC236}">
                <a16:creationId xmlns:a16="http://schemas.microsoft.com/office/drawing/2014/main" id="{F47E5F10-3C9E-469E-A8FA-565A9B7D9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82" name="New York">
            <a:extLst>
              <a:ext uri="{FF2B5EF4-FFF2-40B4-BE49-F238E27FC236}">
                <a16:creationId xmlns:a16="http://schemas.microsoft.com/office/drawing/2014/main" id="{B8703261-FB42-4E5A-8DB3-4B5B9B0A13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83" name="Freeform 15">
            <a:extLst>
              <a:ext uri="{FF2B5EF4-FFF2-40B4-BE49-F238E27FC236}">
                <a16:creationId xmlns:a16="http://schemas.microsoft.com/office/drawing/2014/main" id="{FC3383F5-C2B9-407A-BB1B-77AED4160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184" name="Freeform 16">
            <a:extLst>
              <a:ext uri="{FF2B5EF4-FFF2-40B4-BE49-F238E27FC236}">
                <a16:creationId xmlns:a16="http://schemas.microsoft.com/office/drawing/2014/main" id="{7E74BA99-7972-4910-8CF7-32017EF68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185" name="Washington">
            <a:extLst>
              <a:ext uri="{FF2B5EF4-FFF2-40B4-BE49-F238E27FC236}">
                <a16:creationId xmlns:a16="http://schemas.microsoft.com/office/drawing/2014/main" id="{68D9F053-9907-42DA-8F1E-4E1204BF3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86" name="Freeform 19">
            <a:extLst>
              <a:ext uri="{FF2B5EF4-FFF2-40B4-BE49-F238E27FC236}">
                <a16:creationId xmlns:a16="http://schemas.microsoft.com/office/drawing/2014/main" id="{4C2AF1AF-D92D-4F0E-AD34-8E3C72BDD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187" name="Alabama">
            <a:extLst>
              <a:ext uri="{FF2B5EF4-FFF2-40B4-BE49-F238E27FC236}">
                <a16:creationId xmlns:a16="http://schemas.microsoft.com/office/drawing/2014/main" id="{EEB6D2EC-C561-4A0F-BB12-0CCFE463C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88" name="Arizona">
            <a:extLst>
              <a:ext uri="{FF2B5EF4-FFF2-40B4-BE49-F238E27FC236}">
                <a16:creationId xmlns:a16="http://schemas.microsoft.com/office/drawing/2014/main" id="{F4D70A90-F0AD-44A8-9227-8755F493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89" name="Arkansas">
            <a:extLst>
              <a:ext uri="{FF2B5EF4-FFF2-40B4-BE49-F238E27FC236}">
                <a16:creationId xmlns:a16="http://schemas.microsoft.com/office/drawing/2014/main" id="{561C3082-58A7-49DB-8A0D-F0BA53D8B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0" name="California">
            <a:extLst>
              <a:ext uri="{FF2B5EF4-FFF2-40B4-BE49-F238E27FC236}">
                <a16:creationId xmlns:a16="http://schemas.microsoft.com/office/drawing/2014/main" id="{3175F22B-06BA-488E-8D21-53EAC2E1C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1" name="Colorado">
            <a:extLst>
              <a:ext uri="{FF2B5EF4-FFF2-40B4-BE49-F238E27FC236}">
                <a16:creationId xmlns:a16="http://schemas.microsoft.com/office/drawing/2014/main" id="{537CA512-3081-430C-B589-78726B8A3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2" name="Connecticut">
            <a:extLst>
              <a:ext uri="{FF2B5EF4-FFF2-40B4-BE49-F238E27FC236}">
                <a16:creationId xmlns:a16="http://schemas.microsoft.com/office/drawing/2014/main" id="{63C64F19-1D56-4A8C-AE6F-152DB29D6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3" name="Delaware">
            <a:extLst>
              <a:ext uri="{FF2B5EF4-FFF2-40B4-BE49-F238E27FC236}">
                <a16:creationId xmlns:a16="http://schemas.microsoft.com/office/drawing/2014/main" id="{504725BE-CEBF-4071-9E92-787007B9C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4" name="Freeform 27">
            <a:extLst>
              <a:ext uri="{FF2B5EF4-FFF2-40B4-BE49-F238E27FC236}">
                <a16:creationId xmlns:a16="http://schemas.microsoft.com/office/drawing/2014/main" id="{8154ABA3-22E0-4B74-A09F-0BE475FA6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195" name="Georgia">
            <a:extLst>
              <a:ext uri="{FF2B5EF4-FFF2-40B4-BE49-F238E27FC236}">
                <a16:creationId xmlns:a16="http://schemas.microsoft.com/office/drawing/2014/main" id="{6D58D7D7-AE7C-413B-8B32-480CD5812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6" name="Idaho">
            <a:extLst>
              <a:ext uri="{FF2B5EF4-FFF2-40B4-BE49-F238E27FC236}">
                <a16:creationId xmlns:a16="http://schemas.microsoft.com/office/drawing/2014/main" id="{CB1DBD63-97BC-4AF9-8433-61AB29482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7" name="Indiana">
            <a:extLst>
              <a:ext uri="{FF2B5EF4-FFF2-40B4-BE49-F238E27FC236}">
                <a16:creationId xmlns:a16="http://schemas.microsoft.com/office/drawing/2014/main" id="{5396CC96-E82B-43BF-9CA3-732E5A3F6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8" name="Kentucky">
            <a:extLst>
              <a:ext uri="{FF2B5EF4-FFF2-40B4-BE49-F238E27FC236}">
                <a16:creationId xmlns:a16="http://schemas.microsoft.com/office/drawing/2014/main" id="{599FDF1F-8548-437A-AED4-D3A6886528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199" name="Louisiana">
            <a:extLst>
              <a:ext uri="{FF2B5EF4-FFF2-40B4-BE49-F238E27FC236}">
                <a16:creationId xmlns:a16="http://schemas.microsoft.com/office/drawing/2014/main" id="{32DFDD6F-108C-450F-8A81-0B2BCB3F2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0" name="Maine">
            <a:extLst>
              <a:ext uri="{FF2B5EF4-FFF2-40B4-BE49-F238E27FC236}">
                <a16:creationId xmlns:a16="http://schemas.microsoft.com/office/drawing/2014/main" id="{8189E39D-05DD-4EA3-A914-98152260A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1" name="Maryland">
            <a:extLst>
              <a:ext uri="{FF2B5EF4-FFF2-40B4-BE49-F238E27FC236}">
                <a16:creationId xmlns:a16="http://schemas.microsoft.com/office/drawing/2014/main" id="{AFF592AC-BF39-4728-AC20-6C2F32CCD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2" name="Minnesota">
            <a:extLst>
              <a:ext uri="{FF2B5EF4-FFF2-40B4-BE49-F238E27FC236}">
                <a16:creationId xmlns:a16="http://schemas.microsoft.com/office/drawing/2014/main" id="{5542CB52-8721-4A4F-B8AC-DC52DE786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3" name="Mississippi">
            <a:extLst>
              <a:ext uri="{FF2B5EF4-FFF2-40B4-BE49-F238E27FC236}">
                <a16:creationId xmlns:a16="http://schemas.microsoft.com/office/drawing/2014/main" id="{56FAF6CC-FE06-4AD6-AAD8-8475D665C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4" name="Montana">
            <a:extLst>
              <a:ext uri="{FF2B5EF4-FFF2-40B4-BE49-F238E27FC236}">
                <a16:creationId xmlns:a16="http://schemas.microsoft.com/office/drawing/2014/main" id="{A78C3199-D043-48C7-BCA9-3BF5079E0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5" name="Nebraska">
            <a:extLst>
              <a:ext uri="{FF2B5EF4-FFF2-40B4-BE49-F238E27FC236}">
                <a16:creationId xmlns:a16="http://schemas.microsoft.com/office/drawing/2014/main" id="{1FCD5CFD-7F34-440B-8C8D-3B8F0848C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6" name="Nevada">
            <a:extLst>
              <a:ext uri="{FF2B5EF4-FFF2-40B4-BE49-F238E27FC236}">
                <a16:creationId xmlns:a16="http://schemas.microsoft.com/office/drawing/2014/main" id="{7F6F362B-A770-441A-A08B-5D0C4B00D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7" name="New Hampshire">
            <a:extLst>
              <a:ext uri="{FF2B5EF4-FFF2-40B4-BE49-F238E27FC236}">
                <a16:creationId xmlns:a16="http://schemas.microsoft.com/office/drawing/2014/main" id="{1B719000-9391-4F44-86CF-23660B2D6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8" name="New Jersey">
            <a:extLst>
              <a:ext uri="{FF2B5EF4-FFF2-40B4-BE49-F238E27FC236}">
                <a16:creationId xmlns:a16="http://schemas.microsoft.com/office/drawing/2014/main" id="{4C176407-0D8D-40B5-A1D9-922A02B61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09" name="North Carolina">
            <a:extLst>
              <a:ext uri="{FF2B5EF4-FFF2-40B4-BE49-F238E27FC236}">
                <a16:creationId xmlns:a16="http://schemas.microsoft.com/office/drawing/2014/main" id="{31E452F7-CF1E-4BA2-A4AC-B84E50221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0" name="North Dakota">
            <a:extLst>
              <a:ext uri="{FF2B5EF4-FFF2-40B4-BE49-F238E27FC236}">
                <a16:creationId xmlns:a16="http://schemas.microsoft.com/office/drawing/2014/main" id="{AF3AF1A2-E01F-4601-852C-81E8114D2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1" name="Ohio">
            <a:extLst>
              <a:ext uri="{FF2B5EF4-FFF2-40B4-BE49-F238E27FC236}">
                <a16:creationId xmlns:a16="http://schemas.microsoft.com/office/drawing/2014/main" id="{C94BE812-66CB-4EBA-B531-2342045F2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2" name="Oregon">
            <a:extLst>
              <a:ext uri="{FF2B5EF4-FFF2-40B4-BE49-F238E27FC236}">
                <a16:creationId xmlns:a16="http://schemas.microsoft.com/office/drawing/2014/main" id="{71D8AD61-4A41-4492-AFBB-5196DD4E4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F6EFF7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3" name="Pennsylvania">
            <a:extLst>
              <a:ext uri="{FF2B5EF4-FFF2-40B4-BE49-F238E27FC236}">
                <a16:creationId xmlns:a16="http://schemas.microsoft.com/office/drawing/2014/main" id="{0D1EB0CF-694E-43B3-8CF3-273FCDB05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4" name="Rhode Island">
            <a:extLst>
              <a:ext uri="{FF2B5EF4-FFF2-40B4-BE49-F238E27FC236}">
                <a16:creationId xmlns:a16="http://schemas.microsoft.com/office/drawing/2014/main" id="{D5934156-7E8F-4530-B7FF-B5771801A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5" name="South Carolina">
            <a:extLst>
              <a:ext uri="{FF2B5EF4-FFF2-40B4-BE49-F238E27FC236}">
                <a16:creationId xmlns:a16="http://schemas.microsoft.com/office/drawing/2014/main" id="{E37ABBCD-58BA-4620-BE96-435E0F881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6" name="South Dakota">
            <a:extLst>
              <a:ext uri="{FF2B5EF4-FFF2-40B4-BE49-F238E27FC236}">
                <a16:creationId xmlns:a16="http://schemas.microsoft.com/office/drawing/2014/main" id="{DB68C5EE-E6F1-4318-B690-6FBC8642B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7" name="Tennessee">
            <a:extLst>
              <a:ext uri="{FF2B5EF4-FFF2-40B4-BE49-F238E27FC236}">
                <a16:creationId xmlns:a16="http://schemas.microsoft.com/office/drawing/2014/main" id="{B5837A11-AC31-4B7D-BC4E-9586DCB24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8" name="Texas">
            <a:extLst>
              <a:ext uri="{FF2B5EF4-FFF2-40B4-BE49-F238E27FC236}">
                <a16:creationId xmlns:a16="http://schemas.microsoft.com/office/drawing/2014/main" id="{72ADC440-67CE-4CF7-9A3F-08EB84AAB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19" name="Utah">
            <a:extLst>
              <a:ext uri="{FF2B5EF4-FFF2-40B4-BE49-F238E27FC236}">
                <a16:creationId xmlns:a16="http://schemas.microsoft.com/office/drawing/2014/main" id="{4025C5E0-FF04-4D2A-8717-AB6E0278B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F6EFF7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20" name="Vermont">
            <a:extLst>
              <a:ext uri="{FF2B5EF4-FFF2-40B4-BE49-F238E27FC236}">
                <a16:creationId xmlns:a16="http://schemas.microsoft.com/office/drawing/2014/main" id="{F351FBBA-C3A0-4FDB-AC72-6B6BC04BE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21" name="West Virginia">
            <a:extLst>
              <a:ext uri="{FF2B5EF4-FFF2-40B4-BE49-F238E27FC236}">
                <a16:creationId xmlns:a16="http://schemas.microsoft.com/office/drawing/2014/main" id="{FFD72B7E-8916-4C1B-B0CD-F2C8B5E62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22" name="Wisconsin">
            <a:extLst>
              <a:ext uri="{FF2B5EF4-FFF2-40B4-BE49-F238E27FC236}">
                <a16:creationId xmlns:a16="http://schemas.microsoft.com/office/drawing/2014/main" id="{DECA1B5C-1290-4E71-AFF8-10AA4BEDB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23" name="Wyoming">
            <a:extLst>
              <a:ext uri="{FF2B5EF4-FFF2-40B4-BE49-F238E27FC236}">
                <a16:creationId xmlns:a16="http://schemas.microsoft.com/office/drawing/2014/main" id="{A12066A9-A1CF-4596-8062-9D6A8A6BD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24" name="Massachusetts">
            <a:extLst>
              <a:ext uri="{FF2B5EF4-FFF2-40B4-BE49-F238E27FC236}">
                <a16:creationId xmlns:a16="http://schemas.microsoft.com/office/drawing/2014/main" id="{828448D5-CCFF-4A2D-A958-32176E9E1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25" name="Freeform 59">
            <a:extLst>
              <a:ext uri="{FF2B5EF4-FFF2-40B4-BE49-F238E27FC236}">
                <a16:creationId xmlns:a16="http://schemas.microsoft.com/office/drawing/2014/main" id="{8C110E98-0354-40AA-A91F-6CD6478E8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6" name="Freeform 60">
            <a:extLst>
              <a:ext uri="{FF2B5EF4-FFF2-40B4-BE49-F238E27FC236}">
                <a16:creationId xmlns:a16="http://schemas.microsoft.com/office/drawing/2014/main" id="{F245FF82-84A9-4FF5-A5FB-32915861F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7" name="Virginia">
            <a:extLst>
              <a:ext uri="{FF2B5EF4-FFF2-40B4-BE49-F238E27FC236}">
                <a16:creationId xmlns:a16="http://schemas.microsoft.com/office/drawing/2014/main" id="{A15B2B22-1C42-44D6-AF67-5ADF9716D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3228" name="Freeform 62">
            <a:extLst>
              <a:ext uri="{FF2B5EF4-FFF2-40B4-BE49-F238E27FC236}">
                <a16:creationId xmlns:a16="http://schemas.microsoft.com/office/drawing/2014/main" id="{BFD49B2B-A8BB-45B4-BBF2-437198658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3229" name="Hawaii">
            <a:extLst>
              <a:ext uri="{FF2B5EF4-FFF2-40B4-BE49-F238E27FC236}">
                <a16:creationId xmlns:a16="http://schemas.microsoft.com/office/drawing/2014/main" id="{060C709A-586A-42AE-B73E-817C6AFA3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263254" name="Freeform 64">
              <a:extLst>
                <a:ext uri="{FF2B5EF4-FFF2-40B4-BE49-F238E27FC236}">
                  <a16:creationId xmlns:a16="http://schemas.microsoft.com/office/drawing/2014/main" id="{4905E76A-9B18-4A30-8DF9-16BCC39864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5" name="Freeform 65">
              <a:extLst>
                <a:ext uri="{FF2B5EF4-FFF2-40B4-BE49-F238E27FC236}">
                  <a16:creationId xmlns:a16="http://schemas.microsoft.com/office/drawing/2014/main" id="{CAAF2B68-84CE-4512-8C24-BCFF7567096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6" name="Freeform 66">
              <a:extLst>
                <a:ext uri="{FF2B5EF4-FFF2-40B4-BE49-F238E27FC236}">
                  <a16:creationId xmlns:a16="http://schemas.microsoft.com/office/drawing/2014/main" id="{27DDA032-126A-40F5-8EE3-9F1D0EEAEB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7" name="Freeform 67">
              <a:extLst>
                <a:ext uri="{FF2B5EF4-FFF2-40B4-BE49-F238E27FC236}">
                  <a16:creationId xmlns:a16="http://schemas.microsoft.com/office/drawing/2014/main" id="{AFF15EBD-2402-49A4-875D-34380D2B0A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8" name="Freeform 68">
              <a:extLst>
                <a:ext uri="{FF2B5EF4-FFF2-40B4-BE49-F238E27FC236}">
                  <a16:creationId xmlns:a16="http://schemas.microsoft.com/office/drawing/2014/main" id="{51CD7321-6D56-4CE4-8FAB-52AD9128DC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9" name="Freeform 69">
              <a:extLst>
                <a:ext uri="{FF2B5EF4-FFF2-40B4-BE49-F238E27FC236}">
                  <a16:creationId xmlns:a16="http://schemas.microsoft.com/office/drawing/2014/main" id="{9FF6BD6A-0124-4554-8FC1-E789BABAE09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60" name="Freeform 70">
              <a:extLst>
                <a:ext uri="{FF2B5EF4-FFF2-40B4-BE49-F238E27FC236}">
                  <a16:creationId xmlns:a16="http://schemas.microsoft.com/office/drawing/2014/main" id="{8511E7F6-CE42-4A2B-BB68-F60B876044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61" name="Freeform 71">
              <a:extLst>
                <a:ext uri="{FF2B5EF4-FFF2-40B4-BE49-F238E27FC236}">
                  <a16:creationId xmlns:a16="http://schemas.microsoft.com/office/drawing/2014/main" id="{D40D2EB2-5727-496B-9B26-AB95FE444E7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3230" name="Alaska">
            <a:extLst>
              <a:ext uri="{FF2B5EF4-FFF2-40B4-BE49-F238E27FC236}">
                <a16:creationId xmlns:a16="http://schemas.microsoft.com/office/drawing/2014/main" id="{29429F38-7320-46C0-84AF-3EFCE516B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263244" name="Freeform 73">
              <a:extLst>
                <a:ext uri="{FF2B5EF4-FFF2-40B4-BE49-F238E27FC236}">
                  <a16:creationId xmlns:a16="http://schemas.microsoft.com/office/drawing/2014/main" id="{F1D09EA5-AABB-4B38-B512-BD436BB2D2A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45" name="Freeform 74">
              <a:extLst>
                <a:ext uri="{FF2B5EF4-FFF2-40B4-BE49-F238E27FC236}">
                  <a16:creationId xmlns:a16="http://schemas.microsoft.com/office/drawing/2014/main" id="{53026932-845D-4298-842D-B8726681A1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46" name="Freeform 75">
              <a:extLst>
                <a:ext uri="{FF2B5EF4-FFF2-40B4-BE49-F238E27FC236}">
                  <a16:creationId xmlns:a16="http://schemas.microsoft.com/office/drawing/2014/main" id="{080C4473-2D69-4386-A6CA-053B4097631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47" name="Freeform 76">
              <a:extLst>
                <a:ext uri="{FF2B5EF4-FFF2-40B4-BE49-F238E27FC236}">
                  <a16:creationId xmlns:a16="http://schemas.microsoft.com/office/drawing/2014/main" id="{DB953447-695F-4958-B36A-DED68B3749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48" name="Freeform 77">
              <a:extLst>
                <a:ext uri="{FF2B5EF4-FFF2-40B4-BE49-F238E27FC236}">
                  <a16:creationId xmlns:a16="http://schemas.microsoft.com/office/drawing/2014/main" id="{17808C28-6C1E-4CAA-981C-7A8E720F980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49" name="Freeform 78">
              <a:extLst>
                <a:ext uri="{FF2B5EF4-FFF2-40B4-BE49-F238E27FC236}">
                  <a16:creationId xmlns:a16="http://schemas.microsoft.com/office/drawing/2014/main" id="{5DEBF4C7-5B63-444A-AC49-3CAC8E1940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0" name="Freeform 79">
              <a:extLst>
                <a:ext uri="{FF2B5EF4-FFF2-40B4-BE49-F238E27FC236}">
                  <a16:creationId xmlns:a16="http://schemas.microsoft.com/office/drawing/2014/main" id="{B918F91E-324D-4369-895D-5357C80F4E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1" name="Freeform 80">
              <a:extLst>
                <a:ext uri="{FF2B5EF4-FFF2-40B4-BE49-F238E27FC236}">
                  <a16:creationId xmlns:a16="http://schemas.microsoft.com/office/drawing/2014/main" id="{C5698654-CAB9-471F-8154-E6B725AB978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2" name="Freeform 81">
              <a:extLst>
                <a:ext uri="{FF2B5EF4-FFF2-40B4-BE49-F238E27FC236}">
                  <a16:creationId xmlns:a16="http://schemas.microsoft.com/office/drawing/2014/main" id="{8205879D-480B-4C54-AFD4-E233BAF38C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253" name="Freeform 82">
              <a:extLst>
                <a:ext uri="{FF2B5EF4-FFF2-40B4-BE49-F238E27FC236}">
                  <a16:creationId xmlns:a16="http://schemas.microsoft.com/office/drawing/2014/main" id="{25B8AA13-2D81-4580-A075-5A6D9CBA52F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3231" name="Rectangle 109">
            <a:extLst>
              <a:ext uri="{FF2B5EF4-FFF2-40B4-BE49-F238E27FC236}">
                <a16:creationId xmlns:a16="http://schemas.microsoft.com/office/drawing/2014/main" id="{68E51FB4-F748-4356-BBD3-8D95648DA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3232" name="Rectangle 110">
            <a:extLst>
              <a:ext uri="{FF2B5EF4-FFF2-40B4-BE49-F238E27FC236}">
                <a16:creationId xmlns:a16="http://schemas.microsoft.com/office/drawing/2014/main" id="{FB8B0E73-CC71-41F9-981E-9035AB3ED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3233" name="Rectangle 111">
            <a:extLst>
              <a:ext uri="{FF2B5EF4-FFF2-40B4-BE49-F238E27FC236}">
                <a16:creationId xmlns:a16="http://schemas.microsoft.com/office/drawing/2014/main" id="{CDA69EC6-984F-404E-8E5A-C018743E3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3234" name="Rectangle 112">
            <a:extLst>
              <a:ext uri="{FF2B5EF4-FFF2-40B4-BE49-F238E27FC236}">
                <a16:creationId xmlns:a16="http://schemas.microsoft.com/office/drawing/2014/main" id="{7E33023B-A178-4B4B-A4BA-DD5675F67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3235" name="Rectangle 113">
            <a:extLst>
              <a:ext uri="{FF2B5EF4-FFF2-40B4-BE49-F238E27FC236}">
                <a16:creationId xmlns:a16="http://schemas.microsoft.com/office/drawing/2014/main" id="{1409A35F-F6AD-4C83-B55C-159F72823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3236" name="Text Box 114">
            <a:extLst>
              <a:ext uri="{FF2B5EF4-FFF2-40B4-BE49-F238E27FC236}">
                <a16:creationId xmlns:a16="http://schemas.microsoft.com/office/drawing/2014/main" id="{590B7D00-521B-4C47-AA40-65C2F744A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263237" name="Text Box 105">
            <a:extLst>
              <a:ext uri="{FF2B5EF4-FFF2-40B4-BE49-F238E27FC236}">
                <a16:creationId xmlns:a16="http://schemas.microsoft.com/office/drawing/2014/main" id="{491C6667-7FAD-4305-BCE1-340B21D44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263238" name="Text Box 106">
            <a:extLst>
              <a:ext uri="{FF2B5EF4-FFF2-40B4-BE49-F238E27FC236}">
                <a16:creationId xmlns:a16="http://schemas.microsoft.com/office/drawing/2014/main" id="{8CD567EC-5E68-43A1-86C3-003BCE626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263239" name="Text Box 107">
            <a:extLst>
              <a:ext uri="{FF2B5EF4-FFF2-40B4-BE49-F238E27FC236}">
                <a16:creationId xmlns:a16="http://schemas.microsoft.com/office/drawing/2014/main" id="{D8F5BC4A-9E8A-4197-A92A-9AB6132E4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263240" name="Text Box 108">
            <a:extLst>
              <a:ext uri="{FF2B5EF4-FFF2-40B4-BE49-F238E27FC236}">
                <a16:creationId xmlns:a16="http://schemas.microsoft.com/office/drawing/2014/main" id="{A88B6F99-850E-48D3-AD2B-68D182A64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263241" name="Rectangle 7">
            <a:extLst>
              <a:ext uri="{FF2B5EF4-FFF2-40B4-BE49-F238E27FC236}">
                <a16:creationId xmlns:a16="http://schemas.microsoft.com/office/drawing/2014/main" id="{D26E1EF3-4AE2-438B-A946-0F7078991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 Percentage of secondary schools in which health education staff worked on health education activities with nutrition or food service staff</a:t>
            </a:r>
          </a:p>
        </p:txBody>
      </p:sp>
      <p:sp>
        <p:nvSpPr>
          <p:cNvPr id="263242" name="Text Box 101">
            <a:extLst>
              <a:ext uri="{FF2B5EF4-FFF2-40B4-BE49-F238E27FC236}">
                <a16:creationId xmlns:a16="http://schemas.microsoft.com/office/drawing/2014/main" id="{40E505AD-EFC4-4080-BB1D-A0183495B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263243" name="Text Box 116">
            <a:extLst>
              <a:ext uri="{FF2B5EF4-FFF2-40B4-BE49-F238E27FC236}">
                <a16:creationId xmlns:a16="http://schemas.microsoft.com/office/drawing/2014/main" id="{4448D6AB-4C37-4277-893B-1B7079154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Kansas">
            <a:extLst>
              <a:ext uri="{FF2B5EF4-FFF2-40B4-BE49-F238E27FC236}">
                <a16:creationId xmlns:a16="http://schemas.microsoft.com/office/drawing/2014/main" id="{B3339039-991F-4A1D-B7E0-F4A26764C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19" name="Missouri">
            <a:extLst>
              <a:ext uri="{FF2B5EF4-FFF2-40B4-BE49-F238E27FC236}">
                <a16:creationId xmlns:a16="http://schemas.microsoft.com/office/drawing/2014/main" id="{9A02DF3D-CB24-42B8-9417-9C46EA450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0" name="Illinois">
            <a:extLst>
              <a:ext uri="{FF2B5EF4-FFF2-40B4-BE49-F238E27FC236}">
                <a16:creationId xmlns:a16="http://schemas.microsoft.com/office/drawing/2014/main" id="{3E4D7314-5E52-43A5-A3C4-E76935B6B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1" name="Iowa">
            <a:extLst>
              <a:ext uri="{FF2B5EF4-FFF2-40B4-BE49-F238E27FC236}">
                <a16:creationId xmlns:a16="http://schemas.microsoft.com/office/drawing/2014/main" id="{B2EC183D-13D3-4CD5-8959-27E59F627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2" name="New Mexico">
            <a:extLst>
              <a:ext uri="{FF2B5EF4-FFF2-40B4-BE49-F238E27FC236}">
                <a16:creationId xmlns:a16="http://schemas.microsoft.com/office/drawing/2014/main" id="{3B94847F-0594-44E2-B789-E7D9BA333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3" name="Oklahoma">
            <a:extLst>
              <a:ext uri="{FF2B5EF4-FFF2-40B4-BE49-F238E27FC236}">
                <a16:creationId xmlns:a16="http://schemas.microsoft.com/office/drawing/2014/main" id="{932D1403-7EE9-49F3-87D2-C47F79BA5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4" name="Florida">
            <a:extLst>
              <a:ext uri="{FF2B5EF4-FFF2-40B4-BE49-F238E27FC236}">
                <a16:creationId xmlns:a16="http://schemas.microsoft.com/office/drawing/2014/main" id="{E68A8A1E-27D4-4D97-BE0B-904B1156C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5" name="Freeform 9">
            <a:extLst>
              <a:ext uri="{FF2B5EF4-FFF2-40B4-BE49-F238E27FC236}">
                <a16:creationId xmlns:a16="http://schemas.microsoft.com/office/drawing/2014/main" id="{B8EFC9ED-F5B8-48C5-A21C-F6B2BA0A7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6" name="Freeform 10">
            <a:extLst>
              <a:ext uri="{FF2B5EF4-FFF2-40B4-BE49-F238E27FC236}">
                <a16:creationId xmlns:a16="http://schemas.microsoft.com/office/drawing/2014/main" id="{6CF59DD5-0BBF-45C9-93D3-28A5804F8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7" name="Freeform 11">
            <a:extLst>
              <a:ext uri="{FF2B5EF4-FFF2-40B4-BE49-F238E27FC236}">
                <a16:creationId xmlns:a16="http://schemas.microsoft.com/office/drawing/2014/main" id="{15933DB1-0B0B-4600-9DCE-E627CEC44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8" name="Michigan Upper">
            <a:extLst>
              <a:ext uri="{FF2B5EF4-FFF2-40B4-BE49-F238E27FC236}">
                <a16:creationId xmlns:a16="http://schemas.microsoft.com/office/drawing/2014/main" id="{46626CB4-8DA6-4825-92C9-AFA8C5B66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29" name="Michigan">
            <a:extLst>
              <a:ext uri="{FF2B5EF4-FFF2-40B4-BE49-F238E27FC236}">
                <a16:creationId xmlns:a16="http://schemas.microsoft.com/office/drawing/2014/main" id="{6AF74DCF-613B-4ED2-981E-4F0DB0594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30" name="New York">
            <a:extLst>
              <a:ext uri="{FF2B5EF4-FFF2-40B4-BE49-F238E27FC236}">
                <a16:creationId xmlns:a16="http://schemas.microsoft.com/office/drawing/2014/main" id="{2E8B473E-DA30-44C5-9DA8-BD20DEEB3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31" name="Freeform 15">
            <a:extLst>
              <a:ext uri="{FF2B5EF4-FFF2-40B4-BE49-F238E27FC236}">
                <a16:creationId xmlns:a16="http://schemas.microsoft.com/office/drawing/2014/main" id="{174A3A2D-6A48-482C-B3C4-1F0093FE9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5232" name="Freeform 16">
            <a:extLst>
              <a:ext uri="{FF2B5EF4-FFF2-40B4-BE49-F238E27FC236}">
                <a16:creationId xmlns:a16="http://schemas.microsoft.com/office/drawing/2014/main" id="{8F490E08-73BE-4278-866F-B9DD2EF2F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5233" name="Washington">
            <a:extLst>
              <a:ext uri="{FF2B5EF4-FFF2-40B4-BE49-F238E27FC236}">
                <a16:creationId xmlns:a16="http://schemas.microsoft.com/office/drawing/2014/main" id="{D8A20C1D-EB8B-441F-AC48-F81355735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34" name="Freeform 19">
            <a:extLst>
              <a:ext uri="{FF2B5EF4-FFF2-40B4-BE49-F238E27FC236}">
                <a16:creationId xmlns:a16="http://schemas.microsoft.com/office/drawing/2014/main" id="{EF00F3D8-B21A-4D5B-AE3F-F20B0D2948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5235" name="Alabama">
            <a:extLst>
              <a:ext uri="{FF2B5EF4-FFF2-40B4-BE49-F238E27FC236}">
                <a16:creationId xmlns:a16="http://schemas.microsoft.com/office/drawing/2014/main" id="{BAA51151-2012-419A-8C8D-641FCA2FB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36" name="Arizona">
            <a:extLst>
              <a:ext uri="{FF2B5EF4-FFF2-40B4-BE49-F238E27FC236}">
                <a16:creationId xmlns:a16="http://schemas.microsoft.com/office/drawing/2014/main" id="{405D43BE-3E5C-4C45-9174-255DDF0DD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37" name="Arkansas">
            <a:extLst>
              <a:ext uri="{FF2B5EF4-FFF2-40B4-BE49-F238E27FC236}">
                <a16:creationId xmlns:a16="http://schemas.microsoft.com/office/drawing/2014/main" id="{03DB3456-275B-45AF-AA25-4EFEEF140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38" name="California">
            <a:extLst>
              <a:ext uri="{FF2B5EF4-FFF2-40B4-BE49-F238E27FC236}">
                <a16:creationId xmlns:a16="http://schemas.microsoft.com/office/drawing/2014/main" id="{EDD2E2ED-B563-4C6E-8BE3-4451EF2A0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39" name="Colorado">
            <a:extLst>
              <a:ext uri="{FF2B5EF4-FFF2-40B4-BE49-F238E27FC236}">
                <a16:creationId xmlns:a16="http://schemas.microsoft.com/office/drawing/2014/main" id="{37FC28EC-1F89-4F1B-A4E1-D32B257BE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0" name="Connecticut">
            <a:extLst>
              <a:ext uri="{FF2B5EF4-FFF2-40B4-BE49-F238E27FC236}">
                <a16:creationId xmlns:a16="http://schemas.microsoft.com/office/drawing/2014/main" id="{E7A6A0BF-352D-4AAD-8BFE-08C54CF26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1" name="Delaware">
            <a:extLst>
              <a:ext uri="{FF2B5EF4-FFF2-40B4-BE49-F238E27FC236}">
                <a16:creationId xmlns:a16="http://schemas.microsoft.com/office/drawing/2014/main" id="{C829788E-C2E2-4A88-BC70-BAD58F5E7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2" name="Freeform 27">
            <a:extLst>
              <a:ext uri="{FF2B5EF4-FFF2-40B4-BE49-F238E27FC236}">
                <a16:creationId xmlns:a16="http://schemas.microsoft.com/office/drawing/2014/main" id="{B0D0EAEE-0028-42B1-BB4B-DE48FC62F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5243" name="Georgia">
            <a:extLst>
              <a:ext uri="{FF2B5EF4-FFF2-40B4-BE49-F238E27FC236}">
                <a16:creationId xmlns:a16="http://schemas.microsoft.com/office/drawing/2014/main" id="{4947DE12-D7DD-470A-B2A7-C8C411F31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4" name="Idaho">
            <a:extLst>
              <a:ext uri="{FF2B5EF4-FFF2-40B4-BE49-F238E27FC236}">
                <a16:creationId xmlns:a16="http://schemas.microsoft.com/office/drawing/2014/main" id="{9EAE8988-42B7-4204-B9C1-86AB09645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5" name="Indiana">
            <a:extLst>
              <a:ext uri="{FF2B5EF4-FFF2-40B4-BE49-F238E27FC236}">
                <a16:creationId xmlns:a16="http://schemas.microsoft.com/office/drawing/2014/main" id="{BD1E4C59-BD04-4CFB-9E14-CBC48884E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6" name="Kentucky">
            <a:extLst>
              <a:ext uri="{FF2B5EF4-FFF2-40B4-BE49-F238E27FC236}">
                <a16:creationId xmlns:a16="http://schemas.microsoft.com/office/drawing/2014/main" id="{8BF00AF9-4997-4AC5-82A1-6A9D77A83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7" name="Louisiana">
            <a:extLst>
              <a:ext uri="{FF2B5EF4-FFF2-40B4-BE49-F238E27FC236}">
                <a16:creationId xmlns:a16="http://schemas.microsoft.com/office/drawing/2014/main" id="{76205F57-86A4-4A5E-82A2-30C2FE311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8" name="Maine">
            <a:extLst>
              <a:ext uri="{FF2B5EF4-FFF2-40B4-BE49-F238E27FC236}">
                <a16:creationId xmlns:a16="http://schemas.microsoft.com/office/drawing/2014/main" id="{85CD364B-2E28-4FBF-AF51-7D01964DB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49" name="Maryland">
            <a:extLst>
              <a:ext uri="{FF2B5EF4-FFF2-40B4-BE49-F238E27FC236}">
                <a16:creationId xmlns:a16="http://schemas.microsoft.com/office/drawing/2014/main" id="{B80F7F89-C9DC-46EC-97E7-9F1D5B1B7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0" name="Minnesota">
            <a:extLst>
              <a:ext uri="{FF2B5EF4-FFF2-40B4-BE49-F238E27FC236}">
                <a16:creationId xmlns:a16="http://schemas.microsoft.com/office/drawing/2014/main" id="{F7A01B66-2950-4EF0-8F8E-AC67AA410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1" name="Mississippi">
            <a:extLst>
              <a:ext uri="{FF2B5EF4-FFF2-40B4-BE49-F238E27FC236}">
                <a16:creationId xmlns:a16="http://schemas.microsoft.com/office/drawing/2014/main" id="{9609EBCF-9BC3-44CA-92DA-FDBEC5705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2" name="Montana">
            <a:extLst>
              <a:ext uri="{FF2B5EF4-FFF2-40B4-BE49-F238E27FC236}">
                <a16:creationId xmlns:a16="http://schemas.microsoft.com/office/drawing/2014/main" id="{A6BC79D5-2E45-4EB4-B94C-A4FA91131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3" name="Nebraska">
            <a:extLst>
              <a:ext uri="{FF2B5EF4-FFF2-40B4-BE49-F238E27FC236}">
                <a16:creationId xmlns:a16="http://schemas.microsoft.com/office/drawing/2014/main" id="{229E497F-79A3-4878-A81D-F56106648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4" name="Nevada">
            <a:extLst>
              <a:ext uri="{FF2B5EF4-FFF2-40B4-BE49-F238E27FC236}">
                <a16:creationId xmlns:a16="http://schemas.microsoft.com/office/drawing/2014/main" id="{7DC1AFAA-FB75-4C85-9273-B1FE296CA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5" name="New Hampshire">
            <a:extLst>
              <a:ext uri="{FF2B5EF4-FFF2-40B4-BE49-F238E27FC236}">
                <a16:creationId xmlns:a16="http://schemas.microsoft.com/office/drawing/2014/main" id="{8CA43203-F763-475C-8E65-6A5C2AA68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6" name="New Jersey">
            <a:extLst>
              <a:ext uri="{FF2B5EF4-FFF2-40B4-BE49-F238E27FC236}">
                <a16:creationId xmlns:a16="http://schemas.microsoft.com/office/drawing/2014/main" id="{A86E8C4E-99F2-4C15-9366-C22E8B6FC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7" name="North Carolina">
            <a:extLst>
              <a:ext uri="{FF2B5EF4-FFF2-40B4-BE49-F238E27FC236}">
                <a16:creationId xmlns:a16="http://schemas.microsoft.com/office/drawing/2014/main" id="{FA5E41DD-894C-4A93-9E3E-B904C916C1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8" name="North Dakota">
            <a:extLst>
              <a:ext uri="{FF2B5EF4-FFF2-40B4-BE49-F238E27FC236}">
                <a16:creationId xmlns:a16="http://schemas.microsoft.com/office/drawing/2014/main" id="{60B713F9-73B7-4147-96B4-52ABBC217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59" name="Ohio">
            <a:extLst>
              <a:ext uri="{FF2B5EF4-FFF2-40B4-BE49-F238E27FC236}">
                <a16:creationId xmlns:a16="http://schemas.microsoft.com/office/drawing/2014/main" id="{AC4DE7E4-DB34-4DC5-B2AC-25508A8D2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0" name="Oregon">
            <a:extLst>
              <a:ext uri="{FF2B5EF4-FFF2-40B4-BE49-F238E27FC236}">
                <a16:creationId xmlns:a16="http://schemas.microsoft.com/office/drawing/2014/main" id="{4543011A-9329-49F8-AA5B-15D5AEDF1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1" name="Pennsylvania">
            <a:extLst>
              <a:ext uri="{FF2B5EF4-FFF2-40B4-BE49-F238E27FC236}">
                <a16:creationId xmlns:a16="http://schemas.microsoft.com/office/drawing/2014/main" id="{59E65767-60C8-4147-9BAB-468E295D3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2" name="Rhode Island">
            <a:extLst>
              <a:ext uri="{FF2B5EF4-FFF2-40B4-BE49-F238E27FC236}">
                <a16:creationId xmlns:a16="http://schemas.microsoft.com/office/drawing/2014/main" id="{572E85A2-5C68-462E-88EA-B0C622B57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3" name="South Carolina">
            <a:extLst>
              <a:ext uri="{FF2B5EF4-FFF2-40B4-BE49-F238E27FC236}">
                <a16:creationId xmlns:a16="http://schemas.microsoft.com/office/drawing/2014/main" id="{485DA71C-E043-408D-AF0D-C4F270E4A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4" name="South Dakota">
            <a:extLst>
              <a:ext uri="{FF2B5EF4-FFF2-40B4-BE49-F238E27FC236}">
                <a16:creationId xmlns:a16="http://schemas.microsoft.com/office/drawing/2014/main" id="{E16BAE0F-5DC0-4421-853C-C3F60416B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5" name="Tennessee">
            <a:extLst>
              <a:ext uri="{FF2B5EF4-FFF2-40B4-BE49-F238E27FC236}">
                <a16:creationId xmlns:a16="http://schemas.microsoft.com/office/drawing/2014/main" id="{E4CAFC26-BD24-48E0-865C-F46D86E4A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6" name="Texas">
            <a:extLst>
              <a:ext uri="{FF2B5EF4-FFF2-40B4-BE49-F238E27FC236}">
                <a16:creationId xmlns:a16="http://schemas.microsoft.com/office/drawing/2014/main" id="{D821E1BA-B27B-472A-9093-760840656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7" name="Utah">
            <a:extLst>
              <a:ext uri="{FF2B5EF4-FFF2-40B4-BE49-F238E27FC236}">
                <a16:creationId xmlns:a16="http://schemas.microsoft.com/office/drawing/2014/main" id="{C6F317E7-BAA1-4D11-B69A-32DBEAE20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8" name="Vermont">
            <a:extLst>
              <a:ext uri="{FF2B5EF4-FFF2-40B4-BE49-F238E27FC236}">
                <a16:creationId xmlns:a16="http://schemas.microsoft.com/office/drawing/2014/main" id="{14A2E635-3F69-416C-96CC-E5BFE9811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69" name="West Virginia">
            <a:extLst>
              <a:ext uri="{FF2B5EF4-FFF2-40B4-BE49-F238E27FC236}">
                <a16:creationId xmlns:a16="http://schemas.microsoft.com/office/drawing/2014/main" id="{9C36D507-CF81-4BAF-B372-41B6CE429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70" name="Wisconsin">
            <a:extLst>
              <a:ext uri="{FF2B5EF4-FFF2-40B4-BE49-F238E27FC236}">
                <a16:creationId xmlns:a16="http://schemas.microsoft.com/office/drawing/2014/main" id="{EC1192BE-E01F-4E18-BC44-1ABC73622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71" name="Wyoming">
            <a:extLst>
              <a:ext uri="{FF2B5EF4-FFF2-40B4-BE49-F238E27FC236}">
                <a16:creationId xmlns:a16="http://schemas.microsoft.com/office/drawing/2014/main" id="{AF57F7DE-0EAD-4F81-A6E8-FA7423CA7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72" name="Massachusetts">
            <a:extLst>
              <a:ext uri="{FF2B5EF4-FFF2-40B4-BE49-F238E27FC236}">
                <a16:creationId xmlns:a16="http://schemas.microsoft.com/office/drawing/2014/main" id="{423916C9-52B8-480A-9C0A-4A41517499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73" name="Freeform 59">
            <a:extLst>
              <a:ext uri="{FF2B5EF4-FFF2-40B4-BE49-F238E27FC236}">
                <a16:creationId xmlns:a16="http://schemas.microsoft.com/office/drawing/2014/main" id="{7EE5B776-7630-4A58-87AF-6B4A5F948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5274" name="Freeform 60">
            <a:extLst>
              <a:ext uri="{FF2B5EF4-FFF2-40B4-BE49-F238E27FC236}">
                <a16:creationId xmlns:a16="http://schemas.microsoft.com/office/drawing/2014/main" id="{D590A685-5DAE-447E-AE28-C39A2B373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5275" name="Virginia">
            <a:extLst>
              <a:ext uri="{FF2B5EF4-FFF2-40B4-BE49-F238E27FC236}">
                <a16:creationId xmlns:a16="http://schemas.microsoft.com/office/drawing/2014/main" id="{14FB1FC7-4F55-4F00-BC21-4F5F80390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5276" name="Freeform 62">
            <a:extLst>
              <a:ext uri="{FF2B5EF4-FFF2-40B4-BE49-F238E27FC236}">
                <a16:creationId xmlns:a16="http://schemas.microsoft.com/office/drawing/2014/main" id="{B4884796-8ADA-4389-ABF4-57A6A15C1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5277" name="Hawaii">
            <a:extLst>
              <a:ext uri="{FF2B5EF4-FFF2-40B4-BE49-F238E27FC236}">
                <a16:creationId xmlns:a16="http://schemas.microsoft.com/office/drawing/2014/main" id="{6654C77D-49A7-4608-8653-0E2869A4DE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265302" name="Freeform 64">
              <a:extLst>
                <a:ext uri="{FF2B5EF4-FFF2-40B4-BE49-F238E27FC236}">
                  <a16:creationId xmlns:a16="http://schemas.microsoft.com/office/drawing/2014/main" id="{09E19851-009E-4CE7-9D1A-BAB3E6C2F91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3" name="Freeform 65">
              <a:extLst>
                <a:ext uri="{FF2B5EF4-FFF2-40B4-BE49-F238E27FC236}">
                  <a16:creationId xmlns:a16="http://schemas.microsoft.com/office/drawing/2014/main" id="{EF84F9BC-7488-426A-9A3B-0A9F2CC872D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4" name="Freeform 66">
              <a:extLst>
                <a:ext uri="{FF2B5EF4-FFF2-40B4-BE49-F238E27FC236}">
                  <a16:creationId xmlns:a16="http://schemas.microsoft.com/office/drawing/2014/main" id="{FA98FB48-055A-45EB-81AB-CAB2FB6971F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5" name="Freeform 67">
              <a:extLst>
                <a:ext uri="{FF2B5EF4-FFF2-40B4-BE49-F238E27FC236}">
                  <a16:creationId xmlns:a16="http://schemas.microsoft.com/office/drawing/2014/main" id="{FBB3BE76-B627-4869-B6F7-37E5BDF64F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6" name="Freeform 68">
              <a:extLst>
                <a:ext uri="{FF2B5EF4-FFF2-40B4-BE49-F238E27FC236}">
                  <a16:creationId xmlns:a16="http://schemas.microsoft.com/office/drawing/2014/main" id="{B581FBE9-7610-4DD2-8481-E8219B0FC9D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7" name="Freeform 69">
              <a:extLst>
                <a:ext uri="{FF2B5EF4-FFF2-40B4-BE49-F238E27FC236}">
                  <a16:creationId xmlns:a16="http://schemas.microsoft.com/office/drawing/2014/main" id="{73A38632-4929-48CE-AA6E-114A693F8B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8" name="Freeform 70">
              <a:extLst>
                <a:ext uri="{FF2B5EF4-FFF2-40B4-BE49-F238E27FC236}">
                  <a16:creationId xmlns:a16="http://schemas.microsoft.com/office/drawing/2014/main" id="{74F30F19-299C-49F2-8549-3B976AAFA5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9" name="Freeform 71">
              <a:extLst>
                <a:ext uri="{FF2B5EF4-FFF2-40B4-BE49-F238E27FC236}">
                  <a16:creationId xmlns:a16="http://schemas.microsoft.com/office/drawing/2014/main" id="{1A32B75A-A5BC-4680-A74A-C1E8FE64889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5278" name="Alaska">
            <a:extLst>
              <a:ext uri="{FF2B5EF4-FFF2-40B4-BE49-F238E27FC236}">
                <a16:creationId xmlns:a16="http://schemas.microsoft.com/office/drawing/2014/main" id="{FBE14F37-D5D6-4A74-AA7F-895EFD9C4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265292" name="Freeform 73">
              <a:extLst>
                <a:ext uri="{FF2B5EF4-FFF2-40B4-BE49-F238E27FC236}">
                  <a16:creationId xmlns:a16="http://schemas.microsoft.com/office/drawing/2014/main" id="{1A18E28E-E8BB-4DC5-96F2-64BC9B07955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293" name="Freeform 74">
              <a:extLst>
                <a:ext uri="{FF2B5EF4-FFF2-40B4-BE49-F238E27FC236}">
                  <a16:creationId xmlns:a16="http://schemas.microsoft.com/office/drawing/2014/main" id="{BB7322E4-B6E9-41E3-BB42-72E6AB8407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294" name="Freeform 75">
              <a:extLst>
                <a:ext uri="{FF2B5EF4-FFF2-40B4-BE49-F238E27FC236}">
                  <a16:creationId xmlns:a16="http://schemas.microsoft.com/office/drawing/2014/main" id="{ADE3214A-0F3D-4F3B-8721-69AB4FC041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295" name="Freeform 76">
              <a:extLst>
                <a:ext uri="{FF2B5EF4-FFF2-40B4-BE49-F238E27FC236}">
                  <a16:creationId xmlns:a16="http://schemas.microsoft.com/office/drawing/2014/main" id="{B7FAA065-37C5-4D18-B075-09464FD1BF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296" name="Freeform 77">
              <a:extLst>
                <a:ext uri="{FF2B5EF4-FFF2-40B4-BE49-F238E27FC236}">
                  <a16:creationId xmlns:a16="http://schemas.microsoft.com/office/drawing/2014/main" id="{821C1044-8EBB-41D1-9C37-16FE948284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297" name="Freeform 78">
              <a:extLst>
                <a:ext uri="{FF2B5EF4-FFF2-40B4-BE49-F238E27FC236}">
                  <a16:creationId xmlns:a16="http://schemas.microsoft.com/office/drawing/2014/main" id="{0926B80E-79B9-4C50-BD9A-6F1D3265FF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298" name="Freeform 79">
              <a:extLst>
                <a:ext uri="{FF2B5EF4-FFF2-40B4-BE49-F238E27FC236}">
                  <a16:creationId xmlns:a16="http://schemas.microsoft.com/office/drawing/2014/main" id="{300A8926-AE29-41E8-9461-79FC42B32B9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299" name="Freeform 80">
              <a:extLst>
                <a:ext uri="{FF2B5EF4-FFF2-40B4-BE49-F238E27FC236}">
                  <a16:creationId xmlns:a16="http://schemas.microsoft.com/office/drawing/2014/main" id="{F56CCFC8-5E41-4B3B-AA77-B22FA0A511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0" name="Freeform 81">
              <a:extLst>
                <a:ext uri="{FF2B5EF4-FFF2-40B4-BE49-F238E27FC236}">
                  <a16:creationId xmlns:a16="http://schemas.microsoft.com/office/drawing/2014/main" id="{E258C0D5-7435-4EE6-930E-634E11EC56C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301" name="Freeform 82">
              <a:extLst>
                <a:ext uri="{FF2B5EF4-FFF2-40B4-BE49-F238E27FC236}">
                  <a16:creationId xmlns:a16="http://schemas.microsoft.com/office/drawing/2014/main" id="{5D277985-53F8-4455-8CDE-B7AE774A1A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5279" name="Rectangle 109">
            <a:extLst>
              <a:ext uri="{FF2B5EF4-FFF2-40B4-BE49-F238E27FC236}">
                <a16:creationId xmlns:a16="http://schemas.microsoft.com/office/drawing/2014/main" id="{A7AA0F24-9350-451D-A0DD-020EB5980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5280" name="Rectangle 110">
            <a:extLst>
              <a:ext uri="{FF2B5EF4-FFF2-40B4-BE49-F238E27FC236}">
                <a16:creationId xmlns:a16="http://schemas.microsoft.com/office/drawing/2014/main" id="{9124BAE9-5B70-45D9-BFF0-E8A1088A7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5281" name="Rectangle 111">
            <a:extLst>
              <a:ext uri="{FF2B5EF4-FFF2-40B4-BE49-F238E27FC236}">
                <a16:creationId xmlns:a16="http://schemas.microsoft.com/office/drawing/2014/main" id="{02547A32-C890-42BC-9427-B74D21E06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5282" name="Rectangle 112">
            <a:extLst>
              <a:ext uri="{FF2B5EF4-FFF2-40B4-BE49-F238E27FC236}">
                <a16:creationId xmlns:a16="http://schemas.microsoft.com/office/drawing/2014/main" id="{F3D25472-16C7-4F76-9AE8-3AE4747C4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5283" name="Rectangle 113">
            <a:extLst>
              <a:ext uri="{FF2B5EF4-FFF2-40B4-BE49-F238E27FC236}">
                <a16:creationId xmlns:a16="http://schemas.microsoft.com/office/drawing/2014/main" id="{D5B02E42-0905-4275-B6B1-2F48D9AC2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265284" name="Text Box 114">
            <a:extLst>
              <a:ext uri="{FF2B5EF4-FFF2-40B4-BE49-F238E27FC236}">
                <a16:creationId xmlns:a16="http://schemas.microsoft.com/office/drawing/2014/main" id="{3904947E-4E76-46AE-9F74-A357E1D12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265285" name="Text Box 105">
            <a:extLst>
              <a:ext uri="{FF2B5EF4-FFF2-40B4-BE49-F238E27FC236}">
                <a16:creationId xmlns:a16="http://schemas.microsoft.com/office/drawing/2014/main" id="{5236D279-499B-4381-9CDD-C0193AEBF3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265286" name="Text Box 106">
            <a:extLst>
              <a:ext uri="{FF2B5EF4-FFF2-40B4-BE49-F238E27FC236}">
                <a16:creationId xmlns:a16="http://schemas.microsoft.com/office/drawing/2014/main" id="{F7B19DA6-B76B-4461-ABBE-D09F80152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265287" name="Text Box 107">
            <a:extLst>
              <a:ext uri="{FF2B5EF4-FFF2-40B4-BE49-F238E27FC236}">
                <a16:creationId xmlns:a16="http://schemas.microsoft.com/office/drawing/2014/main" id="{14888C2D-3317-4155-9CF5-DC02DA8AC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265288" name="Text Box 108">
            <a:extLst>
              <a:ext uri="{FF2B5EF4-FFF2-40B4-BE49-F238E27FC236}">
                <a16:creationId xmlns:a16="http://schemas.microsoft.com/office/drawing/2014/main" id="{65B962DA-3136-4332-9115-D53411B5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265289" name="Rectangle 7">
            <a:extLst>
              <a:ext uri="{FF2B5EF4-FFF2-40B4-BE49-F238E27FC236}">
                <a16:creationId xmlns:a16="http://schemas.microsoft.com/office/drawing/2014/main" id="{073647C5-7650-4A9F-A608-18FB5FCE4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 Percentage of secondary schools in which health education staff worked on health education activities with a school health council, committee, or team</a:t>
            </a:r>
          </a:p>
        </p:txBody>
      </p:sp>
      <p:sp>
        <p:nvSpPr>
          <p:cNvPr id="265290" name="Text Box 101">
            <a:extLst>
              <a:ext uri="{FF2B5EF4-FFF2-40B4-BE49-F238E27FC236}">
                <a16:creationId xmlns:a16="http://schemas.microsoft.com/office/drawing/2014/main" id="{46D2F91E-F947-420D-B246-E15D26E48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265291" name="Text Box 116">
            <a:extLst>
              <a:ext uri="{FF2B5EF4-FFF2-40B4-BE49-F238E27FC236}">
                <a16:creationId xmlns:a16="http://schemas.microsoft.com/office/drawing/2014/main" id="{FA3927B0-17C9-4F45-A546-F68406D39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ashtem">
  <a:themeElements>
    <a:clrScheme name="">
      <a:dk1>
        <a:srgbClr val="00279F"/>
      </a:dk1>
      <a:lt1>
        <a:srgbClr val="FFFFFF"/>
      </a:lt1>
      <a:dk2>
        <a:srgbClr val="0000FF"/>
      </a:dk2>
      <a:lt2>
        <a:srgbClr val="FFFF00"/>
      </a:lt2>
      <a:accent1>
        <a:srgbClr val="26CA59"/>
      </a:accent1>
      <a:accent2>
        <a:srgbClr val="6E4EAE"/>
      </a:accent2>
      <a:accent3>
        <a:srgbClr val="AAAAFF"/>
      </a:accent3>
      <a:accent4>
        <a:srgbClr val="DADADA"/>
      </a:accent4>
      <a:accent5>
        <a:srgbClr val="ACE1B5"/>
      </a:accent5>
      <a:accent6>
        <a:srgbClr val="63469D"/>
      </a:accent6>
      <a:hlink>
        <a:srgbClr val="00FFFF"/>
      </a:hlink>
      <a:folHlink>
        <a:srgbClr val="EF3333"/>
      </a:folHlink>
    </a:clrScheme>
    <a:fontScheme name="Dashte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ashte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shte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CEH_ATSDR_combined">
  <a:themeElements>
    <a:clrScheme name="Custom 13">
      <a:dk1>
        <a:srgbClr val="0F56DC"/>
      </a:dk1>
      <a:lt1>
        <a:srgbClr val="FFC000"/>
      </a:lt1>
      <a:dk2>
        <a:srgbClr val="FFFFFF"/>
      </a:dk2>
      <a:lt2>
        <a:srgbClr val="FFFFFF"/>
      </a:lt2>
      <a:accent1>
        <a:srgbClr val="4983F2"/>
      </a:accent1>
      <a:accent2>
        <a:srgbClr val="007D57"/>
      </a:accent2>
      <a:accent3>
        <a:srgbClr val="9A3B26"/>
      </a:accent3>
      <a:accent4>
        <a:srgbClr val="7F7F7F"/>
      </a:accent4>
      <a:accent5>
        <a:srgbClr val="0F56DC"/>
      </a:accent5>
      <a:accent6>
        <a:srgbClr val="002060"/>
      </a:accent6>
      <a:hlink>
        <a:srgbClr val="0F56DC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0000"/>
            </a:solidFill>
            <a:latin typeface="Calibri" panose="020F0502020204030204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K:\GRAPHICS\LOGOS\DASHTEM.PPT</Template>
  <TotalTime>29867</TotalTime>
  <Words>1331</Words>
  <Application>Microsoft Office PowerPoint</Application>
  <PresentationFormat>On-screen Show (4:3)</PresentationFormat>
  <Paragraphs>57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Courier New</vt:lpstr>
      <vt:lpstr>Monotype Sorts</vt:lpstr>
      <vt:lpstr>Myriad Web Pro</vt:lpstr>
      <vt:lpstr>Times New Roman</vt:lpstr>
      <vt:lpstr>Wingdings</vt:lpstr>
      <vt:lpstr>Dashtem</vt:lpstr>
      <vt:lpstr>NCEH_ATSDR_combined</vt:lpstr>
      <vt:lpstr>School Health Coordination</vt:lpstr>
      <vt:lpstr>Percentage of secondary schools that had a school health council, committee, or team that offers guidance on the development of policies or coordinates activities on health topics</vt:lpstr>
      <vt:lpstr>Percentage of secondary schools in which health education staff worked on health education activities with physical education staff</vt:lpstr>
      <vt:lpstr> Percentage of secondary schools in which health education staff worked on health education activities with health services staff</vt:lpstr>
      <vt:lpstr> Percentage of secondary schools in which health education staff worked on health education activities with mental health or social services staff</vt:lpstr>
      <vt:lpstr> Percentage of secondary schools in which health education staff worked on health education activities with nutrition or food service staff</vt:lpstr>
      <vt:lpstr> Percentage of secondary schools in which health education staff worked on health education activities with a school health council, committee, or team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Profile State Maps</dc:title>
  <dc:subject>The Youth Risk Behavior Surveillance System</dc:subject>
  <dc:creator>Thornton, Jemekia (CDC/DDID/NCHHSTP/DASH)</dc:creator>
  <cp:lastModifiedBy>Sibert, Kelli (CDC/DDID/NCHHSTP/OD) (CTR)</cp:lastModifiedBy>
  <cp:revision>1676</cp:revision>
  <cp:lastPrinted>2019-11-01T16:40:46Z</cp:lastPrinted>
  <dcterms:created xsi:type="dcterms:W3CDTF">1999-06-07T17:41:32Z</dcterms:created>
  <dcterms:modified xsi:type="dcterms:W3CDTF">2019-11-08T16:07:20Z</dcterms:modified>
</cp:coreProperties>
</file>