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716" r:id="rId2"/>
  </p:sldMasterIdLst>
  <p:notesMasterIdLst>
    <p:notesMasterId r:id="rId14"/>
  </p:notesMasterIdLst>
  <p:handoutMasterIdLst>
    <p:handoutMasterId r:id="rId15"/>
  </p:handoutMasterIdLst>
  <p:sldIdLst>
    <p:sldId id="638" r:id="rId3"/>
    <p:sldId id="524" r:id="rId4"/>
    <p:sldId id="525" r:id="rId5"/>
    <p:sldId id="526" r:id="rId6"/>
    <p:sldId id="527" r:id="rId7"/>
    <p:sldId id="528" r:id="rId8"/>
    <p:sldId id="529" r:id="rId9"/>
    <p:sldId id="530" r:id="rId10"/>
    <p:sldId id="531" r:id="rId11"/>
    <p:sldId id="532" r:id="rId12"/>
    <p:sldId id="533" r:id="rId13"/>
  </p:sldIdLst>
  <p:sldSz cx="9144000" cy="6858000" type="screen4x3"/>
  <p:notesSz cx="7010400" cy="9296400"/>
  <p:defaultTextStyle>
    <a:defPPr>
      <a:defRPr lang="en-US"/>
    </a:defPPr>
    <a:lvl1pPr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2"/>
        </a:solidFill>
        <a:latin typeface="Arial" panose="020B0604020202020204" pitchFamily="34" charset="0"/>
        <a:ea typeface="+mn-ea"/>
        <a:cs typeface="+mn-cs"/>
      </a:defRPr>
    </a:lvl5pPr>
    <a:lvl6pPr marL="2286000" algn="l" defTabSz="914400" rtl="0" eaLnBrk="1" latinLnBrk="0" hangingPunct="1">
      <a:defRPr b="1" kern="1200">
        <a:solidFill>
          <a:schemeClr val="tx2"/>
        </a:solidFill>
        <a:latin typeface="Arial" panose="020B0604020202020204" pitchFamily="34" charset="0"/>
        <a:ea typeface="+mn-ea"/>
        <a:cs typeface="+mn-cs"/>
      </a:defRPr>
    </a:lvl6pPr>
    <a:lvl7pPr marL="2743200" algn="l" defTabSz="914400" rtl="0" eaLnBrk="1" latinLnBrk="0" hangingPunct="1">
      <a:defRPr b="1" kern="1200">
        <a:solidFill>
          <a:schemeClr val="tx2"/>
        </a:solidFill>
        <a:latin typeface="Arial" panose="020B0604020202020204" pitchFamily="34" charset="0"/>
        <a:ea typeface="+mn-ea"/>
        <a:cs typeface="+mn-cs"/>
      </a:defRPr>
    </a:lvl7pPr>
    <a:lvl8pPr marL="3200400" algn="l" defTabSz="914400" rtl="0" eaLnBrk="1" latinLnBrk="0" hangingPunct="1">
      <a:defRPr b="1" kern="1200">
        <a:solidFill>
          <a:schemeClr val="tx2"/>
        </a:solidFill>
        <a:latin typeface="Arial" panose="020B0604020202020204" pitchFamily="34" charset="0"/>
        <a:ea typeface="+mn-ea"/>
        <a:cs typeface="+mn-cs"/>
      </a:defRPr>
    </a:lvl8pPr>
    <a:lvl9pPr marL="3657600" algn="l" defTabSz="914400" rtl="0" eaLnBrk="1" latinLnBrk="0" hangingPunct="1">
      <a:defRPr b="1"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76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818A"/>
    <a:srgbClr val="508C9A"/>
    <a:srgbClr val="85B4BF"/>
    <a:srgbClr val="003F48"/>
    <a:srgbClr val="000000"/>
    <a:srgbClr val="03D7E7"/>
    <a:srgbClr val="DCEDC8"/>
    <a:srgbClr val="67A9CF"/>
    <a:srgbClr val="BDC9E1"/>
    <a:srgbClr val="F6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801" autoAdjust="0"/>
    <p:restoredTop sz="70535" autoAdjust="0"/>
  </p:normalViewPr>
  <p:slideViewPr>
    <p:cSldViewPr snapToGrid="0">
      <p:cViewPr varScale="1">
        <p:scale>
          <a:sx n="54" d="100"/>
          <a:sy n="54" d="100"/>
        </p:scale>
        <p:origin x="1752" y="72"/>
      </p:cViewPr>
      <p:guideLst>
        <p:guide orient="horz" pos="3456"/>
        <p:guide pos="7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0"/>
    </p:cViewPr>
  </p:sorterViewPr>
  <p:notesViewPr>
    <p:cSldViewPr snapToGrid="0">
      <p:cViewPr varScale="1">
        <p:scale>
          <a:sx n="60" d="100"/>
          <a:sy n="60" d="100"/>
        </p:scale>
        <p:origin x="2381" y="43"/>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43BB3FD-1AC5-4800-9411-61ED1F404966}"/>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7" name="Rectangle 3">
            <a:extLst>
              <a:ext uri="{FF2B5EF4-FFF2-40B4-BE49-F238E27FC236}">
                <a16:creationId xmlns:a16="http://schemas.microsoft.com/office/drawing/2014/main" id="{528B4426-44FA-40B6-BF62-DAA96DB181DA}"/>
              </a:ext>
            </a:extLst>
          </p:cNvPr>
          <p:cNvSpPr>
            <a:spLocks noGrp="1" noChangeArrowheads="1"/>
          </p:cNvSpPr>
          <p:nvPr>
            <p:ph type="dt" sz="quarter"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21508" name="Rectangle 4">
            <a:extLst>
              <a:ext uri="{FF2B5EF4-FFF2-40B4-BE49-F238E27FC236}">
                <a16:creationId xmlns:a16="http://schemas.microsoft.com/office/drawing/2014/main" id="{9C67B63C-93EC-49A6-A43D-24D531E1D288}"/>
              </a:ext>
            </a:extLst>
          </p:cNvPr>
          <p:cNvSpPr>
            <a:spLocks noGrp="1" noChangeArrowheads="1"/>
          </p:cNvSpPr>
          <p:nvPr>
            <p:ph type="ftr" sz="quarter" idx="2"/>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21509" name="Rectangle 5">
            <a:extLst>
              <a:ext uri="{FF2B5EF4-FFF2-40B4-BE49-F238E27FC236}">
                <a16:creationId xmlns:a16="http://schemas.microsoft.com/office/drawing/2014/main" id="{3F1D419E-6894-4F1A-9A31-1E7497CAC6AD}"/>
              </a:ext>
            </a:extLst>
          </p:cNvPr>
          <p:cNvSpPr>
            <a:spLocks noGrp="1" noChangeArrowheads="1"/>
          </p:cNvSpPr>
          <p:nvPr>
            <p:ph type="sldNum" sz="quarter" idx="3"/>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2116A7AF-8192-4D97-9A17-23545D6172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C697DB5-AABD-437A-9243-ED7F4F53700C}"/>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3" name="Rectangle 3">
            <a:extLst>
              <a:ext uri="{FF2B5EF4-FFF2-40B4-BE49-F238E27FC236}">
                <a16:creationId xmlns:a16="http://schemas.microsoft.com/office/drawing/2014/main" id="{6A566E96-9A22-447E-97F4-6FC8BFFF9EA3}"/>
              </a:ext>
            </a:extLst>
          </p:cNvPr>
          <p:cNvSpPr>
            <a:spLocks noGrp="1" noChangeArrowheads="1"/>
          </p:cNvSpPr>
          <p:nvPr>
            <p:ph type="dt" idx="1"/>
          </p:nvPr>
        </p:nvSpPr>
        <p:spPr bwMode="auto">
          <a:xfrm>
            <a:off x="3973513" y="0"/>
            <a:ext cx="3036887" cy="465138"/>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0244" name="Rectangle 4">
            <a:extLst>
              <a:ext uri="{FF2B5EF4-FFF2-40B4-BE49-F238E27FC236}">
                <a16:creationId xmlns:a16="http://schemas.microsoft.com/office/drawing/2014/main" id="{2642BDBA-B807-44BD-985C-3D960C5BC7C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A65665D8-114C-436D-A909-11BA11ADDE26}"/>
              </a:ext>
            </a:extLst>
          </p:cNvPr>
          <p:cNvSpPr>
            <a:spLocks noGrp="1" noChangeArrowheads="1"/>
          </p:cNvSpPr>
          <p:nvPr>
            <p:ph type="body" sz="quarter" idx="3"/>
          </p:nvPr>
        </p:nvSpPr>
        <p:spPr bwMode="auto">
          <a:xfrm>
            <a:off x="935038" y="4416425"/>
            <a:ext cx="5140325" cy="4183063"/>
          </a:xfrm>
          <a:prstGeom prst="rect">
            <a:avLst/>
          </a:prstGeom>
          <a:noFill/>
          <a:ln w="9525">
            <a:solidFill>
              <a:schemeClr val="tx1"/>
            </a:solidFill>
            <a:miter lim="800000"/>
            <a:headEnd/>
            <a:tailEnd/>
          </a:ln>
          <a:effectLst/>
        </p:spPr>
        <p:txBody>
          <a:bodyPr vert="horz" wrap="square" lIns="91421" tIns="45710" rIns="91421" bIns="457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09DA5CB1-DDF2-4964-A173-9C1158F2C8B1}"/>
              </a:ext>
            </a:extLst>
          </p:cNvPr>
          <p:cNvSpPr>
            <a:spLocks noGrp="1" noChangeArrowheads="1"/>
          </p:cNvSpPr>
          <p:nvPr>
            <p:ph type="ftr" sz="quarter" idx="4"/>
          </p:nvPr>
        </p:nvSpPr>
        <p:spPr bwMode="auto">
          <a:xfrm>
            <a:off x="0" y="8831263"/>
            <a:ext cx="3036888"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l">
              <a:defRPr sz="1200" b="0">
                <a:solidFill>
                  <a:schemeClr val="tx1"/>
                </a:solidFill>
                <a:latin typeface="Times New Roman" pitchFamily="18" charset="0"/>
              </a:defRPr>
            </a:lvl1pPr>
          </a:lstStyle>
          <a:p>
            <a:pPr>
              <a:defRPr/>
            </a:pPr>
            <a:endParaRPr lang="en-US"/>
          </a:p>
        </p:txBody>
      </p:sp>
      <p:sp>
        <p:nvSpPr>
          <p:cNvPr id="40967" name="Rectangle 7">
            <a:extLst>
              <a:ext uri="{FF2B5EF4-FFF2-40B4-BE49-F238E27FC236}">
                <a16:creationId xmlns:a16="http://schemas.microsoft.com/office/drawing/2014/main" id="{9E84E4A5-338C-431A-AAD4-BB9A49594EF7}"/>
              </a:ext>
            </a:extLst>
          </p:cNvPr>
          <p:cNvSpPr>
            <a:spLocks noGrp="1" noChangeArrowheads="1"/>
          </p:cNvSpPr>
          <p:nvPr>
            <p:ph type="sldNum" sz="quarter" idx="5"/>
          </p:nvPr>
        </p:nvSpPr>
        <p:spPr bwMode="auto">
          <a:xfrm>
            <a:off x="3973513" y="8831263"/>
            <a:ext cx="3036887" cy="465137"/>
          </a:xfrm>
          <a:prstGeom prst="rect">
            <a:avLst/>
          </a:prstGeom>
          <a:noFill/>
          <a:ln w="9525">
            <a:noFill/>
            <a:miter lim="800000"/>
            <a:headEnd/>
            <a:tailEnd/>
          </a:ln>
          <a:effectLst/>
        </p:spPr>
        <p:txBody>
          <a:bodyPr vert="horz" wrap="square" lIns="91421" tIns="45710" rIns="91421" bIns="4571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pPr>
              <a:defRPr/>
            </a:pPr>
            <a:fld id="{ED900297-63C3-4697-9D9F-8B8917B1F2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 and Supportive Environments</a:t>
            </a:r>
          </a:p>
        </p:txBody>
      </p:sp>
      <p:sp>
        <p:nvSpPr>
          <p:cNvPr id="4" name="Slide Number Placeholder 3"/>
          <p:cNvSpPr>
            <a:spLocks noGrp="1"/>
          </p:cNvSpPr>
          <p:nvPr>
            <p:ph type="sldNum" sz="quarter" idx="5"/>
          </p:nvPr>
        </p:nvSpPr>
        <p:spPr/>
        <p:txBody>
          <a:bodyPr/>
          <a:lstStyle/>
          <a:p>
            <a:pPr>
              <a:defRPr/>
            </a:pPr>
            <a:fld id="{ED900297-63C3-4697-9D9F-8B8917B1F256}" type="slidenum">
              <a:rPr lang="en-US" altLang="en-US" smtClean="0"/>
              <a:pPr>
                <a:defRPr/>
              </a:pPr>
              <a:t>1</a:t>
            </a:fld>
            <a:endParaRPr lang="en-US" altLang="en-US"/>
          </a:p>
        </p:txBody>
      </p:sp>
    </p:spTree>
    <p:extLst>
      <p:ext uri="{BB962C8B-B14F-4D97-AF65-F5344CB8AC3E}">
        <p14:creationId xmlns:p14="http://schemas.microsoft.com/office/powerpoint/2010/main" val="3954403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C9FA4D0B-B14F-4B3B-871D-AF35EE9DC2D0}"/>
              </a:ext>
            </a:extLst>
          </p:cNvPr>
          <p:cNvSpPr>
            <a:spLocks noGrp="1" noRot="1" noChangeAspect="1" noChangeArrowheads="1" noTextEdit="1"/>
          </p:cNvSpPr>
          <p:nvPr>
            <p:ph type="sldImg"/>
          </p:nvPr>
        </p:nvSpPr>
        <p:spPr>
          <a:ln/>
        </p:spPr>
      </p:sp>
      <p:sp>
        <p:nvSpPr>
          <p:cNvPr id="181251" name="Notes Placeholder 2">
            <a:extLst>
              <a:ext uri="{FF2B5EF4-FFF2-40B4-BE49-F238E27FC236}">
                <a16:creationId xmlns:a16="http://schemas.microsoft.com/office/drawing/2014/main" id="{E28FC377-7312-45AA-B704-46235A5EAF0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facilitate access to providers not on school property who have experience in providing social and psychological services to LGBTQ youth. The values range from 44% to 84%.     Georgia, Kansas, Mississippi, Nebraska, North Dakota, Oklahoma, South Carolina, Texas, range from 25% to 49%.  Alabama, Alaska, Arkansas, California, Florida, Hawaii, Idaho, Illinois, Kentucky, Maine, Maryland, Michigan, Minnesota, Missouri, Montana, Nevada, New Jersey, New Mexico, North Carolina, Ohio, Oregon, Pennsylvania, Rhode Island, South Dakota, Tennessee, Utah, Vermont, Virginia, Washington, West Virginia, Wisconsin, range from 50% to 74%.  Delaware, Massachusetts, New Hampshire, New York, range from 75% to 100%. Arizona, Colorado, Connecticut, Indiana, Iowa, Louisiana, and Wyoming did not have weighted results.</a:t>
            </a:r>
          </a:p>
          <a:p>
            <a:endParaRPr lang="en-US" altLang="en-US"/>
          </a:p>
        </p:txBody>
      </p:sp>
      <p:sp>
        <p:nvSpPr>
          <p:cNvPr id="181252" name="Slide Number Placeholder 3">
            <a:extLst>
              <a:ext uri="{FF2B5EF4-FFF2-40B4-BE49-F238E27FC236}">
                <a16:creationId xmlns:a16="http://schemas.microsoft.com/office/drawing/2014/main" id="{400F944D-4A3E-460D-9510-23F22C7676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957085CA-0702-45D7-9879-682B429F10C3}" type="slidenum">
              <a:rPr lang="en-US" altLang="en-US" b="0" smtClean="0">
                <a:solidFill>
                  <a:schemeClr val="tx1"/>
                </a:solidFill>
                <a:latin typeface="Times New Roman" panose="02020603050405020304" pitchFamily="18" charset="0"/>
              </a:rPr>
              <a:pPr/>
              <a:t>10</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FE8F5384-25A2-4F4D-96DB-6633B7DC93B5}"/>
              </a:ext>
            </a:extLst>
          </p:cNvPr>
          <p:cNvSpPr>
            <a:spLocks noGrp="1" noRot="1" noChangeAspect="1" noChangeArrowheads="1" noTextEdit="1"/>
          </p:cNvSpPr>
          <p:nvPr>
            <p:ph type="sldImg"/>
          </p:nvPr>
        </p:nvSpPr>
        <p:spPr>
          <a:ln/>
        </p:spPr>
      </p:sp>
      <p:sp>
        <p:nvSpPr>
          <p:cNvPr id="183299" name="Notes Placeholder 2">
            <a:extLst>
              <a:ext uri="{FF2B5EF4-FFF2-40B4-BE49-F238E27FC236}">
                <a16:creationId xmlns:a16="http://schemas.microsoft.com/office/drawing/2014/main" id="{E733A032-4596-42B4-B15E-052819A37D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implement HIV, other STD, and pregnancy prevention strategies that meet the needs of lesbian, gay, bisexual, transgender, and questioning (LGBTQ) youth . The values range from 5% to 47%.  Alabama, Alaska, Arkansas, Georgia, Hawaii, Idaho, Illinois, Kansas, Kentucky, Maryland, Michigan, Minnesota, Mississippi, Missouri, Montana, Nebraska, Nevada, New Mexico, North Carolina, North Dakota, Ohio, Oklahoma, Pennsylvania, South Carolina, South Dakota, Tennessee, Texas, Utah, Virginia, West Virginia, Wisconsin, range from 0% to 24%.  California, Delaware, Florida, Maine, Massachusetts, New Hampshire, New Jersey, New York, Oregon, Rhode Island, Vermont, Washington, range from 25% to 49%. Arizona, Colorado, Connecticut, Indiana, Iowa, Louisiana, and Wyoming did not have weighted results.</a:t>
            </a:r>
          </a:p>
          <a:p>
            <a:endParaRPr lang="en-US" altLang="en-US"/>
          </a:p>
        </p:txBody>
      </p:sp>
      <p:sp>
        <p:nvSpPr>
          <p:cNvPr id="183300" name="Slide Number Placeholder 3">
            <a:extLst>
              <a:ext uri="{FF2B5EF4-FFF2-40B4-BE49-F238E27FC236}">
                <a16:creationId xmlns:a16="http://schemas.microsoft.com/office/drawing/2014/main" id="{E2565347-D096-4259-8201-F1E26958C8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5D05BB7C-656D-4344-9A1E-AFFDE4A558E7}" type="slidenum">
              <a:rPr lang="en-US" altLang="en-US" b="0" smtClean="0">
                <a:solidFill>
                  <a:schemeClr val="tx1"/>
                </a:solidFill>
                <a:latin typeface="Times New Roman" panose="02020603050405020304" pitchFamily="18" charset="0"/>
              </a:rPr>
              <a:pPr/>
              <a:t>11</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a:extLst>
              <a:ext uri="{FF2B5EF4-FFF2-40B4-BE49-F238E27FC236}">
                <a16:creationId xmlns:a16="http://schemas.microsoft.com/office/drawing/2014/main" id="{6B1610A1-A3E2-41FC-88FB-EC44CAB7B5AE}"/>
              </a:ext>
            </a:extLst>
          </p:cNvPr>
          <p:cNvSpPr>
            <a:spLocks noGrp="1" noRot="1" noChangeAspect="1" noChangeArrowheads="1" noTextEdit="1"/>
          </p:cNvSpPr>
          <p:nvPr>
            <p:ph type="sldImg"/>
          </p:nvPr>
        </p:nvSpPr>
        <p:spPr>
          <a:ln/>
        </p:spPr>
      </p:sp>
      <p:sp>
        <p:nvSpPr>
          <p:cNvPr id="164867" name="Notes Placeholder 2">
            <a:extLst>
              <a:ext uri="{FF2B5EF4-FFF2-40B4-BE49-F238E27FC236}">
                <a16:creationId xmlns:a16="http://schemas.microsoft.com/office/drawing/2014/main" id="{CC7B5A89-E804-464A-91A0-77A0B29C0B8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implement parent engagement strategies for all students . The values range from 28% to 69%.     Alabama, Alaska, Delaware, Florida, Georgia, Hawaii, Idaho, Illinois, Kansas, Maine, Mississippi, Missouri, Montana, Nebraska, Nevada, New Mexico, North Carolina, North Dakota, Ohio, Oklahoma, Oregon, Pennsylvania, South Carolina, South Dakota, Tennessee, Utah, Virginia, range from 25% to 49%.  Arkansas, California, Kentucky, Maryland, Massachusetts, Michigan, Minnesota, New Hampshire, New Jersey, New York, Rhode Island, Texas, Vermont, Washington, West Virginia, Wisconsin, range from 50% to 74%. Arizona, Colorado, Connecticut, Indiana, Iowa, Louisiana, and Wyoming did not have weighted results.</a:t>
            </a:r>
          </a:p>
          <a:p>
            <a:endParaRPr lang="en-US" altLang="en-US"/>
          </a:p>
        </p:txBody>
      </p:sp>
      <p:sp>
        <p:nvSpPr>
          <p:cNvPr id="164868" name="Slide Number Placeholder 3">
            <a:extLst>
              <a:ext uri="{FF2B5EF4-FFF2-40B4-BE49-F238E27FC236}">
                <a16:creationId xmlns:a16="http://schemas.microsoft.com/office/drawing/2014/main" id="{9BC97237-06DD-46C7-B89C-7996929039C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3A830C32-1809-47B1-9048-BDFBDCC9515D}" type="slidenum">
              <a:rPr lang="en-US" altLang="en-US" b="0" smtClean="0">
                <a:solidFill>
                  <a:schemeClr val="tx1"/>
                </a:solidFill>
                <a:latin typeface="Times New Roman" panose="02020603050405020304" pitchFamily="18" charset="0"/>
              </a:rPr>
              <a:pPr/>
              <a:t>2</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a:extLst>
              <a:ext uri="{FF2B5EF4-FFF2-40B4-BE49-F238E27FC236}">
                <a16:creationId xmlns:a16="http://schemas.microsoft.com/office/drawing/2014/main" id="{20917CDE-A454-41AE-AEC9-BE3908380257}"/>
              </a:ext>
            </a:extLst>
          </p:cNvPr>
          <p:cNvSpPr>
            <a:spLocks noGrp="1" noRot="1" noChangeAspect="1" noChangeArrowheads="1" noTextEdit="1"/>
          </p:cNvSpPr>
          <p:nvPr>
            <p:ph type="sldImg"/>
          </p:nvPr>
        </p:nvSpPr>
        <p:spPr>
          <a:ln/>
        </p:spPr>
      </p:sp>
      <p:sp>
        <p:nvSpPr>
          <p:cNvPr id="166915" name="Notes Placeholder 2">
            <a:extLst>
              <a:ext uri="{FF2B5EF4-FFF2-40B4-BE49-F238E27FC236}">
                <a16:creationId xmlns:a16="http://schemas.microsoft.com/office/drawing/2014/main" id="{45FE89A7-3D11-4C67-8C57-4FA7152CE1A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implement school connectedness strategies . The values range from 70% to 96%.        Alaska, Kansas, Maine, Montana, New Mexico, Rhode Island, South Dakota, range from 50% to 74%.  Alabama, Arkansas, California, Delaware, Florida, Georgia, Hawaii, Idaho, Illinois, Kentucky, Maryland, Massachusetts, Michigan, Minnesota, Mississippi, Missouri, Nebraska, Nevada, New Hampshire, New Jersey, New York, North Carolina, North Dakota, Ohio, Oklahoma, Oregon, Pennsylvania, South Carolina, Tennessee, Texas, Utah, Vermont, Virginia, Washington, West Virginia, Wisconsin, range from 75% to 100%. Arizona, Colorado, Connecticut, Indiana, Iowa, Louisiana, and Wyoming did not have weighted results.</a:t>
            </a:r>
          </a:p>
          <a:p>
            <a:endParaRPr lang="en-US" altLang="en-US"/>
          </a:p>
        </p:txBody>
      </p:sp>
      <p:sp>
        <p:nvSpPr>
          <p:cNvPr id="166916" name="Slide Number Placeholder 3">
            <a:extLst>
              <a:ext uri="{FF2B5EF4-FFF2-40B4-BE49-F238E27FC236}">
                <a16:creationId xmlns:a16="http://schemas.microsoft.com/office/drawing/2014/main" id="{6479CDF4-FCB0-4187-9259-539DD4C5CA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7683C763-D1F2-4DE2-829D-A735EF35F4A0}" type="slidenum">
              <a:rPr lang="en-US" altLang="en-US" b="0" smtClean="0">
                <a:solidFill>
                  <a:schemeClr val="tx1"/>
                </a:solidFill>
                <a:latin typeface="Times New Roman" panose="02020603050405020304" pitchFamily="18" charset="0"/>
              </a:rPr>
              <a:pPr/>
              <a:t>3</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a:extLst>
              <a:ext uri="{FF2B5EF4-FFF2-40B4-BE49-F238E27FC236}">
                <a16:creationId xmlns:a16="http://schemas.microsoft.com/office/drawing/2014/main" id="{5446FF70-65BC-40A4-B2F4-7B2A8217DCFA}"/>
              </a:ext>
            </a:extLst>
          </p:cNvPr>
          <p:cNvSpPr>
            <a:spLocks noGrp="1" noRot="1" noChangeAspect="1" noChangeArrowheads="1" noTextEdit="1"/>
          </p:cNvSpPr>
          <p:nvPr>
            <p:ph type="sldImg"/>
          </p:nvPr>
        </p:nvSpPr>
        <p:spPr>
          <a:ln/>
        </p:spPr>
      </p:sp>
      <p:sp>
        <p:nvSpPr>
          <p:cNvPr id="168963" name="Notes Placeholder 2">
            <a:extLst>
              <a:ext uri="{FF2B5EF4-FFF2-40B4-BE49-F238E27FC236}">
                <a16:creationId xmlns:a16="http://schemas.microsoft.com/office/drawing/2014/main" id="{544C1F65-DAAD-4C6D-869C-734CE0A7B97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prevent bullying and sexual harassment, including electronic aggression, among all students. The values range from 28% to 80%.     Alaska, California, Hawaii, Idaho, Kansas, Maine, Michigan, Minnesota, Montana, Nebraska, New Mexico, North Carolina, North Dakota, Ohio, Oklahoma, Oregon, Pennsylvania, Rhode Island, South Dakota, Utah, Virginia, Washington, Wisconsin, range from 25% to 49%.  Alabama, Arkansas, Delaware, Florida, Georgia, Illinois, Kentucky, Maryland, Massachusetts, Mississippi, Missouri, Nevada, New Hampshire, New York, South Carolina, Tennessee, Texas, Vermont, West Virginia, range from 50% to 74%.  New Jersey, range from 75% to 100%. Arizona, Colorado, Connecticut, Indiana, Iowa, Louisiana, and Wyoming did not have weighted results.</a:t>
            </a:r>
          </a:p>
          <a:p>
            <a:endParaRPr lang="en-US" altLang="en-US"/>
          </a:p>
        </p:txBody>
      </p:sp>
      <p:sp>
        <p:nvSpPr>
          <p:cNvPr id="168964" name="Slide Number Placeholder 3">
            <a:extLst>
              <a:ext uri="{FF2B5EF4-FFF2-40B4-BE49-F238E27FC236}">
                <a16:creationId xmlns:a16="http://schemas.microsoft.com/office/drawing/2014/main" id="{E779CB42-3C03-436A-84B1-96681B9377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084C2F19-8492-4526-B957-BDCA7BB5857A}" type="slidenum">
              <a:rPr lang="en-US" altLang="en-US" b="0" smtClean="0">
                <a:solidFill>
                  <a:schemeClr val="tx1"/>
                </a:solidFill>
                <a:latin typeface="Times New Roman" panose="02020603050405020304" pitchFamily="18" charset="0"/>
              </a:rPr>
              <a:pPr/>
              <a:t>4</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a:extLst>
              <a:ext uri="{FF2B5EF4-FFF2-40B4-BE49-F238E27FC236}">
                <a16:creationId xmlns:a16="http://schemas.microsoft.com/office/drawing/2014/main" id="{F994CC8C-CD83-4D39-AC8C-6D181EE2D0BA}"/>
              </a:ext>
            </a:extLst>
          </p:cNvPr>
          <p:cNvSpPr>
            <a:spLocks noGrp="1" noRot="1" noChangeAspect="1" noChangeArrowheads="1" noTextEdit="1"/>
          </p:cNvSpPr>
          <p:nvPr>
            <p:ph type="sldImg"/>
          </p:nvPr>
        </p:nvSpPr>
        <p:spPr>
          <a:ln/>
        </p:spPr>
      </p:sp>
      <p:sp>
        <p:nvSpPr>
          <p:cNvPr id="171011" name="Notes Placeholder 2">
            <a:extLst>
              <a:ext uri="{FF2B5EF4-FFF2-40B4-BE49-F238E27FC236}">
                <a16:creationId xmlns:a16="http://schemas.microsoft.com/office/drawing/2014/main" id="{556C5D17-69E5-4211-A8AB-751F14B1A05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with a gay/straight alliance or similar club. The values range from 15% to 72%.  Alaska, Arkansas, Mississippi, Montana, Nebraska, Oklahoma, South Dakota, Tennessee, range from 0% to 24%.  Alabama, Georgia, Hawaii, Idaho, Illinois, Kansas, Kentucky, Maryland, Michigan, Minnesota, Missouri, Nevada, New Hampshire, New Jersey, New Mexico, North Carolina, North Dakota, Ohio, Oregon, Pennsylvania, South Carolina, Texas, Utah, Virginia, West Virginia, Wisconsin, range from 25% to 49%.  California, Delaware, Florida, Maine, Massachusetts, New York, Rhode Island, Vermont, Washington, range from 50% to 74%. Arizona, Colorado, Connecticut, Indiana, Iowa, Louisiana, and Wyoming did not have weighted results.</a:t>
            </a:r>
          </a:p>
          <a:p>
            <a:endParaRPr lang="en-US" altLang="en-US"/>
          </a:p>
        </p:txBody>
      </p:sp>
      <p:sp>
        <p:nvSpPr>
          <p:cNvPr id="171012" name="Slide Number Placeholder 3">
            <a:extLst>
              <a:ext uri="{FF2B5EF4-FFF2-40B4-BE49-F238E27FC236}">
                <a16:creationId xmlns:a16="http://schemas.microsoft.com/office/drawing/2014/main" id="{F6A83119-A232-4E64-BFDA-81422732F4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A1AE714F-69FE-4480-A2F9-0555E30B754D}" type="slidenum">
              <a:rPr lang="en-US" altLang="en-US" b="0" smtClean="0">
                <a:solidFill>
                  <a:schemeClr val="tx1"/>
                </a:solidFill>
                <a:latin typeface="Times New Roman" panose="02020603050405020304" pitchFamily="18" charset="0"/>
              </a:rPr>
              <a:pPr/>
              <a:t>5</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a:extLst>
              <a:ext uri="{FF2B5EF4-FFF2-40B4-BE49-F238E27FC236}">
                <a16:creationId xmlns:a16="http://schemas.microsoft.com/office/drawing/2014/main" id="{065360F5-107D-4E39-B79D-474FAB105281}"/>
              </a:ext>
            </a:extLst>
          </p:cNvPr>
          <p:cNvSpPr>
            <a:spLocks noGrp="1" noRot="1" noChangeAspect="1" noChangeArrowheads="1" noTextEdit="1"/>
          </p:cNvSpPr>
          <p:nvPr>
            <p:ph type="sldImg"/>
          </p:nvPr>
        </p:nvSpPr>
        <p:spPr>
          <a:ln/>
        </p:spPr>
      </p:sp>
      <p:sp>
        <p:nvSpPr>
          <p:cNvPr id="173059" name="Notes Placeholder 2">
            <a:extLst>
              <a:ext uri="{FF2B5EF4-FFF2-40B4-BE49-F238E27FC236}">
                <a16:creationId xmlns:a16="http://schemas.microsoft.com/office/drawing/2014/main" id="{2D7770E7-8A69-414A-95BD-AC9DAC01CEB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identify “safe spaces” where LGBTQ youth can receive support from administrators, teachers, or other school staff. The values range from 44% to 95%.     Alaska, range from 25% to 49%.  Alabama, Arkansas, Georgia, Idaho, Kansas, Kentucky, Michigan, Mississippi, Missouri, Montana, Nebraska, North Carolina, North Dakota, Oklahoma, South Carolina, South Dakota, Texas, range from 50% to 74%.  California, Delaware, Florida, Hawaii, Illinois, Maine, Maryland, Massachusetts, Minnesota, Nevada, New Hampshire, New Jersey, New Mexico, New York, Ohio, Oregon, Pennsylvania, Rhode Island, Tennessee, Utah, Vermont, Virginia, Washington, West Virginia, Wisconsin, range from 75% to 100%. Arizona, Colorado, Connecticut, Indiana, Iowa, Louisiana, and Wyoming did not have weighted results.</a:t>
            </a:r>
          </a:p>
          <a:p>
            <a:endParaRPr lang="en-US" altLang="en-US"/>
          </a:p>
        </p:txBody>
      </p:sp>
      <p:sp>
        <p:nvSpPr>
          <p:cNvPr id="173060" name="Slide Number Placeholder 3">
            <a:extLst>
              <a:ext uri="{FF2B5EF4-FFF2-40B4-BE49-F238E27FC236}">
                <a16:creationId xmlns:a16="http://schemas.microsoft.com/office/drawing/2014/main" id="{9FA5B364-048B-49BA-9F9A-8F9BD81485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DE3F2AB6-16B3-45F4-A594-9B737D1EE7AD}" type="slidenum">
              <a:rPr lang="en-US" altLang="en-US" b="0" smtClean="0">
                <a:solidFill>
                  <a:schemeClr val="tx1"/>
                </a:solidFill>
                <a:latin typeface="Times New Roman" panose="02020603050405020304" pitchFamily="18" charset="0"/>
              </a:rPr>
              <a:pPr/>
              <a:t>6</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06F83759-3AC1-4398-9806-48B547B2A92B}"/>
              </a:ext>
            </a:extLst>
          </p:cNvPr>
          <p:cNvSpPr>
            <a:spLocks noGrp="1" noRot="1" noChangeAspect="1" noChangeArrowheads="1" noTextEdit="1"/>
          </p:cNvSpPr>
          <p:nvPr>
            <p:ph type="sldImg"/>
          </p:nvPr>
        </p:nvSpPr>
        <p:spPr>
          <a:ln/>
        </p:spPr>
      </p:sp>
      <p:sp>
        <p:nvSpPr>
          <p:cNvPr id="175107" name="Notes Placeholder 2">
            <a:extLst>
              <a:ext uri="{FF2B5EF4-FFF2-40B4-BE49-F238E27FC236}">
                <a16:creationId xmlns:a16="http://schemas.microsoft.com/office/drawing/2014/main" id="{C9BAC921-4B0D-4ED1-AF71-87915B89ABE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prohibit harassment based on a student’s perceived or actual sexual orientation or gender identity. The values range from 87% to 100%.           Alabama, Alaska, Arkansas, California, Delaware, Florida, Georgia, Hawaii, Idaho, Illinois, Kansas, Kentucky, Maine, Maryland, Massachusetts, Michigan, Minnesota, Mississippi, Missouri, Montana, Nebraska, Nevada, New Hampshire, New Jersey, New Mexico, New York, North Carolina, North Dakota, Ohio, Oklahoma, Oregon, Pennsylvania, Rhode Island, South Carolina, South Dakota, Tennessee, Texas, Utah, Vermont, Virginia, Washington, West Virginia, Wisconsin, range from 75% to 100%. Arizona, Colorado, Connecticut, Indiana, Iowa, Louisiana, and Wyoming did not have weighted results.</a:t>
            </a:r>
          </a:p>
          <a:p>
            <a:endParaRPr lang="en-US" altLang="en-US"/>
          </a:p>
        </p:txBody>
      </p:sp>
      <p:sp>
        <p:nvSpPr>
          <p:cNvPr id="175108" name="Slide Number Placeholder 3">
            <a:extLst>
              <a:ext uri="{FF2B5EF4-FFF2-40B4-BE49-F238E27FC236}">
                <a16:creationId xmlns:a16="http://schemas.microsoft.com/office/drawing/2014/main" id="{C248033A-5BA3-4D28-90B4-48EFE5F479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6C940885-E758-49B3-961A-425E705D4637}" type="slidenum">
              <a:rPr lang="en-US" altLang="en-US" b="0" smtClean="0">
                <a:solidFill>
                  <a:schemeClr val="tx1"/>
                </a:solidFill>
                <a:latin typeface="Times New Roman" panose="02020603050405020304" pitchFamily="18" charset="0"/>
              </a:rPr>
              <a:pPr/>
              <a:t>7</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E9C9AEF2-28D9-44FE-8AB1-A82A2925CFBC}"/>
              </a:ext>
            </a:extLst>
          </p:cNvPr>
          <p:cNvSpPr>
            <a:spLocks noGrp="1" noRot="1" noChangeAspect="1" noChangeArrowheads="1" noTextEdit="1"/>
          </p:cNvSpPr>
          <p:nvPr>
            <p:ph type="sldImg"/>
          </p:nvPr>
        </p:nvSpPr>
        <p:spPr>
          <a:ln/>
        </p:spPr>
      </p:sp>
      <p:sp>
        <p:nvSpPr>
          <p:cNvPr id="177155" name="Notes Placeholder 2">
            <a:extLst>
              <a:ext uri="{FF2B5EF4-FFF2-40B4-BE49-F238E27FC236}">
                <a16:creationId xmlns:a16="http://schemas.microsoft.com/office/drawing/2014/main" id="{71437723-C626-437B-A3CC-73CF13D45F2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encourage staff to attend professional development on safe and supportive school environments for all students, regardless of sexual orientation or gender identity. The values range from 56% to 96%.        Alabama, Alaska, Arkansas, Georgia, Idaho, Kentucky, Mississippi, Montana, Nebraska, North Carolina, North Dakota, Ohio, Oklahoma, South Carolina, South Dakota, Tennessee, Texas, Virginia, Wisconsin, range from 50% to 74%.  California, Delaware, Florida, Hawaii, Illinois, Kansas, Maine, Maryland, Massachusetts, Michigan, Minnesota, Missouri, Nevada, New Hampshire, New Jersey, New Mexico, New York, Oregon, Pennsylvania, Rhode Island, Utah, Vermont, Washington, West Virginia, range from 75% to 100%. Arizona, Colorado, Connecticut, Indiana, Iowa, Louisiana, and Wyoming did not have weighted results.</a:t>
            </a:r>
          </a:p>
          <a:p>
            <a:endParaRPr lang="en-US" altLang="en-US"/>
          </a:p>
        </p:txBody>
      </p:sp>
      <p:sp>
        <p:nvSpPr>
          <p:cNvPr id="177156" name="Slide Number Placeholder 3">
            <a:extLst>
              <a:ext uri="{FF2B5EF4-FFF2-40B4-BE49-F238E27FC236}">
                <a16:creationId xmlns:a16="http://schemas.microsoft.com/office/drawing/2014/main" id="{7372C36F-932E-4C75-86FB-D153DCCEE5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8EE2CC06-8E47-43AA-A438-A6BFA4B5933E}" type="slidenum">
              <a:rPr lang="en-US" altLang="en-US" b="0" smtClean="0">
                <a:solidFill>
                  <a:schemeClr val="tx1"/>
                </a:solidFill>
                <a:latin typeface="Times New Roman" panose="02020603050405020304" pitchFamily="18" charset="0"/>
              </a:rPr>
              <a:pPr/>
              <a:t>8</a:t>
            </a:fld>
            <a:endParaRPr lang="en-US" altLang="en-US" b="0">
              <a:solidFill>
                <a:schemeClr val="tx1"/>
              </a:solidFill>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2B69E22D-040E-406C-941B-EE76425E4F07}"/>
              </a:ext>
            </a:extLst>
          </p:cNvPr>
          <p:cNvSpPr>
            <a:spLocks noGrp="1" noRot="1" noChangeAspect="1" noChangeArrowheads="1" noTextEdit="1"/>
          </p:cNvSpPr>
          <p:nvPr>
            <p:ph type="sldImg"/>
          </p:nvPr>
        </p:nvSpPr>
        <p:spPr>
          <a:ln/>
        </p:spPr>
      </p:sp>
      <p:sp>
        <p:nvSpPr>
          <p:cNvPr id="179203" name="Notes Placeholder 2">
            <a:extLst>
              <a:ext uri="{FF2B5EF4-FFF2-40B4-BE49-F238E27FC236}">
                <a16:creationId xmlns:a16="http://schemas.microsoft.com/office/drawing/2014/main" id="{BDC9A4B9-4920-4752-8FF3-91589ECE18A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en-US" altLang="en-US"/>
              <a:t>This slide shows the percentage of secondary schools that facilitate access to providers not on school property who have experience in providing health services, including HIV/STD testing and counseling, to LGBTQ youth. The values range from 40% to 75%.     Alaska, Arkansas, Georgia, Hawaii, Illinois, Kansas, Mississippi, Missouri, Montana, Nebraska, North Carolina, North Dakota, Oklahoma, South Carolina, South Dakota, Tennessee, Texas, Utah, Virginia, range from 25% to 49%.  Alabama, California, Delaware, Florida, Idaho, Kentucky, Maine, Maryland, Massachusetts, Michigan, Minnesota, Nevada, New Hampshire, New Jersey, New Mexico, Ohio, Oregon, Pennsylvania, Rhode Island, Vermont, Washington, West Virginia, Wisconsin, range from 50% to 74%.  New York, range from 75% to 100%. Arizona, Colorado, Connecticut, Indiana, Iowa, Louisiana, and Wyoming did not have weighted results.</a:t>
            </a:r>
          </a:p>
          <a:p>
            <a:endParaRPr lang="en-US" altLang="en-US"/>
          </a:p>
        </p:txBody>
      </p:sp>
      <p:sp>
        <p:nvSpPr>
          <p:cNvPr id="179204" name="Slide Number Placeholder 3">
            <a:extLst>
              <a:ext uri="{FF2B5EF4-FFF2-40B4-BE49-F238E27FC236}">
                <a16:creationId xmlns:a16="http://schemas.microsoft.com/office/drawing/2014/main" id="{49EBE8A7-8259-4E75-86C6-1663D3F218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fld id="{AF898DE0-5D05-45AC-B541-1E79C8AD75D8}" type="slidenum">
              <a:rPr lang="en-US" altLang="en-US" b="0" smtClean="0">
                <a:solidFill>
                  <a:schemeClr val="tx1"/>
                </a:solidFill>
                <a:latin typeface="Times New Roman" panose="02020603050405020304" pitchFamily="18" charset="0"/>
              </a:rPr>
              <a:pPr/>
              <a:t>9</a:t>
            </a:fld>
            <a:endParaRPr lang="en-US" altLang="en-US" b="0">
              <a:solidFill>
                <a:schemeClr val="tx1"/>
              </a:solidFill>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1"/>
        </a:solidFill>
        <a:effectLst/>
      </p:bgPr>
    </p:bg>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A359CCF1-8AB1-47B0-BCAA-ED3D4A302F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67513"/>
            <a:ext cx="9144000" cy="9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40063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NCHHSTP">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59FDBA88-62FF-4D42-8D95-8F03F649055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7CD29C-CF71-42F8-862D-EF4CE1BD8317}"/>
              </a:ext>
            </a:extLst>
          </p:cNvPr>
          <p:cNvSpPr txBox="1">
            <a:spLocks noChangeArrowheads="1"/>
          </p:cNvSpPr>
          <p:nvPr userDrawn="1"/>
        </p:nvSpPr>
        <p:spPr bwMode="auto">
          <a:xfrm>
            <a:off x="457200" y="120650"/>
            <a:ext cx="6902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anose="020B0604020202020204" pitchFamily="34" charset="0"/>
              </a:defRPr>
            </a:lvl1pPr>
            <a:lvl2pPr marL="742950" indent="-285750">
              <a:defRPr b="1">
                <a:solidFill>
                  <a:schemeClr val="tx2"/>
                </a:solidFill>
                <a:latin typeface="Arial" panose="020B0604020202020204" pitchFamily="34" charset="0"/>
              </a:defRPr>
            </a:lvl2pPr>
            <a:lvl3pPr marL="1143000" indent="-228600">
              <a:defRPr b="1">
                <a:solidFill>
                  <a:schemeClr val="tx2"/>
                </a:solidFill>
                <a:latin typeface="Arial" panose="020B0604020202020204" pitchFamily="34" charset="0"/>
              </a:defRPr>
            </a:lvl3pPr>
            <a:lvl4pPr marL="1600200" indent="-228600">
              <a:defRPr b="1">
                <a:solidFill>
                  <a:schemeClr val="tx2"/>
                </a:solidFill>
                <a:latin typeface="Arial" panose="020B0604020202020204" pitchFamily="34" charset="0"/>
              </a:defRPr>
            </a:lvl4pPr>
            <a:lvl5pPr marL="2057400" indent="-228600">
              <a:defRPr b="1">
                <a:solidFill>
                  <a:schemeClr val="tx2"/>
                </a:solidFill>
                <a:latin typeface="Arial" panose="020B0604020202020204" pitchFamily="34" charset="0"/>
              </a:defRPr>
            </a:lvl5pPr>
            <a:lvl6pPr marL="2514600" indent="-228600" eaLnBrk="0" fontAlgn="base" hangingPunct="0">
              <a:spcBef>
                <a:spcPct val="0"/>
              </a:spcBef>
              <a:spcAft>
                <a:spcPct val="0"/>
              </a:spcAft>
              <a:defRPr b="1">
                <a:solidFill>
                  <a:schemeClr val="tx2"/>
                </a:solidFill>
                <a:latin typeface="Arial" panose="020B0604020202020204" pitchFamily="34" charset="0"/>
              </a:defRPr>
            </a:lvl6pPr>
            <a:lvl7pPr marL="2971800" indent="-228600" eaLnBrk="0" fontAlgn="base" hangingPunct="0">
              <a:spcBef>
                <a:spcPct val="0"/>
              </a:spcBef>
              <a:spcAft>
                <a:spcPct val="0"/>
              </a:spcAft>
              <a:defRPr b="1">
                <a:solidFill>
                  <a:schemeClr val="tx2"/>
                </a:solidFill>
                <a:latin typeface="Arial" panose="020B0604020202020204" pitchFamily="34" charset="0"/>
              </a:defRPr>
            </a:lvl7pPr>
            <a:lvl8pPr marL="3429000" indent="-228600" eaLnBrk="0" fontAlgn="base" hangingPunct="0">
              <a:spcBef>
                <a:spcPct val="0"/>
              </a:spcBef>
              <a:spcAft>
                <a:spcPct val="0"/>
              </a:spcAft>
              <a:defRPr b="1">
                <a:solidFill>
                  <a:schemeClr val="tx2"/>
                </a:solidFill>
                <a:latin typeface="Arial" panose="020B0604020202020204" pitchFamily="34" charset="0"/>
              </a:defRPr>
            </a:lvl8pPr>
            <a:lvl9pPr marL="3886200" indent="-228600" eaLnBrk="0" fontAlgn="base" hangingPunct="0">
              <a:spcBef>
                <a:spcPct val="0"/>
              </a:spcBef>
              <a:spcAft>
                <a:spcPct val="0"/>
              </a:spcAft>
              <a:defRPr b="1">
                <a:solidFill>
                  <a:schemeClr val="tx2"/>
                </a:solidFill>
                <a:latin typeface="Arial" panose="020B0604020202020204" pitchFamily="34" charset="0"/>
              </a:defRPr>
            </a:lvl9pPr>
          </a:lstStyle>
          <a:p>
            <a:pPr>
              <a:defRPr/>
            </a:pPr>
            <a:r>
              <a:rPr lang="en-US" altLang="en-US">
                <a:solidFill>
                  <a:srgbClr val="F2F2F2"/>
                </a:solidFill>
                <a:latin typeface="Calibri" panose="020F0502020204030204" pitchFamily="34" charset="0"/>
              </a:rPr>
              <a:t>National Center for HIV/AIDS, Viral Hepatitis, STD, and TB Prevention</a:t>
            </a:r>
          </a:p>
        </p:txBody>
      </p:sp>
      <p:sp>
        <p:nvSpPr>
          <p:cNvPr id="7" name="Title 1"/>
          <p:cNvSpPr>
            <a:spLocks noGrp="1"/>
          </p:cNvSpPr>
          <p:nvPr>
            <p:ph type="title"/>
          </p:nvPr>
        </p:nvSpPr>
        <p:spPr>
          <a:xfrm>
            <a:off x="457200" y="1386071"/>
            <a:ext cx="8408977" cy="1180971"/>
          </a:xfrm>
          <a:prstGeom prst="rect">
            <a:avLst/>
          </a:prstGeom>
        </p:spPr>
        <p:txBody>
          <a:bodyPr/>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457200" y="2859349"/>
            <a:ext cx="6400800" cy="457200"/>
          </a:xfrm>
          <a:prstGeom prst="rect">
            <a:avLst/>
          </a:prstGeom>
        </p:spPr>
        <p:txBody>
          <a:bodyPr/>
          <a:lstStyle>
            <a:lvl1pPr marL="0" indent="0" algn="l">
              <a:buNone/>
              <a:defRPr sz="2000" b="1" baseline="0">
                <a:solidFill>
                  <a:srgbClr val="00788A"/>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0" name="Text Placeholder 8"/>
          <p:cNvSpPr>
            <a:spLocks noGrp="1"/>
          </p:cNvSpPr>
          <p:nvPr>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00788A"/>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322382787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Data Slide (for content heavy tables and charts)">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7CDD9AB1-03DF-454A-BB29-5F78FFC67C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r>
              <a:rPr lang="en-US"/>
              <a:t>Click to edit Master title style</a:t>
            </a:r>
            <a:endParaRPr lang="en-US" dirty="0"/>
          </a:p>
        </p:txBody>
      </p:sp>
      <p:sp>
        <p:nvSpPr>
          <p:cNvPr id="6" name="Text Placeholder 7"/>
          <p:cNvSpPr>
            <a:spLocks noGrp="1"/>
          </p:cNvSpPr>
          <p:nvPr>
            <p:ph type="body" sz="quarter" idx="10"/>
          </p:nvPr>
        </p:nvSpPr>
        <p:spPr>
          <a:xfrm>
            <a:off x="457200" y="1545167"/>
            <a:ext cx="8229600" cy="4455584"/>
          </a:xfrm>
        </p:spPr>
        <p:txBody>
          <a:bodyPr/>
          <a:lstStyle>
            <a:lvl1pPr marL="342900" indent="-342900">
              <a:buClr>
                <a:srgbClr val="00788A"/>
              </a:buClr>
              <a:buFont typeface="Wingdings" panose="05000000000000000000" pitchFamily="2" charset="2"/>
              <a:buChar char="§"/>
              <a:defRPr sz="2400" b="1">
                <a:solidFill>
                  <a:srgbClr val="00788A"/>
                </a:solidFill>
              </a:defRPr>
            </a:lvl1pPr>
            <a:lvl2pPr>
              <a:buClr>
                <a:srgbClr val="9A4E9E"/>
              </a:buClr>
              <a:defRPr sz="2000">
                <a:solidFill>
                  <a:schemeClr val="accent4">
                    <a:lumMod val="75000"/>
                  </a:schemeClr>
                </a:solidFill>
              </a:defRPr>
            </a:lvl2pPr>
            <a:lvl3pPr>
              <a:buClr>
                <a:srgbClr val="C00000"/>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728570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BULLETS/DATA_2sides">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6A5CA2A-F075-4234-890B-BE7604DDBA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373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00788A"/>
                </a:solidFill>
                <a:effectLst/>
                <a:latin typeface="Calibri" pitchFamily="34" charset="0"/>
              </a:defRPr>
            </a:lvl1pPr>
          </a:lstStyle>
          <a:p>
            <a:endParaRPr lang="en-US" dirty="0"/>
          </a:p>
        </p:txBody>
      </p:sp>
      <p:sp>
        <p:nvSpPr>
          <p:cNvPr id="3" name="Content Placeholder 2"/>
          <p:cNvSpPr>
            <a:spLocks noGrp="1"/>
          </p:cNvSpPr>
          <p:nvPr>
            <p:ph idx="1"/>
          </p:nvPr>
        </p:nvSpPr>
        <p:spPr>
          <a:xfrm>
            <a:off x="457201"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
        <p:nvSpPr>
          <p:cNvPr id="13" name="Content Placeholder 2"/>
          <p:cNvSpPr>
            <a:spLocks noGrp="1"/>
          </p:cNvSpPr>
          <p:nvPr>
            <p:ph idx="10"/>
          </p:nvPr>
        </p:nvSpPr>
        <p:spPr>
          <a:xfrm>
            <a:off x="4807132" y="1600201"/>
            <a:ext cx="3879669" cy="4191000"/>
          </a:xfrm>
          <a:prstGeom prst="rect">
            <a:avLst/>
          </a:prstGeom>
        </p:spPr>
        <p:txBody>
          <a:bodyPr/>
          <a:lstStyle>
            <a:lvl1pPr marL="342900" indent="-342900">
              <a:buClr>
                <a:srgbClr val="541900"/>
              </a:buClr>
              <a:buSzPct val="70000"/>
              <a:buFont typeface="Wingdings" panose="05000000000000000000" pitchFamily="2" charset="2"/>
              <a:buChar char="§"/>
              <a:defRPr sz="2400" b="1" baseline="0">
                <a:solidFill>
                  <a:srgbClr val="5F5F5F"/>
                </a:solidFill>
                <a:latin typeface="Calibri" pitchFamily="34" charset="0"/>
              </a:defRPr>
            </a:lvl1pPr>
            <a:lvl2pPr marL="742950" indent="-285750">
              <a:buClr>
                <a:srgbClr val="005984"/>
              </a:buClr>
              <a:buSzPct val="100000"/>
              <a:buFont typeface="Arial" panose="020B0604020202020204" pitchFamily="34" charset="0"/>
              <a:buChar char="•"/>
              <a:defRPr sz="2000">
                <a:solidFill>
                  <a:srgbClr val="5F5F5F"/>
                </a:solidFill>
              </a:defRPr>
            </a:lvl2pPr>
            <a:lvl3pPr>
              <a:buClrTx/>
              <a:buSzPct val="100000"/>
              <a:buFont typeface="Arial" pitchFamily="34" charset="0"/>
              <a:buChar char="•"/>
              <a:defRPr sz="1800">
                <a:solidFill>
                  <a:srgbClr val="5F5F5F"/>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dirty="0"/>
          </a:p>
          <a:p>
            <a:pPr lvl="0"/>
            <a:endParaRPr lang="en-US" dirty="0"/>
          </a:p>
          <a:p>
            <a:pPr lvl="2"/>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54614915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lor_background">
    <p:bg>
      <p:bgPr>
        <a:solidFill>
          <a:srgbClr val="0061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2" y="4467097"/>
            <a:ext cx="8294913" cy="1162051"/>
          </a:xfrm>
          <a:prstGeom prst="rect">
            <a:avLst/>
          </a:prstGeom>
        </p:spPr>
        <p:txBody>
          <a:bodyPr anchor="b"/>
          <a:lstStyle>
            <a:lvl1pPr algn="l">
              <a:defRPr sz="3600" b="1" baseline="0">
                <a:solidFill>
                  <a:schemeClr val="bg2"/>
                </a:solidFill>
                <a:effectLst/>
                <a:latin typeface="Calibri" pitchFamily="34" charset="0"/>
              </a:defRPr>
            </a:lvl1pPr>
          </a:lstStyle>
          <a:p>
            <a:r>
              <a:rPr lang="en-US" dirty="0"/>
              <a:t>Click to edit Master title style</a:t>
            </a:r>
          </a:p>
        </p:txBody>
      </p:sp>
      <p:sp>
        <p:nvSpPr>
          <p:cNvPr id="5" name="Text Placeholder 2"/>
          <p:cNvSpPr>
            <a:spLocks noGrp="1"/>
          </p:cNvSpPr>
          <p:nvPr>
            <p:ph type="body" idx="1"/>
          </p:nvPr>
        </p:nvSpPr>
        <p:spPr>
          <a:xfrm>
            <a:off x="457201" y="5900928"/>
            <a:ext cx="77724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369161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B31CEB0-E28A-4C99-B6FD-DC62C37C6096}"/>
              </a:ext>
            </a:extLst>
          </p:cNvPr>
          <p:cNvSpPr txBox="1">
            <a:spLocks/>
          </p:cNvSpPr>
          <p:nvPr userDrawn="1"/>
        </p:nvSpPr>
        <p:spPr>
          <a:xfrm>
            <a:off x="434975" y="6318250"/>
            <a:ext cx="379413" cy="365125"/>
          </a:xfrm>
          <a:prstGeom prst="rect">
            <a:avLst/>
          </a:prstGeom>
        </p:spPr>
        <p:txBody>
          <a:bodyPr lIns="68580" tIns="34290" rIns="68580" bIns="34290" anchor="ctr"/>
          <a:lstStyle>
            <a:defPPr>
              <a:defRPr lang="en-US"/>
            </a:defPPr>
            <a:lvl1pPr marL="0" algn="ct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794854E-BAF0-47C4-ABFA-BC6A2C6E8FAB}" type="slidenum">
              <a:rPr lang="en-US" sz="900" smtClean="0"/>
              <a:pPr>
                <a:defRPr/>
              </a:pPr>
              <a:t>‹#›</a:t>
            </a:fld>
            <a:endParaRPr lang="en-US" sz="900"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85775" y="1713582"/>
            <a:ext cx="8343900" cy="4153263"/>
          </a:xfrm>
        </p:spPr>
        <p:txBody>
          <a:bodyPr/>
          <a:lstStyle>
            <a:lvl2pPr marL="347663" indent="-171450">
              <a:tabLst/>
              <a:defRPr/>
            </a:lvl2pPr>
            <a:lvl3pPr marL="517922" indent="-170260">
              <a:buClr>
                <a:schemeClr val="tx2">
                  <a:lumMod val="65000"/>
                </a:schemeClr>
              </a:buClr>
              <a:tabLst/>
              <a:defRPr/>
            </a:lvl3pPr>
            <a:lvl4pPr marL="689372" indent="-171450">
              <a:buClr>
                <a:schemeClr val="tx2">
                  <a:lumMod val="65000"/>
                </a:schemeClr>
              </a:buClr>
              <a:tabLst/>
              <a:defRPr/>
            </a:lvl4pPr>
            <a:lvl5pPr marL="860822" indent="-171450">
              <a:buClr>
                <a:schemeClr val="tx2">
                  <a:lumMod val="65000"/>
                </a:schemeClr>
              </a:buCl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4A9B8FB-DCA4-4CCB-93A4-61B7A85375D9}"/>
              </a:ext>
            </a:extLst>
          </p:cNvPr>
          <p:cNvSpPr>
            <a:spLocks noGrp="1"/>
          </p:cNvSpPr>
          <p:nvPr>
            <p:ph type="sldNum" sz="quarter" idx="10"/>
          </p:nvPr>
        </p:nvSpPr>
        <p:spPr>
          <a:xfrm>
            <a:off x="8439150" y="6318250"/>
            <a:ext cx="381000" cy="365125"/>
          </a:xfrm>
        </p:spPr>
        <p:txBody>
          <a:bodyPr/>
          <a:lstStyle>
            <a:lvl1pPr>
              <a:defRPr/>
            </a:lvl1pPr>
          </a:lstStyle>
          <a:p>
            <a:pPr>
              <a:defRPr/>
            </a:pPr>
            <a:fld id="{8A48036F-D3AB-4B59-887A-DA9A58C64CF6}" type="slidenum">
              <a:rPr lang="en-US"/>
              <a:pPr>
                <a:defRPr/>
              </a:pPr>
              <a:t>‹#›</a:t>
            </a:fld>
            <a:endParaRPr lang="en-US" dirty="0"/>
          </a:p>
        </p:txBody>
      </p:sp>
    </p:spTree>
    <p:extLst>
      <p:ext uri="{BB962C8B-B14F-4D97-AF65-F5344CB8AC3E}">
        <p14:creationId xmlns:p14="http://schemas.microsoft.com/office/powerpoint/2010/main" val="3340000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35728CE8-90E7-4E68-AF82-8BAE85A98666}"/>
              </a:ext>
            </a:extLst>
          </p:cNvPr>
          <p:cNvSpPr>
            <a:spLocks noGrp="1" noChangeArrowheads="1"/>
          </p:cNvSpPr>
          <p:nvPr>
            <p:ph type="title"/>
          </p:nvPr>
        </p:nvSpPr>
        <p:spPr bwMode="auto">
          <a:xfrm>
            <a:off x="593725" y="342900"/>
            <a:ext cx="821213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altLang="en-US"/>
              <a:t>Click to edit Master title style</a:t>
            </a:r>
          </a:p>
        </p:txBody>
      </p:sp>
      <p:sp>
        <p:nvSpPr>
          <p:cNvPr id="1027" name="Rectangle 4">
            <a:extLst>
              <a:ext uri="{FF2B5EF4-FFF2-40B4-BE49-F238E27FC236}">
                <a16:creationId xmlns:a16="http://schemas.microsoft.com/office/drawing/2014/main" id="{5D6EC3D8-DC8E-4151-AD66-7EC6A4909A4A}"/>
              </a:ext>
            </a:extLst>
          </p:cNvPr>
          <p:cNvSpPr>
            <a:spLocks noGrp="1" noChangeArrowheads="1"/>
          </p:cNvSpPr>
          <p:nvPr>
            <p:ph type="body" idx="1"/>
          </p:nvPr>
        </p:nvSpPr>
        <p:spPr bwMode="auto">
          <a:xfrm>
            <a:off x="609600" y="1524000"/>
            <a:ext cx="80597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ext Box 11">
            <a:extLst>
              <a:ext uri="{FF2B5EF4-FFF2-40B4-BE49-F238E27FC236}">
                <a16:creationId xmlns:a16="http://schemas.microsoft.com/office/drawing/2014/main" id="{16C5D1F2-FC05-4FFC-A5DD-5C93098875A3}"/>
              </a:ext>
            </a:extLst>
          </p:cNvPr>
          <p:cNvSpPr txBox="1">
            <a:spLocks noChangeArrowheads="1"/>
          </p:cNvSpPr>
          <p:nvPr userDrawn="1"/>
        </p:nvSpPr>
        <p:spPr bwMode="auto">
          <a:xfrm>
            <a:off x="3305175" y="6310313"/>
            <a:ext cx="4619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
        <p:nvSpPr>
          <p:cNvPr id="1029" name="Text Box 12">
            <a:extLst>
              <a:ext uri="{FF2B5EF4-FFF2-40B4-BE49-F238E27FC236}">
                <a16:creationId xmlns:a16="http://schemas.microsoft.com/office/drawing/2014/main" id="{8CE22A8D-7CB5-4FEA-A0A9-3F56D3E3DF2D}"/>
              </a:ext>
            </a:extLst>
          </p:cNvPr>
          <p:cNvSpPr txBox="1">
            <a:spLocks noChangeArrowheads="1"/>
          </p:cNvSpPr>
          <p:nvPr userDrawn="1"/>
        </p:nvSpPr>
        <p:spPr bwMode="auto">
          <a:xfrm>
            <a:off x="5283200" y="6172200"/>
            <a:ext cx="1911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2"/>
                </a:solidFill>
                <a:latin typeface="Arial" pitchFamily="34" charset="0"/>
              </a:defRPr>
            </a:lvl1pPr>
            <a:lvl2pPr marL="742950" indent="-285750">
              <a:defRPr b="1">
                <a:solidFill>
                  <a:schemeClr val="tx2"/>
                </a:solidFill>
                <a:latin typeface="Arial" pitchFamily="34" charset="0"/>
              </a:defRPr>
            </a:lvl2pPr>
            <a:lvl3pPr marL="1143000" indent="-228600">
              <a:defRPr b="1">
                <a:solidFill>
                  <a:schemeClr val="tx2"/>
                </a:solidFill>
                <a:latin typeface="Arial" pitchFamily="34" charset="0"/>
              </a:defRPr>
            </a:lvl3pPr>
            <a:lvl4pPr marL="1600200" indent="-228600">
              <a:defRPr b="1">
                <a:solidFill>
                  <a:schemeClr val="tx2"/>
                </a:solidFill>
                <a:latin typeface="Arial" pitchFamily="34" charset="0"/>
              </a:defRPr>
            </a:lvl4pPr>
            <a:lvl5pPr marL="2057400" indent="-228600">
              <a:defRPr b="1">
                <a:solidFill>
                  <a:schemeClr val="tx2"/>
                </a:solidFill>
                <a:latin typeface="Arial" pitchFamily="34" charset="0"/>
              </a:defRPr>
            </a:lvl5pPr>
            <a:lvl6pPr marL="2514600" indent="-228600" algn="ctr" eaLnBrk="0" fontAlgn="base" hangingPunct="0">
              <a:spcBef>
                <a:spcPct val="0"/>
              </a:spcBef>
              <a:spcAft>
                <a:spcPct val="0"/>
              </a:spcAft>
              <a:defRPr b="1">
                <a:solidFill>
                  <a:schemeClr val="tx2"/>
                </a:solidFill>
                <a:latin typeface="Arial" pitchFamily="34" charset="0"/>
              </a:defRPr>
            </a:lvl6pPr>
            <a:lvl7pPr marL="2971800" indent="-228600" algn="ctr" eaLnBrk="0" fontAlgn="base" hangingPunct="0">
              <a:spcBef>
                <a:spcPct val="0"/>
              </a:spcBef>
              <a:spcAft>
                <a:spcPct val="0"/>
              </a:spcAft>
              <a:defRPr b="1">
                <a:solidFill>
                  <a:schemeClr val="tx2"/>
                </a:solidFill>
                <a:latin typeface="Arial" pitchFamily="34" charset="0"/>
              </a:defRPr>
            </a:lvl7pPr>
            <a:lvl8pPr marL="3429000" indent="-228600" algn="ctr" eaLnBrk="0" fontAlgn="base" hangingPunct="0">
              <a:spcBef>
                <a:spcPct val="0"/>
              </a:spcBef>
              <a:spcAft>
                <a:spcPct val="0"/>
              </a:spcAft>
              <a:defRPr b="1">
                <a:solidFill>
                  <a:schemeClr val="tx2"/>
                </a:solidFill>
                <a:latin typeface="Arial" pitchFamily="34" charset="0"/>
              </a:defRPr>
            </a:lvl8pPr>
            <a:lvl9pPr marL="3886200" indent="-228600" algn="ctr" eaLnBrk="0" fontAlgn="base" hangingPunct="0">
              <a:spcBef>
                <a:spcPct val="0"/>
              </a:spcBef>
              <a:spcAft>
                <a:spcPct val="0"/>
              </a:spcAft>
              <a:defRPr b="1">
                <a:solidFill>
                  <a:schemeClr val="tx2"/>
                </a:solidFill>
                <a:latin typeface="Arial" pitchFamily="34" charset="0"/>
              </a:defRPr>
            </a:lvl9pPr>
          </a:lstStyle>
          <a:p>
            <a:pPr>
              <a:defRPr/>
            </a:pPr>
            <a:endParaRPr lang="en-US" altLang="en-US" sz="1600" b="0">
              <a:solidFill>
                <a:schemeClr val="tx1"/>
              </a:solidFill>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72" r:id="rId1"/>
  </p:sldLayoutIdLst>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Arial" charset="0"/>
        </a:defRPr>
      </a:lvl2pPr>
      <a:lvl3pPr algn="ctr" rtl="0" eaLnBrk="0" fontAlgn="base" hangingPunct="0">
        <a:spcBef>
          <a:spcPct val="0"/>
        </a:spcBef>
        <a:spcAft>
          <a:spcPct val="0"/>
        </a:spcAft>
        <a:defRPr sz="2400" b="1">
          <a:solidFill>
            <a:schemeClr val="tx2"/>
          </a:solidFill>
          <a:latin typeface="Arial" charset="0"/>
        </a:defRPr>
      </a:lvl3pPr>
      <a:lvl4pPr algn="ctr" rtl="0" eaLnBrk="0" fontAlgn="base" hangingPunct="0">
        <a:spcBef>
          <a:spcPct val="0"/>
        </a:spcBef>
        <a:spcAft>
          <a:spcPct val="0"/>
        </a:spcAft>
        <a:defRPr sz="2400" b="1">
          <a:solidFill>
            <a:schemeClr val="tx2"/>
          </a:solidFill>
          <a:latin typeface="Arial" charset="0"/>
        </a:defRPr>
      </a:lvl4pPr>
      <a:lvl5pPr algn="ctr" rtl="0" eaLnBrk="0" fontAlgn="base" hangingPunct="0">
        <a:spcBef>
          <a:spcPct val="0"/>
        </a:spcBef>
        <a:spcAft>
          <a:spcPct val="0"/>
        </a:spcAft>
        <a:defRPr sz="2400" b="1">
          <a:solidFill>
            <a:schemeClr val="tx2"/>
          </a:solidFill>
          <a:latin typeface="Arial" charset="0"/>
        </a:defRPr>
      </a:lvl5pPr>
      <a:lvl6pPr marL="457200" algn="ctr" rtl="0" eaLnBrk="0" fontAlgn="base" hangingPunct="0">
        <a:spcBef>
          <a:spcPct val="0"/>
        </a:spcBef>
        <a:spcAft>
          <a:spcPct val="0"/>
        </a:spcAft>
        <a:defRPr sz="2400" b="1">
          <a:solidFill>
            <a:schemeClr val="tx2"/>
          </a:solidFill>
          <a:latin typeface="Arial" charset="0"/>
        </a:defRPr>
      </a:lvl6pPr>
      <a:lvl7pPr marL="914400" algn="ctr" rtl="0" eaLnBrk="0" fontAlgn="base" hangingPunct="0">
        <a:spcBef>
          <a:spcPct val="0"/>
        </a:spcBef>
        <a:spcAft>
          <a:spcPct val="0"/>
        </a:spcAft>
        <a:defRPr sz="2400" b="1">
          <a:solidFill>
            <a:schemeClr val="tx2"/>
          </a:solidFill>
          <a:latin typeface="Arial" charset="0"/>
        </a:defRPr>
      </a:lvl7pPr>
      <a:lvl8pPr marL="1371600" algn="ctr" rtl="0" eaLnBrk="0" fontAlgn="base" hangingPunct="0">
        <a:spcBef>
          <a:spcPct val="0"/>
        </a:spcBef>
        <a:spcAft>
          <a:spcPct val="0"/>
        </a:spcAft>
        <a:defRPr sz="2400" b="1">
          <a:solidFill>
            <a:schemeClr val="tx2"/>
          </a:solidFill>
          <a:latin typeface="Arial" charset="0"/>
        </a:defRPr>
      </a:lvl8pPr>
      <a:lvl9pPr marL="1828800" algn="ctr" rtl="0" eaLnBrk="0" fontAlgn="base" hangingPunct="0">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ea typeface="+mn-ea"/>
          <a:cs typeface="+mn-cs"/>
        </a:defRPr>
      </a:lvl1pPr>
      <a:lvl2pPr marL="742950" indent="-285750" algn="l" rtl="0" eaLnBrk="0" fontAlgn="base" hangingPunct="0">
        <a:spcBef>
          <a:spcPct val="0"/>
        </a:spcBef>
        <a:spcAft>
          <a:spcPct val="50000"/>
        </a:spcAft>
        <a:buClr>
          <a:schemeClr val="tx2"/>
        </a:buClr>
        <a:buSzPct val="70000"/>
        <a:buFont typeface="Monotype Sorts" panose="05010101010101010101" pitchFamily="2" charset="2"/>
        <a:buChar char="l"/>
        <a:defRPr sz="2800">
          <a:solidFill>
            <a:schemeClr val="tx1"/>
          </a:solidFill>
          <a:latin typeface="+mn-lt"/>
        </a:defRPr>
      </a:lvl2pPr>
      <a:lvl3pPr marL="1143000" indent="-228600" algn="l" rtl="0" eaLnBrk="0" fontAlgn="base" hangingPunct="0">
        <a:spcBef>
          <a:spcPct val="0"/>
        </a:spcBef>
        <a:spcAft>
          <a:spcPct val="50000"/>
        </a:spcAft>
        <a:buClr>
          <a:schemeClr val="tx2"/>
        </a:buClr>
        <a:buSzPct val="70000"/>
        <a:buFont typeface="Monotype Sorts" panose="05010101010101010101" pitchFamily="2" charset="2"/>
        <a:buChar char="ä"/>
        <a:defRPr sz="2800">
          <a:solidFill>
            <a:schemeClr val="tx1"/>
          </a:solidFill>
          <a:latin typeface="+mn-lt"/>
        </a:defRPr>
      </a:lvl3pPr>
      <a:lvl4pPr marL="1600200" indent="-228600" algn="l" rtl="0" eaLnBrk="0" fontAlgn="base" hangingPunct="0">
        <a:spcBef>
          <a:spcPct val="0"/>
        </a:spcBef>
        <a:spcAft>
          <a:spcPct val="50000"/>
        </a:spcAft>
        <a:buClr>
          <a:schemeClr val="tx2"/>
        </a:buClr>
        <a:buSzPct val="70000"/>
        <a:buFont typeface="Monotype Sorts" panose="05010101010101010101" pitchFamily="2" charset="2"/>
        <a:buChar char="n"/>
        <a:defRPr sz="2800">
          <a:solidFill>
            <a:schemeClr val="tx1"/>
          </a:solidFill>
          <a:latin typeface="+mn-lt"/>
        </a:defRPr>
      </a:lvl4pPr>
      <a:lvl5pPr marL="2057400" indent="-228600" algn="l" rtl="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mn-lt"/>
        </a:defRPr>
      </a:lvl5pPr>
      <a:lvl6pPr marL="25146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6pPr>
      <a:lvl7pPr marL="29718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7pPr>
      <a:lvl8pPr marL="34290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8pPr>
      <a:lvl9pPr marL="3886200" indent="-228600" algn="l" rtl="0" eaLnBrk="0" fontAlgn="base" hangingPunct="0">
        <a:spcBef>
          <a:spcPct val="0"/>
        </a:spcBef>
        <a:spcAft>
          <a:spcPct val="50000"/>
        </a:spcAft>
        <a:buClr>
          <a:schemeClr val="tx2"/>
        </a:buClr>
        <a:buSzPct val="70000"/>
        <a:buFont typeface="Monotype Sorts" pitchFamily="2" charset="2"/>
        <a:buChar char="è"/>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050" name="Text Placeholder 2">
            <a:extLst>
              <a:ext uri="{FF2B5EF4-FFF2-40B4-BE49-F238E27FC236}">
                <a16:creationId xmlns:a16="http://schemas.microsoft.com/office/drawing/2014/main" id="{48FCC856-C110-46F8-B15D-682F73233B7E}"/>
              </a:ext>
            </a:extLst>
          </p:cNvPr>
          <p:cNvSpPr>
            <a:spLocks noGrp="1"/>
          </p:cNvSpPr>
          <p:nvPr>
            <p:ph type="body" idx="1"/>
          </p:nvPr>
        </p:nvSpPr>
        <p:spPr bwMode="auto">
          <a:xfrm>
            <a:off x="628650" y="1827213"/>
            <a:ext cx="78867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8" r:id="rId5"/>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7F7F7F"/>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7F7F7F"/>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7F7F7F"/>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7F7F7F"/>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4">
            <a:extLst>
              <a:ext uri="{FF2B5EF4-FFF2-40B4-BE49-F238E27FC236}">
                <a16:creationId xmlns:a16="http://schemas.microsoft.com/office/drawing/2014/main" id="{F437F692-4906-4F83-ADA1-AAE530C27187}"/>
              </a:ext>
            </a:extLst>
          </p:cNvPr>
          <p:cNvSpPr>
            <a:spLocks noGrp="1" noChangeArrowheads="1"/>
          </p:cNvSpPr>
          <p:nvPr>
            <p:ph type="title"/>
          </p:nvPr>
        </p:nvSpPr>
        <p:spPr bwMode="auto">
          <a:xfrm>
            <a:off x="423863" y="2609850"/>
            <a:ext cx="8296275" cy="1162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a:r>
              <a:rPr lang="en-US" altLang="en-US"/>
              <a:t>Safe and Supportive Environments</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Kansas">
            <a:extLst>
              <a:ext uri="{FF2B5EF4-FFF2-40B4-BE49-F238E27FC236}">
                <a16:creationId xmlns:a16="http://schemas.microsoft.com/office/drawing/2014/main" id="{1EF1BB92-3905-46B1-A288-58F1B484A776}"/>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180227" name="Missouri">
            <a:extLst>
              <a:ext uri="{FF2B5EF4-FFF2-40B4-BE49-F238E27FC236}">
                <a16:creationId xmlns:a16="http://schemas.microsoft.com/office/drawing/2014/main" id="{9010BA8B-0115-411C-BFD4-68483AAA7EA0}"/>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80228" name="Illinois">
            <a:extLst>
              <a:ext uri="{FF2B5EF4-FFF2-40B4-BE49-F238E27FC236}">
                <a16:creationId xmlns:a16="http://schemas.microsoft.com/office/drawing/2014/main" id="{0EAF6843-672D-4ACA-9782-C12821C5EB20}"/>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80229" name="Iowa">
            <a:extLst>
              <a:ext uri="{FF2B5EF4-FFF2-40B4-BE49-F238E27FC236}">
                <a16:creationId xmlns:a16="http://schemas.microsoft.com/office/drawing/2014/main" id="{F865015A-AF15-4E01-8A61-4F9445E7B73A}"/>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80230" name="New Mexico">
            <a:extLst>
              <a:ext uri="{FF2B5EF4-FFF2-40B4-BE49-F238E27FC236}">
                <a16:creationId xmlns:a16="http://schemas.microsoft.com/office/drawing/2014/main" id="{715C1330-F69F-441B-B688-2132841A6313}"/>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180231" name="Oklahoma">
            <a:extLst>
              <a:ext uri="{FF2B5EF4-FFF2-40B4-BE49-F238E27FC236}">
                <a16:creationId xmlns:a16="http://schemas.microsoft.com/office/drawing/2014/main" id="{D8ED3CA3-0381-4585-B060-D5E0C0FBAC60}"/>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80232" name="Florida">
            <a:extLst>
              <a:ext uri="{FF2B5EF4-FFF2-40B4-BE49-F238E27FC236}">
                <a16:creationId xmlns:a16="http://schemas.microsoft.com/office/drawing/2014/main" id="{696599FB-8623-4790-AF6F-6004F63F5CDF}"/>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180233" name="Freeform 9">
            <a:extLst>
              <a:ext uri="{FF2B5EF4-FFF2-40B4-BE49-F238E27FC236}">
                <a16:creationId xmlns:a16="http://schemas.microsoft.com/office/drawing/2014/main" id="{BE892633-47D7-446B-8015-58BD3B90E662}"/>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80234" name="Freeform 10">
            <a:extLst>
              <a:ext uri="{FF2B5EF4-FFF2-40B4-BE49-F238E27FC236}">
                <a16:creationId xmlns:a16="http://schemas.microsoft.com/office/drawing/2014/main" id="{BD67329E-65A1-4048-BED0-8E8F6E69F3DD}"/>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80235" name="Freeform 11">
            <a:extLst>
              <a:ext uri="{FF2B5EF4-FFF2-40B4-BE49-F238E27FC236}">
                <a16:creationId xmlns:a16="http://schemas.microsoft.com/office/drawing/2014/main" id="{6F0C437C-010A-4E01-B4E2-087C5678A5B1}"/>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80236" name="Michigan Upper">
            <a:extLst>
              <a:ext uri="{FF2B5EF4-FFF2-40B4-BE49-F238E27FC236}">
                <a16:creationId xmlns:a16="http://schemas.microsoft.com/office/drawing/2014/main" id="{9B6E8225-03F6-4D20-92B8-8E31FF6884A7}"/>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180237" name="Michigan">
            <a:extLst>
              <a:ext uri="{FF2B5EF4-FFF2-40B4-BE49-F238E27FC236}">
                <a16:creationId xmlns:a16="http://schemas.microsoft.com/office/drawing/2014/main" id="{B2C4F924-B76B-4063-ADB3-10B20302548E}"/>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80238" name="New York">
            <a:extLst>
              <a:ext uri="{FF2B5EF4-FFF2-40B4-BE49-F238E27FC236}">
                <a16:creationId xmlns:a16="http://schemas.microsoft.com/office/drawing/2014/main" id="{FF16ABB1-B592-4E50-B20F-F9B27B49E597}"/>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80239" name="Freeform 15">
            <a:extLst>
              <a:ext uri="{FF2B5EF4-FFF2-40B4-BE49-F238E27FC236}">
                <a16:creationId xmlns:a16="http://schemas.microsoft.com/office/drawing/2014/main" id="{B5F3DB80-7E4F-44B2-8A56-03423F95A9FF}"/>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40" name="Freeform 16">
            <a:extLst>
              <a:ext uri="{FF2B5EF4-FFF2-40B4-BE49-F238E27FC236}">
                <a16:creationId xmlns:a16="http://schemas.microsoft.com/office/drawing/2014/main" id="{4CFAB549-849E-4E78-B83F-01D802596031}"/>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41" name="Washington">
            <a:extLst>
              <a:ext uri="{FF2B5EF4-FFF2-40B4-BE49-F238E27FC236}">
                <a16:creationId xmlns:a16="http://schemas.microsoft.com/office/drawing/2014/main" id="{0D26E79F-FF72-46F8-9D07-F4609CBEAF6A}"/>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180242" name="Freeform 19">
            <a:extLst>
              <a:ext uri="{FF2B5EF4-FFF2-40B4-BE49-F238E27FC236}">
                <a16:creationId xmlns:a16="http://schemas.microsoft.com/office/drawing/2014/main" id="{1478096B-4F0E-4EC0-8AE4-80E9C05B7959}"/>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43" name="Alabama">
            <a:extLst>
              <a:ext uri="{FF2B5EF4-FFF2-40B4-BE49-F238E27FC236}">
                <a16:creationId xmlns:a16="http://schemas.microsoft.com/office/drawing/2014/main" id="{165BEBB1-E553-4530-AAF6-D10A197C9EFD}"/>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80244" name="Arizona">
            <a:extLst>
              <a:ext uri="{FF2B5EF4-FFF2-40B4-BE49-F238E27FC236}">
                <a16:creationId xmlns:a16="http://schemas.microsoft.com/office/drawing/2014/main" id="{FDFFFAE2-7739-4B62-BF50-B0F6DCD46F92}"/>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80245" name="Arkansas">
            <a:extLst>
              <a:ext uri="{FF2B5EF4-FFF2-40B4-BE49-F238E27FC236}">
                <a16:creationId xmlns:a16="http://schemas.microsoft.com/office/drawing/2014/main" id="{A73A6D32-0E28-44A9-8A11-368FADDE5B48}"/>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80246" name="California">
            <a:extLst>
              <a:ext uri="{FF2B5EF4-FFF2-40B4-BE49-F238E27FC236}">
                <a16:creationId xmlns:a16="http://schemas.microsoft.com/office/drawing/2014/main" id="{28B36EF5-4193-4748-BD1F-048148CD85F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180247" name="Colorado">
            <a:extLst>
              <a:ext uri="{FF2B5EF4-FFF2-40B4-BE49-F238E27FC236}">
                <a16:creationId xmlns:a16="http://schemas.microsoft.com/office/drawing/2014/main" id="{F9D9E63E-ACD9-4FC5-9DAD-E4D04C96EA0A}"/>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80248" name="Connecticut">
            <a:extLst>
              <a:ext uri="{FF2B5EF4-FFF2-40B4-BE49-F238E27FC236}">
                <a16:creationId xmlns:a16="http://schemas.microsoft.com/office/drawing/2014/main" id="{AE45FD26-23BF-4FEE-A4B4-0AC41EC0322F}"/>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80249" name="Delaware">
            <a:extLst>
              <a:ext uri="{FF2B5EF4-FFF2-40B4-BE49-F238E27FC236}">
                <a16:creationId xmlns:a16="http://schemas.microsoft.com/office/drawing/2014/main" id="{1B5B60F1-77B0-48BA-9661-62A4CDCE6C8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80250" name="Freeform 27">
            <a:extLst>
              <a:ext uri="{FF2B5EF4-FFF2-40B4-BE49-F238E27FC236}">
                <a16:creationId xmlns:a16="http://schemas.microsoft.com/office/drawing/2014/main" id="{EDB92F9B-EC33-40A3-80D7-A242FC714C3C}"/>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51" name="Georgia">
            <a:extLst>
              <a:ext uri="{FF2B5EF4-FFF2-40B4-BE49-F238E27FC236}">
                <a16:creationId xmlns:a16="http://schemas.microsoft.com/office/drawing/2014/main" id="{0F548335-9785-4D83-9DEB-C19025896AA9}"/>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180252" name="Idaho">
            <a:extLst>
              <a:ext uri="{FF2B5EF4-FFF2-40B4-BE49-F238E27FC236}">
                <a16:creationId xmlns:a16="http://schemas.microsoft.com/office/drawing/2014/main" id="{D5B9D052-899E-4DFF-94C6-3AB9E0251BBD}"/>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180253" name="Indiana">
            <a:extLst>
              <a:ext uri="{FF2B5EF4-FFF2-40B4-BE49-F238E27FC236}">
                <a16:creationId xmlns:a16="http://schemas.microsoft.com/office/drawing/2014/main" id="{84EFDE12-89C9-451C-BA4A-A3A5AC832C2E}"/>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80254" name="Kentucky">
            <a:extLst>
              <a:ext uri="{FF2B5EF4-FFF2-40B4-BE49-F238E27FC236}">
                <a16:creationId xmlns:a16="http://schemas.microsoft.com/office/drawing/2014/main" id="{B3134513-CE04-4502-8293-1114E942F3B5}"/>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80255" name="Louisiana">
            <a:extLst>
              <a:ext uri="{FF2B5EF4-FFF2-40B4-BE49-F238E27FC236}">
                <a16:creationId xmlns:a16="http://schemas.microsoft.com/office/drawing/2014/main" id="{3D992651-A0DF-4694-85BD-36416757C017}"/>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80256" name="Maine">
            <a:extLst>
              <a:ext uri="{FF2B5EF4-FFF2-40B4-BE49-F238E27FC236}">
                <a16:creationId xmlns:a16="http://schemas.microsoft.com/office/drawing/2014/main" id="{4AD9D3F5-3CE6-4DDB-AE56-021B67CFEBA2}"/>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180257" name="Maryland">
            <a:extLst>
              <a:ext uri="{FF2B5EF4-FFF2-40B4-BE49-F238E27FC236}">
                <a16:creationId xmlns:a16="http://schemas.microsoft.com/office/drawing/2014/main" id="{8E2AC713-9A42-4787-A8FA-CFB935782EA5}"/>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80258" name="Minnesota">
            <a:extLst>
              <a:ext uri="{FF2B5EF4-FFF2-40B4-BE49-F238E27FC236}">
                <a16:creationId xmlns:a16="http://schemas.microsoft.com/office/drawing/2014/main" id="{21782ED2-BEFD-472F-B698-C2E9D62FC471}"/>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80259" name="Mississippi">
            <a:extLst>
              <a:ext uri="{FF2B5EF4-FFF2-40B4-BE49-F238E27FC236}">
                <a16:creationId xmlns:a16="http://schemas.microsoft.com/office/drawing/2014/main" id="{621318F2-FC1E-4AF3-AA96-3D71A8F1775B}"/>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180260" name="Montana">
            <a:extLst>
              <a:ext uri="{FF2B5EF4-FFF2-40B4-BE49-F238E27FC236}">
                <a16:creationId xmlns:a16="http://schemas.microsoft.com/office/drawing/2014/main" id="{20B70B18-5FD5-4CDF-B022-6502B358FB3A}"/>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180261" name="Nebraska">
            <a:extLst>
              <a:ext uri="{FF2B5EF4-FFF2-40B4-BE49-F238E27FC236}">
                <a16:creationId xmlns:a16="http://schemas.microsoft.com/office/drawing/2014/main" id="{3404C17B-8B01-4BE8-B109-96B1C57E05B9}"/>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180262" name="Nevada">
            <a:extLst>
              <a:ext uri="{FF2B5EF4-FFF2-40B4-BE49-F238E27FC236}">
                <a16:creationId xmlns:a16="http://schemas.microsoft.com/office/drawing/2014/main" id="{F69A1DA7-6086-41B4-B445-76E966DBAC2C}"/>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67A9CF"/>
          </a:solidFill>
          <a:ln w="15875">
            <a:solidFill>
              <a:srgbClr val="003F48"/>
            </a:solidFill>
            <a:prstDash val="solid"/>
            <a:round/>
            <a:headEnd/>
            <a:tailEnd/>
          </a:ln>
        </p:spPr>
        <p:txBody>
          <a:bodyPr/>
          <a:lstStyle/>
          <a:p>
            <a:endParaRPr lang="en-US"/>
          </a:p>
        </p:txBody>
      </p:sp>
      <p:sp>
        <p:nvSpPr>
          <p:cNvPr id="180263" name="New Hampshire">
            <a:extLst>
              <a:ext uri="{FF2B5EF4-FFF2-40B4-BE49-F238E27FC236}">
                <a16:creationId xmlns:a16="http://schemas.microsoft.com/office/drawing/2014/main" id="{B43F3A10-F2EC-4D10-AAF6-8B28010ADC34}"/>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180264" name="New Jersey">
            <a:extLst>
              <a:ext uri="{FF2B5EF4-FFF2-40B4-BE49-F238E27FC236}">
                <a16:creationId xmlns:a16="http://schemas.microsoft.com/office/drawing/2014/main" id="{78179C42-C05F-490A-90A0-3DF478FC7C4A}"/>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180265" name="North Carolina">
            <a:extLst>
              <a:ext uri="{FF2B5EF4-FFF2-40B4-BE49-F238E27FC236}">
                <a16:creationId xmlns:a16="http://schemas.microsoft.com/office/drawing/2014/main" id="{5DFC8498-DC37-4489-B6E9-A3F3239587A4}"/>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180266" name="North Dakota">
            <a:extLst>
              <a:ext uri="{FF2B5EF4-FFF2-40B4-BE49-F238E27FC236}">
                <a16:creationId xmlns:a16="http://schemas.microsoft.com/office/drawing/2014/main" id="{8110031F-C79D-438D-971D-3C19946C1624}"/>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180267" name="Ohio">
            <a:extLst>
              <a:ext uri="{FF2B5EF4-FFF2-40B4-BE49-F238E27FC236}">
                <a16:creationId xmlns:a16="http://schemas.microsoft.com/office/drawing/2014/main" id="{E3D859A9-4A58-4EF8-AC96-1B04874D97D3}"/>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180268" name="Oregon">
            <a:extLst>
              <a:ext uri="{FF2B5EF4-FFF2-40B4-BE49-F238E27FC236}">
                <a16:creationId xmlns:a16="http://schemas.microsoft.com/office/drawing/2014/main" id="{FEC4FCD3-1EC7-45F1-97EB-6E2C8D1C9A21}"/>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67A9CF"/>
          </a:solidFill>
          <a:ln w="15875">
            <a:solidFill>
              <a:srgbClr val="003F48"/>
            </a:solidFill>
            <a:prstDash val="solid"/>
            <a:round/>
            <a:headEnd/>
            <a:tailEnd/>
          </a:ln>
        </p:spPr>
        <p:txBody>
          <a:bodyPr/>
          <a:lstStyle/>
          <a:p>
            <a:endParaRPr lang="en-US"/>
          </a:p>
        </p:txBody>
      </p:sp>
      <p:sp>
        <p:nvSpPr>
          <p:cNvPr id="180269" name="Pennsylvania">
            <a:extLst>
              <a:ext uri="{FF2B5EF4-FFF2-40B4-BE49-F238E27FC236}">
                <a16:creationId xmlns:a16="http://schemas.microsoft.com/office/drawing/2014/main" id="{E7637459-95A1-42D7-80F3-33850F49DCC4}"/>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67A9CF"/>
          </a:solidFill>
          <a:ln w="15875">
            <a:solidFill>
              <a:srgbClr val="003F48"/>
            </a:solidFill>
            <a:prstDash val="solid"/>
            <a:round/>
            <a:headEnd/>
            <a:tailEnd/>
          </a:ln>
        </p:spPr>
        <p:txBody>
          <a:bodyPr/>
          <a:lstStyle/>
          <a:p>
            <a:endParaRPr lang="en-US"/>
          </a:p>
        </p:txBody>
      </p:sp>
      <p:sp>
        <p:nvSpPr>
          <p:cNvPr id="180270" name="Rhode Island">
            <a:extLst>
              <a:ext uri="{FF2B5EF4-FFF2-40B4-BE49-F238E27FC236}">
                <a16:creationId xmlns:a16="http://schemas.microsoft.com/office/drawing/2014/main" id="{2BC5624F-8E80-4BDA-99C4-08F6D4253284}"/>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80271" name="South Carolina">
            <a:extLst>
              <a:ext uri="{FF2B5EF4-FFF2-40B4-BE49-F238E27FC236}">
                <a16:creationId xmlns:a16="http://schemas.microsoft.com/office/drawing/2014/main" id="{CD2049D3-2DDF-4EA2-9EDF-052A06DEA700}"/>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180272" name="South Dakota">
            <a:extLst>
              <a:ext uri="{FF2B5EF4-FFF2-40B4-BE49-F238E27FC236}">
                <a16:creationId xmlns:a16="http://schemas.microsoft.com/office/drawing/2014/main" id="{08732A63-ED3F-4D72-94D5-68C2C460E292}"/>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80273" name="Tennessee">
            <a:extLst>
              <a:ext uri="{FF2B5EF4-FFF2-40B4-BE49-F238E27FC236}">
                <a16:creationId xmlns:a16="http://schemas.microsoft.com/office/drawing/2014/main" id="{E47F6EC4-2C13-4310-929D-20B60DEC98A8}"/>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67A9CF"/>
          </a:solidFill>
          <a:ln w="15875">
            <a:solidFill>
              <a:srgbClr val="003F48"/>
            </a:solidFill>
            <a:prstDash val="solid"/>
            <a:round/>
            <a:headEnd/>
            <a:tailEnd/>
          </a:ln>
        </p:spPr>
        <p:txBody>
          <a:bodyPr/>
          <a:lstStyle/>
          <a:p>
            <a:endParaRPr lang="en-US"/>
          </a:p>
        </p:txBody>
      </p:sp>
      <p:sp>
        <p:nvSpPr>
          <p:cNvPr id="180274" name="Texas">
            <a:extLst>
              <a:ext uri="{FF2B5EF4-FFF2-40B4-BE49-F238E27FC236}">
                <a16:creationId xmlns:a16="http://schemas.microsoft.com/office/drawing/2014/main" id="{F423605E-85B7-4D8C-9A8E-63F28BF5719A}"/>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BDC9E1"/>
          </a:solidFill>
          <a:ln w="15875">
            <a:solidFill>
              <a:srgbClr val="003F48"/>
            </a:solidFill>
            <a:prstDash val="solid"/>
            <a:round/>
            <a:headEnd/>
            <a:tailEnd/>
          </a:ln>
        </p:spPr>
        <p:txBody>
          <a:bodyPr/>
          <a:lstStyle/>
          <a:p>
            <a:endParaRPr lang="en-US"/>
          </a:p>
        </p:txBody>
      </p:sp>
      <p:sp>
        <p:nvSpPr>
          <p:cNvPr id="180275" name="Utah">
            <a:extLst>
              <a:ext uri="{FF2B5EF4-FFF2-40B4-BE49-F238E27FC236}">
                <a16:creationId xmlns:a16="http://schemas.microsoft.com/office/drawing/2014/main" id="{87ED4FC1-3B24-496F-9520-AACA0B1446DB}"/>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67A9CF"/>
          </a:solidFill>
          <a:ln w="15875">
            <a:solidFill>
              <a:srgbClr val="003F48"/>
            </a:solidFill>
            <a:prstDash val="solid"/>
            <a:round/>
            <a:headEnd/>
            <a:tailEnd/>
          </a:ln>
        </p:spPr>
        <p:txBody>
          <a:bodyPr/>
          <a:lstStyle/>
          <a:p>
            <a:endParaRPr lang="en-US"/>
          </a:p>
        </p:txBody>
      </p:sp>
      <p:sp>
        <p:nvSpPr>
          <p:cNvPr id="180276" name="Vermont">
            <a:extLst>
              <a:ext uri="{FF2B5EF4-FFF2-40B4-BE49-F238E27FC236}">
                <a16:creationId xmlns:a16="http://schemas.microsoft.com/office/drawing/2014/main" id="{41253021-5D2D-4D2F-81CE-B046F82CC608}"/>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80277" name="West Virginia">
            <a:extLst>
              <a:ext uri="{FF2B5EF4-FFF2-40B4-BE49-F238E27FC236}">
                <a16:creationId xmlns:a16="http://schemas.microsoft.com/office/drawing/2014/main" id="{065F1170-6127-42E6-961F-6D1711A425DF}"/>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80278" name="Wisconsin">
            <a:extLst>
              <a:ext uri="{FF2B5EF4-FFF2-40B4-BE49-F238E27FC236}">
                <a16:creationId xmlns:a16="http://schemas.microsoft.com/office/drawing/2014/main" id="{27EAD13F-BD4D-4E28-B6D2-1123E29277AC}"/>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180279" name="Wyoming">
            <a:extLst>
              <a:ext uri="{FF2B5EF4-FFF2-40B4-BE49-F238E27FC236}">
                <a16:creationId xmlns:a16="http://schemas.microsoft.com/office/drawing/2014/main" id="{F775ED78-0632-4793-9A91-06F1A5B9F97D}"/>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80280" name="Massachusetts">
            <a:extLst>
              <a:ext uri="{FF2B5EF4-FFF2-40B4-BE49-F238E27FC236}">
                <a16:creationId xmlns:a16="http://schemas.microsoft.com/office/drawing/2014/main" id="{58F65BEC-9341-4F37-B4FE-A23C612F4A05}"/>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80281" name="Freeform 59">
            <a:extLst>
              <a:ext uri="{FF2B5EF4-FFF2-40B4-BE49-F238E27FC236}">
                <a16:creationId xmlns:a16="http://schemas.microsoft.com/office/drawing/2014/main" id="{CA4FA0F6-A98C-4127-92C1-4FC7DAAD05EF}"/>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82" name="Freeform 60">
            <a:extLst>
              <a:ext uri="{FF2B5EF4-FFF2-40B4-BE49-F238E27FC236}">
                <a16:creationId xmlns:a16="http://schemas.microsoft.com/office/drawing/2014/main" id="{4CE844FE-299E-4E48-88CC-B3138C59AC87}"/>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0283" name="Virginia">
            <a:extLst>
              <a:ext uri="{FF2B5EF4-FFF2-40B4-BE49-F238E27FC236}">
                <a16:creationId xmlns:a16="http://schemas.microsoft.com/office/drawing/2014/main" id="{A1FD08C3-A618-4EA7-A931-7C93EA1A9E2C}"/>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67A9CF"/>
          </a:solidFill>
          <a:ln w="15875">
            <a:solidFill>
              <a:srgbClr val="003F48"/>
            </a:solidFill>
            <a:prstDash val="solid"/>
            <a:round/>
            <a:headEnd/>
            <a:tailEnd/>
          </a:ln>
        </p:spPr>
        <p:txBody>
          <a:bodyPr/>
          <a:lstStyle/>
          <a:p>
            <a:endParaRPr lang="en-US"/>
          </a:p>
        </p:txBody>
      </p:sp>
      <p:sp>
        <p:nvSpPr>
          <p:cNvPr id="180284" name="Freeform 62">
            <a:extLst>
              <a:ext uri="{FF2B5EF4-FFF2-40B4-BE49-F238E27FC236}">
                <a16:creationId xmlns:a16="http://schemas.microsoft.com/office/drawing/2014/main" id="{1DFFD9E9-3A25-4BE9-AA30-E9CBA7447DA8}"/>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80285" name="Hawaii">
            <a:extLst>
              <a:ext uri="{FF2B5EF4-FFF2-40B4-BE49-F238E27FC236}">
                <a16:creationId xmlns:a16="http://schemas.microsoft.com/office/drawing/2014/main" id="{1C17EACC-A7B4-4B85-9D14-EB8F9D7FBAFA}"/>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80310" name="Freeform 64">
              <a:extLst>
                <a:ext uri="{FF2B5EF4-FFF2-40B4-BE49-F238E27FC236}">
                  <a16:creationId xmlns:a16="http://schemas.microsoft.com/office/drawing/2014/main" id="{E573BAC6-8E8A-40F7-A55A-7E281D3EE100}"/>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67A9CF"/>
            </a:solidFill>
            <a:ln w="15875">
              <a:solidFill>
                <a:srgbClr val="003F48"/>
              </a:solidFill>
              <a:prstDash val="solid"/>
              <a:round/>
              <a:headEnd/>
              <a:tailEnd/>
            </a:ln>
          </p:spPr>
          <p:txBody>
            <a:bodyPr/>
            <a:lstStyle/>
            <a:p>
              <a:endParaRPr lang="en-US"/>
            </a:p>
          </p:txBody>
        </p:sp>
        <p:sp>
          <p:nvSpPr>
            <p:cNvPr id="180311" name="Freeform 65">
              <a:extLst>
                <a:ext uri="{FF2B5EF4-FFF2-40B4-BE49-F238E27FC236}">
                  <a16:creationId xmlns:a16="http://schemas.microsoft.com/office/drawing/2014/main" id="{C79D9786-7C29-4E69-9859-3B4B789A9D65}"/>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80312" name="Freeform 66">
              <a:extLst>
                <a:ext uri="{FF2B5EF4-FFF2-40B4-BE49-F238E27FC236}">
                  <a16:creationId xmlns:a16="http://schemas.microsoft.com/office/drawing/2014/main" id="{6A7CB0ED-A386-4EDD-B922-DFDAB64356E3}"/>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80313" name="Freeform 67">
              <a:extLst>
                <a:ext uri="{FF2B5EF4-FFF2-40B4-BE49-F238E27FC236}">
                  <a16:creationId xmlns:a16="http://schemas.microsoft.com/office/drawing/2014/main" id="{5F05202A-1661-4BE9-82E5-AB82DA2BBE2E}"/>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180314" name="Freeform 68">
              <a:extLst>
                <a:ext uri="{FF2B5EF4-FFF2-40B4-BE49-F238E27FC236}">
                  <a16:creationId xmlns:a16="http://schemas.microsoft.com/office/drawing/2014/main" id="{5D38C9F0-98F8-4337-A184-BDC57FE7EA28}"/>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80315" name="Freeform 69">
              <a:extLst>
                <a:ext uri="{FF2B5EF4-FFF2-40B4-BE49-F238E27FC236}">
                  <a16:creationId xmlns:a16="http://schemas.microsoft.com/office/drawing/2014/main" id="{0353F1B4-35F7-4754-89B7-56A3F5B42BF4}"/>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80316" name="Freeform 70">
              <a:extLst>
                <a:ext uri="{FF2B5EF4-FFF2-40B4-BE49-F238E27FC236}">
                  <a16:creationId xmlns:a16="http://schemas.microsoft.com/office/drawing/2014/main" id="{DD5DB38E-358C-4A34-ACC3-FBF3C1E6C5B6}"/>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67A9CF"/>
            </a:solidFill>
            <a:ln w="15875">
              <a:solidFill>
                <a:srgbClr val="003F48"/>
              </a:solidFill>
              <a:prstDash val="solid"/>
              <a:round/>
              <a:headEnd/>
              <a:tailEnd/>
            </a:ln>
          </p:spPr>
          <p:txBody>
            <a:bodyPr/>
            <a:lstStyle/>
            <a:p>
              <a:endParaRPr lang="en-US"/>
            </a:p>
          </p:txBody>
        </p:sp>
        <p:sp>
          <p:nvSpPr>
            <p:cNvPr id="180317" name="Freeform 71">
              <a:extLst>
                <a:ext uri="{FF2B5EF4-FFF2-40B4-BE49-F238E27FC236}">
                  <a16:creationId xmlns:a16="http://schemas.microsoft.com/office/drawing/2014/main" id="{AE03179E-ED10-42CF-B1BC-C3B14E79F7D3}"/>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67A9CF"/>
            </a:solidFill>
            <a:ln w="15875">
              <a:solidFill>
                <a:srgbClr val="003F48"/>
              </a:solidFill>
              <a:prstDash val="solid"/>
              <a:round/>
              <a:headEnd/>
              <a:tailEnd/>
            </a:ln>
          </p:spPr>
          <p:txBody>
            <a:bodyPr/>
            <a:lstStyle/>
            <a:p>
              <a:endParaRPr lang="en-US"/>
            </a:p>
          </p:txBody>
        </p:sp>
      </p:grpSp>
      <p:grpSp>
        <p:nvGrpSpPr>
          <p:cNvPr id="180286" name="Alaska">
            <a:extLst>
              <a:ext uri="{FF2B5EF4-FFF2-40B4-BE49-F238E27FC236}">
                <a16:creationId xmlns:a16="http://schemas.microsoft.com/office/drawing/2014/main" id="{71C37C27-920D-4359-B083-B6F569AB8C30}"/>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80300" name="Freeform 73">
              <a:extLst>
                <a:ext uri="{FF2B5EF4-FFF2-40B4-BE49-F238E27FC236}">
                  <a16:creationId xmlns:a16="http://schemas.microsoft.com/office/drawing/2014/main" id="{BA526277-E0E7-481D-951E-4C69DFC58176}"/>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67A9CF"/>
            </a:solidFill>
            <a:ln w="15875">
              <a:solidFill>
                <a:srgbClr val="003F48"/>
              </a:solidFill>
              <a:prstDash val="solid"/>
              <a:round/>
              <a:headEnd/>
              <a:tailEnd/>
            </a:ln>
          </p:spPr>
          <p:txBody>
            <a:bodyPr/>
            <a:lstStyle/>
            <a:p>
              <a:endParaRPr lang="en-US"/>
            </a:p>
          </p:txBody>
        </p:sp>
        <p:sp>
          <p:nvSpPr>
            <p:cNvPr id="180301" name="Freeform 74">
              <a:extLst>
                <a:ext uri="{FF2B5EF4-FFF2-40B4-BE49-F238E27FC236}">
                  <a16:creationId xmlns:a16="http://schemas.microsoft.com/office/drawing/2014/main" id="{3C4B7AD4-EC94-45A2-A4C7-8E9C11C0CF85}"/>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67A9CF"/>
            </a:solidFill>
            <a:ln w="15875">
              <a:solidFill>
                <a:srgbClr val="003F48"/>
              </a:solidFill>
              <a:prstDash val="solid"/>
              <a:round/>
              <a:headEnd/>
              <a:tailEnd/>
            </a:ln>
          </p:spPr>
          <p:txBody>
            <a:bodyPr/>
            <a:lstStyle/>
            <a:p>
              <a:endParaRPr lang="en-US"/>
            </a:p>
          </p:txBody>
        </p:sp>
        <p:sp>
          <p:nvSpPr>
            <p:cNvPr id="180302" name="Freeform 75">
              <a:extLst>
                <a:ext uri="{FF2B5EF4-FFF2-40B4-BE49-F238E27FC236}">
                  <a16:creationId xmlns:a16="http://schemas.microsoft.com/office/drawing/2014/main" id="{2AF79CE1-72FE-4A43-9036-5053432A24C4}"/>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180303" name="Freeform 76">
              <a:extLst>
                <a:ext uri="{FF2B5EF4-FFF2-40B4-BE49-F238E27FC236}">
                  <a16:creationId xmlns:a16="http://schemas.microsoft.com/office/drawing/2014/main" id="{42426A67-E731-4318-8C44-DB700F4B8261}"/>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67A9CF"/>
            </a:solidFill>
            <a:ln w="15875">
              <a:solidFill>
                <a:srgbClr val="003F48"/>
              </a:solidFill>
              <a:prstDash val="solid"/>
              <a:round/>
              <a:headEnd/>
              <a:tailEnd/>
            </a:ln>
          </p:spPr>
          <p:txBody>
            <a:bodyPr/>
            <a:lstStyle/>
            <a:p>
              <a:endParaRPr lang="en-US"/>
            </a:p>
          </p:txBody>
        </p:sp>
        <p:sp>
          <p:nvSpPr>
            <p:cNvPr id="180304" name="Freeform 77">
              <a:extLst>
                <a:ext uri="{FF2B5EF4-FFF2-40B4-BE49-F238E27FC236}">
                  <a16:creationId xmlns:a16="http://schemas.microsoft.com/office/drawing/2014/main" id="{AD4FC2B5-26E3-4140-AD18-0F7EB85DE112}"/>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67A9CF"/>
            </a:solidFill>
            <a:ln w="15875">
              <a:solidFill>
                <a:srgbClr val="003F48"/>
              </a:solidFill>
              <a:prstDash val="solid"/>
              <a:round/>
              <a:headEnd/>
              <a:tailEnd/>
            </a:ln>
          </p:spPr>
          <p:txBody>
            <a:bodyPr/>
            <a:lstStyle/>
            <a:p>
              <a:endParaRPr lang="en-US"/>
            </a:p>
          </p:txBody>
        </p:sp>
        <p:sp>
          <p:nvSpPr>
            <p:cNvPr id="180305" name="Freeform 78">
              <a:extLst>
                <a:ext uri="{FF2B5EF4-FFF2-40B4-BE49-F238E27FC236}">
                  <a16:creationId xmlns:a16="http://schemas.microsoft.com/office/drawing/2014/main" id="{288D4955-5A77-44D6-9CE9-AF4B7201A962}"/>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80306" name="Freeform 79">
              <a:extLst>
                <a:ext uri="{FF2B5EF4-FFF2-40B4-BE49-F238E27FC236}">
                  <a16:creationId xmlns:a16="http://schemas.microsoft.com/office/drawing/2014/main" id="{AD4B02F7-7DA9-4AE7-B01F-60C255034BFD}"/>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80307" name="Freeform 80">
              <a:extLst>
                <a:ext uri="{FF2B5EF4-FFF2-40B4-BE49-F238E27FC236}">
                  <a16:creationId xmlns:a16="http://schemas.microsoft.com/office/drawing/2014/main" id="{0EA301FA-78F9-4FD3-8E8B-F7172178EB4B}"/>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80308" name="Freeform 81">
              <a:extLst>
                <a:ext uri="{FF2B5EF4-FFF2-40B4-BE49-F238E27FC236}">
                  <a16:creationId xmlns:a16="http://schemas.microsoft.com/office/drawing/2014/main" id="{CDD583E1-ED94-4437-A401-B6A73B2B42B1}"/>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80309" name="Freeform 82">
              <a:extLst>
                <a:ext uri="{FF2B5EF4-FFF2-40B4-BE49-F238E27FC236}">
                  <a16:creationId xmlns:a16="http://schemas.microsoft.com/office/drawing/2014/main" id="{57DCAD1E-B5E6-44A8-8116-1A98CBCE2ADF}"/>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67A9CF"/>
            </a:solidFill>
            <a:ln w="15875">
              <a:solidFill>
                <a:srgbClr val="003F48"/>
              </a:solidFill>
              <a:prstDash val="solid"/>
              <a:round/>
              <a:headEnd/>
              <a:tailEnd/>
            </a:ln>
          </p:spPr>
          <p:txBody>
            <a:bodyPr/>
            <a:lstStyle/>
            <a:p>
              <a:endParaRPr lang="en-US"/>
            </a:p>
          </p:txBody>
        </p:sp>
      </p:grpSp>
      <p:sp>
        <p:nvSpPr>
          <p:cNvPr id="180287" name="Rectangle 109">
            <a:extLst>
              <a:ext uri="{FF2B5EF4-FFF2-40B4-BE49-F238E27FC236}">
                <a16:creationId xmlns:a16="http://schemas.microsoft.com/office/drawing/2014/main" id="{D2B6A6E9-4739-442D-B92B-AF5D5DDE8E51}"/>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0288" name="Rectangle 110">
            <a:extLst>
              <a:ext uri="{FF2B5EF4-FFF2-40B4-BE49-F238E27FC236}">
                <a16:creationId xmlns:a16="http://schemas.microsoft.com/office/drawing/2014/main" id="{330ACE0F-9F1A-4F5F-9640-62769216649C}"/>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0289" name="Rectangle 111">
            <a:extLst>
              <a:ext uri="{FF2B5EF4-FFF2-40B4-BE49-F238E27FC236}">
                <a16:creationId xmlns:a16="http://schemas.microsoft.com/office/drawing/2014/main" id="{25C58435-5F9E-492C-96D1-90663564F0E8}"/>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0290" name="Rectangle 112">
            <a:extLst>
              <a:ext uri="{FF2B5EF4-FFF2-40B4-BE49-F238E27FC236}">
                <a16:creationId xmlns:a16="http://schemas.microsoft.com/office/drawing/2014/main" id="{6D75CFB7-FE64-4C0C-B950-AA4AF3723991}"/>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0291" name="Rectangle 113">
            <a:extLst>
              <a:ext uri="{FF2B5EF4-FFF2-40B4-BE49-F238E27FC236}">
                <a16:creationId xmlns:a16="http://schemas.microsoft.com/office/drawing/2014/main" id="{15202706-CC34-4449-98D4-F95E228B03F3}"/>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0292" name="Text Box 114">
            <a:extLst>
              <a:ext uri="{FF2B5EF4-FFF2-40B4-BE49-F238E27FC236}">
                <a16:creationId xmlns:a16="http://schemas.microsoft.com/office/drawing/2014/main" id="{A49703F8-55C3-4081-B927-39AB90F8EE55}"/>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80293" name="Text Box 105">
            <a:extLst>
              <a:ext uri="{FF2B5EF4-FFF2-40B4-BE49-F238E27FC236}">
                <a16:creationId xmlns:a16="http://schemas.microsoft.com/office/drawing/2014/main" id="{198B166C-2B19-4AAA-A27B-2BBFD14DC3BA}"/>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80294" name="Text Box 106">
            <a:extLst>
              <a:ext uri="{FF2B5EF4-FFF2-40B4-BE49-F238E27FC236}">
                <a16:creationId xmlns:a16="http://schemas.microsoft.com/office/drawing/2014/main" id="{4B8F9E78-E846-4907-A345-7593522DB75B}"/>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80295" name="Text Box 107">
            <a:extLst>
              <a:ext uri="{FF2B5EF4-FFF2-40B4-BE49-F238E27FC236}">
                <a16:creationId xmlns:a16="http://schemas.microsoft.com/office/drawing/2014/main" id="{B093DA8E-6068-475C-9573-CC351E199A47}"/>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80296" name="Text Box 108">
            <a:extLst>
              <a:ext uri="{FF2B5EF4-FFF2-40B4-BE49-F238E27FC236}">
                <a16:creationId xmlns:a16="http://schemas.microsoft.com/office/drawing/2014/main" id="{E90C26D4-45B2-46E3-A176-10466BF47BAE}"/>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80297" name="Rectangle 7">
            <a:extLst>
              <a:ext uri="{FF2B5EF4-FFF2-40B4-BE49-F238E27FC236}">
                <a16:creationId xmlns:a16="http://schemas.microsoft.com/office/drawing/2014/main" id="{A352CC99-E17B-4B38-BCFB-03049CB1CF59}"/>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facilitate access to providers not on school property who have experience in providing social and psychological services to LGBTQ youth</a:t>
            </a:r>
          </a:p>
        </p:txBody>
      </p:sp>
      <p:sp>
        <p:nvSpPr>
          <p:cNvPr id="180298" name="Text Box 101">
            <a:extLst>
              <a:ext uri="{FF2B5EF4-FFF2-40B4-BE49-F238E27FC236}">
                <a16:creationId xmlns:a16="http://schemas.microsoft.com/office/drawing/2014/main" id="{A5159D6C-DECE-46DE-86D3-819284E76336}"/>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80299" name="Text Box 116">
            <a:extLst>
              <a:ext uri="{FF2B5EF4-FFF2-40B4-BE49-F238E27FC236}">
                <a16:creationId xmlns:a16="http://schemas.microsoft.com/office/drawing/2014/main" id="{2D333B89-7892-48D9-BB6C-A4730F2EC2F9}"/>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Kansas">
            <a:extLst>
              <a:ext uri="{FF2B5EF4-FFF2-40B4-BE49-F238E27FC236}">
                <a16:creationId xmlns:a16="http://schemas.microsoft.com/office/drawing/2014/main" id="{D5ACB6E2-B223-4BE9-B013-EFBCC72E3E9C}"/>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F6EFF7"/>
          </a:solidFill>
          <a:ln w="15875">
            <a:solidFill>
              <a:srgbClr val="003F48"/>
            </a:solidFill>
            <a:prstDash val="solid"/>
            <a:round/>
            <a:headEnd/>
            <a:tailEnd/>
          </a:ln>
        </p:spPr>
        <p:txBody>
          <a:bodyPr/>
          <a:lstStyle/>
          <a:p>
            <a:endParaRPr lang="en-US"/>
          </a:p>
        </p:txBody>
      </p:sp>
      <p:sp>
        <p:nvSpPr>
          <p:cNvPr id="182275" name="Missouri">
            <a:extLst>
              <a:ext uri="{FF2B5EF4-FFF2-40B4-BE49-F238E27FC236}">
                <a16:creationId xmlns:a16="http://schemas.microsoft.com/office/drawing/2014/main" id="{48F1CE20-9853-4595-8733-5C4ECA6D5F7F}"/>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82276" name="Illinois">
            <a:extLst>
              <a:ext uri="{FF2B5EF4-FFF2-40B4-BE49-F238E27FC236}">
                <a16:creationId xmlns:a16="http://schemas.microsoft.com/office/drawing/2014/main" id="{8317790C-1ABB-4029-B962-537E976F4A82}"/>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F6EFF7"/>
          </a:solidFill>
          <a:ln w="15875">
            <a:solidFill>
              <a:srgbClr val="003F48"/>
            </a:solidFill>
            <a:prstDash val="solid"/>
            <a:round/>
            <a:headEnd/>
            <a:tailEnd/>
          </a:ln>
        </p:spPr>
        <p:txBody>
          <a:bodyPr/>
          <a:lstStyle/>
          <a:p>
            <a:endParaRPr lang="en-US"/>
          </a:p>
        </p:txBody>
      </p:sp>
      <p:sp>
        <p:nvSpPr>
          <p:cNvPr id="182277" name="Iowa">
            <a:extLst>
              <a:ext uri="{FF2B5EF4-FFF2-40B4-BE49-F238E27FC236}">
                <a16:creationId xmlns:a16="http://schemas.microsoft.com/office/drawing/2014/main" id="{F14195A5-C3FB-409F-83B3-37AACA8619D1}"/>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82278" name="New Mexico">
            <a:extLst>
              <a:ext uri="{FF2B5EF4-FFF2-40B4-BE49-F238E27FC236}">
                <a16:creationId xmlns:a16="http://schemas.microsoft.com/office/drawing/2014/main" id="{ABDE3F1D-ED8B-4FA9-A8B0-AD5ED5202250}"/>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F6EFF7"/>
          </a:solidFill>
          <a:ln w="15875">
            <a:solidFill>
              <a:srgbClr val="003F48"/>
            </a:solidFill>
            <a:prstDash val="solid"/>
            <a:round/>
            <a:headEnd/>
            <a:tailEnd/>
          </a:ln>
        </p:spPr>
        <p:txBody>
          <a:bodyPr/>
          <a:lstStyle/>
          <a:p>
            <a:endParaRPr lang="en-US"/>
          </a:p>
        </p:txBody>
      </p:sp>
      <p:sp>
        <p:nvSpPr>
          <p:cNvPr id="182279" name="Oklahoma">
            <a:extLst>
              <a:ext uri="{FF2B5EF4-FFF2-40B4-BE49-F238E27FC236}">
                <a16:creationId xmlns:a16="http://schemas.microsoft.com/office/drawing/2014/main" id="{1A1E87D8-60F5-4F33-9F7A-651C77E43272}"/>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F6EFF7"/>
          </a:solidFill>
          <a:ln w="15875">
            <a:solidFill>
              <a:srgbClr val="003F48"/>
            </a:solidFill>
            <a:prstDash val="solid"/>
            <a:round/>
            <a:headEnd/>
            <a:tailEnd/>
          </a:ln>
        </p:spPr>
        <p:txBody>
          <a:bodyPr/>
          <a:lstStyle/>
          <a:p>
            <a:endParaRPr lang="en-US"/>
          </a:p>
        </p:txBody>
      </p:sp>
      <p:sp>
        <p:nvSpPr>
          <p:cNvPr id="182280" name="Florida">
            <a:extLst>
              <a:ext uri="{FF2B5EF4-FFF2-40B4-BE49-F238E27FC236}">
                <a16:creationId xmlns:a16="http://schemas.microsoft.com/office/drawing/2014/main" id="{D795966E-7058-4604-8291-0E5A7C6DA9F0}"/>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BDC9E1"/>
          </a:solidFill>
          <a:ln w="15875">
            <a:solidFill>
              <a:srgbClr val="003F48"/>
            </a:solidFill>
            <a:prstDash val="solid"/>
            <a:round/>
            <a:headEnd/>
            <a:tailEnd/>
          </a:ln>
        </p:spPr>
        <p:txBody>
          <a:bodyPr/>
          <a:lstStyle/>
          <a:p>
            <a:endParaRPr lang="en-US"/>
          </a:p>
        </p:txBody>
      </p:sp>
      <p:sp>
        <p:nvSpPr>
          <p:cNvPr id="182281" name="Freeform 9">
            <a:extLst>
              <a:ext uri="{FF2B5EF4-FFF2-40B4-BE49-F238E27FC236}">
                <a16:creationId xmlns:a16="http://schemas.microsoft.com/office/drawing/2014/main" id="{D14C11CC-1AEB-4E6E-A303-3B64E31083AA}"/>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82282" name="Freeform 10">
            <a:extLst>
              <a:ext uri="{FF2B5EF4-FFF2-40B4-BE49-F238E27FC236}">
                <a16:creationId xmlns:a16="http://schemas.microsoft.com/office/drawing/2014/main" id="{73F84215-6E6A-4E51-A09D-56D1C5E3E2C8}"/>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82283" name="Freeform 11">
            <a:extLst>
              <a:ext uri="{FF2B5EF4-FFF2-40B4-BE49-F238E27FC236}">
                <a16:creationId xmlns:a16="http://schemas.microsoft.com/office/drawing/2014/main" id="{9BE61FA8-9097-440F-B6D9-92D06165B512}"/>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82284" name="Michigan Upper">
            <a:extLst>
              <a:ext uri="{FF2B5EF4-FFF2-40B4-BE49-F238E27FC236}">
                <a16:creationId xmlns:a16="http://schemas.microsoft.com/office/drawing/2014/main" id="{193DE2BC-4613-4995-A32C-4EE6340194AF}"/>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F6EFF7"/>
          </a:solidFill>
          <a:ln w="15875">
            <a:solidFill>
              <a:srgbClr val="003F48"/>
            </a:solidFill>
            <a:prstDash val="solid"/>
            <a:round/>
            <a:headEnd/>
            <a:tailEnd/>
          </a:ln>
        </p:spPr>
        <p:txBody>
          <a:bodyPr/>
          <a:lstStyle/>
          <a:p>
            <a:endParaRPr lang="en-US"/>
          </a:p>
        </p:txBody>
      </p:sp>
      <p:sp>
        <p:nvSpPr>
          <p:cNvPr id="182285" name="Michigan">
            <a:extLst>
              <a:ext uri="{FF2B5EF4-FFF2-40B4-BE49-F238E27FC236}">
                <a16:creationId xmlns:a16="http://schemas.microsoft.com/office/drawing/2014/main" id="{891F7CD4-F60D-4CE3-A20D-0FC1941D94CA}"/>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F6EFF7"/>
          </a:solidFill>
          <a:ln w="15875">
            <a:solidFill>
              <a:srgbClr val="003F48"/>
            </a:solidFill>
            <a:prstDash val="solid"/>
            <a:round/>
            <a:headEnd/>
            <a:tailEnd/>
          </a:ln>
        </p:spPr>
        <p:txBody>
          <a:bodyPr/>
          <a:lstStyle/>
          <a:p>
            <a:endParaRPr lang="en-US"/>
          </a:p>
        </p:txBody>
      </p:sp>
      <p:sp>
        <p:nvSpPr>
          <p:cNvPr id="182286" name="New York">
            <a:extLst>
              <a:ext uri="{FF2B5EF4-FFF2-40B4-BE49-F238E27FC236}">
                <a16:creationId xmlns:a16="http://schemas.microsoft.com/office/drawing/2014/main" id="{4D4D8039-3349-4603-8CE2-C198F8FE4782}"/>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BDC9E1"/>
          </a:solidFill>
          <a:ln w="15875">
            <a:solidFill>
              <a:srgbClr val="003F48"/>
            </a:solidFill>
            <a:prstDash val="solid"/>
            <a:round/>
            <a:headEnd/>
            <a:tailEnd/>
          </a:ln>
        </p:spPr>
        <p:txBody>
          <a:bodyPr/>
          <a:lstStyle/>
          <a:p>
            <a:endParaRPr lang="en-US"/>
          </a:p>
        </p:txBody>
      </p:sp>
      <p:sp>
        <p:nvSpPr>
          <p:cNvPr id="182287" name="Freeform 15">
            <a:extLst>
              <a:ext uri="{FF2B5EF4-FFF2-40B4-BE49-F238E27FC236}">
                <a16:creationId xmlns:a16="http://schemas.microsoft.com/office/drawing/2014/main" id="{1BC746F1-AC67-4F53-86BD-CB4F7D75660D}"/>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288" name="Freeform 16">
            <a:extLst>
              <a:ext uri="{FF2B5EF4-FFF2-40B4-BE49-F238E27FC236}">
                <a16:creationId xmlns:a16="http://schemas.microsoft.com/office/drawing/2014/main" id="{BDF299AE-D4B3-427A-BDCC-D2F2BD57AB41}"/>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289" name="Washington">
            <a:extLst>
              <a:ext uri="{FF2B5EF4-FFF2-40B4-BE49-F238E27FC236}">
                <a16:creationId xmlns:a16="http://schemas.microsoft.com/office/drawing/2014/main" id="{01F026C3-B6D7-45CB-8235-95AE79C6D5C2}"/>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BDC9E1"/>
          </a:solidFill>
          <a:ln w="15875">
            <a:solidFill>
              <a:srgbClr val="003F48"/>
            </a:solidFill>
            <a:prstDash val="solid"/>
            <a:round/>
            <a:headEnd/>
            <a:tailEnd/>
          </a:ln>
        </p:spPr>
        <p:txBody>
          <a:bodyPr/>
          <a:lstStyle/>
          <a:p>
            <a:endParaRPr lang="en-US"/>
          </a:p>
        </p:txBody>
      </p:sp>
      <p:sp>
        <p:nvSpPr>
          <p:cNvPr id="182290" name="Freeform 19">
            <a:extLst>
              <a:ext uri="{FF2B5EF4-FFF2-40B4-BE49-F238E27FC236}">
                <a16:creationId xmlns:a16="http://schemas.microsoft.com/office/drawing/2014/main" id="{1C12AC71-DA3D-4236-B8B4-C206D2DD86FA}"/>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291" name="Alabama">
            <a:extLst>
              <a:ext uri="{FF2B5EF4-FFF2-40B4-BE49-F238E27FC236}">
                <a16:creationId xmlns:a16="http://schemas.microsoft.com/office/drawing/2014/main" id="{92D8960C-F730-43A6-84DD-A55F68A815C3}"/>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F6EFF7"/>
          </a:solidFill>
          <a:ln w="15875">
            <a:solidFill>
              <a:srgbClr val="003F48"/>
            </a:solidFill>
            <a:prstDash val="solid"/>
            <a:round/>
            <a:headEnd/>
            <a:tailEnd/>
          </a:ln>
        </p:spPr>
        <p:txBody>
          <a:bodyPr/>
          <a:lstStyle/>
          <a:p>
            <a:endParaRPr lang="en-US"/>
          </a:p>
        </p:txBody>
      </p:sp>
      <p:sp>
        <p:nvSpPr>
          <p:cNvPr id="182292" name="Arizona">
            <a:extLst>
              <a:ext uri="{FF2B5EF4-FFF2-40B4-BE49-F238E27FC236}">
                <a16:creationId xmlns:a16="http://schemas.microsoft.com/office/drawing/2014/main" id="{5618A23D-6CF4-40AC-91B3-7F7ADE736149}"/>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82293" name="Arkansas">
            <a:extLst>
              <a:ext uri="{FF2B5EF4-FFF2-40B4-BE49-F238E27FC236}">
                <a16:creationId xmlns:a16="http://schemas.microsoft.com/office/drawing/2014/main" id="{DD47DD70-D4DD-4625-8E8B-2440D259DBD9}"/>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182294" name="California">
            <a:extLst>
              <a:ext uri="{FF2B5EF4-FFF2-40B4-BE49-F238E27FC236}">
                <a16:creationId xmlns:a16="http://schemas.microsoft.com/office/drawing/2014/main" id="{D46006A8-D841-4299-BDE0-44CBD9803B2E}"/>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BDC9E1"/>
          </a:solidFill>
          <a:ln w="15875">
            <a:solidFill>
              <a:srgbClr val="003F48"/>
            </a:solidFill>
            <a:prstDash val="solid"/>
            <a:round/>
            <a:headEnd/>
            <a:tailEnd/>
          </a:ln>
        </p:spPr>
        <p:txBody>
          <a:bodyPr/>
          <a:lstStyle/>
          <a:p>
            <a:endParaRPr lang="en-US"/>
          </a:p>
        </p:txBody>
      </p:sp>
      <p:sp>
        <p:nvSpPr>
          <p:cNvPr id="182295" name="Colorado">
            <a:extLst>
              <a:ext uri="{FF2B5EF4-FFF2-40B4-BE49-F238E27FC236}">
                <a16:creationId xmlns:a16="http://schemas.microsoft.com/office/drawing/2014/main" id="{B7489E68-00C8-45FF-980B-29900C5FF1B5}"/>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82296" name="Connecticut">
            <a:extLst>
              <a:ext uri="{FF2B5EF4-FFF2-40B4-BE49-F238E27FC236}">
                <a16:creationId xmlns:a16="http://schemas.microsoft.com/office/drawing/2014/main" id="{D7A3E20F-5C99-4E57-A5DE-B74254DBAC59}"/>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82297" name="Delaware">
            <a:extLst>
              <a:ext uri="{FF2B5EF4-FFF2-40B4-BE49-F238E27FC236}">
                <a16:creationId xmlns:a16="http://schemas.microsoft.com/office/drawing/2014/main" id="{DFA79700-6DFA-411D-9C60-636071E8F85B}"/>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82298" name="Freeform 27">
            <a:extLst>
              <a:ext uri="{FF2B5EF4-FFF2-40B4-BE49-F238E27FC236}">
                <a16:creationId xmlns:a16="http://schemas.microsoft.com/office/drawing/2014/main" id="{A37AC7B6-4512-4507-9608-91502983A52D}"/>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299" name="Georgia">
            <a:extLst>
              <a:ext uri="{FF2B5EF4-FFF2-40B4-BE49-F238E27FC236}">
                <a16:creationId xmlns:a16="http://schemas.microsoft.com/office/drawing/2014/main" id="{0EA1A919-50CC-40B8-BC73-0B8AC44F638B}"/>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F6EFF7"/>
          </a:solidFill>
          <a:ln w="15875">
            <a:solidFill>
              <a:srgbClr val="003F48"/>
            </a:solidFill>
            <a:prstDash val="solid"/>
            <a:round/>
            <a:headEnd/>
            <a:tailEnd/>
          </a:ln>
        </p:spPr>
        <p:txBody>
          <a:bodyPr/>
          <a:lstStyle/>
          <a:p>
            <a:endParaRPr lang="en-US"/>
          </a:p>
        </p:txBody>
      </p:sp>
      <p:sp>
        <p:nvSpPr>
          <p:cNvPr id="182300" name="Idaho">
            <a:extLst>
              <a:ext uri="{FF2B5EF4-FFF2-40B4-BE49-F238E27FC236}">
                <a16:creationId xmlns:a16="http://schemas.microsoft.com/office/drawing/2014/main" id="{21DACA2B-2E64-4157-B771-8D79CA823379}"/>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F6EFF7"/>
          </a:solidFill>
          <a:ln w="15875">
            <a:solidFill>
              <a:srgbClr val="003F48"/>
            </a:solidFill>
            <a:prstDash val="solid"/>
            <a:round/>
            <a:headEnd/>
            <a:tailEnd/>
          </a:ln>
        </p:spPr>
        <p:txBody>
          <a:bodyPr/>
          <a:lstStyle/>
          <a:p>
            <a:endParaRPr lang="en-US"/>
          </a:p>
        </p:txBody>
      </p:sp>
      <p:sp>
        <p:nvSpPr>
          <p:cNvPr id="182301" name="Indiana">
            <a:extLst>
              <a:ext uri="{FF2B5EF4-FFF2-40B4-BE49-F238E27FC236}">
                <a16:creationId xmlns:a16="http://schemas.microsoft.com/office/drawing/2014/main" id="{3D291371-D811-4252-AF35-2C3B9A06A7C5}"/>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82302" name="Kentucky">
            <a:extLst>
              <a:ext uri="{FF2B5EF4-FFF2-40B4-BE49-F238E27FC236}">
                <a16:creationId xmlns:a16="http://schemas.microsoft.com/office/drawing/2014/main" id="{C3B262C5-D690-408F-8F26-581D966EF48C}"/>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F6EFF7"/>
          </a:solidFill>
          <a:ln w="15875">
            <a:solidFill>
              <a:srgbClr val="003F48"/>
            </a:solidFill>
            <a:prstDash val="solid"/>
            <a:round/>
            <a:headEnd/>
            <a:tailEnd/>
          </a:ln>
        </p:spPr>
        <p:txBody>
          <a:bodyPr/>
          <a:lstStyle/>
          <a:p>
            <a:endParaRPr lang="en-US"/>
          </a:p>
        </p:txBody>
      </p:sp>
      <p:sp>
        <p:nvSpPr>
          <p:cNvPr id="182303" name="Louisiana">
            <a:extLst>
              <a:ext uri="{FF2B5EF4-FFF2-40B4-BE49-F238E27FC236}">
                <a16:creationId xmlns:a16="http://schemas.microsoft.com/office/drawing/2014/main" id="{5A571B8B-333E-4F98-92D9-AE40A31E2E3F}"/>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82304" name="Maine">
            <a:extLst>
              <a:ext uri="{FF2B5EF4-FFF2-40B4-BE49-F238E27FC236}">
                <a16:creationId xmlns:a16="http://schemas.microsoft.com/office/drawing/2014/main" id="{398009BA-3B91-4754-87F4-724D42247A36}"/>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BDC9E1"/>
          </a:solidFill>
          <a:ln w="15875">
            <a:solidFill>
              <a:srgbClr val="003F48"/>
            </a:solidFill>
            <a:prstDash val="solid"/>
            <a:round/>
            <a:headEnd/>
            <a:tailEnd/>
          </a:ln>
        </p:spPr>
        <p:txBody>
          <a:bodyPr/>
          <a:lstStyle/>
          <a:p>
            <a:endParaRPr lang="en-US"/>
          </a:p>
        </p:txBody>
      </p:sp>
      <p:sp>
        <p:nvSpPr>
          <p:cNvPr id="182305" name="Maryland">
            <a:extLst>
              <a:ext uri="{FF2B5EF4-FFF2-40B4-BE49-F238E27FC236}">
                <a16:creationId xmlns:a16="http://schemas.microsoft.com/office/drawing/2014/main" id="{641887B7-B939-408A-BD15-9CED1346BEF7}"/>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F6EFF7"/>
          </a:solidFill>
          <a:ln w="15875">
            <a:solidFill>
              <a:srgbClr val="003F48"/>
            </a:solidFill>
            <a:prstDash val="solid"/>
            <a:round/>
            <a:headEnd/>
            <a:tailEnd/>
          </a:ln>
        </p:spPr>
        <p:txBody>
          <a:bodyPr/>
          <a:lstStyle/>
          <a:p>
            <a:endParaRPr lang="en-US"/>
          </a:p>
        </p:txBody>
      </p:sp>
      <p:sp>
        <p:nvSpPr>
          <p:cNvPr id="182306" name="Minnesota">
            <a:extLst>
              <a:ext uri="{FF2B5EF4-FFF2-40B4-BE49-F238E27FC236}">
                <a16:creationId xmlns:a16="http://schemas.microsoft.com/office/drawing/2014/main" id="{C7257149-DD7D-40E3-8472-AA5E56F2E0D7}"/>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F6EFF7"/>
          </a:solidFill>
          <a:ln w="15875">
            <a:solidFill>
              <a:srgbClr val="003F48"/>
            </a:solidFill>
            <a:prstDash val="solid"/>
            <a:round/>
            <a:headEnd/>
            <a:tailEnd/>
          </a:ln>
        </p:spPr>
        <p:txBody>
          <a:bodyPr/>
          <a:lstStyle/>
          <a:p>
            <a:endParaRPr lang="en-US"/>
          </a:p>
        </p:txBody>
      </p:sp>
      <p:sp>
        <p:nvSpPr>
          <p:cNvPr id="182307" name="Mississippi">
            <a:extLst>
              <a:ext uri="{FF2B5EF4-FFF2-40B4-BE49-F238E27FC236}">
                <a16:creationId xmlns:a16="http://schemas.microsoft.com/office/drawing/2014/main" id="{012938BF-9EB9-4EEE-B5FA-85B0889E309D}"/>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F6EFF7"/>
          </a:solidFill>
          <a:ln w="15875">
            <a:solidFill>
              <a:srgbClr val="003F48"/>
            </a:solidFill>
            <a:prstDash val="solid"/>
            <a:round/>
            <a:headEnd/>
            <a:tailEnd/>
          </a:ln>
        </p:spPr>
        <p:txBody>
          <a:bodyPr/>
          <a:lstStyle/>
          <a:p>
            <a:endParaRPr lang="en-US"/>
          </a:p>
        </p:txBody>
      </p:sp>
      <p:sp>
        <p:nvSpPr>
          <p:cNvPr id="182308" name="Montana">
            <a:extLst>
              <a:ext uri="{FF2B5EF4-FFF2-40B4-BE49-F238E27FC236}">
                <a16:creationId xmlns:a16="http://schemas.microsoft.com/office/drawing/2014/main" id="{3AC361C8-B47C-4CFA-A619-DF101F928C04}"/>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F6EFF7"/>
          </a:solidFill>
          <a:ln w="15875">
            <a:solidFill>
              <a:srgbClr val="003F48"/>
            </a:solidFill>
            <a:prstDash val="solid"/>
            <a:round/>
            <a:headEnd/>
            <a:tailEnd/>
          </a:ln>
        </p:spPr>
        <p:txBody>
          <a:bodyPr/>
          <a:lstStyle/>
          <a:p>
            <a:endParaRPr lang="en-US"/>
          </a:p>
        </p:txBody>
      </p:sp>
      <p:sp>
        <p:nvSpPr>
          <p:cNvPr id="182309" name="Nebraska">
            <a:extLst>
              <a:ext uri="{FF2B5EF4-FFF2-40B4-BE49-F238E27FC236}">
                <a16:creationId xmlns:a16="http://schemas.microsoft.com/office/drawing/2014/main" id="{28B001F9-173A-462E-8D3F-C0F6C32AAD2F}"/>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F6EFF7"/>
          </a:solidFill>
          <a:ln w="15875">
            <a:solidFill>
              <a:srgbClr val="003F48"/>
            </a:solidFill>
            <a:prstDash val="solid"/>
            <a:round/>
            <a:headEnd/>
            <a:tailEnd/>
          </a:ln>
        </p:spPr>
        <p:txBody>
          <a:bodyPr/>
          <a:lstStyle/>
          <a:p>
            <a:endParaRPr lang="en-US"/>
          </a:p>
        </p:txBody>
      </p:sp>
      <p:sp>
        <p:nvSpPr>
          <p:cNvPr id="182310" name="Nevada">
            <a:extLst>
              <a:ext uri="{FF2B5EF4-FFF2-40B4-BE49-F238E27FC236}">
                <a16:creationId xmlns:a16="http://schemas.microsoft.com/office/drawing/2014/main" id="{231E5D50-9B40-49B9-8B31-BF70D554B823}"/>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F6EFF7"/>
          </a:solidFill>
          <a:ln w="15875">
            <a:solidFill>
              <a:srgbClr val="003F48"/>
            </a:solidFill>
            <a:prstDash val="solid"/>
            <a:round/>
            <a:headEnd/>
            <a:tailEnd/>
          </a:ln>
        </p:spPr>
        <p:txBody>
          <a:bodyPr/>
          <a:lstStyle/>
          <a:p>
            <a:endParaRPr lang="en-US"/>
          </a:p>
        </p:txBody>
      </p:sp>
      <p:sp>
        <p:nvSpPr>
          <p:cNvPr id="182311" name="New Hampshire">
            <a:extLst>
              <a:ext uri="{FF2B5EF4-FFF2-40B4-BE49-F238E27FC236}">
                <a16:creationId xmlns:a16="http://schemas.microsoft.com/office/drawing/2014/main" id="{5FAB50CD-6E0E-4195-9A76-5FB05E015CF3}"/>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BDC9E1"/>
          </a:solidFill>
          <a:ln w="15875">
            <a:solidFill>
              <a:srgbClr val="003F48"/>
            </a:solidFill>
            <a:prstDash val="solid"/>
            <a:round/>
            <a:headEnd/>
            <a:tailEnd/>
          </a:ln>
        </p:spPr>
        <p:txBody>
          <a:bodyPr/>
          <a:lstStyle/>
          <a:p>
            <a:endParaRPr lang="en-US"/>
          </a:p>
        </p:txBody>
      </p:sp>
      <p:sp>
        <p:nvSpPr>
          <p:cNvPr id="182312" name="New Jersey">
            <a:extLst>
              <a:ext uri="{FF2B5EF4-FFF2-40B4-BE49-F238E27FC236}">
                <a16:creationId xmlns:a16="http://schemas.microsoft.com/office/drawing/2014/main" id="{4D2870C1-C0BA-4983-AE72-D9B94781CB55}"/>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BDC9E1"/>
          </a:solidFill>
          <a:ln w="15875">
            <a:solidFill>
              <a:srgbClr val="003F48"/>
            </a:solidFill>
            <a:prstDash val="solid"/>
            <a:round/>
            <a:headEnd/>
            <a:tailEnd/>
          </a:ln>
        </p:spPr>
        <p:txBody>
          <a:bodyPr/>
          <a:lstStyle/>
          <a:p>
            <a:endParaRPr lang="en-US"/>
          </a:p>
        </p:txBody>
      </p:sp>
      <p:sp>
        <p:nvSpPr>
          <p:cNvPr id="182313" name="North Carolina">
            <a:extLst>
              <a:ext uri="{FF2B5EF4-FFF2-40B4-BE49-F238E27FC236}">
                <a16:creationId xmlns:a16="http://schemas.microsoft.com/office/drawing/2014/main" id="{AFF73C40-C1B1-483B-B12D-B6A75E85B820}"/>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F6EFF7"/>
          </a:solidFill>
          <a:ln w="15875">
            <a:solidFill>
              <a:srgbClr val="003F48"/>
            </a:solidFill>
            <a:prstDash val="solid"/>
            <a:round/>
            <a:headEnd/>
            <a:tailEnd/>
          </a:ln>
        </p:spPr>
        <p:txBody>
          <a:bodyPr/>
          <a:lstStyle/>
          <a:p>
            <a:endParaRPr lang="en-US"/>
          </a:p>
        </p:txBody>
      </p:sp>
      <p:sp>
        <p:nvSpPr>
          <p:cNvPr id="182314" name="North Dakota">
            <a:extLst>
              <a:ext uri="{FF2B5EF4-FFF2-40B4-BE49-F238E27FC236}">
                <a16:creationId xmlns:a16="http://schemas.microsoft.com/office/drawing/2014/main" id="{561E7D18-D606-4E5F-8BA5-FEC2C0C31B83}"/>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F6EFF7"/>
          </a:solidFill>
          <a:ln w="15875">
            <a:solidFill>
              <a:srgbClr val="003F48"/>
            </a:solidFill>
            <a:prstDash val="solid"/>
            <a:round/>
            <a:headEnd/>
            <a:tailEnd/>
          </a:ln>
        </p:spPr>
        <p:txBody>
          <a:bodyPr/>
          <a:lstStyle/>
          <a:p>
            <a:endParaRPr lang="en-US"/>
          </a:p>
        </p:txBody>
      </p:sp>
      <p:sp>
        <p:nvSpPr>
          <p:cNvPr id="182315" name="Ohio">
            <a:extLst>
              <a:ext uri="{FF2B5EF4-FFF2-40B4-BE49-F238E27FC236}">
                <a16:creationId xmlns:a16="http://schemas.microsoft.com/office/drawing/2014/main" id="{04B74129-D982-4596-8488-B02F6778A4FB}"/>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F6EFF7"/>
          </a:solidFill>
          <a:ln w="15875">
            <a:solidFill>
              <a:srgbClr val="003F48"/>
            </a:solidFill>
            <a:prstDash val="solid"/>
            <a:round/>
            <a:headEnd/>
            <a:tailEnd/>
          </a:ln>
        </p:spPr>
        <p:txBody>
          <a:bodyPr/>
          <a:lstStyle/>
          <a:p>
            <a:endParaRPr lang="en-US"/>
          </a:p>
        </p:txBody>
      </p:sp>
      <p:sp>
        <p:nvSpPr>
          <p:cNvPr id="182316" name="Oregon">
            <a:extLst>
              <a:ext uri="{FF2B5EF4-FFF2-40B4-BE49-F238E27FC236}">
                <a16:creationId xmlns:a16="http://schemas.microsoft.com/office/drawing/2014/main" id="{EAAAB55C-4B20-438A-A51B-52FC74FEC6DB}"/>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BDC9E1"/>
          </a:solidFill>
          <a:ln w="15875">
            <a:solidFill>
              <a:srgbClr val="003F48"/>
            </a:solidFill>
            <a:prstDash val="solid"/>
            <a:round/>
            <a:headEnd/>
            <a:tailEnd/>
          </a:ln>
        </p:spPr>
        <p:txBody>
          <a:bodyPr/>
          <a:lstStyle/>
          <a:p>
            <a:endParaRPr lang="en-US"/>
          </a:p>
        </p:txBody>
      </p:sp>
      <p:sp>
        <p:nvSpPr>
          <p:cNvPr id="182317" name="Pennsylvania">
            <a:extLst>
              <a:ext uri="{FF2B5EF4-FFF2-40B4-BE49-F238E27FC236}">
                <a16:creationId xmlns:a16="http://schemas.microsoft.com/office/drawing/2014/main" id="{FCE84BCA-B4E9-4FFC-A5E2-E294DB5280EB}"/>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F6EFF7"/>
          </a:solidFill>
          <a:ln w="15875">
            <a:solidFill>
              <a:srgbClr val="003F48"/>
            </a:solidFill>
            <a:prstDash val="solid"/>
            <a:round/>
            <a:headEnd/>
            <a:tailEnd/>
          </a:ln>
        </p:spPr>
        <p:txBody>
          <a:bodyPr/>
          <a:lstStyle/>
          <a:p>
            <a:endParaRPr lang="en-US"/>
          </a:p>
        </p:txBody>
      </p:sp>
      <p:sp>
        <p:nvSpPr>
          <p:cNvPr id="182318" name="Rhode Island">
            <a:extLst>
              <a:ext uri="{FF2B5EF4-FFF2-40B4-BE49-F238E27FC236}">
                <a16:creationId xmlns:a16="http://schemas.microsoft.com/office/drawing/2014/main" id="{D021CC34-E860-4493-8852-A74EDF5F0BC3}"/>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82319" name="South Carolina">
            <a:extLst>
              <a:ext uri="{FF2B5EF4-FFF2-40B4-BE49-F238E27FC236}">
                <a16:creationId xmlns:a16="http://schemas.microsoft.com/office/drawing/2014/main" id="{BA610477-6FCF-427E-8CBA-CCE4AE7A5B5B}"/>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F6EFF7"/>
          </a:solidFill>
          <a:ln w="15875">
            <a:solidFill>
              <a:srgbClr val="003F48"/>
            </a:solidFill>
            <a:prstDash val="solid"/>
            <a:round/>
            <a:headEnd/>
            <a:tailEnd/>
          </a:ln>
        </p:spPr>
        <p:txBody>
          <a:bodyPr/>
          <a:lstStyle/>
          <a:p>
            <a:endParaRPr lang="en-US"/>
          </a:p>
        </p:txBody>
      </p:sp>
      <p:sp>
        <p:nvSpPr>
          <p:cNvPr id="182320" name="South Dakota">
            <a:extLst>
              <a:ext uri="{FF2B5EF4-FFF2-40B4-BE49-F238E27FC236}">
                <a16:creationId xmlns:a16="http://schemas.microsoft.com/office/drawing/2014/main" id="{EBA20D59-836B-421B-AAB7-5CB799193F62}"/>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F6EFF7"/>
          </a:solidFill>
          <a:ln w="15875">
            <a:solidFill>
              <a:srgbClr val="003F48"/>
            </a:solidFill>
            <a:prstDash val="solid"/>
            <a:round/>
            <a:headEnd/>
            <a:tailEnd/>
          </a:ln>
        </p:spPr>
        <p:txBody>
          <a:bodyPr/>
          <a:lstStyle/>
          <a:p>
            <a:endParaRPr lang="en-US"/>
          </a:p>
        </p:txBody>
      </p:sp>
      <p:sp>
        <p:nvSpPr>
          <p:cNvPr id="182321" name="Tennessee">
            <a:extLst>
              <a:ext uri="{FF2B5EF4-FFF2-40B4-BE49-F238E27FC236}">
                <a16:creationId xmlns:a16="http://schemas.microsoft.com/office/drawing/2014/main" id="{3B5DEE64-1F64-43F5-BCF6-996CC76F3CB4}"/>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F6EFF7"/>
          </a:solidFill>
          <a:ln w="15875">
            <a:solidFill>
              <a:srgbClr val="003F48"/>
            </a:solidFill>
            <a:prstDash val="solid"/>
            <a:round/>
            <a:headEnd/>
            <a:tailEnd/>
          </a:ln>
        </p:spPr>
        <p:txBody>
          <a:bodyPr/>
          <a:lstStyle/>
          <a:p>
            <a:endParaRPr lang="en-US"/>
          </a:p>
        </p:txBody>
      </p:sp>
      <p:sp>
        <p:nvSpPr>
          <p:cNvPr id="182322" name="Texas">
            <a:extLst>
              <a:ext uri="{FF2B5EF4-FFF2-40B4-BE49-F238E27FC236}">
                <a16:creationId xmlns:a16="http://schemas.microsoft.com/office/drawing/2014/main" id="{A55D50B0-13F1-493C-836A-7856C4352B75}"/>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F6EFF7"/>
          </a:solidFill>
          <a:ln w="15875">
            <a:solidFill>
              <a:srgbClr val="003F48"/>
            </a:solidFill>
            <a:prstDash val="solid"/>
            <a:round/>
            <a:headEnd/>
            <a:tailEnd/>
          </a:ln>
        </p:spPr>
        <p:txBody>
          <a:bodyPr/>
          <a:lstStyle/>
          <a:p>
            <a:endParaRPr lang="en-US"/>
          </a:p>
        </p:txBody>
      </p:sp>
      <p:sp>
        <p:nvSpPr>
          <p:cNvPr id="182323" name="Utah">
            <a:extLst>
              <a:ext uri="{FF2B5EF4-FFF2-40B4-BE49-F238E27FC236}">
                <a16:creationId xmlns:a16="http://schemas.microsoft.com/office/drawing/2014/main" id="{07C08F98-F632-4156-820C-1322842277E0}"/>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F6EFF7"/>
          </a:solidFill>
          <a:ln w="15875">
            <a:solidFill>
              <a:srgbClr val="003F48"/>
            </a:solidFill>
            <a:prstDash val="solid"/>
            <a:round/>
            <a:headEnd/>
            <a:tailEnd/>
          </a:ln>
        </p:spPr>
        <p:txBody>
          <a:bodyPr/>
          <a:lstStyle/>
          <a:p>
            <a:endParaRPr lang="en-US"/>
          </a:p>
        </p:txBody>
      </p:sp>
      <p:sp>
        <p:nvSpPr>
          <p:cNvPr id="182324" name="Vermont">
            <a:extLst>
              <a:ext uri="{FF2B5EF4-FFF2-40B4-BE49-F238E27FC236}">
                <a16:creationId xmlns:a16="http://schemas.microsoft.com/office/drawing/2014/main" id="{A798F9F9-4B82-4CEC-AFC9-28A1F662FF75}"/>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182325" name="West Virginia">
            <a:extLst>
              <a:ext uri="{FF2B5EF4-FFF2-40B4-BE49-F238E27FC236}">
                <a16:creationId xmlns:a16="http://schemas.microsoft.com/office/drawing/2014/main" id="{23F8D4FE-DE7D-4222-9EA2-F841CFD48352}"/>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F6EFF7"/>
          </a:solidFill>
          <a:ln w="15875">
            <a:solidFill>
              <a:srgbClr val="003F48"/>
            </a:solidFill>
            <a:prstDash val="solid"/>
            <a:round/>
            <a:headEnd/>
            <a:tailEnd/>
          </a:ln>
        </p:spPr>
        <p:txBody>
          <a:bodyPr/>
          <a:lstStyle/>
          <a:p>
            <a:endParaRPr lang="en-US"/>
          </a:p>
        </p:txBody>
      </p:sp>
      <p:sp>
        <p:nvSpPr>
          <p:cNvPr id="182326" name="Wisconsin">
            <a:extLst>
              <a:ext uri="{FF2B5EF4-FFF2-40B4-BE49-F238E27FC236}">
                <a16:creationId xmlns:a16="http://schemas.microsoft.com/office/drawing/2014/main" id="{B218DF92-85E9-4456-A6B7-CF8843AC5E28}"/>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F6EFF7"/>
          </a:solidFill>
          <a:ln w="15875">
            <a:solidFill>
              <a:srgbClr val="003F48"/>
            </a:solidFill>
            <a:prstDash val="solid"/>
            <a:round/>
            <a:headEnd/>
            <a:tailEnd/>
          </a:ln>
        </p:spPr>
        <p:txBody>
          <a:bodyPr/>
          <a:lstStyle/>
          <a:p>
            <a:endParaRPr lang="en-US"/>
          </a:p>
        </p:txBody>
      </p:sp>
      <p:sp>
        <p:nvSpPr>
          <p:cNvPr id="182327" name="Wyoming">
            <a:extLst>
              <a:ext uri="{FF2B5EF4-FFF2-40B4-BE49-F238E27FC236}">
                <a16:creationId xmlns:a16="http://schemas.microsoft.com/office/drawing/2014/main" id="{83670B52-1EFD-42C8-B1F1-A617580BA867}"/>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82328" name="Massachusetts">
            <a:extLst>
              <a:ext uri="{FF2B5EF4-FFF2-40B4-BE49-F238E27FC236}">
                <a16:creationId xmlns:a16="http://schemas.microsoft.com/office/drawing/2014/main" id="{9DBFA81D-41E5-47E4-B357-C4793F5C1010}"/>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82329" name="Freeform 59">
            <a:extLst>
              <a:ext uri="{FF2B5EF4-FFF2-40B4-BE49-F238E27FC236}">
                <a16:creationId xmlns:a16="http://schemas.microsoft.com/office/drawing/2014/main" id="{E4E1191E-762C-4935-B773-48C35B5BDA06}"/>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330" name="Freeform 60">
            <a:extLst>
              <a:ext uri="{FF2B5EF4-FFF2-40B4-BE49-F238E27FC236}">
                <a16:creationId xmlns:a16="http://schemas.microsoft.com/office/drawing/2014/main" id="{1D4E9B9E-02C4-49B7-9CEF-EC7E1F398113}"/>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2331" name="Virginia">
            <a:extLst>
              <a:ext uri="{FF2B5EF4-FFF2-40B4-BE49-F238E27FC236}">
                <a16:creationId xmlns:a16="http://schemas.microsoft.com/office/drawing/2014/main" id="{B7518B15-66C3-45AD-8D57-62132F037A7C}"/>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F6EFF7"/>
          </a:solidFill>
          <a:ln w="15875">
            <a:solidFill>
              <a:srgbClr val="003F48"/>
            </a:solidFill>
            <a:prstDash val="solid"/>
            <a:round/>
            <a:headEnd/>
            <a:tailEnd/>
          </a:ln>
        </p:spPr>
        <p:txBody>
          <a:bodyPr/>
          <a:lstStyle/>
          <a:p>
            <a:endParaRPr lang="en-US"/>
          </a:p>
        </p:txBody>
      </p:sp>
      <p:sp>
        <p:nvSpPr>
          <p:cNvPr id="182332" name="Freeform 62">
            <a:extLst>
              <a:ext uri="{FF2B5EF4-FFF2-40B4-BE49-F238E27FC236}">
                <a16:creationId xmlns:a16="http://schemas.microsoft.com/office/drawing/2014/main" id="{B935DF95-5738-4174-A0BC-8B780EDF1E70}"/>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82333" name="Hawaii">
            <a:extLst>
              <a:ext uri="{FF2B5EF4-FFF2-40B4-BE49-F238E27FC236}">
                <a16:creationId xmlns:a16="http://schemas.microsoft.com/office/drawing/2014/main" id="{232DE66B-B5FC-4BA1-BF73-72964C4A3A0D}"/>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82358" name="Freeform 64">
              <a:extLst>
                <a:ext uri="{FF2B5EF4-FFF2-40B4-BE49-F238E27FC236}">
                  <a16:creationId xmlns:a16="http://schemas.microsoft.com/office/drawing/2014/main" id="{05612E7B-BD80-49D1-9687-B71DECC95FBA}"/>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F6EFF7"/>
            </a:solidFill>
            <a:ln w="15875">
              <a:solidFill>
                <a:srgbClr val="003F48"/>
              </a:solidFill>
              <a:prstDash val="solid"/>
              <a:round/>
              <a:headEnd/>
              <a:tailEnd/>
            </a:ln>
          </p:spPr>
          <p:txBody>
            <a:bodyPr/>
            <a:lstStyle/>
            <a:p>
              <a:endParaRPr lang="en-US"/>
            </a:p>
          </p:txBody>
        </p:sp>
        <p:sp>
          <p:nvSpPr>
            <p:cNvPr id="182359" name="Freeform 65">
              <a:extLst>
                <a:ext uri="{FF2B5EF4-FFF2-40B4-BE49-F238E27FC236}">
                  <a16:creationId xmlns:a16="http://schemas.microsoft.com/office/drawing/2014/main" id="{4198DFB8-130A-488B-ACE9-366209059F64}"/>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182360" name="Freeform 66">
              <a:extLst>
                <a:ext uri="{FF2B5EF4-FFF2-40B4-BE49-F238E27FC236}">
                  <a16:creationId xmlns:a16="http://schemas.microsoft.com/office/drawing/2014/main" id="{5606188F-2535-4CFD-8157-F5CB80EECF12}"/>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F6EFF7"/>
            </a:solidFill>
            <a:ln w="15875">
              <a:solidFill>
                <a:srgbClr val="003F48"/>
              </a:solidFill>
              <a:prstDash val="solid"/>
              <a:round/>
              <a:headEnd/>
              <a:tailEnd/>
            </a:ln>
          </p:spPr>
          <p:txBody>
            <a:bodyPr/>
            <a:lstStyle/>
            <a:p>
              <a:endParaRPr lang="en-US"/>
            </a:p>
          </p:txBody>
        </p:sp>
        <p:sp>
          <p:nvSpPr>
            <p:cNvPr id="182361" name="Freeform 67">
              <a:extLst>
                <a:ext uri="{FF2B5EF4-FFF2-40B4-BE49-F238E27FC236}">
                  <a16:creationId xmlns:a16="http://schemas.microsoft.com/office/drawing/2014/main" id="{57D5C924-ECA1-4EC5-8C6E-55533B8633F0}"/>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F6EFF7"/>
            </a:solidFill>
            <a:ln w="15875">
              <a:solidFill>
                <a:srgbClr val="003F48"/>
              </a:solidFill>
              <a:prstDash val="solid"/>
              <a:round/>
              <a:headEnd/>
              <a:tailEnd/>
            </a:ln>
          </p:spPr>
          <p:txBody>
            <a:bodyPr/>
            <a:lstStyle/>
            <a:p>
              <a:endParaRPr lang="en-US"/>
            </a:p>
          </p:txBody>
        </p:sp>
        <p:sp>
          <p:nvSpPr>
            <p:cNvPr id="182362" name="Freeform 68">
              <a:extLst>
                <a:ext uri="{FF2B5EF4-FFF2-40B4-BE49-F238E27FC236}">
                  <a16:creationId xmlns:a16="http://schemas.microsoft.com/office/drawing/2014/main" id="{22A18682-DE3A-4081-B88F-EF63F07B86C5}"/>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F6EFF7"/>
            </a:solidFill>
            <a:ln w="15875">
              <a:solidFill>
                <a:srgbClr val="003F48"/>
              </a:solidFill>
              <a:prstDash val="solid"/>
              <a:round/>
              <a:headEnd/>
              <a:tailEnd/>
            </a:ln>
          </p:spPr>
          <p:txBody>
            <a:bodyPr/>
            <a:lstStyle/>
            <a:p>
              <a:endParaRPr lang="en-US"/>
            </a:p>
          </p:txBody>
        </p:sp>
        <p:sp>
          <p:nvSpPr>
            <p:cNvPr id="182363" name="Freeform 69">
              <a:extLst>
                <a:ext uri="{FF2B5EF4-FFF2-40B4-BE49-F238E27FC236}">
                  <a16:creationId xmlns:a16="http://schemas.microsoft.com/office/drawing/2014/main" id="{12488941-8F27-4322-9070-239CD44DD358}"/>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F6EFF7"/>
            </a:solidFill>
            <a:ln w="15875">
              <a:solidFill>
                <a:srgbClr val="003F48"/>
              </a:solidFill>
              <a:prstDash val="solid"/>
              <a:round/>
              <a:headEnd/>
              <a:tailEnd/>
            </a:ln>
          </p:spPr>
          <p:txBody>
            <a:bodyPr/>
            <a:lstStyle/>
            <a:p>
              <a:endParaRPr lang="en-US"/>
            </a:p>
          </p:txBody>
        </p:sp>
        <p:sp>
          <p:nvSpPr>
            <p:cNvPr id="182364" name="Freeform 70">
              <a:extLst>
                <a:ext uri="{FF2B5EF4-FFF2-40B4-BE49-F238E27FC236}">
                  <a16:creationId xmlns:a16="http://schemas.microsoft.com/office/drawing/2014/main" id="{CF8907AF-3BB4-4AB0-96B1-BCBA63525EE4}"/>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F6EFF7"/>
            </a:solidFill>
            <a:ln w="15875">
              <a:solidFill>
                <a:srgbClr val="003F48"/>
              </a:solidFill>
              <a:prstDash val="solid"/>
              <a:round/>
              <a:headEnd/>
              <a:tailEnd/>
            </a:ln>
          </p:spPr>
          <p:txBody>
            <a:bodyPr/>
            <a:lstStyle/>
            <a:p>
              <a:endParaRPr lang="en-US"/>
            </a:p>
          </p:txBody>
        </p:sp>
        <p:sp>
          <p:nvSpPr>
            <p:cNvPr id="182365" name="Freeform 71">
              <a:extLst>
                <a:ext uri="{FF2B5EF4-FFF2-40B4-BE49-F238E27FC236}">
                  <a16:creationId xmlns:a16="http://schemas.microsoft.com/office/drawing/2014/main" id="{239BE400-7386-4415-8180-0D148223FB01}"/>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F6EFF7"/>
            </a:solidFill>
            <a:ln w="15875">
              <a:solidFill>
                <a:srgbClr val="003F48"/>
              </a:solidFill>
              <a:prstDash val="solid"/>
              <a:round/>
              <a:headEnd/>
              <a:tailEnd/>
            </a:ln>
          </p:spPr>
          <p:txBody>
            <a:bodyPr/>
            <a:lstStyle/>
            <a:p>
              <a:endParaRPr lang="en-US"/>
            </a:p>
          </p:txBody>
        </p:sp>
      </p:grpSp>
      <p:grpSp>
        <p:nvGrpSpPr>
          <p:cNvPr id="182334" name="Alaska">
            <a:extLst>
              <a:ext uri="{FF2B5EF4-FFF2-40B4-BE49-F238E27FC236}">
                <a16:creationId xmlns:a16="http://schemas.microsoft.com/office/drawing/2014/main" id="{382397F2-2495-4FFB-9C83-6A17A867D04E}"/>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82348" name="Freeform 73">
              <a:extLst>
                <a:ext uri="{FF2B5EF4-FFF2-40B4-BE49-F238E27FC236}">
                  <a16:creationId xmlns:a16="http://schemas.microsoft.com/office/drawing/2014/main" id="{F62A11EB-A038-417B-A2DE-C8AC488A5C97}"/>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F6EFF7"/>
            </a:solidFill>
            <a:ln w="15875">
              <a:solidFill>
                <a:srgbClr val="003F48"/>
              </a:solidFill>
              <a:prstDash val="solid"/>
              <a:round/>
              <a:headEnd/>
              <a:tailEnd/>
            </a:ln>
          </p:spPr>
          <p:txBody>
            <a:bodyPr/>
            <a:lstStyle/>
            <a:p>
              <a:endParaRPr lang="en-US"/>
            </a:p>
          </p:txBody>
        </p:sp>
        <p:sp>
          <p:nvSpPr>
            <p:cNvPr id="182349" name="Freeform 74">
              <a:extLst>
                <a:ext uri="{FF2B5EF4-FFF2-40B4-BE49-F238E27FC236}">
                  <a16:creationId xmlns:a16="http://schemas.microsoft.com/office/drawing/2014/main" id="{3F9751B9-E67A-456E-A0A9-5BA307890A3B}"/>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F6EFF7"/>
            </a:solidFill>
            <a:ln w="15875">
              <a:solidFill>
                <a:srgbClr val="003F48"/>
              </a:solidFill>
              <a:prstDash val="solid"/>
              <a:round/>
              <a:headEnd/>
              <a:tailEnd/>
            </a:ln>
          </p:spPr>
          <p:txBody>
            <a:bodyPr/>
            <a:lstStyle/>
            <a:p>
              <a:endParaRPr lang="en-US"/>
            </a:p>
          </p:txBody>
        </p:sp>
        <p:sp>
          <p:nvSpPr>
            <p:cNvPr id="182350" name="Freeform 75">
              <a:extLst>
                <a:ext uri="{FF2B5EF4-FFF2-40B4-BE49-F238E27FC236}">
                  <a16:creationId xmlns:a16="http://schemas.microsoft.com/office/drawing/2014/main" id="{78098E68-F8B6-472B-ACA0-28E1FA378407}"/>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F6EFF7"/>
            </a:solidFill>
            <a:ln w="15875">
              <a:solidFill>
                <a:srgbClr val="003F48"/>
              </a:solidFill>
              <a:prstDash val="solid"/>
              <a:round/>
              <a:headEnd/>
              <a:tailEnd/>
            </a:ln>
          </p:spPr>
          <p:txBody>
            <a:bodyPr/>
            <a:lstStyle/>
            <a:p>
              <a:endParaRPr lang="en-US"/>
            </a:p>
          </p:txBody>
        </p:sp>
        <p:sp>
          <p:nvSpPr>
            <p:cNvPr id="182351" name="Freeform 76">
              <a:extLst>
                <a:ext uri="{FF2B5EF4-FFF2-40B4-BE49-F238E27FC236}">
                  <a16:creationId xmlns:a16="http://schemas.microsoft.com/office/drawing/2014/main" id="{12A25BA0-CF02-4463-A92C-8C5FDEA23126}"/>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F6EFF7"/>
            </a:solidFill>
            <a:ln w="15875">
              <a:solidFill>
                <a:srgbClr val="003F48"/>
              </a:solidFill>
              <a:prstDash val="solid"/>
              <a:round/>
              <a:headEnd/>
              <a:tailEnd/>
            </a:ln>
          </p:spPr>
          <p:txBody>
            <a:bodyPr/>
            <a:lstStyle/>
            <a:p>
              <a:endParaRPr lang="en-US"/>
            </a:p>
          </p:txBody>
        </p:sp>
        <p:sp>
          <p:nvSpPr>
            <p:cNvPr id="182352" name="Freeform 77">
              <a:extLst>
                <a:ext uri="{FF2B5EF4-FFF2-40B4-BE49-F238E27FC236}">
                  <a16:creationId xmlns:a16="http://schemas.microsoft.com/office/drawing/2014/main" id="{03FB7E3F-91FF-4D42-BA07-075BD5273AF4}"/>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F6EFF7"/>
            </a:solidFill>
            <a:ln w="15875">
              <a:solidFill>
                <a:srgbClr val="003F48"/>
              </a:solidFill>
              <a:prstDash val="solid"/>
              <a:round/>
              <a:headEnd/>
              <a:tailEnd/>
            </a:ln>
          </p:spPr>
          <p:txBody>
            <a:bodyPr/>
            <a:lstStyle/>
            <a:p>
              <a:endParaRPr lang="en-US"/>
            </a:p>
          </p:txBody>
        </p:sp>
        <p:sp>
          <p:nvSpPr>
            <p:cNvPr id="182353" name="Freeform 78">
              <a:extLst>
                <a:ext uri="{FF2B5EF4-FFF2-40B4-BE49-F238E27FC236}">
                  <a16:creationId xmlns:a16="http://schemas.microsoft.com/office/drawing/2014/main" id="{ED32BAD2-4D6C-4D6E-B262-30B4593FCBD5}"/>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182354" name="Freeform 79">
              <a:extLst>
                <a:ext uri="{FF2B5EF4-FFF2-40B4-BE49-F238E27FC236}">
                  <a16:creationId xmlns:a16="http://schemas.microsoft.com/office/drawing/2014/main" id="{5F6A012D-73DD-4856-A14D-731F90FA57F1}"/>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82355" name="Freeform 80">
              <a:extLst>
                <a:ext uri="{FF2B5EF4-FFF2-40B4-BE49-F238E27FC236}">
                  <a16:creationId xmlns:a16="http://schemas.microsoft.com/office/drawing/2014/main" id="{F4159CD9-7718-4AB3-8753-6B1ADB55E982}"/>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82356" name="Freeform 81">
              <a:extLst>
                <a:ext uri="{FF2B5EF4-FFF2-40B4-BE49-F238E27FC236}">
                  <a16:creationId xmlns:a16="http://schemas.microsoft.com/office/drawing/2014/main" id="{BC9CB94E-BC34-4128-B110-BC9BA06E5DA3}"/>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82357" name="Freeform 82">
              <a:extLst>
                <a:ext uri="{FF2B5EF4-FFF2-40B4-BE49-F238E27FC236}">
                  <a16:creationId xmlns:a16="http://schemas.microsoft.com/office/drawing/2014/main" id="{316F6866-7671-45E0-85E8-E03B6CCCCA36}"/>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F6EFF7"/>
            </a:solidFill>
            <a:ln w="15875">
              <a:solidFill>
                <a:srgbClr val="003F48"/>
              </a:solidFill>
              <a:prstDash val="solid"/>
              <a:round/>
              <a:headEnd/>
              <a:tailEnd/>
            </a:ln>
          </p:spPr>
          <p:txBody>
            <a:bodyPr/>
            <a:lstStyle/>
            <a:p>
              <a:endParaRPr lang="en-US"/>
            </a:p>
          </p:txBody>
        </p:sp>
      </p:grpSp>
      <p:sp>
        <p:nvSpPr>
          <p:cNvPr id="182335" name="Rectangle 109">
            <a:extLst>
              <a:ext uri="{FF2B5EF4-FFF2-40B4-BE49-F238E27FC236}">
                <a16:creationId xmlns:a16="http://schemas.microsoft.com/office/drawing/2014/main" id="{42AB7247-D33F-4225-B30B-FE4FA7B251C8}"/>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2336" name="Rectangle 110">
            <a:extLst>
              <a:ext uri="{FF2B5EF4-FFF2-40B4-BE49-F238E27FC236}">
                <a16:creationId xmlns:a16="http://schemas.microsoft.com/office/drawing/2014/main" id="{64E4AC08-60A9-4022-8B7C-C7CF27A260D4}"/>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2337" name="Rectangle 111">
            <a:extLst>
              <a:ext uri="{FF2B5EF4-FFF2-40B4-BE49-F238E27FC236}">
                <a16:creationId xmlns:a16="http://schemas.microsoft.com/office/drawing/2014/main" id="{F1FE7488-D81D-4851-A052-1D52DE7B90D2}"/>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2338" name="Rectangle 112">
            <a:extLst>
              <a:ext uri="{FF2B5EF4-FFF2-40B4-BE49-F238E27FC236}">
                <a16:creationId xmlns:a16="http://schemas.microsoft.com/office/drawing/2014/main" id="{28A4CD5D-D95D-4811-B890-1D9865FD35EB}"/>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2339" name="Rectangle 113">
            <a:extLst>
              <a:ext uri="{FF2B5EF4-FFF2-40B4-BE49-F238E27FC236}">
                <a16:creationId xmlns:a16="http://schemas.microsoft.com/office/drawing/2014/main" id="{CA7F7B28-4B47-4447-8580-41A010EC25B8}"/>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82340" name="Text Box 114">
            <a:extLst>
              <a:ext uri="{FF2B5EF4-FFF2-40B4-BE49-F238E27FC236}">
                <a16:creationId xmlns:a16="http://schemas.microsoft.com/office/drawing/2014/main" id="{FE297961-9C97-4D07-AF36-FCED3EBA9148}"/>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82341" name="Text Box 105">
            <a:extLst>
              <a:ext uri="{FF2B5EF4-FFF2-40B4-BE49-F238E27FC236}">
                <a16:creationId xmlns:a16="http://schemas.microsoft.com/office/drawing/2014/main" id="{6EFB4D19-86CF-4A9A-BC06-427D881B1D12}"/>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82342" name="Text Box 106">
            <a:extLst>
              <a:ext uri="{FF2B5EF4-FFF2-40B4-BE49-F238E27FC236}">
                <a16:creationId xmlns:a16="http://schemas.microsoft.com/office/drawing/2014/main" id="{6ABA11A2-2CBE-4855-8E9F-FCC5F97EC92F}"/>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82343" name="Text Box 107">
            <a:extLst>
              <a:ext uri="{FF2B5EF4-FFF2-40B4-BE49-F238E27FC236}">
                <a16:creationId xmlns:a16="http://schemas.microsoft.com/office/drawing/2014/main" id="{AD9B33E4-D5E8-4DB9-8E45-3E865BBCBCD2}"/>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82344" name="Text Box 108">
            <a:extLst>
              <a:ext uri="{FF2B5EF4-FFF2-40B4-BE49-F238E27FC236}">
                <a16:creationId xmlns:a16="http://schemas.microsoft.com/office/drawing/2014/main" id="{C6D67986-97B4-425A-9A23-29169571E0C0}"/>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82345" name="Rectangle 7">
            <a:extLst>
              <a:ext uri="{FF2B5EF4-FFF2-40B4-BE49-F238E27FC236}">
                <a16:creationId xmlns:a16="http://schemas.microsoft.com/office/drawing/2014/main" id="{A5F295AC-29DE-4CEF-A3E7-7A7DCB9BD96A}"/>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implement HIV, other STD, and pregnancy prevention strategies that meet the needs of lesbian, gay, bisexual, transgender, and questioning (LGBTQ) youth</a:t>
            </a:r>
          </a:p>
        </p:txBody>
      </p:sp>
      <p:sp>
        <p:nvSpPr>
          <p:cNvPr id="182346" name="Text Box 101">
            <a:extLst>
              <a:ext uri="{FF2B5EF4-FFF2-40B4-BE49-F238E27FC236}">
                <a16:creationId xmlns:a16="http://schemas.microsoft.com/office/drawing/2014/main" id="{77C2E8EB-7893-4C4B-A1C3-C0676F7DFF24}"/>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82347" name="Text Box 116">
            <a:extLst>
              <a:ext uri="{FF2B5EF4-FFF2-40B4-BE49-F238E27FC236}">
                <a16:creationId xmlns:a16="http://schemas.microsoft.com/office/drawing/2014/main" id="{F689D588-3141-4FAC-9589-9D6FFDB0FFD0}"/>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Kansas">
            <a:extLst>
              <a:ext uri="{FF2B5EF4-FFF2-40B4-BE49-F238E27FC236}">
                <a16:creationId xmlns:a16="http://schemas.microsoft.com/office/drawing/2014/main" id="{5764C6A9-776A-49A8-A186-E6AEC7E17C92}"/>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163843" name="Missouri">
            <a:extLst>
              <a:ext uri="{FF2B5EF4-FFF2-40B4-BE49-F238E27FC236}">
                <a16:creationId xmlns:a16="http://schemas.microsoft.com/office/drawing/2014/main" id="{06853B90-CBF6-48AA-BC43-DC21959D89B1}"/>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3844" name="Illinois">
            <a:extLst>
              <a:ext uri="{FF2B5EF4-FFF2-40B4-BE49-F238E27FC236}">
                <a16:creationId xmlns:a16="http://schemas.microsoft.com/office/drawing/2014/main" id="{8D5413FC-9431-40B9-950E-FA29E6CD51B7}"/>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163845" name="Iowa">
            <a:extLst>
              <a:ext uri="{FF2B5EF4-FFF2-40B4-BE49-F238E27FC236}">
                <a16:creationId xmlns:a16="http://schemas.microsoft.com/office/drawing/2014/main" id="{851D2DA8-C332-44CA-980C-F7EEF7286282}"/>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63846" name="New Mexico">
            <a:extLst>
              <a:ext uri="{FF2B5EF4-FFF2-40B4-BE49-F238E27FC236}">
                <a16:creationId xmlns:a16="http://schemas.microsoft.com/office/drawing/2014/main" id="{D2F582E2-CF1C-49BB-8F1A-965D29F0C549}"/>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BDC9E1"/>
          </a:solidFill>
          <a:ln w="15875">
            <a:solidFill>
              <a:srgbClr val="003F48"/>
            </a:solidFill>
            <a:prstDash val="solid"/>
            <a:round/>
            <a:headEnd/>
            <a:tailEnd/>
          </a:ln>
        </p:spPr>
        <p:txBody>
          <a:bodyPr/>
          <a:lstStyle/>
          <a:p>
            <a:endParaRPr lang="en-US"/>
          </a:p>
        </p:txBody>
      </p:sp>
      <p:sp>
        <p:nvSpPr>
          <p:cNvPr id="163847" name="Oklahoma">
            <a:extLst>
              <a:ext uri="{FF2B5EF4-FFF2-40B4-BE49-F238E27FC236}">
                <a16:creationId xmlns:a16="http://schemas.microsoft.com/office/drawing/2014/main" id="{1002BC14-5BF9-4BB8-A099-97DA8B02955B}"/>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63848" name="Florida">
            <a:extLst>
              <a:ext uri="{FF2B5EF4-FFF2-40B4-BE49-F238E27FC236}">
                <a16:creationId xmlns:a16="http://schemas.microsoft.com/office/drawing/2014/main" id="{484A2F19-9D3C-4175-913E-7B627AB53397}"/>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BDC9E1"/>
          </a:solidFill>
          <a:ln w="15875">
            <a:solidFill>
              <a:srgbClr val="003F48"/>
            </a:solidFill>
            <a:prstDash val="solid"/>
            <a:round/>
            <a:headEnd/>
            <a:tailEnd/>
          </a:ln>
        </p:spPr>
        <p:txBody>
          <a:bodyPr/>
          <a:lstStyle/>
          <a:p>
            <a:endParaRPr lang="en-US"/>
          </a:p>
        </p:txBody>
      </p:sp>
      <p:sp>
        <p:nvSpPr>
          <p:cNvPr id="163849" name="Freeform 9">
            <a:extLst>
              <a:ext uri="{FF2B5EF4-FFF2-40B4-BE49-F238E27FC236}">
                <a16:creationId xmlns:a16="http://schemas.microsoft.com/office/drawing/2014/main" id="{5E2FE8C4-38AA-4B4B-B503-B65B1FAF06E9}"/>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63850" name="Freeform 10">
            <a:extLst>
              <a:ext uri="{FF2B5EF4-FFF2-40B4-BE49-F238E27FC236}">
                <a16:creationId xmlns:a16="http://schemas.microsoft.com/office/drawing/2014/main" id="{9272025C-16CC-4E64-8B91-4DEC68B6CA32}"/>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63851" name="Freeform 11">
            <a:extLst>
              <a:ext uri="{FF2B5EF4-FFF2-40B4-BE49-F238E27FC236}">
                <a16:creationId xmlns:a16="http://schemas.microsoft.com/office/drawing/2014/main" id="{CEBEC679-51DA-4AF0-994A-D0A7A1FB994E}"/>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63852" name="Michigan Upper">
            <a:extLst>
              <a:ext uri="{FF2B5EF4-FFF2-40B4-BE49-F238E27FC236}">
                <a16:creationId xmlns:a16="http://schemas.microsoft.com/office/drawing/2014/main" id="{598AAFA4-88F8-4648-93CA-56C682F4C344}"/>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163853" name="Michigan">
            <a:extLst>
              <a:ext uri="{FF2B5EF4-FFF2-40B4-BE49-F238E27FC236}">
                <a16:creationId xmlns:a16="http://schemas.microsoft.com/office/drawing/2014/main" id="{C5F8EAAC-56BE-4C5A-9696-B8382BD4FA58}"/>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63854" name="New York">
            <a:extLst>
              <a:ext uri="{FF2B5EF4-FFF2-40B4-BE49-F238E27FC236}">
                <a16:creationId xmlns:a16="http://schemas.microsoft.com/office/drawing/2014/main" id="{484283C3-21F0-4830-B7A0-256AB0D18FB9}"/>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163855" name="Freeform 15">
            <a:extLst>
              <a:ext uri="{FF2B5EF4-FFF2-40B4-BE49-F238E27FC236}">
                <a16:creationId xmlns:a16="http://schemas.microsoft.com/office/drawing/2014/main" id="{9422DE2E-DF7D-4359-9299-D297F576F713}"/>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56" name="Freeform 16">
            <a:extLst>
              <a:ext uri="{FF2B5EF4-FFF2-40B4-BE49-F238E27FC236}">
                <a16:creationId xmlns:a16="http://schemas.microsoft.com/office/drawing/2014/main" id="{6DE0AD43-AECC-4117-96DF-DCD1C13E0393}"/>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57" name="Washington">
            <a:extLst>
              <a:ext uri="{FF2B5EF4-FFF2-40B4-BE49-F238E27FC236}">
                <a16:creationId xmlns:a16="http://schemas.microsoft.com/office/drawing/2014/main" id="{C22820AD-647E-47EA-94DC-3A7D12A6E30F}"/>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163858" name="Freeform 19">
            <a:extLst>
              <a:ext uri="{FF2B5EF4-FFF2-40B4-BE49-F238E27FC236}">
                <a16:creationId xmlns:a16="http://schemas.microsoft.com/office/drawing/2014/main" id="{235AD39A-F539-4D23-9233-DF4E430F111A}"/>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59" name="Alabama">
            <a:extLst>
              <a:ext uri="{FF2B5EF4-FFF2-40B4-BE49-F238E27FC236}">
                <a16:creationId xmlns:a16="http://schemas.microsoft.com/office/drawing/2014/main" id="{41701736-D9EE-4926-A642-A1E9A02ABF7F}"/>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3860" name="Arizona">
            <a:extLst>
              <a:ext uri="{FF2B5EF4-FFF2-40B4-BE49-F238E27FC236}">
                <a16:creationId xmlns:a16="http://schemas.microsoft.com/office/drawing/2014/main" id="{D5E972CF-7519-461F-99F2-145E40E00355}"/>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63861" name="Arkansas">
            <a:extLst>
              <a:ext uri="{FF2B5EF4-FFF2-40B4-BE49-F238E27FC236}">
                <a16:creationId xmlns:a16="http://schemas.microsoft.com/office/drawing/2014/main" id="{4B41551F-BF7F-45D6-AB27-C2360684EF91}"/>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63862" name="California">
            <a:extLst>
              <a:ext uri="{FF2B5EF4-FFF2-40B4-BE49-F238E27FC236}">
                <a16:creationId xmlns:a16="http://schemas.microsoft.com/office/drawing/2014/main" id="{1321D7F9-E34F-4704-9C78-F31034D1A182}"/>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163863" name="Colorado">
            <a:extLst>
              <a:ext uri="{FF2B5EF4-FFF2-40B4-BE49-F238E27FC236}">
                <a16:creationId xmlns:a16="http://schemas.microsoft.com/office/drawing/2014/main" id="{D791FFEC-F148-4DC1-B24B-61BDC802E519}"/>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63864" name="Connecticut">
            <a:extLst>
              <a:ext uri="{FF2B5EF4-FFF2-40B4-BE49-F238E27FC236}">
                <a16:creationId xmlns:a16="http://schemas.microsoft.com/office/drawing/2014/main" id="{5FEBBC2A-5FE7-4056-ADA6-A4ABFFE0F941}"/>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63865" name="Delaware">
            <a:extLst>
              <a:ext uri="{FF2B5EF4-FFF2-40B4-BE49-F238E27FC236}">
                <a16:creationId xmlns:a16="http://schemas.microsoft.com/office/drawing/2014/main" id="{31710831-A4EB-4292-B51C-18C941A48FC9}"/>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3866" name="Freeform 27">
            <a:extLst>
              <a:ext uri="{FF2B5EF4-FFF2-40B4-BE49-F238E27FC236}">
                <a16:creationId xmlns:a16="http://schemas.microsoft.com/office/drawing/2014/main" id="{C97BB84D-5E15-442A-AAB8-96A60DCF1A22}"/>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67" name="Georgia">
            <a:extLst>
              <a:ext uri="{FF2B5EF4-FFF2-40B4-BE49-F238E27FC236}">
                <a16:creationId xmlns:a16="http://schemas.microsoft.com/office/drawing/2014/main" id="{7B19D541-5495-4FF2-B537-0C68222DF92D}"/>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163868" name="Idaho">
            <a:extLst>
              <a:ext uri="{FF2B5EF4-FFF2-40B4-BE49-F238E27FC236}">
                <a16:creationId xmlns:a16="http://schemas.microsoft.com/office/drawing/2014/main" id="{DE18F900-1205-4730-A7B1-F2FAD403F785}"/>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BDC9E1"/>
          </a:solidFill>
          <a:ln w="15875">
            <a:solidFill>
              <a:srgbClr val="003F48"/>
            </a:solidFill>
            <a:prstDash val="solid"/>
            <a:round/>
            <a:headEnd/>
            <a:tailEnd/>
          </a:ln>
        </p:spPr>
        <p:txBody>
          <a:bodyPr/>
          <a:lstStyle/>
          <a:p>
            <a:endParaRPr lang="en-US"/>
          </a:p>
        </p:txBody>
      </p:sp>
      <p:sp>
        <p:nvSpPr>
          <p:cNvPr id="163869" name="Indiana">
            <a:extLst>
              <a:ext uri="{FF2B5EF4-FFF2-40B4-BE49-F238E27FC236}">
                <a16:creationId xmlns:a16="http://schemas.microsoft.com/office/drawing/2014/main" id="{3356BABA-D90C-4EA3-BD7F-E52BBA6F8A04}"/>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63870" name="Kentucky">
            <a:extLst>
              <a:ext uri="{FF2B5EF4-FFF2-40B4-BE49-F238E27FC236}">
                <a16:creationId xmlns:a16="http://schemas.microsoft.com/office/drawing/2014/main" id="{72CC4827-3E52-4A8B-B3DC-BB6BC0AE2AB6}"/>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63871" name="Louisiana">
            <a:extLst>
              <a:ext uri="{FF2B5EF4-FFF2-40B4-BE49-F238E27FC236}">
                <a16:creationId xmlns:a16="http://schemas.microsoft.com/office/drawing/2014/main" id="{9CBEB95D-11B6-47D0-AD7C-DAF8D2BCA63A}"/>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63872" name="Maine">
            <a:extLst>
              <a:ext uri="{FF2B5EF4-FFF2-40B4-BE49-F238E27FC236}">
                <a16:creationId xmlns:a16="http://schemas.microsoft.com/office/drawing/2014/main" id="{F17675C6-B1DC-4D91-972A-16555DEAE6A4}"/>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BDC9E1"/>
          </a:solidFill>
          <a:ln w="15875">
            <a:solidFill>
              <a:srgbClr val="003F48"/>
            </a:solidFill>
            <a:prstDash val="solid"/>
            <a:round/>
            <a:headEnd/>
            <a:tailEnd/>
          </a:ln>
        </p:spPr>
        <p:txBody>
          <a:bodyPr/>
          <a:lstStyle/>
          <a:p>
            <a:endParaRPr lang="en-US"/>
          </a:p>
        </p:txBody>
      </p:sp>
      <p:sp>
        <p:nvSpPr>
          <p:cNvPr id="163873" name="Maryland">
            <a:extLst>
              <a:ext uri="{FF2B5EF4-FFF2-40B4-BE49-F238E27FC236}">
                <a16:creationId xmlns:a16="http://schemas.microsoft.com/office/drawing/2014/main" id="{F5D059A4-44F5-4852-90C6-84710DF113F6}"/>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63874" name="Minnesota">
            <a:extLst>
              <a:ext uri="{FF2B5EF4-FFF2-40B4-BE49-F238E27FC236}">
                <a16:creationId xmlns:a16="http://schemas.microsoft.com/office/drawing/2014/main" id="{4BCFD50E-515B-422E-A3B7-0FDB62A29CAF}"/>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63875" name="Mississippi">
            <a:extLst>
              <a:ext uri="{FF2B5EF4-FFF2-40B4-BE49-F238E27FC236}">
                <a16:creationId xmlns:a16="http://schemas.microsoft.com/office/drawing/2014/main" id="{F1C5ACC4-5E9F-4C6D-AD3D-75FE719BDCC6}"/>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163876" name="Montana">
            <a:extLst>
              <a:ext uri="{FF2B5EF4-FFF2-40B4-BE49-F238E27FC236}">
                <a16:creationId xmlns:a16="http://schemas.microsoft.com/office/drawing/2014/main" id="{595C6850-DD93-490E-A96A-EFB653E2F397}"/>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BDC9E1"/>
          </a:solidFill>
          <a:ln w="15875">
            <a:solidFill>
              <a:srgbClr val="003F48"/>
            </a:solidFill>
            <a:prstDash val="solid"/>
            <a:round/>
            <a:headEnd/>
            <a:tailEnd/>
          </a:ln>
        </p:spPr>
        <p:txBody>
          <a:bodyPr/>
          <a:lstStyle/>
          <a:p>
            <a:endParaRPr lang="en-US"/>
          </a:p>
        </p:txBody>
      </p:sp>
      <p:sp>
        <p:nvSpPr>
          <p:cNvPr id="163877" name="Nebraska">
            <a:extLst>
              <a:ext uri="{FF2B5EF4-FFF2-40B4-BE49-F238E27FC236}">
                <a16:creationId xmlns:a16="http://schemas.microsoft.com/office/drawing/2014/main" id="{18F33C81-9B82-4E12-A2B4-B941166C8AFC}"/>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163878" name="Nevada">
            <a:extLst>
              <a:ext uri="{FF2B5EF4-FFF2-40B4-BE49-F238E27FC236}">
                <a16:creationId xmlns:a16="http://schemas.microsoft.com/office/drawing/2014/main" id="{DC9FA017-9303-4948-ADAE-96BB07F93F45}"/>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BDC9E1"/>
          </a:solidFill>
          <a:ln w="15875">
            <a:solidFill>
              <a:srgbClr val="003F48"/>
            </a:solidFill>
            <a:prstDash val="solid"/>
            <a:round/>
            <a:headEnd/>
            <a:tailEnd/>
          </a:ln>
        </p:spPr>
        <p:txBody>
          <a:bodyPr/>
          <a:lstStyle/>
          <a:p>
            <a:endParaRPr lang="en-US"/>
          </a:p>
        </p:txBody>
      </p:sp>
      <p:sp>
        <p:nvSpPr>
          <p:cNvPr id="163879" name="New Hampshire">
            <a:extLst>
              <a:ext uri="{FF2B5EF4-FFF2-40B4-BE49-F238E27FC236}">
                <a16:creationId xmlns:a16="http://schemas.microsoft.com/office/drawing/2014/main" id="{E32DC595-885C-459C-9865-C92F69DB3E9E}"/>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163880" name="New Jersey">
            <a:extLst>
              <a:ext uri="{FF2B5EF4-FFF2-40B4-BE49-F238E27FC236}">
                <a16:creationId xmlns:a16="http://schemas.microsoft.com/office/drawing/2014/main" id="{3EB42C11-4EFA-4B59-BDF2-8A9A0E80811B}"/>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163881" name="North Carolina">
            <a:extLst>
              <a:ext uri="{FF2B5EF4-FFF2-40B4-BE49-F238E27FC236}">
                <a16:creationId xmlns:a16="http://schemas.microsoft.com/office/drawing/2014/main" id="{1A30FAC2-D0AA-4009-B146-17FDD8FBE428}"/>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BDC9E1"/>
          </a:solidFill>
          <a:ln w="15875">
            <a:solidFill>
              <a:srgbClr val="003F48"/>
            </a:solidFill>
            <a:prstDash val="solid"/>
            <a:round/>
            <a:headEnd/>
            <a:tailEnd/>
          </a:ln>
        </p:spPr>
        <p:txBody>
          <a:bodyPr/>
          <a:lstStyle/>
          <a:p>
            <a:endParaRPr lang="en-US"/>
          </a:p>
        </p:txBody>
      </p:sp>
      <p:sp>
        <p:nvSpPr>
          <p:cNvPr id="163882" name="North Dakota">
            <a:extLst>
              <a:ext uri="{FF2B5EF4-FFF2-40B4-BE49-F238E27FC236}">
                <a16:creationId xmlns:a16="http://schemas.microsoft.com/office/drawing/2014/main" id="{EB96064B-12AE-47AB-9A7D-4ACAE8637A9D}"/>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163883" name="Ohio">
            <a:extLst>
              <a:ext uri="{FF2B5EF4-FFF2-40B4-BE49-F238E27FC236}">
                <a16:creationId xmlns:a16="http://schemas.microsoft.com/office/drawing/2014/main" id="{E87AFA7D-F8AE-4BAC-A9EF-6823409EFC97}"/>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163884" name="Oregon">
            <a:extLst>
              <a:ext uri="{FF2B5EF4-FFF2-40B4-BE49-F238E27FC236}">
                <a16:creationId xmlns:a16="http://schemas.microsoft.com/office/drawing/2014/main" id="{609C603A-42E9-4E3B-8CAA-C06026D346F5}"/>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BDC9E1"/>
          </a:solidFill>
          <a:ln w="15875">
            <a:solidFill>
              <a:srgbClr val="003F48"/>
            </a:solidFill>
            <a:prstDash val="solid"/>
            <a:round/>
            <a:headEnd/>
            <a:tailEnd/>
          </a:ln>
        </p:spPr>
        <p:txBody>
          <a:bodyPr/>
          <a:lstStyle/>
          <a:p>
            <a:endParaRPr lang="en-US"/>
          </a:p>
        </p:txBody>
      </p:sp>
      <p:sp>
        <p:nvSpPr>
          <p:cNvPr id="163885" name="Pennsylvania">
            <a:extLst>
              <a:ext uri="{FF2B5EF4-FFF2-40B4-BE49-F238E27FC236}">
                <a16:creationId xmlns:a16="http://schemas.microsoft.com/office/drawing/2014/main" id="{5A5E5847-137C-49A0-BA4C-FBB269562CCD}"/>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BDC9E1"/>
          </a:solidFill>
          <a:ln w="15875">
            <a:solidFill>
              <a:srgbClr val="003F48"/>
            </a:solidFill>
            <a:prstDash val="solid"/>
            <a:round/>
            <a:headEnd/>
            <a:tailEnd/>
          </a:ln>
        </p:spPr>
        <p:txBody>
          <a:bodyPr/>
          <a:lstStyle/>
          <a:p>
            <a:endParaRPr lang="en-US"/>
          </a:p>
        </p:txBody>
      </p:sp>
      <p:sp>
        <p:nvSpPr>
          <p:cNvPr id="163886" name="Rhode Island">
            <a:extLst>
              <a:ext uri="{FF2B5EF4-FFF2-40B4-BE49-F238E27FC236}">
                <a16:creationId xmlns:a16="http://schemas.microsoft.com/office/drawing/2014/main" id="{8FD65310-05DC-437F-97E4-8F35CAD38CD6}"/>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3887" name="South Carolina">
            <a:extLst>
              <a:ext uri="{FF2B5EF4-FFF2-40B4-BE49-F238E27FC236}">
                <a16:creationId xmlns:a16="http://schemas.microsoft.com/office/drawing/2014/main" id="{9BACE6B2-F008-4855-A27C-C593C683DC81}"/>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163888" name="South Dakota">
            <a:extLst>
              <a:ext uri="{FF2B5EF4-FFF2-40B4-BE49-F238E27FC236}">
                <a16:creationId xmlns:a16="http://schemas.microsoft.com/office/drawing/2014/main" id="{3B518970-3A7E-4BFA-8576-7FC214943479}"/>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163889" name="Tennessee">
            <a:extLst>
              <a:ext uri="{FF2B5EF4-FFF2-40B4-BE49-F238E27FC236}">
                <a16:creationId xmlns:a16="http://schemas.microsoft.com/office/drawing/2014/main" id="{B38E5897-1FBE-4175-B1C1-3E2FFDC6B867}"/>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BDC9E1"/>
          </a:solidFill>
          <a:ln w="15875">
            <a:solidFill>
              <a:srgbClr val="003F48"/>
            </a:solidFill>
            <a:prstDash val="solid"/>
            <a:round/>
            <a:headEnd/>
            <a:tailEnd/>
          </a:ln>
        </p:spPr>
        <p:txBody>
          <a:bodyPr/>
          <a:lstStyle/>
          <a:p>
            <a:endParaRPr lang="en-US"/>
          </a:p>
        </p:txBody>
      </p:sp>
      <p:sp>
        <p:nvSpPr>
          <p:cNvPr id="163890" name="Texas">
            <a:extLst>
              <a:ext uri="{FF2B5EF4-FFF2-40B4-BE49-F238E27FC236}">
                <a16:creationId xmlns:a16="http://schemas.microsoft.com/office/drawing/2014/main" id="{B8840AB9-C45C-4B87-A8D7-FCDA13AFB9C2}"/>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163891" name="Utah">
            <a:extLst>
              <a:ext uri="{FF2B5EF4-FFF2-40B4-BE49-F238E27FC236}">
                <a16:creationId xmlns:a16="http://schemas.microsoft.com/office/drawing/2014/main" id="{C7DF3CAA-675C-4057-AC0D-0BE2C99C852D}"/>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163892" name="Vermont">
            <a:extLst>
              <a:ext uri="{FF2B5EF4-FFF2-40B4-BE49-F238E27FC236}">
                <a16:creationId xmlns:a16="http://schemas.microsoft.com/office/drawing/2014/main" id="{FE1D4339-FF16-4F21-B8FA-485D475C079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63893" name="West Virginia">
            <a:extLst>
              <a:ext uri="{FF2B5EF4-FFF2-40B4-BE49-F238E27FC236}">
                <a16:creationId xmlns:a16="http://schemas.microsoft.com/office/drawing/2014/main" id="{9B391B8F-B381-4D7C-8FD6-C446F18E68F2}"/>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63894" name="Wisconsin">
            <a:extLst>
              <a:ext uri="{FF2B5EF4-FFF2-40B4-BE49-F238E27FC236}">
                <a16:creationId xmlns:a16="http://schemas.microsoft.com/office/drawing/2014/main" id="{579DBDD7-1E40-4256-9296-9C30882E50B3}"/>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163895" name="Wyoming">
            <a:extLst>
              <a:ext uri="{FF2B5EF4-FFF2-40B4-BE49-F238E27FC236}">
                <a16:creationId xmlns:a16="http://schemas.microsoft.com/office/drawing/2014/main" id="{1CE56E70-BD6F-489A-B701-E429E6119F99}"/>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63896" name="Massachusetts">
            <a:extLst>
              <a:ext uri="{FF2B5EF4-FFF2-40B4-BE49-F238E27FC236}">
                <a16:creationId xmlns:a16="http://schemas.microsoft.com/office/drawing/2014/main" id="{01E9F4EC-51D1-4420-9301-6CA5B1404235}"/>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63897" name="Freeform 59">
            <a:extLst>
              <a:ext uri="{FF2B5EF4-FFF2-40B4-BE49-F238E27FC236}">
                <a16:creationId xmlns:a16="http://schemas.microsoft.com/office/drawing/2014/main" id="{6B6F7669-97F5-428D-9DB8-CC2E39CF2627}"/>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98" name="Freeform 60">
            <a:extLst>
              <a:ext uri="{FF2B5EF4-FFF2-40B4-BE49-F238E27FC236}">
                <a16:creationId xmlns:a16="http://schemas.microsoft.com/office/drawing/2014/main" id="{22B48B33-5A57-4E4D-8C98-7CD13D001D9C}"/>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899" name="Virginia">
            <a:extLst>
              <a:ext uri="{FF2B5EF4-FFF2-40B4-BE49-F238E27FC236}">
                <a16:creationId xmlns:a16="http://schemas.microsoft.com/office/drawing/2014/main" id="{303DA547-2456-4333-B3C3-65AD4E578669}"/>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163900" name="Freeform 62">
            <a:extLst>
              <a:ext uri="{FF2B5EF4-FFF2-40B4-BE49-F238E27FC236}">
                <a16:creationId xmlns:a16="http://schemas.microsoft.com/office/drawing/2014/main" id="{137FAFCA-E96B-4663-8F54-CCBA1406C455}"/>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63901" name="Hawaii">
            <a:extLst>
              <a:ext uri="{FF2B5EF4-FFF2-40B4-BE49-F238E27FC236}">
                <a16:creationId xmlns:a16="http://schemas.microsoft.com/office/drawing/2014/main" id="{80A62B21-25AA-4AA8-B1C7-9BE82E199312}"/>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63926" name="Freeform 64">
              <a:extLst>
                <a:ext uri="{FF2B5EF4-FFF2-40B4-BE49-F238E27FC236}">
                  <a16:creationId xmlns:a16="http://schemas.microsoft.com/office/drawing/2014/main" id="{9AEEA167-E6D5-4474-873A-888CCDA1D298}"/>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163927" name="Freeform 65">
              <a:extLst>
                <a:ext uri="{FF2B5EF4-FFF2-40B4-BE49-F238E27FC236}">
                  <a16:creationId xmlns:a16="http://schemas.microsoft.com/office/drawing/2014/main" id="{ED8D5B07-AFEA-4FEE-B52A-75B9843E20FD}"/>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63928" name="Freeform 66">
              <a:extLst>
                <a:ext uri="{FF2B5EF4-FFF2-40B4-BE49-F238E27FC236}">
                  <a16:creationId xmlns:a16="http://schemas.microsoft.com/office/drawing/2014/main" id="{091A72F5-361D-46F9-80EC-D81AE21DC6E1}"/>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3929" name="Freeform 67">
              <a:extLst>
                <a:ext uri="{FF2B5EF4-FFF2-40B4-BE49-F238E27FC236}">
                  <a16:creationId xmlns:a16="http://schemas.microsoft.com/office/drawing/2014/main" id="{D992343C-D874-4C95-94F1-2D052307086E}"/>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63930" name="Freeform 68">
              <a:extLst>
                <a:ext uri="{FF2B5EF4-FFF2-40B4-BE49-F238E27FC236}">
                  <a16:creationId xmlns:a16="http://schemas.microsoft.com/office/drawing/2014/main" id="{842B713E-96F1-4F67-870D-335B1B0D1AAC}"/>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3931" name="Freeform 69">
              <a:extLst>
                <a:ext uri="{FF2B5EF4-FFF2-40B4-BE49-F238E27FC236}">
                  <a16:creationId xmlns:a16="http://schemas.microsoft.com/office/drawing/2014/main" id="{4AC35648-7C0D-41CB-80E4-9771BF1C2B7A}"/>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63932" name="Freeform 70">
              <a:extLst>
                <a:ext uri="{FF2B5EF4-FFF2-40B4-BE49-F238E27FC236}">
                  <a16:creationId xmlns:a16="http://schemas.microsoft.com/office/drawing/2014/main" id="{F2553890-75C6-4693-8D9B-C51222F975E5}"/>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163933" name="Freeform 71">
              <a:extLst>
                <a:ext uri="{FF2B5EF4-FFF2-40B4-BE49-F238E27FC236}">
                  <a16:creationId xmlns:a16="http://schemas.microsoft.com/office/drawing/2014/main" id="{B8FC1B28-3BA4-43E5-B3BB-42AD94DBFCDF}"/>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163902" name="Alaska">
            <a:extLst>
              <a:ext uri="{FF2B5EF4-FFF2-40B4-BE49-F238E27FC236}">
                <a16:creationId xmlns:a16="http://schemas.microsoft.com/office/drawing/2014/main" id="{67383BCB-EA29-401A-BE99-15EB94B7415C}"/>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63916" name="Freeform 73">
              <a:extLst>
                <a:ext uri="{FF2B5EF4-FFF2-40B4-BE49-F238E27FC236}">
                  <a16:creationId xmlns:a16="http://schemas.microsoft.com/office/drawing/2014/main" id="{946CDEAE-AB80-4F49-86B0-771311461C78}"/>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163917" name="Freeform 74">
              <a:extLst>
                <a:ext uri="{FF2B5EF4-FFF2-40B4-BE49-F238E27FC236}">
                  <a16:creationId xmlns:a16="http://schemas.microsoft.com/office/drawing/2014/main" id="{18432A30-9B0D-448B-B8E5-0B18F1E18589}"/>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163918" name="Freeform 75">
              <a:extLst>
                <a:ext uri="{FF2B5EF4-FFF2-40B4-BE49-F238E27FC236}">
                  <a16:creationId xmlns:a16="http://schemas.microsoft.com/office/drawing/2014/main" id="{956E1721-BC68-4660-B59B-23CB829D00F4}"/>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63919" name="Freeform 76">
              <a:extLst>
                <a:ext uri="{FF2B5EF4-FFF2-40B4-BE49-F238E27FC236}">
                  <a16:creationId xmlns:a16="http://schemas.microsoft.com/office/drawing/2014/main" id="{BFCF4402-C2EB-45F1-9081-A382DFB440B7}"/>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163920" name="Freeform 77">
              <a:extLst>
                <a:ext uri="{FF2B5EF4-FFF2-40B4-BE49-F238E27FC236}">
                  <a16:creationId xmlns:a16="http://schemas.microsoft.com/office/drawing/2014/main" id="{EFCF62BB-FD44-4F82-8B7B-8983ED42CE58}"/>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163921" name="Freeform 78">
              <a:extLst>
                <a:ext uri="{FF2B5EF4-FFF2-40B4-BE49-F238E27FC236}">
                  <a16:creationId xmlns:a16="http://schemas.microsoft.com/office/drawing/2014/main" id="{AD99AD9A-C2D9-40F0-830F-E4FFC52024B1}"/>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63922" name="Freeform 79">
              <a:extLst>
                <a:ext uri="{FF2B5EF4-FFF2-40B4-BE49-F238E27FC236}">
                  <a16:creationId xmlns:a16="http://schemas.microsoft.com/office/drawing/2014/main" id="{B2FE73C4-EE90-434A-A67E-8F0C16FD7312}"/>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3923" name="Freeform 80">
              <a:extLst>
                <a:ext uri="{FF2B5EF4-FFF2-40B4-BE49-F238E27FC236}">
                  <a16:creationId xmlns:a16="http://schemas.microsoft.com/office/drawing/2014/main" id="{19DA7D23-1BF8-4BAE-9B18-4E0DD09E8AE4}"/>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3924" name="Freeform 81">
              <a:extLst>
                <a:ext uri="{FF2B5EF4-FFF2-40B4-BE49-F238E27FC236}">
                  <a16:creationId xmlns:a16="http://schemas.microsoft.com/office/drawing/2014/main" id="{FF211EB9-7F00-4660-B964-1168E35BBF86}"/>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3925" name="Freeform 82">
              <a:extLst>
                <a:ext uri="{FF2B5EF4-FFF2-40B4-BE49-F238E27FC236}">
                  <a16:creationId xmlns:a16="http://schemas.microsoft.com/office/drawing/2014/main" id="{05BF1E7E-5B64-4B42-A82D-575E786C191E}"/>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163903" name="Rectangle 109">
            <a:extLst>
              <a:ext uri="{FF2B5EF4-FFF2-40B4-BE49-F238E27FC236}">
                <a16:creationId xmlns:a16="http://schemas.microsoft.com/office/drawing/2014/main" id="{BCA0C9A7-C76D-4144-9923-6F077B7B2EC6}"/>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3904" name="Rectangle 110">
            <a:extLst>
              <a:ext uri="{FF2B5EF4-FFF2-40B4-BE49-F238E27FC236}">
                <a16:creationId xmlns:a16="http://schemas.microsoft.com/office/drawing/2014/main" id="{D3B1DDA9-AC3F-41D4-B0D3-F30497AF9A55}"/>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3905" name="Rectangle 111">
            <a:extLst>
              <a:ext uri="{FF2B5EF4-FFF2-40B4-BE49-F238E27FC236}">
                <a16:creationId xmlns:a16="http://schemas.microsoft.com/office/drawing/2014/main" id="{9B288643-5555-4388-BEEE-386EC4BA9367}"/>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3906" name="Rectangle 112">
            <a:extLst>
              <a:ext uri="{FF2B5EF4-FFF2-40B4-BE49-F238E27FC236}">
                <a16:creationId xmlns:a16="http://schemas.microsoft.com/office/drawing/2014/main" id="{69659361-5297-421B-817E-542F4D51EEC4}"/>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3907" name="Rectangle 113">
            <a:extLst>
              <a:ext uri="{FF2B5EF4-FFF2-40B4-BE49-F238E27FC236}">
                <a16:creationId xmlns:a16="http://schemas.microsoft.com/office/drawing/2014/main" id="{55B43087-871F-47F9-AA63-6F9C8A860E80}"/>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3908" name="Text Box 114">
            <a:extLst>
              <a:ext uri="{FF2B5EF4-FFF2-40B4-BE49-F238E27FC236}">
                <a16:creationId xmlns:a16="http://schemas.microsoft.com/office/drawing/2014/main" id="{596F7815-EBE9-45CE-9A4D-54A5702D1104}"/>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63909" name="Text Box 105">
            <a:extLst>
              <a:ext uri="{FF2B5EF4-FFF2-40B4-BE49-F238E27FC236}">
                <a16:creationId xmlns:a16="http://schemas.microsoft.com/office/drawing/2014/main" id="{B5669739-9FF3-4D05-AC38-EC460FDD5DE3}"/>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63910" name="Text Box 106">
            <a:extLst>
              <a:ext uri="{FF2B5EF4-FFF2-40B4-BE49-F238E27FC236}">
                <a16:creationId xmlns:a16="http://schemas.microsoft.com/office/drawing/2014/main" id="{74911147-7FD6-4C4F-828D-F48B844149AB}"/>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63911" name="Text Box 107">
            <a:extLst>
              <a:ext uri="{FF2B5EF4-FFF2-40B4-BE49-F238E27FC236}">
                <a16:creationId xmlns:a16="http://schemas.microsoft.com/office/drawing/2014/main" id="{4544046A-210D-4440-ADD5-BA8C476F1A04}"/>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63912" name="Text Box 108">
            <a:extLst>
              <a:ext uri="{FF2B5EF4-FFF2-40B4-BE49-F238E27FC236}">
                <a16:creationId xmlns:a16="http://schemas.microsoft.com/office/drawing/2014/main" id="{B5C4D165-AF33-4356-B5AA-8CBC507DF03E}"/>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63913" name="Rectangle 7">
            <a:extLst>
              <a:ext uri="{FF2B5EF4-FFF2-40B4-BE49-F238E27FC236}">
                <a16:creationId xmlns:a16="http://schemas.microsoft.com/office/drawing/2014/main" id="{1BC8EF86-63AC-4ED3-93F0-F26C82461A42}"/>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implement parent engagement strategies for all students</a:t>
            </a:r>
          </a:p>
        </p:txBody>
      </p:sp>
      <p:sp>
        <p:nvSpPr>
          <p:cNvPr id="163914" name="Text Box 101">
            <a:extLst>
              <a:ext uri="{FF2B5EF4-FFF2-40B4-BE49-F238E27FC236}">
                <a16:creationId xmlns:a16="http://schemas.microsoft.com/office/drawing/2014/main" id="{9624691F-A6B8-429C-8BD8-3D2FCC75360F}"/>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63915" name="Text Box 116">
            <a:extLst>
              <a:ext uri="{FF2B5EF4-FFF2-40B4-BE49-F238E27FC236}">
                <a16:creationId xmlns:a16="http://schemas.microsoft.com/office/drawing/2014/main" id="{2DF5DF2C-CB2E-4B85-96B9-8885EB003B1F}"/>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Kansas">
            <a:extLst>
              <a:ext uri="{FF2B5EF4-FFF2-40B4-BE49-F238E27FC236}">
                <a16:creationId xmlns:a16="http://schemas.microsoft.com/office/drawing/2014/main" id="{D8D95604-6E27-45EA-9CAB-554036EB82DA}"/>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165891" name="Missouri">
            <a:extLst>
              <a:ext uri="{FF2B5EF4-FFF2-40B4-BE49-F238E27FC236}">
                <a16:creationId xmlns:a16="http://schemas.microsoft.com/office/drawing/2014/main" id="{D7AAB2F9-6282-49E5-9A28-4FB7D566082A}"/>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65892" name="Illinois">
            <a:extLst>
              <a:ext uri="{FF2B5EF4-FFF2-40B4-BE49-F238E27FC236}">
                <a16:creationId xmlns:a16="http://schemas.microsoft.com/office/drawing/2014/main" id="{4B587807-070E-4014-BE32-CF5865B735C5}"/>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65893" name="Iowa">
            <a:extLst>
              <a:ext uri="{FF2B5EF4-FFF2-40B4-BE49-F238E27FC236}">
                <a16:creationId xmlns:a16="http://schemas.microsoft.com/office/drawing/2014/main" id="{5CA83D4B-E956-4B51-94F6-D7C23F572EE7}"/>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65894" name="New Mexico">
            <a:extLst>
              <a:ext uri="{FF2B5EF4-FFF2-40B4-BE49-F238E27FC236}">
                <a16:creationId xmlns:a16="http://schemas.microsoft.com/office/drawing/2014/main" id="{080C15E3-C28A-4BC7-AAEE-AD84DC05BD9D}"/>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165895" name="Oklahoma">
            <a:extLst>
              <a:ext uri="{FF2B5EF4-FFF2-40B4-BE49-F238E27FC236}">
                <a16:creationId xmlns:a16="http://schemas.microsoft.com/office/drawing/2014/main" id="{48CB661B-B485-4341-A5D8-ADF6BFDF0053}"/>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65896" name="Florida">
            <a:extLst>
              <a:ext uri="{FF2B5EF4-FFF2-40B4-BE49-F238E27FC236}">
                <a16:creationId xmlns:a16="http://schemas.microsoft.com/office/drawing/2014/main" id="{4FB7F865-45FA-4357-84C8-1175EDCFF108}"/>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165897" name="Freeform 9">
            <a:extLst>
              <a:ext uri="{FF2B5EF4-FFF2-40B4-BE49-F238E27FC236}">
                <a16:creationId xmlns:a16="http://schemas.microsoft.com/office/drawing/2014/main" id="{7C099035-14F4-40B1-B310-868FCC3B8183}"/>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65898" name="Freeform 10">
            <a:extLst>
              <a:ext uri="{FF2B5EF4-FFF2-40B4-BE49-F238E27FC236}">
                <a16:creationId xmlns:a16="http://schemas.microsoft.com/office/drawing/2014/main" id="{117B2DFF-A30A-498D-8338-0623591D4736}"/>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65899" name="Freeform 11">
            <a:extLst>
              <a:ext uri="{FF2B5EF4-FFF2-40B4-BE49-F238E27FC236}">
                <a16:creationId xmlns:a16="http://schemas.microsoft.com/office/drawing/2014/main" id="{F2BE04E7-80CE-4808-9A0F-969CBA10FA75}"/>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65900" name="Michigan Upper">
            <a:extLst>
              <a:ext uri="{FF2B5EF4-FFF2-40B4-BE49-F238E27FC236}">
                <a16:creationId xmlns:a16="http://schemas.microsoft.com/office/drawing/2014/main" id="{60BFB836-A14C-45B4-905E-53A587352939}"/>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165901" name="Michigan">
            <a:extLst>
              <a:ext uri="{FF2B5EF4-FFF2-40B4-BE49-F238E27FC236}">
                <a16:creationId xmlns:a16="http://schemas.microsoft.com/office/drawing/2014/main" id="{D5985C20-937A-4D31-A09F-ACF7F630AD9A}"/>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165902" name="New York">
            <a:extLst>
              <a:ext uri="{FF2B5EF4-FFF2-40B4-BE49-F238E27FC236}">
                <a16:creationId xmlns:a16="http://schemas.microsoft.com/office/drawing/2014/main" id="{CA751293-E8D4-41C2-B8F9-5D9C917158F8}"/>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65903" name="Freeform 15">
            <a:extLst>
              <a:ext uri="{FF2B5EF4-FFF2-40B4-BE49-F238E27FC236}">
                <a16:creationId xmlns:a16="http://schemas.microsoft.com/office/drawing/2014/main" id="{9422754C-824E-4423-B456-A33DBF29C680}"/>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04" name="Freeform 16">
            <a:extLst>
              <a:ext uri="{FF2B5EF4-FFF2-40B4-BE49-F238E27FC236}">
                <a16:creationId xmlns:a16="http://schemas.microsoft.com/office/drawing/2014/main" id="{9D542890-1A8B-4C0B-91BC-09F9956AF789}"/>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05" name="Washington">
            <a:extLst>
              <a:ext uri="{FF2B5EF4-FFF2-40B4-BE49-F238E27FC236}">
                <a16:creationId xmlns:a16="http://schemas.microsoft.com/office/drawing/2014/main" id="{8DC0B482-BAC7-4D51-8E1C-07F1DA9809E7}"/>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165906" name="Freeform 19">
            <a:extLst>
              <a:ext uri="{FF2B5EF4-FFF2-40B4-BE49-F238E27FC236}">
                <a16:creationId xmlns:a16="http://schemas.microsoft.com/office/drawing/2014/main" id="{4797C69F-7B65-4FE4-B7EF-600B8621C43C}"/>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07" name="Alabama">
            <a:extLst>
              <a:ext uri="{FF2B5EF4-FFF2-40B4-BE49-F238E27FC236}">
                <a16:creationId xmlns:a16="http://schemas.microsoft.com/office/drawing/2014/main" id="{036B80D1-E45C-4AD0-AF63-E35F6AE44454}"/>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65908" name="Arizona">
            <a:extLst>
              <a:ext uri="{FF2B5EF4-FFF2-40B4-BE49-F238E27FC236}">
                <a16:creationId xmlns:a16="http://schemas.microsoft.com/office/drawing/2014/main" id="{35FE0F33-7041-4ADE-9B35-17CB4B19D736}"/>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65909" name="Arkansas">
            <a:extLst>
              <a:ext uri="{FF2B5EF4-FFF2-40B4-BE49-F238E27FC236}">
                <a16:creationId xmlns:a16="http://schemas.microsoft.com/office/drawing/2014/main" id="{30B42351-E1C1-4950-A875-9B5780BB77A9}"/>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65910" name="California">
            <a:extLst>
              <a:ext uri="{FF2B5EF4-FFF2-40B4-BE49-F238E27FC236}">
                <a16:creationId xmlns:a16="http://schemas.microsoft.com/office/drawing/2014/main" id="{0742AFED-CE2F-4C5A-BB98-24DD4CFCB3F0}"/>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165911" name="Colorado">
            <a:extLst>
              <a:ext uri="{FF2B5EF4-FFF2-40B4-BE49-F238E27FC236}">
                <a16:creationId xmlns:a16="http://schemas.microsoft.com/office/drawing/2014/main" id="{67E40DD0-8240-4C37-834C-8326F4C00C0E}"/>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65912" name="Connecticut">
            <a:extLst>
              <a:ext uri="{FF2B5EF4-FFF2-40B4-BE49-F238E27FC236}">
                <a16:creationId xmlns:a16="http://schemas.microsoft.com/office/drawing/2014/main" id="{FA8BC6E5-13B1-446C-B61F-C75484B523BA}"/>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65913" name="Delaware">
            <a:extLst>
              <a:ext uri="{FF2B5EF4-FFF2-40B4-BE49-F238E27FC236}">
                <a16:creationId xmlns:a16="http://schemas.microsoft.com/office/drawing/2014/main" id="{E94C3A34-99A8-434E-832D-8EB3FB8774C9}"/>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65914" name="Freeform 27">
            <a:extLst>
              <a:ext uri="{FF2B5EF4-FFF2-40B4-BE49-F238E27FC236}">
                <a16:creationId xmlns:a16="http://schemas.microsoft.com/office/drawing/2014/main" id="{C9B539F7-4345-48F0-A2C9-5BD83CEC0207}"/>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15" name="Georgia">
            <a:extLst>
              <a:ext uri="{FF2B5EF4-FFF2-40B4-BE49-F238E27FC236}">
                <a16:creationId xmlns:a16="http://schemas.microsoft.com/office/drawing/2014/main" id="{28BBCF96-1CDC-443A-BF0C-3F0463E8DCB0}"/>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165916" name="Idaho">
            <a:extLst>
              <a:ext uri="{FF2B5EF4-FFF2-40B4-BE49-F238E27FC236}">
                <a16:creationId xmlns:a16="http://schemas.microsoft.com/office/drawing/2014/main" id="{6812C980-92BD-4EFC-9205-34B039DE8B06}"/>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165917" name="Indiana">
            <a:extLst>
              <a:ext uri="{FF2B5EF4-FFF2-40B4-BE49-F238E27FC236}">
                <a16:creationId xmlns:a16="http://schemas.microsoft.com/office/drawing/2014/main" id="{84309DB6-5A6A-44EF-840C-446DF71CABC5}"/>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65918" name="Kentucky">
            <a:extLst>
              <a:ext uri="{FF2B5EF4-FFF2-40B4-BE49-F238E27FC236}">
                <a16:creationId xmlns:a16="http://schemas.microsoft.com/office/drawing/2014/main" id="{43C93C60-BBC7-4F75-8443-A218C71E42F0}"/>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165919" name="Louisiana">
            <a:extLst>
              <a:ext uri="{FF2B5EF4-FFF2-40B4-BE49-F238E27FC236}">
                <a16:creationId xmlns:a16="http://schemas.microsoft.com/office/drawing/2014/main" id="{1217E76F-DDB2-429A-BE32-4751A6585E0F}"/>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65920" name="Maine">
            <a:extLst>
              <a:ext uri="{FF2B5EF4-FFF2-40B4-BE49-F238E27FC236}">
                <a16:creationId xmlns:a16="http://schemas.microsoft.com/office/drawing/2014/main" id="{B4637DBD-B6FA-44BA-A72A-ED1102693B8C}"/>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165921" name="Maryland">
            <a:extLst>
              <a:ext uri="{FF2B5EF4-FFF2-40B4-BE49-F238E27FC236}">
                <a16:creationId xmlns:a16="http://schemas.microsoft.com/office/drawing/2014/main" id="{ECCCA81F-28D1-44C1-9985-C379708B87E0}"/>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65922" name="Minnesota">
            <a:extLst>
              <a:ext uri="{FF2B5EF4-FFF2-40B4-BE49-F238E27FC236}">
                <a16:creationId xmlns:a16="http://schemas.microsoft.com/office/drawing/2014/main" id="{4CBEDA1E-501D-43AA-AEFB-077FE17C4062}"/>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65923" name="Mississippi">
            <a:extLst>
              <a:ext uri="{FF2B5EF4-FFF2-40B4-BE49-F238E27FC236}">
                <a16:creationId xmlns:a16="http://schemas.microsoft.com/office/drawing/2014/main" id="{DCBC3C00-7665-477D-8686-DFA1C9A59AA6}"/>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165924" name="Montana">
            <a:extLst>
              <a:ext uri="{FF2B5EF4-FFF2-40B4-BE49-F238E27FC236}">
                <a16:creationId xmlns:a16="http://schemas.microsoft.com/office/drawing/2014/main" id="{DF720A04-9D27-4E17-B08C-61CD20413DA0}"/>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165925" name="Nebraska">
            <a:extLst>
              <a:ext uri="{FF2B5EF4-FFF2-40B4-BE49-F238E27FC236}">
                <a16:creationId xmlns:a16="http://schemas.microsoft.com/office/drawing/2014/main" id="{B5F72A27-2C56-415E-AF67-ACA77A973D90}"/>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165926" name="Nevada">
            <a:extLst>
              <a:ext uri="{FF2B5EF4-FFF2-40B4-BE49-F238E27FC236}">
                <a16:creationId xmlns:a16="http://schemas.microsoft.com/office/drawing/2014/main" id="{05AE8B9F-AAE0-43FB-B65A-62D80FE81F97}"/>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165927" name="New Hampshire">
            <a:extLst>
              <a:ext uri="{FF2B5EF4-FFF2-40B4-BE49-F238E27FC236}">
                <a16:creationId xmlns:a16="http://schemas.microsoft.com/office/drawing/2014/main" id="{16994284-12C0-44CA-9D53-1B3D7199E69A}"/>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165928" name="New Jersey">
            <a:extLst>
              <a:ext uri="{FF2B5EF4-FFF2-40B4-BE49-F238E27FC236}">
                <a16:creationId xmlns:a16="http://schemas.microsoft.com/office/drawing/2014/main" id="{05DDB847-7375-4C17-9D08-4FD4E3807B79}"/>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165929" name="North Carolina">
            <a:extLst>
              <a:ext uri="{FF2B5EF4-FFF2-40B4-BE49-F238E27FC236}">
                <a16:creationId xmlns:a16="http://schemas.microsoft.com/office/drawing/2014/main" id="{D8E78ECB-9802-4E34-ABDE-4A7DBF7CB418}"/>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165930" name="North Dakota">
            <a:extLst>
              <a:ext uri="{FF2B5EF4-FFF2-40B4-BE49-F238E27FC236}">
                <a16:creationId xmlns:a16="http://schemas.microsoft.com/office/drawing/2014/main" id="{FB5C3DAE-CED0-4E1E-993F-8637C7575C04}"/>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165931" name="Ohio">
            <a:extLst>
              <a:ext uri="{FF2B5EF4-FFF2-40B4-BE49-F238E27FC236}">
                <a16:creationId xmlns:a16="http://schemas.microsoft.com/office/drawing/2014/main" id="{7525D9AF-899C-4E0F-AABF-001B579BA5F6}"/>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165932" name="Oregon">
            <a:extLst>
              <a:ext uri="{FF2B5EF4-FFF2-40B4-BE49-F238E27FC236}">
                <a16:creationId xmlns:a16="http://schemas.microsoft.com/office/drawing/2014/main" id="{309959A2-0950-4740-AFD9-00E08CB3976A}"/>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165933" name="Pennsylvania">
            <a:extLst>
              <a:ext uri="{FF2B5EF4-FFF2-40B4-BE49-F238E27FC236}">
                <a16:creationId xmlns:a16="http://schemas.microsoft.com/office/drawing/2014/main" id="{180BCD3B-3B19-49AC-AFA9-4B4F8C2081FE}"/>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165934" name="Rhode Island">
            <a:extLst>
              <a:ext uri="{FF2B5EF4-FFF2-40B4-BE49-F238E27FC236}">
                <a16:creationId xmlns:a16="http://schemas.microsoft.com/office/drawing/2014/main" id="{E253B96C-855F-4D03-B32A-45FE4440C441}"/>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5935" name="South Carolina">
            <a:extLst>
              <a:ext uri="{FF2B5EF4-FFF2-40B4-BE49-F238E27FC236}">
                <a16:creationId xmlns:a16="http://schemas.microsoft.com/office/drawing/2014/main" id="{517B331D-9031-448C-9404-3FBB5A3B1BE2}"/>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165936" name="South Dakota">
            <a:extLst>
              <a:ext uri="{FF2B5EF4-FFF2-40B4-BE49-F238E27FC236}">
                <a16:creationId xmlns:a16="http://schemas.microsoft.com/office/drawing/2014/main" id="{034CA2BB-7A57-4B0B-8218-32AEAC2E21FA}"/>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65937" name="Tennessee">
            <a:extLst>
              <a:ext uri="{FF2B5EF4-FFF2-40B4-BE49-F238E27FC236}">
                <a16:creationId xmlns:a16="http://schemas.microsoft.com/office/drawing/2014/main" id="{12E6AFB8-7162-4FC6-BA6D-D7A2AA89BACE}"/>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165938" name="Texas">
            <a:extLst>
              <a:ext uri="{FF2B5EF4-FFF2-40B4-BE49-F238E27FC236}">
                <a16:creationId xmlns:a16="http://schemas.microsoft.com/office/drawing/2014/main" id="{7C76F410-E50F-4289-BE03-313057E925D6}"/>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165939" name="Utah">
            <a:extLst>
              <a:ext uri="{FF2B5EF4-FFF2-40B4-BE49-F238E27FC236}">
                <a16:creationId xmlns:a16="http://schemas.microsoft.com/office/drawing/2014/main" id="{09D2B03D-F54A-4307-BC78-5F996F7AE1CD}"/>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165940" name="Vermont">
            <a:extLst>
              <a:ext uri="{FF2B5EF4-FFF2-40B4-BE49-F238E27FC236}">
                <a16:creationId xmlns:a16="http://schemas.microsoft.com/office/drawing/2014/main" id="{F8247443-7B44-4EEC-AEC1-4A0BD50B8914}"/>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65941" name="West Virginia">
            <a:extLst>
              <a:ext uri="{FF2B5EF4-FFF2-40B4-BE49-F238E27FC236}">
                <a16:creationId xmlns:a16="http://schemas.microsoft.com/office/drawing/2014/main" id="{954618F3-165A-4FEC-901D-919A6C2BF66E}"/>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65942" name="Wisconsin">
            <a:extLst>
              <a:ext uri="{FF2B5EF4-FFF2-40B4-BE49-F238E27FC236}">
                <a16:creationId xmlns:a16="http://schemas.microsoft.com/office/drawing/2014/main" id="{65EB89A6-8B72-4E69-B19E-174C9DE3871F}"/>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165943" name="Wyoming">
            <a:extLst>
              <a:ext uri="{FF2B5EF4-FFF2-40B4-BE49-F238E27FC236}">
                <a16:creationId xmlns:a16="http://schemas.microsoft.com/office/drawing/2014/main" id="{D2FFE7BD-0516-480D-AB08-7C742C41BE21}"/>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65944" name="Massachusetts">
            <a:extLst>
              <a:ext uri="{FF2B5EF4-FFF2-40B4-BE49-F238E27FC236}">
                <a16:creationId xmlns:a16="http://schemas.microsoft.com/office/drawing/2014/main" id="{34EA9D1A-6E89-407C-999D-FF404FFBA642}"/>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65945" name="Freeform 59">
            <a:extLst>
              <a:ext uri="{FF2B5EF4-FFF2-40B4-BE49-F238E27FC236}">
                <a16:creationId xmlns:a16="http://schemas.microsoft.com/office/drawing/2014/main" id="{B38F2DCA-689D-4CEB-858C-96F08CA7FC17}"/>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46" name="Freeform 60">
            <a:extLst>
              <a:ext uri="{FF2B5EF4-FFF2-40B4-BE49-F238E27FC236}">
                <a16:creationId xmlns:a16="http://schemas.microsoft.com/office/drawing/2014/main" id="{A448E249-E70F-4B80-B5E5-C686B6D241C9}"/>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947" name="Virginia">
            <a:extLst>
              <a:ext uri="{FF2B5EF4-FFF2-40B4-BE49-F238E27FC236}">
                <a16:creationId xmlns:a16="http://schemas.microsoft.com/office/drawing/2014/main" id="{35CF664D-D7D7-4198-8B6F-3A405223E634}"/>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165948" name="Freeform 62">
            <a:extLst>
              <a:ext uri="{FF2B5EF4-FFF2-40B4-BE49-F238E27FC236}">
                <a16:creationId xmlns:a16="http://schemas.microsoft.com/office/drawing/2014/main" id="{4659CA5B-977D-42EC-84B2-AF0FC85BD6E5}"/>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65949" name="Hawaii">
            <a:extLst>
              <a:ext uri="{FF2B5EF4-FFF2-40B4-BE49-F238E27FC236}">
                <a16:creationId xmlns:a16="http://schemas.microsoft.com/office/drawing/2014/main" id="{C7F85B8C-CD35-4E8B-BB07-F547C0E11F38}"/>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65974" name="Freeform 64">
              <a:extLst>
                <a:ext uri="{FF2B5EF4-FFF2-40B4-BE49-F238E27FC236}">
                  <a16:creationId xmlns:a16="http://schemas.microsoft.com/office/drawing/2014/main" id="{565FDF9C-74D4-4012-ACE9-786DBD941EFE}"/>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165975" name="Freeform 65">
              <a:extLst>
                <a:ext uri="{FF2B5EF4-FFF2-40B4-BE49-F238E27FC236}">
                  <a16:creationId xmlns:a16="http://schemas.microsoft.com/office/drawing/2014/main" id="{968AC3AE-2EA2-4B6E-8806-CFC13C70F5A3}"/>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65976" name="Freeform 66">
              <a:extLst>
                <a:ext uri="{FF2B5EF4-FFF2-40B4-BE49-F238E27FC236}">
                  <a16:creationId xmlns:a16="http://schemas.microsoft.com/office/drawing/2014/main" id="{B3AD86F0-8A1E-4B44-B587-81DC29F35440}"/>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65977" name="Freeform 67">
              <a:extLst>
                <a:ext uri="{FF2B5EF4-FFF2-40B4-BE49-F238E27FC236}">
                  <a16:creationId xmlns:a16="http://schemas.microsoft.com/office/drawing/2014/main" id="{AFF7196A-2AF8-4816-A0A5-AE6A6BF4DBD6}"/>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165978" name="Freeform 68">
              <a:extLst>
                <a:ext uri="{FF2B5EF4-FFF2-40B4-BE49-F238E27FC236}">
                  <a16:creationId xmlns:a16="http://schemas.microsoft.com/office/drawing/2014/main" id="{AAC8EC39-E9A5-42DB-A6D8-766E8B9785CB}"/>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65979" name="Freeform 69">
              <a:extLst>
                <a:ext uri="{FF2B5EF4-FFF2-40B4-BE49-F238E27FC236}">
                  <a16:creationId xmlns:a16="http://schemas.microsoft.com/office/drawing/2014/main" id="{CB07EE47-9317-4BC5-AA15-16E78187D590}"/>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65980" name="Freeform 70">
              <a:extLst>
                <a:ext uri="{FF2B5EF4-FFF2-40B4-BE49-F238E27FC236}">
                  <a16:creationId xmlns:a16="http://schemas.microsoft.com/office/drawing/2014/main" id="{38CE16A9-F8B1-4308-ACFF-F0251D2630A8}"/>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165981" name="Freeform 71">
              <a:extLst>
                <a:ext uri="{FF2B5EF4-FFF2-40B4-BE49-F238E27FC236}">
                  <a16:creationId xmlns:a16="http://schemas.microsoft.com/office/drawing/2014/main" id="{70725D5A-95FD-445E-92EC-AF4D6CFBE4A9}"/>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165950" name="Alaska">
            <a:extLst>
              <a:ext uri="{FF2B5EF4-FFF2-40B4-BE49-F238E27FC236}">
                <a16:creationId xmlns:a16="http://schemas.microsoft.com/office/drawing/2014/main" id="{B99B0CC2-AAAE-4FEE-A866-F30DD07246C6}"/>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65964" name="Freeform 73">
              <a:extLst>
                <a:ext uri="{FF2B5EF4-FFF2-40B4-BE49-F238E27FC236}">
                  <a16:creationId xmlns:a16="http://schemas.microsoft.com/office/drawing/2014/main" id="{4F5EB3ED-B5E1-4D94-A75D-89444425852F}"/>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67A9CF"/>
            </a:solidFill>
            <a:ln w="15875">
              <a:solidFill>
                <a:srgbClr val="003F48"/>
              </a:solidFill>
              <a:prstDash val="solid"/>
              <a:round/>
              <a:headEnd/>
              <a:tailEnd/>
            </a:ln>
          </p:spPr>
          <p:txBody>
            <a:bodyPr/>
            <a:lstStyle/>
            <a:p>
              <a:endParaRPr lang="en-US"/>
            </a:p>
          </p:txBody>
        </p:sp>
        <p:sp>
          <p:nvSpPr>
            <p:cNvPr id="165965" name="Freeform 74">
              <a:extLst>
                <a:ext uri="{FF2B5EF4-FFF2-40B4-BE49-F238E27FC236}">
                  <a16:creationId xmlns:a16="http://schemas.microsoft.com/office/drawing/2014/main" id="{88058A49-BF67-4955-B901-5AC2793D49A6}"/>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67A9CF"/>
            </a:solidFill>
            <a:ln w="15875">
              <a:solidFill>
                <a:srgbClr val="003F48"/>
              </a:solidFill>
              <a:prstDash val="solid"/>
              <a:round/>
              <a:headEnd/>
              <a:tailEnd/>
            </a:ln>
          </p:spPr>
          <p:txBody>
            <a:bodyPr/>
            <a:lstStyle/>
            <a:p>
              <a:endParaRPr lang="en-US"/>
            </a:p>
          </p:txBody>
        </p:sp>
        <p:sp>
          <p:nvSpPr>
            <p:cNvPr id="165966" name="Freeform 75">
              <a:extLst>
                <a:ext uri="{FF2B5EF4-FFF2-40B4-BE49-F238E27FC236}">
                  <a16:creationId xmlns:a16="http://schemas.microsoft.com/office/drawing/2014/main" id="{8D000091-CA3F-46EC-B825-FAE94B4EE8E7}"/>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165967" name="Freeform 76">
              <a:extLst>
                <a:ext uri="{FF2B5EF4-FFF2-40B4-BE49-F238E27FC236}">
                  <a16:creationId xmlns:a16="http://schemas.microsoft.com/office/drawing/2014/main" id="{EE0FA25F-617B-42DA-8DEF-23C96F65ED39}"/>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67A9CF"/>
            </a:solidFill>
            <a:ln w="15875">
              <a:solidFill>
                <a:srgbClr val="003F48"/>
              </a:solidFill>
              <a:prstDash val="solid"/>
              <a:round/>
              <a:headEnd/>
              <a:tailEnd/>
            </a:ln>
          </p:spPr>
          <p:txBody>
            <a:bodyPr/>
            <a:lstStyle/>
            <a:p>
              <a:endParaRPr lang="en-US"/>
            </a:p>
          </p:txBody>
        </p:sp>
        <p:sp>
          <p:nvSpPr>
            <p:cNvPr id="165968" name="Freeform 77">
              <a:extLst>
                <a:ext uri="{FF2B5EF4-FFF2-40B4-BE49-F238E27FC236}">
                  <a16:creationId xmlns:a16="http://schemas.microsoft.com/office/drawing/2014/main" id="{06AFCE3F-DFB1-429E-93CE-6AFD70648C65}"/>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67A9CF"/>
            </a:solidFill>
            <a:ln w="15875">
              <a:solidFill>
                <a:srgbClr val="003F48"/>
              </a:solidFill>
              <a:prstDash val="solid"/>
              <a:round/>
              <a:headEnd/>
              <a:tailEnd/>
            </a:ln>
          </p:spPr>
          <p:txBody>
            <a:bodyPr/>
            <a:lstStyle/>
            <a:p>
              <a:endParaRPr lang="en-US"/>
            </a:p>
          </p:txBody>
        </p:sp>
        <p:sp>
          <p:nvSpPr>
            <p:cNvPr id="165969" name="Freeform 78">
              <a:extLst>
                <a:ext uri="{FF2B5EF4-FFF2-40B4-BE49-F238E27FC236}">
                  <a16:creationId xmlns:a16="http://schemas.microsoft.com/office/drawing/2014/main" id="{B06C03DB-7573-4086-B369-8C309C4272F8}"/>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65970" name="Freeform 79">
              <a:extLst>
                <a:ext uri="{FF2B5EF4-FFF2-40B4-BE49-F238E27FC236}">
                  <a16:creationId xmlns:a16="http://schemas.microsoft.com/office/drawing/2014/main" id="{AA063EAA-A3FA-45D1-B421-D25380279B43}"/>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5971" name="Freeform 80">
              <a:extLst>
                <a:ext uri="{FF2B5EF4-FFF2-40B4-BE49-F238E27FC236}">
                  <a16:creationId xmlns:a16="http://schemas.microsoft.com/office/drawing/2014/main" id="{A502939B-E9E7-4C22-AB67-7C4A1B4B8DBC}"/>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5972" name="Freeform 81">
              <a:extLst>
                <a:ext uri="{FF2B5EF4-FFF2-40B4-BE49-F238E27FC236}">
                  <a16:creationId xmlns:a16="http://schemas.microsoft.com/office/drawing/2014/main" id="{845087CC-6B86-4CEC-AC95-D415F0FD2455}"/>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5973" name="Freeform 82">
              <a:extLst>
                <a:ext uri="{FF2B5EF4-FFF2-40B4-BE49-F238E27FC236}">
                  <a16:creationId xmlns:a16="http://schemas.microsoft.com/office/drawing/2014/main" id="{DF216DC0-6FF6-4550-9220-D513EF237C50}"/>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67A9CF"/>
            </a:solidFill>
            <a:ln w="15875">
              <a:solidFill>
                <a:srgbClr val="003F48"/>
              </a:solidFill>
              <a:prstDash val="solid"/>
              <a:round/>
              <a:headEnd/>
              <a:tailEnd/>
            </a:ln>
          </p:spPr>
          <p:txBody>
            <a:bodyPr/>
            <a:lstStyle/>
            <a:p>
              <a:endParaRPr lang="en-US"/>
            </a:p>
          </p:txBody>
        </p:sp>
      </p:grpSp>
      <p:sp>
        <p:nvSpPr>
          <p:cNvPr id="165951" name="Rectangle 109">
            <a:extLst>
              <a:ext uri="{FF2B5EF4-FFF2-40B4-BE49-F238E27FC236}">
                <a16:creationId xmlns:a16="http://schemas.microsoft.com/office/drawing/2014/main" id="{6A1B347A-619E-463E-BFF5-6C3013C2E8F2}"/>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5952" name="Rectangle 110">
            <a:extLst>
              <a:ext uri="{FF2B5EF4-FFF2-40B4-BE49-F238E27FC236}">
                <a16:creationId xmlns:a16="http://schemas.microsoft.com/office/drawing/2014/main" id="{C801493C-CBD5-4CCF-82E3-4D060294180F}"/>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5953" name="Rectangle 111">
            <a:extLst>
              <a:ext uri="{FF2B5EF4-FFF2-40B4-BE49-F238E27FC236}">
                <a16:creationId xmlns:a16="http://schemas.microsoft.com/office/drawing/2014/main" id="{A7CF9F11-7535-4307-9A18-9A9F18C89CDA}"/>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5954" name="Rectangle 112">
            <a:extLst>
              <a:ext uri="{FF2B5EF4-FFF2-40B4-BE49-F238E27FC236}">
                <a16:creationId xmlns:a16="http://schemas.microsoft.com/office/drawing/2014/main" id="{4CBB36FC-1684-4D61-BD5F-CB0356C9503A}"/>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5955" name="Rectangle 113">
            <a:extLst>
              <a:ext uri="{FF2B5EF4-FFF2-40B4-BE49-F238E27FC236}">
                <a16:creationId xmlns:a16="http://schemas.microsoft.com/office/drawing/2014/main" id="{910E0CC2-E402-4CDA-B6FC-F2B01264E538}"/>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5956" name="Text Box 114">
            <a:extLst>
              <a:ext uri="{FF2B5EF4-FFF2-40B4-BE49-F238E27FC236}">
                <a16:creationId xmlns:a16="http://schemas.microsoft.com/office/drawing/2014/main" id="{3298A953-82BD-41FD-B589-8CCF4C21D73A}"/>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65957" name="Text Box 105">
            <a:extLst>
              <a:ext uri="{FF2B5EF4-FFF2-40B4-BE49-F238E27FC236}">
                <a16:creationId xmlns:a16="http://schemas.microsoft.com/office/drawing/2014/main" id="{918D50E7-79E7-44A2-A7FE-1042FC96F1B5}"/>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65958" name="Text Box 106">
            <a:extLst>
              <a:ext uri="{FF2B5EF4-FFF2-40B4-BE49-F238E27FC236}">
                <a16:creationId xmlns:a16="http://schemas.microsoft.com/office/drawing/2014/main" id="{2F283268-375C-4F31-B269-4832423ED394}"/>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65959" name="Text Box 107">
            <a:extLst>
              <a:ext uri="{FF2B5EF4-FFF2-40B4-BE49-F238E27FC236}">
                <a16:creationId xmlns:a16="http://schemas.microsoft.com/office/drawing/2014/main" id="{AE5F12E6-1D5A-4E2E-BA29-25C7A04E2133}"/>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65960" name="Text Box 108">
            <a:extLst>
              <a:ext uri="{FF2B5EF4-FFF2-40B4-BE49-F238E27FC236}">
                <a16:creationId xmlns:a16="http://schemas.microsoft.com/office/drawing/2014/main" id="{140E443B-6AB4-4DA0-AAF1-E7D8C73602D4}"/>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65961" name="Rectangle 7">
            <a:extLst>
              <a:ext uri="{FF2B5EF4-FFF2-40B4-BE49-F238E27FC236}">
                <a16:creationId xmlns:a16="http://schemas.microsoft.com/office/drawing/2014/main" id="{9DF18DB1-E829-4FD6-8C92-5191A78D22E1}"/>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implement school connectedness strategies</a:t>
            </a:r>
          </a:p>
        </p:txBody>
      </p:sp>
      <p:sp>
        <p:nvSpPr>
          <p:cNvPr id="165962" name="Text Box 101">
            <a:extLst>
              <a:ext uri="{FF2B5EF4-FFF2-40B4-BE49-F238E27FC236}">
                <a16:creationId xmlns:a16="http://schemas.microsoft.com/office/drawing/2014/main" id="{B1133315-BBFE-4626-B421-4EE01203B171}"/>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65963" name="Text Box 116">
            <a:extLst>
              <a:ext uri="{FF2B5EF4-FFF2-40B4-BE49-F238E27FC236}">
                <a16:creationId xmlns:a16="http://schemas.microsoft.com/office/drawing/2014/main" id="{B7618F98-4491-42FE-ADDA-5D053804FC0A}"/>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Kansas">
            <a:extLst>
              <a:ext uri="{FF2B5EF4-FFF2-40B4-BE49-F238E27FC236}">
                <a16:creationId xmlns:a16="http://schemas.microsoft.com/office/drawing/2014/main" id="{70859F22-F707-49FE-ADD0-CD81F28151BF}"/>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167939" name="Missouri">
            <a:extLst>
              <a:ext uri="{FF2B5EF4-FFF2-40B4-BE49-F238E27FC236}">
                <a16:creationId xmlns:a16="http://schemas.microsoft.com/office/drawing/2014/main" id="{5EF0E12B-148B-4F59-8671-2E5C95F09B8D}"/>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67940" name="Illinois">
            <a:extLst>
              <a:ext uri="{FF2B5EF4-FFF2-40B4-BE49-F238E27FC236}">
                <a16:creationId xmlns:a16="http://schemas.microsoft.com/office/drawing/2014/main" id="{5867254D-270A-45FC-A467-D068A70CB338}"/>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67941" name="Iowa">
            <a:extLst>
              <a:ext uri="{FF2B5EF4-FFF2-40B4-BE49-F238E27FC236}">
                <a16:creationId xmlns:a16="http://schemas.microsoft.com/office/drawing/2014/main" id="{7EEEFA32-DA9C-47F3-9222-F447BD728E70}"/>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67942" name="New Mexico">
            <a:extLst>
              <a:ext uri="{FF2B5EF4-FFF2-40B4-BE49-F238E27FC236}">
                <a16:creationId xmlns:a16="http://schemas.microsoft.com/office/drawing/2014/main" id="{9DEB2CA1-7CF9-475B-97A9-D7D142B48BFA}"/>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BDC9E1"/>
          </a:solidFill>
          <a:ln w="15875">
            <a:solidFill>
              <a:srgbClr val="003F48"/>
            </a:solidFill>
            <a:prstDash val="solid"/>
            <a:round/>
            <a:headEnd/>
            <a:tailEnd/>
          </a:ln>
        </p:spPr>
        <p:txBody>
          <a:bodyPr/>
          <a:lstStyle/>
          <a:p>
            <a:endParaRPr lang="en-US"/>
          </a:p>
        </p:txBody>
      </p:sp>
      <p:sp>
        <p:nvSpPr>
          <p:cNvPr id="167943" name="Oklahoma">
            <a:extLst>
              <a:ext uri="{FF2B5EF4-FFF2-40B4-BE49-F238E27FC236}">
                <a16:creationId xmlns:a16="http://schemas.microsoft.com/office/drawing/2014/main" id="{1EB350C6-6E66-424C-A2C6-B735BBA903D8}"/>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67944" name="Florida">
            <a:extLst>
              <a:ext uri="{FF2B5EF4-FFF2-40B4-BE49-F238E27FC236}">
                <a16:creationId xmlns:a16="http://schemas.microsoft.com/office/drawing/2014/main" id="{8584EA17-F65E-44F3-B9D2-D45F664353C2}"/>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167945" name="Freeform 9">
            <a:extLst>
              <a:ext uri="{FF2B5EF4-FFF2-40B4-BE49-F238E27FC236}">
                <a16:creationId xmlns:a16="http://schemas.microsoft.com/office/drawing/2014/main" id="{A019ABD3-63DB-4740-A72D-7242BDA5873D}"/>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67946" name="Freeform 10">
            <a:extLst>
              <a:ext uri="{FF2B5EF4-FFF2-40B4-BE49-F238E27FC236}">
                <a16:creationId xmlns:a16="http://schemas.microsoft.com/office/drawing/2014/main" id="{0966936A-13FD-4B17-93EA-B8717BF2EE87}"/>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67947" name="Freeform 11">
            <a:extLst>
              <a:ext uri="{FF2B5EF4-FFF2-40B4-BE49-F238E27FC236}">
                <a16:creationId xmlns:a16="http://schemas.microsoft.com/office/drawing/2014/main" id="{5A1F8EA2-DAFA-49C7-BD2D-DE4A73E0ACF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67948" name="Michigan Upper">
            <a:extLst>
              <a:ext uri="{FF2B5EF4-FFF2-40B4-BE49-F238E27FC236}">
                <a16:creationId xmlns:a16="http://schemas.microsoft.com/office/drawing/2014/main" id="{B96F7D25-4003-42A3-955E-486ACC9D0B46}"/>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BDC9E1"/>
          </a:solidFill>
          <a:ln w="15875">
            <a:solidFill>
              <a:srgbClr val="003F48"/>
            </a:solidFill>
            <a:prstDash val="solid"/>
            <a:round/>
            <a:headEnd/>
            <a:tailEnd/>
          </a:ln>
        </p:spPr>
        <p:txBody>
          <a:bodyPr/>
          <a:lstStyle/>
          <a:p>
            <a:endParaRPr lang="en-US"/>
          </a:p>
        </p:txBody>
      </p:sp>
      <p:sp>
        <p:nvSpPr>
          <p:cNvPr id="167949" name="Michigan">
            <a:extLst>
              <a:ext uri="{FF2B5EF4-FFF2-40B4-BE49-F238E27FC236}">
                <a16:creationId xmlns:a16="http://schemas.microsoft.com/office/drawing/2014/main" id="{5A5F137F-10A3-44DE-B274-51E704AF1087}"/>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167950" name="New York">
            <a:extLst>
              <a:ext uri="{FF2B5EF4-FFF2-40B4-BE49-F238E27FC236}">
                <a16:creationId xmlns:a16="http://schemas.microsoft.com/office/drawing/2014/main" id="{F94D73E3-813E-48C5-AA36-3C308035EB24}"/>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167951" name="Freeform 15">
            <a:extLst>
              <a:ext uri="{FF2B5EF4-FFF2-40B4-BE49-F238E27FC236}">
                <a16:creationId xmlns:a16="http://schemas.microsoft.com/office/drawing/2014/main" id="{CB14D1E7-3624-4E14-BB51-29F38C392B13}"/>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52" name="Freeform 16">
            <a:extLst>
              <a:ext uri="{FF2B5EF4-FFF2-40B4-BE49-F238E27FC236}">
                <a16:creationId xmlns:a16="http://schemas.microsoft.com/office/drawing/2014/main" id="{A0F33BEB-1091-4294-A0D7-D315CF4247CF}"/>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53" name="Washington">
            <a:extLst>
              <a:ext uri="{FF2B5EF4-FFF2-40B4-BE49-F238E27FC236}">
                <a16:creationId xmlns:a16="http://schemas.microsoft.com/office/drawing/2014/main" id="{DF57A180-CFEC-4E08-86EE-F00B56A674D7}"/>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BDC9E1"/>
          </a:solidFill>
          <a:ln w="15875">
            <a:solidFill>
              <a:srgbClr val="003F48"/>
            </a:solidFill>
            <a:prstDash val="solid"/>
            <a:round/>
            <a:headEnd/>
            <a:tailEnd/>
          </a:ln>
        </p:spPr>
        <p:txBody>
          <a:bodyPr/>
          <a:lstStyle/>
          <a:p>
            <a:endParaRPr lang="en-US"/>
          </a:p>
        </p:txBody>
      </p:sp>
      <p:sp>
        <p:nvSpPr>
          <p:cNvPr id="167954" name="Freeform 19">
            <a:extLst>
              <a:ext uri="{FF2B5EF4-FFF2-40B4-BE49-F238E27FC236}">
                <a16:creationId xmlns:a16="http://schemas.microsoft.com/office/drawing/2014/main" id="{3243B4E5-0B3F-41AD-B6F8-4111F6D4975D}"/>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55" name="Alabama">
            <a:extLst>
              <a:ext uri="{FF2B5EF4-FFF2-40B4-BE49-F238E27FC236}">
                <a16:creationId xmlns:a16="http://schemas.microsoft.com/office/drawing/2014/main" id="{EBBEB2B6-E500-4494-8257-88445A56BB28}"/>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67956" name="Arizona">
            <a:extLst>
              <a:ext uri="{FF2B5EF4-FFF2-40B4-BE49-F238E27FC236}">
                <a16:creationId xmlns:a16="http://schemas.microsoft.com/office/drawing/2014/main" id="{9A676133-BEA9-4F77-851B-87AB11F6F598}"/>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67957" name="Arkansas">
            <a:extLst>
              <a:ext uri="{FF2B5EF4-FFF2-40B4-BE49-F238E27FC236}">
                <a16:creationId xmlns:a16="http://schemas.microsoft.com/office/drawing/2014/main" id="{E532DB5F-CE49-47F1-889F-0693D5692E5A}"/>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67958" name="California">
            <a:extLst>
              <a:ext uri="{FF2B5EF4-FFF2-40B4-BE49-F238E27FC236}">
                <a16:creationId xmlns:a16="http://schemas.microsoft.com/office/drawing/2014/main" id="{BB814C8C-3ABC-41C4-82C4-D493616911BA}"/>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BDC9E1"/>
          </a:solidFill>
          <a:ln w="15875">
            <a:solidFill>
              <a:srgbClr val="003F48"/>
            </a:solidFill>
            <a:prstDash val="solid"/>
            <a:round/>
            <a:headEnd/>
            <a:tailEnd/>
          </a:ln>
        </p:spPr>
        <p:txBody>
          <a:bodyPr/>
          <a:lstStyle/>
          <a:p>
            <a:endParaRPr lang="en-US"/>
          </a:p>
        </p:txBody>
      </p:sp>
      <p:sp>
        <p:nvSpPr>
          <p:cNvPr id="167959" name="Colorado">
            <a:extLst>
              <a:ext uri="{FF2B5EF4-FFF2-40B4-BE49-F238E27FC236}">
                <a16:creationId xmlns:a16="http://schemas.microsoft.com/office/drawing/2014/main" id="{341BB1D3-EE05-4945-8BD2-7AF447A2E5DF}"/>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67960" name="Connecticut">
            <a:extLst>
              <a:ext uri="{FF2B5EF4-FFF2-40B4-BE49-F238E27FC236}">
                <a16:creationId xmlns:a16="http://schemas.microsoft.com/office/drawing/2014/main" id="{95978DA9-AFF4-48C5-8646-6BC8E6553D49}"/>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67961" name="Delaware">
            <a:extLst>
              <a:ext uri="{FF2B5EF4-FFF2-40B4-BE49-F238E27FC236}">
                <a16:creationId xmlns:a16="http://schemas.microsoft.com/office/drawing/2014/main" id="{27E3B2DC-FE43-492B-A6E5-799B9463E063}"/>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67962" name="Freeform 27">
            <a:extLst>
              <a:ext uri="{FF2B5EF4-FFF2-40B4-BE49-F238E27FC236}">
                <a16:creationId xmlns:a16="http://schemas.microsoft.com/office/drawing/2014/main" id="{F6B71888-94EE-42A9-AACE-8BBC69EBEC17}"/>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63" name="Georgia">
            <a:extLst>
              <a:ext uri="{FF2B5EF4-FFF2-40B4-BE49-F238E27FC236}">
                <a16:creationId xmlns:a16="http://schemas.microsoft.com/office/drawing/2014/main" id="{8F50B926-97B1-4B3B-AEBA-E81BC386D74F}"/>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167964" name="Idaho">
            <a:extLst>
              <a:ext uri="{FF2B5EF4-FFF2-40B4-BE49-F238E27FC236}">
                <a16:creationId xmlns:a16="http://schemas.microsoft.com/office/drawing/2014/main" id="{96CBA213-5559-4A59-97C1-02489583E67C}"/>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BDC9E1"/>
          </a:solidFill>
          <a:ln w="15875">
            <a:solidFill>
              <a:srgbClr val="003F48"/>
            </a:solidFill>
            <a:prstDash val="solid"/>
            <a:round/>
            <a:headEnd/>
            <a:tailEnd/>
          </a:ln>
        </p:spPr>
        <p:txBody>
          <a:bodyPr/>
          <a:lstStyle/>
          <a:p>
            <a:endParaRPr lang="en-US"/>
          </a:p>
        </p:txBody>
      </p:sp>
      <p:sp>
        <p:nvSpPr>
          <p:cNvPr id="167965" name="Indiana">
            <a:extLst>
              <a:ext uri="{FF2B5EF4-FFF2-40B4-BE49-F238E27FC236}">
                <a16:creationId xmlns:a16="http://schemas.microsoft.com/office/drawing/2014/main" id="{E01DC7E3-4BB5-4266-A9BB-DB92CCC68A9F}"/>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67966" name="Kentucky">
            <a:extLst>
              <a:ext uri="{FF2B5EF4-FFF2-40B4-BE49-F238E27FC236}">
                <a16:creationId xmlns:a16="http://schemas.microsoft.com/office/drawing/2014/main" id="{87D35EED-C808-4385-B328-F92A5C6DC149}"/>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67967" name="Louisiana">
            <a:extLst>
              <a:ext uri="{FF2B5EF4-FFF2-40B4-BE49-F238E27FC236}">
                <a16:creationId xmlns:a16="http://schemas.microsoft.com/office/drawing/2014/main" id="{D97235A3-C04C-4409-BCBA-7E9865ACA160}"/>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67968" name="Maine">
            <a:extLst>
              <a:ext uri="{FF2B5EF4-FFF2-40B4-BE49-F238E27FC236}">
                <a16:creationId xmlns:a16="http://schemas.microsoft.com/office/drawing/2014/main" id="{0BD28399-A258-4E0F-8C09-F048DA9CDE6B}"/>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BDC9E1"/>
          </a:solidFill>
          <a:ln w="15875">
            <a:solidFill>
              <a:srgbClr val="003F48"/>
            </a:solidFill>
            <a:prstDash val="solid"/>
            <a:round/>
            <a:headEnd/>
            <a:tailEnd/>
          </a:ln>
        </p:spPr>
        <p:txBody>
          <a:bodyPr/>
          <a:lstStyle/>
          <a:p>
            <a:endParaRPr lang="en-US"/>
          </a:p>
        </p:txBody>
      </p:sp>
      <p:sp>
        <p:nvSpPr>
          <p:cNvPr id="167969" name="Maryland">
            <a:extLst>
              <a:ext uri="{FF2B5EF4-FFF2-40B4-BE49-F238E27FC236}">
                <a16:creationId xmlns:a16="http://schemas.microsoft.com/office/drawing/2014/main" id="{65E1D6EA-CC45-4DD6-B0E5-1FE602CC9422}"/>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67970" name="Minnesota">
            <a:extLst>
              <a:ext uri="{FF2B5EF4-FFF2-40B4-BE49-F238E27FC236}">
                <a16:creationId xmlns:a16="http://schemas.microsoft.com/office/drawing/2014/main" id="{47C49F86-DCB6-4CAE-8FFA-4FD0829713F8}"/>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167971" name="Mississippi">
            <a:extLst>
              <a:ext uri="{FF2B5EF4-FFF2-40B4-BE49-F238E27FC236}">
                <a16:creationId xmlns:a16="http://schemas.microsoft.com/office/drawing/2014/main" id="{D23A9E41-1CD6-4E04-AF63-0E2BCED6B0F7}"/>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67972" name="Montana">
            <a:extLst>
              <a:ext uri="{FF2B5EF4-FFF2-40B4-BE49-F238E27FC236}">
                <a16:creationId xmlns:a16="http://schemas.microsoft.com/office/drawing/2014/main" id="{CBB3B98B-0469-49CA-A574-81D698C8A41C}"/>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BDC9E1"/>
          </a:solidFill>
          <a:ln w="15875">
            <a:solidFill>
              <a:srgbClr val="003F48"/>
            </a:solidFill>
            <a:prstDash val="solid"/>
            <a:round/>
            <a:headEnd/>
            <a:tailEnd/>
          </a:ln>
        </p:spPr>
        <p:txBody>
          <a:bodyPr/>
          <a:lstStyle/>
          <a:p>
            <a:endParaRPr lang="en-US"/>
          </a:p>
        </p:txBody>
      </p:sp>
      <p:sp>
        <p:nvSpPr>
          <p:cNvPr id="167973" name="Nebraska">
            <a:extLst>
              <a:ext uri="{FF2B5EF4-FFF2-40B4-BE49-F238E27FC236}">
                <a16:creationId xmlns:a16="http://schemas.microsoft.com/office/drawing/2014/main" id="{78A0BAA8-C6BF-4CB5-9C03-27278D66B381}"/>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167974" name="Nevada">
            <a:extLst>
              <a:ext uri="{FF2B5EF4-FFF2-40B4-BE49-F238E27FC236}">
                <a16:creationId xmlns:a16="http://schemas.microsoft.com/office/drawing/2014/main" id="{69582FEA-FBD3-409C-99A9-8D0566F5D382}"/>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67A9CF"/>
          </a:solidFill>
          <a:ln w="15875">
            <a:solidFill>
              <a:srgbClr val="003F48"/>
            </a:solidFill>
            <a:prstDash val="solid"/>
            <a:round/>
            <a:headEnd/>
            <a:tailEnd/>
          </a:ln>
        </p:spPr>
        <p:txBody>
          <a:bodyPr/>
          <a:lstStyle/>
          <a:p>
            <a:endParaRPr lang="en-US"/>
          </a:p>
        </p:txBody>
      </p:sp>
      <p:sp>
        <p:nvSpPr>
          <p:cNvPr id="167975" name="New Hampshire">
            <a:extLst>
              <a:ext uri="{FF2B5EF4-FFF2-40B4-BE49-F238E27FC236}">
                <a16:creationId xmlns:a16="http://schemas.microsoft.com/office/drawing/2014/main" id="{46C95640-443B-4778-95C6-DB3888EE685B}"/>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167976" name="New Jersey">
            <a:extLst>
              <a:ext uri="{FF2B5EF4-FFF2-40B4-BE49-F238E27FC236}">
                <a16:creationId xmlns:a16="http://schemas.microsoft.com/office/drawing/2014/main" id="{D971E3B4-D48D-43D2-94A3-DA1FAF151846}"/>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167977" name="North Carolina">
            <a:extLst>
              <a:ext uri="{FF2B5EF4-FFF2-40B4-BE49-F238E27FC236}">
                <a16:creationId xmlns:a16="http://schemas.microsoft.com/office/drawing/2014/main" id="{E65E3EEE-45B8-4FA3-85C4-CE820BCD16A6}"/>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BDC9E1"/>
          </a:solidFill>
          <a:ln w="15875">
            <a:solidFill>
              <a:srgbClr val="003F48"/>
            </a:solidFill>
            <a:prstDash val="solid"/>
            <a:round/>
            <a:headEnd/>
            <a:tailEnd/>
          </a:ln>
        </p:spPr>
        <p:txBody>
          <a:bodyPr/>
          <a:lstStyle/>
          <a:p>
            <a:endParaRPr lang="en-US"/>
          </a:p>
        </p:txBody>
      </p:sp>
      <p:sp>
        <p:nvSpPr>
          <p:cNvPr id="167978" name="North Dakota">
            <a:extLst>
              <a:ext uri="{FF2B5EF4-FFF2-40B4-BE49-F238E27FC236}">
                <a16:creationId xmlns:a16="http://schemas.microsoft.com/office/drawing/2014/main" id="{F49E1ABF-2C4E-40A7-A69C-0868E82BB8F3}"/>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167979" name="Ohio">
            <a:extLst>
              <a:ext uri="{FF2B5EF4-FFF2-40B4-BE49-F238E27FC236}">
                <a16:creationId xmlns:a16="http://schemas.microsoft.com/office/drawing/2014/main" id="{26484D0F-8989-4C46-A8B6-5246798EA56A}"/>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167980" name="Oregon">
            <a:extLst>
              <a:ext uri="{FF2B5EF4-FFF2-40B4-BE49-F238E27FC236}">
                <a16:creationId xmlns:a16="http://schemas.microsoft.com/office/drawing/2014/main" id="{E7AD868F-5CA5-47D4-B6CF-9490BF383BB2}"/>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BDC9E1"/>
          </a:solidFill>
          <a:ln w="15875">
            <a:solidFill>
              <a:srgbClr val="003F48"/>
            </a:solidFill>
            <a:prstDash val="solid"/>
            <a:round/>
            <a:headEnd/>
            <a:tailEnd/>
          </a:ln>
        </p:spPr>
        <p:txBody>
          <a:bodyPr/>
          <a:lstStyle/>
          <a:p>
            <a:endParaRPr lang="en-US"/>
          </a:p>
        </p:txBody>
      </p:sp>
      <p:sp>
        <p:nvSpPr>
          <p:cNvPr id="167981" name="Pennsylvania">
            <a:extLst>
              <a:ext uri="{FF2B5EF4-FFF2-40B4-BE49-F238E27FC236}">
                <a16:creationId xmlns:a16="http://schemas.microsoft.com/office/drawing/2014/main" id="{47A15B79-D925-4BFA-AEF3-CB7AAA10BC5D}"/>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BDC9E1"/>
          </a:solidFill>
          <a:ln w="15875">
            <a:solidFill>
              <a:srgbClr val="003F48"/>
            </a:solidFill>
            <a:prstDash val="solid"/>
            <a:round/>
            <a:headEnd/>
            <a:tailEnd/>
          </a:ln>
        </p:spPr>
        <p:txBody>
          <a:bodyPr/>
          <a:lstStyle/>
          <a:p>
            <a:endParaRPr lang="en-US"/>
          </a:p>
        </p:txBody>
      </p:sp>
      <p:sp>
        <p:nvSpPr>
          <p:cNvPr id="167982" name="Rhode Island">
            <a:extLst>
              <a:ext uri="{FF2B5EF4-FFF2-40B4-BE49-F238E27FC236}">
                <a16:creationId xmlns:a16="http://schemas.microsoft.com/office/drawing/2014/main" id="{707A6201-837E-4018-B27F-A67B15F93B2A}"/>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7983" name="South Carolina">
            <a:extLst>
              <a:ext uri="{FF2B5EF4-FFF2-40B4-BE49-F238E27FC236}">
                <a16:creationId xmlns:a16="http://schemas.microsoft.com/office/drawing/2014/main" id="{4AB0BEBE-E740-43CD-97DB-E29F10F09BE5}"/>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167984" name="South Dakota">
            <a:extLst>
              <a:ext uri="{FF2B5EF4-FFF2-40B4-BE49-F238E27FC236}">
                <a16:creationId xmlns:a16="http://schemas.microsoft.com/office/drawing/2014/main" id="{FD293F1C-CE3A-4B82-8563-0AF08866F825}"/>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167985" name="Tennessee">
            <a:extLst>
              <a:ext uri="{FF2B5EF4-FFF2-40B4-BE49-F238E27FC236}">
                <a16:creationId xmlns:a16="http://schemas.microsoft.com/office/drawing/2014/main" id="{1DF933A9-0CDF-498D-8CF1-D78D1C87DEB9}"/>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67A9CF"/>
          </a:solidFill>
          <a:ln w="15875">
            <a:solidFill>
              <a:srgbClr val="003F48"/>
            </a:solidFill>
            <a:prstDash val="solid"/>
            <a:round/>
            <a:headEnd/>
            <a:tailEnd/>
          </a:ln>
        </p:spPr>
        <p:txBody>
          <a:bodyPr/>
          <a:lstStyle/>
          <a:p>
            <a:endParaRPr lang="en-US"/>
          </a:p>
        </p:txBody>
      </p:sp>
      <p:sp>
        <p:nvSpPr>
          <p:cNvPr id="167986" name="Texas">
            <a:extLst>
              <a:ext uri="{FF2B5EF4-FFF2-40B4-BE49-F238E27FC236}">
                <a16:creationId xmlns:a16="http://schemas.microsoft.com/office/drawing/2014/main" id="{69AA5B06-A7D2-4837-A3F3-1832157B2185}"/>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167987" name="Utah">
            <a:extLst>
              <a:ext uri="{FF2B5EF4-FFF2-40B4-BE49-F238E27FC236}">
                <a16:creationId xmlns:a16="http://schemas.microsoft.com/office/drawing/2014/main" id="{ED202DF4-1E81-402B-A2B6-FA36BB96F711}"/>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167988" name="Vermont">
            <a:extLst>
              <a:ext uri="{FF2B5EF4-FFF2-40B4-BE49-F238E27FC236}">
                <a16:creationId xmlns:a16="http://schemas.microsoft.com/office/drawing/2014/main" id="{28401C09-E82D-4F45-BC2C-768E1B58925B}"/>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67989" name="West Virginia">
            <a:extLst>
              <a:ext uri="{FF2B5EF4-FFF2-40B4-BE49-F238E27FC236}">
                <a16:creationId xmlns:a16="http://schemas.microsoft.com/office/drawing/2014/main" id="{83D694DC-C4FD-45D6-8040-4B006707D32A}"/>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67990" name="Wisconsin">
            <a:extLst>
              <a:ext uri="{FF2B5EF4-FFF2-40B4-BE49-F238E27FC236}">
                <a16:creationId xmlns:a16="http://schemas.microsoft.com/office/drawing/2014/main" id="{CF391B0B-D070-4E6F-85CA-D0144B850DF0}"/>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BDC9E1"/>
          </a:solidFill>
          <a:ln w="15875">
            <a:solidFill>
              <a:srgbClr val="003F48"/>
            </a:solidFill>
            <a:prstDash val="solid"/>
            <a:round/>
            <a:headEnd/>
            <a:tailEnd/>
          </a:ln>
        </p:spPr>
        <p:txBody>
          <a:bodyPr/>
          <a:lstStyle/>
          <a:p>
            <a:endParaRPr lang="en-US"/>
          </a:p>
        </p:txBody>
      </p:sp>
      <p:sp>
        <p:nvSpPr>
          <p:cNvPr id="167991" name="Wyoming">
            <a:extLst>
              <a:ext uri="{FF2B5EF4-FFF2-40B4-BE49-F238E27FC236}">
                <a16:creationId xmlns:a16="http://schemas.microsoft.com/office/drawing/2014/main" id="{8B3207CC-4246-48AB-A172-7B6721134A35}"/>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67992" name="Massachusetts">
            <a:extLst>
              <a:ext uri="{FF2B5EF4-FFF2-40B4-BE49-F238E27FC236}">
                <a16:creationId xmlns:a16="http://schemas.microsoft.com/office/drawing/2014/main" id="{611C8947-1D38-4B49-94B7-39D43062A97A}"/>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67993" name="Freeform 59">
            <a:extLst>
              <a:ext uri="{FF2B5EF4-FFF2-40B4-BE49-F238E27FC236}">
                <a16:creationId xmlns:a16="http://schemas.microsoft.com/office/drawing/2014/main" id="{CCF31D21-EA33-4DAF-B124-A1E3D6837C48}"/>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94" name="Freeform 60">
            <a:extLst>
              <a:ext uri="{FF2B5EF4-FFF2-40B4-BE49-F238E27FC236}">
                <a16:creationId xmlns:a16="http://schemas.microsoft.com/office/drawing/2014/main" id="{ED669DF8-99EA-49E9-863B-21E13E37916A}"/>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7995" name="Virginia">
            <a:extLst>
              <a:ext uri="{FF2B5EF4-FFF2-40B4-BE49-F238E27FC236}">
                <a16:creationId xmlns:a16="http://schemas.microsoft.com/office/drawing/2014/main" id="{47033832-45AD-49BF-BFEE-0969E8E66978}"/>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167996" name="Freeform 62">
            <a:extLst>
              <a:ext uri="{FF2B5EF4-FFF2-40B4-BE49-F238E27FC236}">
                <a16:creationId xmlns:a16="http://schemas.microsoft.com/office/drawing/2014/main" id="{F5CFB238-B0A7-4CAD-B4E7-3DE186622059}"/>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67997" name="Hawaii">
            <a:extLst>
              <a:ext uri="{FF2B5EF4-FFF2-40B4-BE49-F238E27FC236}">
                <a16:creationId xmlns:a16="http://schemas.microsoft.com/office/drawing/2014/main" id="{3BC43C62-901E-41E2-AAFC-9A75D5D475EE}"/>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68022" name="Freeform 64">
              <a:extLst>
                <a:ext uri="{FF2B5EF4-FFF2-40B4-BE49-F238E27FC236}">
                  <a16:creationId xmlns:a16="http://schemas.microsoft.com/office/drawing/2014/main" id="{43480C0A-2F40-462C-A06A-094962C5AEC0}"/>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168023" name="Freeform 65">
              <a:extLst>
                <a:ext uri="{FF2B5EF4-FFF2-40B4-BE49-F238E27FC236}">
                  <a16:creationId xmlns:a16="http://schemas.microsoft.com/office/drawing/2014/main" id="{2D20506D-8E16-4EBB-8AC7-35078756885F}"/>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68024" name="Freeform 66">
              <a:extLst>
                <a:ext uri="{FF2B5EF4-FFF2-40B4-BE49-F238E27FC236}">
                  <a16:creationId xmlns:a16="http://schemas.microsoft.com/office/drawing/2014/main" id="{CF5803B9-C4D8-415B-B3BF-81A54D470704}"/>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8025" name="Freeform 67">
              <a:extLst>
                <a:ext uri="{FF2B5EF4-FFF2-40B4-BE49-F238E27FC236}">
                  <a16:creationId xmlns:a16="http://schemas.microsoft.com/office/drawing/2014/main" id="{8FD2F5D8-EB7D-42EF-892B-0091D9BAF0D1}"/>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68026" name="Freeform 68">
              <a:extLst>
                <a:ext uri="{FF2B5EF4-FFF2-40B4-BE49-F238E27FC236}">
                  <a16:creationId xmlns:a16="http://schemas.microsoft.com/office/drawing/2014/main" id="{CFDCFB06-2075-42F2-BE45-DB52513750EE}"/>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68027" name="Freeform 69">
              <a:extLst>
                <a:ext uri="{FF2B5EF4-FFF2-40B4-BE49-F238E27FC236}">
                  <a16:creationId xmlns:a16="http://schemas.microsoft.com/office/drawing/2014/main" id="{3DC10CED-F501-4F83-8D33-28BBE03850A6}"/>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68028" name="Freeform 70">
              <a:extLst>
                <a:ext uri="{FF2B5EF4-FFF2-40B4-BE49-F238E27FC236}">
                  <a16:creationId xmlns:a16="http://schemas.microsoft.com/office/drawing/2014/main" id="{2587F2E1-2F51-4AFA-BF9D-3C454728654B}"/>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168029" name="Freeform 71">
              <a:extLst>
                <a:ext uri="{FF2B5EF4-FFF2-40B4-BE49-F238E27FC236}">
                  <a16:creationId xmlns:a16="http://schemas.microsoft.com/office/drawing/2014/main" id="{5E1F47AC-38C7-4075-98CA-554642107DD7}"/>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167998" name="Alaska">
            <a:extLst>
              <a:ext uri="{FF2B5EF4-FFF2-40B4-BE49-F238E27FC236}">
                <a16:creationId xmlns:a16="http://schemas.microsoft.com/office/drawing/2014/main" id="{F04C000F-2FB4-4935-8DC4-101CC71A3EAD}"/>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68012" name="Freeform 73">
              <a:extLst>
                <a:ext uri="{FF2B5EF4-FFF2-40B4-BE49-F238E27FC236}">
                  <a16:creationId xmlns:a16="http://schemas.microsoft.com/office/drawing/2014/main" id="{97DC2D32-0696-4055-A9C4-C503D124837B}"/>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168013" name="Freeform 74">
              <a:extLst>
                <a:ext uri="{FF2B5EF4-FFF2-40B4-BE49-F238E27FC236}">
                  <a16:creationId xmlns:a16="http://schemas.microsoft.com/office/drawing/2014/main" id="{D6B48390-1D09-4A5A-8D76-3E115CAF2F58}"/>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168014" name="Freeform 75">
              <a:extLst>
                <a:ext uri="{FF2B5EF4-FFF2-40B4-BE49-F238E27FC236}">
                  <a16:creationId xmlns:a16="http://schemas.microsoft.com/office/drawing/2014/main" id="{1FAB9C6C-9D18-4E60-B8ED-7DF0ECD1CA3E}"/>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68015" name="Freeform 76">
              <a:extLst>
                <a:ext uri="{FF2B5EF4-FFF2-40B4-BE49-F238E27FC236}">
                  <a16:creationId xmlns:a16="http://schemas.microsoft.com/office/drawing/2014/main" id="{D5EEC8FD-CB57-4DDE-9659-08E2D8F216E3}"/>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168016" name="Freeform 77">
              <a:extLst>
                <a:ext uri="{FF2B5EF4-FFF2-40B4-BE49-F238E27FC236}">
                  <a16:creationId xmlns:a16="http://schemas.microsoft.com/office/drawing/2014/main" id="{7C2A9420-4E25-40BF-B767-56A62A33D595}"/>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168017" name="Freeform 78">
              <a:extLst>
                <a:ext uri="{FF2B5EF4-FFF2-40B4-BE49-F238E27FC236}">
                  <a16:creationId xmlns:a16="http://schemas.microsoft.com/office/drawing/2014/main" id="{2C2DDF22-A55E-4AD2-B319-A2CF76357164}"/>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68018" name="Freeform 79">
              <a:extLst>
                <a:ext uri="{FF2B5EF4-FFF2-40B4-BE49-F238E27FC236}">
                  <a16:creationId xmlns:a16="http://schemas.microsoft.com/office/drawing/2014/main" id="{BC77AC46-3DA5-40F0-B82A-E82731291441}"/>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8019" name="Freeform 80">
              <a:extLst>
                <a:ext uri="{FF2B5EF4-FFF2-40B4-BE49-F238E27FC236}">
                  <a16:creationId xmlns:a16="http://schemas.microsoft.com/office/drawing/2014/main" id="{0AC39C96-FE06-415F-8393-02F4F1D5444B}"/>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8020" name="Freeform 81">
              <a:extLst>
                <a:ext uri="{FF2B5EF4-FFF2-40B4-BE49-F238E27FC236}">
                  <a16:creationId xmlns:a16="http://schemas.microsoft.com/office/drawing/2014/main" id="{D1242632-B195-4FD2-8450-9A368EFBB359}"/>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8021" name="Freeform 82">
              <a:extLst>
                <a:ext uri="{FF2B5EF4-FFF2-40B4-BE49-F238E27FC236}">
                  <a16:creationId xmlns:a16="http://schemas.microsoft.com/office/drawing/2014/main" id="{461F40C7-E272-4F1D-A679-B9948122C25B}"/>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167999" name="Rectangle 109">
            <a:extLst>
              <a:ext uri="{FF2B5EF4-FFF2-40B4-BE49-F238E27FC236}">
                <a16:creationId xmlns:a16="http://schemas.microsoft.com/office/drawing/2014/main" id="{5A2836F6-3EBD-4212-A361-D0D275081377}"/>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8000" name="Rectangle 110">
            <a:extLst>
              <a:ext uri="{FF2B5EF4-FFF2-40B4-BE49-F238E27FC236}">
                <a16:creationId xmlns:a16="http://schemas.microsoft.com/office/drawing/2014/main" id="{76D31C91-7790-455E-B06F-6EABCB255AD7}"/>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8001" name="Rectangle 111">
            <a:extLst>
              <a:ext uri="{FF2B5EF4-FFF2-40B4-BE49-F238E27FC236}">
                <a16:creationId xmlns:a16="http://schemas.microsoft.com/office/drawing/2014/main" id="{B8BA329D-F438-43F5-88D4-C3F66B772072}"/>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8002" name="Rectangle 112">
            <a:extLst>
              <a:ext uri="{FF2B5EF4-FFF2-40B4-BE49-F238E27FC236}">
                <a16:creationId xmlns:a16="http://schemas.microsoft.com/office/drawing/2014/main" id="{98EEB84C-30E9-4A56-8A94-294ACF2555EB}"/>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8003" name="Rectangle 113">
            <a:extLst>
              <a:ext uri="{FF2B5EF4-FFF2-40B4-BE49-F238E27FC236}">
                <a16:creationId xmlns:a16="http://schemas.microsoft.com/office/drawing/2014/main" id="{C4A4D194-4451-48BD-9C85-444C173AA145}"/>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68004" name="Text Box 114">
            <a:extLst>
              <a:ext uri="{FF2B5EF4-FFF2-40B4-BE49-F238E27FC236}">
                <a16:creationId xmlns:a16="http://schemas.microsoft.com/office/drawing/2014/main" id="{4B727A65-233A-4AA1-ACA4-44E7959B1A08}"/>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68005" name="Text Box 105">
            <a:extLst>
              <a:ext uri="{FF2B5EF4-FFF2-40B4-BE49-F238E27FC236}">
                <a16:creationId xmlns:a16="http://schemas.microsoft.com/office/drawing/2014/main" id="{6BA017C3-C951-4764-985F-75F976C193D4}"/>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68006" name="Text Box 106">
            <a:extLst>
              <a:ext uri="{FF2B5EF4-FFF2-40B4-BE49-F238E27FC236}">
                <a16:creationId xmlns:a16="http://schemas.microsoft.com/office/drawing/2014/main" id="{DDD8106E-A7C4-4B12-82E2-7D1F2496785E}"/>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68007" name="Text Box 107">
            <a:extLst>
              <a:ext uri="{FF2B5EF4-FFF2-40B4-BE49-F238E27FC236}">
                <a16:creationId xmlns:a16="http://schemas.microsoft.com/office/drawing/2014/main" id="{DB239C0A-C80C-4591-AAE0-7D01BA3822BA}"/>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68008" name="Text Box 108">
            <a:extLst>
              <a:ext uri="{FF2B5EF4-FFF2-40B4-BE49-F238E27FC236}">
                <a16:creationId xmlns:a16="http://schemas.microsoft.com/office/drawing/2014/main" id="{264559DD-5FED-4E98-96EE-F65931E1C2D2}"/>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68009" name="Rectangle 7">
            <a:extLst>
              <a:ext uri="{FF2B5EF4-FFF2-40B4-BE49-F238E27FC236}">
                <a16:creationId xmlns:a16="http://schemas.microsoft.com/office/drawing/2014/main" id="{D555178E-9272-44E5-8338-38CCD3E62883}"/>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prevent bullying and sexual harassment, including electronic aggression, among all students</a:t>
            </a:r>
          </a:p>
        </p:txBody>
      </p:sp>
      <p:sp>
        <p:nvSpPr>
          <p:cNvPr id="168010" name="Text Box 101">
            <a:extLst>
              <a:ext uri="{FF2B5EF4-FFF2-40B4-BE49-F238E27FC236}">
                <a16:creationId xmlns:a16="http://schemas.microsoft.com/office/drawing/2014/main" id="{0EF96932-F255-410A-B8B4-814B52F7A115}"/>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68011" name="Text Box 116">
            <a:extLst>
              <a:ext uri="{FF2B5EF4-FFF2-40B4-BE49-F238E27FC236}">
                <a16:creationId xmlns:a16="http://schemas.microsoft.com/office/drawing/2014/main" id="{1EC27C39-EEDA-4554-992F-9F0A464A320A}"/>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Kansas">
            <a:extLst>
              <a:ext uri="{FF2B5EF4-FFF2-40B4-BE49-F238E27FC236}">
                <a16:creationId xmlns:a16="http://schemas.microsoft.com/office/drawing/2014/main" id="{FAD869E2-8CC2-45A6-9643-951D57E13A6C}"/>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169987" name="Missouri">
            <a:extLst>
              <a:ext uri="{FF2B5EF4-FFF2-40B4-BE49-F238E27FC236}">
                <a16:creationId xmlns:a16="http://schemas.microsoft.com/office/drawing/2014/main" id="{1F0E2C5C-04E5-4852-B02A-D95C496B4E70}"/>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69988" name="Illinois">
            <a:extLst>
              <a:ext uri="{FF2B5EF4-FFF2-40B4-BE49-F238E27FC236}">
                <a16:creationId xmlns:a16="http://schemas.microsoft.com/office/drawing/2014/main" id="{B9A35308-5AC5-4DF2-8B1C-2C78BF76A08D}"/>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169989" name="Iowa">
            <a:extLst>
              <a:ext uri="{FF2B5EF4-FFF2-40B4-BE49-F238E27FC236}">
                <a16:creationId xmlns:a16="http://schemas.microsoft.com/office/drawing/2014/main" id="{DECB0674-B719-4C01-AAC1-AE0853E93B05}"/>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69990" name="New Mexico">
            <a:extLst>
              <a:ext uri="{FF2B5EF4-FFF2-40B4-BE49-F238E27FC236}">
                <a16:creationId xmlns:a16="http://schemas.microsoft.com/office/drawing/2014/main" id="{62541F25-0AF1-4CBA-9D68-D6E921B34417}"/>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BDC9E1"/>
          </a:solidFill>
          <a:ln w="15875">
            <a:solidFill>
              <a:srgbClr val="003F48"/>
            </a:solidFill>
            <a:prstDash val="solid"/>
            <a:round/>
            <a:headEnd/>
            <a:tailEnd/>
          </a:ln>
        </p:spPr>
        <p:txBody>
          <a:bodyPr/>
          <a:lstStyle/>
          <a:p>
            <a:endParaRPr lang="en-US"/>
          </a:p>
        </p:txBody>
      </p:sp>
      <p:sp>
        <p:nvSpPr>
          <p:cNvPr id="169991" name="Oklahoma">
            <a:extLst>
              <a:ext uri="{FF2B5EF4-FFF2-40B4-BE49-F238E27FC236}">
                <a16:creationId xmlns:a16="http://schemas.microsoft.com/office/drawing/2014/main" id="{331D67A0-9BAB-4E4E-9AC4-66ED134FDB5A}"/>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F6EFF7"/>
          </a:solidFill>
          <a:ln w="15875">
            <a:solidFill>
              <a:srgbClr val="003F48"/>
            </a:solidFill>
            <a:prstDash val="solid"/>
            <a:round/>
            <a:headEnd/>
            <a:tailEnd/>
          </a:ln>
        </p:spPr>
        <p:txBody>
          <a:bodyPr/>
          <a:lstStyle/>
          <a:p>
            <a:endParaRPr lang="en-US"/>
          </a:p>
        </p:txBody>
      </p:sp>
      <p:sp>
        <p:nvSpPr>
          <p:cNvPr id="169992" name="Florida">
            <a:extLst>
              <a:ext uri="{FF2B5EF4-FFF2-40B4-BE49-F238E27FC236}">
                <a16:creationId xmlns:a16="http://schemas.microsoft.com/office/drawing/2014/main" id="{E9B6DFD3-A945-4D83-8CC7-71371FB39F24}"/>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169993" name="Freeform 9">
            <a:extLst>
              <a:ext uri="{FF2B5EF4-FFF2-40B4-BE49-F238E27FC236}">
                <a16:creationId xmlns:a16="http://schemas.microsoft.com/office/drawing/2014/main" id="{E1D4BFD1-D9B3-4F84-AAF0-E3BC31B5955F}"/>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69994" name="Freeform 10">
            <a:extLst>
              <a:ext uri="{FF2B5EF4-FFF2-40B4-BE49-F238E27FC236}">
                <a16:creationId xmlns:a16="http://schemas.microsoft.com/office/drawing/2014/main" id="{FD2D84B1-F7DB-4D02-96C4-B6ED4F6CF83A}"/>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69995" name="Freeform 11">
            <a:extLst>
              <a:ext uri="{FF2B5EF4-FFF2-40B4-BE49-F238E27FC236}">
                <a16:creationId xmlns:a16="http://schemas.microsoft.com/office/drawing/2014/main" id="{85C71F3F-19EB-4EE0-97A9-2BE379799DCA}"/>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69996" name="Michigan Upper">
            <a:extLst>
              <a:ext uri="{FF2B5EF4-FFF2-40B4-BE49-F238E27FC236}">
                <a16:creationId xmlns:a16="http://schemas.microsoft.com/office/drawing/2014/main" id="{B7F91528-6A0D-48AF-8059-0E30C3E67471}"/>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BDC9E1"/>
          </a:solidFill>
          <a:ln w="15875">
            <a:solidFill>
              <a:srgbClr val="003F48"/>
            </a:solidFill>
            <a:prstDash val="solid"/>
            <a:round/>
            <a:headEnd/>
            <a:tailEnd/>
          </a:ln>
        </p:spPr>
        <p:txBody>
          <a:bodyPr/>
          <a:lstStyle/>
          <a:p>
            <a:endParaRPr lang="en-US"/>
          </a:p>
        </p:txBody>
      </p:sp>
      <p:sp>
        <p:nvSpPr>
          <p:cNvPr id="169997" name="Michigan">
            <a:extLst>
              <a:ext uri="{FF2B5EF4-FFF2-40B4-BE49-F238E27FC236}">
                <a16:creationId xmlns:a16="http://schemas.microsoft.com/office/drawing/2014/main" id="{3848868E-0642-4AAD-9150-264F990DCFC8}"/>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169998" name="New York">
            <a:extLst>
              <a:ext uri="{FF2B5EF4-FFF2-40B4-BE49-F238E27FC236}">
                <a16:creationId xmlns:a16="http://schemas.microsoft.com/office/drawing/2014/main" id="{1DE50A05-50C1-4093-B11A-2A448DEE16B5}"/>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67A9CF"/>
          </a:solidFill>
          <a:ln w="15875">
            <a:solidFill>
              <a:srgbClr val="003F48"/>
            </a:solidFill>
            <a:prstDash val="solid"/>
            <a:round/>
            <a:headEnd/>
            <a:tailEnd/>
          </a:ln>
        </p:spPr>
        <p:txBody>
          <a:bodyPr/>
          <a:lstStyle/>
          <a:p>
            <a:endParaRPr lang="en-US"/>
          </a:p>
        </p:txBody>
      </p:sp>
      <p:sp>
        <p:nvSpPr>
          <p:cNvPr id="169999" name="Freeform 15">
            <a:extLst>
              <a:ext uri="{FF2B5EF4-FFF2-40B4-BE49-F238E27FC236}">
                <a16:creationId xmlns:a16="http://schemas.microsoft.com/office/drawing/2014/main" id="{5926DD89-737A-479C-BBB6-7009FC3294AE}"/>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00" name="Freeform 16">
            <a:extLst>
              <a:ext uri="{FF2B5EF4-FFF2-40B4-BE49-F238E27FC236}">
                <a16:creationId xmlns:a16="http://schemas.microsoft.com/office/drawing/2014/main" id="{38A869D0-F567-48EC-ADB7-75E9F6F69D77}"/>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01" name="Washington">
            <a:extLst>
              <a:ext uri="{FF2B5EF4-FFF2-40B4-BE49-F238E27FC236}">
                <a16:creationId xmlns:a16="http://schemas.microsoft.com/office/drawing/2014/main" id="{63FD0151-A07F-4D2B-8158-DFE9E1ABCB93}"/>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170002" name="Freeform 19">
            <a:extLst>
              <a:ext uri="{FF2B5EF4-FFF2-40B4-BE49-F238E27FC236}">
                <a16:creationId xmlns:a16="http://schemas.microsoft.com/office/drawing/2014/main" id="{CAB0A84D-13F1-4509-BC85-C1042859859D}"/>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03" name="Alabama">
            <a:extLst>
              <a:ext uri="{FF2B5EF4-FFF2-40B4-BE49-F238E27FC236}">
                <a16:creationId xmlns:a16="http://schemas.microsoft.com/office/drawing/2014/main" id="{0737DA10-83D2-4219-8EA7-0C869955ED9F}"/>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70004" name="Arizona">
            <a:extLst>
              <a:ext uri="{FF2B5EF4-FFF2-40B4-BE49-F238E27FC236}">
                <a16:creationId xmlns:a16="http://schemas.microsoft.com/office/drawing/2014/main" id="{DA26DF77-01E8-4828-BDA8-DE1BD2336838}"/>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70005" name="Arkansas">
            <a:extLst>
              <a:ext uri="{FF2B5EF4-FFF2-40B4-BE49-F238E27FC236}">
                <a16:creationId xmlns:a16="http://schemas.microsoft.com/office/drawing/2014/main" id="{8B8FD717-5DE1-4D5D-84AF-CA365E06F903}"/>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170006" name="California">
            <a:extLst>
              <a:ext uri="{FF2B5EF4-FFF2-40B4-BE49-F238E27FC236}">
                <a16:creationId xmlns:a16="http://schemas.microsoft.com/office/drawing/2014/main" id="{4A59AAD1-F64D-4EBB-BBA8-C89CF481393A}"/>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170007" name="Colorado">
            <a:extLst>
              <a:ext uri="{FF2B5EF4-FFF2-40B4-BE49-F238E27FC236}">
                <a16:creationId xmlns:a16="http://schemas.microsoft.com/office/drawing/2014/main" id="{5AA0C9F4-98DB-493C-86B2-0537C7947987}"/>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70008" name="Connecticut">
            <a:extLst>
              <a:ext uri="{FF2B5EF4-FFF2-40B4-BE49-F238E27FC236}">
                <a16:creationId xmlns:a16="http://schemas.microsoft.com/office/drawing/2014/main" id="{9881CA14-D6D0-4736-AD57-6B3D39CA6105}"/>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70009" name="Delaware">
            <a:extLst>
              <a:ext uri="{FF2B5EF4-FFF2-40B4-BE49-F238E27FC236}">
                <a16:creationId xmlns:a16="http://schemas.microsoft.com/office/drawing/2014/main" id="{FBFE7C39-B9D9-4754-93D9-88083F60EA4A}"/>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70010" name="Freeform 27">
            <a:extLst>
              <a:ext uri="{FF2B5EF4-FFF2-40B4-BE49-F238E27FC236}">
                <a16:creationId xmlns:a16="http://schemas.microsoft.com/office/drawing/2014/main" id="{688A3728-83D3-47DE-8385-A9EC14C891CA}"/>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11" name="Georgia">
            <a:extLst>
              <a:ext uri="{FF2B5EF4-FFF2-40B4-BE49-F238E27FC236}">
                <a16:creationId xmlns:a16="http://schemas.microsoft.com/office/drawing/2014/main" id="{67A123C8-008C-497E-9908-64B5D13ABAA1}"/>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170012" name="Idaho">
            <a:extLst>
              <a:ext uri="{FF2B5EF4-FFF2-40B4-BE49-F238E27FC236}">
                <a16:creationId xmlns:a16="http://schemas.microsoft.com/office/drawing/2014/main" id="{BC6EF06A-9AB2-4433-ACC9-1C4E96F98276}"/>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BDC9E1"/>
          </a:solidFill>
          <a:ln w="15875">
            <a:solidFill>
              <a:srgbClr val="003F48"/>
            </a:solidFill>
            <a:prstDash val="solid"/>
            <a:round/>
            <a:headEnd/>
            <a:tailEnd/>
          </a:ln>
        </p:spPr>
        <p:txBody>
          <a:bodyPr/>
          <a:lstStyle/>
          <a:p>
            <a:endParaRPr lang="en-US"/>
          </a:p>
        </p:txBody>
      </p:sp>
      <p:sp>
        <p:nvSpPr>
          <p:cNvPr id="170013" name="Indiana">
            <a:extLst>
              <a:ext uri="{FF2B5EF4-FFF2-40B4-BE49-F238E27FC236}">
                <a16:creationId xmlns:a16="http://schemas.microsoft.com/office/drawing/2014/main" id="{CDBED370-AC31-4399-84C7-09C504B995AE}"/>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70014" name="Kentucky">
            <a:extLst>
              <a:ext uri="{FF2B5EF4-FFF2-40B4-BE49-F238E27FC236}">
                <a16:creationId xmlns:a16="http://schemas.microsoft.com/office/drawing/2014/main" id="{7B15D48A-977B-4E35-AAFF-B789A08F4EF3}"/>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170015" name="Louisiana">
            <a:extLst>
              <a:ext uri="{FF2B5EF4-FFF2-40B4-BE49-F238E27FC236}">
                <a16:creationId xmlns:a16="http://schemas.microsoft.com/office/drawing/2014/main" id="{9D75BD0A-71F1-4351-A223-3BA1E0CF6D73}"/>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70016" name="Maine">
            <a:extLst>
              <a:ext uri="{FF2B5EF4-FFF2-40B4-BE49-F238E27FC236}">
                <a16:creationId xmlns:a16="http://schemas.microsoft.com/office/drawing/2014/main" id="{3FFAF3B4-BE2A-4B4B-B264-66CB04821E0F}"/>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170017" name="Maryland">
            <a:extLst>
              <a:ext uri="{FF2B5EF4-FFF2-40B4-BE49-F238E27FC236}">
                <a16:creationId xmlns:a16="http://schemas.microsoft.com/office/drawing/2014/main" id="{CDE2621D-6D85-42C5-9F6F-2168AAF74F72}"/>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70018" name="Minnesota">
            <a:extLst>
              <a:ext uri="{FF2B5EF4-FFF2-40B4-BE49-F238E27FC236}">
                <a16:creationId xmlns:a16="http://schemas.microsoft.com/office/drawing/2014/main" id="{406D3611-87E6-4550-A531-9B1D4D5B8AA3}"/>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BDC9E1"/>
          </a:solidFill>
          <a:ln w="15875">
            <a:solidFill>
              <a:srgbClr val="003F48"/>
            </a:solidFill>
            <a:prstDash val="solid"/>
            <a:round/>
            <a:headEnd/>
            <a:tailEnd/>
          </a:ln>
        </p:spPr>
        <p:txBody>
          <a:bodyPr/>
          <a:lstStyle/>
          <a:p>
            <a:endParaRPr lang="en-US"/>
          </a:p>
        </p:txBody>
      </p:sp>
      <p:sp>
        <p:nvSpPr>
          <p:cNvPr id="170019" name="Mississippi">
            <a:extLst>
              <a:ext uri="{FF2B5EF4-FFF2-40B4-BE49-F238E27FC236}">
                <a16:creationId xmlns:a16="http://schemas.microsoft.com/office/drawing/2014/main" id="{0DB3AD1A-4795-4B05-ACFE-684B8503F05E}"/>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F6EFF7"/>
          </a:solidFill>
          <a:ln w="15875">
            <a:solidFill>
              <a:srgbClr val="003F48"/>
            </a:solidFill>
            <a:prstDash val="solid"/>
            <a:round/>
            <a:headEnd/>
            <a:tailEnd/>
          </a:ln>
        </p:spPr>
        <p:txBody>
          <a:bodyPr/>
          <a:lstStyle/>
          <a:p>
            <a:endParaRPr lang="en-US"/>
          </a:p>
        </p:txBody>
      </p:sp>
      <p:sp>
        <p:nvSpPr>
          <p:cNvPr id="170020" name="Montana">
            <a:extLst>
              <a:ext uri="{FF2B5EF4-FFF2-40B4-BE49-F238E27FC236}">
                <a16:creationId xmlns:a16="http://schemas.microsoft.com/office/drawing/2014/main" id="{168661D4-A36C-480B-9E60-0A16B1CF22E3}"/>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F6EFF7"/>
          </a:solidFill>
          <a:ln w="15875">
            <a:solidFill>
              <a:srgbClr val="003F48"/>
            </a:solidFill>
            <a:prstDash val="solid"/>
            <a:round/>
            <a:headEnd/>
            <a:tailEnd/>
          </a:ln>
        </p:spPr>
        <p:txBody>
          <a:bodyPr/>
          <a:lstStyle/>
          <a:p>
            <a:endParaRPr lang="en-US"/>
          </a:p>
        </p:txBody>
      </p:sp>
      <p:sp>
        <p:nvSpPr>
          <p:cNvPr id="170021" name="Nebraska">
            <a:extLst>
              <a:ext uri="{FF2B5EF4-FFF2-40B4-BE49-F238E27FC236}">
                <a16:creationId xmlns:a16="http://schemas.microsoft.com/office/drawing/2014/main" id="{400DB14A-D61D-42C7-A18C-8A9AA273B229}"/>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F6EFF7"/>
          </a:solidFill>
          <a:ln w="15875">
            <a:solidFill>
              <a:srgbClr val="003F48"/>
            </a:solidFill>
            <a:prstDash val="solid"/>
            <a:round/>
            <a:headEnd/>
            <a:tailEnd/>
          </a:ln>
        </p:spPr>
        <p:txBody>
          <a:bodyPr/>
          <a:lstStyle/>
          <a:p>
            <a:endParaRPr lang="en-US"/>
          </a:p>
        </p:txBody>
      </p:sp>
      <p:sp>
        <p:nvSpPr>
          <p:cNvPr id="170022" name="Nevada">
            <a:extLst>
              <a:ext uri="{FF2B5EF4-FFF2-40B4-BE49-F238E27FC236}">
                <a16:creationId xmlns:a16="http://schemas.microsoft.com/office/drawing/2014/main" id="{9A4D612A-8BEF-4589-BDB5-2954E90B4FF1}"/>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BDC9E1"/>
          </a:solidFill>
          <a:ln w="15875">
            <a:solidFill>
              <a:srgbClr val="003F48"/>
            </a:solidFill>
            <a:prstDash val="solid"/>
            <a:round/>
            <a:headEnd/>
            <a:tailEnd/>
          </a:ln>
        </p:spPr>
        <p:txBody>
          <a:bodyPr/>
          <a:lstStyle/>
          <a:p>
            <a:endParaRPr lang="en-US"/>
          </a:p>
        </p:txBody>
      </p:sp>
      <p:sp>
        <p:nvSpPr>
          <p:cNvPr id="170023" name="New Hampshire">
            <a:extLst>
              <a:ext uri="{FF2B5EF4-FFF2-40B4-BE49-F238E27FC236}">
                <a16:creationId xmlns:a16="http://schemas.microsoft.com/office/drawing/2014/main" id="{D7FF2FA1-980F-48B9-AF22-2AB081C30F50}"/>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BDC9E1"/>
          </a:solidFill>
          <a:ln w="15875">
            <a:solidFill>
              <a:srgbClr val="003F48"/>
            </a:solidFill>
            <a:prstDash val="solid"/>
            <a:round/>
            <a:headEnd/>
            <a:tailEnd/>
          </a:ln>
        </p:spPr>
        <p:txBody>
          <a:bodyPr/>
          <a:lstStyle/>
          <a:p>
            <a:endParaRPr lang="en-US"/>
          </a:p>
        </p:txBody>
      </p:sp>
      <p:sp>
        <p:nvSpPr>
          <p:cNvPr id="170024" name="New Jersey">
            <a:extLst>
              <a:ext uri="{FF2B5EF4-FFF2-40B4-BE49-F238E27FC236}">
                <a16:creationId xmlns:a16="http://schemas.microsoft.com/office/drawing/2014/main" id="{AA7BC511-F936-4E32-9287-09C9DF0BF798}"/>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BDC9E1"/>
          </a:solidFill>
          <a:ln w="15875">
            <a:solidFill>
              <a:srgbClr val="003F48"/>
            </a:solidFill>
            <a:prstDash val="solid"/>
            <a:round/>
            <a:headEnd/>
            <a:tailEnd/>
          </a:ln>
        </p:spPr>
        <p:txBody>
          <a:bodyPr/>
          <a:lstStyle/>
          <a:p>
            <a:endParaRPr lang="en-US"/>
          </a:p>
        </p:txBody>
      </p:sp>
      <p:sp>
        <p:nvSpPr>
          <p:cNvPr id="170025" name="North Carolina">
            <a:extLst>
              <a:ext uri="{FF2B5EF4-FFF2-40B4-BE49-F238E27FC236}">
                <a16:creationId xmlns:a16="http://schemas.microsoft.com/office/drawing/2014/main" id="{9DD7A192-AE77-4512-B4A7-4C522B9AE57D}"/>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BDC9E1"/>
          </a:solidFill>
          <a:ln w="15875">
            <a:solidFill>
              <a:srgbClr val="003F48"/>
            </a:solidFill>
            <a:prstDash val="solid"/>
            <a:round/>
            <a:headEnd/>
            <a:tailEnd/>
          </a:ln>
        </p:spPr>
        <p:txBody>
          <a:bodyPr/>
          <a:lstStyle/>
          <a:p>
            <a:endParaRPr lang="en-US"/>
          </a:p>
        </p:txBody>
      </p:sp>
      <p:sp>
        <p:nvSpPr>
          <p:cNvPr id="170026" name="North Dakota">
            <a:extLst>
              <a:ext uri="{FF2B5EF4-FFF2-40B4-BE49-F238E27FC236}">
                <a16:creationId xmlns:a16="http://schemas.microsoft.com/office/drawing/2014/main" id="{C97E489A-149B-4A35-9346-6C56D5BE3BA7}"/>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170027" name="Ohio">
            <a:extLst>
              <a:ext uri="{FF2B5EF4-FFF2-40B4-BE49-F238E27FC236}">
                <a16:creationId xmlns:a16="http://schemas.microsoft.com/office/drawing/2014/main" id="{F7343FCB-89E2-4C58-91CA-C49817C75536}"/>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BDC9E1"/>
          </a:solidFill>
          <a:ln w="15875">
            <a:solidFill>
              <a:srgbClr val="003F48"/>
            </a:solidFill>
            <a:prstDash val="solid"/>
            <a:round/>
            <a:headEnd/>
            <a:tailEnd/>
          </a:ln>
        </p:spPr>
        <p:txBody>
          <a:bodyPr/>
          <a:lstStyle/>
          <a:p>
            <a:endParaRPr lang="en-US"/>
          </a:p>
        </p:txBody>
      </p:sp>
      <p:sp>
        <p:nvSpPr>
          <p:cNvPr id="170028" name="Oregon">
            <a:extLst>
              <a:ext uri="{FF2B5EF4-FFF2-40B4-BE49-F238E27FC236}">
                <a16:creationId xmlns:a16="http://schemas.microsoft.com/office/drawing/2014/main" id="{8A6939B8-649D-44CE-8829-3259D0230A79}"/>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BDC9E1"/>
          </a:solidFill>
          <a:ln w="15875">
            <a:solidFill>
              <a:srgbClr val="003F48"/>
            </a:solidFill>
            <a:prstDash val="solid"/>
            <a:round/>
            <a:headEnd/>
            <a:tailEnd/>
          </a:ln>
        </p:spPr>
        <p:txBody>
          <a:bodyPr/>
          <a:lstStyle/>
          <a:p>
            <a:endParaRPr lang="en-US"/>
          </a:p>
        </p:txBody>
      </p:sp>
      <p:sp>
        <p:nvSpPr>
          <p:cNvPr id="170029" name="Pennsylvania">
            <a:extLst>
              <a:ext uri="{FF2B5EF4-FFF2-40B4-BE49-F238E27FC236}">
                <a16:creationId xmlns:a16="http://schemas.microsoft.com/office/drawing/2014/main" id="{56E6ACF0-72D3-4CBA-80E7-DC907B4703F1}"/>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BDC9E1"/>
          </a:solidFill>
          <a:ln w="15875">
            <a:solidFill>
              <a:srgbClr val="003F48"/>
            </a:solidFill>
            <a:prstDash val="solid"/>
            <a:round/>
            <a:headEnd/>
            <a:tailEnd/>
          </a:ln>
        </p:spPr>
        <p:txBody>
          <a:bodyPr/>
          <a:lstStyle/>
          <a:p>
            <a:endParaRPr lang="en-US"/>
          </a:p>
        </p:txBody>
      </p:sp>
      <p:sp>
        <p:nvSpPr>
          <p:cNvPr id="170030" name="Rhode Island">
            <a:extLst>
              <a:ext uri="{FF2B5EF4-FFF2-40B4-BE49-F238E27FC236}">
                <a16:creationId xmlns:a16="http://schemas.microsoft.com/office/drawing/2014/main" id="{0828823A-4447-4EE2-AB1D-D17C3C7DF801}"/>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0031" name="South Carolina">
            <a:extLst>
              <a:ext uri="{FF2B5EF4-FFF2-40B4-BE49-F238E27FC236}">
                <a16:creationId xmlns:a16="http://schemas.microsoft.com/office/drawing/2014/main" id="{7ECBCEB1-BD45-416E-A1A0-A3A24E0DAF87}"/>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170032" name="South Dakota">
            <a:extLst>
              <a:ext uri="{FF2B5EF4-FFF2-40B4-BE49-F238E27FC236}">
                <a16:creationId xmlns:a16="http://schemas.microsoft.com/office/drawing/2014/main" id="{8EC3D9EB-AB0F-4478-8EDF-C2FB15993D4C}"/>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F6EFF7"/>
          </a:solidFill>
          <a:ln w="15875">
            <a:solidFill>
              <a:srgbClr val="003F48"/>
            </a:solidFill>
            <a:prstDash val="solid"/>
            <a:round/>
            <a:headEnd/>
            <a:tailEnd/>
          </a:ln>
        </p:spPr>
        <p:txBody>
          <a:bodyPr/>
          <a:lstStyle/>
          <a:p>
            <a:endParaRPr lang="en-US"/>
          </a:p>
        </p:txBody>
      </p:sp>
      <p:sp>
        <p:nvSpPr>
          <p:cNvPr id="170033" name="Tennessee">
            <a:extLst>
              <a:ext uri="{FF2B5EF4-FFF2-40B4-BE49-F238E27FC236}">
                <a16:creationId xmlns:a16="http://schemas.microsoft.com/office/drawing/2014/main" id="{5ADDF694-C251-432C-ADC8-D67A5C8FC85C}"/>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F6EFF7"/>
          </a:solidFill>
          <a:ln w="15875">
            <a:solidFill>
              <a:srgbClr val="003F48"/>
            </a:solidFill>
            <a:prstDash val="solid"/>
            <a:round/>
            <a:headEnd/>
            <a:tailEnd/>
          </a:ln>
        </p:spPr>
        <p:txBody>
          <a:bodyPr/>
          <a:lstStyle/>
          <a:p>
            <a:endParaRPr lang="en-US"/>
          </a:p>
        </p:txBody>
      </p:sp>
      <p:sp>
        <p:nvSpPr>
          <p:cNvPr id="170034" name="Texas">
            <a:extLst>
              <a:ext uri="{FF2B5EF4-FFF2-40B4-BE49-F238E27FC236}">
                <a16:creationId xmlns:a16="http://schemas.microsoft.com/office/drawing/2014/main" id="{B23B62A0-7A72-4F1F-AE7F-4A1EC316CC9C}"/>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BDC9E1"/>
          </a:solidFill>
          <a:ln w="15875">
            <a:solidFill>
              <a:srgbClr val="003F48"/>
            </a:solidFill>
            <a:prstDash val="solid"/>
            <a:round/>
            <a:headEnd/>
            <a:tailEnd/>
          </a:ln>
        </p:spPr>
        <p:txBody>
          <a:bodyPr/>
          <a:lstStyle/>
          <a:p>
            <a:endParaRPr lang="en-US"/>
          </a:p>
        </p:txBody>
      </p:sp>
      <p:sp>
        <p:nvSpPr>
          <p:cNvPr id="170035" name="Utah">
            <a:extLst>
              <a:ext uri="{FF2B5EF4-FFF2-40B4-BE49-F238E27FC236}">
                <a16:creationId xmlns:a16="http://schemas.microsoft.com/office/drawing/2014/main" id="{44B4E87D-92BE-4E5C-B4B8-2F77A3784D90}"/>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170036" name="Vermont">
            <a:extLst>
              <a:ext uri="{FF2B5EF4-FFF2-40B4-BE49-F238E27FC236}">
                <a16:creationId xmlns:a16="http://schemas.microsoft.com/office/drawing/2014/main" id="{289EF098-F71D-4F35-A054-7F91BEE62141}"/>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70037" name="West Virginia">
            <a:extLst>
              <a:ext uri="{FF2B5EF4-FFF2-40B4-BE49-F238E27FC236}">
                <a16:creationId xmlns:a16="http://schemas.microsoft.com/office/drawing/2014/main" id="{672ECECC-2707-4843-9C1A-EF7BDAB05419}"/>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170038" name="Wisconsin">
            <a:extLst>
              <a:ext uri="{FF2B5EF4-FFF2-40B4-BE49-F238E27FC236}">
                <a16:creationId xmlns:a16="http://schemas.microsoft.com/office/drawing/2014/main" id="{A1EC8476-DE51-4BDD-90F2-8A882BBAD560}"/>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BDC9E1"/>
          </a:solidFill>
          <a:ln w="15875">
            <a:solidFill>
              <a:srgbClr val="003F48"/>
            </a:solidFill>
            <a:prstDash val="solid"/>
            <a:round/>
            <a:headEnd/>
            <a:tailEnd/>
          </a:ln>
        </p:spPr>
        <p:txBody>
          <a:bodyPr/>
          <a:lstStyle/>
          <a:p>
            <a:endParaRPr lang="en-US"/>
          </a:p>
        </p:txBody>
      </p:sp>
      <p:sp>
        <p:nvSpPr>
          <p:cNvPr id="170039" name="Wyoming">
            <a:extLst>
              <a:ext uri="{FF2B5EF4-FFF2-40B4-BE49-F238E27FC236}">
                <a16:creationId xmlns:a16="http://schemas.microsoft.com/office/drawing/2014/main" id="{DCAEE1D4-6547-4402-9F7E-6491B6A7B244}"/>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70040" name="Massachusetts">
            <a:extLst>
              <a:ext uri="{FF2B5EF4-FFF2-40B4-BE49-F238E27FC236}">
                <a16:creationId xmlns:a16="http://schemas.microsoft.com/office/drawing/2014/main" id="{EC9E05D2-72EA-4114-86CE-76CB5D1F7E16}"/>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70041" name="Freeform 59">
            <a:extLst>
              <a:ext uri="{FF2B5EF4-FFF2-40B4-BE49-F238E27FC236}">
                <a16:creationId xmlns:a16="http://schemas.microsoft.com/office/drawing/2014/main" id="{E6C35214-AA20-4ECB-9476-BC41C71A0F19}"/>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42" name="Freeform 60">
            <a:extLst>
              <a:ext uri="{FF2B5EF4-FFF2-40B4-BE49-F238E27FC236}">
                <a16:creationId xmlns:a16="http://schemas.microsoft.com/office/drawing/2014/main" id="{24611123-7A8D-40F7-9901-2FEDBA5A301F}"/>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043" name="Virginia">
            <a:extLst>
              <a:ext uri="{FF2B5EF4-FFF2-40B4-BE49-F238E27FC236}">
                <a16:creationId xmlns:a16="http://schemas.microsoft.com/office/drawing/2014/main" id="{88FCA777-3983-475C-88A5-7BD51630E651}"/>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170044" name="Freeform 62">
            <a:extLst>
              <a:ext uri="{FF2B5EF4-FFF2-40B4-BE49-F238E27FC236}">
                <a16:creationId xmlns:a16="http://schemas.microsoft.com/office/drawing/2014/main" id="{B82000AB-6AFB-4EB1-8E94-2206EC592F9D}"/>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0045" name="Hawaii">
            <a:extLst>
              <a:ext uri="{FF2B5EF4-FFF2-40B4-BE49-F238E27FC236}">
                <a16:creationId xmlns:a16="http://schemas.microsoft.com/office/drawing/2014/main" id="{E270F5F8-D4FE-49AC-BDC9-DADEED02D43E}"/>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70070" name="Freeform 64">
              <a:extLst>
                <a:ext uri="{FF2B5EF4-FFF2-40B4-BE49-F238E27FC236}">
                  <a16:creationId xmlns:a16="http://schemas.microsoft.com/office/drawing/2014/main" id="{C80AE686-0AD2-48BF-A443-8E87E1F63D64}"/>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170071" name="Freeform 65">
              <a:extLst>
                <a:ext uri="{FF2B5EF4-FFF2-40B4-BE49-F238E27FC236}">
                  <a16:creationId xmlns:a16="http://schemas.microsoft.com/office/drawing/2014/main" id="{74EA2F9B-CE1D-4547-8055-27774527AB30}"/>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70072" name="Freeform 66">
              <a:extLst>
                <a:ext uri="{FF2B5EF4-FFF2-40B4-BE49-F238E27FC236}">
                  <a16:creationId xmlns:a16="http://schemas.microsoft.com/office/drawing/2014/main" id="{94958DAC-1ECB-4584-8CF2-A8F43C1BD049}"/>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70073" name="Freeform 67">
              <a:extLst>
                <a:ext uri="{FF2B5EF4-FFF2-40B4-BE49-F238E27FC236}">
                  <a16:creationId xmlns:a16="http://schemas.microsoft.com/office/drawing/2014/main" id="{7A540475-7460-4A27-AC63-80015333662E}"/>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70074" name="Freeform 68">
              <a:extLst>
                <a:ext uri="{FF2B5EF4-FFF2-40B4-BE49-F238E27FC236}">
                  <a16:creationId xmlns:a16="http://schemas.microsoft.com/office/drawing/2014/main" id="{95E66FED-E596-4E09-917E-BD6A9272924F}"/>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70075" name="Freeform 69">
              <a:extLst>
                <a:ext uri="{FF2B5EF4-FFF2-40B4-BE49-F238E27FC236}">
                  <a16:creationId xmlns:a16="http://schemas.microsoft.com/office/drawing/2014/main" id="{19DC3DB3-78C8-46E2-8699-B755F87506AE}"/>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70076" name="Freeform 70">
              <a:extLst>
                <a:ext uri="{FF2B5EF4-FFF2-40B4-BE49-F238E27FC236}">
                  <a16:creationId xmlns:a16="http://schemas.microsoft.com/office/drawing/2014/main" id="{9FFA9C1C-1F87-4D01-907D-FCAD3BE880CF}"/>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170077" name="Freeform 71">
              <a:extLst>
                <a:ext uri="{FF2B5EF4-FFF2-40B4-BE49-F238E27FC236}">
                  <a16:creationId xmlns:a16="http://schemas.microsoft.com/office/drawing/2014/main" id="{9F57B918-C48C-41C0-9931-F053EE418DD5}"/>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170046" name="Alaska">
            <a:extLst>
              <a:ext uri="{FF2B5EF4-FFF2-40B4-BE49-F238E27FC236}">
                <a16:creationId xmlns:a16="http://schemas.microsoft.com/office/drawing/2014/main" id="{274FCB94-A20A-4150-9931-72E222161567}"/>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70060" name="Freeform 73">
              <a:extLst>
                <a:ext uri="{FF2B5EF4-FFF2-40B4-BE49-F238E27FC236}">
                  <a16:creationId xmlns:a16="http://schemas.microsoft.com/office/drawing/2014/main" id="{75440343-3973-4F2F-B227-AC0FF1F356A2}"/>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F6EFF7"/>
            </a:solidFill>
            <a:ln w="15875">
              <a:solidFill>
                <a:srgbClr val="003F48"/>
              </a:solidFill>
              <a:prstDash val="solid"/>
              <a:round/>
              <a:headEnd/>
              <a:tailEnd/>
            </a:ln>
          </p:spPr>
          <p:txBody>
            <a:bodyPr/>
            <a:lstStyle/>
            <a:p>
              <a:endParaRPr lang="en-US"/>
            </a:p>
          </p:txBody>
        </p:sp>
        <p:sp>
          <p:nvSpPr>
            <p:cNvPr id="170061" name="Freeform 74">
              <a:extLst>
                <a:ext uri="{FF2B5EF4-FFF2-40B4-BE49-F238E27FC236}">
                  <a16:creationId xmlns:a16="http://schemas.microsoft.com/office/drawing/2014/main" id="{192431F0-470E-47E4-B8AB-78869E49553F}"/>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F6EFF7"/>
            </a:solidFill>
            <a:ln w="15875">
              <a:solidFill>
                <a:srgbClr val="003F48"/>
              </a:solidFill>
              <a:prstDash val="solid"/>
              <a:round/>
              <a:headEnd/>
              <a:tailEnd/>
            </a:ln>
          </p:spPr>
          <p:txBody>
            <a:bodyPr/>
            <a:lstStyle/>
            <a:p>
              <a:endParaRPr lang="en-US"/>
            </a:p>
          </p:txBody>
        </p:sp>
        <p:sp>
          <p:nvSpPr>
            <p:cNvPr id="170062" name="Freeform 75">
              <a:extLst>
                <a:ext uri="{FF2B5EF4-FFF2-40B4-BE49-F238E27FC236}">
                  <a16:creationId xmlns:a16="http://schemas.microsoft.com/office/drawing/2014/main" id="{E2782053-7696-45E5-B1AE-E611BC6EAF0D}"/>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F6EFF7"/>
            </a:solidFill>
            <a:ln w="15875">
              <a:solidFill>
                <a:srgbClr val="003F48"/>
              </a:solidFill>
              <a:prstDash val="solid"/>
              <a:round/>
              <a:headEnd/>
              <a:tailEnd/>
            </a:ln>
          </p:spPr>
          <p:txBody>
            <a:bodyPr/>
            <a:lstStyle/>
            <a:p>
              <a:endParaRPr lang="en-US"/>
            </a:p>
          </p:txBody>
        </p:sp>
        <p:sp>
          <p:nvSpPr>
            <p:cNvPr id="170063" name="Freeform 76">
              <a:extLst>
                <a:ext uri="{FF2B5EF4-FFF2-40B4-BE49-F238E27FC236}">
                  <a16:creationId xmlns:a16="http://schemas.microsoft.com/office/drawing/2014/main" id="{3153F266-282C-46BD-A2E0-C1B56A45B2D4}"/>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F6EFF7"/>
            </a:solidFill>
            <a:ln w="15875">
              <a:solidFill>
                <a:srgbClr val="003F48"/>
              </a:solidFill>
              <a:prstDash val="solid"/>
              <a:round/>
              <a:headEnd/>
              <a:tailEnd/>
            </a:ln>
          </p:spPr>
          <p:txBody>
            <a:bodyPr/>
            <a:lstStyle/>
            <a:p>
              <a:endParaRPr lang="en-US"/>
            </a:p>
          </p:txBody>
        </p:sp>
        <p:sp>
          <p:nvSpPr>
            <p:cNvPr id="170064" name="Freeform 77">
              <a:extLst>
                <a:ext uri="{FF2B5EF4-FFF2-40B4-BE49-F238E27FC236}">
                  <a16:creationId xmlns:a16="http://schemas.microsoft.com/office/drawing/2014/main" id="{003F8789-A883-416F-94DB-1F2AF2B52F50}"/>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F6EFF7"/>
            </a:solidFill>
            <a:ln w="15875">
              <a:solidFill>
                <a:srgbClr val="003F48"/>
              </a:solidFill>
              <a:prstDash val="solid"/>
              <a:round/>
              <a:headEnd/>
              <a:tailEnd/>
            </a:ln>
          </p:spPr>
          <p:txBody>
            <a:bodyPr/>
            <a:lstStyle/>
            <a:p>
              <a:endParaRPr lang="en-US"/>
            </a:p>
          </p:txBody>
        </p:sp>
        <p:sp>
          <p:nvSpPr>
            <p:cNvPr id="170065" name="Freeform 78">
              <a:extLst>
                <a:ext uri="{FF2B5EF4-FFF2-40B4-BE49-F238E27FC236}">
                  <a16:creationId xmlns:a16="http://schemas.microsoft.com/office/drawing/2014/main" id="{8A8F1F5C-5711-4896-905D-6B5AA7AE088B}"/>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F6EFF7"/>
            </a:solidFill>
            <a:ln w="15875">
              <a:solidFill>
                <a:srgbClr val="003F48"/>
              </a:solidFill>
              <a:prstDash val="solid"/>
              <a:round/>
              <a:headEnd/>
              <a:tailEnd/>
            </a:ln>
          </p:spPr>
          <p:txBody>
            <a:bodyPr/>
            <a:lstStyle/>
            <a:p>
              <a:endParaRPr lang="en-US"/>
            </a:p>
          </p:txBody>
        </p:sp>
        <p:sp>
          <p:nvSpPr>
            <p:cNvPr id="170066" name="Freeform 79">
              <a:extLst>
                <a:ext uri="{FF2B5EF4-FFF2-40B4-BE49-F238E27FC236}">
                  <a16:creationId xmlns:a16="http://schemas.microsoft.com/office/drawing/2014/main" id="{0A57F1C5-A314-4653-BB25-2720B90772A5}"/>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70067" name="Freeform 80">
              <a:extLst>
                <a:ext uri="{FF2B5EF4-FFF2-40B4-BE49-F238E27FC236}">
                  <a16:creationId xmlns:a16="http://schemas.microsoft.com/office/drawing/2014/main" id="{4D79AD39-84EB-4D7E-9FE2-E0246F021979}"/>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70068" name="Freeform 81">
              <a:extLst>
                <a:ext uri="{FF2B5EF4-FFF2-40B4-BE49-F238E27FC236}">
                  <a16:creationId xmlns:a16="http://schemas.microsoft.com/office/drawing/2014/main" id="{DF8DA056-BFBC-4AEF-8D03-A5E93017699B}"/>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F6EFF7"/>
            </a:solidFill>
            <a:ln w="15875">
              <a:solidFill>
                <a:srgbClr val="003F48"/>
              </a:solidFill>
              <a:prstDash val="solid"/>
              <a:round/>
              <a:headEnd/>
              <a:tailEnd/>
            </a:ln>
          </p:spPr>
          <p:txBody>
            <a:bodyPr/>
            <a:lstStyle/>
            <a:p>
              <a:endParaRPr lang="en-US"/>
            </a:p>
          </p:txBody>
        </p:sp>
        <p:sp>
          <p:nvSpPr>
            <p:cNvPr id="170069" name="Freeform 82">
              <a:extLst>
                <a:ext uri="{FF2B5EF4-FFF2-40B4-BE49-F238E27FC236}">
                  <a16:creationId xmlns:a16="http://schemas.microsoft.com/office/drawing/2014/main" id="{7D14F29D-C998-4B0A-9487-862132D567F2}"/>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F6EFF7"/>
            </a:solidFill>
            <a:ln w="15875">
              <a:solidFill>
                <a:srgbClr val="003F48"/>
              </a:solidFill>
              <a:prstDash val="solid"/>
              <a:round/>
              <a:headEnd/>
              <a:tailEnd/>
            </a:ln>
          </p:spPr>
          <p:txBody>
            <a:bodyPr/>
            <a:lstStyle/>
            <a:p>
              <a:endParaRPr lang="en-US"/>
            </a:p>
          </p:txBody>
        </p:sp>
      </p:grpSp>
      <p:sp>
        <p:nvSpPr>
          <p:cNvPr id="170047" name="Rectangle 109">
            <a:extLst>
              <a:ext uri="{FF2B5EF4-FFF2-40B4-BE49-F238E27FC236}">
                <a16:creationId xmlns:a16="http://schemas.microsoft.com/office/drawing/2014/main" id="{76EC09D1-5F7A-428F-A54F-53E6BF38BCB6}"/>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0048" name="Rectangle 110">
            <a:extLst>
              <a:ext uri="{FF2B5EF4-FFF2-40B4-BE49-F238E27FC236}">
                <a16:creationId xmlns:a16="http://schemas.microsoft.com/office/drawing/2014/main" id="{60D83FFE-1EC3-471A-98C9-A26E95A8DD7C}"/>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0049" name="Rectangle 111">
            <a:extLst>
              <a:ext uri="{FF2B5EF4-FFF2-40B4-BE49-F238E27FC236}">
                <a16:creationId xmlns:a16="http://schemas.microsoft.com/office/drawing/2014/main" id="{45C970CF-F792-46F1-98E6-2BEDDAF8EA2F}"/>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0050" name="Rectangle 112">
            <a:extLst>
              <a:ext uri="{FF2B5EF4-FFF2-40B4-BE49-F238E27FC236}">
                <a16:creationId xmlns:a16="http://schemas.microsoft.com/office/drawing/2014/main" id="{310FB372-0DC9-4898-BE6D-7DE1CBA894A6}"/>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0051" name="Rectangle 113">
            <a:extLst>
              <a:ext uri="{FF2B5EF4-FFF2-40B4-BE49-F238E27FC236}">
                <a16:creationId xmlns:a16="http://schemas.microsoft.com/office/drawing/2014/main" id="{DFAD2EC0-5D4B-45B6-AAD6-DD0C73555633}"/>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0052" name="Text Box 114">
            <a:extLst>
              <a:ext uri="{FF2B5EF4-FFF2-40B4-BE49-F238E27FC236}">
                <a16:creationId xmlns:a16="http://schemas.microsoft.com/office/drawing/2014/main" id="{6FD0F423-D756-402D-B1AF-7FF39CDD503D}"/>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70053" name="Text Box 105">
            <a:extLst>
              <a:ext uri="{FF2B5EF4-FFF2-40B4-BE49-F238E27FC236}">
                <a16:creationId xmlns:a16="http://schemas.microsoft.com/office/drawing/2014/main" id="{E1CD2CE9-1F2C-45F3-A65A-D1B94EFAB2D2}"/>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70054" name="Text Box 106">
            <a:extLst>
              <a:ext uri="{FF2B5EF4-FFF2-40B4-BE49-F238E27FC236}">
                <a16:creationId xmlns:a16="http://schemas.microsoft.com/office/drawing/2014/main" id="{14A7CEBC-E03A-4041-9087-0D215A599054}"/>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70055" name="Text Box 107">
            <a:extLst>
              <a:ext uri="{FF2B5EF4-FFF2-40B4-BE49-F238E27FC236}">
                <a16:creationId xmlns:a16="http://schemas.microsoft.com/office/drawing/2014/main" id="{99D131D3-BCC1-4798-A1EC-3F8CA103B45A}"/>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70056" name="Text Box 108">
            <a:extLst>
              <a:ext uri="{FF2B5EF4-FFF2-40B4-BE49-F238E27FC236}">
                <a16:creationId xmlns:a16="http://schemas.microsoft.com/office/drawing/2014/main" id="{3BC3C2D1-E91C-4D45-A993-236F8D5B51D7}"/>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70057" name="Rectangle 7">
            <a:extLst>
              <a:ext uri="{FF2B5EF4-FFF2-40B4-BE49-F238E27FC236}">
                <a16:creationId xmlns:a16="http://schemas.microsoft.com/office/drawing/2014/main" id="{55CB96DD-EF1F-4C9C-A2CF-A5B94524B566}"/>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with a gay/straight alliance or similar club</a:t>
            </a:r>
          </a:p>
        </p:txBody>
      </p:sp>
      <p:sp>
        <p:nvSpPr>
          <p:cNvPr id="170058" name="Text Box 101">
            <a:extLst>
              <a:ext uri="{FF2B5EF4-FFF2-40B4-BE49-F238E27FC236}">
                <a16:creationId xmlns:a16="http://schemas.microsoft.com/office/drawing/2014/main" id="{837AFE62-77FA-435A-BEA8-9FFBEAD4EEA7}"/>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70059" name="Text Box 116">
            <a:extLst>
              <a:ext uri="{FF2B5EF4-FFF2-40B4-BE49-F238E27FC236}">
                <a16:creationId xmlns:a16="http://schemas.microsoft.com/office/drawing/2014/main" id="{4477EE1A-FED5-427A-A1CA-D3F2377F4015}"/>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Kansas">
            <a:extLst>
              <a:ext uri="{FF2B5EF4-FFF2-40B4-BE49-F238E27FC236}">
                <a16:creationId xmlns:a16="http://schemas.microsoft.com/office/drawing/2014/main" id="{C99319CC-85B5-434D-B4C9-49443E5AC401}"/>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67A9CF"/>
          </a:solidFill>
          <a:ln w="15875">
            <a:solidFill>
              <a:srgbClr val="003F48"/>
            </a:solidFill>
            <a:prstDash val="solid"/>
            <a:round/>
            <a:headEnd/>
            <a:tailEnd/>
          </a:ln>
        </p:spPr>
        <p:txBody>
          <a:bodyPr/>
          <a:lstStyle/>
          <a:p>
            <a:endParaRPr lang="en-US"/>
          </a:p>
        </p:txBody>
      </p:sp>
      <p:sp>
        <p:nvSpPr>
          <p:cNvPr id="172035" name="Missouri">
            <a:extLst>
              <a:ext uri="{FF2B5EF4-FFF2-40B4-BE49-F238E27FC236}">
                <a16:creationId xmlns:a16="http://schemas.microsoft.com/office/drawing/2014/main" id="{B098CAB1-EB63-4B7C-BD97-5E0B0862F2B4}"/>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2036" name="Illinois">
            <a:extLst>
              <a:ext uri="{FF2B5EF4-FFF2-40B4-BE49-F238E27FC236}">
                <a16:creationId xmlns:a16="http://schemas.microsoft.com/office/drawing/2014/main" id="{E1C29C30-9EAB-4C7C-B5B2-726D8523BF6F}"/>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2037" name="Iowa">
            <a:extLst>
              <a:ext uri="{FF2B5EF4-FFF2-40B4-BE49-F238E27FC236}">
                <a16:creationId xmlns:a16="http://schemas.microsoft.com/office/drawing/2014/main" id="{88999E08-D885-4915-A177-478D4936F7E7}"/>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72038" name="New Mexico">
            <a:extLst>
              <a:ext uri="{FF2B5EF4-FFF2-40B4-BE49-F238E27FC236}">
                <a16:creationId xmlns:a16="http://schemas.microsoft.com/office/drawing/2014/main" id="{2EAD383B-B43E-49D7-BECF-0EEC0B0C3FDE}"/>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172039" name="Oklahoma">
            <a:extLst>
              <a:ext uri="{FF2B5EF4-FFF2-40B4-BE49-F238E27FC236}">
                <a16:creationId xmlns:a16="http://schemas.microsoft.com/office/drawing/2014/main" id="{CF3C03D1-38BB-46D0-B79F-6E20F46E12EE}"/>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72040" name="Florida">
            <a:extLst>
              <a:ext uri="{FF2B5EF4-FFF2-40B4-BE49-F238E27FC236}">
                <a16:creationId xmlns:a16="http://schemas.microsoft.com/office/drawing/2014/main" id="{E18A1773-A8D5-4674-B1E4-F81A0AFE74B1}"/>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172041" name="Freeform 9">
            <a:extLst>
              <a:ext uri="{FF2B5EF4-FFF2-40B4-BE49-F238E27FC236}">
                <a16:creationId xmlns:a16="http://schemas.microsoft.com/office/drawing/2014/main" id="{3C096530-1EC3-4129-81E1-058EE86DAD4F}"/>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72042" name="Freeform 10">
            <a:extLst>
              <a:ext uri="{FF2B5EF4-FFF2-40B4-BE49-F238E27FC236}">
                <a16:creationId xmlns:a16="http://schemas.microsoft.com/office/drawing/2014/main" id="{16FBC4FA-12F0-48A6-946B-46C3419A2AB6}"/>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72043" name="Freeform 11">
            <a:extLst>
              <a:ext uri="{FF2B5EF4-FFF2-40B4-BE49-F238E27FC236}">
                <a16:creationId xmlns:a16="http://schemas.microsoft.com/office/drawing/2014/main" id="{3AC3EF60-D138-4031-B063-3E153EF1574D}"/>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72044" name="Michigan Upper">
            <a:extLst>
              <a:ext uri="{FF2B5EF4-FFF2-40B4-BE49-F238E27FC236}">
                <a16:creationId xmlns:a16="http://schemas.microsoft.com/office/drawing/2014/main" id="{FF6A40CC-1530-41F0-AC61-778A880E41C3}"/>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172045" name="Michigan">
            <a:extLst>
              <a:ext uri="{FF2B5EF4-FFF2-40B4-BE49-F238E27FC236}">
                <a16:creationId xmlns:a16="http://schemas.microsoft.com/office/drawing/2014/main" id="{B7AF15AB-9E2A-4BB4-BCE4-FEB600C9140A}"/>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72046" name="New York">
            <a:extLst>
              <a:ext uri="{FF2B5EF4-FFF2-40B4-BE49-F238E27FC236}">
                <a16:creationId xmlns:a16="http://schemas.microsoft.com/office/drawing/2014/main" id="{98A00EFD-5B20-48F3-8835-2006A8FCBF6F}"/>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72047" name="Freeform 15">
            <a:extLst>
              <a:ext uri="{FF2B5EF4-FFF2-40B4-BE49-F238E27FC236}">
                <a16:creationId xmlns:a16="http://schemas.microsoft.com/office/drawing/2014/main" id="{6CD62CEF-6449-4000-B77C-E891811B7735}"/>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48" name="Freeform 16">
            <a:extLst>
              <a:ext uri="{FF2B5EF4-FFF2-40B4-BE49-F238E27FC236}">
                <a16:creationId xmlns:a16="http://schemas.microsoft.com/office/drawing/2014/main" id="{CE8A0311-0B17-42E4-A8F2-C512A9453619}"/>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49" name="Washington">
            <a:extLst>
              <a:ext uri="{FF2B5EF4-FFF2-40B4-BE49-F238E27FC236}">
                <a16:creationId xmlns:a16="http://schemas.microsoft.com/office/drawing/2014/main" id="{A7C9434F-BFD7-41DD-842F-2D20D350E523}"/>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172050" name="Freeform 19">
            <a:extLst>
              <a:ext uri="{FF2B5EF4-FFF2-40B4-BE49-F238E27FC236}">
                <a16:creationId xmlns:a16="http://schemas.microsoft.com/office/drawing/2014/main" id="{2DD629DE-9CE1-4645-BD68-915F3C0E5D9D}"/>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51" name="Alabama">
            <a:extLst>
              <a:ext uri="{FF2B5EF4-FFF2-40B4-BE49-F238E27FC236}">
                <a16:creationId xmlns:a16="http://schemas.microsoft.com/office/drawing/2014/main" id="{4B08449C-095B-4CC6-ADC4-2BBB9B77A0CE}"/>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72052" name="Arizona">
            <a:extLst>
              <a:ext uri="{FF2B5EF4-FFF2-40B4-BE49-F238E27FC236}">
                <a16:creationId xmlns:a16="http://schemas.microsoft.com/office/drawing/2014/main" id="{020AC6D6-4AF8-4A25-86E6-A880B9D978B1}"/>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72053" name="Arkansas">
            <a:extLst>
              <a:ext uri="{FF2B5EF4-FFF2-40B4-BE49-F238E27FC236}">
                <a16:creationId xmlns:a16="http://schemas.microsoft.com/office/drawing/2014/main" id="{7A16753B-FCE2-47B3-9293-5463C4BC2EEC}"/>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72054" name="California">
            <a:extLst>
              <a:ext uri="{FF2B5EF4-FFF2-40B4-BE49-F238E27FC236}">
                <a16:creationId xmlns:a16="http://schemas.microsoft.com/office/drawing/2014/main" id="{49122463-3F4E-4E27-8C55-5D914855B658}"/>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172055" name="Colorado">
            <a:extLst>
              <a:ext uri="{FF2B5EF4-FFF2-40B4-BE49-F238E27FC236}">
                <a16:creationId xmlns:a16="http://schemas.microsoft.com/office/drawing/2014/main" id="{3318ECAA-0DC7-49E2-B6E4-79516E1C90C3}"/>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72056" name="Connecticut">
            <a:extLst>
              <a:ext uri="{FF2B5EF4-FFF2-40B4-BE49-F238E27FC236}">
                <a16:creationId xmlns:a16="http://schemas.microsoft.com/office/drawing/2014/main" id="{A5C1AE56-D271-4FEE-98EF-59432B68E63A}"/>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72057" name="Delaware">
            <a:extLst>
              <a:ext uri="{FF2B5EF4-FFF2-40B4-BE49-F238E27FC236}">
                <a16:creationId xmlns:a16="http://schemas.microsoft.com/office/drawing/2014/main" id="{65E64358-D351-403A-B9CD-1C656EE71A43}"/>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2058" name="Freeform 27">
            <a:extLst>
              <a:ext uri="{FF2B5EF4-FFF2-40B4-BE49-F238E27FC236}">
                <a16:creationId xmlns:a16="http://schemas.microsoft.com/office/drawing/2014/main" id="{CB600BA2-FE06-4B46-9372-7D73DA152043}"/>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59" name="Georgia">
            <a:extLst>
              <a:ext uri="{FF2B5EF4-FFF2-40B4-BE49-F238E27FC236}">
                <a16:creationId xmlns:a16="http://schemas.microsoft.com/office/drawing/2014/main" id="{237E27F3-3830-4D25-94EF-AA0CA1E8B434}"/>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172060" name="Idaho">
            <a:extLst>
              <a:ext uri="{FF2B5EF4-FFF2-40B4-BE49-F238E27FC236}">
                <a16:creationId xmlns:a16="http://schemas.microsoft.com/office/drawing/2014/main" id="{AD5D7B8F-6F8A-4AF2-95D4-420770EEFA38}"/>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172061" name="Indiana">
            <a:extLst>
              <a:ext uri="{FF2B5EF4-FFF2-40B4-BE49-F238E27FC236}">
                <a16:creationId xmlns:a16="http://schemas.microsoft.com/office/drawing/2014/main" id="{DC53CB14-BF44-4ECA-BD26-690A8CA93E9F}"/>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72062" name="Kentucky">
            <a:extLst>
              <a:ext uri="{FF2B5EF4-FFF2-40B4-BE49-F238E27FC236}">
                <a16:creationId xmlns:a16="http://schemas.microsoft.com/office/drawing/2014/main" id="{87532AED-9AEB-4CB9-8D1B-43D407C0A365}"/>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72063" name="Louisiana">
            <a:extLst>
              <a:ext uri="{FF2B5EF4-FFF2-40B4-BE49-F238E27FC236}">
                <a16:creationId xmlns:a16="http://schemas.microsoft.com/office/drawing/2014/main" id="{E3324C4A-7256-4D39-B1B2-A9AD52F7D212}"/>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72064" name="Maine">
            <a:extLst>
              <a:ext uri="{FF2B5EF4-FFF2-40B4-BE49-F238E27FC236}">
                <a16:creationId xmlns:a16="http://schemas.microsoft.com/office/drawing/2014/main" id="{FA4DC003-BAAC-4375-84A9-1AD2EF36E0D5}"/>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172065" name="Maryland">
            <a:extLst>
              <a:ext uri="{FF2B5EF4-FFF2-40B4-BE49-F238E27FC236}">
                <a16:creationId xmlns:a16="http://schemas.microsoft.com/office/drawing/2014/main" id="{68142C46-4B7C-4EB7-BA2D-47BE330152D3}"/>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2066" name="Minnesota">
            <a:extLst>
              <a:ext uri="{FF2B5EF4-FFF2-40B4-BE49-F238E27FC236}">
                <a16:creationId xmlns:a16="http://schemas.microsoft.com/office/drawing/2014/main" id="{E50FA112-0421-476F-A56D-12423E5CDB4C}"/>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2067" name="Mississippi">
            <a:extLst>
              <a:ext uri="{FF2B5EF4-FFF2-40B4-BE49-F238E27FC236}">
                <a16:creationId xmlns:a16="http://schemas.microsoft.com/office/drawing/2014/main" id="{180DFCCC-3BD3-46AF-B355-4B417B3BFC30}"/>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72068" name="Montana">
            <a:extLst>
              <a:ext uri="{FF2B5EF4-FFF2-40B4-BE49-F238E27FC236}">
                <a16:creationId xmlns:a16="http://schemas.microsoft.com/office/drawing/2014/main" id="{EBF544C9-C713-4E77-A469-11E6C18DCE9B}"/>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172069" name="Nebraska">
            <a:extLst>
              <a:ext uri="{FF2B5EF4-FFF2-40B4-BE49-F238E27FC236}">
                <a16:creationId xmlns:a16="http://schemas.microsoft.com/office/drawing/2014/main" id="{D027489D-BABB-4A76-BBB0-97E0EE2CDDA7}"/>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67A9CF"/>
          </a:solidFill>
          <a:ln w="15875">
            <a:solidFill>
              <a:srgbClr val="003F48"/>
            </a:solidFill>
            <a:prstDash val="solid"/>
            <a:round/>
            <a:headEnd/>
            <a:tailEnd/>
          </a:ln>
        </p:spPr>
        <p:txBody>
          <a:bodyPr/>
          <a:lstStyle/>
          <a:p>
            <a:endParaRPr lang="en-US"/>
          </a:p>
        </p:txBody>
      </p:sp>
      <p:sp>
        <p:nvSpPr>
          <p:cNvPr id="172070" name="Nevada">
            <a:extLst>
              <a:ext uri="{FF2B5EF4-FFF2-40B4-BE49-F238E27FC236}">
                <a16:creationId xmlns:a16="http://schemas.microsoft.com/office/drawing/2014/main" id="{55335BD8-33F8-46CA-9D48-5AFCC624777C}"/>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172071" name="New Hampshire">
            <a:extLst>
              <a:ext uri="{FF2B5EF4-FFF2-40B4-BE49-F238E27FC236}">
                <a16:creationId xmlns:a16="http://schemas.microsoft.com/office/drawing/2014/main" id="{4FCDD538-DCE8-4144-BEEB-346F480C7659}"/>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172072" name="New Jersey">
            <a:extLst>
              <a:ext uri="{FF2B5EF4-FFF2-40B4-BE49-F238E27FC236}">
                <a16:creationId xmlns:a16="http://schemas.microsoft.com/office/drawing/2014/main" id="{DDEDBC52-1806-4E8C-BFA5-621FA4F2F332}"/>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172073" name="North Carolina">
            <a:extLst>
              <a:ext uri="{FF2B5EF4-FFF2-40B4-BE49-F238E27FC236}">
                <a16:creationId xmlns:a16="http://schemas.microsoft.com/office/drawing/2014/main" id="{3DDDF00A-4216-42AF-83CD-78CC7D1BC77F}"/>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172074" name="North Dakota">
            <a:extLst>
              <a:ext uri="{FF2B5EF4-FFF2-40B4-BE49-F238E27FC236}">
                <a16:creationId xmlns:a16="http://schemas.microsoft.com/office/drawing/2014/main" id="{AABEA1C1-BD9F-4706-B0B1-4C67D93FE8BF}"/>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67A9CF"/>
          </a:solidFill>
          <a:ln w="15875">
            <a:solidFill>
              <a:srgbClr val="003F48"/>
            </a:solidFill>
            <a:prstDash val="solid"/>
            <a:round/>
            <a:headEnd/>
            <a:tailEnd/>
          </a:ln>
        </p:spPr>
        <p:txBody>
          <a:bodyPr/>
          <a:lstStyle/>
          <a:p>
            <a:endParaRPr lang="en-US"/>
          </a:p>
        </p:txBody>
      </p:sp>
      <p:sp>
        <p:nvSpPr>
          <p:cNvPr id="172075" name="Ohio">
            <a:extLst>
              <a:ext uri="{FF2B5EF4-FFF2-40B4-BE49-F238E27FC236}">
                <a16:creationId xmlns:a16="http://schemas.microsoft.com/office/drawing/2014/main" id="{6DD433BA-E3F2-4B2B-82EE-EA9CC70B7E0D}"/>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172076" name="Oregon">
            <a:extLst>
              <a:ext uri="{FF2B5EF4-FFF2-40B4-BE49-F238E27FC236}">
                <a16:creationId xmlns:a16="http://schemas.microsoft.com/office/drawing/2014/main" id="{9F3B7B52-0E07-431D-8C8A-3B6D73CD63A7}"/>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172077" name="Pennsylvania">
            <a:extLst>
              <a:ext uri="{FF2B5EF4-FFF2-40B4-BE49-F238E27FC236}">
                <a16:creationId xmlns:a16="http://schemas.microsoft.com/office/drawing/2014/main" id="{016E9A5B-5A41-4EDD-AC7A-E75A0E057E75}"/>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172078" name="Rhode Island">
            <a:extLst>
              <a:ext uri="{FF2B5EF4-FFF2-40B4-BE49-F238E27FC236}">
                <a16:creationId xmlns:a16="http://schemas.microsoft.com/office/drawing/2014/main" id="{4AF3CE49-07AD-4BD5-B129-2B23A719E8B2}"/>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2079" name="South Carolina">
            <a:extLst>
              <a:ext uri="{FF2B5EF4-FFF2-40B4-BE49-F238E27FC236}">
                <a16:creationId xmlns:a16="http://schemas.microsoft.com/office/drawing/2014/main" id="{B74AB1F9-06C5-4DF4-801F-563BB1EC10EB}"/>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172080" name="South Dakota">
            <a:extLst>
              <a:ext uri="{FF2B5EF4-FFF2-40B4-BE49-F238E27FC236}">
                <a16:creationId xmlns:a16="http://schemas.microsoft.com/office/drawing/2014/main" id="{B8F00797-4BF4-44DB-BAA1-C3EA34DCCE51}"/>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72081" name="Tennessee">
            <a:extLst>
              <a:ext uri="{FF2B5EF4-FFF2-40B4-BE49-F238E27FC236}">
                <a16:creationId xmlns:a16="http://schemas.microsoft.com/office/drawing/2014/main" id="{ACDE3FD9-C7DE-466C-8A62-9B27D9451535}"/>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172082" name="Texas">
            <a:extLst>
              <a:ext uri="{FF2B5EF4-FFF2-40B4-BE49-F238E27FC236}">
                <a16:creationId xmlns:a16="http://schemas.microsoft.com/office/drawing/2014/main" id="{97E29F48-5853-44AC-B20A-EA6A66E7A065}"/>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172083" name="Utah">
            <a:extLst>
              <a:ext uri="{FF2B5EF4-FFF2-40B4-BE49-F238E27FC236}">
                <a16:creationId xmlns:a16="http://schemas.microsoft.com/office/drawing/2014/main" id="{A1400F72-1103-464B-BB72-BC3F49588F3D}"/>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172084" name="Vermont">
            <a:extLst>
              <a:ext uri="{FF2B5EF4-FFF2-40B4-BE49-F238E27FC236}">
                <a16:creationId xmlns:a16="http://schemas.microsoft.com/office/drawing/2014/main" id="{5BC1DBAE-A786-4034-B72C-88A66332587E}"/>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2085" name="West Virginia">
            <a:extLst>
              <a:ext uri="{FF2B5EF4-FFF2-40B4-BE49-F238E27FC236}">
                <a16:creationId xmlns:a16="http://schemas.microsoft.com/office/drawing/2014/main" id="{6D31F0A0-84A2-4592-A064-AD95CE7252F0}"/>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2086" name="Wisconsin">
            <a:extLst>
              <a:ext uri="{FF2B5EF4-FFF2-40B4-BE49-F238E27FC236}">
                <a16:creationId xmlns:a16="http://schemas.microsoft.com/office/drawing/2014/main" id="{CCA3C248-C346-483A-96F5-0B38CD3918B4}"/>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172087" name="Wyoming">
            <a:extLst>
              <a:ext uri="{FF2B5EF4-FFF2-40B4-BE49-F238E27FC236}">
                <a16:creationId xmlns:a16="http://schemas.microsoft.com/office/drawing/2014/main" id="{A27C3579-B806-4167-8C39-F583B4809A44}"/>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72088" name="Massachusetts">
            <a:extLst>
              <a:ext uri="{FF2B5EF4-FFF2-40B4-BE49-F238E27FC236}">
                <a16:creationId xmlns:a16="http://schemas.microsoft.com/office/drawing/2014/main" id="{F19A24EE-3C0A-47D1-88D4-2D88462FC8E0}"/>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2089" name="Freeform 59">
            <a:extLst>
              <a:ext uri="{FF2B5EF4-FFF2-40B4-BE49-F238E27FC236}">
                <a16:creationId xmlns:a16="http://schemas.microsoft.com/office/drawing/2014/main" id="{D3E8FF27-23FA-47DC-B23F-F1DB0E0DF5C3}"/>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90" name="Freeform 60">
            <a:extLst>
              <a:ext uri="{FF2B5EF4-FFF2-40B4-BE49-F238E27FC236}">
                <a16:creationId xmlns:a16="http://schemas.microsoft.com/office/drawing/2014/main" id="{EC88F8BD-4EB1-45DC-84CF-0251FC28CC70}"/>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091" name="Virginia">
            <a:extLst>
              <a:ext uri="{FF2B5EF4-FFF2-40B4-BE49-F238E27FC236}">
                <a16:creationId xmlns:a16="http://schemas.microsoft.com/office/drawing/2014/main" id="{853EFA52-372D-4BFA-9433-1C8FEA8FA0FE}"/>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172092" name="Freeform 62">
            <a:extLst>
              <a:ext uri="{FF2B5EF4-FFF2-40B4-BE49-F238E27FC236}">
                <a16:creationId xmlns:a16="http://schemas.microsoft.com/office/drawing/2014/main" id="{D039B5AD-B7D6-4DE8-8850-3AB938B53E2C}"/>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2093" name="Hawaii">
            <a:extLst>
              <a:ext uri="{FF2B5EF4-FFF2-40B4-BE49-F238E27FC236}">
                <a16:creationId xmlns:a16="http://schemas.microsoft.com/office/drawing/2014/main" id="{2A136FC4-9D7F-4DA1-B4C2-66FDC92016E5}"/>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72118" name="Freeform 64">
              <a:extLst>
                <a:ext uri="{FF2B5EF4-FFF2-40B4-BE49-F238E27FC236}">
                  <a16:creationId xmlns:a16="http://schemas.microsoft.com/office/drawing/2014/main" id="{A491B54E-1F7D-4068-85C8-DA4FCAC24B02}"/>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172119" name="Freeform 65">
              <a:extLst>
                <a:ext uri="{FF2B5EF4-FFF2-40B4-BE49-F238E27FC236}">
                  <a16:creationId xmlns:a16="http://schemas.microsoft.com/office/drawing/2014/main" id="{1CDAE9AA-7B4F-4172-A6B4-273583B67702}"/>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72120" name="Freeform 66">
              <a:extLst>
                <a:ext uri="{FF2B5EF4-FFF2-40B4-BE49-F238E27FC236}">
                  <a16:creationId xmlns:a16="http://schemas.microsoft.com/office/drawing/2014/main" id="{59CF917F-333D-4BEC-B35A-003CF665CFB0}"/>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2121" name="Freeform 67">
              <a:extLst>
                <a:ext uri="{FF2B5EF4-FFF2-40B4-BE49-F238E27FC236}">
                  <a16:creationId xmlns:a16="http://schemas.microsoft.com/office/drawing/2014/main" id="{EFF8131F-1B81-4A7D-90CD-777FC0D8B8BD}"/>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172122" name="Freeform 68">
              <a:extLst>
                <a:ext uri="{FF2B5EF4-FFF2-40B4-BE49-F238E27FC236}">
                  <a16:creationId xmlns:a16="http://schemas.microsoft.com/office/drawing/2014/main" id="{7C1E2D5C-D857-4897-BA7F-3D945BF919A1}"/>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2123" name="Freeform 69">
              <a:extLst>
                <a:ext uri="{FF2B5EF4-FFF2-40B4-BE49-F238E27FC236}">
                  <a16:creationId xmlns:a16="http://schemas.microsoft.com/office/drawing/2014/main" id="{BDBFD086-BBCA-4B4E-A882-3DD555F04D09}"/>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2124" name="Freeform 70">
              <a:extLst>
                <a:ext uri="{FF2B5EF4-FFF2-40B4-BE49-F238E27FC236}">
                  <a16:creationId xmlns:a16="http://schemas.microsoft.com/office/drawing/2014/main" id="{326FEB3A-8DB3-4C1B-B198-88A5BA67DA83}"/>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172125" name="Freeform 71">
              <a:extLst>
                <a:ext uri="{FF2B5EF4-FFF2-40B4-BE49-F238E27FC236}">
                  <a16:creationId xmlns:a16="http://schemas.microsoft.com/office/drawing/2014/main" id="{8FE4C67C-4C2C-45C3-A863-8F68EF99B290}"/>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172094" name="Alaska">
            <a:extLst>
              <a:ext uri="{FF2B5EF4-FFF2-40B4-BE49-F238E27FC236}">
                <a16:creationId xmlns:a16="http://schemas.microsoft.com/office/drawing/2014/main" id="{12875E11-2837-4F09-9E3C-CB757C821442}"/>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72108" name="Freeform 73">
              <a:extLst>
                <a:ext uri="{FF2B5EF4-FFF2-40B4-BE49-F238E27FC236}">
                  <a16:creationId xmlns:a16="http://schemas.microsoft.com/office/drawing/2014/main" id="{368030A8-552B-4517-9636-1299390CD1BB}"/>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172109" name="Freeform 74">
              <a:extLst>
                <a:ext uri="{FF2B5EF4-FFF2-40B4-BE49-F238E27FC236}">
                  <a16:creationId xmlns:a16="http://schemas.microsoft.com/office/drawing/2014/main" id="{26E3B8ED-4F84-40D0-AE93-B1E0079516E3}"/>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172110" name="Freeform 75">
              <a:extLst>
                <a:ext uri="{FF2B5EF4-FFF2-40B4-BE49-F238E27FC236}">
                  <a16:creationId xmlns:a16="http://schemas.microsoft.com/office/drawing/2014/main" id="{B31BB14F-F333-4D52-A305-E86992327871}"/>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72111" name="Freeform 76">
              <a:extLst>
                <a:ext uri="{FF2B5EF4-FFF2-40B4-BE49-F238E27FC236}">
                  <a16:creationId xmlns:a16="http://schemas.microsoft.com/office/drawing/2014/main" id="{55EF6D76-1250-44E5-9479-1FBE413B6423}"/>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172112" name="Freeform 77">
              <a:extLst>
                <a:ext uri="{FF2B5EF4-FFF2-40B4-BE49-F238E27FC236}">
                  <a16:creationId xmlns:a16="http://schemas.microsoft.com/office/drawing/2014/main" id="{F7A2CD8E-FAC6-4218-B2DD-83DE0B9FA027}"/>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172113" name="Freeform 78">
              <a:extLst>
                <a:ext uri="{FF2B5EF4-FFF2-40B4-BE49-F238E27FC236}">
                  <a16:creationId xmlns:a16="http://schemas.microsoft.com/office/drawing/2014/main" id="{10012E7B-29F8-44C1-A173-13ECCB06D001}"/>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72114" name="Freeform 79">
              <a:extLst>
                <a:ext uri="{FF2B5EF4-FFF2-40B4-BE49-F238E27FC236}">
                  <a16:creationId xmlns:a16="http://schemas.microsoft.com/office/drawing/2014/main" id="{A1124F8A-4FC4-4389-BB47-1B64B570EAEF}"/>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2115" name="Freeform 80">
              <a:extLst>
                <a:ext uri="{FF2B5EF4-FFF2-40B4-BE49-F238E27FC236}">
                  <a16:creationId xmlns:a16="http://schemas.microsoft.com/office/drawing/2014/main" id="{394FCF5B-F1B3-4F05-8FB8-CC9D62A43EA5}"/>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2116" name="Freeform 81">
              <a:extLst>
                <a:ext uri="{FF2B5EF4-FFF2-40B4-BE49-F238E27FC236}">
                  <a16:creationId xmlns:a16="http://schemas.microsoft.com/office/drawing/2014/main" id="{FF602888-16C9-4D0F-A436-2060B225AA0C}"/>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2117" name="Freeform 82">
              <a:extLst>
                <a:ext uri="{FF2B5EF4-FFF2-40B4-BE49-F238E27FC236}">
                  <a16:creationId xmlns:a16="http://schemas.microsoft.com/office/drawing/2014/main" id="{0B32229A-F860-4D0F-94AF-1F68431B10F4}"/>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172095" name="Rectangle 109">
            <a:extLst>
              <a:ext uri="{FF2B5EF4-FFF2-40B4-BE49-F238E27FC236}">
                <a16:creationId xmlns:a16="http://schemas.microsoft.com/office/drawing/2014/main" id="{D8B31688-B4A7-429D-89F1-1201F44A202D}"/>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2096" name="Rectangle 110">
            <a:extLst>
              <a:ext uri="{FF2B5EF4-FFF2-40B4-BE49-F238E27FC236}">
                <a16:creationId xmlns:a16="http://schemas.microsoft.com/office/drawing/2014/main" id="{F72A97C5-70DA-47DB-A9BF-FB7872FCB40B}"/>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2097" name="Rectangle 111">
            <a:extLst>
              <a:ext uri="{FF2B5EF4-FFF2-40B4-BE49-F238E27FC236}">
                <a16:creationId xmlns:a16="http://schemas.microsoft.com/office/drawing/2014/main" id="{C040DD34-88E9-4E7A-B080-237140282A26}"/>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2098" name="Rectangle 112">
            <a:extLst>
              <a:ext uri="{FF2B5EF4-FFF2-40B4-BE49-F238E27FC236}">
                <a16:creationId xmlns:a16="http://schemas.microsoft.com/office/drawing/2014/main" id="{5DDC00FC-A677-4E5A-9E62-24A05A29541E}"/>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2099" name="Rectangle 113">
            <a:extLst>
              <a:ext uri="{FF2B5EF4-FFF2-40B4-BE49-F238E27FC236}">
                <a16:creationId xmlns:a16="http://schemas.microsoft.com/office/drawing/2014/main" id="{7735FFDB-E92F-484D-B361-48E617B110C6}"/>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2100" name="Text Box 114">
            <a:extLst>
              <a:ext uri="{FF2B5EF4-FFF2-40B4-BE49-F238E27FC236}">
                <a16:creationId xmlns:a16="http://schemas.microsoft.com/office/drawing/2014/main" id="{6F46F943-7720-456C-9CBD-FA7AFE77D811}"/>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72101" name="Text Box 105">
            <a:extLst>
              <a:ext uri="{FF2B5EF4-FFF2-40B4-BE49-F238E27FC236}">
                <a16:creationId xmlns:a16="http://schemas.microsoft.com/office/drawing/2014/main" id="{453DA57C-004D-4043-B5EA-F16E42E33FEE}"/>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72102" name="Text Box 106">
            <a:extLst>
              <a:ext uri="{FF2B5EF4-FFF2-40B4-BE49-F238E27FC236}">
                <a16:creationId xmlns:a16="http://schemas.microsoft.com/office/drawing/2014/main" id="{C2CBE6C6-BCAF-44BD-B884-D8BE7D4E9C14}"/>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72103" name="Text Box 107">
            <a:extLst>
              <a:ext uri="{FF2B5EF4-FFF2-40B4-BE49-F238E27FC236}">
                <a16:creationId xmlns:a16="http://schemas.microsoft.com/office/drawing/2014/main" id="{5DC321C0-8CDF-4E2C-A6A0-A98906A29711}"/>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72104" name="Text Box 108">
            <a:extLst>
              <a:ext uri="{FF2B5EF4-FFF2-40B4-BE49-F238E27FC236}">
                <a16:creationId xmlns:a16="http://schemas.microsoft.com/office/drawing/2014/main" id="{45902A29-39EE-43DF-B50A-A2B60411DD3E}"/>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72105" name="Rectangle 7">
            <a:extLst>
              <a:ext uri="{FF2B5EF4-FFF2-40B4-BE49-F238E27FC236}">
                <a16:creationId xmlns:a16="http://schemas.microsoft.com/office/drawing/2014/main" id="{598C15EF-8AC7-4A7C-BD2C-1D494F47E8EA}"/>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identify “safe spaces” where LGBTQ youth can receive support from administrators, teachers, or other school staff</a:t>
            </a:r>
          </a:p>
        </p:txBody>
      </p:sp>
      <p:sp>
        <p:nvSpPr>
          <p:cNvPr id="172106" name="Text Box 101">
            <a:extLst>
              <a:ext uri="{FF2B5EF4-FFF2-40B4-BE49-F238E27FC236}">
                <a16:creationId xmlns:a16="http://schemas.microsoft.com/office/drawing/2014/main" id="{FD904D1B-9B58-4205-B098-D3BB54136053}"/>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72107" name="Text Box 116">
            <a:extLst>
              <a:ext uri="{FF2B5EF4-FFF2-40B4-BE49-F238E27FC236}">
                <a16:creationId xmlns:a16="http://schemas.microsoft.com/office/drawing/2014/main" id="{BD97EE2A-9BC5-4B44-910A-6D89860C75F7}"/>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Kansas">
            <a:extLst>
              <a:ext uri="{FF2B5EF4-FFF2-40B4-BE49-F238E27FC236}">
                <a16:creationId xmlns:a16="http://schemas.microsoft.com/office/drawing/2014/main" id="{90773FDC-FC81-44F4-B5F7-5F3D3BAD2E9B}"/>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174083" name="Missouri">
            <a:extLst>
              <a:ext uri="{FF2B5EF4-FFF2-40B4-BE49-F238E27FC236}">
                <a16:creationId xmlns:a16="http://schemas.microsoft.com/office/drawing/2014/main" id="{EB1D7D95-90DC-4BC3-A941-57692796A4F5}"/>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4084" name="Illinois">
            <a:extLst>
              <a:ext uri="{FF2B5EF4-FFF2-40B4-BE49-F238E27FC236}">
                <a16:creationId xmlns:a16="http://schemas.microsoft.com/office/drawing/2014/main" id="{FD123F85-6407-418E-A204-15D3C0043714}"/>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4085" name="Iowa">
            <a:extLst>
              <a:ext uri="{FF2B5EF4-FFF2-40B4-BE49-F238E27FC236}">
                <a16:creationId xmlns:a16="http://schemas.microsoft.com/office/drawing/2014/main" id="{B5BFD283-5DD4-455F-8C08-BAD1CF21518E}"/>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74086" name="New Mexico">
            <a:extLst>
              <a:ext uri="{FF2B5EF4-FFF2-40B4-BE49-F238E27FC236}">
                <a16:creationId xmlns:a16="http://schemas.microsoft.com/office/drawing/2014/main" id="{08CB7599-E103-449F-BE79-F4871E626294}"/>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174087" name="Oklahoma">
            <a:extLst>
              <a:ext uri="{FF2B5EF4-FFF2-40B4-BE49-F238E27FC236}">
                <a16:creationId xmlns:a16="http://schemas.microsoft.com/office/drawing/2014/main" id="{B12B2B04-89C5-429A-99CD-9078305276ED}"/>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4088" name="Florida">
            <a:extLst>
              <a:ext uri="{FF2B5EF4-FFF2-40B4-BE49-F238E27FC236}">
                <a16:creationId xmlns:a16="http://schemas.microsoft.com/office/drawing/2014/main" id="{A49CF097-68C4-4B5B-9880-464C54A6D616}"/>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174089" name="Freeform 9">
            <a:extLst>
              <a:ext uri="{FF2B5EF4-FFF2-40B4-BE49-F238E27FC236}">
                <a16:creationId xmlns:a16="http://schemas.microsoft.com/office/drawing/2014/main" id="{6728DD65-0881-46BC-99D0-81688ABEFD2F}"/>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74090" name="Freeform 10">
            <a:extLst>
              <a:ext uri="{FF2B5EF4-FFF2-40B4-BE49-F238E27FC236}">
                <a16:creationId xmlns:a16="http://schemas.microsoft.com/office/drawing/2014/main" id="{201A2ADE-D374-4711-9BFF-559E310BFC38}"/>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74091" name="Freeform 11">
            <a:extLst>
              <a:ext uri="{FF2B5EF4-FFF2-40B4-BE49-F238E27FC236}">
                <a16:creationId xmlns:a16="http://schemas.microsoft.com/office/drawing/2014/main" id="{F5E63AC4-4CC3-41DE-9803-B753C1134F4B}"/>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74092" name="Michigan Upper">
            <a:extLst>
              <a:ext uri="{FF2B5EF4-FFF2-40B4-BE49-F238E27FC236}">
                <a16:creationId xmlns:a16="http://schemas.microsoft.com/office/drawing/2014/main" id="{48D9FD60-5ACB-4D77-915D-A5E55C553BD2}"/>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174093" name="Michigan">
            <a:extLst>
              <a:ext uri="{FF2B5EF4-FFF2-40B4-BE49-F238E27FC236}">
                <a16:creationId xmlns:a16="http://schemas.microsoft.com/office/drawing/2014/main" id="{38CFC909-1844-4CE3-8545-8F1515521FBE}"/>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174094" name="New York">
            <a:extLst>
              <a:ext uri="{FF2B5EF4-FFF2-40B4-BE49-F238E27FC236}">
                <a16:creationId xmlns:a16="http://schemas.microsoft.com/office/drawing/2014/main" id="{A3B24A0B-18B1-452B-BD5B-9CF14A8B2948}"/>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74095" name="Freeform 15">
            <a:extLst>
              <a:ext uri="{FF2B5EF4-FFF2-40B4-BE49-F238E27FC236}">
                <a16:creationId xmlns:a16="http://schemas.microsoft.com/office/drawing/2014/main" id="{FC3F3E07-8031-42EE-9263-0DB2B26B9136}"/>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096" name="Freeform 16">
            <a:extLst>
              <a:ext uri="{FF2B5EF4-FFF2-40B4-BE49-F238E27FC236}">
                <a16:creationId xmlns:a16="http://schemas.microsoft.com/office/drawing/2014/main" id="{94B65023-D957-41E2-A6A1-8B84CA180965}"/>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097" name="Washington">
            <a:extLst>
              <a:ext uri="{FF2B5EF4-FFF2-40B4-BE49-F238E27FC236}">
                <a16:creationId xmlns:a16="http://schemas.microsoft.com/office/drawing/2014/main" id="{0251E556-0D24-437E-99CD-90B6DEDF22C8}"/>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174098" name="Freeform 19">
            <a:extLst>
              <a:ext uri="{FF2B5EF4-FFF2-40B4-BE49-F238E27FC236}">
                <a16:creationId xmlns:a16="http://schemas.microsoft.com/office/drawing/2014/main" id="{A319F7B2-66F9-433C-881F-24E297EC10C6}"/>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099" name="Alabama">
            <a:extLst>
              <a:ext uri="{FF2B5EF4-FFF2-40B4-BE49-F238E27FC236}">
                <a16:creationId xmlns:a16="http://schemas.microsoft.com/office/drawing/2014/main" id="{582073C3-3151-479D-A1C3-3CA697648F90}"/>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4100" name="Arizona">
            <a:extLst>
              <a:ext uri="{FF2B5EF4-FFF2-40B4-BE49-F238E27FC236}">
                <a16:creationId xmlns:a16="http://schemas.microsoft.com/office/drawing/2014/main" id="{EA854012-C8AA-45E5-A004-68B8BFF44BC3}"/>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74101" name="Arkansas">
            <a:extLst>
              <a:ext uri="{FF2B5EF4-FFF2-40B4-BE49-F238E27FC236}">
                <a16:creationId xmlns:a16="http://schemas.microsoft.com/office/drawing/2014/main" id="{F99909FA-8710-41E5-A49B-8FDA0F06BA8D}"/>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74102" name="California">
            <a:extLst>
              <a:ext uri="{FF2B5EF4-FFF2-40B4-BE49-F238E27FC236}">
                <a16:creationId xmlns:a16="http://schemas.microsoft.com/office/drawing/2014/main" id="{F71741EA-7937-46FD-854C-2FF8984AC68A}"/>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174103" name="Colorado">
            <a:extLst>
              <a:ext uri="{FF2B5EF4-FFF2-40B4-BE49-F238E27FC236}">
                <a16:creationId xmlns:a16="http://schemas.microsoft.com/office/drawing/2014/main" id="{C683D754-E3CF-48B2-BC7A-5A0420E69FDC}"/>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74104" name="Connecticut">
            <a:extLst>
              <a:ext uri="{FF2B5EF4-FFF2-40B4-BE49-F238E27FC236}">
                <a16:creationId xmlns:a16="http://schemas.microsoft.com/office/drawing/2014/main" id="{9CD96863-5F07-49A7-B912-ACA9FD89E3D5}"/>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74105" name="Delaware">
            <a:extLst>
              <a:ext uri="{FF2B5EF4-FFF2-40B4-BE49-F238E27FC236}">
                <a16:creationId xmlns:a16="http://schemas.microsoft.com/office/drawing/2014/main" id="{28468009-DF5B-4180-9A38-A3B84F523AB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4106" name="Freeform 27">
            <a:extLst>
              <a:ext uri="{FF2B5EF4-FFF2-40B4-BE49-F238E27FC236}">
                <a16:creationId xmlns:a16="http://schemas.microsoft.com/office/drawing/2014/main" id="{33375172-86C4-45AB-97EC-99BFE0DB0FC3}"/>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107" name="Georgia">
            <a:extLst>
              <a:ext uri="{FF2B5EF4-FFF2-40B4-BE49-F238E27FC236}">
                <a16:creationId xmlns:a16="http://schemas.microsoft.com/office/drawing/2014/main" id="{3128BA6C-CCB0-4045-B0C6-0F2E22D4E20D}"/>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02818A"/>
          </a:solidFill>
          <a:ln w="15875">
            <a:solidFill>
              <a:srgbClr val="003F48"/>
            </a:solidFill>
            <a:prstDash val="solid"/>
            <a:round/>
            <a:headEnd/>
            <a:tailEnd/>
          </a:ln>
        </p:spPr>
        <p:txBody>
          <a:bodyPr/>
          <a:lstStyle/>
          <a:p>
            <a:endParaRPr lang="en-US"/>
          </a:p>
        </p:txBody>
      </p:sp>
      <p:sp>
        <p:nvSpPr>
          <p:cNvPr id="174108" name="Idaho">
            <a:extLst>
              <a:ext uri="{FF2B5EF4-FFF2-40B4-BE49-F238E27FC236}">
                <a16:creationId xmlns:a16="http://schemas.microsoft.com/office/drawing/2014/main" id="{BA0A19EE-E996-402A-B9A6-066A17D8C526}"/>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02818A"/>
          </a:solidFill>
          <a:ln w="15875">
            <a:solidFill>
              <a:srgbClr val="003F48"/>
            </a:solidFill>
            <a:prstDash val="solid"/>
            <a:round/>
            <a:headEnd/>
            <a:tailEnd/>
          </a:ln>
        </p:spPr>
        <p:txBody>
          <a:bodyPr/>
          <a:lstStyle/>
          <a:p>
            <a:endParaRPr lang="en-US"/>
          </a:p>
        </p:txBody>
      </p:sp>
      <p:sp>
        <p:nvSpPr>
          <p:cNvPr id="174109" name="Indiana">
            <a:extLst>
              <a:ext uri="{FF2B5EF4-FFF2-40B4-BE49-F238E27FC236}">
                <a16:creationId xmlns:a16="http://schemas.microsoft.com/office/drawing/2014/main" id="{C823CCF0-383B-4E48-82F0-CA72177F30F1}"/>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74110" name="Kentucky">
            <a:extLst>
              <a:ext uri="{FF2B5EF4-FFF2-40B4-BE49-F238E27FC236}">
                <a16:creationId xmlns:a16="http://schemas.microsoft.com/office/drawing/2014/main" id="{B1A1924E-5C15-4873-95C1-22B4BD8E28C0}"/>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174111" name="Louisiana">
            <a:extLst>
              <a:ext uri="{FF2B5EF4-FFF2-40B4-BE49-F238E27FC236}">
                <a16:creationId xmlns:a16="http://schemas.microsoft.com/office/drawing/2014/main" id="{870932F7-9D6F-4114-A993-E282CCCEE085}"/>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74112" name="Maine">
            <a:extLst>
              <a:ext uri="{FF2B5EF4-FFF2-40B4-BE49-F238E27FC236}">
                <a16:creationId xmlns:a16="http://schemas.microsoft.com/office/drawing/2014/main" id="{7C3791D2-F565-43AE-AFA3-9985D58FDC86}"/>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174113" name="Maryland">
            <a:extLst>
              <a:ext uri="{FF2B5EF4-FFF2-40B4-BE49-F238E27FC236}">
                <a16:creationId xmlns:a16="http://schemas.microsoft.com/office/drawing/2014/main" id="{3EB36F08-87B8-4AE9-A440-FB80A548F51D}"/>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4114" name="Minnesota">
            <a:extLst>
              <a:ext uri="{FF2B5EF4-FFF2-40B4-BE49-F238E27FC236}">
                <a16:creationId xmlns:a16="http://schemas.microsoft.com/office/drawing/2014/main" id="{47D8418B-C393-4DFC-B9D1-23FA1BA4E9B7}"/>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4115" name="Mississippi">
            <a:extLst>
              <a:ext uri="{FF2B5EF4-FFF2-40B4-BE49-F238E27FC236}">
                <a16:creationId xmlns:a16="http://schemas.microsoft.com/office/drawing/2014/main" id="{3F89EBDF-3D55-4C63-A347-041F1B4A8124}"/>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174116" name="Montana">
            <a:extLst>
              <a:ext uri="{FF2B5EF4-FFF2-40B4-BE49-F238E27FC236}">
                <a16:creationId xmlns:a16="http://schemas.microsoft.com/office/drawing/2014/main" id="{BD120586-DE8A-4E4B-B5FC-6761EF84D719}"/>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02818A"/>
          </a:solidFill>
          <a:ln w="15875">
            <a:solidFill>
              <a:srgbClr val="003F48"/>
            </a:solidFill>
            <a:prstDash val="solid"/>
            <a:round/>
            <a:headEnd/>
            <a:tailEnd/>
          </a:ln>
        </p:spPr>
        <p:txBody>
          <a:bodyPr/>
          <a:lstStyle/>
          <a:p>
            <a:endParaRPr lang="en-US"/>
          </a:p>
        </p:txBody>
      </p:sp>
      <p:sp>
        <p:nvSpPr>
          <p:cNvPr id="174117" name="Nebraska">
            <a:extLst>
              <a:ext uri="{FF2B5EF4-FFF2-40B4-BE49-F238E27FC236}">
                <a16:creationId xmlns:a16="http://schemas.microsoft.com/office/drawing/2014/main" id="{85D8D764-860C-4981-9A0E-0E7E7F426C2D}"/>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02818A"/>
          </a:solidFill>
          <a:ln w="15875">
            <a:solidFill>
              <a:srgbClr val="003F48"/>
            </a:solidFill>
            <a:prstDash val="solid"/>
            <a:round/>
            <a:headEnd/>
            <a:tailEnd/>
          </a:ln>
        </p:spPr>
        <p:txBody>
          <a:bodyPr/>
          <a:lstStyle/>
          <a:p>
            <a:endParaRPr lang="en-US"/>
          </a:p>
        </p:txBody>
      </p:sp>
      <p:sp>
        <p:nvSpPr>
          <p:cNvPr id="174118" name="Nevada">
            <a:extLst>
              <a:ext uri="{FF2B5EF4-FFF2-40B4-BE49-F238E27FC236}">
                <a16:creationId xmlns:a16="http://schemas.microsoft.com/office/drawing/2014/main" id="{086EB29A-5BE5-4511-B01C-19BC56764B51}"/>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174119" name="New Hampshire">
            <a:extLst>
              <a:ext uri="{FF2B5EF4-FFF2-40B4-BE49-F238E27FC236}">
                <a16:creationId xmlns:a16="http://schemas.microsoft.com/office/drawing/2014/main" id="{987E60DC-5EB1-4E6B-A316-CCAA18B3C96E}"/>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174120" name="New Jersey">
            <a:extLst>
              <a:ext uri="{FF2B5EF4-FFF2-40B4-BE49-F238E27FC236}">
                <a16:creationId xmlns:a16="http://schemas.microsoft.com/office/drawing/2014/main" id="{57F18776-B31E-4C52-AC9A-D31209278A8E}"/>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174121" name="North Carolina">
            <a:extLst>
              <a:ext uri="{FF2B5EF4-FFF2-40B4-BE49-F238E27FC236}">
                <a16:creationId xmlns:a16="http://schemas.microsoft.com/office/drawing/2014/main" id="{4586EB91-8E1C-4558-927B-B07129FF5DCA}"/>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02818A"/>
          </a:solidFill>
          <a:ln w="15875">
            <a:solidFill>
              <a:srgbClr val="003F48"/>
            </a:solidFill>
            <a:prstDash val="solid"/>
            <a:round/>
            <a:headEnd/>
            <a:tailEnd/>
          </a:ln>
        </p:spPr>
        <p:txBody>
          <a:bodyPr/>
          <a:lstStyle/>
          <a:p>
            <a:endParaRPr lang="en-US"/>
          </a:p>
        </p:txBody>
      </p:sp>
      <p:sp>
        <p:nvSpPr>
          <p:cNvPr id="174122" name="North Dakota">
            <a:extLst>
              <a:ext uri="{FF2B5EF4-FFF2-40B4-BE49-F238E27FC236}">
                <a16:creationId xmlns:a16="http://schemas.microsoft.com/office/drawing/2014/main" id="{BB62025B-F3D5-421B-830B-A3F76C332D06}"/>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02818A"/>
          </a:solidFill>
          <a:ln w="15875">
            <a:solidFill>
              <a:srgbClr val="003F48"/>
            </a:solidFill>
            <a:prstDash val="solid"/>
            <a:round/>
            <a:headEnd/>
            <a:tailEnd/>
          </a:ln>
        </p:spPr>
        <p:txBody>
          <a:bodyPr/>
          <a:lstStyle/>
          <a:p>
            <a:endParaRPr lang="en-US"/>
          </a:p>
        </p:txBody>
      </p:sp>
      <p:sp>
        <p:nvSpPr>
          <p:cNvPr id="174123" name="Ohio">
            <a:extLst>
              <a:ext uri="{FF2B5EF4-FFF2-40B4-BE49-F238E27FC236}">
                <a16:creationId xmlns:a16="http://schemas.microsoft.com/office/drawing/2014/main" id="{9E72F479-1572-4C98-9512-2FEF235C4D78}"/>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02818A"/>
          </a:solidFill>
          <a:ln w="15875">
            <a:solidFill>
              <a:srgbClr val="003F48"/>
            </a:solidFill>
            <a:prstDash val="solid"/>
            <a:round/>
            <a:headEnd/>
            <a:tailEnd/>
          </a:ln>
        </p:spPr>
        <p:txBody>
          <a:bodyPr/>
          <a:lstStyle/>
          <a:p>
            <a:endParaRPr lang="en-US"/>
          </a:p>
        </p:txBody>
      </p:sp>
      <p:sp>
        <p:nvSpPr>
          <p:cNvPr id="174124" name="Oregon">
            <a:extLst>
              <a:ext uri="{FF2B5EF4-FFF2-40B4-BE49-F238E27FC236}">
                <a16:creationId xmlns:a16="http://schemas.microsoft.com/office/drawing/2014/main" id="{9D743DE6-5A53-4F52-9265-C4FC54EA4520}"/>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174125" name="Pennsylvania">
            <a:extLst>
              <a:ext uri="{FF2B5EF4-FFF2-40B4-BE49-F238E27FC236}">
                <a16:creationId xmlns:a16="http://schemas.microsoft.com/office/drawing/2014/main" id="{3100C504-2F80-4CA6-92AE-0FDCA129E2CC}"/>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174126" name="Rhode Island">
            <a:extLst>
              <a:ext uri="{FF2B5EF4-FFF2-40B4-BE49-F238E27FC236}">
                <a16:creationId xmlns:a16="http://schemas.microsoft.com/office/drawing/2014/main" id="{249031FF-754A-448D-896A-B364B39AC7A5}"/>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4127" name="South Carolina">
            <a:extLst>
              <a:ext uri="{FF2B5EF4-FFF2-40B4-BE49-F238E27FC236}">
                <a16:creationId xmlns:a16="http://schemas.microsoft.com/office/drawing/2014/main" id="{49BB1988-F7D1-4B4E-B4E8-246BF638E578}"/>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02818A"/>
          </a:solidFill>
          <a:ln w="15875">
            <a:solidFill>
              <a:srgbClr val="003F48"/>
            </a:solidFill>
            <a:prstDash val="solid"/>
            <a:round/>
            <a:headEnd/>
            <a:tailEnd/>
          </a:ln>
        </p:spPr>
        <p:txBody>
          <a:bodyPr/>
          <a:lstStyle/>
          <a:p>
            <a:endParaRPr lang="en-US"/>
          </a:p>
        </p:txBody>
      </p:sp>
      <p:sp>
        <p:nvSpPr>
          <p:cNvPr id="174128" name="South Dakota">
            <a:extLst>
              <a:ext uri="{FF2B5EF4-FFF2-40B4-BE49-F238E27FC236}">
                <a16:creationId xmlns:a16="http://schemas.microsoft.com/office/drawing/2014/main" id="{FBC7CA3F-1DB7-4156-96CA-4ED1F2137964}"/>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02818A"/>
          </a:solidFill>
          <a:ln w="15875">
            <a:solidFill>
              <a:srgbClr val="003F48"/>
            </a:solidFill>
            <a:prstDash val="solid"/>
            <a:round/>
            <a:headEnd/>
            <a:tailEnd/>
          </a:ln>
        </p:spPr>
        <p:txBody>
          <a:bodyPr/>
          <a:lstStyle/>
          <a:p>
            <a:endParaRPr lang="en-US"/>
          </a:p>
        </p:txBody>
      </p:sp>
      <p:sp>
        <p:nvSpPr>
          <p:cNvPr id="174129" name="Tennessee">
            <a:extLst>
              <a:ext uri="{FF2B5EF4-FFF2-40B4-BE49-F238E27FC236}">
                <a16:creationId xmlns:a16="http://schemas.microsoft.com/office/drawing/2014/main" id="{4B31BE58-9F29-4CF8-9BE8-3045B2CC009D}"/>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02818A"/>
          </a:solidFill>
          <a:ln w="15875">
            <a:solidFill>
              <a:srgbClr val="003F48"/>
            </a:solidFill>
            <a:prstDash val="solid"/>
            <a:round/>
            <a:headEnd/>
            <a:tailEnd/>
          </a:ln>
        </p:spPr>
        <p:txBody>
          <a:bodyPr/>
          <a:lstStyle/>
          <a:p>
            <a:endParaRPr lang="en-US"/>
          </a:p>
        </p:txBody>
      </p:sp>
      <p:sp>
        <p:nvSpPr>
          <p:cNvPr id="174130" name="Texas">
            <a:extLst>
              <a:ext uri="{FF2B5EF4-FFF2-40B4-BE49-F238E27FC236}">
                <a16:creationId xmlns:a16="http://schemas.microsoft.com/office/drawing/2014/main" id="{283B2B80-DE9D-4690-88BD-C5D9F88B8594}"/>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02818A"/>
          </a:solidFill>
          <a:ln w="15875">
            <a:solidFill>
              <a:srgbClr val="003F48"/>
            </a:solidFill>
            <a:prstDash val="solid"/>
            <a:round/>
            <a:headEnd/>
            <a:tailEnd/>
          </a:ln>
        </p:spPr>
        <p:txBody>
          <a:bodyPr/>
          <a:lstStyle/>
          <a:p>
            <a:endParaRPr lang="en-US"/>
          </a:p>
        </p:txBody>
      </p:sp>
      <p:sp>
        <p:nvSpPr>
          <p:cNvPr id="174131" name="Utah">
            <a:extLst>
              <a:ext uri="{FF2B5EF4-FFF2-40B4-BE49-F238E27FC236}">
                <a16:creationId xmlns:a16="http://schemas.microsoft.com/office/drawing/2014/main" id="{5956571A-D5EB-419E-BD5C-5EF04AF1BB0A}"/>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174132" name="Vermont">
            <a:extLst>
              <a:ext uri="{FF2B5EF4-FFF2-40B4-BE49-F238E27FC236}">
                <a16:creationId xmlns:a16="http://schemas.microsoft.com/office/drawing/2014/main" id="{46A359AB-B73C-4AD6-9F83-58E80A1E6E27}"/>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4133" name="West Virginia">
            <a:extLst>
              <a:ext uri="{FF2B5EF4-FFF2-40B4-BE49-F238E27FC236}">
                <a16:creationId xmlns:a16="http://schemas.microsoft.com/office/drawing/2014/main" id="{06CCABBD-74B1-454E-8857-DA3C699D6144}"/>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4134" name="Wisconsin">
            <a:extLst>
              <a:ext uri="{FF2B5EF4-FFF2-40B4-BE49-F238E27FC236}">
                <a16:creationId xmlns:a16="http://schemas.microsoft.com/office/drawing/2014/main" id="{4A5B4FE7-8AD5-4A87-8707-BB83B19A9445}"/>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02818A"/>
          </a:solidFill>
          <a:ln w="15875">
            <a:solidFill>
              <a:srgbClr val="003F48"/>
            </a:solidFill>
            <a:prstDash val="solid"/>
            <a:round/>
            <a:headEnd/>
            <a:tailEnd/>
          </a:ln>
        </p:spPr>
        <p:txBody>
          <a:bodyPr/>
          <a:lstStyle/>
          <a:p>
            <a:endParaRPr lang="en-US"/>
          </a:p>
        </p:txBody>
      </p:sp>
      <p:sp>
        <p:nvSpPr>
          <p:cNvPr id="174135" name="Wyoming">
            <a:extLst>
              <a:ext uri="{FF2B5EF4-FFF2-40B4-BE49-F238E27FC236}">
                <a16:creationId xmlns:a16="http://schemas.microsoft.com/office/drawing/2014/main" id="{27A976C6-DEA5-46EE-989D-30E9131946C9}"/>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74136" name="Massachusetts">
            <a:extLst>
              <a:ext uri="{FF2B5EF4-FFF2-40B4-BE49-F238E27FC236}">
                <a16:creationId xmlns:a16="http://schemas.microsoft.com/office/drawing/2014/main" id="{F8ED2C90-B841-481B-904A-8C6FED1DE836}"/>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4137" name="Freeform 59">
            <a:extLst>
              <a:ext uri="{FF2B5EF4-FFF2-40B4-BE49-F238E27FC236}">
                <a16:creationId xmlns:a16="http://schemas.microsoft.com/office/drawing/2014/main" id="{47457FEF-BF2E-4794-B3C7-E1654A35D629}"/>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138" name="Freeform 60">
            <a:extLst>
              <a:ext uri="{FF2B5EF4-FFF2-40B4-BE49-F238E27FC236}">
                <a16:creationId xmlns:a16="http://schemas.microsoft.com/office/drawing/2014/main" id="{4A4F7D3B-F129-4CA7-AFFC-36E8C91734F4}"/>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139" name="Virginia">
            <a:extLst>
              <a:ext uri="{FF2B5EF4-FFF2-40B4-BE49-F238E27FC236}">
                <a16:creationId xmlns:a16="http://schemas.microsoft.com/office/drawing/2014/main" id="{B2C5DDAA-D82E-4F79-A44A-8BBBF73658FE}"/>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02818A"/>
          </a:solidFill>
          <a:ln w="15875">
            <a:solidFill>
              <a:srgbClr val="003F48"/>
            </a:solidFill>
            <a:prstDash val="solid"/>
            <a:round/>
            <a:headEnd/>
            <a:tailEnd/>
          </a:ln>
        </p:spPr>
        <p:txBody>
          <a:bodyPr/>
          <a:lstStyle/>
          <a:p>
            <a:endParaRPr lang="en-US"/>
          </a:p>
        </p:txBody>
      </p:sp>
      <p:sp>
        <p:nvSpPr>
          <p:cNvPr id="174140" name="Freeform 62">
            <a:extLst>
              <a:ext uri="{FF2B5EF4-FFF2-40B4-BE49-F238E27FC236}">
                <a16:creationId xmlns:a16="http://schemas.microsoft.com/office/drawing/2014/main" id="{10F93DF2-D466-4D56-B94D-DEA269777C64}"/>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4141" name="Hawaii">
            <a:extLst>
              <a:ext uri="{FF2B5EF4-FFF2-40B4-BE49-F238E27FC236}">
                <a16:creationId xmlns:a16="http://schemas.microsoft.com/office/drawing/2014/main" id="{5FB84B6F-4C65-420D-99BB-E71129B38C9D}"/>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74166" name="Freeform 64">
              <a:extLst>
                <a:ext uri="{FF2B5EF4-FFF2-40B4-BE49-F238E27FC236}">
                  <a16:creationId xmlns:a16="http://schemas.microsoft.com/office/drawing/2014/main" id="{7B7B78A5-C3D0-4E0A-A5E2-42F8D10091FC}"/>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174167" name="Freeform 65">
              <a:extLst>
                <a:ext uri="{FF2B5EF4-FFF2-40B4-BE49-F238E27FC236}">
                  <a16:creationId xmlns:a16="http://schemas.microsoft.com/office/drawing/2014/main" id="{B3C7C1AA-642C-4905-81A6-862EA5ADD2BD}"/>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74168" name="Freeform 66">
              <a:extLst>
                <a:ext uri="{FF2B5EF4-FFF2-40B4-BE49-F238E27FC236}">
                  <a16:creationId xmlns:a16="http://schemas.microsoft.com/office/drawing/2014/main" id="{48311346-6D63-4EA9-A8B7-3B2146F8C7ED}"/>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4169" name="Freeform 67">
              <a:extLst>
                <a:ext uri="{FF2B5EF4-FFF2-40B4-BE49-F238E27FC236}">
                  <a16:creationId xmlns:a16="http://schemas.microsoft.com/office/drawing/2014/main" id="{5DB7A910-F965-4AB3-8910-538708F281D4}"/>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174170" name="Freeform 68">
              <a:extLst>
                <a:ext uri="{FF2B5EF4-FFF2-40B4-BE49-F238E27FC236}">
                  <a16:creationId xmlns:a16="http://schemas.microsoft.com/office/drawing/2014/main" id="{CB797D8A-224A-45AC-A6EC-CD77557BA447}"/>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4171" name="Freeform 69">
              <a:extLst>
                <a:ext uri="{FF2B5EF4-FFF2-40B4-BE49-F238E27FC236}">
                  <a16:creationId xmlns:a16="http://schemas.microsoft.com/office/drawing/2014/main" id="{1338C0A0-B1A5-48CD-AF53-50FDEDA809E2}"/>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4172" name="Freeform 70">
              <a:extLst>
                <a:ext uri="{FF2B5EF4-FFF2-40B4-BE49-F238E27FC236}">
                  <a16:creationId xmlns:a16="http://schemas.microsoft.com/office/drawing/2014/main" id="{9DC8AD6B-ACCA-4492-BE91-FFBBAFFD1690}"/>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174173" name="Freeform 71">
              <a:extLst>
                <a:ext uri="{FF2B5EF4-FFF2-40B4-BE49-F238E27FC236}">
                  <a16:creationId xmlns:a16="http://schemas.microsoft.com/office/drawing/2014/main" id="{A3C5CC97-3CE7-4882-BF70-40E6A5D5BFEB}"/>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174142" name="Alaska">
            <a:extLst>
              <a:ext uri="{FF2B5EF4-FFF2-40B4-BE49-F238E27FC236}">
                <a16:creationId xmlns:a16="http://schemas.microsoft.com/office/drawing/2014/main" id="{1845B19C-4491-4C52-AE9E-B7908582CD2C}"/>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74156" name="Freeform 73">
              <a:extLst>
                <a:ext uri="{FF2B5EF4-FFF2-40B4-BE49-F238E27FC236}">
                  <a16:creationId xmlns:a16="http://schemas.microsoft.com/office/drawing/2014/main" id="{FED0FD7C-77DA-485A-9543-7761FBA9AE05}"/>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02818A"/>
            </a:solidFill>
            <a:ln w="15875">
              <a:solidFill>
                <a:srgbClr val="003F48"/>
              </a:solidFill>
              <a:prstDash val="solid"/>
              <a:round/>
              <a:headEnd/>
              <a:tailEnd/>
            </a:ln>
          </p:spPr>
          <p:txBody>
            <a:bodyPr/>
            <a:lstStyle/>
            <a:p>
              <a:endParaRPr lang="en-US"/>
            </a:p>
          </p:txBody>
        </p:sp>
        <p:sp>
          <p:nvSpPr>
            <p:cNvPr id="174157" name="Freeform 74">
              <a:extLst>
                <a:ext uri="{FF2B5EF4-FFF2-40B4-BE49-F238E27FC236}">
                  <a16:creationId xmlns:a16="http://schemas.microsoft.com/office/drawing/2014/main" id="{CD418612-B1F5-4AB7-B94B-0315E27BC50F}"/>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02818A"/>
            </a:solidFill>
            <a:ln w="15875">
              <a:solidFill>
                <a:srgbClr val="003F48"/>
              </a:solidFill>
              <a:prstDash val="solid"/>
              <a:round/>
              <a:headEnd/>
              <a:tailEnd/>
            </a:ln>
          </p:spPr>
          <p:txBody>
            <a:bodyPr/>
            <a:lstStyle/>
            <a:p>
              <a:endParaRPr lang="en-US"/>
            </a:p>
          </p:txBody>
        </p:sp>
        <p:sp>
          <p:nvSpPr>
            <p:cNvPr id="174158" name="Freeform 75">
              <a:extLst>
                <a:ext uri="{FF2B5EF4-FFF2-40B4-BE49-F238E27FC236}">
                  <a16:creationId xmlns:a16="http://schemas.microsoft.com/office/drawing/2014/main" id="{079307D3-3F2B-490D-9EFB-406C92D4086F}"/>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174159" name="Freeform 76">
              <a:extLst>
                <a:ext uri="{FF2B5EF4-FFF2-40B4-BE49-F238E27FC236}">
                  <a16:creationId xmlns:a16="http://schemas.microsoft.com/office/drawing/2014/main" id="{A7EDF211-B627-46AB-878C-F29FF4A8589D}"/>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02818A"/>
            </a:solidFill>
            <a:ln w="15875">
              <a:solidFill>
                <a:srgbClr val="003F48"/>
              </a:solidFill>
              <a:prstDash val="solid"/>
              <a:round/>
              <a:headEnd/>
              <a:tailEnd/>
            </a:ln>
          </p:spPr>
          <p:txBody>
            <a:bodyPr/>
            <a:lstStyle/>
            <a:p>
              <a:endParaRPr lang="en-US"/>
            </a:p>
          </p:txBody>
        </p:sp>
        <p:sp>
          <p:nvSpPr>
            <p:cNvPr id="174160" name="Freeform 77">
              <a:extLst>
                <a:ext uri="{FF2B5EF4-FFF2-40B4-BE49-F238E27FC236}">
                  <a16:creationId xmlns:a16="http://schemas.microsoft.com/office/drawing/2014/main" id="{2C6E2BAD-C553-4464-B0B4-074482B21872}"/>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02818A"/>
            </a:solidFill>
            <a:ln w="15875">
              <a:solidFill>
                <a:srgbClr val="003F48"/>
              </a:solidFill>
              <a:prstDash val="solid"/>
              <a:round/>
              <a:headEnd/>
              <a:tailEnd/>
            </a:ln>
          </p:spPr>
          <p:txBody>
            <a:bodyPr/>
            <a:lstStyle/>
            <a:p>
              <a:endParaRPr lang="en-US"/>
            </a:p>
          </p:txBody>
        </p:sp>
        <p:sp>
          <p:nvSpPr>
            <p:cNvPr id="174161" name="Freeform 78">
              <a:extLst>
                <a:ext uri="{FF2B5EF4-FFF2-40B4-BE49-F238E27FC236}">
                  <a16:creationId xmlns:a16="http://schemas.microsoft.com/office/drawing/2014/main" id="{69300355-2FA5-4574-BC0F-53D5DDF9692E}"/>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74162" name="Freeform 79">
              <a:extLst>
                <a:ext uri="{FF2B5EF4-FFF2-40B4-BE49-F238E27FC236}">
                  <a16:creationId xmlns:a16="http://schemas.microsoft.com/office/drawing/2014/main" id="{E0786FFD-195C-4F84-8C7D-9A1F272B5445}"/>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4163" name="Freeform 80">
              <a:extLst>
                <a:ext uri="{FF2B5EF4-FFF2-40B4-BE49-F238E27FC236}">
                  <a16:creationId xmlns:a16="http://schemas.microsoft.com/office/drawing/2014/main" id="{901CC6DC-F208-4C6F-BEA5-82A22B7151AA}"/>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4164" name="Freeform 81">
              <a:extLst>
                <a:ext uri="{FF2B5EF4-FFF2-40B4-BE49-F238E27FC236}">
                  <a16:creationId xmlns:a16="http://schemas.microsoft.com/office/drawing/2014/main" id="{52460308-BA0D-4EB9-8A15-CDA51599B73F}"/>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4165" name="Freeform 82">
              <a:extLst>
                <a:ext uri="{FF2B5EF4-FFF2-40B4-BE49-F238E27FC236}">
                  <a16:creationId xmlns:a16="http://schemas.microsoft.com/office/drawing/2014/main" id="{EAA2C3AE-5600-4BE7-A32C-C550258E6E28}"/>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02818A"/>
            </a:solidFill>
            <a:ln w="15875">
              <a:solidFill>
                <a:srgbClr val="003F48"/>
              </a:solidFill>
              <a:prstDash val="solid"/>
              <a:round/>
              <a:headEnd/>
              <a:tailEnd/>
            </a:ln>
          </p:spPr>
          <p:txBody>
            <a:bodyPr/>
            <a:lstStyle/>
            <a:p>
              <a:endParaRPr lang="en-US"/>
            </a:p>
          </p:txBody>
        </p:sp>
      </p:grpSp>
      <p:sp>
        <p:nvSpPr>
          <p:cNvPr id="174143" name="Rectangle 109">
            <a:extLst>
              <a:ext uri="{FF2B5EF4-FFF2-40B4-BE49-F238E27FC236}">
                <a16:creationId xmlns:a16="http://schemas.microsoft.com/office/drawing/2014/main" id="{D17DE2A0-77CA-4117-9AF8-97017E4FA38F}"/>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4144" name="Rectangle 110">
            <a:extLst>
              <a:ext uri="{FF2B5EF4-FFF2-40B4-BE49-F238E27FC236}">
                <a16:creationId xmlns:a16="http://schemas.microsoft.com/office/drawing/2014/main" id="{181657D0-7CC6-46EF-9312-2E0FF6DDCA9D}"/>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4145" name="Rectangle 111">
            <a:extLst>
              <a:ext uri="{FF2B5EF4-FFF2-40B4-BE49-F238E27FC236}">
                <a16:creationId xmlns:a16="http://schemas.microsoft.com/office/drawing/2014/main" id="{856966DB-B63C-4AE4-98CF-F28CFF883B9D}"/>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4146" name="Rectangle 112">
            <a:extLst>
              <a:ext uri="{FF2B5EF4-FFF2-40B4-BE49-F238E27FC236}">
                <a16:creationId xmlns:a16="http://schemas.microsoft.com/office/drawing/2014/main" id="{1109BAAA-7EC8-4D67-B9A3-3A347E8CA837}"/>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4147" name="Rectangle 113">
            <a:extLst>
              <a:ext uri="{FF2B5EF4-FFF2-40B4-BE49-F238E27FC236}">
                <a16:creationId xmlns:a16="http://schemas.microsoft.com/office/drawing/2014/main" id="{D1069510-423E-485B-B3A3-12AE8E082FD0}"/>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4148" name="Text Box 114">
            <a:extLst>
              <a:ext uri="{FF2B5EF4-FFF2-40B4-BE49-F238E27FC236}">
                <a16:creationId xmlns:a16="http://schemas.microsoft.com/office/drawing/2014/main" id="{681AE3DF-51D3-45B1-B728-C98E3F3ECCD7}"/>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74149" name="Text Box 105">
            <a:extLst>
              <a:ext uri="{FF2B5EF4-FFF2-40B4-BE49-F238E27FC236}">
                <a16:creationId xmlns:a16="http://schemas.microsoft.com/office/drawing/2014/main" id="{CAB3BD2F-6691-4012-B1FC-0C9E37F843F8}"/>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74150" name="Text Box 106">
            <a:extLst>
              <a:ext uri="{FF2B5EF4-FFF2-40B4-BE49-F238E27FC236}">
                <a16:creationId xmlns:a16="http://schemas.microsoft.com/office/drawing/2014/main" id="{C0003516-11AB-49C6-8C02-03A77E242084}"/>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74151" name="Text Box 107">
            <a:extLst>
              <a:ext uri="{FF2B5EF4-FFF2-40B4-BE49-F238E27FC236}">
                <a16:creationId xmlns:a16="http://schemas.microsoft.com/office/drawing/2014/main" id="{916C90D2-95A2-472B-AD29-36D7CF018275}"/>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74152" name="Text Box 108">
            <a:extLst>
              <a:ext uri="{FF2B5EF4-FFF2-40B4-BE49-F238E27FC236}">
                <a16:creationId xmlns:a16="http://schemas.microsoft.com/office/drawing/2014/main" id="{F0D531BA-57EF-44CE-BE08-0E25811D6D04}"/>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74153" name="Rectangle 7">
            <a:extLst>
              <a:ext uri="{FF2B5EF4-FFF2-40B4-BE49-F238E27FC236}">
                <a16:creationId xmlns:a16="http://schemas.microsoft.com/office/drawing/2014/main" id="{A7D73D14-D195-4340-BA72-762B6517B840}"/>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prohibit harassment based on a student’s perceived or actual sexual orientation or gender identity</a:t>
            </a:r>
          </a:p>
        </p:txBody>
      </p:sp>
      <p:sp>
        <p:nvSpPr>
          <p:cNvPr id="174154" name="Text Box 101">
            <a:extLst>
              <a:ext uri="{FF2B5EF4-FFF2-40B4-BE49-F238E27FC236}">
                <a16:creationId xmlns:a16="http://schemas.microsoft.com/office/drawing/2014/main" id="{EE7C94F3-618C-46F5-A58B-97CF8F4224EC}"/>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74155" name="Text Box 116">
            <a:extLst>
              <a:ext uri="{FF2B5EF4-FFF2-40B4-BE49-F238E27FC236}">
                <a16:creationId xmlns:a16="http://schemas.microsoft.com/office/drawing/2014/main" id="{7FD2BEA7-FFD9-4084-A24A-B31E2DFA8419}"/>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Kansas">
            <a:extLst>
              <a:ext uri="{FF2B5EF4-FFF2-40B4-BE49-F238E27FC236}">
                <a16:creationId xmlns:a16="http://schemas.microsoft.com/office/drawing/2014/main" id="{9E1CE49C-ED37-493F-83BF-FC5EF72C7015}"/>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02818A"/>
          </a:solidFill>
          <a:ln w="15875">
            <a:solidFill>
              <a:srgbClr val="003F48"/>
            </a:solidFill>
            <a:prstDash val="solid"/>
            <a:round/>
            <a:headEnd/>
            <a:tailEnd/>
          </a:ln>
        </p:spPr>
        <p:txBody>
          <a:bodyPr/>
          <a:lstStyle/>
          <a:p>
            <a:endParaRPr lang="en-US"/>
          </a:p>
        </p:txBody>
      </p:sp>
      <p:sp>
        <p:nvSpPr>
          <p:cNvPr id="176131" name="Missouri">
            <a:extLst>
              <a:ext uri="{FF2B5EF4-FFF2-40B4-BE49-F238E27FC236}">
                <a16:creationId xmlns:a16="http://schemas.microsoft.com/office/drawing/2014/main" id="{277C335E-8F7C-4826-9231-9823C8465CBB}"/>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6132" name="Illinois">
            <a:extLst>
              <a:ext uri="{FF2B5EF4-FFF2-40B4-BE49-F238E27FC236}">
                <a16:creationId xmlns:a16="http://schemas.microsoft.com/office/drawing/2014/main" id="{01B1E2F7-055F-4A8D-9893-46EF413A7B9F}"/>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6133" name="Iowa">
            <a:extLst>
              <a:ext uri="{FF2B5EF4-FFF2-40B4-BE49-F238E27FC236}">
                <a16:creationId xmlns:a16="http://schemas.microsoft.com/office/drawing/2014/main" id="{57851FBA-A2DA-421C-BF1F-62AD659E8B47}"/>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76134" name="New Mexico">
            <a:extLst>
              <a:ext uri="{FF2B5EF4-FFF2-40B4-BE49-F238E27FC236}">
                <a16:creationId xmlns:a16="http://schemas.microsoft.com/office/drawing/2014/main" id="{47DA8971-3084-4EE2-A361-546224BED923}"/>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02818A"/>
          </a:solidFill>
          <a:ln w="15875">
            <a:solidFill>
              <a:srgbClr val="003F48"/>
            </a:solidFill>
            <a:prstDash val="solid"/>
            <a:round/>
            <a:headEnd/>
            <a:tailEnd/>
          </a:ln>
        </p:spPr>
        <p:txBody>
          <a:bodyPr/>
          <a:lstStyle/>
          <a:p>
            <a:endParaRPr lang="en-US"/>
          </a:p>
        </p:txBody>
      </p:sp>
      <p:sp>
        <p:nvSpPr>
          <p:cNvPr id="176135" name="Oklahoma">
            <a:extLst>
              <a:ext uri="{FF2B5EF4-FFF2-40B4-BE49-F238E27FC236}">
                <a16:creationId xmlns:a16="http://schemas.microsoft.com/office/drawing/2014/main" id="{34DF0CA6-7C26-4E22-8217-CD3F8DD61A6C}"/>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76136" name="Florida">
            <a:extLst>
              <a:ext uri="{FF2B5EF4-FFF2-40B4-BE49-F238E27FC236}">
                <a16:creationId xmlns:a16="http://schemas.microsoft.com/office/drawing/2014/main" id="{012FAB54-02E6-44A3-BFF1-1056BDAB41B1}"/>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02818A"/>
          </a:solidFill>
          <a:ln w="15875">
            <a:solidFill>
              <a:srgbClr val="003F48"/>
            </a:solidFill>
            <a:prstDash val="solid"/>
            <a:round/>
            <a:headEnd/>
            <a:tailEnd/>
          </a:ln>
        </p:spPr>
        <p:txBody>
          <a:bodyPr/>
          <a:lstStyle/>
          <a:p>
            <a:endParaRPr lang="en-US"/>
          </a:p>
        </p:txBody>
      </p:sp>
      <p:sp>
        <p:nvSpPr>
          <p:cNvPr id="176137" name="Freeform 9">
            <a:extLst>
              <a:ext uri="{FF2B5EF4-FFF2-40B4-BE49-F238E27FC236}">
                <a16:creationId xmlns:a16="http://schemas.microsoft.com/office/drawing/2014/main" id="{4FDCE269-8616-4A64-96C9-162CFCEC3F27}"/>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76138" name="Freeform 10">
            <a:extLst>
              <a:ext uri="{FF2B5EF4-FFF2-40B4-BE49-F238E27FC236}">
                <a16:creationId xmlns:a16="http://schemas.microsoft.com/office/drawing/2014/main" id="{146E9C74-1416-4435-A498-E1D1B90AF641}"/>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76139" name="Freeform 11">
            <a:extLst>
              <a:ext uri="{FF2B5EF4-FFF2-40B4-BE49-F238E27FC236}">
                <a16:creationId xmlns:a16="http://schemas.microsoft.com/office/drawing/2014/main" id="{FEC820AF-D529-4656-A924-616F81758E5F}"/>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76140" name="Michigan Upper">
            <a:extLst>
              <a:ext uri="{FF2B5EF4-FFF2-40B4-BE49-F238E27FC236}">
                <a16:creationId xmlns:a16="http://schemas.microsoft.com/office/drawing/2014/main" id="{4151768C-205D-406F-A7D6-4238EED8BD48}"/>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02818A"/>
          </a:solidFill>
          <a:ln w="15875">
            <a:solidFill>
              <a:srgbClr val="003F48"/>
            </a:solidFill>
            <a:prstDash val="solid"/>
            <a:round/>
            <a:headEnd/>
            <a:tailEnd/>
          </a:ln>
        </p:spPr>
        <p:txBody>
          <a:bodyPr/>
          <a:lstStyle/>
          <a:p>
            <a:endParaRPr lang="en-US"/>
          </a:p>
        </p:txBody>
      </p:sp>
      <p:sp>
        <p:nvSpPr>
          <p:cNvPr id="176141" name="Michigan">
            <a:extLst>
              <a:ext uri="{FF2B5EF4-FFF2-40B4-BE49-F238E27FC236}">
                <a16:creationId xmlns:a16="http://schemas.microsoft.com/office/drawing/2014/main" id="{78E3B6C9-2393-4512-A3A1-3367B3180055}"/>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02818A"/>
          </a:solidFill>
          <a:ln w="15875">
            <a:solidFill>
              <a:srgbClr val="003F48"/>
            </a:solidFill>
            <a:prstDash val="solid"/>
            <a:round/>
            <a:headEnd/>
            <a:tailEnd/>
          </a:ln>
        </p:spPr>
        <p:txBody>
          <a:bodyPr/>
          <a:lstStyle/>
          <a:p>
            <a:endParaRPr lang="en-US"/>
          </a:p>
        </p:txBody>
      </p:sp>
      <p:sp>
        <p:nvSpPr>
          <p:cNvPr id="176142" name="New York">
            <a:extLst>
              <a:ext uri="{FF2B5EF4-FFF2-40B4-BE49-F238E27FC236}">
                <a16:creationId xmlns:a16="http://schemas.microsoft.com/office/drawing/2014/main" id="{AD10542C-B4DC-4252-9F8A-20789B868A55}"/>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76143" name="Freeform 15">
            <a:extLst>
              <a:ext uri="{FF2B5EF4-FFF2-40B4-BE49-F238E27FC236}">
                <a16:creationId xmlns:a16="http://schemas.microsoft.com/office/drawing/2014/main" id="{E12B60EE-7ABE-4654-97E5-2630680C80C0}"/>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44" name="Freeform 16">
            <a:extLst>
              <a:ext uri="{FF2B5EF4-FFF2-40B4-BE49-F238E27FC236}">
                <a16:creationId xmlns:a16="http://schemas.microsoft.com/office/drawing/2014/main" id="{245FB2CD-768E-410C-97A2-26EABA6CEFC0}"/>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45" name="Washington">
            <a:extLst>
              <a:ext uri="{FF2B5EF4-FFF2-40B4-BE49-F238E27FC236}">
                <a16:creationId xmlns:a16="http://schemas.microsoft.com/office/drawing/2014/main" id="{4DC08692-0AF8-4479-9A9D-CFAB3815F072}"/>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02818A"/>
          </a:solidFill>
          <a:ln w="15875">
            <a:solidFill>
              <a:srgbClr val="003F48"/>
            </a:solidFill>
            <a:prstDash val="solid"/>
            <a:round/>
            <a:headEnd/>
            <a:tailEnd/>
          </a:ln>
        </p:spPr>
        <p:txBody>
          <a:bodyPr/>
          <a:lstStyle/>
          <a:p>
            <a:endParaRPr lang="en-US"/>
          </a:p>
        </p:txBody>
      </p:sp>
      <p:sp>
        <p:nvSpPr>
          <p:cNvPr id="176146" name="Freeform 19">
            <a:extLst>
              <a:ext uri="{FF2B5EF4-FFF2-40B4-BE49-F238E27FC236}">
                <a16:creationId xmlns:a16="http://schemas.microsoft.com/office/drawing/2014/main" id="{534D1F16-A4A4-4EED-A8AC-BB87544B86B3}"/>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47" name="Alabama">
            <a:extLst>
              <a:ext uri="{FF2B5EF4-FFF2-40B4-BE49-F238E27FC236}">
                <a16:creationId xmlns:a16="http://schemas.microsoft.com/office/drawing/2014/main" id="{A8481C0C-2E9D-49E5-8197-17F5F2ACBB96}"/>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76148" name="Arizona">
            <a:extLst>
              <a:ext uri="{FF2B5EF4-FFF2-40B4-BE49-F238E27FC236}">
                <a16:creationId xmlns:a16="http://schemas.microsoft.com/office/drawing/2014/main" id="{57C7BBF5-BE4F-4904-B805-78C3BBD79841}"/>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76149" name="Arkansas">
            <a:extLst>
              <a:ext uri="{FF2B5EF4-FFF2-40B4-BE49-F238E27FC236}">
                <a16:creationId xmlns:a16="http://schemas.microsoft.com/office/drawing/2014/main" id="{A3B65F13-597C-4481-8AF9-EFF2B2EA8917}"/>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76150" name="California">
            <a:extLst>
              <a:ext uri="{FF2B5EF4-FFF2-40B4-BE49-F238E27FC236}">
                <a16:creationId xmlns:a16="http://schemas.microsoft.com/office/drawing/2014/main" id="{9C767288-0BE8-4AF5-8695-DDBE640CE223}"/>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02818A"/>
          </a:solidFill>
          <a:ln w="15875">
            <a:solidFill>
              <a:srgbClr val="003F48"/>
            </a:solidFill>
            <a:prstDash val="solid"/>
            <a:round/>
            <a:headEnd/>
            <a:tailEnd/>
          </a:ln>
        </p:spPr>
        <p:txBody>
          <a:bodyPr/>
          <a:lstStyle/>
          <a:p>
            <a:endParaRPr lang="en-US"/>
          </a:p>
        </p:txBody>
      </p:sp>
      <p:sp>
        <p:nvSpPr>
          <p:cNvPr id="176151" name="Colorado">
            <a:extLst>
              <a:ext uri="{FF2B5EF4-FFF2-40B4-BE49-F238E27FC236}">
                <a16:creationId xmlns:a16="http://schemas.microsoft.com/office/drawing/2014/main" id="{9E76B91D-BF6D-4D90-AC4A-9908F41AE148}"/>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76152" name="Connecticut">
            <a:extLst>
              <a:ext uri="{FF2B5EF4-FFF2-40B4-BE49-F238E27FC236}">
                <a16:creationId xmlns:a16="http://schemas.microsoft.com/office/drawing/2014/main" id="{C1B108EB-C639-40E7-9E8D-9ACA877EFEBE}"/>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76153" name="Delaware">
            <a:extLst>
              <a:ext uri="{FF2B5EF4-FFF2-40B4-BE49-F238E27FC236}">
                <a16:creationId xmlns:a16="http://schemas.microsoft.com/office/drawing/2014/main" id="{E78F50F2-C490-496C-A2A8-376152D6F46C}"/>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6154" name="Freeform 27">
            <a:extLst>
              <a:ext uri="{FF2B5EF4-FFF2-40B4-BE49-F238E27FC236}">
                <a16:creationId xmlns:a16="http://schemas.microsoft.com/office/drawing/2014/main" id="{A52CA247-8F7B-4962-AF4E-941B71205F2C}"/>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55" name="Georgia">
            <a:extLst>
              <a:ext uri="{FF2B5EF4-FFF2-40B4-BE49-F238E27FC236}">
                <a16:creationId xmlns:a16="http://schemas.microsoft.com/office/drawing/2014/main" id="{02625C39-F2E1-47A2-AA01-8D3CD03A0492}"/>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67A9CF"/>
          </a:solidFill>
          <a:ln w="15875">
            <a:solidFill>
              <a:srgbClr val="003F48"/>
            </a:solidFill>
            <a:prstDash val="solid"/>
            <a:round/>
            <a:headEnd/>
            <a:tailEnd/>
          </a:ln>
        </p:spPr>
        <p:txBody>
          <a:bodyPr/>
          <a:lstStyle/>
          <a:p>
            <a:endParaRPr lang="en-US"/>
          </a:p>
        </p:txBody>
      </p:sp>
      <p:sp>
        <p:nvSpPr>
          <p:cNvPr id="176156" name="Idaho">
            <a:extLst>
              <a:ext uri="{FF2B5EF4-FFF2-40B4-BE49-F238E27FC236}">
                <a16:creationId xmlns:a16="http://schemas.microsoft.com/office/drawing/2014/main" id="{01E65FE9-2A5D-4592-9AF4-01799041DD8B}"/>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176157" name="Indiana">
            <a:extLst>
              <a:ext uri="{FF2B5EF4-FFF2-40B4-BE49-F238E27FC236}">
                <a16:creationId xmlns:a16="http://schemas.microsoft.com/office/drawing/2014/main" id="{B62C7EC3-66D4-4933-A511-6A4BF4C34CD6}"/>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76158" name="Kentucky">
            <a:extLst>
              <a:ext uri="{FF2B5EF4-FFF2-40B4-BE49-F238E27FC236}">
                <a16:creationId xmlns:a16="http://schemas.microsoft.com/office/drawing/2014/main" id="{CAF7E475-1E9F-4D50-89A9-11E8CDEAC7C3}"/>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76159" name="Louisiana">
            <a:extLst>
              <a:ext uri="{FF2B5EF4-FFF2-40B4-BE49-F238E27FC236}">
                <a16:creationId xmlns:a16="http://schemas.microsoft.com/office/drawing/2014/main" id="{C0618592-3CEB-405E-9F9F-71E524A63E12}"/>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76160" name="Maine">
            <a:extLst>
              <a:ext uri="{FF2B5EF4-FFF2-40B4-BE49-F238E27FC236}">
                <a16:creationId xmlns:a16="http://schemas.microsoft.com/office/drawing/2014/main" id="{D6D6A1A5-8C62-4172-B47C-97CA80B00BAB}"/>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02818A"/>
          </a:solidFill>
          <a:ln w="15875">
            <a:solidFill>
              <a:srgbClr val="003F48"/>
            </a:solidFill>
            <a:prstDash val="solid"/>
            <a:round/>
            <a:headEnd/>
            <a:tailEnd/>
          </a:ln>
        </p:spPr>
        <p:txBody>
          <a:bodyPr/>
          <a:lstStyle/>
          <a:p>
            <a:endParaRPr lang="en-US"/>
          </a:p>
        </p:txBody>
      </p:sp>
      <p:sp>
        <p:nvSpPr>
          <p:cNvPr id="176161" name="Maryland">
            <a:extLst>
              <a:ext uri="{FF2B5EF4-FFF2-40B4-BE49-F238E27FC236}">
                <a16:creationId xmlns:a16="http://schemas.microsoft.com/office/drawing/2014/main" id="{086911C1-BBF6-489E-8630-B6A7768814CC}"/>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6162" name="Minnesota">
            <a:extLst>
              <a:ext uri="{FF2B5EF4-FFF2-40B4-BE49-F238E27FC236}">
                <a16:creationId xmlns:a16="http://schemas.microsoft.com/office/drawing/2014/main" id="{59DAFC2F-B820-44B0-BE4F-F4D96B4DCEE3}"/>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6163" name="Mississippi">
            <a:extLst>
              <a:ext uri="{FF2B5EF4-FFF2-40B4-BE49-F238E27FC236}">
                <a16:creationId xmlns:a16="http://schemas.microsoft.com/office/drawing/2014/main" id="{CA166256-BE7B-4A45-BB00-FC20E0F738EF}"/>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76164" name="Montana">
            <a:extLst>
              <a:ext uri="{FF2B5EF4-FFF2-40B4-BE49-F238E27FC236}">
                <a16:creationId xmlns:a16="http://schemas.microsoft.com/office/drawing/2014/main" id="{64D3E2C3-FFBA-4D71-ABC4-4E16E58251A1}"/>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67A9CF"/>
          </a:solidFill>
          <a:ln w="15875">
            <a:solidFill>
              <a:srgbClr val="003F48"/>
            </a:solidFill>
            <a:prstDash val="solid"/>
            <a:round/>
            <a:headEnd/>
            <a:tailEnd/>
          </a:ln>
        </p:spPr>
        <p:txBody>
          <a:bodyPr/>
          <a:lstStyle/>
          <a:p>
            <a:endParaRPr lang="en-US"/>
          </a:p>
        </p:txBody>
      </p:sp>
      <p:sp>
        <p:nvSpPr>
          <p:cNvPr id="176165" name="Nebraska">
            <a:extLst>
              <a:ext uri="{FF2B5EF4-FFF2-40B4-BE49-F238E27FC236}">
                <a16:creationId xmlns:a16="http://schemas.microsoft.com/office/drawing/2014/main" id="{B320FD37-ADFD-4D62-B0C2-E4D2802538BC}"/>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67A9CF"/>
          </a:solidFill>
          <a:ln w="15875">
            <a:solidFill>
              <a:srgbClr val="003F48"/>
            </a:solidFill>
            <a:prstDash val="solid"/>
            <a:round/>
            <a:headEnd/>
            <a:tailEnd/>
          </a:ln>
        </p:spPr>
        <p:txBody>
          <a:bodyPr/>
          <a:lstStyle/>
          <a:p>
            <a:endParaRPr lang="en-US"/>
          </a:p>
        </p:txBody>
      </p:sp>
      <p:sp>
        <p:nvSpPr>
          <p:cNvPr id="176166" name="Nevada">
            <a:extLst>
              <a:ext uri="{FF2B5EF4-FFF2-40B4-BE49-F238E27FC236}">
                <a16:creationId xmlns:a16="http://schemas.microsoft.com/office/drawing/2014/main" id="{08B1D6E9-2B78-4970-815D-D7DCC26FE3E9}"/>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02818A"/>
          </a:solidFill>
          <a:ln w="15875">
            <a:solidFill>
              <a:srgbClr val="003F48"/>
            </a:solidFill>
            <a:prstDash val="solid"/>
            <a:round/>
            <a:headEnd/>
            <a:tailEnd/>
          </a:ln>
        </p:spPr>
        <p:txBody>
          <a:bodyPr/>
          <a:lstStyle/>
          <a:p>
            <a:endParaRPr lang="en-US"/>
          </a:p>
        </p:txBody>
      </p:sp>
      <p:sp>
        <p:nvSpPr>
          <p:cNvPr id="176167" name="New Hampshire">
            <a:extLst>
              <a:ext uri="{FF2B5EF4-FFF2-40B4-BE49-F238E27FC236}">
                <a16:creationId xmlns:a16="http://schemas.microsoft.com/office/drawing/2014/main" id="{A37F0CB0-0C04-4673-8120-FCA9AC878A00}"/>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02818A"/>
          </a:solidFill>
          <a:ln w="15875">
            <a:solidFill>
              <a:srgbClr val="003F48"/>
            </a:solidFill>
            <a:prstDash val="solid"/>
            <a:round/>
            <a:headEnd/>
            <a:tailEnd/>
          </a:ln>
        </p:spPr>
        <p:txBody>
          <a:bodyPr/>
          <a:lstStyle/>
          <a:p>
            <a:endParaRPr lang="en-US"/>
          </a:p>
        </p:txBody>
      </p:sp>
      <p:sp>
        <p:nvSpPr>
          <p:cNvPr id="176168" name="New Jersey">
            <a:extLst>
              <a:ext uri="{FF2B5EF4-FFF2-40B4-BE49-F238E27FC236}">
                <a16:creationId xmlns:a16="http://schemas.microsoft.com/office/drawing/2014/main" id="{38B2A5C9-94DA-4391-A2EF-59747B71E6C8}"/>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02818A"/>
          </a:solidFill>
          <a:ln w="15875">
            <a:solidFill>
              <a:srgbClr val="003F48"/>
            </a:solidFill>
            <a:prstDash val="solid"/>
            <a:round/>
            <a:headEnd/>
            <a:tailEnd/>
          </a:ln>
        </p:spPr>
        <p:txBody>
          <a:bodyPr/>
          <a:lstStyle/>
          <a:p>
            <a:endParaRPr lang="en-US"/>
          </a:p>
        </p:txBody>
      </p:sp>
      <p:sp>
        <p:nvSpPr>
          <p:cNvPr id="176169" name="North Carolina">
            <a:extLst>
              <a:ext uri="{FF2B5EF4-FFF2-40B4-BE49-F238E27FC236}">
                <a16:creationId xmlns:a16="http://schemas.microsoft.com/office/drawing/2014/main" id="{77B4D246-5514-4E56-BDCD-E9D50FC6A74E}"/>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67A9CF"/>
          </a:solidFill>
          <a:ln w="15875">
            <a:solidFill>
              <a:srgbClr val="003F48"/>
            </a:solidFill>
            <a:prstDash val="solid"/>
            <a:round/>
            <a:headEnd/>
            <a:tailEnd/>
          </a:ln>
        </p:spPr>
        <p:txBody>
          <a:bodyPr/>
          <a:lstStyle/>
          <a:p>
            <a:endParaRPr lang="en-US"/>
          </a:p>
        </p:txBody>
      </p:sp>
      <p:sp>
        <p:nvSpPr>
          <p:cNvPr id="176170" name="North Dakota">
            <a:extLst>
              <a:ext uri="{FF2B5EF4-FFF2-40B4-BE49-F238E27FC236}">
                <a16:creationId xmlns:a16="http://schemas.microsoft.com/office/drawing/2014/main" id="{EA333E4F-F72F-42B8-9C95-2999F5ED7DD6}"/>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67A9CF"/>
          </a:solidFill>
          <a:ln w="15875">
            <a:solidFill>
              <a:srgbClr val="003F48"/>
            </a:solidFill>
            <a:prstDash val="solid"/>
            <a:round/>
            <a:headEnd/>
            <a:tailEnd/>
          </a:ln>
        </p:spPr>
        <p:txBody>
          <a:bodyPr/>
          <a:lstStyle/>
          <a:p>
            <a:endParaRPr lang="en-US"/>
          </a:p>
        </p:txBody>
      </p:sp>
      <p:sp>
        <p:nvSpPr>
          <p:cNvPr id="176171" name="Ohio">
            <a:extLst>
              <a:ext uri="{FF2B5EF4-FFF2-40B4-BE49-F238E27FC236}">
                <a16:creationId xmlns:a16="http://schemas.microsoft.com/office/drawing/2014/main" id="{8E1ACCAB-36B4-465E-9F5C-7CCFFC6BC40F}"/>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176172" name="Oregon">
            <a:extLst>
              <a:ext uri="{FF2B5EF4-FFF2-40B4-BE49-F238E27FC236}">
                <a16:creationId xmlns:a16="http://schemas.microsoft.com/office/drawing/2014/main" id="{722563F1-629C-4A1A-8145-66BC8BBF70EF}"/>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02818A"/>
          </a:solidFill>
          <a:ln w="15875">
            <a:solidFill>
              <a:srgbClr val="003F48"/>
            </a:solidFill>
            <a:prstDash val="solid"/>
            <a:round/>
            <a:headEnd/>
            <a:tailEnd/>
          </a:ln>
        </p:spPr>
        <p:txBody>
          <a:bodyPr/>
          <a:lstStyle/>
          <a:p>
            <a:endParaRPr lang="en-US"/>
          </a:p>
        </p:txBody>
      </p:sp>
      <p:sp>
        <p:nvSpPr>
          <p:cNvPr id="176173" name="Pennsylvania">
            <a:extLst>
              <a:ext uri="{FF2B5EF4-FFF2-40B4-BE49-F238E27FC236}">
                <a16:creationId xmlns:a16="http://schemas.microsoft.com/office/drawing/2014/main" id="{A89E994D-55D8-4D32-A8F3-CEB0BF5D9136}"/>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02818A"/>
          </a:solidFill>
          <a:ln w="15875">
            <a:solidFill>
              <a:srgbClr val="003F48"/>
            </a:solidFill>
            <a:prstDash val="solid"/>
            <a:round/>
            <a:headEnd/>
            <a:tailEnd/>
          </a:ln>
        </p:spPr>
        <p:txBody>
          <a:bodyPr/>
          <a:lstStyle/>
          <a:p>
            <a:endParaRPr lang="en-US"/>
          </a:p>
        </p:txBody>
      </p:sp>
      <p:sp>
        <p:nvSpPr>
          <p:cNvPr id="176174" name="Rhode Island">
            <a:extLst>
              <a:ext uri="{FF2B5EF4-FFF2-40B4-BE49-F238E27FC236}">
                <a16:creationId xmlns:a16="http://schemas.microsoft.com/office/drawing/2014/main" id="{38E6462D-28E9-4B12-82C6-4594F99A0FA1}"/>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02818A"/>
          </a:solidFill>
          <a:ln w="15875">
            <a:solidFill>
              <a:srgbClr val="003F48"/>
            </a:solidFill>
            <a:prstDash val="solid"/>
            <a:round/>
            <a:headEnd/>
            <a:tailEnd/>
          </a:ln>
        </p:spPr>
        <p:txBody>
          <a:bodyPr/>
          <a:lstStyle/>
          <a:p>
            <a:endParaRPr lang="en-US"/>
          </a:p>
        </p:txBody>
      </p:sp>
      <p:sp>
        <p:nvSpPr>
          <p:cNvPr id="176175" name="South Carolina">
            <a:extLst>
              <a:ext uri="{FF2B5EF4-FFF2-40B4-BE49-F238E27FC236}">
                <a16:creationId xmlns:a16="http://schemas.microsoft.com/office/drawing/2014/main" id="{8ECB0368-8A50-4ABC-873A-07BC716A9C3A}"/>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67A9CF"/>
          </a:solidFill>
          <a:ln w="15875">
            <a:solidFill>
              <a:srgbClr val="003F48"/>
            </a:solidFill>
            <a:prstDash val="solid"/>
            <a:round/>
            <a:headEnd/>
            <a:tailEnd/>
          </a:ln>
        </p:spPr>
        <p:txBody>
          <a:bodyPr/>
          <a:lstStyle/>
          <a:p>
            <a:endParaRPr lang="en-US"/>
          </a:p>
        </p:txBody>
      </p:sp>
      <p:sp>
        <p:nvSpPr>
          <p:cNvPr id="176176" name="South Dakota">
            <a:extLst>
              <a:ext uri="{FF2B5EF4-FFF2-40B4-BE49-F238E27FC236}">
                <a16:creationId xmlns:a16="http://schemas.microsoft.com/office/drawing/2014/main" id="{D3972CF9-81D3-4F6A-9821-8C67EFA6B77D}"/>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76177" name="Tennessee">
            <a:extLst>
              <a:ext uri="{FF2B5EF4-FFF2-40B4-BE49-F238E27FC236}">
                <a16:creationId xmlns:a16="http://schemas.microsoft.com/office/drawing/2014/main" id="{0E7B62C7-0350-4C20-A200-679AAFE93150}"/>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67A9CF"/>
          </a:solidFill>
          <a:ln w="15875">
            <a:solidFill>
              <a:srgbClr val="003F48"/>
            </a:solidFill>
            <a:prstDash val="solid"/>
            <a:round/>
            <a:headEnd/>
            <a:tailEnd/>
          </a:ln>
        </p:spPr>
        <p:txBody>
          <a:bodyPr/>
          <a:lstStyle/>
          <a:p>
            <a:endParaRPr lang="en-US"/>
          </a:p>
        </p:txBody>
      </p:sp>
      <p:sp>
        <p:nvSpPr>
          <p:cNvPr id="176178" name="Texas">
            <a:extLst>
              <a:ext uri="{FF2B5EF4-FFF2-40B4-BE49-F238E27FC236}">
                <a16:creationId xmlns:a16="http://schemas.microsoft.com/office/drawing/2014/main" id="{E096ABF6-416C-49A7-A1D6-1D879A8DC745}"/>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67A9CF"/>
          </a:solidFill>
          <a:ln w="15875">
            <a:solidFill>
              <a:srgbClr val="003F48"/>
            </a:solidFill>
            <a:prstDash val="solid"/>
            <a:round/>
            <a:headEnd/>
            <a:tailEnd/>
          </a:ln>
        </p:spPr>
        <p:txBody>
          <a:bodyPr/>
          <a:lstStyle/>
          <a:p>
            <a:endParaRPr lang="en-US"/>
          </a:p>
        </p:txBody>
      </p:sp>
      <p:sp>
        <p:nvSpPr>
          <p:cNvPr id="176179" name="Utah">
            <a:extLst>
              <a:ext uri="{FF2B5EF4-FFF2-40B4-BE49-F238E27FC236}">
                <a16:creationId xmlns:a16="http://schemas.microsoft.com/office/drawing/2014/main" id="{A5C4901B-9087-492C-88B0-2BC40C12ED63}"/>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02818A"/>
          </a:solidFill>
          <a:ln w="15875">
            <a:solidFill>
              <a:srgbClr val="003F48"/>
            </a:solidFill>
            <a:prstDash val="solid"/>
            <a:round/>
            <a:headEnd/>
            <a:tailEnd/>
          </a:ln>
        </p:spPr>
        <p:txBody>
          <a:bodyPr/>
          <a:lstStyle/>
          <a:p>
            <a:endParaRPr lang="en-US"/>
          </a:p>
        </p:txBody>
      </p:sp>
      <p:sp>
        <p:nvSpPr>
          <p:cNvPr id="176180" name="Vermont">
            <a:extLst>
              <a:ext uri="{FF2B5EF4-FFF2-40B4-BE49-F238E27FC236}">
                <a16:creationId xmlns:a16="http://schemas.microsoft.com/office/drawing/2014/main" id="{CC9EECD3-08BC-4118-92D9-C62225625C7E}"/>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02818A"/>
          </a:solidFill>
          <a:ln w="15875">
            <a:solidFill>
              <a:srgbClr val="003F48"/>
            </a:solidFill>
            <a:prstDash val="solid"/>
            <a:round/>
            <a:headEnd/>
            <a:tailEnd/>
          </a:ln>
        </p:spPr>
        <p:txBody>
          <a:bodyPr/>
          <a:lstStyle/>
          <a:p>
            <a:endParaRPr lang="en-US"/>
          </a:p>
        </p:txBody>
      </p:sp>
      <p:sp>
        <p:nvSpPr>
          <p:cNvPr id="176181" name="West Virginia">
            <a:extLst>
              <a:ext uri="{FF2B5EF4-FFF2-40B4-BE49-F238E27FC236}">
                <a16:creationId xmlns:a16="http://schemas.microsoft.com/office/drawing/2014/main" id="{2AE4EC91-ADEE-4B2F-B87E-A8E6BB09B8ED}"/>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02818A"/>
          </a:solidFill>
          <a:ln w="15875">
            <a:solidFill>
              <a:srgbClr val="003F48"/>
            </a:solidFill>
            <a:prstDash val="solid"/>
            <a:round/>
            <a:headEnd/>
            <a:tailEnd/>
          </a:ln>
        </p:spPr>
        <p:txBody>
          <a:bodyPr/>
          <a:lstStyle/>
          <a:p>
            <a:endParaRPr lang="en-US"/>
          </a:p>
        </p:txBody>
      </p:sp>
      <p:sp>
        <p:nvSpPr>
          <p:cNvPr id="176182" name="Wisconsin">
            <a:extLst>
              <a:ext uri="{FF2B5EF4-FFF2-40B4-BE49-F238E27FC236}">
                <a16:creationId xmlns:a16="http://schemas.microsoft.com/office/drawing/2014/main" id="{66CA64D8-1111-4A73-8E86-519EE65F7575}"/>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176183" name="Wyoming">
            <a:extLst>
              <a:ext uri="{FF2B5EF4-FFF2-40B4-BE49-F238E27FC236}">
                <a16:creationId xmlns:a16="http://schemas.microsoft.com/office/drawing/2014/main" id="{F6958028-8BB5-4504-9736-1ADC1C2EB6DD}"/>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76184" name="Massachusetts">
            <a:extLst>
              <a:ext uri="{FF2B5EF4-FFF2-40B4-BE49-F238E27FC236}">
                <a16:creationId xmlns:a16="http://schemas.microsoft.com/office/drawing/2014/main" id="{073D1236-1570-492C-BA3D-665E54CE1A7F}"/>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6185" name="Freeform 59">
            <a:extLst>
              <a:ext uri="{FF2B5EF4-FFF2-40B4-BE49-F238E27FC236}">
                <a16:creationId xmlns:a16="http://schemas.microsoft.com/office/drawing/2014/main" id="{5EE5F322-A050-4F1B-A3CB-05EE5F6ED128}"/>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86" name="Freeform 60">
            <a:extLst>
              <a:ext uri="{FF2B5EF4-FFF2-40B4-BE49-F238E27FC236}">
                <a16:creationId xmlns:a16="http://schemas.microsoft.com/office/drawing/2014/main" id="{AD92BD07-2ADB-491D-A9BF-8AC150D05CAE}"/>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6187" name="Virginia">
            <a:extLst>
              <a:ext uri="{FF2B5EF4-FFF2-40B4-BE49-F238E27FC236}">
                <a16:creationId xmlns:a16="http://schemas.microsoft.com/office/drawing/2014/main" id="{9879F722-8601-4DAB-B379-478160705189}"/>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67A9CF"/>
          </a:solidFill>
          <a:ln w="15875">
            <a:solidFill>
              <a:srgbClr val="003F48"/>
            </a:solidFill>
            <a:prstDash val="solid"/>
            <a:round/>
            <a:headEnd/>
            <a:tailEnd/>
          </a:ln>
        </p:spPr>
        <p:txBody>
          <a:bodyPr/>
          <a:lstStyle/>
          <a:p>
            <a:endParaRPr lang="en-US"/>
          </a:p>
        </p:txBody>
      </p:sp>
      <p:sp>
        <p:nvSpPr>
          <p:cNvPr id="176188" name="Freeform 62">
            <a:extLst>
              <a:ext uri="{FF2B5EF4-FFF2-40B4-BE49-F238E27FC236}">
                <a16:creationId xmlns:a16="http://schemas.microsoft.com/office/drawing/2014/main" id="{BB1A2860-7860-47BF-AB82-F815B89CB574}"/>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6189" name="Hawaii">
            <a:extLst>
              <a:ext uri="{FF2B5EF4-FFF2-40B4-BE49-F238E27FC236}">
                <a16:creationId xmlns:a16="http://schemas.microsoft.com/office/drawing/2014/main" id="{170EF53E-5D82-42D3-A23D-3C097CDAD2CB}"/>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76214" name="Freeform 64">
              <a:extLst>
                <a:ext uri="{FF2B5EF4-FFF2-40B4-BE49-F238E27FC236}">
                  <a16:creationId xmlns:a16="http://schemas.microsoft.com/office/drawing/2014/main" id="{FF3CFB5C-EDD5-4BD4-BF36-57E443B82F16}"/>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02818A"/>
            </a:solidFill>
            <a:ln w="15875">
              <a:solidFill>
                <a:srgbClr val="003F48"/>
              </a:solidFill>
              <a:prstDash val="solid"/>
              <a:round/>
              <a:headEnd/>
              <a:tailEnd/>
            </a:ln>
          </p:spPr>
          <p:txBody>
            <a:bodyPr/>
            <a:lstStyle/>
            <a:p>
              <a:endParaRPr lang="en-US"/>
            </a:p>
          </p:txBody>
        </p:sp>
        <p:sp>
          <p:nvSpPr>
            <p:cNvPr id="176215" name="Freeform 65">
              <a:extLst>
                <a:ext uri="{FF2B5EF4-FFF2-40B4-BE49-F238E27FC236}">
                  <a16:creationId xmlns:a16="http://schemas.microsoft.com/office/drawing/2014/main" id="{69BDBECE-D0C3-42F8-9EBF-E02BF0C288B8}"/>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02818A"/>
            </a:solidFill>
            <a:ln w="15875">
              <a:solidFill>
                <a:srgbClr val="003F48"/>
              </a:solidFill>
              <a:prstDash val="solid"/>
              <a:round/>
              <a:headEnd/>
              <a:tailEnd/>
            </a:ln>
          </p:spPr>
          <p:txBody>
            <a:bodyPr/>
            <a:lstStyle/>
            <a:p>
              <a:endParaRPr lang="en-US"/>
            </a:p>
          </p:txBody>
        </p:sp>
        <p:sp>
          <p:nvSpPr>
            <p:cNvPr id="176216" name="Freeform 66">
              <a:extLst>
                <a:ext uri="{FF2B5EF4-FFF2-40B4-BE49-F238E27FC236}">
                  <a16:creationId xmlns:a16="http://schemas.microsoft.com/office/drawing/2014/main" id="{E2D754A3-73E6-4A4E-BCC5-97F897DCE30B}"/>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6217" name="Freeform 67">
              <a:extLst>
                <a:ext uri="{FF2B5EF4-FFF2-40B4-BE49-F238E27FC236}">
                  <a16:creationId xmlns:a16="http://schemas.microsoft.com/office/drawing/2014/main" id="{DA99318E-3D48-4718-840E-B3A431DB6EE1}"/>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02818A"/>
            </a:solidFill>
            <a:ln w="15875">
              <a:solidFill>
                <a:srgbClr val="003F48"/>
              </a:solidFill>
              <a:prstDash val="solid"/>
              <a:round/>
              <a:headEnd/>
              <a:tailEnd/>
            </a:ln>
          </p:spPr>
          <p:txBody>
            <a:bodyPr/>
            <a:lstStyle/>
            <a:p>
              <a:endParaRPr lang="en-US"/>
            </a:p>
          </p:txBody>
        </p:sp>
        <p:sp>
          <p:nvSpPr>
            <p:cNvPr id="176218" name="Freeform 68">
              <a:extLst>
                <a:ext uri="{FF2B5EF4-FFF2-40B4-BE49-F238E27FC236}">
                  <a16:creationId xmlns:a16="http://schemas.microsoft.com/office/drawing/2014/main" id="{5C27249E-8B49-4CAE-8C04-81ED5E1E7317}"/>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02818A"/>
            </a:solidFill>
            <a:ln w="15875">
              <a:solidFill>
                <a:srgbClr val="003F48"/>
              </a:solidFill>
              <a:prstDash val="solid"/>
              <a:round/>
              <a:headEnd/>
              <a:tailEnd/>
            </a:ln>
          </p:spPr>
          <p:txBody>
            <a:bodyPr/>
            <a:lstStyle/>
            <a:p>
              <a:endParaRPr lang="en-US"/>
            </a:p>
          </p:txBody>
        </p:sp>
        <p:sp>
          <p:nvSpPr>
            <p:cNvPr id="176219" name="Freeform 69">
              <a:extLst>
                <a:ext uri="{FF2B5EF4-FFF2-40B4-BE49-F238E27FC236}">
                  <a16:creationId xmlns:a16="http://schemas.microsoft.com/office/drawing/2014/main" id="{7E9F9F97-314D-4A23-9331-6835C89A33FB}"/>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02818A"/>
            </a:solidFill>
            <a:ln w="15875">
              <a:solidFill>
                <a:srgbClr val="003F48"/>
              </a:solidFill>
              <a:prstDash val="solid"/>
              <a:round/>
              <a:headEnd/>
              <a:tailEnd/>
            </a:ln>
          </p:spPr>
          <p:txBody>
            <a:bodyPr/>
            <a:lstStyle/>
            <a:p>
              <a:endParaRPr lang="en-US"/>
            </a:p>
          </p:txBody>
        </p:sp>
        <p:sp>
          <p:nvSpPr>
            <p:cNvPr id="176220" name="Freeform 70">
              <a:extLst>
                <a:ext uri="{FF2B5EF4-FFF2-40B4-BE49-F238E27FC236}">
                  <a16:creationId xmlns:a16="http://schemas.microsoft.com/office/drawing/2014/main" id="{ED8F22DF-E310-4957-AE8A-6619B1A0E3DF}"/>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02818A"/>
            </a:solidFill>
            <a:ln w="15875">
              <a:solidFill>
                <a:srgbClr val="003F48"/>
              </a:solidFill>
              <a:prstDash val="solid"/>
              <a:round/>
              <a:headEnd/>
              <a:tailEnd/>
            </a:ln>
          </p:spPr>
          <p:txBody>
            <a:bodyPr/>
            <a:lstStyle/>
            <a:p>
              <a:endParaRPr lang="en-US"/>
            </a:p>
          </p:txBody>
        </p:sp>
        <p:sp>
          <p:nvSpPr>
            <p:cNvPr id="176221" name="Freeform 71">
              <a:extLst>
                <a:ext uri="{FF2B5EF4-FFF2-40B4-BE49-F238E27FC236}">
                  <a16:creationId xmlns:a16="http://schemas.microsoft.com/office/drawing/2014/main" id="{21096037-50DA-41AE-811A-534077DBAFB0}"/>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02818A"/>
            </a:solidFill>
            <a:ln w="15875">
              <a:solidFill>
                <a:srgbClr val="003F48"/>
              </a:solidFill>
              <a:prstDash val="solid"/>
              <a:round/>
              <a:headEnd/>
              <a:tailEnd/>
            </a:ln>
          </p:spPr>
          <p:txBody>
            <a:bodyPr/>
            <a:lstStyle/>
            <a:p>
              <a:endParaRPr lang="en-US"/>
            </a:p>
          </p:txBody>
        </p:sp>
      </p:grpSp>
      <p:grpSp>
        <p:nvGrpSpPr>
          <p:cNvPr id="176190" name="Alaska">
            <a:extLst>
              <a:ext uri="{FF2B5EF4-FFF2-40B4-BE49-F238E27FC236}">
                <a16:creationId xmlns:a16="http://schemas.microsoft.com/office/drawing/2014/main" id="{19B51B08-11EC-4EE0-95B5-9944121EBD31}"/>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76204" name="Freeform 73">
              <a:extLst>
                <a:ext uri="{FF2B5EF4-FFF2-40B4-BE49-F238E27FC236}">
                  <a16:creationId xmlns:a16="http://schemas.microsoft.com/office/drawing/2014/main" id="{88F47E53-7C06-43BB-83FA-8CC856C34232}"/>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67A9CF"/>
            </a:solidFill>
            <a:ln w="15875">
              <a:solidFill>
                <a:srgbClr val="003F48"/>
              </a:solidFill>
              <a:prstDash val="solid"/>
              <a:round/>
              <a:headEnd/>
              <a:tailEnd/>
            </a:ln>
          </p:spPr>
          <p:txBody>
            <a:bodyPr/>
            <a:lstStyle/>
            <a:p>
              <a:endParaRPr lang="en-US"/>
            </a:p>
          </p:txBody>
        </p:sp>
        <p:sp>
          <p:nvSpPr>
            <p:cNvPr id="176205" name="Freeform 74">
              <a:extLst>
                <a:ext uri="{FF2B5EF4-FFF2-40B4-BE49-F238E27FC236}">
                  <a16:creationId xmlns:a16="http://schemas.microsoft.com/office/drawing/2014/main" id="{079A48E7-CE6B-40F8-860F-6475074891B7}"/>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67A9CF"/>
            </a:solidFill>
            <a:ln w="15875">
              <a:solidFill>
                <a:srgbClr val="003F48"/>
              </a:solidFill>
              <a:prstDash val="solid"/>
              <a:round/>
              <a:headEnd/>
              <a:tailEnd/>
            </a:ln>
          </p:spPr>
          <p:txBody>
            <a:bodyPr/>
            <a:lstStyle/>
            <a:p>
              <a:endParaRPr lang="en-US"/>
            </a:p>
          </p:txBody>
        </p:sp>
        <p:sp>
          <p:nvSpPr>
            <p:cNvPr id="176206" name="Freeform 75">
              <a:extLst>
                <a:ext uri="{FF2B5EF4-FFF2-40B4-BE49-F238E27FC236}">
                  <a16:creationId xmlns:a16="http://schemas.microsoft.com/office/drawing/2014/main" id="{56408BCB-2015-40CE-8FEC-70452AE8D13B}"/>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67A9CF"/>
            </a:solidFill>
            <a:ln w="15875">
              <a:solidFill>
                <a:srgbClr val="003F48"/>
              </a:solidFill>
              <a:prstDash val="solid"/>
              <a:round/>
              <a:headEnd/>
              <a:tailEnd/>
            </a:ln>
          </p:spPr>
          <p:txBody>
            <a:bodyPr/>
            <a:lstStyle/>
            <a:p>
              <a:endParaRPr lang="en-US"/>
            </a:p>
          </p:txBody>
        </p:sp>
        <p:sp>
          <p:nvSpPr>
            <p:cNvPr id="176207" name="Freeform 76">
              <a:extLst>
                <a:ext uri="{FF2B5EF4-FFF2-40B4-BE49-F238E27FC236}">
                  <a16:creationId xmlns:a16="http://schemas.microsoft.com/office/drawing/2014/main" id="{53113E0C-4784-403B-A807-A50EE7CB0115}"/>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67A9CF"/>
            </a:solidFill>
            <a:ln w="15875">
              <a:solidFill>
                <a:srgbClr val="003F48"/>
              </a:solidFill>
              <a:prstDash val="solid"/>
              <a:round/>
              <a:headEnd/>
              <a:tailEnd/>
            </a:ln>
          </p:spPr>
          <p:txBody>
            <a:bodyPr/>
            <a:lstStyle/>
            <a:p>
              <a:endParaRPr lang="en-US"/>
            </a:p>
          </p:txBody>
        </p:sp>
        <p:sp>
          <p:nvSpPr>
            <p:cNvPr id="176208" name="Freeform 77">
              <a:extLst>
                <a:ext uri="{FF2B5EF4-FFF2-40B4-BE49-F238E27FC236}">
                  <a16:creationId xmlns:a16="http://schemas.microsoft.com/office/drawing/2014/main" id="{B857F911-43C9-4F3D-A009-0A60CB4781DB}"/>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67A9CF"/>
            </a:solidFill>
            <a:ln w="15875">
              <a:solidFill>
                <a:srgbClr val="003F48"/>
              </a:solidFill>
              <a:prstDash val="solid"/>
              <a:round/>
              <a:headEnd/>
              <a:tailEnd/>
            </a:ln>
          </p:spPr>
          <p:txBody>
            <a:bodyPr/>
            <a:lstStyle/>
            <a:p>
              <a:endParaRPr lang="en-US"/>
            </a:p>
          </p:txBody>
        </p:sp>
        <p:sp>
          <p:nvSpPr>
            <p:cNvPr id="176209" name="Freeform 78">
              <a:extLst>
                <a:ext uri="{FF2B5EF4-FFF2-40B4-BE49-F238E27FC236}">
                  <a16:creationId xmlns:a16="http://schemas.microsoft.com/office/drawing/2014/main" id="{48DB9528-04D2-483A-B076-8ADB36FA2E9B}"/>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67A9CF"/>
            </a:solidFill>
            <a:ln w="15875">
              <a:solidFill>
                <a:srgbClr val="003F48"/>
              </a:solidFill>
              <a:prstDash val="solid"/>
              <a:round/>
              <a:headEnd/>
              <a:tailEnd/>
            </a:ln>
          </p:spPr>
          <p:txBody>
            <a:bodyPr/>
            <a:lstStyle/>
            <a:p>
              <a:endParaRPr lang="en-US"/>
            </a:p>
          </p:txBody>
        </p:sp>
        <p:sp>
          <p:nvSpPr>
            <p:cNvPr id="176210" name="Freeform 79">
              <a:extLst>
                <a:ext uri="{FF2B5EF4-FFF2-40B4-BE49-F238E27FC236}">
                  <a16:creationId xmlns:a16="http://schemas.microsoft.com/office/drawing/2014/main" id="{B2085DE5-EA12-4C57-91D4-FCFED1BC6E76}"/>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6211" name="Freeform 80">
              <a:extLst>
                <a:ext uri="{FF2B5EF4-FFF2-40B4-BE49-F238E27FC236}">
                  <a16:creationId xmlns:a16="http://schemas.microsoft.com/office/drawing/2014/main" id="{58229102-AE23-4AD2-9F05-73CBDDA81D48}"/>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6212" name="Freeform 81">
              <a:extLst>
                <a:ext uri="{FF2B5EF4-FFF2-40B4-BE49-F238E27FC236}">
                  <a16:creationId xmlns:a16="http://schemas.microsoft.com/office/drawing/2014/main" id="{FCB0C99C-4EE4-45D0-AB7D-5D66BCE83739}"/>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6213" name="Freeform 82">
              <a:extLst>
                <a:ext uri="{FF2B5EF4-FFF2-40B4-BE49-F238E27FC236}">
                  <a16:creationId xmlns:a16="http://schemas.microsoft.com/office/drawing/2014/main" id="{FDFB5E00-CADB-4037-A4A3-A93872DB665F}"/>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67A9CF"/>
            </a:solidFill>
            <a:ln w="15875">
              <a:solidFill>
                <a:srgbClr val="003F48"/>
              </a:solidFill>
              <a:prstDash val="solid"/>
              <a:round/>
              <a:headEnd/>
              <a:tailEnd/>
            </a:ln>
          </p:spPr>
          <p:txBody>
            <a:bodyPr/>
            <a:lstStyle/>
            <a:p>
              <a:endParaRPr lang="en-US"/>
            </a:p>
          </p:txBody>
        </p:sp>
      </p:grpSp>
      <p:sp>
        <p:nvSpPr>
          <p:cNvPr id="176191" name="Rectangle 109">
            <a:extLst>
              <a:ext uri="{FF2B5EF4-FFF2-40B4-BE49-F238E27FC236}">
                <a16:creationId xmlns:a16="http://schemas.microsoft.com/office/drawing/2014/main" id="{5F0BC732-CAB1-4C7E-99D4-AD07B4D22DFF}"/>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6192" name="Rectangle 110">
            <a:extLst>
              <a:ext uri="{FF2B5EF4-FFF2-40B4-BE49-F238E27FC236}">
                <a16:creationId xmlns:a16="http://schemas.microsoft.com/office/drawing/2014/main" id="{4217FB23-04E0-4998-B47C-37E40601A142}"/>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6193" name="Rectangle 111">
            <a:extLst>
              <a:ext uri="{FF2B5EF4-FFF2-40B4-BE49-F238E27FC236}">
                <a16:creationId xmlns:a16="http://schemas.microsoft.com/office/drawing/2014/main" id="{C332D551-8D3A-486C-81A6-272019B06F02}"/>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6194" name="Rectangle 112">
            <a:extLst>
              <a:ext uri="{FF2B5EF4-FFF2-40B4-BE49-F238E27FC236}">
                <a16:creationId xmlns:a16="http://schemas.microsoft.com/office/drawing/2014/main" id="{DD72C766-E062-46D8-B8DD-E43FD14D4D7C}"/>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6195" name="Rectangle 113">
            <a:extLst>
              <a:ext uri="{FF2B5EF4-FFF2-40B4-BE49-F238E27FC236}">
                <a16:creationId xmlns:a16="http://schemas.microsoft.com/office/drawing/2014/main" id="{E77656BE-F564-402F-85E4-4B7E1EAF09C7}"/>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6196" name="Text Box 114">
            <a:extLst>
              <a:ext uri="{FF2B5EF4-FFF2-40B4-BE49-F238E27FC236}">
                <a16:creationId xmlns:a16="http://schemas.microsoft.com/office/drawing/2014/main" id="{81C66CB0-DAEC-440A-A65D-03639B4628CF}"/>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76197" name="Text Box 105">
            <a:extLst>
              <a:ext uri="{FF2B5EF4-FFF2-40B4-BE49-F238E27FC236}">
                <a16:creationId xmlns:a16="http://schemas.microsoft.com/office/drawing/2014/main" id="{4A39678A-621B-4566-893A-1D454527F05C}"/>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76198" name="Text Box 106">
            <a:extLst>
              <a:ext uri="{FF2B5EF4-FFF2-40B4-BE49-F238E27FC236}">
                <a16:creationId xmlns:a16="http://schemas.microsoft.com/office/drawing/2014/main" id="{4AEA47A9-4C38-4BB2-B55B-157A94175F90}"/>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76199" name="Text Box 107">
            <a:extLst>
              <a:ext uri="{FF2B5EF4-FFF2-40B4-BE49-F238E27FC236}">
                <a16:creationId xmlns:a16="http://schemas.microsoft.com/office/drawing/2014/main" id="{F5064CC8-CA12-4520-B525-01193E0CFAC5}"/>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76200" name="Text Box 108">
            <a:extLst>
              <a:ext uri="{FF2B5EF4-FFF2-40B4-BE49-F238E27FC236}">
                <a16:creationId xmlns:a16="http://schemas.microsoft.com/office/drawing/2014/main" id="{5EA5BDCA-9B8D-4084-887A-6A1131C87E5E}"/>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76201" name="Rectangle 7">
            <a:extLst>
              <a:ext uri="{FF2B5EF4-FFF2-40B4-BE49-F238E27FC236}">
                <a16:creationId xmlns:a16="http://schemas.microsoft.com/office/drawing/2014/main" id="{13E481B7-15FA-42B8-9171-8A7A79F3E1DB}"/>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encourage staff to attend professional development on safe and supportive school environments for all students, regardless of sexual orientation or gender identity</a:t>
            </a:r>
          </a:p>
        </p:txBody>
      </p:sp>
      <p:sp>
        <p:nvSpPr>
          <p:cNvPr id="176202" name="Text Box 101">
            <a:extLst>
              <a:ext uri="{FF2B5EF4-FFF2-40B4-BE49-F238E27FC236}">
                <a16:creationId xmlns:a16="http://schemas.microsoft.com/office/drawing/2014/main" id="{67062988-9017-4D0F-BDDD-923D8206EDC6}"/>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76203" name="Text Box 116">
            <a:extLst>
              <a:ext uri="{FF2B5EF4-FFF2-40B4-BE49-F238E27FC236}">
                <a16:creationId xmlns:a16="http://schemas.microsoft.com/office/drawing/2014/main" id="{027E6BBD-6D37-468F-AB41-953E80EA0DDF}"/>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Kansas">
            <a:extLst>
              <a:ext uri="{FF2B5EF4-FFF2-40B4-BE49-F238E27FC236}">
                <a16:creationId xmlns:a16="http://schemas.microsoft.com/office/drawing/2014/main" id="{8D75C843-CFAB-42EB-82D1-35F414889C8E}"/>
              </a:ext>
              <a:ext uri="{C183D7F6-B498-43B3-948B-1728B52AA6E4}">
                <adec:decorative xmlns:adec="http://schemas.microsoft.com/office/drawing/2017/decorative" val="1"/>
              </a:ext>
            </a:extLst>
          </p:cNvPr>
          <p:cNvSpPr>
            <a:spLocks noChangeAspect="1"/>
          </p:cNvSpPr>
          <p:nvPr/>
        </p:nvSpPr>
        <p:spPr bwMode="auto">
          <a:xfrm>
            <a:off x="4151313" y="3081338"/>
            <a:ext cx="909637" cy="490537"/>
          </a:xfrm>
          <a:custGeom>
            <a:avLst/>
            <a:gdLst>
              <a:gd name="T0" fmla="*/ 0 w 116"/>
              <a:gd name="T1" fmla="*/ 2147483646 h 63"/>
              <a:gd name="T2" fmla="*/ 2147483646 w 116"/>
              <a:gd name="T3" fmla="*/ 0 h 63"/>
              <a:gd name="T4" fmla="*/ 2147483646 w 116"/>
              <a:gd name="T5" fmla="*/ 2147483646 h 63"/>
              <a:gd name="T6" fmla="*/ 2147483646 w 116"/>
              <a:gd name="T7" fmla="*/ 2147483646 h 63"/>
              <a:gd name="T8" fmla="*/ 2147483646 w 116"/>
              <a:gd name="T9" fmla="*/ 2147483646 h 63"/>
              <a:gd name="T10" fmla="*/ 2147483646 w 116"/>
              <a:gd name="T11" fmla="*/ 2147483646 h 63"/>
              <a:gd name="T12" fmla="*/ 2147483646 w 116"/>
              <a:gd name="T13" fmla="*/ 2147483646 h 63"/>
              <a:gd name="T14" fmla="*/ 2147483646 w 116"/>
              <a:gd name="T15" fmla="*/ 2147483646 h 63"/>
              <a:gd name="T16" fmla="*/ 2147483646 w 116"/>
              <a:gd name="T17" fmla="*/ 2147483646 h 63"/>
              <a:gd name="T18" fmla="*/ 2147483646 w 116"/>
              <a:gd name="T19" fmla="*/ 2147483646 h 63"/>
              <a:gd name="T20" fmla="*/ 2147483646 w 116"/>
              <a:gd name="T21" fmla="*/ 2147483646 h 63"/>
              <a:gd name="T22" fmla="*/ 2147483646 w 116"/>
              <a:gd name="T23" fmla="*/ 2147483646 h 63"/>
              <a:gd name="T24" fmla="*/ 2147483646 w 116"/>
              <a:gd name="T25" fmla="*/ 2147483646 h 63"/>
              <a:gd name="T26" fmla="*/ 2147483646 w 116"/>
              <a:gd name="T27" fmla="*/ 2147483646 h 63"/>
              <a:gd name="T28" fmla="*/ 0 w 116"/>
              <a:gd name="T29" fmla="*/ 2147483646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6"/>
              <a:gd name="T46" fmla="*/ 0 h 63"/>
              <a:gd name="T47" fmla="*/ 116 w 116"/>
              <a:gd name="T48" fmla="*/ 63 h 6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6" h="63">
                <a:moveTo>
                  <a:pt x="0" y="60"/>
                </a:moveTo>
                <a:lnTo>
                  <a:pt x="4" y="0"/>
                </a:lnTo>
                <a:lnTo>
                  <a:pt x="47" y="3"/>
                </a:lnTo>
                <a:lnTo>
                  <a:pt x="105" y="3"/>
                </a:lnTo>
                <a:lnTo>
                  <a:pt x="108" y="6"/>
                </a:lnTo>
                <a:lnTo>
                  <a:pt x="110" y="6"/>
                </a:lnTo>
                <a:lnTo>
                  <a:pt x="111" y="7"/>
                </a:lnTo>
                <a:lnTo>
                  <a:pt x="112" y="9"/>
                </a:lnTo>
                <a:lnTo>
                  <a:pt x="110" y="9"/>
                </a:lnTo>
                <a:lnTo>
                  <a:pt x="108" y="13"/>
                </a:lnTo>
                <a:lnTo>
                  <a:pt x="113" y="19"/>
                </a:lnTo>
                <a:lnTo>
                  <a:pt x="116" y="20"/>
                </a:lnTo>
                <a:lnTo>
                  <a:pt x="116" y="63"/>
                </a:lnTo>
                <a:lnTo>
                  <a:pt x="66" y="63"/>
                </a:lnTo>
                <a:lnTo>
                  <a:pt x="0" y="60"/>
                </a:lnTo>
                <a:close/>
              </a:path>
            </a:pathLst>
          </a:custGeom>
          <a:solidFill>
            <a:srgbClr val="BDC9E1"/>
          </a:solidFill>
          <a:ln w="15875">
            <a:solidFill>
              <a:srgbClr val="003F48"/>
            </a:solidFill>
            <a:prstDash val="solid"/>
            <a:round/>
            <a:headEnd/>
            <a:tailEnd/>
          </a:ln>
        </p:spPr>
        <p:txBody>
          <a:bodyPr/>
          <a:lstStyle/>
          <a:p>
            <a:endParaRPr lang="en-US"/>
          </a:p>
        </p:txBody>
      </p:sp>
      <p:sp>
        <p:nvSpPr>
          <p:cNvPr id="178179" name="Missouri">
            <a:extLst>
              <a:ext uri="{FF2B5EF4-FFF2-40B4-BE49-F238E27FC236}">
                <a16:creationId xmlns:a16="http://schemas.microsoft.com/office/drawing/2014/main" id="{25968C56-3537-4E7D-ABA8-3992CCF782A9}"/>
              </a:ext>
              <a:ext uri="{C183D7F6-B498-43B3-948B-1728B52AA6E4}">
                <adec:decorative xmlns:adec="http://schemas.microsoft.com/office/drawing/2017/decorative" val="1"/>
              </a:ext>
            </a:extLst>
          </p:cNvPr>
          <p:cNvSpPr>
            <a:spLocks noChangeAspect="1"/>
          </p:cNvSpPr>
          <p:nvPr/>
        </p:nvSpPr>
        <p:spPr bwMode="auto">
          <a:xfrm>
            <a:off x="4926013" y="3014663"/>
            <a:ext cx="809625" cy="698500"/>
          </a:xfrm>
          <a:custGeom>
            <a:avLst/>
            <a:gdLst>
              <a:gd name="T0" fmla="*/ 0 w 103"/>
              <a:gd name="T1" fmla="*/ 2147483646 h 90"/>
              <a:gd name="T2" fmla="*/ 2147483646 w 103"/>
              <a:gd name="T3" fmla="*/ 2147483646 h 90"/>
              <a:gd name="T4" fmla="*/ 2147483646 w 103"/>
              <a:gd name="T5" fmla="*/ 2147483646 h 90"/>
              <a:gd name="T6" fmla="*/ 2147483646 w 103"/>
              <a:gd name="T7" fmla="*/ 2147483646 h 90"/>
              <a:gd name="T8" fmla="*/ 2147483646 w 103"/>
              <a:gd name="T9" fmla="*/ 2147483646 h 90"/>
              <a:gd name="T10" fmla="*/ 2147483646 w 103"/>
              <a:gd name="T11" fmla="*/ 2147483646 h 90"/>
              <a:gd name="T12" fmla="*/ 2147483646 w 103"/>
              <a:gd name="T13" fmla="*/ 2147483646 h 90"/>
              <a:gd name="T14" fmla="*/ 2147483646 w 103"/>
              <a:gd name="T15" fmla="*/ 2147483646 h 90"/>
              <a:gd name="T16" fmla="*/ 2147483646 w 103"/>
              <a:gd name="T17" fmla="*/ 2147483646 h 90"/>
              <a:gd name="T18" fmla="*/ 2147483646 w 103"/>
              <a:gd name="T19" fmla="*/ 2147483646 h 90"/>
              <a:gd name="T20" fmla="*/ 2147483646 w 103"/>
              <a:gd name="T21" fmla="*/ 2147483646 h 90"/>
              <a:gd name="T22" fmla="*/ 2147483646 w 103"/>
              <a:gd name="T23" fmla="*/ 2147483646 h 90"/>
              <a:gd name="T24" fmla="*/ 2147483646 w 103"/>
              <a:gd name="T25" fmla="*/ 2147483646 h 90"/>
              <a:gd name="T26" fmla="*/ 2147483646 w 103"/>
              <a:gd name="T27" fmla="*/ 2147483646 h 90"/>
              <a:gd name="T28" fmla="*/ 2147483646 w 103"/>
              <a:gd name="T29" fmla="*/ 2147483646 h 90"/>
              <a:gd name="T30" fmla="*/ 2147483646 w 103"/>
              <a:gd name="T31" fmla="*/ 2147483646 h 90"/>
              <a:gd name="T32" fmla="*/ 2147483646 w 103"/>
              <a:gd name="T33" fmla="*/ 2147483646 h 90"/>
              <a:gd name="T34" fmla="*/ 2147483646 w 103"/>
              <a:gd name="T35" fmla="*/ 2147483646 h 90"/>
              <a:gd name="T36" fmla="*/ 2147483646 w 103"/>
              <a:gd name="T37" fmla="*/ 2147483646 h 90"/>
              <a:gd name="T38" fmla="*/ 2147483646 w 103"/>
              <a:gd name="T39" fmla="*/ 2147483646 h 90"/>
              <a:gd name="T40" fmla="*/ 2147483646 w 103"/>
              <a:gd name="T41" fmla="*/ 2147483646 h 90"/>
              <a:gd name="T42" fmla="*/ 2147483646 w 103"/>
              <a:gd name="T43" fmla="*/ 2147483646 h 90"/>
              <a:gd name="T44" fmla="*/ 2147483646 w 103"/>
              <a:gd name="T45" fmla="*/ 2147483646 h 90"/>
              <a:gd name="T46" fmla="*/ 2147483646 w 103"/>
              <a:gd name="T47" fmla="*/ 2147483646 h 90"/>
              <a:gd name="T48" fmla="*/ 2147483646 w 103"/>
              <a:gd name="T49" fmla="*/ 2147483646 h 90"/>
              <a:gd name="T50" fmla="*/ 2147483646 w 103"/>
              <a:gd name="T51" fmla="*/ 2147483646 h 90"/>
              <a:gd name="T52" fmla="*/ 2147483646 w 103"/>
              <a:gd name="T53" fmla="*/ 2147483646 h 90"/>
              <a:gd name="T54" fmla="*/ 2147483646 w 103"/>
              <a:gd name="T55" fmla="*/ 2147483646 h 90"/>
              <a:gd name="T56" fmla="*/ 2147483646 w 103"/>
              <a:gd name="T57" fmla="*/ 2147483646 h 90"/>
              <a:gd name="T58" fmla="*/ 2147483646 w 103"/>
              <a:gd name="T59" fmla="*/ 2147483646 h 90"/>
              <a:gd name="T60" fmla="*/ 2147483646 w 103"/>
              <a:gd name="T61" fmla="*/ 2147483646 h 90"/>
              <a:gd name="T62" fmla="*/ 2147483646 w 103"/>
              <a:gd name="T63" fmla="*/ 2147483646 h 90"/>
              <a:gd name="T64" fmla="*/ 2147483646 w 103"/>
              <a:gd name="T65" fmla="*/ 2147483646 h 90"/>
              <a:gd name="T66" fmla="*/ 2147483646 w 103"/>
              <a:gd name="T67" fmla="*/ 2147483646 h 90"/>
              <a:gd name="T68" fmla="*/ 2147483646 w 103"/>
              <a:gd name="T69" fmla="*/ 2147483646 h 90"/>
              <a:gd name="T70" fmla="*/ 2147483646 w 103"/>
              <a:gd name="T71" fmla="*/ 2147483646 h 90"/>
              <a:gd name="T72" fmla="*/ 2147483646 w 103"/>
              <a:gd name="T73" fmla="*/ 2147483646 h 90"/>
              <a:gd name="T74" fmla="*/ 2147483646 w 103"/>
              <a:gd name="T75" fmla="*/ 0 h 90"/>
              <a:gd name="T76" fmla="*/ 0 w 103"/>
              <a:gd name="T77" fmla="*/ 2147483646 h 9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
              <a:gd name="T118" fmla="*/ 0 h 90"/>
              <a:gd name="T119" fmla="*/ 103 w 103"/>
              <a:gd name="T120" fmla="*/ 90 h 9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 h="90">
                <a:moveTo>
                  <a:pt x="0" y="1"/>
                </a:moveTo>
                <a:lnTo>
                  <a:pt x="6" y="12"/>
                </a:lnTo>
                <a:lnTo>
                  <a:pt x="9" y="15"/>
                </a:lnTo>
                <a:lnTo>
                  <a:pt x="11" y="15"/>
                </a:lnTo>
                <a:lnTo>
                  <a:pt x="12" y="16"/>
                </a:lnTo>
                <a:lnTo>
                  <a:pt x="13" y="18"/>
                </a:lnTo>
                <a:lnTo>
                  <a:pt x="11" y="18"/>
                </a:lnTo>
                <a:lnTo>
                  <a:pt x="9" y="22"/>
                </a:lnTo>
                <a:lnTo>
                  <a:pt x="14" y="28"/>
                </a:lnTo>
                <a:lnTo>
                  <a:pt x="17" y="29"/>
                </a:lnTo>
                <a:lnTo>
                  <a:pt x="17" y="72"/>
                </a:lnTo>
                <a:lnTo>
                  <a:pt x="17" y="82"/>
                </a:lnTo>
                <a:lnTo>
                  <a:pt x="86" y="80"/>
                </a:lnTo>
                <a:lnTo>
                  <a:pt x="87" y="86"/>
                </a:lnTo>
                <a:lnTo>
                  <a:pt x="84" y="90"/>
                </a:lnTo>
                <a:lnTo>
                  <a:pt x="95" y="89"/>
                </a:lnTo>
                <a:lnTo>
                  <a:pt x="96" y="86"/>
                </a:lnTo>
                <a:lnTo>
                  <a:pt x="97" y="82"/>
                </a:lnTo>
                <a:lnTo>
                  <a:pt x="99" y="79"/>
                </a:lnTo>
                <a:lnTo>
                  <a:pt x="100" y="76"/>
                </a:lnTo>
                <a:lnTo>
                  <a:pt x="102" y="76"/>
                </a:lnTo>
                <a:lnTo>
                  <a:pt x="103" y="69"/>
                </a:lnTo>
                <a:lnTo>
                  <a:pt x="102" y="69"/>
                </a:lnTo>
                <a:lnTo>
                  <a:pt x="99" y="69"/>
                </a:lnTo>
                <a:lnTo>
                  <a:pt x="97" y="64"/>
                </a:lnTo>
                <a:lnTo>
                  <a:pt x="96" y="58"/>
                </a:lnTo>
                <a:lnTo>
                  <a:pt x="93" y="53"/>
                </a:lnTo>
                <a:lnTo>
                  <a:pt x="89" y="52"/>
                </a:lnTo>
                <a:lnTo>
                  <a:pt x="84" y="48"/>
                </a:lnTo>
                <a:lnTo>
                  <a:pt x="82" y="42"/>
                </a:lnTo>
                <a:lnTo>
                  <a:pt x="85" y="34"/>
                </a:lnTo>
                <a:lnTo>
                  <a:pt x="82" y="32"/>
                </a:lnTo>
                <a:lnTo>
                  <a:pt x="76" y="32"/>
                </a:lnTo>
                <a:lnTo>
                  <a:pt x="75" y="26"/>
                </a:lnTo>
                <a:lnTo>
                  <a:pt x="65" y="16"/>
                </a:lnTo>
                <a:lnTo>
                  <a:pt x="63" y="7"/>
                </a:lnTo>
                <a:lnTo>
                  <a:pt x="64" y="4"/>
                </a:lnTo>
                <a:lnTo>
                  <a:pt x="59"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8180" name="Illinois">
            <a:extLst>
              <a:ext uri="{FF2B5EF4-FFF2-40B4-BE49-F238E27FC236}">
                <a16:creationId xmlns:a16="http://schemas.microsoft.com/office/drawing/2014/main" id="{A04D8C21-AE24-4B39-B432-8F83FC8D7E31}"/>
              </a:ext>
              <a:ext uri="{C183D7F6-B498-43B3-948B-1728B52AA6E4}">
                <adec:decorative xmlns:adec="http://schemas.microsoft.com/office/drawing/2017/decorative" val="1"/>
              </a:ext>
            </a:extLst>
          </p:cNvPr>
          <p:cNvSpPr>
            <a:spLocks noChangeAspect="1"/>
          </p:cNvSpPr>
          <p:nvPr/>
        </p:nvSpPr>
        <p:spPr bwMode="auto">
          <a:xfrm>
            <a:off x="5421313" y="2693988"/>
            <a:ext cx="477837" cy="854075"/>
          </a:xfrm>
          <a:custGeom>
            <a:avLst/>
            <a:gdLst>
              <a:gd name="T0" fmla="*/ 0 w 61"/>
              <a:gd name="T1" fmla="*/ 2147483646 h 110"/>
              <a:gd name="T2" fmla="*/ 2147483646 w 61"/>
              <a:gd name="T3" fmla="*/ 2147483646 h 110"/>
              <a:gd name="T4" fmla="*/ 2147483646 w 61"/>
              <a:gd name="T5" fmla="*/ 2147483646 h 110"/>
              <a:gd name="T6" fmla="*/ 2147483646 w 61"/>
              <a:gd name="T7" fmla="*/ 2147483646 h 110"/>
              <a:gd name="T8" fmla="*/ 2147483646 w 61"/>
              <a:gd name="T9" fmla="*/ 2147483646 h 110"/>
              <a:gd name="T10" fmla="*/ 2147483646 w 61"/>
              <a:gd name="T11" fmla="*/ 2147483646 h 110"/>
              <a:gd name="T12" fmla="*/ 2147483646 w 61"/>
              <a:gd name="T13" fmla="*/ 2147483646 h 110"/>
              <a:gd name="T14" fmla="*/ 2147483646 w 61"/>
              <a:gd name="T15" fmla="*/ 2147483646 h 110"/>
              <a:gd name="T16" fmla="*/ 2147483646 w 61"/>
              <a:gd name="T17" fmla="*/ 2147483646 h 110"/>
              <a:gd name="T18" fmla="*/ 2147483646 w 61"/>
              <a:gd name="T19" fmla="*/ 0 h 110"/>
              <a:gd name="T20" fmla="*/ 2147483646 w 61"/>
              <a:gd name="T21" fmla="*/ 2147483646 h 110"/>
              <a:gd name="T22" fmla="*/ 2147483646 w 61"/>
              <a:gd name="T23" fmla="*/ 2147483646 h 110"/>
              <a:gd name="T24" fmla="*/ 2147483646 w 61"/>
              <a:gd name="T25" fmla="*/ 2147483646 h 110"/>
              <a:gd name="T26" fmla="*/ 2147483646 w 61"/>
              <a:gd name="T27" fmla="*/ 2147483646 h 110"/>
              <a:gd name="T28" fmla="*/ 2147483646 w 61"/>
              <a:gd name="T29" fmla="*/ 2147483646 h 110"/>
              <a:gd name="T30" fmla="*/ 2147483646 w 61"/>
              <a:gd name="T31" fmla="*/ 2147483646 h 110"/>
              <a:gd name="T32" fmla="*/ 2147483646 w 61"/>
              <a:gd name="T33" fmla="*/ 2147483646 h 110"/>
              <a:gd name="T34" fmla="*/ 2147483646 w 61"/>
              <a:gd name="T35" fmla="*/ 2147483646 h 110"/>
              <a:gd name="T36" fmla="*/ 2147483646 w 61"/>
              <a:gd name="T37" fmla="*/ 2147483646 h 110"/>
              <a:gd name="T38" fmla="*/ 2147483646 w 61"/>
              <a:gd name="T39" fmla="*/ 2147483646 h 110"/>
              <a:gd name="T40" fmla="*/ 2147483646 w 61"/>
              <a:gd name="T41" fmla="*/ 2147483646 h 110"/>
              <a:gd name="T42" fmla="*/ 2147483646 w 61"/>
              <a:gd name="T43" fmla="*/ 2147483646 h 110"/>
              <a:gd name="T44" fmla="*/ 2147483646 w 61"/>
              <a:gd name="T45" fmla="*/ 2147483646 h 110"/>
              <a:gd name="T46" fmla="*/ 2147483646 w 61"/>
              <a:gd name="T47" fmla="*/ 2147483646 h 110"/>
              <a:gd name="T48" fmla="*/ 2147483646 w 61"/>
              <a:gd name="T49" fmla="*/ 2147483646 h 110"/>
              <a:gd name="T50" fmla="*/ 2147483646 w 61"/>
              <a:gd name="T51" fmla="*/ 2147483646 h 110"/>
              <a:gd name="T52" fmla="*/ 2147483646 w 61"/>
              <a:gd name="T53" fmla="*/ 2147483646 h 110"/>
              <a:gd name="T54" fmla="*/ 2147483646 w 61"/>
              <a:gd name="T55" fmla="*/ 2147483646 h 110"/>
              <a:gd name="T56" fmla="*/ 2147483646 w 61"/>
              <a:gd name="T57" fmla="*/ 2147483646 h 110"/>
              <a:gd name="T58" fmla="*/ 2147483646 w 61"/>
              <a:gd name="T59" fmla="*/ 2147483646 h 110"/>
              <a:gd name="T60" fmla="*/ 2147483646 w 61"/>
              <a:gd name="T61" fmla="*/ 2147483646 h 110"/>
              <a:gd name="T62" fmla="*/ 2147483646 w 61"/>
              <a:gd name="T63" fmla="*/ 2147483646 h 110"/>
              <a:gd name="T64" fmla="*/ 2147483646 w 61"/>
              <a:gd name="T65" fmla="*/ 2147483646 h 110"/>
              <a:gd name="T66" fmla="*/ 2147483646 w 61"/>
              <a:gd name="T67" fmla="*/ 2147483646 h 110"/>
              <a:gd name="T68" fmla="*/ 2147483646 w 61"/>
              <a:gd name="T69" fmla="*/ 2147483646 h 110"/>
              <a:gd name="T70" fmla="*/ 2147483646 w 61"/>
              <a:gd name="T71" fmla="*/ 2147483646 h 110"/>
              <a:gd name="T72" fmla="*/ 2147483646 w 61"/>
              <a:gd name="T73" fmla="*/ 2147483646 h 110"/>
              <a:gd name="T74" fmla="*/ 2147483646 w 61"/>
              <a:gd name="T75" fmla="*/ 2147483646 h 110"/>
              <a:gd name="T76" fmla="*/ 0 w 61"/>
              <a:gd name="T77" fmla="*/ 2147483646 h 11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1"/>
              <a:gd name="T118" fmla="*/ 0 h 110"/>
              <a:gd name="T119" fmla="*/ 61 w 61"/>
              <a:gd name="T120" fmla="*/ 110 h 11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1" h="110">
                <a:moveTo>
                  <a:pt x="0" y="48"/>
                </a:moveTo>
                <a:lnTo>
                  <a:pt x="1" y="45"/>
                </a:lnTo>
                <a:lnTo>
                  <a:pt x="5" y="38"/>
                </a:lnTo>
                <a:lnTo>
                  <a:pt x="7" y="31"/>
                </a:lnTo>
                <a:lnTo>
                  <a:pt x="5" y="26"/>
                </a:lnTo>
                <a:lnTo>
                  <a:pt x="16" y="18"/>
                </a:lnTo>
                <a:lnTo>
                  <a:pt x="18" y="13"/>
                </a:lnTo>
                <a:lnTo>
                  <a:pt x="18" y="11"/>
                </a:lnTo>
                <a:lnTo>
                  <a:pt x="11" y="2"/>
                </a:lnTo>
                <a:lnTo>
                  <a:pt x="51" y="0"/>
                </a:lnTo>
                <a:lnTo>
                  <a:pt x="52" y="7"/>
                </a:lnTo>
                <a:lnTo>
                  <a:pt x="56" y="15"/>
                </a:lnTo>
                <a:lnTo>
                  <a:pt x="60" y="57"/>
                </a:lnTo>
                <a:lnTo>
                  <a:pt x="59" y="65"/>
                </a:lnTo>
                <a:lnTo>
                  <a:pt x="61" y="70"/>
                </a:lnTo>
                <a:lnTo>
                  <a:pt x="59" y="80"/>
                </a:lnTo>
                <a:lnTo>
                  <a:pt x="56" y="84"/>
                </a:lnTo>
                <a:lnTo>
                  <a:pt x="54" y="91"/>
                </a:lnTo>
                <a:lnTo>
                  <a:pt x="55" y="93"/>
                </a:lnTo>
                <a:lnTo>
                  <a:pt x="54" y="97"/>
                </a:lnTo>
                <a:lnTo>
                  <a:pt x="55" y="99"/>
                </a:lnTo>
                <a:lnTo>
                  <a:pt x="50" y="101"/>
                </a:lnTo>
                <a:lnTo>
                  <a:pt x="49" y="108"/>
                </a:lnTo>
                <a:lnTo>
                  <a:pt x="42" y="105"/>
                </a:lnTo>
                <a:lnTo>
                  <a:pt x="38" y="109"/>
                </a:lnTo>
                <a:lnTo>
                  <a:pt x="39" y="110"/>
                </a:lnTo>
                <a:lnTo>
                  <a:pt x="36" y="110"/>
                </a:lnTo>
                <a:lnTo>
                  <a:pt x="34" y="105"/>
                </a:lnTo>
                <a:lnTo>
                  <a:pt x="33" y="99"/>
                </a:lnTo>
                <a:lnTo>
                  <a:pt x="30" y="94"/>
                </a:lnTo>
                <a:lnTo>
                  <a:pt x="26" y="93"/>
                </a:lnTo>
                <a:lnTo>
                  <a:pt x="21" y="89"/>
                </a:lnTo>
                <a:lnTo>
                  <a:pt x="19" y="83"/>
                </a:lnTo>
                <a:lnTo>
                  <a:pt x="22" y="75"/>
                </a:lnTo>
                <a:lnTo>
                  <a:pt x="19" y="73"/>
                </a:lnTo>
                <a:lnTo>
                  <a:pt x="13" y="73"/>
                </a:lnTo>
                <a:lnTo>
                  <a:pt x="12" y="67"/>
                </a:lnTo>
                <a:lnTo>
                  <a:pt x="2" y="57"/>
                </a:lnTo>
                <a:lnTo>
                  <a:pt x="0" y="48"/>
                </a:lnTo>
                <a:close/>
              </a:path>
            </a:pathLst>
          </a:custGeom>
          <a:solidFill>
            <a:srgbClr val="BDC9E1"/>
          </a:solidFill>
          <a:ln w="15875">
            <a:solidFill>
              <a:srgbClr val="003F48"/>
            </a:solidFill>
            <a:prstDash val="solid"/>
            <a:round/>
            <a:headEnd/>
            <a:tailEnd/>
          </a:ln>
        </p:spPr>
        <p:txBody>
          <a:bodyPr/>
          <a:lstStyle/>
          <a:p>
            <a:endParaRPr lang="en-US"/>
          </a:p>
        </p:txBody>
      </p:sp>
      <p:sp>
        <p:nvSpPr>
          <p:cNvPr id="178181" name="Iowa">
            <a:extLst>
              <a:ext uri="{FF2B5EF4-FFF2-40B4-BE49-F238E27FC236}">
                <a16:creationId xmlns:a16="http://schemas.microsoft.com/office/drawing/2014/main" id="{D2B65400-885E-4990-8539-1E4672F7D12D}"/>
              </a:ext>
              <a:ext uri="{C183D7F6-B498-43B3-948B-1728B52AA6E4}">
                <adec:decorative xmlns:adec="http://schemas.microsoft.com/office/drawing/2017/decorative" val="1"/>
              </a:ext>
            </a:extLst>
          </p:cNvPr>
          <p:cNvSpPr>
            <a:spLocks noChangeAspect="1"/>
          </p:cNvSpPr>
          <p:nvPr/>
        </p:nvSpPr>
        <p:spPr bwMode="auto">
          <a:xfrm>
            <a:off x="4833938" y="2562225"/>
            <a:ext cx="728662" cy="482600"/>
          </a:xfrm>
          <a:custGeom>
            <a:avLst/>
            <a:gdLst>
              <a:gd name="T0" fmla="*/ 0 w 93"/>
              <a:gd name="T1" fmla="*/ 2147483646 h 62"/>
              <a:gd name="T2" fmla="*/ 0 w 93"/>
              <a:gd name="T3" fmla="*/ 2147483646 h 62"/>
              <a:gd name="T4" fmla="*/ 2147483646 w 93"/>
              <a:gd name="T5" fmla="*/ 2147483646 h 62"/>
              <a:gd name="T6" fmla="*/ 2147483646 w 93"/>
              <a:gd name="T7" fmla="*/ 2147483646 h 62"/>
              <a:gd name="T8" fmla="*/ 2147483646 w 93"/>
              <a:gd name="T9" fmla="*/ 2147483646 h 62"/>
              <a:gd name="T10" fmla="*/ 2147483646 w 93"/>
              <a:gd name="T11" fmla="*/ 2147483646 h 62"/>
              <a:gd name="T12" fmla="*/ 2147483646 w 93"/>
              <a:gd name="T13" fmla="*/ 2147483646 h 62"/>
              <a:gd name="T14" fmla="*/ 2147483646 w 93"/>
              <a:gd name="T15" fmla="*/ 2147483646 h 62"/>
              <a:gd name="T16" fmla="*/ 2147483646 w 93"/>
              <a:gd name="T17" fmla="*/ 2147483646 h 62"/>
              <a:gd name="T18" fmla="*/ 2147483646 w 93"/>
              <a:gd name="T19" fmla="*/ 2147483646 h 62"/>
              <a:gd name="T20" fmla="*/ 2147483646 w 93"/>
              <a:gd name="T21" fmla="*/ 2147483646 h 62"/>
              <a:gd name="T22" fmla="*/ 2147483646 w 93"/>
              <a:gd name="T23" fmla="*/ 2147483646 h 62"/>
              <a:gd name="T24" fmla="*/ 2147483646 w 93"/>
              <a:gd name="T25" fmla="*/ 2147483646 h 62"/>
              <a:gd name="T26" fmla="*/ 2147483646 w 93"/>
              <a:gd name="T27" fmla="*/ 2147483646 h 62"/>
              <a:gd name="T28" fmla="*/ 2147483646 w 93"/>
              <a:gd name="T29" fmla="*/ 2147483646 h 62"/>
              <a:gd name="T30" fmla="*/ 2147483646 w 93"/>
              <a:gd name="T31" fmla="*/ 2147483646 h 62"/>
              <a:gd name="T32" fmla="*/ 2147483646 w 93"/>
              <a:gd name="T33" fmla="*/ 2147483646 h 62"/>
              <a:gd name="T34" fmla="*/ 2147483646 w 93"/>
              <a:gd name="T35" fmla="*/ 2147483646 h 62"/>
              <a:gd name="T36" fmla="*/ 2147483646 w 93"/>
              <a:gd name="T37" fmla="*/ 2147483646 h 62"/>
              <a:gd name="T38" fmla="*/ 2147483646 w 93"/>
              <a:gd name="T39" fmla="*/ 2147483646 h 62"/>
              <a:gd name="T40" fmla="*/ 2147483646 w 93"/>
              <a:gd name="T41" fmla="*/ 2147483646 h 62"/>
              <a:gd name="T42" fmla="*/ 2147483646 w 93"/>
              <a:gd name="T43" fmla="*/ 0 h 62"/>
              <a:gd name="T44" fmla="*/ 2147483646 w 93"/>
              <a:gd name="T45" fmla="*/ 2147483646 h 62"/>
              <a:gd name="T46" fmla="*/ 0 w 93"/>
              <a:gd name="T47" fmla="*/ 2147483646 h 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3"/>
              <a:gd name="T73" fmla="*/ 0 h 62"/>
              <a:gd name="T74" fmla="*/ 93 w 93"/>
              <a:gd name="T75" fmla="*/ 62 h 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3" h="62">
                <a:moveTo>
                  <a:pt x="0" y="1"/>
                </a:moveTo>
                <a:lnTo>
                  <a:pt x="0" y="6"/>
                </a:lnTo>
                <a:lnTo>
                  <a:pt x="2" y="10"/>
                </a:lnTo>
                <a:lnTo>
                  <a:pt x="1" y="13"/>
                </a:lnTo>
                <a:lnTo>
                  <a:pt x="2" y="22"/>
                </a:lnTo>
                <a:lnTo>
                  <a:pt x="6" y="34"/>
                </a:lnTo>
                <a:lnTo>
                  <a:pt x="6" y="38"/>
                </a:lnTo>
                <a:lnTo>
                  <a:pt x="9" y="43"/>
                </a:lnTo>
                <a:lnTo>
                  <a:pt x="11" y="53"/>
                </a:lnTo>
                <a:lnTo>
                  <a:pt x="10" y="56"/>
                </a:lnTo>
                <a:lnTo>
                  <a:pt x="12" y="59"/>
                </a:lnTo>
                <a:lnTo>
                  <a:pt x="71" y="58"/>
                </a:lnTo>
                <a:lnTo>
                  <a:pt x="76" y="62"/>
                </a:lnTo>
                <a:lnTo>
                  <a:pt x="80" y="55"/>
                </a:lnTo>
                <a:lnTo>
                  <a:pt x="82" y="48"/>
                </a:lnTo>
                <a:lnTo>
                  <a:pt x="80" y="43"/>
                </a:lnTo>
                <a:lnTo>
                  <a:pt x="91" y="35"/>
                </a:lnTo>
                <a:lnTo>
                  <a:pt x="93" y="30"/>
                </a:lnTo>
                <a:lnTo>
                  <a:pt x="93" y="28"/>
                </a:lnTo>
                <a:lnTo>
                  <a:pt x="86" y="19"/>
                </a:lnTo>
                <a:lnTo>
                  <a:pt x="78" y="10"/>
                </a:lnTo>
                <a:lnTo>
                  <a:pt x="76" y="0"/>
                </a:lnTo>
                <a:lnTo>
                  <a:pt x="2" y="2"/>
                </a:lnTo>
                <a:lnTo>
                  <a:pt x="0" y="1"/>
                </a:lnTo>
                <a:close/>
              </a:path>
            </a:pathLst>
          </a:custGeom>
          <a:solidFill>
            <a:srgbClr val="DCEDC8"/>
          </a:solidFill>
          <a:ln w="15875">
            <a:solidFill>
              <a:srgbClr val="003F48"/>
            </a:solidFill>
            <a:prstDash val="solid"/>
            <a:round/>
            <a:headEnd/>
            <a:tailEnd/>
          </a:ln>
        </p:spPr>
        <p:txBody>
          <a:bodyPr/>
          <a:lstStyle/>
          <a:p>
            <a:endParaRPr lang="en-US"/>
          </a:p>
        </p:txBody>
      </p:sp>
      <p:sp>
        <p:nvSpPr>
          <p:cNvPr id="178182" name="New Mexico">
            <a:extLst>
              <a:ext uri="{FF2B5EF4-FFF2-40B4-BE49-F238E27FC236}">
                <a16:creationId xmlns:a16="http://schemas.microsoft.com/office/drawing/2014/main" id="{954A0D64-3337-4E08-B28B-34D2B97D7A35}"/>
              </a:ext>
              <a:ext uri="{C183D7F6-B498-43B3-948B-1728B52AA6E4}">
                <adec:decorative xmlns:adec="http://schemas.microsoft.com/office/drawing/2017/decorative" val="1"/>
              </a:ext>
            </a:extLst>
          </p:cNvPr>
          <p:cNvSpPr>
            <a:spLocks noChangeAspect="1"/>
          </p:cNvSpPr>
          <p:nvPr/>
        </p:nvSpPr>
        <p:spPr bwMode="auto">
          <a:xfrm>
            <a:off x="3176588" y="3455988"/>
            <a:ext cx="865187" cy="871537"/>
          </a:xfrm>
          <a:custGeom>
            <a:avLst/>
            <a:gdLst>
              <a:gd name="T0" fmla="*/ 0 w 110"/>
              <a:gd name="T1" fmla="*/ 2147483646 h 112"/>
              <a:gd name="T2" fmla="*/ 2147483646 w 110"/>
              <a:gd name="T3" fmla="*/ 2147483646 h 112"/>
              <a:gd name="T4" fmla="*/ 2147483646 w 110"/>
              <a:gd name="T5" fmla="*/ 2147483646 h 112"/>
              <a:gd name="T6" fmla="*/ 2147483646 w 110"/>
              <a:gd name="T7" fmla="*/ 2147483646 h 112"/>
              <a:gd name="T8" fmla="*/ 2147483646 w 110"/>
              <a:gd name="T9" fmla="*/ 2147483646 h 112"/>
              <a:gd name="T10" fmla="*/ 2147483646 w 110"/>
              <a:gd name="T11" fmla="*/ 2147483646 h 112"/>
              <a:gd name="T12" fmla="*/ 2147483646 w 110"/>
              <a:gd name="T13" fmla="*/ 2147483646 h 112"/>
              <a:gd name="T14" fmla="*/ 2147483646 w 110"/>
              <a:gd name="T15" fmla="*/ 2147483646 h 112"/>
              <a:gd name="T16" fmla="*/ 2147483646 w 110"/>
              <a:gd name="T17" fmla="*/ 2147483646 h 112"/>
              <a:gd name="T18" fmla="*/ 2147483646 w 110"/>
              <a:gd name="T19" fmla="*/ 2147483646 h 112"/>
              <a:gd name="T20" fmla="*/ 2147483646 w 110"/>
              <a:gd name="T21" fmla="*/ 0 h 112"/>
              <a:gd name="T22" fmla="*/ 0 w 110"/>
              <a:gd name="T23" fmla="*/ 2147483646 h 1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0"/>
              <a:gd name="T37" fmla="*/ 0 h 112"/>
              <a:gd name="T38" fmla="*/ 110 w 110"/>
              <a:gd name="T39" fmla="*/ 112 h 1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0" h="112">
                <a:moveTo>
                  <a:pt x="0" y="110"/>
                </a:moveTo>
                <a:lnTo>
                  <a:pt x="14" y="112"/>
                </a:lnTo>
                <a:lnTo>
                  <a:pt x="15" y="104"/>
                </a:lnTo>
                <a:lnTo>
                  <a:pt x="43" y="108"/>
                </a:lnTo>
                <a:lnTo>
                  <a:pt x="41" y="104"/>
                </a:lnTo>
                <a:lnTo>
                  <a:pt x="46" y="104"/>
                </a:lnTo>
                <a:lnTo>
                  <a:pt x="101" y="109"/>
                </a:lnTo>
                <a:lnTo>
                  <a:pt x="109" y="21"/>
                </a:lnTo>
                <a:lnTo>
                  <a:pt x="110" y="11"/>
                </a:lnTo>
                <a:lnTo>
                  <a:pt x="63" y="6"/>
                </a:lnTo>
                <a:lnTo>
                  <a:pt x="16" y="0"/>
                </a:lnTo>
                <a:lnTo>
                  <a:pt x="0" y="110"/>
                </a:lnTo>
                <a:close/>
              </a:path>
            </a:pathLst>
          </a:custGeom>
          <a:solidFill>
            <a:srgbClr val="67A9CF"/>
          </a:solidFill>
          <a:ln w="15875">
            <a:solidFill>
              <a:srgbClr val="003F48"/>
            </a:solidFill>
            <a:prstDash val="solid"/>
            <a:round/>
            <a:headEnd/>
            <a:tailEnd/>
          </a:ln>
        </p:spPr>
        <p:txBody>
          <a:bodyPr/>
          <a:lstStyle/>
          <a:p>
            <a:endParaRPr lang="en-US"/>
          </a:p>
        </p:txBody>
      </p:sp>
      <p:sp>
        <p:nvSpPr>
          <p:cNvPr id="178183" name="Oklahoma">
            <a:extLst>
              <a:ext uri="{FF2B5EF4-FFF2-40B4-BE49-F238E27FC236}">
                <a16:creationId xmlns:a16="http://schemas.microsoft.com/office/drawing/2014/main" id="{0E963E77-1CFE-4865-A298-659766FDAF7F}"/>
              </a:ext>
              <a:ext uri="{C183D7F6-B498-43B3-948B-1728B52AA6E4}">
                <adec:decorative xmlns:adec="http://schemas.microsoft.com/office/drawing/2017/decorative" val="1"/>
              </a:ext>
            </a:extLst>
          </p:cNvPr>
          <p:cNvSpPr>
            <a:spLocks noChangeAspect="1"/>
          </p:cNvSpPr>
          <p:nvPr/>
        </p:nvSpPr>
        <p:spPr bwMode="auto">
          <a:xfrm>
            <a:off x="4033838" y="3541713"/>
            <a:ext cx="1049337" cy="546100"/>
          </a:xfrm>
          <a:custGeom>
            <a:avLst/>
            <a:gdLst>
              <a:gd name="T0" fmla="*/ 0 w 134"/>
              <a:gd name="T1" fmla="*/ 2147483646 h 70"/>
              <a:gd name="T2" fmla="*/ 2147483646 w 134"/>
              <a:gd name="T3" fmla="*/ 0 h 70"/>
              <a:gd name="T4" fmla="*/ 2147483646 w 134"/>
              <a:gd name="T5" fmla="*/ 2147483646 h 70"/>
              <a:gd name="T6" fmla="*/ 2147483646 w 134"/>
              <a:gd name="T7" fmla="*/ 2147483646 h 70"/>
              <a:gd name="T8" fmla="*/ 2147483646 w 134"/>
              <a:gd name="T9" fmla="*/ 2147483646 h 70"/>
              <a:gd name="T10" fmla="*/ 2147483646 w 134"/>
              <a:gd name="T11" fmla="*/ 2147483646 h 70"/>
              <a:gd name="T12" fmla="*/ 2147483646 w 134"/>
              <a:gd name="T13" fmla="*/ 2147483646 h 70"/>
              <a:gd name="T14" fmla="*/ 2147483646 w 134"/>
              <a:gd name="T15" fmla="*/ 2147483646 h 70"/>
              <a:gd name="T16" fmla="*/ 2147483646 w 134"/>
              <a:gd name="T17" fmla="*/ 2147483646 h 70"/>
              <a:gd name="T18" fmla="*/ 2147483646 w 134"/>
              <a:gd name="T19" fmla="*/ 2147483646 h 70"/>
              <a:gd name="T20" fmla="*/ 2147483646 w 134"/>
              <a:gd name="T21" fmla="*/ 2147483646 h 70"/>
              <a:gd name="T22" fmla="*/ 2147483646 w 134"/>
              <a:gd name="T23" fmla="*/ 2147483646 h 70"/>
              <a:gd name="T24" fmla="*/ 2147483646 w 134"/>
              <a:gd name="T25" fmla="*/ 2147483646 h 70"/>
              <a:gd name="T26" fmla="*/ 2147483646 w 134"/>
              <a:gd name="T27" fmla="*/ 2147483646 h 70"/>
              <a:gd name="T28" fmla="*/ 2147483646 w 134"/>
              <a:gd name="T29" fmla="*/ 2147483646 h 70"/>
              <a:gd name="T30" fmla="*/ 2147483646 w 134"/>
              <a:gd name="T31" fmla="*/ 2147483646 h 70"/>
              <a:gd name="T32" fmla="*/ 2147483646 w 134"/>
              <a:gd name="T33" fmla="*/ 2147483646 h 70"/>
              <a:gd name="T34" fmla="*/ 2147483646 w 134"/>
              <a:gd name="T35" fmla="*/ 2147483646 h 70"/>
              <a:gd name="T36" fmla="*/ 2147483646 w 134"/>
              <a:gd name="T37" fmla="*/ 2147483646 h 70"/>
              <a:gd name="T38" fmla="*/ 2147483646 w 134"/>
              <a:gd name="T39" fmla="*/ 2147483646 h 70"/>
              <a:gd name="T40" fmla="*/ 2147483646 w 134"/>
              <a:gd name="T41" fmla="*/ 2147483646 h 70"/>
              <a:gd name="T42" fmla="*/ 2147483646 w 134"/>
              <a:gd name="T43" fmla="*/ 2147483646 h 70"/>
              <a:gd name="T44" fmla="*/ 2147483646 w 134"/>
              <a:gd name="T45" fmla="*/ 2147483646 h 70"/>
              <a:gd name="T46" fmla="*/ 2147483646 w 134"/>
              <a:gd name="T47" fmla="*/ 2147483646 h 70"/>
              <a:gd name="T48" fmla="*/ 2147483646 w 134"/>
              <a:gd name="T49" fmla="*/ 2147483646 h 70"/>
              <a:gd name="T50" fmla="*/ 2147483646 w 134"/>
              <a:gd name="T51" fmla="*/ 2147483646 h 70"/>
              <a:gd name="T52" fmla="*/ 2147483646 w 134"/>
              <a:gd name="T53" fmla="*/ 2147483646 h 70"/>
              <a:gd name="T54" fmla="*/ 2147483646 w 134"/>
              <a:gd name="T55" fmla="*/ 2147483646 h 70"/>
              <a:gd name="T56" fmla="*/ 2147483646 w 134"/>
              <a:gd name="T57" fmla="*/ 2147483646 h 70"/>
              <a:gd name="T58" fmla="*/ 2147483646 w 134"/>
              <a:gd name="T59" fmla="*/ 2147483646 h 70"/>
              <a:gd name="T60" fmla="*/ 2147483646 w 134"/>
              <a:gd name="T61" fmla="*/ 2147483646 h 70"/>
              <a:gd name="T62" fmla="*/ 2147483646 w 134"/>
              <a:gd name="T63" fmla="*/ 2147483646 h 70"/>
              <a:gd name="T64" fmla="*/ 2147483646 w 134"/>
              <a:gd name="T65" fmla="*/ 2147483646 h 70"/>
              <a:gd name="T66" fmla="*/ 2147483646 w 134"/>
              <a:gd name="T67" fmla="*/ 2147483646 h 70"/>
              <a:gd name="T68" fmla="*/ 2147483646 w 134"/>
              <a:gd name="T69" fmla="*/ 2147483646 h 70"/>
              <a:gd name="T70" fmla="*/ 2147483646 w 134"/>
              <a:gd name="T71" fmla="*/ 2147483646 h 70"/>
              <a:gd name="T72" fmla="*/ 0 w 134"/>
              <a:gd name="T73" fmla="*/ 2147483646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4"/>
              <a:gd name="T112" fmla="*/ 0 h 70"/>
              <a:gd name="T113" fmla="*/ 134 w 134"/>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4" h="70">
                <a:moveTo>
                  <a:pt x="0" y="10"/>
                </a:moveTo>
                <a:lnTo>
                  <a:pt x="1" y="0"/>
                </a:lnTo>
                <a:lnTo>
                  <a:pt x="15" y="1"/>
                </a:lnTo>
                <a:lnTo>
                  <a:pt x="81" y="4"/>
                </a:lnTo>
                <a:lnTo>
                  <a:pt x="131" y="4"/>
                </a:lnTo>
                <a:lnTo>
                  <a:pt x="131" y="14"/>
                </a:lnTo>
                <a:lnTo>
                  <a:pt x="134" y="36"/>
                </a:lnTo>
                <a:lnTo>
                  <a:pt x="134" y="70"/>
                </a:lnTo>
                <a:lnTo>
                  <a:pt x="129" y="69"/>
                </a:lnTo>
                <a:lnTo>
                  <a:pt x="123" y="64"/>
                </a:lnTo>
                <a:lnTo>
                  <a:pt x="120" y="65"/>
                </a:lnTo>
                <a:lnTo>
                  <a:pt x="112" y="66"/>
                </a:lnTo>
                <a:lnTo>
                  <a:pt x="103" y="69"/>
                </a:lnTo>
                <a:lnTo>
                  <a:pt x="100" y="66"/>
                </a:lnTo>
                <a:lnTo>
                  <a:pt x="95" y="67"/>
                </a:lnTo>
                <a:lnTo>
                  <a:pt x="94" y="64"/>
                </a:lnTo>
                <a:lnTo>
                  <a:pt x="91" y="66"/>
                </a:lnTo>
                <a:lnTo>
                  <a:pt x="91" y="69"/>
                </a:lnTo>
                <a:lnTo>
                  <a:pt x="90" y="65"/>
                </a:lnTo>
                <a:lnTo>
                  <a:pt x="87" y="67"/>
                </a:lnTo>
                <a:lnTo>
                  <a:pt x="82" y="63"/>
                </a:lnTo>
                <a:lnTo>
                  <a:pt x="79" y="66"/>
                </a:lnTo>
                <a:lnTo>
                  <a:pt x="77" y="65"/>
                </a:lnTo>
                <a:lnTo>
                  <a:pt x="75" y="60"/>
                </a:lnTo>
                <a:lnTo>
                  <a:pt x="71" y="60"/>
                </a:lnTo>
                <a:lnTo>
                  <a:pt x="70" y="61"/>
                </a:lnTo>
                <a:lnTo>
                  <a:pt x="67" y="59"/>
                </a:lnTo>
                <a:lnTo>
                  <a:pt x="65" y="60"/>
                </a:lnTo>
                <a:lnTo>
                  <a:pt x="62" y="58"/>
                </a:lnTo>
                <a:lnTo>
                  <a:pt x="58" y="58"/>
                </a:lnTo>
                <a:lnTo>
                  <a:pt x="58" y="55"/>
                </a:lnTo>
                <a:lnTo>
                  <a:pt x="56" y="53"/>
                </a:lnTo>
                <a:lnTo>
                  <a:pt x="54" y="55"/>
                </a:lnTo>
                <a:lnTo>
                  <a:pt x="50" y="54"/>
                </a:lnTo>
                <a:lnTo>
                  <a:pt x="45" y="51"/>
                </a:lnTo>
                <a:lnTo>
                  <a:pt x="47" y="13"/>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78184" name="Florida">
            <a:extLst>
              <a:ext uri="{FF2B5EF4-FFF2-40B4-BE49-F238E27FC236}">
                <a16:creationId xmlns:a16="http://schemas.microsoft.com/office/drawing/2014/main" id="{3B3D1716-17F9-4222-900D-8BAC8E9A3FC9}"/>
              </a:ext>
              <a:ext uri="{C183D7F6-B498-43B3-948B-1728B52AA6E4}">
                <adec:decorative xmlns:adec="http://schemas.microsoft.com/office/drawing/2017/decorative" val="1"/>
              </a:ext>
            </a:extLst>
          </p:cNvPr>
          <p:cNvSpPr>
            <a:spLocks noChangeAspect="1"/>
          </p:cNvSpPr>
          <p:nvPr/>
        </p:nvSpPr>
        <p:spPr bwMode="auto">
          <a:xfrm>
            <a:off x="5994400" y="4397375"/>
            <a:ext cx="1106488" cy="831850"/>
          </a:xfrm>
          <a:custGeom>
            <a:avLst/>
            <a:gdLst>
              <a:gd name="T0" fmla="*/ 0 w 141"/>
              <a:gd name="T1" fmla="*/ 2147483646 h 107"/>
              <a:gd name="T2" fmla="*/ 2147483646 w 141"/>
              <a:gd name="T3" fmla="*/ 2147483646 h 107"/>
              <a:gd name="T4" fmla="*/ 2147483646 w 141"/>
              <a:gd name="T5" fmla="*/ 2147483646 h 107"/>
              <a:gd name="T6" fmla="*/ 2147483646 w 141"/>
              <a:gd name="T7" fmla="*/ 2147483646 h 107"/>
              <a:gd name="T8" fmla="*/ 2147483646 w 141"/>
              <a:gd name="T9" fmla="*/ 2147483646 h 107"/>
              <a:gd name="T10" fmla="*/ 2147483646 w 141"/>
              <a:gd name="T11" fmla="*/ 2147483646 h 107"/>
              <a:gd name="T12" fmla="*/ 2147483646 w 141"/>
              <a:gd name="T13" fmla="*/ 2147483646 h 107"/>
              <a:gd name="T14" fmla="*/ 2147483646 w 141"/>
              <a:gd name="T15" fmla="*/ 2147483646 h 107"/>
              <a:gd name="T16" fmla="*/ 2147483646 w 141"/>
              <a:gd name="T17" fmla="*/ 2147483646 h 107"/>
              <a:gd name="T18" fmla="*/ 2147483646 w 141"/>
              <a:gd name="T19" fmla="*/ 2147483646 h 107"/>
              <a:gd name="T20" fmla="*/ 2147483646 w 141"/>
              <a:gd name="T21" fmla="*/ 2147483646 h 107"/>
              <a:gd name="T22" fmla="*/ 2147483646 w 141"/>
              <a:gd name="T23" fmla="*/ 2147483646 h 107"/>
              <a:gd name="T24" fmla="*/ 2147483646 w 141"/>
              <a:gd name="T25" fmla="*/ 2147483646 h 107"/>
              <a:gd name="T26" fmla="*/ 2147483646 w 141"/>
              <a:gd name="T27" fmla="*/ 2147483646 h 107"/>
              <a:gd name="T28" fmla="*/ 2147483646 w 141"/>
              <a:gd name="T29" fmla="*/ 2147483646 h 107"/>
              <a:gd name="T30" fmla="*/ 2147483646 w 141"/>
              <a:gd name="T31" fmla="*/ 2147483646 h 107"/>
              <a:gd name="T32" fmla="*/ 2147483646 w 141"/>
              <a:gd name="T33" fmla="*/ 2147483646 h 107"/>
              <a:gd name="T34" fmla="*/ 2147483646 w 141"/>
              <a:gd name="T35" fmla="*/ 2147483646 h 107"/>
              <a:gd name="T36" fmla="*/ 2147483646 w 141"/>
              <a:gd name="T37" fmla="*/ 2147483646 h 107"/>
              <a:gd name="T38" fmla="*/ 2147483646 w 141"/>
              <a:gd name="T39" fmla="*/ 2147483646 h 107"/>
              <a:gd name="T40" fmla="*/ 2147483646 w 141"/>
              <a:gd name="T41" fmla="*/ 2147483646 h 107"/>
              <a:gd name="T42" fmla="*/ 2147483646 w 141"/>
              <a:gd name="T43" fmla="*/ 2147483646 h 107"/>
              <a:gd name="T44" fmla="*/ 2147483646 w 141"/>
              <a:gd name="T45" fmla="*/ 2147483646 h 107"/>
              <a:gd name="T46" fmla="*/ 2147483646 w 141"/>
              <a:gd name="T47" fmla="*/ 2147483646 h 107"/>
              <a:gd name="T48" fmla="*/ 2147483646 w 141"/>
              <a:gd name="T49" fmla="*/ 2147483646 h 107"/>
              <a:gd name="T50" fmla="*/ 2147483646 w 141"/>
              <a:gd name="T51" fmla="*/ 2147483646 h 107"/>
              <a:gd name="T52" fmla="*/ 2147483646 w 141"/>
              <a:gd name="T53" fmla="*/ 2147483646 h 107"/>
              <a:gd name="T54" fmla="*/ 2147483646 w 141"/>
              <a:gd name="T55" fmla="*/ 2147483646 h 107"/>
              <a:gd name="T56" fmla="*/ 2147483646 w 141"/>
              <a:gd name="T57" fmla="*/ 2147483646 h 107"/>
              <a:gd name="T58" fmla="*/ 2147483646 w 141"/>
              <a:gd name="T59" fmla="*/ 2147483646 h 107"/>
              <a:gd name="T60" fmla="*/ 2147483646 w 141"/>
              <a:gd name="T61" fmla="*/ 2147483646 h 107"/>
              <a:gd name="T62" fmla="*/ 2147483646 w 141"/>
              <a:gd name="T63" fmla="*/ 2147483646 h 107"/>
              <a:gd name="T64" fmla="*/ 2147483646 w 141"/>
              <a:gd name="T65" fmla="*/ 2147483646 h 107"/>
              <a:gd name="T66" fmla="*/ 2147483646 w 141"/>
              <a:gd name="T67" fmla="*/ 2147483646 h 107"/>
              <a:gd name="T68" fmla="*/ 2147483646 w 141"/>
              <a:gd name="T69" fmla="*/ 2147483646 h 107"/>
              <a:gd name="T70" fmla="*/ 2147483646 w 141"/>
              <a:gd name="T71" fmla="*/ 2147483646 h 107"/>
              <a:gd name="T72" fmla="*/ 2147483646 w 141"/>
              <a:gd name="T73" fmla="*/ 2147483646 h 107"/>
              <a:gd name="T74" fmla="*/ 2147483646 w 141"/>
              <a:gd name="T75" fmla="*/ 2147483646 h 107"/>
              <a:gd name="T76" fmla="*/ 2147483646 w 141"/>
              <a:gd name="T77" fmla="*/ 2147483646 h 107"/>
              <a:gd name="T78" fmla="*/ 2147483646 w 141"/>
              <a:gd name="T79" fmla="*/ 2147483646 h 107"/>
              <a:gd name="T80" fmla="*/ 2147483646 w 141"/>
              <a:gd name="T81" fmla="*/ 2147483646 h 107"/>
              <a:gd name="T82" fmla="*/ 2147483646 w 141"/>
              <a:gd name="T83" fmla="*/ 2147483646 h 107"/>
              <a:gd name="T84" fmla="*/ 2147483646 w 141"/>
              <a:gd name="T85" fmla="*/ 2147483646 h 107"/>
              <a:gd name="T86" fmla="*/ 2147483646 w 141"/>
              <a:gd name="T87" fmla="*/ 2147483646 h 107"/>
              <a:gd name="T88" fmla="*/ 2147483646 w 141"/>
              <a:gd name="T89" fmla="*/ 2147483646 h 107"/>
              <a:gd name="T90" fmla="*/ 2147483646 w 141"/>
              <a:gd name="T91" fmla="*/ 2147483646 h 107"/>
              <a:gd name="T92" fmla="*/ 2147483646 w 141"/>
              <a:gd name="T93" fmla="*/ 2147483646 h 107"/>
              <a:gd name="T94" fmla="*/ 2147483646 w 141"/>
              <a:gd name="T95" fmla="*/ 2147483646 h 107"/>
              <a:gd name="T96" fmla="*/ 2147483646 w 141"/>
              <a:gd name="T97" fmla="*/ 2147483646 h 107"/>
              <a:gd name="T98" fmla="*/ 2147483646 w 141"/>
              <a:gd name="T99" fmla="*/ 2147483646 h 107"/>
              <a:gd name="T100" fmla="*/ 2147483646 w 141"/>
              <a:gd name="T101" fmla="*/ 2147483646 h 107"/>
              <a:gd name="T102" fmla="*/ 2147483646 w 141"/>
              <a:gd name="T103" fmla="*/ 2147483646 h 107"/>
              <a:gd name="T104" fmla="*/ 2147483646 w 141"/>
              <a:gd name="T105" fmla="*/ 2147483646 h 107"/>
              <a:gd name="T106" fmla="*/ 2147483646 w 141"/>
              <a:gd name="T107" fmla="*/ 2147483646 h 107"/>
              <a:gd name="T108" fmla="*/ 0 w 141"/>
              <a:gd name="T109" fmla="*/ 2147483646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1"/>
              <a:gd name="T166" fmla="*/ 0 h 107"/>
              <a:gd name="T167" fmla="*/ 141 w 141"/>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1" h="107">
                <a:moveTo>
                  <a:pt x="0" y="7"/>
                </a:moveTo>
                <a:lnTo>
                  <a:pt x="0" y="10"/>
                </a:lnTo>
                <a:lnTo>
                  <a:pt x="4" y="14"/>
                </a:lnTo>
                <a:lnTo>
                  <a:pt x="3" y="16"/>
                </a:lnTo>
                <a:lnTo>
                  <a:pt x="4" y="17"/>
                </a:lnTo>
                <a:lnTo>
                  <a:pt x="3" y="20"/>
                </a:lnTo>
                <a:lnTo>
                  <a:pt x="6" y="19"/>
                </a:lnTo>
                <a:lnTo>
                  <a:pt x="8" y="17"/>
                </a:lnTo>
                <a:lnTo>
                  <a:pt x="8" y="15"/>
                </a:lnTo>
                <a:lnTo>
                  <a:pt x="9" y="16"/>
                </a:lnTo>
                <a:lnTo>
                  <a:pt x="10" y="14"/>
                </a:lnTo>
                <a:lnTo>
                  <a:pt x="11" y="16"/>
                </a:lnTo>
                <a:lnTo>
                  <a:pt x="8" y="18"/>
                </a:lnTo>
                <a:lnTo>
                  <a:pt x="17" y="16"/>
                </a:lnTo>
                <a:lnTo>
                  <a:pt x="19" y="15"/>
                </a:lnTo>
                <a:lnTo>
                  <a:pt x="21" y="15"/>
                </a:lnTo>
                <a:lnTo>
                  <a:pt x="24" y="14"/>
                </a:lnTo>
                <a:lnTo>
                  <a:pt x="25" y="16"/>
                </a:lnTo>
                <a:lnTo>
                  <a:pt x="19" y="16"/>
                </a:lnTo>
                <a:lnTo>
                  <a:pt x="21" y="17"/>
                </a:lnTo>
                <a:lnTo>
                  <a:pt x="28" y="18"/>
                </a:lnTo>
                <a:lnTo>
                  <a:pt x="32" y="21"/>
                </a:lnTo>
                <a:lnTo>
                  <a:pt x="31" y="17"/>
                </a:lnTo>
                <a:lnTo>
                  <a:pt x="33" y="20"/>
                </a:lnTo>
                <a:lnTo>
                  <a:pt x="36" y="20"/>
                </a:lnTo>
                <a:lnTo>
                  <a:pt x="34" y="21"/>
                </a:lnTo>
                <a:lnTo>
                  <a:pt x="39" y="24"/>
                </a:lnTo>
                <a:lnTo>
                  <a:pt x="41" y="26"/>
                </a:lnTo>
                <a:lnTo>
                  <a:pt x="40" y="28"/>
                </a:lnTo>
                <a:lnTo>
                  <a:pt x="39" y="25"/>
                </a:lnTo>
                <a:lnTo>
                  <a:pt x="40" y="29"/>
                </a:lnTo>
                <a:lnTo>
                  <a:pt x="43" y="28"/>
                </a:lnTo>
                <a:lnTo>
                  <a:pt x="46" y="27"/>
                </a:lnTo>
                <a:lnTo>
                  <a:pt x="48" y="26"/>
                </a:lnTo>
                <a:lnTo>
                  <a:pt x="48" y="27"/>
                </a:lnTo>
                <a:lnTo>
                  <a:pt x="54" y="23"/>
                </a:lnTo>
                <a:lnTo>
                  <a:pt x="56" y="23"/>
                </a:lnTo>
                <a:lnTo>
                  <a:pt x="55" y="21"/>
                </a:lnTo>
                <a:lnTo>
                  <a:pt x="58" y="18"/>
                </a:lnTo>
                <a:lnTo>
                  <a:pt x="63" y="18"/>
                </a:lnTo>
                <a:lnTo>
                  <a:pt x="68" y="21"/>
                </a:lnTo>
                <a:lnTo>
                  <a:pt x="71" y="25"/>
                </a:lnTo>
                <a:lnTo>
                  <a:pt x="74" y="26"/>
                </a:lnTo>
                <a:lnTo>
                  <a:pt x="74" y="28"/>
                </a:lnTo>
                <a:lnTo>
                  <a:pt x="77" y="30"/>
                </a:lnTo>
                <a:lnTo>
                  <a:pt x="79" y="32"/>
                </a:lnTo>
                <a:lnTo>
                  <a:pt x="80" y="33"/>
                </a:lnTo>
                <a:lnTo>
                  <a:pt x="85" y="34"/>
                </a:lnTo>
                <a:lnTo>
                  <a:pt x="87" y="37"/>
                </a:lnTo>
                <a:lnTo>
                  <a:pt x="89" y="43"/>
                </a:lnTo>
                <a:lnTo>
                  <a:pt x="88" y="53"/>
                </a:lnTo>
                <a:lnTo>
                  <a:pt x="88" y="60"/>
                </a:lnTo>
                <a:lnTo>
                  <a:pt x="91" y="62"/>
                </a:lnTo>
                <a:lnTo>
                  <a:pt x="91" y="58"/>
                </a:lnTo>
                <a:lnTo>
                  <a:pt x="89" y="57"/>
                </a:lnTo>
                <a:lnTo>
                  <a:pt x="90" y="55"/>
                </a:lnTo>
                <a:lnTo>
                  <a:pt x="91" y="56"/>
                </a:lnTo>
                <a:lnTo>
                  <a:pt x="93" y="57"/>
                </a:lnTo>
                <a:lnTo>
                  <a:pt x="93" y="59"/>
                </a:lnTo>
                <a:lnTo>
                  <a:pt x="94" y="56"/>
                </a:lnTo>
                <a:lnTo>
                  <a:pt x="96" y="58"/>
                </a:lnTo>
                <a:lnTo>
                  <a:pt x="92" y="65"/>
                </a:lnTo>
                <a:lnTo>
                  <a:pt x="91" y="66"/>
                </a:lnTo>
                <a:lnTo>
                  <a:pt x="94" y="68"/>
                </a:lnTo>
                <a:lnTo>
                  <a:pt x="96" y="73"/>
                </a:lnTo>
                <a:lnTo>
                  <a:pt x="99" y="76"/>
                </a:lnTo>
                <a:lnTo>
                  <a:pt x="100" y="78"/>
                </a:lnTo>
                <a:lnTo>
                  <a:pt x="102" y="78"/>
                </a:lnTo>
                <a:lnTo>
                  <a:pt x="100" y="75"/>
                </a:lnTo>
                <a:lnTo>
                  <a:pt x="102" y="75"/>
                </a:lnTo>
                <a:lnTo>
                  <a:pt x="104" y="75"/>
                </a:lnTo>
                <a:lnTo>
                  <a:pt x="103" y="76"/>
                </a:lnTo>
                <a:lnTo>
                  <a:pt x="104" y="79"/>
                </a:lnTo>
                <a:lnTo>
                  <a:pt x="105" y="82"/>
                </a:lnTo>
                <a:lnTo>
                  <a:pt x="108" y="84"/>
                </a:lnTo>
                <a:lnTo>
                  <a:pt x="109" y="86"/>
                </a:lnTo>
                <a:lnTo>
                  <a:pt x="112" y="94"/>
                </a:lnTo>
                <a:lnTo>
                  <a:pt x="116" y="94"/>
                </a:lnTo>
                <a:lnTo>
                  <a:pt x="119" y="95"/>
                </a:lnTo>
                <a:lnTo>
                  <a:pt x="124" y="102"/>
                </a:lnTo>
                <a:lnTo>
                  <a:pt x="129" y="103"/>
                </a:lnTo>
                <a:lnTo>
                  <a:pt x="129" y="105"/>
                </a:lnTo>
                <a:lnTo>
                  <a:pt x="127" y="105"/>
                </a:lnTo>
                <a:lnTo>
                  <a:pt x="124" y="104"/>
                </a:lnTo>
                <a:lnTo>
                  <a:pt x="125" y="107"/>
                </a:lnTo>
                <a:lnTo>
                  <a:pt x="130" y="106"/>
                </a:lnTo>
                <a:lnTo>
                  <a:pt x="133" y="106"/>
                </a:lnTo>
                <a:lnTo>
                  <a:pt x="134" y="104"/>
                </a:lnTo>
                <a:lnTo>
                  <a:pt x="137" y="104"/>
                </a:lnTo>
                <a:lnTo>
                  <a:pt x="139" y="100"/>
                </a:lnTo>
                <a:lnTo>
                  <a:pt x="138" y="96"/>
                </a:lnTo>
                <a:lnTo>
                  <a:pt x="140" y="91"/>
                </a:lnTo>
                <a:lnTo>
                  <a:pt x="141" y="92"/>
                </a:lnTo>
                <a:lnTo>
                  <a:pt x="140" y="75"/>
                </a:lnTo>
                <a:lnTo>
                  <a:pt x="138" y="70"/>
                </a:lnTo>
                <a:lnTo>
                  <a:pt x="123" y="44"/>
                </a:lnTo>
                <a:lnTo>
                  <a:pt x="119" y="37"/>
                </a:lnTo>
                <a:lnTo>
                  <a:pt x="121" y="37"/>
                </a:lnTo>
                <a:lnTo>
                  <a:pt x="111" y="21"/>
                </a:lnTo>
                <a:lnTo>
                  <a:pt x="104" y="4"/>
                </a:lnTo>
                <a:lnTo>
                  <a:pt x="104" y="1"/>
                </a:lnTo>
                <a:lnTo>
                  <a:pt x="102" y="1"/>
                </a:lnTo>
                <a:lnTo>
                  <a:pt x="95" y="0"/>
                </a:lnTo>
                <a:lnTo>
                  <a:pt x="93" y="2"/>
                </a:lnTo>
                <a:lnTo>
                  <a:pt x="95" y="9"/>
                </a:lnTo>
                <a:lnTo>
                  <a:pt x="92" y="9"/>
                </a:lnTo>
                <a:lnTo>
                  <a:pt x="91" y="5"/>
                </a:lnTo>
                <a:lnTo>
                  <a:pt x="46" y="8"/>
                </a:lnTo>
                <a:lnTo>
                  <a:pt x="43" y="3"/>
                </a:lnTo>
                <a:lnTo>
                  <a:pt x="0" y="7"/>
                </a:lnTo>
                <a:close/>
              </a:path>
            </a:pathLst>
          </a:custGeom>
          <a:solidFill>
            <a:srgbClr val="67A9CF"/>
          </a:solidFill>
          <a:ln w="15875">
            <a:solidFill>
              <a:srgbClr val="003F48"/>
            </a:solidFill>
            <a:prstDash val="solid"/>
            <a:round/>
            <a:headEnd/>
            <a:tailEnd/>
          </a:ln>
        </p:spPr>
        <p:txBody>
          <a:bodyPr/>
          <a:lstStyle/>
          <a:p>
            <a:endParaRPr lang="en-US"/>
          </a:p>
        </p:txBody>
      </p:sp>
      <p:sp>
        <p:nvSpPr>
          <p:cNvPr id="178185" name="Freeform 9">
            <a:extLst>
              <a:ext uri="{FF2B5EF4-FFF2-40B4-BE49-F238E27FC236}">
                <a16:creationId xmlns:a16="http://schemas.microsoft.com/office/drawing/2014/main" id="{99735778-FD9C-4A4B-9C7A-317DDC983958}"/>
              </a:ext>
              <a:ext uri="{C183D7F6-B498-43B3-948B-1728B52AA6E4}">
                <adec:decorative xmlns:adec="http://schemas.microsoft.com/office/drawing/2017/decorative" val="1"/>
              </a:ext>
            </a:extLst>
          </p:cNvPr>
          <p:cNvSpPr>
            <a:spLocks noChangeAspect="1"/>
          </p:cNvSpPr>
          <p:nvPr/>
        </p:nvSpPr>
        <p:spPr bwMode="auto">
          <a:xfrm>
            <a:off x="6911975" y="5292725"/>
            <a:ext cx="53975" cy="36513"/>
          </a:xfrm>
          <a:custGeom>
            <a:avLst/>
            <a:gdLst>
              <a:gd name="T0" fmla="*/ 0 w 7"/>
              <a:gd name="T1" fmla="*/ 2147483646 h 5"/>
              <a:gd name="T2" fmla="*/ 0 w 7"/>
              <a:gd name="T3" fmla="*/ 2147483646 h 5"/>
              <a:gd name="T4" fmla="*/ 2147483646 w 7"/>
              <a:gd name="T5" fmla="*/ 2147483646 h 5"/>
              <a:gd name="T6" fmla="*/ 2147483646 w 7"/>
              <a:gd name="T7" fmla="*/ 0 h 5"/>
              <a:gd name="T8" fmla="*/ 2147483646 w 7"/>
              <a:gd name="T9" fmla="*/ 2147483646 h 5"/>
              <a:gd name="T10" fmla="*/ 2147483646 w 7"/>
              <a:gd name="T11" fmla="*/ 2147483646 h 5"/>
              <a:gd name="T12" fmla="*/ 2147483646 w 7"/>
              <a:gd name="T13" fmla="*/ 2147483646 h 5"/>
              <a:gd name="T14" fmla="*/ 2147483646 w 7"/>
              <a:gd name="T15" fmla="*/ 2147483646 h 5"/>
              <a:gd name="T16" fmla="*/ 0 w 7"/>
              <a:gd name="T17" fmla="*/ 2147483646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
              <a:gd name="T28" fmla="*/ 0 h 5"/>
              <a:gd name="T29" fmla="*/ 7 w 7"/>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 h="5">
                <a:moveTo>
                  <a:pt x="0" y="5"/>
                </a:moveTo>
                <a:lnTo>
                  <a:pt x="0" y="2"/>
                </a:lnTo>
                <a:lnTo>
                  <a:pt x="2" y="2"/>
                </a:lnTo>
                <a:lnTo>
                  <a:pt x="3" y="0"/>
                </a:lnTo>
                <a:lnTo>
                  <a:pt x="7" y="2"/>
                </a:lnTo>
                <a:lnTo>
                  <a:pt x="3" y="3"/>
                </a:lnTo>
                <a:lnTo>
                  <a:pt x="1" y="3"/>
                </a:lnTo>
                <a:lnTo>
                  <a:pt x="2" y="4"/>
                </a:lnTo>
                <a:lnTo>
                  <a:pt x="0" y="5"/>
                </a:lnTo>
                <a:close/>
              </a:path>
            </a:pathLst>
          </a:custGeom>
          <a:solidFill>
            <a:srgbClr val="FF6600"/>
          </a:solidFill>
          <a:ln w="15875">
            <a:solidFill>
              <a:srgbClr val="003F48"/>
            </a:solidFill>
            <a:prstDash val="solid"/>
            <a:round/>
            <a:headEnd/>
            <a:tailEnd/>
          </a:ln>
        </p:spPr>
        <p:txBody>
          <a:bodyPr/>
          <a:lstStyle/>
          <a:p>
            <a:endParaRPr lang="en-US"/>
          </a:p>
        </p:txBody>
      </p:sp>
      <p:sp>
        <p:nvSpPr>
          <p:cNvPr id="178186" name="Freeform 10">
            <a:extLst>
              <a:ext uri="{FF2B5EF4-FFF2-40B4-BE49-F238E27FC236}">
                <a16:creationId xmlns:a16="http://schemas.microsoft.com/office/drawing/2014/main" id="{EB47A6A1-5E4C-4834-9C09-3F2C69769179}"/>
              </a:ext>
              <a:ext uri="{C183D7F6-B498-43B3-948B-1728B52AA6E4}">
                <adec:decorative xmlns:adec="http://schemas.microsoft.com/office/drawing/2017/decorative" val="1"/>
              </a:ext>
            </a:extLst>
          </p:cNvPr>
          <p:cNvSpPr>
            <a:spLocks noChangeAspect="1"/>
          </p:cNvSpPr>
          <p:nvPr/>
        </p:nvSpPr>
        <p:spPr bwMode="auto">
          <a:xfrm>
            <a:off x="6981825" y="5267325"/>
            <a:ext cx="49213" cy="31750"/>
          </a:xfrm>
          <a:custGeom>
            <a:avLst/>
            <a:gdLst>
              <a:gd name="T0" fmla="*/ 0 w 6"/>
              <a:gd name="T1" fmla="*/ 2147483646 h 4"/>
              <a:gd name="T2" fmla="*/ 2147483646 w 6"/>
              <a:gd name="T3" fmla="*/ 2147483646 h 4"/>
              <a:gd name="T4" fmla="*/ 2147483646 w 6"/>
              <a:gd name="T5" fmla="*/ 0 h 4"/>
              <a:gd name="T6" fmla="*/ 2147483646 w 6"/>
              <a:gd name="T7" fmla="*/ 2147483646 h 4"/>
              <a:gd name="T8" fmla="*/ 0 w 6"/>
              <a:gd name="T9" fmla="*/ 2147483646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0" y="4"/>
                </a:moveTo>
                <a:lnTo>
                  <a:pt x="1" y="4"/>
                </a:lnTo>
                <a:lnTo>
                  <a:pt x="6" y="0"/>
                </a:lnTo>
                <a:lnTo>
                  <a:pt x="2" y="3"/>
                </a:lnTo>
                <a:lnTo>
                  <a:pt x="0" y="4"/>
                </a:lnTo>
                <a:close/>
              </a:path>
            </a:pathLst>
          </a:custGeom>
          <a:solidFill>
            <a:srgbClr val="FF6600"/>
          </a:solidFill>
          <a:ln w="15875">
            <a:solidFill>
              <a:srgbClr val="003F48"/>
            </a:solidFill>
            <a:prstDash val="solid"/>
            <a:round/>
            <a:headEnd/>
            <a:tailEnd/>
          </a:ln>
        </p:spPr>
        <p:txBody>
          <a:bodyPr/>
          <a:lstStyle/>
          <a:p>
            <a:endParaRPr lang="en-US"/>
          </a:p>
        </p:txBody>
      </p:sp>
      <p:sp>
        <p:nvSpPr>
          <p:cNvPr id="178187" name="Freeform 11">
            <a:extLst>
              <a:ext uri="{FF2B5EF4-FFF2-40B4-BE49-F238E27FC236}">
                <a16:creationId xmlns:a16="http://schemas.microsoft.com/office/drawing/2014/main" id="{71F280B6-523E-4E59-A46E-FC892FD087D4}"/>
              </a:ext>
              <a:ext uri="{C183D7F6-B498-43B3-948B-1728B52AA6E4}">
                <adec:decorative xmlns:adec="http://schemas.microsoft.com/office/drawing/2017/decorative" val="1"/>
              </a:ext>
            </a:extLst>
          </p:cNvPr>
          <p:cNvSpPr>
            <a:spLocks noChangeAspect="1"/>
          </p:cNvSpPr>
          <p:nvPr/>
        </p:nvSpPr>
        <p:spPr bwMode="auto">
          <a:xfrm>
            <a:off x="7061200" y="5183188"/>
            <a:ext cx="31750" cy="53975"/>
          </a:xfrm>
          <a:custGeom>
            <a:avLst/>
            <a:gdLst>
              <a:gd name="T0" fmla="*/ 0 w 4"/>
              <a:gd name="T1" fmla="*/ 2147483646 h 7"/>
              <a:gd name="T2" fmla="*/ 2147483646 w 4"/>
              <a:gd name="T3" fmla="*/ 2147483646 h 7"/>
              <a:gd name="T4" fmla="*/ 2147483646 w 4"/>
              <a:gd name="T5" fmla="*/ 0 h 7"/>
              <a:gd name="T6" fmla="*/ 2147483646 w 4"/>
              <a:gd name="T7" fmla="*/ 2147483646 h 7"/>
              <a:gd name="T8" fmla="*/ 0 w 4"/>
              <a:gd name="T9" fmla="*/ 2147483646 h 7"/>
              <a:gd name="T10" fmla="*/ 0 60000 65536"/>
              <a:gd name="T11" fmla="*/ 0 60000 65536"/>
              <a:gd name="T12" fmla="*/ 0 60000 65536"/>
              <a:gd name="T13" fmla="*/ 0 60000 65536"/>
              <a:gd name="T14" fmla="*/ 0 60000 65536"/>
              <a:gd name="T15" fmla="*/ 0 w 4"/>
              <a:gd name="T16" fmla="*/ 0 h 7"/>
              <a:gd name="T17" fmla="*/ 4 w 4"/>
              <a:gd name="T18" fmla="*/ 7 h 7"/>
            </a:gdLst>
            <a:ahLst/>
            <a:cxnLst>
              <a:cxn ang="T10">
                <a:pos x="T0" y="T1"/>
              </a:cxn>
              <a:cxn ang="T11">
                <a:pos x="T2" y="T3"/>
              </a:cxn>
              <a:cxn ang="T12">
                <a:pos x="T4" y="T5"/>
              </a:cxn>
              <a:cxn ang="T13">
                <a:pos x="T6" y="T7"/>
              </a:cxn>
              <a:cxn ang="T14">
                <a:pos x="T8" y="T9"/>
              </a:cxn>
            </a:cxnLst>
            <a:rect l="T15" t="T16" r="T17" b="T18"/>
            <a:pathLst>
              <a:path w="4" h="7">
                <a:moveTo>
                  <a:pt x="0" y="7"/>
                </a:moveTo>
                <a:lnTo>
                  <a:pt x="2" y="5"/>
                </a:lnTo>
                <a:lnTo>
                  <a:pt x="4" y="0"/>
                </a:lnTo>
                <a:lnTo>
                  <a:pt x="3" y="2"/>
                </a:lnTo>
                <a:lnTo>
                  <a:pt x="0" y="7"/>
                </a:lnTo>
                <a:close/>
              </a:path>
            </a:pathLst>
          </a:custGeom>
          <a:solidFill>
            <a:srgbClr val="FF6600"/>
          </a:solidFill>
          <a:ln w="15875">
            <a:solidFill>
              <a:srgbClr val="003F48"/>
            </a:solidFill>
            <a:prstDash val="solid"/>
            <a:round/>
            <a:headEnd/>
            <a:tailEnd/>
          </a:ln>
        </p:spPr>
        <p:txBody>
          <a:bodyPr/>
          <a:lstStyle/>
          <a:p>
            <a:endParaRPr lang="en-US"/>
          </a:p>
        </p:txBody>
      </p:sp>
      <p:sp>
        <p:nvSpPr>
          <p:cNvPr id="178188" name="Michigan Upper">
            <a:extLst>
              <a:ext uri="{FF2B5EF4-FFF2-40B4-BE49-F238E27FC236}">
                <a16:creationId xmlns:a16="http://schemas.microsoft.com/office/drawing/2014/main" id="{AFBA8BB4-A313-422D-9793-A9067615E741}"/>
              </a:ext>
              <a:ext uri="{C183D7F6-B498-43B3-948B-1728B52AA6E4}">
                <adec:decorative xmlns:adec="http://schemas.microsoft.com/office/drawing/2017/decorative" val="1"/>
              </a:ext>
            </a:extLst>
          </p:cNvPr>
          <p:cNvSpPr>
            <a:spLocks noChangeAspect="1"/>
          </p:cNvSpPr>
          <p:nvPr/>
        </p:nvSpPr>
        <p:spPr bwMode="auto">
          <a:xfrm>
            <a:off x="5491163" y="1939925"/>
            <a:ext cx="708025" cy="357188"/>
          </a:xfrm>
          <a:custGeom>
            <a:avLst/>
            <a:gdLst>
              <a:gd name="T0" fmla="*/ 2147483646 w 90"/>
              <a:gd name="T1" fmla="*/ 2147483646 h 46"/>
              <a:gd name="T2" fmla="*/ 2147483646 w 90"/>
              <a:gd name="T3" fmla="*/ 2147483646 h 46"/>
              <a:gd name="T4" fmla="*/ 2147483646 w 90"/>
              <a:gd name="T5" fmla="*/ 2147483646 h 46"/>
              <a:gd name="T6" fmla="*/ 2147483646 w 90"/>
              <a:gd name="T7" fmla="*/ 2147483646 h 46"/>
              <a:gd name="T8" fmla="*/ 2147483646 w 90"/>
              <a:gd name="T9" fmla="*/ 2147483646 h 46"/>
              <a:gd name="T10" fmla="*/ 2147483646 w 90"/>
              <a:gd name="T11" fmla="*/ 2147483646 h 46"/>
              <a:gd name="T12" fmla="*/ 2147483646 w 90"/>
              <a:gd name="T13" fmla="*/ 2147483646 h 46"/>
              <a:gd name="T14" fmla="*/ 2147483646 w 90"/>
              <a:gd name="T15" fmla="*/ 2147483646 h 46"/>
              <a:gd name="T16" fmla="*/ 2147483646 w 90"/>
              <a:gd name="T17" fmla="*/ 2147483646 h 46"/>
              <a:gd name="T18" fmla="*/ 2147483646 w 90"/>
              <a:gd name="T19" fmla="*/ 2147483646 h 46"/>
              <a:gd name="T20" fmla="*/ 2147483646 w 90"/>
              <a:gd name="T21" fmla="*/ 2147483646 h 46"/>
              <a:gd name="T22" fmla="*/ 2147483646 w 90"/>
              <a:gd name="T23" fmla="*/ 2147483646 h 46"/>
              <a:gd name="T24" fmla="*/ 2147483646 w 90"/>
              <a:gd name="T25" fmla="*/ 2147483646 h 46"/>
              <a:gd name="T26" fmla="*/ 2147483646 w 90"/>
              <a:gd name="T27" fmla="*/ 2147483646 h 46"/>
              <a:gd name="T28" fmla="*/ 2147483646 w 90"/>
              <a:gd name="T29" fmla="*/ 2147483646 h 46"/>
              <a:gd name="T30" fmla="*/ 2147483646 w 90"/>
              <a:gd name="T31" fmla="*/ 2147483646 h 46"/>
              <a:gd name="T32" fmla="*/ 2147483646 w 90"/>
              <a:gd name="T33" fmla="*/ 2147483646 h 46"/>
              <a:gd name="T34" fmla="*/ 2147483646 w 90"/>
              <a:gd name="T35" fmla="*/ 2147483646 h 46"/>
              <a:gd name="T36" fmla="*/ 2147483646 w 90"/>
              <a:gd name="T37" fmla="*/ 2147483646 h 46"/>
              <a:gd name="T38" fmla="*/ 2147483646 w 90"/>
              <a:gd name="T39" fmla="*/ 2147483646 h 46"/>
              <a:gd name="T40" fmla="*/ 2147483646 w 90"/>
              <a:gd name="T41" fmla="*/ 2147483646 h 46"/>
              <a:gd name="T42" fmla="*/ 2147483646 w 90"/>
              <a:gd name="T43" fmla="*/ 2147483646 h 46"/>
              <a:gd name="T44" fmla="*/ 2147483646 w 90"/>
              <a:gd name="T45" fmla="*/ 2147483646 h 46"/>
              <a:gd name="T46" fmla="*/ 2147483646 w 90"/>
              <a:gd name="T47" fmla="*/ 2147483646 h 46"/>
              <a:gd name="T48" fmla="*/ 2147483646 w 90"/>
              <a:gd name="T49" fmla="*/ 2147483646 h 46"/>
              <a:gd name="T50" fmla="*/ 2147483646 w 90"/>
              <a:gd name="T51" fmla="*/ 2147483646 h 46"/>
              <a:gd name="T52" fmla="*/ 2147483646 w 90"/>
              <a:gd name="T53" fmla="*/ 2147483646 h 46"/>
              <a:gd name="T54" fmla="*/ 2147483646 w 90"/>
              <a:gd name="T55" fmla="*/ 2147483646 h 46"/>
              <a:gd name="T56" fmla="*/ 2147483646 w 90"/>
              <a:gd name="T57" fmla="*/ 2147483646 h 46"/>
              <a:gd name="T58" fmla="*/ 2147483646 w 90"/>
              <a:gd name="T59" fmla="*/ 2147483646 h 46"/>
              <a:gd name="T60" fmla="*/ 2147483646 w 90"/>
              <a:gd name="T61" fmla="*/ 2147483646 h 46"/>
              <a:gd name="T62" fmla="*/ 2147483646 w 90"/>
              <a:gd name="T63" fmla="*/ 0 h 46"/>
              <a:gd name="T64" fmla="*/ 2147483646 w 90"/>
              <a:gd name="T65" fmla="*/ 2147483646 h 46"/>
              <a:gd name="T66" fmla="*/ 2147483646 w 90"/>
              <a:gd name="T67" fmla="*/ 2147483646 h 46"/>
              <a:gd name="T68" fmla="*/ 2147483646 w 90"/>
              <a:gd name="T69" fmla="*/ 2147483646 h 46"/>
              <a:gd name="T70" fmla="*/ 2147483646 w 90"/>
              <a:gd name="T71" fmla="*/ 2147483646 h 46"/>
              <a:gd name="T72" fmla="*/ 2147483646 w 90"/>
              <a:gd name="T73" fmla="*/ 2147483646 h 46"/>
              <a:gd name="T74" fmla="*/ 0 w 90"/>
              <a:gd name="T75" fmla="*/ 2147483646 h 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0"/>
              <a:gd name="T115" fmla="*/ 0 h 46"/>
              <a:gd name="T116" fmla="*/ 90 w 90"/>
              <a:gd name="T117" fmla="*/ 46 h 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0" h="46">
                <a:moveTo>
                  <a:pt x="0" y="20"/>
                </a:moveTo>
                <a:lnTo>
                  <a:pt x="7" y="25"/>
                </a:lnTo>
                <a:lnTo>
                  <a:pt x="25" y="29"/>
                </a:lnTo>
                <a:lnTo>
                  <a:pt x="32" y="30"/>
                </a:lnTo>
                <a:lnTo>
                  <a:pt x="33" y="33"/>
                </a:lnTo>
                <a:lnTo>
                  <a:pt x="37" y="34"/>
                </a:lnTo>
                <a:lnTo>
                  <a:pt x="41" y="46"/>
                </a:lnTo>
                <a:lnTo>
                  <a:pt x="45" y="36"/>
                </a:lnTo>
                <a:lnTo>
                  <a:pt x="46" y="34"/>
                </a:lnTo>
                <a:lnTo>
                  <a:pt x="47" y="33"/>
                </a:lnTo>
                <a:lnTo>
                  <a:pt x="47" y="31"/>
                </a:lnTo>
                <a:lnTo>
                  <a:pt x="48" y="29"/>
                </a:lnTo>
                <a:lnTo>
                  <a:pt x="49" y="29"/>
                </a:lnTo>
                <a:lnTo>
                  <a:pt x="48" y="30"/>
                </a:lnTo>
                <a:lnTo>
                  <a:pt x="48" y="33"/>
                </a:lnTo>
                <a:lnTo>
                  <a:pt x="50" y="32"/>
                </a:lnTo>
                <a:lnTo>
                  <a:pt x="51" y="30"/>
                </a:lnTo>
                <a:lnTo>
                  <a:pt x="53" y="30"/>
                </a:lnTo>
                <a:lnTo>
                  <a:pt x="54" y="28"/>
                </a:lnTo>
                <a:lnTo>
                  <a:pt x="54" y="29"/>
                </a:lnTo>
                <a:lnTo>
                  <a:pt x="52" y="34"/>
                </a:lnTo>
                <a:lnTo>
                  <a:pt x="53" y="34"/>
                </a:lnTo>
                <a:lnTo>
                  <a:pt x="55" y="32"/>
                </a:lnTo>
                <a:lnTo>
                  <a:pt x="57" y="30"/>
                </a:lnTo>
                <a:lnTo>
                  <a:pt x="58" y="27"/>
                </a:lnTo>
                <a:lnTo>
                  <a:pt x="63" y="27"/>
                </a:lnTo>
                <a:lnTo>
                  <a:pt x="65" y="26"/>
                </a:lnTo>
                <a:lnTo>
                  <a:pt x="70" y="23"/>
                </a:lnTo>
                <a:lnTo>
                  <a:pt x="75" y="24"/>
                </a:lnTo>
                <a:lnTo>
                  <a:pt x="79" y="27"/>
                </a:lnTo>
                <a:lnTo>
                  <a:pt x="79" y="24"/>
                </a:lnTo>
                <a:lnTo>
                  <a:pt x="81" y="23"/>
                </a:lnTo>
                <a:lnTo>
                  <a:pt x="86" y="24"/>
                </a:lnTo>
                <a:lnTo>
                  <a:pt x="90" y="23"/>
                </a:lnTo>
                <a:lnTo>
                  <a:pt x="85" y="20"/>
                </a:lnTo>
                <a:lnTo>
                  <a:pt x="84" y="15"/>
                </a:lnTo>
                <a:lnTo>
                  <a:pt x="80" y="16"/>
                </a:lnTo>
                <a:lnTo>
                  <a:pt x="78" y="15"/>
                </a:lnTo>
                <a:lnTo>
                  <a:pt x="77" y="16"/>
                </a:lnTo>
                <a:lnTo>
                  <a:pt x="74" y="15"/>
                </a:lnTo>
                <a:lnTo>
                  <a:pt x="73" y="15"/>
                </a:lnTo>
                <a:lnTo>
                  <a:pt x="73" y="12"/>
                </a:lnTo>
                <a:lnTo>
                  <a:pt x="74" y="9"/>
                </a:lnTo>
                <a:lnTo>
                  <a:pt x="70" y="11"/>
                </a:lnTo>
                <a:lnTo>
                  <a:pt x="66" y="12"/>
                </a:lnTo>
                <a:lnTo>
                  <a:pt x="58" y="14"/>
                </a:lnTo>
                <a:lnTo>
                  <a:pt x="52" y="19"/>
                </a:lnTo>
                <a:lnTo>
                  <a:pt x="51" y="18"/>
                </a:lnTo>
                <a:lnTo>
                  <a:pt x="49" y="19"/>
                </a:lnTo>
                <a:lnTo>
                  <a:pt x="46" y="17"/>
                </a:lnTo>
                <a:lnTo>
                  <a:pt x="45" y="17"/>
                </a:lnTo>
                <a:lnTo>
                  <a:pt x="42" y="18"/>
                </a:lnTo>
                <a:lnTo>
                  <a:pt x="38" y="12"/>
                </a:lnTo>
                <a:lnTo>
                  <a:pt x="32" y="11"/>
                </a:lnTo>
                <a:lnTo>
                  <a:pt x="30" y="11"/>
                </a:lnTo>
                <a:lnTo>
                  <a:pt x="29" y="13"/>
                </a:lnTo>
                <a:lnTo>
                  <a:pt x="30" y="10"/>
                </a:lnTo>
                <a:lnTo>
                  <a:pt x="28" y="12"/>
                </a:lnTo>
                <a:lnTo>
                  <a:pt x="27" y="14"/>
                </a:lnTo>
                <a:lnTo>
                  <a:pt x="27" y="11"/>
                </a:lnTo>
                <a:lnTo>
                  <a:pt x="29" y="5"/>
                </a:lnTo>
                <a:lnTo>
                  <a:pt x="32" y="1"/>
                </a:lnTo>
                <a:lnTo>
                  <a:pt x="36" y="1"/>
                </a:lnTo>
                <a:lnTo>
                  <a:pt x="35" y="0"/>
                </a:lnTo>
                <a:lnTo>
                  <a:pt x="30" y="0"/>
                </a:lnTo>
                <a:lnTo>
                  <a:pt x="27" y="2"/>
                </a:lnTo>
                <a:lnTo>
                  <a:pt x="26" y="4"/>
                </a:lnTo>
                <a:lnTo>
                  <a:pt x="21" y="7"/>
                </a:lnTo>
                <a:lnTo>
                  <a:pt x="20" y="10"/>
                </a:lnTo>
                <a:lnTo>
                  <a:pt x="17" y="11"/>
                </a:lnTo>
                <a:lnTo>
                  <a:pt x="16" y="12"/>
                </a:lnTo>
                <a:lnTo>
                  <a:pt x="14" y="13"/>
                </a:lnTo>
                <a:lnTo>
                  <a:pt x="9" y="14"/>
                </a:lnTo>
                <a:lnTo>
                  <a:pt x="7" y="15"/>
                </a:lnTo>
                <a:lnTo>
                  <a:pt x="5" y="18"/>
                </a:lnTo>
                <a:lnTo>
                  <a:pt x="0" y="20"/>
                </a:lnTo>
                <a:close/>
              </a:path>
            </a:pathLst>
          </a:custGeom>
          <a:solidFill>
            <a:srgbClr val="67A9CF"/>
          </a:solidFill>
          <a:ln w="15875">
            <a:solidFill>
              <a:srgbClr val="003F48"/>
            </a:solidFill>
            <a:prstDash val="solid"/>
            <a:round/>
            <a:headEnd/>
            <a:tailEnd/>
          </a:ln>
        </p:spPr>
        <p:txBody>
          <a:bodyPr/>
          <a:lstStyle/>
          <a:p>
            <a:endParaRPr lang="en-US"/>
          </a:p>
        </p:txBody>
      </p:sp>
      <p:sp>
        <p:nvSpPr>
          <p:cNvPr id="178189" name="Michigan">
            <a:extLst>
              <a:ext uri="{FF2B5EF4-FFF2-40B4-BE49-F238E27FC236}">
                <a16:creationId xmlns:a16="http://schemas.microsoft.com/office/drawing/2014/main" id="{6830073B-8747-4E37-8A3F-9F6F08180729}"/>
              </a:ext>
              <a:ext uri="{C183D7F6-B498-43B3-948B-1728B52AA6E4}">
                <adec:decorative xmlns:adec="http://schemas.microsoft.com/office/drawing/2017/decorative" val="1"/>
              </a:ext>
            </a:extLst>
          </p:cNvPr>
          <p:cNvSpPr>
            <a:spLocks noChangeAspect="1"/>
          </p:cNvSpPr>
          <p:nvPr/>
        </p:nvSpPr>
        <p:spPr bwMode="auto">
          <a:xfrm>
            <a:off x="5946775" y="2157413"/>
            <a:ext cx="471488" cy="638175"/>
          </a:xfrm>
          <a:custGeom>
            <a:avLst/>
            <a:gdLst>
              <a:gd name="T0" fmla="*/ 0 w 60"/>
              <a:gd name="T1" fmla="*/ 2147483646 h 82"/>
              <a:gd name="T2" fmla="*/ 2147483646 w 60"/>
              <a:gd name="T3" fmla="*/ 2147483646 h 82"/>
              <a:gd name="T4" fmla="*/ 2147483646 w 60"/>
              <a:gd name="T5" fmla="*/ 2147483646 h 82"/>
              <a:gd name="T6" fmla="*/ 2147483646 w 60"/>
              <a:gd name="T7" fmla="*/ 2147483646 h 82"/>
              <a:gd name="T8" fmla="*/ 2147483646 w 60"/>
              <a:gd name="T9" fmla="*/ 2147483646 h 82"/>
              <a:gd name="T10" fmla="*/ 2147483646 w 60"/>
              <a:gd name="T11" fmla="*/ 2147483646 h 82"/>
              <a:gd name="T12" fmla="*/ 2147483646 w 60"/>
              <a:gd name="T13" fmla="*/ 2147483646 h 82"/>
              <a:gd name="T14" fmla="*/ 2147483646 w 60"/>
              <a:gd name="T15" fmla="*/ 2147483646 h 82"/>
              <a:gd name="T16" fmla="*/ 0 w 60"/>
              <a:gd name="T17" fmla="*/ 2147483646 h 82"/>
              <a:gd name="T18" fmla="*/ 2147483646 w 60"/>
              <a:gd name="T19" fmla="*/ 2147483646 h 82"/>
              <a:gd name="T20" fmla="*/ 2147483646 w 60"/>
              <a:gd name="T21" fmla="*/ 2147483646 h 82"/>
              <a:gd name="T22" fmla="*/ 2147483646 w 60"/>
              <a:gd name="T23" fmla="*/ 2147483646 h 82"/>
              <a:gd name="T24" fmla="*/ 2147483646 w 60"/>
              <a:gd name="T25" fmla="*/ 2147483646 h 82"/>
              <a:gd name="T26" fmla="*/ 2147483646 w 60"/>
              <a:gd name="T27" fmla="*/ 2147483646 h 82"/>
              <a:gd name="T28" fmla="*/ 2147483646 w 60"/>
              <a:gd name="T29" fmla="*/ 2147483646 h 82"/>
              <a:gd name="T30" fmla="*/ 2147483646 w 60"/>
              <a:gd name="T31" fmla="*/ 2147483646 h 82"/>
              <a:gd name="T32" fmla="*/ 2147483646 w 60"/>
              <a:gd name="T33" fmla="*/ 2147483646 h 82"/>
              <a:gd name="T34" fmla="*/ 2147483646 w 60"/>
              <a:gd name="T35" fmla="*/ 2147483646 h 82"/>
              <a:gd name="T36" fmla="*/ 2147483646 w 60"/>
              <a:gd name="T37" fmla="*/ 2147483646 h 82"/>
              <a:gd name="T38" fmla="*/ 2147483646 w 60"/>
              <a:gd name="T39" fmla="*/ 2147483646 h 82"/>
              <a:gd name="T40" fmla="*/ 2147483646 w 60"/>
              <a:gd name="T41" fmla="*/ 2147483646 h 82"/>
              <a:gd name="T42" fmla="*/ 2147483646 w 60"/>
              <a:gd name="T43" fmla="*/ 2147483646 h 82"/>
              <a:gd name="T44" fmla="*/ 2147483646 w 60"/>
              <a:gd name="T45" fmla="*/ 2147483646 h 82"/>
              <a:gd name="T46" fmla="*/ 2147483646 w 60"/>
              <a:gd name="T47" fmla="*/ 2147483646 h 82"/>
              <a:gd name="T48" fmla="*/ 2147483646 w 60"/>
              <a:gd name="T49" fmla="*/ 0 h 82"/>
              <a:gd name="T50" fmla="*/ 2147483646 w 60"/>
              <a:gd name="T51" fmla="*/ 2147483646 h 82"/>
              <a:gd name="T52" fmla="*/ 2147483646 w 60"/>
              <a:gd name="T53" fmla="*/ 2147483646 h 82"/>
              <a:gd name="T54" fmla="*/ 2147483646 w 60"/>
              <a:gd name="T55" fmla="*/ 2147483646 h 82"/>
              <a:gd name="T56" fmla="*/ 2147483646 w 60"/>
              <a:gd name="T57" fmla="*/ 2147483646 h 82"/>
              <a:gd name="T58" fmla="*/ 2147483646 w 60"/>
              <a:gd name="T59" fmla="*/ 2147483646 h 82"/>
              <a:gd name="T60" fmla="*/ 2147483646 w 60"/>
              <a:gd name="T61" fmla="*/ 2147483646 h 82"/>
              <a:gd name="T62" fmla="*/ 2147483646 w 60"/>
              <a:gd name="T63" fmla="*/ 2147483646 h 82"/>
              <a:gd name="T64" fmla="*/ 2147483646 w 60"/>
              <a:gd name="T65" fmla="*/ 2147483646 h 82"/>
              <a:gd name="T66" fmla="*/ 2147483646 w 60"/>
              <a:gd name="T67" fmla="*/ 2147483646 h 82"/>
              <a:gd name="T68" fmla="*/ 2147483646 w 60"/>
              <a:gd name="T69" fmla="*/ 2147483646 h 82"/>
              <a:gd name="T70" fmla="*/ 2147483646 w 60"/>
              <a:gd name="T71" fmla="*/ 2147483646 h 82"/>
              <a:gd name="T72" fmla="*/ 2147483646 w 60"/>
              <a:gd name="T73" fmla="*/ 2147483646 h 82"/>
              <a:gd name="T74" fmla="*/ 2147483646 w 60"/>
              <a:gd name="T75" fmla="*/ 2147483646 h 82"/>
              <a:gd name="T76" fmla="*/ 2147483646 w 60"/>
              <a:gd name="T77" fmla="*/ 2147483646 h 82"/>
              <a:gd name="T78" fmla="*/ 2147483646 w 60"/>
              <a:gd name="T79" fmla="*/ 2147483646 h 82"/>
              <a:gd name="T80" fmla="*/ 2147483646 w 60"/>
              <a:gd name="T81" fmla="*/ 2147483646 h 82"/>
              <a:gd name="T82" fmla="*/ 2147483646 w 60"/>
              <a:gd name="T83" fmla="*/ 2147483646 h 82"/>
              <a:gd name="T84" fmla="*/ 2147483646 w 60"/>
              <a:gd name="T85" fmla="*/ 2147483646 h 82"/>
              <a:gd name="T86" fmla="*/ 2147483646 w 60"/>
              <a:gd name="T87" fmla="*/ 2147483646 h 82"/>
              <a:gd name="T88" fmla="*/ 2147483646 w 60"/>
              <a:gd name="T89" fmla="*/ 2147483646 h 82"/>
              <a:gd name="T90" fmla="*/ 2147483646 w 60"/>
              <a:gd name="T91" fmla="*/ 2147483646 h 82"/>
              <a:gd name="T92" fmla="*/ 2147483646 w 60"/>
              <a:gd name="T93" fmla="*/ 2147483646 h 82"/>
              <a:gd name="T94" fmla="*/ 2147483646 w 60"/>
              <a:gd name="T95" fmla="*/ 2147483646 h 82"/>
              <a:gd name="T96" fmla="*/ 2147483646 w 60"/>
              <a:gd name="T97" fmla="*/ 2147483646 h 82"/>
              <a:gd name="T98" fmla="*/ 2147483646 w 60"/>
              <a:gd name="T99" fmla="*/ 2147483646 h 82"/>
              <a:gd name="T100" fmla="*/ 2147483646 w 60"/>
              <a:gd name="T101" fmla="*/ 2147483646 h 82"/>
              <a:gd name="T102" fmla="*/ 2147483646 w 60"/>
              <a:gd name="T103" fmla="*/ 2147483646 h 82"/>
              <a:gd name="T104" fmla="*/ 2147483646 w 60"/>
              <a:gd name="T105" fmla="*/ 2147483646 h 82"/>
              <a:gd name="T106" fmla="*/ 2147483646 w 60"/>
              <a:gd name="T107" fmla="*/ 2147483646 h 82"/>
              <a:gd name="T108" fmla="*/ 2147483646 w 60"/>
              <a:gd name="T109" fmla="*/ 2147483646 h 82"/>
              <a:gd name="T110" fmla="*/ 2147483646 w 60"/>
              <a:gd name="T111" fmla="*/ 2147483646 h 82"/>
              <a:gd name="T112" fmla="*/ 2147483646 w 60"/>
              <a:gd name="T113" fmla="*/ 2147483646 h 82"/>
              <a:gd name="T114" fmla="*/ 2147483646 w 60"/>
              <a:gd name="T115" fmla="*/ 2147483646 h 82"/>
              <a:gd name="T116" fmla="*/ 2147483646 w 60"/>
              <a:gd name="T117" fmla="*/ 2147483646 h 82"/>
              <a:gd name="T118" fmla="*/ 2147483646 w 60"/>
              <a:gd name="T119" fmla="*/ 2147483646 h 82"/>
              <a:gd name="T120" fmla="*/ 2147483646 w 60"/>
              <a:gd name="T121" fmla="*/ 2147483646 h 82"/>
              <a:gd name="T122" fmla="*/ 0 w 60"/>
              <a:gd name="T123" fmla="*/ 2147483646 h 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
              <a:gd name="T187" fmla="*/ 0 h 82"/>
              <a:gd name="T188" fmla="*/ 60 w 60"/>
              <a:gd name="T189" fmla="*/ 82 h 8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 h="82">
                <a:moveTo>
                  <a:pt x="0" y="82"/>
                </a:moveTo>
                <a:lnTo>
                  <a:pt x="5" y="72"/>
                </a:lnTo>
                <a:lnTo>
                  <a:pt x="6" y="68"/>
                </a:lnTo>
                <a:lnTo>
                  <a:pt x="7" y="61"/>
                </a:lnTo>
                <a:lnTo>
                  <a:pt x="5" y="55"/>
                </a:lnTo>
                <a:lnTo>
                  <a:pt x="2" y="48"/>
                </a:lnTo>
                <a:lnTo>
                  <a:pt x="1" y="45"/>
                </a:lnTo>
                <a:lnTo>
                  <a:pt x="2" y="41"/>
                </a:lnTo>
                <a:lnTo>
                  <a:pt x="0" y="37"/>
                </a:lnTo>
                <a:lnTo>
                  <a:pt x="2" y="34"/>
                </a:lnTo>
                <a:lnTo>
                  <a:pt x="3" y="27"/>
                </a:lnTo>
                <a:lnTo>
                  <a:pt x="3" y="24"/>
                </a:lnTo>
                <a:lnTo>
                  <a:pt x="5" y="22"/>
                </a:lnTo>
                <a:lnTo>
                  <a:pt x="5" y="19"/>
                </a:lnTo>
                <a:lnTo>
                  <a:pt x="8" y="18"/>
                </a:lnTo>
                <a:lnTo>
                  <a:pt x="12" y="13"/>
                </a:lnTo>
                <a:lnTo>
                  <a:pt x="11" y="21"/>
                </a:lnTo>
                <a:lnTo>
                  <a:pt x="14" y="19"/>
                </a:lnTo>
                <a:lnTo>
                  <a:pt x="14" y="12"/>
                </a:lnTo>
                <a:lnTo>
                  <a:pt x="17" y="9"/>
                </a:lnTo>
                <a:lnTo>
                  <a:pt x="19" y="8"/>
                </a:lnTo>
                <a:lnTo>
                  <a:pt x="17" y="7"/>
                </a:lnTo>
                <a:lnTo>
                  <a:pt x="16" y="5"/>
                </a:lnTo>
                <a:lnTo>
                  <a:pt x="18" y="1"/>
                </a:lnTo>
                <a:lnTo>
                  <a:pt x="21" y="0"/>
                </a:lnTo>
                <a:lnTo>
                  <a:pt x="28" y="2"/>
                </a:lnTo>
                <a:lnTo>
                  <a:pt x="31" y="5"/>
                </a:lnTo>
                <a:lnTo>
                  <a:pt x="39" y="7"/>
                </a:lnTo>
                <a:lnTo>
                  <a:pt x="40" y="9"/>
                </a:lnTo>
                <a:lnTo>
                  <a:pt x="43" y="12"/>
                </a:lnTo>
                <a:lnTo>
                  <a:pt x="40" y="12"/>
                </a:lnTo>
                <a:lnTo>
                  <a:pt x="40" y="14"/>
                </a:lnTo>
                <a:lnTo>
                  <a:pt x="43" y="17"/>
                </a:lnTo>
                <a:lnTo>
                  <a:pt x="44" y="23"/>
                </a:lnTo>
                <a:lnTo>
                  <a:pt x="44" y="26"/>
                </a:lnTo>
                <a:lnTo>
                  <a:pt x="41" y="30"/>
                </a:lnTo>
                <a:lnTo>
                  <a:pt x="40" y="32"/>
                </a:lnTo>
                <a:lnTo>
                  <a:pt x="37" y="34"/>
                </a:lnTo>
                <a:lnTo>
                  <a:pt x="37" y="35"/>
                </a:lnTo>
                <a:lnTo>
                  <a:pt x="37" y="40"/>
                </a:lnTo>
                <a:lnTo>
                  <a:pt x="40" y="42"/>
                </a:lnTo>
                <a:lnTo>
                  <a:pt x="43" y="38"/>
                </a:lnTo>
                <a:lnTo>
                  <a:pt x="46" y="33"/>
                </a:lnTo>
                <a:lnTo>
                  <a:pt x="50" y="31"/>
                </a:lnTo>
                <a:lnTo>
                  <a:pt x="54" y="33"/>
                </a:lnTo>
                <a:lnTo>
                  <a:pt x="56" y="37"/>
                </a:lnTo>
                <a:lnTo>
                  <a:pt x="59" y="47"/>
                </a:lnTo>
                <a:lnTo>
                  <a:pt x="60" y="51"/>
                </a:lnTo>
                <a:lnTo>
                  <a:pt x="59" y="53"/>
                </a:lnTo>
                <a:lnTo>
                  <a:pt x="60" y="57"/>
                </a:lnTo>
                <a:lnTo>
                  <a:pt x="58" y="59"/>
                </a:lnTo>
                <a:lnTo>
                  <a:pt x="57" y="57"/>
                </a:lnTo>
                <a:lnTo>
                  <a:pt x="56" y="58"/>
                </a:lnTo>
                <a:lnTo>
                  <a:pt x="55" y="62"/>
                </a:lnTo>
                <a:lnTo>
                  <a:pt x="55" y="64"/>
                </a:lnTo>
                <a:lnTo>
                  <a:pt x="52" y="66"/>
                </a:lnTo>
                <a:lnTo>
                  <a:pt x="52" y="71"/>
                </a:lnTo>
                <a:lnTo>
                  <a:pt x="50" y="73"/>
                </a:lnTo>
                <a:lnTo>
                  <a:pt x="49" y="77"/>
                </a:lnTo>
                <a:lnTo>
                  <a:pt x="29" y="80"/>
                </a:lnTo>
                <a:lnTo>
                  <a:pt x="28" y="79"/>
                </a:lnTo>
                <a:lnTo>
                  <a:pt x="0" y="82"/>
                </a:lnTo>
                <a:close/>
              </a:path>
            </a:pathLst>
          </a:custGeom>
          <a:solidFill>
            <a:srgbClr val="67A9CF"/>
          </a:solidFill>
          <a:ln w="15875">
            <a:solidFill>
              <a:srgbClr val="003F48"/>
            </a:solidFill>
            <a:prstDash val="solid"/>
            <a:round/>
            <a:headEnd/>
            <a:tailEnd/>
          </a:ln>
        </p:spPr>
        <p:txBody>
          <a:bodyPr/>
          <a:lstStyle/>
          <a:p>
            <a:endParaRPr lang="en-US"/>
          </a:p>
        </p:txBody>
      </p:sp>
      <p:sp>
        <p:nvSpPr>
          <p:cNvPr id="178190" name="New York">
            <a:extLst>
              <a:ext uri="{FF2B5EF4-FFF2-40B4-BE49-F238E27FC236}">
                <a16:creationId xmlns:a16="http://schemas.microsoft.com/office/drawing/2014/main" id="{C09E62A6-9FD5-4652-9D7A-A3BB79E1BE19}"/>
              </a:ext>
              <a:ext uri="{C183D7F6-B498-43B3-948B-1728B52AA6E4}">
                <adec:decorative xmlns:adec="http://schemas.microsoft.com/office/drawing/2017/decorative" val="1"/>
              </a:ext>
            </a:extLst>
          </p:cNvPr>
          <p:cNvSpPr>
            <a:spLocks noChangeAspect="1"/>
          </p:cNvSpPr>
          <p:nvPr/>
        </p:nvSpPr>
        <p:spPr bwMode="auto">
          <a:xfrm>
            <a:off x="6731000" y="2063750"/>
            <a:ext cx="723900" cy="646113"/>
          </a:xfrm>
          <a:custGeom>
            <a:avLst/>
            <a:gdLst>
              <a:gd name="T0" fmla="*/ 0 w 92"/>
              <a:gd name="T1" fmla="*/ 2147483646 h 83"/>
              <a:gd name="T2" fmla="*/ 2147483646 w 92"/>
              <a:gd name="T3" fmla="*/ 2147483646 h 83"/>
              <a:gd name="T4" fmla="*/ 2147483646 w 92"/>
              <a:gd name="T5" fmla="*/ 2147483646 h 83"/>
              <a:gd name="T6" fmla="*/ 2147483646 w 92"/>
              <a:gd name="T7" fmla="*/ 2147483646 h 83"/>
              <a:gd name="T8" fmla="*/ 2147483646 w 92"/>
              <a:gd name="T9" fmla="*/ 2147483646 h 83"/>
              <a:gd name="T10" fmla="*/ 2147483646 w 92"/>
              <a:gd name="T11" fmla="*/ 2147483646 h 83"/>
              <a:gd name="T12" fmla="*/ 2147483646 w 92"/>
              <a:gd name="T13" fmla="*/ 2147483646 h 83"/>
              <a:gd name="T14" fmla="*/ 2147483646 w 92"/>
              <a:gd name="T15" fmla="*/ 2147483646 h 83"/>
              <a:gd name="T16" fmla="*/ 2147483646 w 92"/>
              <a:gd name="T17" fmla="*/ 2147483646 h 83"/>
              <a:gd name="T18" fmla="*/ 2147483646 w 92"/>
              <a:gd name="T19" fmla="*/ 2147483646 h 83"/>
              <a:gd name="T20" fmla="*/ 2147483646 w 92"/>
              <a:gd name="T21" fmla="*/ 2147483646 h 83"/>
              <a:gd name="T22" fmla="*/ 2147483646 w 92"/>
              <a:gd name="T23" fmla="*/ 2147483646 h 83"/>
              <a:gd name="T24" fmla="*/ 2147483646 w 92"/>
              <a:gd name="T25" fmla="*/ 2147483646 h 83"/>
              <a:gd name="T26" fmla="*/ 2147483646 w 92"/>
              <a:gd name="T27" fmla="*/ 2147483646 h 83"/>
              <a:gd name="T28" fmla="*/ 2147483646 w 92"/>
              <a:gd name="T29" fmla="*/ 2147483646 h 83"/>
              <a:gd name="T30" fmla="*/ 2147483646 w 92"/>
              <a:gd name="T31" fmla="*/ 2147483646 h 83"/>
              <a:gd name="T32" fmla="*/ 2147483646 w 92"/>
              <a:gd name="T33" fmla="*/ 2147483646 h 83"/>
              <a:gd name="T34" fmla="*/ 2147483646 w 92"/>
              <a:gd name="T35" fmla="*/ 0 h 83"/>
              <a:gd name="T36" fmla="*/ 2147483646 w 92"/>
              <a:gd name="T37" fmla="*/ 2147483646 h 83"/>
              <a:gd name="T38" fmla="*/ 2147483646 w 92"/>
              <a:gd name="T39" fmla="*/ 2147483646 h 83"/>
              <a:gd name="T40" fmla="*/ 2147483646 w 92"/>
              <a:gd name="T41" fmla="*/ 2147483646 h 83"/>
              <a:gd name="T42" fmla="*/ 2147483646 w 92"/>
              <a:gd name="T43" fmla="*/ 2147483646 h 83"/>
              <a:gd name="T44" fmla="*/ 2147483646 w 92"/>
              <a:gd name="T45" fmla="*/ 2147483646 h 83"/>
              <a:gd name="T46" fmla="*/ 2147483646 w 92"/>
              <a:gd name="T47" fmla="*/ 2147483646 h 83"/>
              <a:gd name="T48" fmla="*/ 2147483646 w 92"/>
              <a:gd name="T49" fmla="*/ 2147483646 h 83"/>
              <a:gd name="T50" fmla="*/ 2147483646 w 92"/>
              <a:gd name="T51" fmla="*/ 2147483646 h 83"/>
              <a:gd name="T52" fmla="*/ 2147483646 w 92"/>
              <a:gd name="T53" fmla="*/ 2147483646 h 83"/>
              <a:gd name="T54" fmla="*/ 2147483646 w 92"/>
              <a:gd name="T55" fmla="*/ 2147483646 h 83"/>
              <a:gd name="T56" fmla="*/ 2147483646 w 92"/>
              <a:gd name="T57" fmla="*/ 2147483646 h 83"/>
              <a:gd name="T58" fmla="*/ 2147483646 w 92"/>
              <a:gd name="T59" fmla="*/ 2147483646 h 83"/>
              <a:gd name="T60" fmla="*/ 2147483646 w 92"/>
              <a:gd name="T61" fmla="*/ 2147483646 h 83"/>
              <a:gd name="T62" fmla="*/ 2147483646 w 92"/>
              <a:gd name="T63" fmla="*/ 2147483646 h 83"/>
              <a:gd name="T64" fmla="*/ 2147483646 w 92"/>
              <a:gd name="T65" fmla="*/ 2147483646 h 83"/>
              <a:gd name="T66" fmla="*/ 2147483646 w 92"/>
              <a:gd name="T67" fmla="*/ 2147483646 h 83"/>
              <a:gd name="T68" fmla="*/ 2147483646 w 92"/>
              <a:gd name="T69" fmla="*/ 2147483646 h 83"/>
              <a:gd name="T70" fmla="*/ 2147483646 w 92"/>
              <a:gd name="T71" fmla="*/ 2147483646 h 83"/>
              <a:gd name="T72" fmla="*/ 2147483646 w 92"/>
              <a:gd name="T73" fmla="*/ 2147483646 h 83"/>
              <a:gd name="T74" fmla="*/ 2147483646 w 92"/>
              <a:gd name="T75" fmla="*/ 2147483646 h 83"/>
              <a:gd name="T76" fmla="*/ 2147483646 w 92"/>
              <a:gd name="T77" fmla="*/ 2147483646 h 83"/>
              <a:gd name="T78" fmla="*/ 2147483646 w 92"/>
              <a:gd name="T79" fmla="*/ 2147483646 h 83"/>
              <a:gd name="T80" fmla="*/ 2147483646 w 92"/>
              <a:gd name="T81" fmla="*/ 2147483646 h 83"/>
              <a:gd name="T82" fmla="*/ 2147483646 w 92"/>
              <a:gd name="T83" fmla="*/ 2147483646 h 83"/>
              <a:gd name="T84" fmla="*/ 2147483646 w 92"/>
              <a:gd name="T85" fmla="*/ 2147483646 h 83"/>
              <a:gd name="T86" fmla="*/ 2147483646 w 92"/>
              <a:gd name="T87" fmla="*/ 2147483646 h 83"/>
              <a:gd name="T88" fmla="*/ 2147483646 w 92"/>
              <a:gd name="T89" fmla="*/ 2147483646 h 83"/>
              <a:gd name="T90" fmla="*/ 2147483646 w 92"/>
              <a:gd name="T91" fmla="*/ 2147483646 h 83"/>
              <a:gd name="T92" fmla="*/ 2147483646 w 92"/>
              <a:gd name="T93" fmla="*/ 2147483646 h 83"/>
              <a:gd name="T94" fmla="*/ 2147483646 w 92"/>
              <a:gd name="T95" fmla="*/ 2147483646 h 83"/>
              <a:gd name="T96" fmla="*/ 2147483646 w 92"/>
              <a:gd name="T97" fmla="*/ 2147483646 h 83"/>
              <a:gd name="T98" fmla="*/ 2147483646 w 92"/>
              <a:gd name="T99" fmla="*/ 2147483646 h 83"/>
              <a:gd name="T100" fmla="*/ 2147483646 w 92"/>
              <a:gd name="T101" fmla="*/ 2147483646 h 83"/>
              <a:gd name="T102" fmla="*/ 2147483646 w 92"/>
              <a:gd name="T103" fmla="*/ 2147483646 h 83"/>
              <a:gd name="T104" fmla="*/ 0 w 92"/>
              <a:gd name="T105" fmla="*/ 2147483646 h 8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2"/>
              <a:gd name="T160" fmla="*/ 0 h 83"/>
              <a:gd name="T161" fmla="*/ 92 w 92"/>
              <a:gd name="T162" fmla="*/ 83 h 8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2" h="83">
                <a:moveTo>
                  <a:pt x="0" y="71"/>
                </a:moveTo>
                <a:lnTo>
                  <a:pt x="3" y="76"/>
                </a:lnTo>
                <a:lnTo>
                  <a:pt x="63" y="64"/>
                </a:lnTo>
                <a:lnTo>
                  <a:pt x="67" y="67"/>
                </a:lnTo>
                <a:lnTo>
                  <a:pt x="70" y="71"/>
                </a:lnTo>
                <a:lnTo>
                  <a:pt x="75" y="74"/>
                </a:lnTo>
                <a:lnTo>
                  <a:pt x="89" y="79"/>
                </a:lnTo>
                <a:lnTo>
                  <a:pt x="89" y="81"/>
                </a:lnTo>
                <a:lnTo>
                  <a:pt x="90" y="83"/>
                </a:lnTo>
                <a:lnTo>
                  <a:pt x="91" y="82"/>
                </a:lnTo>
                <a:lnTo>
                  <a:pt x="92" y="78"/>
                </a:lnTo>
                <a:lnTo>
                  <a:pt x="92" y="71"/>
                </a:lnTo>
                <a:lnTo>
                  <a:pt x="90" y="57"/>
                </a:lnTo>
                <a:lnTo>
                  <a:pt x="90" y="43"/>
                </a:lnTo>
                <a:lnTo>
                  <a:pt x="87" y="32"/>
                </a:lnTo>
                <a:lnTo>
                  <a:pt x="83" y="23"/>
                </a:lnTo>
                <a:lnTo>
                  <a:pt x="82" y="14"/>
                </a:lnTo>
                <a:lnTo>
                  <a:pt x="79" y="0"/>
                </a:lnTo>
                <a:lnTo>
                  <a:pt x="60" y="5"/>
                </a:lnTo>
                <a:lnTo>
                  <a:pt x="59" y="5"/>
                </a:lnTo>
                <a:lnTo>
                  <a:pt x="53" y="9"/>
                </a:lnTo>
                <a:lnTo>
                  <a:pt x="48" y="16"/>
                </a:lnTo>
                <a:lnTo>
                  <a:pt x="47" y="20"/>
                </a:lnTo>
                <a:lnTo>
                  <a:pt x="45" y="23"/>
                </a:lnTo>
                <a:lnTo>
                  <a:pt x="41" y="27"/>
                </a:lnTo>
                <a:lnTo>
                  <a:pt x="43" y="29"/>
                </a:lnTo>
                <a:lnTo>
                  <a:pt x="43" y="27"/>
                </a:lnTo>
                <a:lnTo>
                  <a:pt x="45" y="28"/>
                </a:lnTo>
                <a:lnTo>
                  <a:pt x="44" y="29"/>
                </a:lnTo>
                <a:lnTo>
                  <a:pt x="45" y="29"/>
                </a:lnTo>
                <a:lnTo>
                  <a:pt x="44" y="31"/>
                </a:lnTo>
                <a:lnTo>
                  <a:pt x="43" y="31"/>
                </a:lnTo>
                <a:lnTo>
                  <a:pt x="43" y="32"/>
                </a:lnTo>
                <a:lnTo>
                  <a:pt x="45" y="34"/>
                </a:lnTo>
                <a:lnTo>
                  <a:pt x="45" y="37"/>
                </a:lnTo>
                <a:lnTo>
                  <a:pt x="42" y="38"/>
                </a:lnTo>
                <a:lnTo>
                  <a:pt x="39" y="43"/>
                </a:lnTo>
                <a:lnTo>
                  <a:pt x="36" y="45"/>
                </a:lnTo>
                <a:lnTo>
                  <a:pt x="30" y="45"/>
                </a:lnTo>
                <a:lnTo>
                  <a:pt x="28" y="47"/>
                </a:lnTo>
                <a:lnTo>
                  <a:pt x="25" y="45"/>
                </a:lnTo>
                <a:lnTo>
                  <a:pt x="15" y="46"/>
                </a:lnTo>
                <a:lnTo>
                  <a:pt x="7" y="50"/>
                </a:lnTo>
                <a:lnTo>
                  <a:pt x="8" y="52"/>
                </a:lnTo>
                <a:lnTo>
                  <a:pt x="7" y="54"/>
                </a:lnTo>
                <a:lnTo>
                  <a:pt x="8" y="54"/>
                </a:lnTo>
                <a:lnTo>
                  <a:pt x="9" y="56"/>
                </a:lnTo>
                <a:lnTo>
                  <a:pt x="10" y="56"/>
                </a:lnTo>
                <a:lnTo>
                  <a:pt x="11" y="58"/>
                </a:lnTo>
                <a:lnTo>
                  <a:pt x="11" y="59"/>
                </a:lnTo>
                <a:lnTo>
                  <a:pt x="9" y="61"/>
                </a:lnTo>
                <a:lnTo>
                  <a:pt x="8" y="64"/>
                </a:lnTo>
                <a:lnTo>
                  <a:pt x="0" y="71"/>
                </a:lnTo>
                <a:close/>
              </a:path>
            </a:pathLst>
          </a:custGeom>
          <a:solidFill>
            <a:srgbClr val="02818A"/>
          </a:solidFill>
          <a:ln w="15875">
            <a:solidFill>
              <a:srgbClr val="003F48"/>
            </a:solidFill>
            <a:prstDash val="solid"/>
            <a:round/>
            <a:headEnd/>
            <a:tailEnd/>
          </a:ln>
        </p:spPr>
        <p:txBody>
          <a:bodyPr/>
          <a:lstStyle/>
          <a:p>
            <a:endParaRPr lang="en-US"/>
          </a:p>
        </p:txBody>
      </p:sp>
      <p:sp>
        <p:nvSpPr>
          <p:cNvPr id="178191" name="Freeform 15">
            <a:extLst>
              <a:ext uri="{FF2B5EF4-FFF2-40B4-BE49-F238E27FC236}">
                <a16:creationId xmlns:a16="http://schemas.microsoft.com/office/drawing/2014/main" id="{0B4D8364-D8F5-4D50-9D49-01415510EF89}"/>
              </a:ext>
              <a:ext uri="{C183D7F6-B498-43B3-948B-1728B52AA6E4}">
                <adec:decorative xmlns:adec="http://schemas.microsoft.com/office/drawing/2017/decorative" val="1"/>
              </a:ext>
            </a:extLst>
          </p:cNvPr>
          <p:cNvSpPr>
            <a:spLocks noChangeAspect="1"/>
          </p:cNvSpPr>
          <p:nvPr/>
        </p:nvSpPr>
        <p:spPr bwMode="auto">
          <a:xfrm>
            <a:off x="7405688" y="2733675"/>
            <a:ext cx="17462" cy="28575"/>
          </a:xfrm>
          <a:custGeom>
            <a:avLst/>
            <a:gdLst>
              <a:gd name="T0" fmla="*/ 0 w 2"/>
              <a:gd name="T1" fmla="*/ 2147483646 h 4"/>
              <a:gd name="T2" fmla="*/ 0 w 2"/>
              <a:gd name="T3" fmla="*/ 2147483646 h 4"/>
              <a:gd name="T4" fmla="*/ 2147483646 w 2"/>
              <a:gd name="T5" fmla="*/ 0 h 4"/>
              <a:gd name="T6" fmla="*/ 2147483646 w 2"/>
              <a:gd name="T7" fmla="*/ 2147483646 h 4"/>
              <a:gd name="T8" fmla="*/ 2147483646 w 2"/>
              <a:gd name="T9" fmla="*/ 2147483646 h 4"/>
              <a:gd name="T10" fmla="*/ 0 w 2"/>
              <a:gd name="T11" fmla="*/ 2147483646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4"/>
                </a:moveTo>
                <a:lnTo>
                  <a:pt x="0" y="2"/>
                </a:lnTo>
                <a:lnTo>
                  <a:pt x="1" y="0"/>
                </a:lnTo>
                <a:lnTo>
                  <a:pt x="2" y="1"/>
                </a:lnTo>
                <a:lnTo>
                  <a:pt x="1" y="3"/>
                </a:lnTo>
                <a:lnTo>
                  <a:pt x="0" y="4"/>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192" name="Freeform 16">
            <a:extLst>
              <a:ext uri="{FF2B5EF4-FFF2-40B4-BE49-F238E27FC236}">
                <a16:creationId xmlns:a16="http://schemas.microsoft.com/office/drawing/2014/main" id="{0E228A7B-A141-4E3C-B17A-56778125160D}"/>
              </a:ext>
              <a:ext uri="{C183D7F6-B498-43B3-948B-1728B52AA6E4}">
                <adec:decorative xmlns:adec="http://schemas.microsoft.com/office/drawing/2017/decorative" val="1"/>
              </a:ext>
            </a:extLst>
          </p:cNvPr>
          <p:cNvSpPr>
            <a:spLocks noChangeAspect="1"/>
          </p:cNvSpPr>
          <p:nvPr/>
        </p:nvSpPr>
        <p:spPr bwMode="auto">
          <a:xfrm>
            <a:off x="7431088" y="2608263"/>
            <a:ext cx="217487" cy="141287"/>
          </a:xfrm>
          <a:custGeom>
            <a:avLst/>
            <a:gdLst>
              <a:gd name="T0" fmla="*/ 0 w 28"/>
              <a:gd name="T1" fmla="*/ 2147483646 h 18"/>
              <a:gd name="T2" fmla="*/ 0 w 28"/>
              <a:gd name="T3" fmla="*/ 2147483646 h 18"/>
              <a:gd name="T4" fmla="*/ 2147483646 w 28"/>
              <a:gd name="T5" fmla="*/ 2147483646 h 18"/>
              <a:gd name="T6" fmla="*/ 2147483646 w 28"/>
              <a:gd name="T7" fmla="*/ 2147483646 h 18"/>
              <a:gd name="T8" fmla="*/ 2147483646 w 28"/>
              <a:gd name="T9" fmla="*/ 2147483646 h 18"/>
              <a:gd name="T10" fmla="*/ 2147483646 w 28"/>
              <a:gd name="T11" fmla="*/ 2147483646 h 18"/>
              <a:gd name="T12" fmla="*/ 2147483646 w 28"/>
              <a:gd name="T13" fmla="*/ 2147483646 h 18"/>
              <a:gd name="T14" fmla="*/ 2147483646 w 28"/>
              <a:gd name="T15" fmla="*/ 2147483646 h 18"/>
              <a:gd name="T16" fmla="*/ 2147483646 w 28"/>
              <a:gd name="T17" fmla="*/ 2147483646 h 18"/>
              <a:gd name="T18" fmla="*/ 2147483646 w 28"/>
              <a:gd name="T19" fmla="*/ 2147483646 h 18"/>
              <a:gd name="T20" fmla="*/ 2147483646 w 28"/>
              <a:gd name="T21" fmla="*/ 2147483646 h 18"/>
              <a:gd name="T22" fmla="*/ 2147483646 w 28"/>
              <a:gd name="T23" fmla="*/ 2147483646 h 18"/>
              <a:gd name="T24" fmla="*/ 2147483646 w 28"/>
              <a:gd name="T25" fmla="*/ 2147483646 h 18"/>
              <a:gd name="T26" fmla="*/ 2147483646 w 28"/>
              <a:gd name="T27" fmla="*/ 2147483646 h 18"/>
              <a:gd name="T28" fmla="*/ 2147483646 w 28"/>
              <a:gd name="T29" fmla="*/ 2147483646 h 18"/>
              <a:gd name="T30" fmla="*/ 2147483646 w 28"/>
              <a:gd name="T31" fmla="*/ 2147483646 h 18"/>
              <a:gd name="T32" fmla="*/ 2147483646 w 28"/>
              <a:gd name="T33" fmla="*/ 2147483646 h 18"/>
              <a:gd name="T34" fmla="*/ 2147483646 w 28"/>
              <a:gd name="T35" fmla="*/ 2147483646 h 18"/>
              <a:gd name="T36" fmla="*/ 2147483646 w 28"/>
              <a:gd name="T37" fmla="*/ 2147483646 h 18"/>
              <a:gd name="T38" fmla="*/ 2147483646 w 28"/>
              <a:gd name="T39" fmla="*/ 2147483646 h 18"/>
              <a:gd name="T40" fmla="*/ 2147483646 w 28"/>
              <a:gd name="T41" fmla="*/ 2147483646 h 18"/>
              <a:gd name="T42" fmla="*/ 2147483646 w 28"/>
              <a:gd name="T43" fmla="*/ 2147483646 h 18"/>
              <a:gd name="T44" fmla="*/ 2147483646 w 28"/>
              <a:gd name="T45" fmla="*/ 2147483646 h 18"/>
              <a:gd name="T46" fmla="*/ 2147483646 w 28"/>
              <a:gd name="T47" fmla="*/ 2147483646 h 18"/>
              <a:gd name="T48" fmla="*/ 2147483646 w 28"/>
              <a:gd name="T49" fmla="*/ 2147483646 h 18"/>
              <a:gd name="T50" fmla="*/ 2147483646 w 28"/>
              <a:gd name="T51" fmla="*/ 2147483646 h 18"/>
              <a:gd name="T52" fmla="*/ 2147483646 w 28"/>
              <a:gd name="T53" fmla="*/ 2147483646 h 18"/>
              <a:gd name="T54" fmla="*/ 2147483646 w 28"/>
              <a:gd name="T55" fmla="*/ 2147483646 h 18"/>
              <a:gd name="T56" fmla="*/ 2147483646 w 28"/>
              <a:gd name="T57" fmla="*/ 2147483646 h 18"/>
              <a:gd name="T58" fmla="*/ 2147483646 w 28"/>
              <a:gd name="T59" fmla="*/ 2147483646 h 18"/>
              <a:gd name="T60" fmla="*/ 2147483646 w 28"/>
              <a:gd name="T61" fmla="*/ 2147483646 h 18"/>
              <a:gd name="T62" fmla="*/ 2147483646 w 28"/>
              <a:gd name="T63" fmla="*/ 2147483646 h 18"/>
              <a:gd name="T64" fmla="*/ 2147483646 w 28"/>
              <a:gd name="T65" fmla="*/ 0 h 18"/>
              <a:gd name="T66" fmla="*/ 2147483646 w 28"/>
              <a:gd name="T67" fmla="*/ 0 h 18"/>
              <a:gd name="T68" fmla="*/ 2147483646 w 28"/>
              <a:gd name="T69" fmla="*/ 2147483646 h 18"/>
              <a:gd name="T70" fmla="*/ 2147483646 w 28"/>
              <a:gd name="T71" fmla="*/ 2147483646 h 18"/>
              <a:gd name="T72" fmla="*/ 2147483646 w 28"/>
              <a:gd name="T73" fmla="*/ 2147483646 h 18"/>
              <a:gd name="T74" fmla="*/ 2147483646 w 28"/>
              <a:gd name="T75" fmla="*/ 2147483646 h 18"/>
              <a:gd name="T76" fmla="*/ 2147483646 w 28"/>
              <a:gd name="T77" fmla="*/ 2147483646 h 18"/>
              <a:gd name="T78" fmla="*/ 2147483646 w 28"/>
              <a:gd name="T79" fmla="*/ 2147483646 h 18"/>
              <a:gd name="T80" fmla="*/ 2147483646 w 28"/>
              <a:gd name="T81" fmla="*/ 2147483646 h 18"/>
              <a:gd name="T82" fmla="*/ 2147483646 w 28"/>
              <a:gd name="T83" fmla="*/ 2147483646 h 18"/>
              <a:gd name="T84" fmla="*/ 2147483646 w 28"/>
              <a:gd name="T85" fmla="*/ 2147483646 h 18"/>
              <a:gd name="T86" fmla="*/ 2147483646 w 28"/>
              <a:gd name="T87" fmla="*/ 2147483646 h 18"/>
              <a:gd name="T88" fmla="*/ 2147483646 w 28"/>
              <a:gd name="T89" fmla="*/ 2147483646 h 18"/>
              <a:gd name="T90" fmla="*/ 2147483646 w 28"/>
              <a:gd name="T91" fmla="*/ 2147483646 h 18"/>
              <a:gd name="T92" fmla="*/ 2147483646 w 28"/>
              <a:gd name="T93" fmla="*/ 2147483646 h 18"/>
              <a:gd name="T94" fmla="*/ 0 w 28"/>
              <a:gd name="T95" fmla="*/ 2147483646 h 18"/>
              <a:gd name="T96" fmla="*/ 0 w 28"/>
              <a:gd name="T97" fmla="*/ 2147483646 h 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
              <a:gd name="T148" fmla="*/ 0 h 18"/>
              <a:gd name="T149" fmla="*/ 28 w 28"/>
              <a:gd name="T150" fmla="*/ 18 h 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 h="18">
                <a:moveTo>
                  <a:pt x="0" y="16"/>
                </a:moveTo>
                <a:lnTo>
                  <a:pt x="0" y="17"/>
                </a:lnTo>
                <a:lnTo>
                  <a:pt x="1" y="18"/>
                </a:lnTo>
                <a:lnTo>
                  <a:pt x="2" y="16"/>
                </a:lnTo>
                <a:lnTo>
                  <a:pt x="3" y="16"/>
                </a:lnTo>
                <a:lnTo>
                  <a:pt x="4" y="16"/>
                </a:lnTo>
                <a:lnTo>
                  <a:pt x="2" y="18"/>
                </a:lnTo>
                <a:lnTo>
                  <a:pt x="5" y="17"/>
                </a:lnTo>
                <a:lnTo>
                  <a:pt x="5" y="16"/>
                </a:lnTo>
                <a:lnTo>
                  <a:pt x="9" y="14"/>
                </a:lnTo>
                <a:lnTo>
                  <a:pt x="12" y="12"/>
                </a:lnTo>
                <a:lnTo>
                  <a:pt x="16" y="10"/>
                </a:lnTo>
                <a:lnTo>
                  <a:pt x="18" y="9"/>
                </a:lnTo>
                <a:lnTo>
                  <a:pt x="13" y="13"/>
                </a:lnTo>
                <a:lnTo>
                  <a:pt x="11" y="14"/>
                </a:lnTo>
                <a:lnTo>
                  <a:pt x="12" y="14"/>
                </a:lnTo>
                <a:lnTo>
                  <a:pt x="14" y="13"/>
                </a:lnTo>
                <a:lnTo>
                  <a:pt x="23" y="6"/>
                </a:lnTo>
                <a:lnTo>
                  <a:pt x="24" y="5"/>
                </a:lnTo>
                <a:lnTo>
                  <a:pt x="28" y="1"/>
                </a:lnTo>
                <a:lnTo>
                  <a:pt x="26" y="3"/>
                </a:lnTo>
                <a:lnTo>
                  <a:pt x="25" y="2"/>
                </a:lnTo>
                <a:lnTo>
                  <a:pt x="23" y="3"/>
                </a:lnTo>
                <a:lnTo>
                  <a:pt x="22" y="3"/>
                </a:lnTo>
                <a:lnTo>
                  <a:pt x="21" y="7"/>
                </a:lnTo>
                <a:lnTo>
                  <a:pt x="20" y="6"/>
                </a:lnTo>
                <a:lnTo>
                  <a:pt x="18" y="6"/>
                </a:lnTo>
                <a:lnTo>
                  <a:pt x="21" y="3"/>
                </a:lnTo>
                <a:lnTo>
                  <a:pt x="23" y="0"/>
                </a:lnTo>
                <a:lnTo>
                  <a:pt x="22" y="0"/>
                </a:lnTo>
                <a:lnTo>
                  <a:pt x="18" y="5"/>
                </a:lnTo>
                <a:lnTo>
                  <a:pt x="14" y="7"/>
                </a:lnTo>
                <a:lnTo>
                  <a:pt x="11" y="7"/>
                </a:lnTo>
                <a:lnTo>
                  <a:pt x="11" y="8"/>
                </a:lnTo>
                <a:lnTo>
                  <a:pt x="8" y="9"/>
                </a:lnTo>
                <a:lnTo>
                  <a:pt x="6" y="9"/>
                </a:lnTo>
                <a:lnTo>
                  <a:pt x="6" y="10"/>
                </a:lnTo>
                <a:lnTo>
                  <a:pt x="5" y="10"/>
                </a:lnTo>
                <a:lnTo>
                  <a:pt x="4" y="12"/>
                </a:lnTo>
                <a:lnTo>
                  <a:pt x="4" y="11"/>
                </a:lnTo>
                <a:lnTo>
                  <a:pt x="3" y="13"/>
                </a:lnTo>
                <a:lnTo>
                  <a:pt x="1" y="13"/>
                </a:lnTo>
                <a:lnTo>
                  <a:pt x="0" y="15"/>
                </a:lnTo>
                <a:lnTo>
                  <a:pt x="0" y="16"/>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193" name="Washington">
            <a:extLst>
              <a:ext uri="{FF2B5EF4-FFF2-40B4-BE49-F238E27FC236}">
                <a16:creationId xmlns:a16="http://schemas.microsoft.com/office/drawing/2014/main" id="{D63F6C31-673F-4C24-AAE4-D597887D815F}"/>
              </a:ext>
              <a:ext uri="{C183D7F6-B498-43B3-948B-1728B52AA6E4}">
                <adec:decorative xmlns:adec="http://schemas.microsoft.com/office/drawing/2017/decorative" val="1"/>
              </a:ext>
            </a:extLst>
          </p:cNvPr>
          <p:cNvSpPr>
            <a:spLocks noChangeAspect="1"/>
          </p:cNvSpPr>
          <p:nvPr/>
        </p:nvSpPr>
        <p:spPr bwMode="auto">
          <a:xfrm>
            <a:off x="1946275" y="1349375"/>
            <a:ext cx="815975" cy="584200"/>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0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0 h 75"/>
              <a:gd name="T24" fmla="*/ 2147483646 w 104"/>
              <a:gd name="T25" fmla="*/ 2147483646 h 75"/>
              <a:gd name="T26" fmla="*/ 2147483646 w 104"/>
              <a:gd name="T27" fmla="*/ 2147483646 h 75"/>
              <a:gd name="T28" fmla="*/ 2147483646 w 104"/>
              <a:gd name="T29" fmla="*/ 2147483646 h 75"/>
              <a:gd name="T30" fmla="*/ 2147483646 w 104"/>
              <a:gd name="T31" fmla="*/ 2147483646 h 75"/>
              <a:gd name="T32" fmla="*/ 2147483646 w 104"/>
              <a:gd name="T33" fmla="*/ 2147483646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4"/>
              <a:gd name="T133" fmla="*/ 0 h 75"/>
              <a:gd name="T134" fmla="*/ 104 w 104"/>
              <a:gd name="T135" fmla="*/ 75 h 7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4" h="75">
                <a:moveTo>
                  <a:pt x="2" y="12"/>
                </a:moveTo>
                <a:lnTo>
                  <a:pt x="4" y="16"/>
                </a:lnTo>
                <a:lnTo>
                  <a:pt x="4" y="21"/>
                </a:lnTo>
                <a:lnTo>
                  <a:pt x="3" y="24"/>
                </a:lnTo>
                <a:lnTo>
                  <a:pt x="4" y="26"/>
                </a:lnTo>
                <a:lnTo>
                  <a:pt x="3" y="32"/>
                </a:lnTo>
                <a:lnTo>
                  <a:pt x="5" y="31"/>
                </a:lnTo>
                <a:lnTo>
                  <a:pt x="7" y="33"/>
                </a:lnTo>
                <a:lnTo>
                  <a:pt x="5" y="33"/>
                </a:lnTo>
                <a:lnTo>
                  <a:pt x="3" y="33"/>
                </a:lnTo>
                <a:lnTo>
                  <a:pt x="2" y="35"/>
                </a:lnTo>
                <a:lnTo>
                  <a:pt x="2" y="37"/>
                </a:lnTo>
                <a:lnTo>
                  <a:pt x="5" y="37"/>
                </a:lnTo>
                <a:lnTo>
                  <a:pt x="5" y="38"/>
                </a:lnTo>
                <a:lnTo>
                  <a:pt x="3" y="39"/>
                </a:lnTo>
                <a:lnTo>
                  <a:pt x="4" y="41"/>
                </a:lnTo>
                <a:lnTo>
                  <a:pt x="2" y="44"/>
                </a:lnTo>
                <a:lnTo>
                  <a:pt x="2" y="39"/>
                </a:lnTo>
                <a:lnTo>
                  <a:pt x="0" y="44"/>
                </a:lnTo>
                <a:lnTo>
                  <a:pt x="3" y="46"/>
                </a:lnTo>
                <a:lnTo>
                  <a:pt x="7" y="48"/>
                </a:lnTo>
                <a:lnTo>
                  <a:pt x="8" y="50"/>
                </a:lnTo>
                <a:lnTo>
                  <a:pt x="10" y="50"/>
                </a:lnTo>
                <a:lnTo>
                  <a:pt x="14" y="58"/>
                </a:lnTo>
                <a:lnTo>
                  <a:pt x="13" y="61"/>
                </a:lnTo>
                <a:lnTo>
                  <a:pt x="19" y="66"/>
                </a:lnTo>
                <a:lnTo>
                  <a:pt x="30" y="65"/>
                </a:lnTo>
                <a:lnTo>
                  <a:pt x="38" y="69"/>
                </a:lnTo>
                <a:lnTo>
                  <a:pt x="41" y="68"/>
                </a:lnTo>
                <a:lnTo>
                  <a:pt x="65" y="69"/>
                </a:lnTo>
                <a:lnTo>
                  <a:pt x="92" y="75"/>
                </a:lnTo>
                <a:lnTo>
                  <a:pt x="93" y="67"/>
                </a:lnTo>
                <a:lnTo>
                  <a:pt x="104" y="19"/>
                </a:lnTo>
                <a:lnTo>
                  <a:pt x="32" y="0"/>
                </a:lnTo>
                <a:lnTo>
                  <a:pt x="31" y="0"/>
                </a:lnTo>
                <a:lnTo>
                  <a:pt x="32" y="1"/>
                </a:lnTo>
                <a:lnTo>
                  <a:pt x="31" y="2"/>
                </a:lnTo>
                <a:lnTo>
                  <a:pt x="32" y="3"/>
                </a:lnTo>
                <a:lnTo>
                  <a:pt x="32" y="4"/>
                </a:lnTo>
                <a:lnTo>
                  <a:pt x="32" y="5"/>
                </a:lnTo>
                <a:lnTo>
                  <a:pt x="33" y="4"/>
                </a:lnTo>
                <a:lnTo>
                  <a:pt x="34" y="5"/>
                </a:lnTo>
                <a:lnTo>
                  <a:pt x="34" y="7"/>
                </a:lnTo>
                <a:lnTo>
                  <a:pt x="34" y="8"/>
                </a:lnTo>
                <a:lnTo>
                  <a:pt x="33" y="11"/>
                </a:lnTo>
                <a:lnTo>
                  <a:pt x="31" y="9"/>
                </a:lnTo>
                <a:lnTo>
                  <a:pt x="30" y="9"/>
                </a:lnTo>
                <a:lnTo>
                  <a:pt x="30" y="11"/>
                </a:lnTo>
                <a:lnTo>
                  <a:pt x="31" y="11"/>
                </a:lnTo>
                <a:lnTo>
                  <a:pt x="33" y="14"/>
                </a:lnTo>
                <a:lnTo>
                  <a:pt x="32" y="18"/>
                </a:lnTo>
                <a:lnTo>
                  <a:pt x="33" y="19"/>
                </a:lnTo>
                <a:lnTo>
                  <a:pt x="34" y="19"/>
                </a:lnTo>
                <a:lnTo>
                  <a:pt x="33" y="20"/>
                </a:lnTo>
                <a:lnTo>
                  <a:pt x="32" y="21"/>
                </a:lnTo>
                <a:lnTo>
                  <a:pt x="30" y="23"/>
                </a:lnTo>
                <a:lnTo>
                  <a:pt x="30" y="24"/>
                </a:lnTo>
                <a:lnTo>
                  <a:pt x="30" y="25"/>
                </a:lnTo>
                <a:lnTo>
                  <a:pt x="29" y="25"/>
                </a:lnTo>
                <a:lnTo>
                  <a:pt x="30" y="27"/>
                </a:lnTo>
                <a:lnTo>
                  <a:pt x="29" y="27"/>
                </a:lnTo>
                <a:lnTo>
                  <a:pt x="29" y="31"/>
                </a:lnTo>
                <a:lnTo>
                  <a:pt x="27" y="32"/>
                </a:lnTo>
                <a:lnTo>
                  <a:pt x="27" y="33"/>
                </a:lnTo>
                <a:lnTo>
                  <a:pt x="26" y="32"/>
                </a:lnTo>
                <a:lnTo>
                  <a:pt x="25" y="33"/>
                </a:lnTo>
                <a:lnTo>
                  <a:pt x="23" y="35"/>
                </a:lnTo>
                <a:lnTo>
                  <a:pt x="22" y="35"/>
                </a:lnTo>
                <a:lnTo>
                  <a:pt x="21" y="34"/>
                </a:lnTo>
                <a:lnTo>
                  <a:pt x="21" y="35"/>
                </a:lnTo>
                <a:lnTo>
                  <a:pt x="20" y="34"/>
                </a:lnTo>
                <a:lnTo>
                  <a:pt x="20" y="36"/>
                </a:lnTo>
                <a:lnTo>
                  <a:pt x="19" y="36"/>
                </a:lnTo>
                <a:lnTo>
                  <a:pt x="19" y="34"/>
                </a:lnTo>
                <a:lnTo>
                  <a:pt x="18" y="35"/>
                </a:lnTo>
                <a:lnTo>
                  <a:pt x="20" y="33"/>
                </a:lnTo>
                <a:lnTo>
                  <a:pt x="18" y="33"/>
                </a:lnTo>
                <a:lnTo>
                  <a:pt x="19" y="32"/>
                </a:lnTo>
                <a:lnTo>
                  <a:pt x="18" y="32"/>
                </a:lnTo>
                <a:lnTo>
                  <a:pt x="19" y="31"/>
                </a:lnTo>
                <a:lnTo>
                  <a:pt x="20" y="32"/>
                </a:lnTo>
                <a:lnTo>
                  <a:pt x="21" y="31"/>
                </a:lnTo>
                <a:lnTo>
                  <a:pt x="23" y="30"/>
                </a:lnTo>
                <a:lnTo>
                  <a:pt x="22" y="32"/>
                </a:lnTo>
                <a:lnTo>
                  <a:pt x="22" y="34"/>
                </a:lnTo>
                <a:lnTo>
                  <a:pt x="23" y="31"/>
                </a:lnTo>
                <a:lnTo>
                  <a:pt x="25" y="30"/>
                </a:lnTo>
                <a:lnTo>
                  <a:pt x="24" y="32"/>
                </a:lnTo>
                <a:lnTo>
                  <a:pt x="25" y="33"/>
                </a:lnTo>
                <a:lnTo>
                  <a:pt x="25" y="31"/>
                </a:lnTo>
                <a:lnTo>
                  <a:pt x="26" y="30"/>
                </a:lnTo>
                <a:lnTo>
                  <a:pt x="27" y="28"/>
                </a:lnTo>
                <a:lnTo>
                  <a:pt x="27" y="27"/>
                </a:lnTo>
                <a:lnTo>
                  <a:pt x="25" y="27"/>
                </a:lnTo>
                <a:lnTo>
                  <a:pt x="25" y="25"/>
                </a:lnTo>
                <a:lnTo>
                  <a:pt x="26" y="26"/>
                </a:lnTo>
                <a:lnTo>
                  <a:pt x="26" y="24"/>
                </a:lnTo>
                <a:lnTo>
                  <a:pt x="29" y="24"/>
                </a:lnTo>
                <a:lnTo>
                  <a:pt x="29" y="21"/>
                </a:lnTo>
                <a:lnTo>
                  <a:pt x="28" y="19"/>
                </a:lnTo>
                <a:lnTo>
                  <a:pt x="28" y="22"/>
                </a:lnTo>
                <a:lnTo>
                  <a:pt x="27" y="21"/>
                </a:lnTo>
                <a:lnTo>
                  <a:pt x="26" y="23"/>
                </a:lnTo>
                <a:lnTo>
                  <a:pt x="24" y="24"/>
                </a:lnTo>
                <a:lnTo>
                  <a:pt x="23" y="24"/>
                </a:lnTo>
                <a:lnTo>
                  <a:pt x="21" y="26"/>
                </a:lnTo>
                <a:lnTo>
                  <a:pt x="19" y="28"/>
                </a:lnTo>
                <a:lnTo>
                  <a:pt x="22" y="28"/>
                </a:lnTo>
                <a:lnTo>
                  <a:pt x="19" y="29"/>
                </a:lnTo>
                <a:lnTo>
                  <a:pt x="18" y="29"/>
                </a:lnTo>
                <a:lnTo>
                  <a:pt x="21" y="24"/>
                </a:lnTo>
                <a:lnTo>
                  <a:pt x="23" y="24"/>
                </a:lnTo>
                <a:lnTo>
                  <a:pt x="25" y="21"/>
                </a:lnTo>
                <a:lnTo>
                  <a:pt x="25" y="22"/>
                </a:lnTo>
                <a:lnTo>
                  <a:pt x="27" y="21"/>
                </a:lnTo>
                <a:lnTo>
                  <a:pt x="28" y="18"/>
                </a:lnTo>
                <a:lnTo>
                  <a:pt x="28" y="16"/>
                </a:lnTo>
                <a:lnTo>
                  <a:pt x="27" y="18"/>
                </a:lnTo>
                <a:lnTo>
                  <a:pt x="26" y="17"/>
                </a:lnTo>
                <a:lnTo>
                  <a:pt x="27" y="15"/>
                </a:lnTo>
                <a:lnTo>
                  <a:pt x="26" y="15"/>
                </a:lnTo>
                <a:lnTo>
                  <a:pt x="26" y="17"/>
                </a:lnTo>
                <a:lnTo>
                  <a:pt x="25" y="18"/>
                </a:lnTo>
                <a:lnTo>
                  <a:pt x="25" y="16"/>
                </a:lnTo>
                <a:lnTo>
                  <a:pt x="24" y="15"/>
                </a:lnTo>
                <a:lnTo>
                  <a:pt x="24" y="16"/>
                </a:lnTo>
                <a:lnTo>
                  <a:pt x="23" y="14"/>
                </a:lnTo>
                <a:lnTo>
                  <a:pt x="20" y="14"/>
                </a:lnTo>
                <a:lnTo>
                  <a:pt x="11" y="9"/>
                </a:lnTo>
                <a:lnTo>
                  <a:pt x="4" y="3"/>
                </a:lnTo>
                <a:lnTo>
                  <a:pt x="2" y="7"/>
                </a:lnTo>
                <a:lnTo>
                  <a:pt x="2" y="12"/>
                </a:lnTo>
                <a:close/>
              </a:path>
            </a:pathLst>
          </a:custGeom>
          <a:solidFill>
            <a:srgbClr val="67A9CF"/>
          </a:solidFill>
          <a:ln w="15875">
            <a:solidFill>
              <a:srgbClr val="003F48"/>
            </a:solidFill>
            <a:prstDash val="solid"/>
            <a:round/>
            <a:headEnd/>
            <a:tailEnd/>
          </a:ln>
        </p:spPr>
        <p:txBody>
          <a:bodyPr/>
          <a:lstStyle/>
          <a:p>
            <a:endParaRPr lang="en-US"/>
          </a:p>
        </p:txBody>
      </p:sp>
      <p:sp>
        <p:nvSpPr>
          <p:cNvPr id="178194" name="Freeform 19">
            <a:extLst>
              <a:ext uri="{FF2B5EF4-FFF2-40B4-BE49-F238E27FC236}">
                <a16:creationId xmlns:a16="http://schemas.microsoft.com/office/drawing/2014/main" id="{0944BCED-A322-4E82-BA9A-FEE560CDBF0E}"/>
              </a:ext>
              <a:ext uri="{C183D7F6-B498-43B3-948B-1728B52AA6E4}">
                <adec:decorative xmlns:adec="http://schemas.microsoft.com/office/drawing/2017/decorative" val="1"/>
              </a:ext>
            </a:extLst>
          </p:cNvPr>
          <p:cNvSpPr>
            <a:spLocks noChangeAspect="1"/>
          </p:cNvSpPr>
          <p:nvPr/>
        </p:nvSpPr>
        <p:spPr bwMode="auto">
          <a:xfrm>
            <a:off x="2165350" y="1435100"/>
            <a:ext cx="23813" cy="61913"/>
          </a:xfrm>
          <a:custGeom>
            <a:avLst/>
            <a:gdLst>
              <a:gd name="T0" fmla="*/ 0 w 3"/>
              <a:gd name="T1" fmla="*/ 2147483646 h 8"/>
              <a:gd name="T2" fmla="*/ 2147483646 w 3"/>
              <a:gd name="T3" fmla="*/ 0 h 8"/>
              <a:gd name="T4" fmla="*/ 2147483646 w 3"/>
              <a:gd name="T5" fmla="*/ 2147483646 h 8"/>
              <a:gd name="T6" fmla="*/ 2147483646 w 3"/>
              <a:gd name="T7" fmla="*/ 2147483646 h 8"/>
              <a:gd name="T8" fmla="*/ 0 w 3"/>
              <a:gd name="T9" fmla="*/ 2147483646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2"/>
                </a:moveTo>
                <a:lnTo>
                  <a:pt x="2" y="0"/>
                </a:lnTo>
                <a:lnTo>
                  <a:pt x="3" y="1"/>
                </a:lnTo>
                <a:lnTo>
                  <a:pt x="2" y="8"/>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195" name="Alabama">
            <a:extLst>
              <a:ext uri="{FF2B5EF4-FFF2-40B4-BE49-F238E27FC236}">
                <a16:creationId xmlns:a16="http://schemas.microsoft.com/office/drawing/2014/main" id="{1FCBBA5D-5A9E-47A0-BDDD-9F1FEDB61364}"/>
              </a:ext>
              <a:ext uri="{C183D7F6-B498-43B3-948B-1728B52AA6E4}">
                <adec:decorative xmlns:adec="http://schemas.microsoft.com/office/drawing/2017/decorative" val="1"/>
              </a:ext>
            </a:extLst>
          </p:cNvPr>
          <p:cNvSpPr>
            <a:spLocks noChangeAspect="1"/>
          </p:cNvSpPr>
          <p:nvPr/>
        </p:nvSpPr>
        <p:spPr bwMode="auto">
          <a:xfrm>
            <a:off x="5868988" y="3822700"/>
            <a:ext cx="461962" cy="744538"/>
          </a:xfrm>
          <a:custGeom>
            <a:avLst/>
            <a:gdLst>
              <a:gd name="T0" fmla="*/ 0 w 59"/>
              <a:gd name="T1" fmla="*/ 2147483646 h 96"/>
              <a:gd name="T2" fmla="*/ 2147483646 w 59"/>
              <a:gd name="T3" fmla="*/ 2147483646 h 96"/>
              <a:gd name="T4" fmla="*/ 0 w 59"/>
              <a:gd name="T5" fmla="*/ 2147483646 h 96"/>
              <a:gd name="T6" fmla="*/ 2147483646 w 59"/>
              <a:gd name="T7" fmla="*/ 2147483646 h 96"/>
              <a:gd name="T8" fmla="*/ 2147483646 w 59"/>
              <a:gd name="T9" fmla="*/ 2147483646 h 96"/>
              <a:gd name="T10" fmla="*/ 2147483646 w 59"/>
              <a:gd name="T11" fmla="*/ 2147483646 h 96"/>
              <a:gd name="T12" fmla="*/ 2147483646 w 59"/>
              <a:gd name="T13" fmla="*/ 2147483646 h 96"/>
              <a:gd name="T14" fmla="*/ 2147483646 w 59"/>
              <a:gd name="T15" fmla="*/ 2147483646 h 96"/>
              <a:gd name="T16" fmla="*/ 2147483646 w 59"/>
              <a:gd name="T17" fmla="*/ 2147483646 h 96"/>
              <a:gd name="T18" fmla="*/ 2147483646 w 59"/>
              <a:gd name="T19" fmla="*/ 2147483646 h 96"/>
              <a:gd name="T20" fmla="*/ 2147483646 w 59"/>
              <a:gd name="T21" fmla="*/ 2147483646 h 96"/>
              <a:gd name="T22" fmla="*/ 2147483646 w 59"/>
              <a:gd name="T23" fmla="*/ 2147483646 h 96"/>
              <a:gd name="T24" fmla="*/ 2147483646 w 59"/>
              <a:gd name="T25" fmla="*/ 2147483646 h 96"/>
              <a:gd name="T26" fmla="*/ 2147483646 w 59"/>
              <a:gd name="T27" fmla="*/ 2147483646 h 96"/>
              <a:gd name="T28" fmla="*/ 2147483646 w 59"/>
              <a:gd name="T29" fmla="*/ 2147483646 h 96"/>
              <a:gd name="T30" fmla="*/ 2147483646 w 59"/>
              <a:gd name="T31" fmla="*/ 2147483646 h 96"/>
              <a:gd name="T32" fmla="*/ 2147483646 w 59"/>
              <a:gd name="T33" fmla="*/ 2147483646 h 96"/>
              <a:gd name="T34" fmla="*/ 2147483646 w 59"/>
              <a:gd name="T35" fmla="*/ 2147483646 h 96"/>
              <a:gd name="T36" fmla="*/ 2147483646 w 59"/>
              <a:gd name="T37" fmla="*/ 2147483646 h 96"/>
              <a:gd name="T38" fmla="*/ 2147483646 w 59"/>
              <a:gd name="T39" fmla="*/ 2147483646 h 96"/>
              <a:gd name="T40" fmla="*/ 2147483646 w 59"/>
              <a:gd name="T41" fmla="*/ 2147483646 h 96"/>
              <a:gd name="T42" fmla="*/ 2147483646 w 59"/>
              <a:gd name="T43" fmla="*/ 2147483646 h 96"/>
              <a:gd name="T44" fmla="*/ 2147483646 w 59"/>
              <a:gd name="T45" fmla="*/ 0 h 96"/>
              <a:gd name="T46" fmla="*/ 0 w 59"/>
              <a:gd name="T47" fmla="*/ 2147483646 h 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
              <a:gd name="T73" fmla="*/ 0 h 96"/>
              <a:gd name="T74" fmla="*/ 59 w 59"/>
              <a:gd name="T75" fmla="*/ 96 h 9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 h="96">
                <a:moveTo>
                  <a:pt x="0" y="3"/>
                </a:moveTo>
                <a:lnTo>
                  <a:pt x="1" y="5"/>
                </a:lnTo>
                <a:lnTo>
                  <a:pt x="0" y="65"/>
                </a:lnTo>
                <a:lnTo>
                  <a:pt x="4" y="94"/>
                </a:lnTo>
                <a:lnTo>
                  <a:pt x="8" y="94"/>
                </a:lnTo>
                <a:lnTo>
                  <a:pt x="10" y="86"/>
                </a:lnTo>
                <a:lnTo>
                  <a:pt x="11" y="88"/>
                </a:lnTo>
                <a:lnTo>
                  <a:pt x="11" y="92"/>
                </a:lnTo>
                <a:lnTo>
                  <a:pt x="14" y="94"/>
                </a:lnTo>
                <a:lnTo>
                  <a:pt x="10" y="96"/>
                </a:lnTo>
                <a:lnTo>
                  <a:pt x="19" y="94"/>
                </a:lnTo>
                <a:lnTo>
                  <a:pt x="20" y="91"/>
                </a:lnTo>
                <a:lnTo>
                  <a:pt x="19" y="90"/>
                </a:lnTo>
                <a:lnTo>
                  <a:pt x="20" y="88"/>
                </a:lnTo>
                <a:lnTo>
                  <a:pt x="16" y="84"/>
                </a:lnTo>
                <a:lnTo>
                  <a:pt x="16" y="81"/>
                </a:lnTo>
                <a:lnTo>
                  <a:pt x="59" y="77"/>
                </a:lnTo>
                <a:lnTo>
                  <a:pt x="56" y="61"/>
                </a:lnTo>
                <a:lnTo>
                  <a:pt x="56" y="56"/>
                </a:lnTo>
                <a:lnTo>
                  <a:pt x="58" y="53"/>
                </a:lnTo>
                <a:lnTo>
                  <a:pt x="57" y="47"/>
                </a:lnTo>
                <a:lnTo>
                  <a:pt x="52" y="41"/>
                </a:lnTo>
                <a:lnTo>
                  <a:pt x="41" y="0"/>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78196" name="Arizona">
            <a:extLst>
              <a:ext uri="{FF2B5EF4-FFF2-40B4-BE49-F238E27FC236}">
                <a16:creationId xmlns:a16="http://schemas.microsoft.com/office/drawing/2014/main" id="{1B1B6949-E9BE-4FEB-A4C7-74BFA78E703D}"/>
              </a:ext>
              <a:ext uri="{C183D7F6-B498-43B3-948B-1728B52AA6E4}">
                <adec:decorative xmlns:adec="http://schemas.microsoft.com/office/drawing/2017/decorative" val="1"/>
              </a:ext>
            </a:extLst>
          </p:cNvPr>
          <p:cNvSpPr>
            <a:spLocks noChangeAspect="1"/>
          </p:cNvSpPr>
          <p:nvPr/>
        </p:nvSpPr>
        <p:spPr bwMode="auto">
          <a:xfrm>
            <a:off x="2470150" y="3354388"/>
            <a:ext cx="833438" cy="957262"/>
          </a:xfrm>
          <a:custGeom>
            <a:avLst/>
            <a:gdLst>
              <a:gd name="T0" fmla="*/ 0 w 106"/>
              <a:gd name="T1" fmla="*/ 2147483646 h 123"/>
              <a:gd name="T2" fmla="*/ 2147483646 w 106"/>
              <a:gd name="T3" fmla="*/ 2147483646 h 123"/>
              <a:gd name="T4" fmla="*/ 2147483646 w 106"/>
              <a:gd name="T5" fmla="*/ 2147483646 h 123"/>
              <a:gd name="T6" fmla="*/ 2147483646 w 106"/>
              <a:gd name="T7" fmla="*/ 2147483646 h 123"/>
              <a:gd name="T8" fmla="*/ 2147483646 w 106"/>
              <a:gd name="T9" fmla="*/ 2147483646 h 123"/>
              <a:gd name="T10" fmla="*/ 2147483646 w 106"/>
              <a:gd name="T11" fmla="*/ 2147483646 h 123"/>
              <a:gd name="T12" fmla="*/ 2147483646 w 106"/>
              <a:gd name="T13" fmla="*/ 2147483646 h 123"/>
              <a:gd name="T14" fmla="*/ 2147483646 w 106"/>
              <a:gd name="T15" fmla="*/ 2147483646 h 123"/>
              <a:gd name="T16" fmla="*/ 2147483646 w 106"/>
              <a:gd name="T17" fmla="*/ 2147483646 h 123"/>
              <a:gd name="T18" fmla="*/ 2147483646 w 106"/>
              <a:gd name="T19" fmla="*/ 2147483646 h 123"/>
              <a:gd name="T20" fmla="*/ 2147483646 w 106"/>
              <a:gd name="T21" fmla="*/ 2147483646 h 123"/>
              <a:gd name="T22" fmla="*/ 2147483646 w 106"/>
              <a:gd name="T23" fmla="*/ 0 h 123"/>
              <a:gd name="T24" fmla="*/ 2147483646 w 106"/>
              <a:gd name="T25" fmla="*/ 2147483646 h 123"/>
              <a:gd name="T26" fmla="*/ 2147483646 w 106"/>
              <a:gd name="T27" fmla="*/ 2147483646 h 123"/>
              <a:gd name="T28" fmla="*/ 2147483646 w 106"/>
              <a:gd name="T29" fmla="*/ 2147483646 h 123"/>
              <a:gd name="T30" fmla="*/ 2147483646 w 106"/>
              <a:gd name="T31" fmla="*/ 2147483646 h 123"/>
              <a:gd name="T32" fmla="*/ 2147483646 w 106"/>
              <a:gd name="T33" fmla="*/ 2147483646 h 123"/>
              <a:gd name="T34" fmla="*/ 0 w 106"/>
              <a:gd name="T35" fmla="*/ 2147483646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6"/>
              <a:gd name="T55" fmla="*/ 0 h 123"/>
              <a:gd name="T56" fmla="*/ 106 w 106"/>
              <a:gd name="T57" fmla="*/ 123 h 1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6" h="123">
                <a:moveTo>
                  <a:pt x="0" y="85"/>
                </a:moveTo>
                <a:lnTo>
                  <a:pt x="7" y="79"/>
                </a:lnTo>
                <a:lnTo>
                  <a:pt x="4" y="74"/>
                </a:lnTo>
                <a:lnTo>
                  <a:pt x="5" y="67"/>
                </a:lnTo>
                <a:lnTo>
                  <a:pt x="12" y="56"/>
                </a:lnTo>
                <a:lnTo>
                  <a:pt x="17" y="52"/>
                </a:lnTo>
                <a:lnTo>
                  <a:pt x="14" y="48"/>
                </a:lnTo>
                <a:lnTo>
                  <a:pt x="13" y="37"/>
                </a:lnTo>
                <a:lnTo>
                  <a:pt x="14" y="16"/>
                </a:lnTo>
                <a:lnTo>
                  <a:pt x="18" y="15"/>
                </a:lnTo>
                <a:lnTo>
                  <a:pt x="24" y="18"/>
                </a:lnTo>
                <a:lnTo>
                  <a:pt x="29" y="0"/>
                </a:lnTo>
                <a:lnTo>
                  <a:pt x="106" y="13"/>
                </a:lnTo>
                <a:lnTo>
                  <a:pt x="90" y="123"/>
                </a:lnTo>
                <a:lnTo>
                  <a:pt x="67" y="120"/>
                </a:lnTo>
                <a:lnTo>
                  <a:pt x="52" y="116"/>
                </a:lnTo>
                <a:lnTo>
                  <a:pt x="22" y="98"/>
                </a:lnTo>
                <a:lnTo>
                  <a:pt x="0" y="85"/>
                </a:lnTo>
                <a:close/>
              </a:path>
            </a:pathLst>
          </a:custGeom>
          <a:solidFill>
            <a:srgbClr val="DCEDC8"/>
          </a:solidFill>
          <a:ln w="15875">
            <a:solidFill>
              <a:srgbClr val="003F48"/>
            </a:solidFill>
            <a:prstDash val="solid"/>
            <a:round/>
            <a:headEnd/>
            <a:tailEnd/>
          </a:ln>
        </p:spPr>
        <p:txBody>
          <a:bodyPr/>
          <a:lstStyle/>
          <a:p>
            <a:endParaRPr lang="en-US"/>
          </a:p>
        </p:txBody>
      </p:sp>
      <p:sp>
        <p:nvSpPr>
          <p:cNvPr id="178197" name="Arkansas">
            <a:extLst>
              <a:ext uri="{FF2B5EF4-FFF2-40B4-BE49-F238E27FC236}">
                <a16:creationId xmlns:a16="http://schemas.microsoft.com/office/drawing/2014/main" id="{A0EA2FAC-E9EA-4ED4-851A-A38364EFAA80}"/>
              </a:ext>
              <a:ext uri="{C183D7F6-B498-43B3-948B-1728B52AA6E4}">
                <adec:decorative xmlns:adec="http://schemas.microsoft.com/office/drawing/2017/decorative" val="1"/>
              </a:ext>
            </a:extLst>
          </p:cNvPr>
          <p:cNvSpPr>
            <a:spLocks noChangeAspect="1"/>
          </p:cNvSpPr>
          <p:nvPr/>
        </p:nvSpPr>
        <p:spPr bwMode="auto">
          <a:xfrm>
            <a:off x="5060950" y="3635375"/>
            <a:ext cx="620713" cy="544513"/>
          </a:xfrm>
          <a:custGeom>
            <a:avLst/>
            <a:gdLst>
              <a:gd name="T0" fmla="*/ 0 w 79"/>
              <a:gd name="T1" fmla="*/ 2147483646 h 70"/>
              <a:gd name="T2" fmla="*/ 2147483646 w 79"/>
              <a:gd name="T3" fmla="*/ 2147483646 h 70"/>
              <a:gd name="T4" fmla="*/ 2147483646 w 79"/>
              <a:gd name="T5" fmla="*/ 2147483646 h 70"/>
              <a:gd name="T6" fmla="*/ 2147483646 w 79"/>
              <a:gd name="T7" fmla="*/ 2147483646 h 70"/>
              <a:gd name="T8" fmla="*/ 2147483646 w 79"/>
              <a:gd name="T9" fmla="*/ 2147483646 h 70"/>
              <a:gd name="T10" fmla="*/ 2147483646 w 79"/>
              <a:gd name="T11" fmla="*/ 2147483646 h 70"/>
              <a:gd name="T12" fmla="*/ 2147483646 w 79"/>
              <a:gd name="T13" fmla="*/ 2147483646 h 70"/>
              <a:gd name="T14" fmla="*/ 2147483646 w 79"/>
              <a:gd name="T15" fmla="*/ 2147483646 h 70"/>
              <a:gd name="T16" fmla="*/ 2147483646 w 79"/>
              <a:gd name="T17" fmla="*/ 2147483646 h 70"/>
              <a:gd name="T18" fmla="*/ 2147483646 w 79"/>
              <a:gd name="T19" fmla="*/ 2147483646 h 70"/>
              <a:gd name="T20" fmla="*/ 2147483646 w 79"/>
              <a:gd name="T21" fmla="*/ 2147483646 h 70"/>
              <a:gd name="T22" fmla="*/ 2147483646 w 79"/>
              <a:gd name="T23" fmla="*/ 2147483646 h 70"/>
              <a:gd name="T24" fmla="*/ 2147483646 w 79"/>
              <a:gd name="T25" fmla="*/ 2147483646 h 70"/>
              <a:gd name="T26" fmla="*/ 2147483646 w 79"/>
              <a:gd name="T27" fmla="*/ 2147483646 h 70"/>
              <a:gd name="T28" fmla="*/ 2147483646 w 79"/>
              <a:gd name="T29" fmla="*/ 2147483646 h 70"/>
              <a:gd name="T30" fmla="*/ 2147483646 w 79"/>
              <a:gd name="T31" fmla="*/ 2147483646 h 70"/>
              <a:gd name="T32" fmla="*/ 2147483646 w 79"/>
              <a:gd name="T33" fmla="*/ 2147483646 h 70"/>
              <a:gd name="T34" fmla="*/ 2147483646 w 79"/>
              <a:gd name="T35" fmla="*/ 2147483646 h 70"/>
              <a:gd name="T36" fmla="*/ 2147483646 w 79"/>
              <a:gd name="T37" fmla="*/ 2147483646 h 70"/>
              <a:gd name="T38" fmla="*/ 2147483646 w 79"/>
              <a:gd name="T39" fmla="*/ 0 h 70"/>
              <a:gd name="T40" fmla="*/ 0 w 79"/>
              <a:gd name="T41" fmla="*/ 2147483646 h 7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9"/>
              <a:gd name="T64" fmla="*/ 0 h 70"/>
              <a:gd name="T65" fmla="*/ 79 w 79"/>
              <a:gd name="T66" fmla="*/ 70 h 7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9" h="70">
                <a:moveTo>
                  <a:pt x="0" y="2"/>
                </a:moveTo>
                <a:lnTo>
                  <a:pt x="3" y="24"/>
                </a:lnTo>
                <a:lnTo>
                  <a:pt x="3" y="58"/>
                </a:lnTo>
                <a:lnTo>
                  <a:pt x="4" y="60"/>
                </a:lnTo>
                <a:lnTo>
                  <a:pt x="10" y="60"/>
                </a:lnTo>
                <a:lnTo>
                  <a:pt x="10" y="70"/>
                </a:lnTo>
                <a:lnTo>
                  <a:pt x="57" y="70"/>
                </a:lnTo>
                <a:lnTo>
                  <a:pt x="56" y="59"/>
                </a:lnTo>
                <a:lnTo>
                  <a:pt x="60" y="47"/>
                </a:lnTo>
                <a:lnTo>
                  <a:pt x="66" y="39"/>
                </a:lnTo>
                <a:lnTo>
                  <a:pt x="65" y="37"/>
                </a:lnTo>
                <a:lnTo>
                  <a:pt x="70" y="29"/>
                </a:lnTo>
                <a:lnTo>
                  <a:pt x="72" y="22"/>
                </a:lnTo>
                <a:lnTo>
                  <a:pt x="71" y="21"/>
                </a:lnTo>
                <a:lnTo>
                  <a:pt x="75" y="17"/>
                </a:lnTo>
                <a:lnTo>
                  <a:pt x="79" y="11"/>
                </a:lnTo>
                <a:lnTo>
                  <a:pt x="78" y="9"/>
                </a:lnTo>
                <a:lnTo>
                  <a:pt x="67" y="10"/>
                </a:lnTo>
                <a:lnTo>
                  <a:pt x="70" y="6"/>
                </a:lnTo>
                <a:lnTo>
                  <a:pt x="69"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78198" name="California">
            <a:extLst>
              <a:ext uri="{FF2B5EF4-FFF2-40B4-BE49-F238E27FC236}">
                <a16:creationId xmlns:a16="http://schemas.microsoft.com/office/drawing/2014/main" id="{FF9045F4-FBF8-4F3D-AC0A-DEFE1BBB6A35}"/>
              </a:ext>
              <a:ext uri="{C183D7F6-B498-43B3-948B-1728B52AA6E4}">
                <adec:decorative xmlns:adec="http://schemas.microsoft.com/office/drawing/2017/decorative" val="1"/>
              </a:ext>
            </a:extLst>
          </p:cNvPr>
          <p:cNvSpPr>
            <a:spLocks noChangeAspect="1"/>
          </p:cNvSpPr>
          <p:nvPr/>
        </p:nvSpPr>
        <p:spPr bwMode="auto">
          <a:xfrm>
            <a:off x="1638300" y="2320925"/>
            <a:ext cx="966788" cy="1647825"/>
          </a:xfrm>
          <a:custGeom>
            <a:avLst/>
            <a:gdLst>
              <a:gd name="T0" fmla="*/ 2147483646 w 123"/>
              <a:gd name="T1" fmla="*/ 2147483646 h 212"/>
              <a:gd name="T2" fmla="*/ 2147483646 w 123"/>
              <a:gd name="T3" fmla="*/ 2147483646 h 212"/>
              <a:gd name="T4" fmla="*/ 2147483646 w 123"/>
              <a:gd name="T5" fmla="*/ 2147483646 h 212"/>
              <a:gd name="T6" fmla="*/ 2147483646 w 123"/>
              <a:gd name="T7" fmla="*/ 2147483646 h 212"/>
              <a:gd name="T8" fmla="*/ 2147483646 w 123"/>
              <a:gd name="T9" fmla="*/ 2147483646 h 212"/>
              <a:gd name="T10" fmla="*/ 2147483646 w 123"/>
              <a:gd name="T11" fmla="*/ 2147483646 h 212"/>
              <a:gd name="T12" fmla="*/ 2147483646 w 123"/>
              <a:gd name="T13" fmla="*/ 2147483646 h 212"/>
              <a:gd name="T14" fmla="*/ 2147483646 w 123"/>
              <a:gd name="T15" fmla="*/ 2147483646 h 212"/>
              <a:gd name="T16" fmla="*/ 2147483646 w 123"/>
              <a:gd name="T17" fmla="*/ 2147483646 h 212"/>
              <a:gd name="T18" fmla="*/ 2147483646 w 123"/>
              <a:gd name="T19" fmla="*/ 2147483646 h 212"/>
              <a:gd name="T20" fmla="*/ 2147483646 w 123"/>
              <a:gd name="T21" fmla="*/ 2147483646 h 212"/>
              <a:gd name="T22" fmla="*/ 2147483646 w 123"/>
              <a:gd name="T23" fmla="*/ 2147483646 h 212"/>
              <a:gd name="T24" fmla="*/ 2147483646 w 123"/>
              <a:gd name="T25" fmla="*/ 2147483646 h 212"/>
              <a:gd name="T26" fmla="*/ 2147483646 w 123"/>
              <a:gd name="T27" fmla="*/ 2147483646 h 212"/>
              <a:gd name="T28" fmla="*/ 2147483646 w 123"/>
              <a:gd name="T29" fmla="*/ 2147483646 h 212"/>
              <a:gd name="T30" fmla="*/ 2147483646 w 123"/>
              <a:gd name="T31" fmla="*/ 2147483646 h 212"/>
              <a:gd name="T32" fmla="*/ 2147483646 w 123"/>
              <a:gd name="T33" fmla="*/ 2147483646 h 212"/>
              <a:gd name="T34" fmla="*/ 2147483646 w 123"/>
              <a:gd name="T35" fmla="*/ 2147483646 h 212"/>
              <a:gd name="T36" fmla="*/ 2147483646 w 123"/>
              <a:gd name="T37" fmla="*/ 2147483646 h 212"/>
              <a:gd name="T38" fmla="*/ 2147483646 w 123"/>
              <a:gd name="T39" fmla="*/ 2147483646 h 212"/>
              <a:gd name="T40" fmla="*/ 2147483646 w 123"/>
              <a:gd name="T41" fmla="*/ 2147483646 h 212"/>
              <a:gd name="T42" fmla="*/ 2147483646 w 123"/>
              <a:gd name="T43" fmla="*/ 2147483646 h 212"/>
              <a:gd name="T44" fmla="*/ 2147483646 w 123"/>
              <a:gd name="T45" fmla="*/ 2147483646 h 212"/>
              <a:gd name="T46" fmla="*/ 2147483646 w 123"/>
              <a:gd name="T47" fmla="*/ 2147483646 h 212"/>
              <a:gd name="T48" fmla="*/ 2147483646 w 123"/>
              <a:gd name="T49" fmla="*/ 2147483646 h 212"/>
              <a:gd name="T50" fmla="*/ 2147483646 w 123"/>
              <a:gd name="T51" fmla="*/ 2147483646 h 212"/>
              <a:gd name="T52" fmla="*/ 2147483646 w 123"/>
              <a:gd name="T53" fmla="*/ 2147483646 h 212"/>
              <a:gd name="T54" fmla="*/ 2147483646 w 123"/>
              <a:gd name="T55" fmla="*/ 2147483646 h 212"/>
              <a:gd name="T56" fmla="*/ 2147483646 w 123"/>
              <a:gd name="T57" fmla="*/ 2147483646 h 212"/>
              <a:gd name="T58" fmla="*/ 2147483646 w 123"/>
              <a:gd name="T59" fmla="*/ 2147483646 h 212"/>
              <a:gd name="T60" fmla="*/ 2147483646 w 123"/>
              <a:gd name="T61" fmla="*/ 2147483646 h 212"/>
              <a:gd name="T62" fmla="*/ 2147483646 w 123"/>
              <a:gd name="T63" fmla="*/ 2147483646 h 212"/>
              <a:gd name="T64" fmla="*/ 2147483646 w 123"/>
              <a:gd name="T65" fmla="*/ 2147483646 h 212"/>
              <a:gd name="T66" fmla="*/ 2147483646 w 123"/>
              <a:gd name="T67" fmla="*/ 2147483646 h 212"/>
              <a:gd name="T68" fmla="*/ 2147483646 w 123"/>
              <a:gd name="T69" fmla="*/ 2147483646 h 212"/>
              <a:gd name="T70" fmla="*/ 2147483646 w 123"/>
              <a:gd name="T71" fmla="*/ 2147483646 h 212"/>
              <a:gd name="T72" fmla="*/ 2147483646 w 123"/>
              <a:gd name="T73" fmla="*/ 2147483646 h 212"/>
              <a:gd name="T74" fmla="*/ 2147483646 w 123"/>
              <a:gd name="T75" fmla="*/ 2147483646 h 212"/>
              <a:gd name="T76" fmla="*/ 2147483646 w 123"/>
              <a:gd name="T77" fmla="*/ 2147483646 h 212"/>
              <a:gd name="T78" fmla="*/ 2147483646 w 123"/>
              <a:gd name="T79" fmla="*/ 2147483646 h 212"/>
              <a:gd name="T80" fmla="*/ 2147483646 w 123"/>
              <a:gd name="T81" fmla="*/ 2147483646 h 212"/>
              <a:gd name="T82" fmla="*/ 2147483646 w 123"/>
              <a:gd name="T83" fmla="*/ 2147483646 h 212"/>
              <a:gd name="T84" fmla="*/ 2147483646 w 123"/>
              <a:gd name="T85" fmla="*/ 2147483646 h 212"/>
              <a:gd name="T86" fmla="*/ 2147483646 w 123"/>
              <a:gd name="T87" fmla="*/ 2147483646 h 212"/>
              <a:gd name="T88" fmla="*/ 2147483646 w 123"/>
              <a:gd name="T89" fmla="*/ 2147483646 h 212"/>
              <a:gd name="T90" fmla="*/ 2147483646 w 123"/>
              <a:gd name="T91" fmla="*/ 2147483646 h 212"/>
              <a:gd name="T92" fmla="*/ 2147483646 w 123"/>
              <a:gd name="T93" fmla="*/ 2147483646 h 212"/>
              <a:gd name="T94" fmla="*/ 2147483646 w 123"/>
              <a:gd name="T95" fmla="*/ 2147483646 h 212"/>
              <a:gd name="T96" fmla="*/ 2147483646 w 123"/>
              <a:gd name="T97" fmla="*/ 0 h 212"/>
              <a:gd name="T98" fmla="*/ 2147483646 w 123"/>
              <a:gd name="T99" fmla="*/ 2147483646 h 212"/>
              <a:gd name="T100" fmla="*/ 2147483646 w 123"/>
              <a:gd name="T101" fmla="*/ 2147483646 h 212"/>
              <a:gd name="T102" fmla="*/ 0 w 123"/>
              <a:gd name="T103" fmla="*/ 2147483646 h 212"/>
              <a:gd name="T104" fmla="*/ 2147483646 w 123"/>
              <a:gd name="T105" fmla="*/ 2147483646 h 2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212"/>
              <a:gd name="T161" fmla="*/ 123 w 123"/>
              <a:gd name="T162" fmla="*/ 212 h 2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212">
                <a:moveTo>
                  <a:pt x="3" y="38"/>
                </a:moveTo>
                <a:lnTo>
                  <a:pt x="4" y="43"/>
                </a:lnTo>
                <a:lnTo>
                  <a:pt x="1" y="59"/>
                </a:lnTo>
                <a:lnTo>
                  <a:pt x="3" y="64"/>
                </a:lnTo>
                <a:lnTo>
                  <a:pt x="13" y="86"/>
                </a:lnTo>
                <a:lnTo>
                  <a:pt x="14" y="85"/>
                </a:lnTo>
                <a:lnTo>
                  <a:pt x="14" y="81"/>
                </a:lnTo>
                <a:lnTo>
                  <a:pt x="16" y="80"/>
                </a:lnTo>
                <a:lnTo>
                  <a:pt x="18" y="81"/>
                </a:lnTo>
                <a:lnTo>
                  <a:pt x="15" y="84"/>
                </a:lnTo>
                <a:lnTo>
                  <a:pt x="16" y="85"/>
                </a:lnTo>
                <a:lnTo>
                  <a:pt x="18" y="95"/>
                </a:lnTo>
                <a:lnTo>
                  <a:pt x="17" y="95"/>
                </a:lnTo>
                <a:lnTo>
                  <a:pt x="13" y="91"/>
                </a:lnTo>
                <a:lnTo>
                  <a:pt x="14" y="87"/>
                </a:lnTo>
                <a:lnTo>
                  <a:pt x="13" y="87"/>
                </a:lnTo>
                <a:lnTo>
                  <a:pt x="11" y="91"/>
                </a:lnTo>
                <a:lnTo>
                  <a:pt x="11" y="100"/>
                </a:lnTo>
                <a:lnTo>
                  <a:pt x="13" y="104"/>
                </a:lnTo>
                <a:lnTo>
                  <a:pt x="18" y="107"/>
                </a:lnTo>
                <a:lnTo>
                  <a:pt x="17" y="112"/>
                </a:lnTo>
                <a:lnTo>
                  <a:pt x="14" y="112"/>
                </a:lnTo>
                <a:lnTo>
                  <a:pt x="13" y="118"/>
                </a:lnTo>
                <a:lnTo>
                  <a:pt x="19" y="130"/>
                </a:lnTo>
                <a:lnTo>
                  <a:pt x="24" y="138"/>
                </a:lnTo>
                <a:lnTo>
                  <a:pt x="23" y="143"/>
                </a:lnTo>
                <a:lnTo>
                  <a:pt x="26" y="146"/>
                </a:lnTo>
                <a:lnTo>
                  <a:pt x="25" y="149"/>
                </a:lnTo>
                <a:lnTo>
                  <a:pt x="23" y="156"/>
                </a:lnTo>
                <a:lnTo>
                  <a:pt x="26" y="159"/>
                </a:lnTo>
                <a:lnTo>
                  <a:pt x="41" y="164"/>
                </a:lnTo>
                <a:lnTo>
                  <a:pt x="47" y="172"/>
                </a:lnTo>
                <a:lnTo>
                  <a:pt x="54" y="175"/>
                </a:lnTo>
                <a:lnTo>
                  <a:pt x="54" y="180"/>
                </a:lnTo>
                <a:lnTo>
                  <a:pt x="59" y="181"/>
                </a:lnTo>
                <a:lnTo>
                  <a:pt x="65" y="190"/>
                </a:lnTo>
                <a:lnTo>
                  <a:pt x="69" y="197"/>
                </a:lnTo>
                <a:lnTo>
                  <a:pt x="69" y="209"/>
                </a:lnTo>
                <a:lnTo>
                  <a:pt x="113" y="212"/>
                </a:lnTo>
                <a:lnTo>
                  <a:pt x="110" y="207"/>
                </a:lnTo>
                <a:lnTo>
                  <a:pt x="111" y="200"/>
                </a:lnTo>
                <a:lnTo>
                  <a:pt x="118" y="189"/>
                </a:lnTo>
                <a:lnTo>
                  <a:pt x="123" y="185"/>
                </a:lnTo>
                <a:lnTo>
                  <a:pt x="120" y="181"/>
                </a:lnTo>
                <a:lnTo>
                  <a:pt x="119" y="170"/>
                </a:lnTo>
                <a:lnTo>
                  <a:pt x="60" y="82"/>
                </a:lnTo>
                <a:lnTo>
                  <a:pt x="56" y="73"/>
                </a:lnTo>
                <a:lnTo>
                  <a:pt x="70" y="16"/>
                </a:lnTo>
                <a:lnTo>
                  <a:pt x="12" y="0"/>
                </a:lnTo>
                <a:lnTo>
                  <a:pt x="10" y="3"/>
                </a:lnTo>
                <a:lnTo>
                  <a:pt x="11" y="11"/>
                </a:lnTo>
                <a:lnTo>
                  <a:pt x="0" y="28"/>
                </a:lnTo>
                <a:lnTo>
                  <a:pt x="3" y="38"/>
                </a:lnTo>
                <a:close/>
              </a:path>
            </a:pathLst>
          </a:custGeom>
          <a:solidFill>
            <a:srgbClr val="67A9CF"/>
          </a:solidFill>
          <a:ln w="15875">
            <a:solidFill>
              <a:srgbClr val="003F48"/>
            </a:solidFill>
            <a:prstDash val="solid"/>
            <a:round/>
            <a:headEnd/>
            <a:tailEnd/>
          </a:ln>
        </p:spPr>
        <p:txBody>
          <a:bodyPr/>
          <a:lstStyle/>
          <a:p>
            <a:endParaRPr lang="en-US"/>
          </a:p>
        </p:txBody>
      </p:sp>
      <p:sp>
        <p:nvSpPr>
          <p:cNvPr id="178199" name="Colorado">
            <a:extLst>
              <a:ext uri="{FF2B5EF4-FFF2-40B4-BE49-F238E27FC236}">
                <a16:creationId xmlns:a16="http://schemas.microsoft.com/office/drawing/2014/main" id="{20440B0C-3DE0-4A8A-8DF8-CD3E86097E85}"/>
              </a:ext>
              <a:ext uri="{C183D7F6-B498-43B3-948B-1728B52AA6E4}">
                <adec:decorative xmlns:adec="http://schemas.microsoft.com/office/drawing/2017/decorative" val="1"/>
              </a:ext>
            </a:extLst>
          </p:cNvPr>
          <p:cNvSpPr>
            <a:spLocks noChangeAspect="1"/>
          </p:cNvSpPr>
          <p:nvPr/>
        </p:nvSpPr>
        <p:spPr bwMode="auto">
          <a:xfrm>
            <a:off x="3303588" y="2849563"/>
            <a:ext cx="893762" cy="698500"/>
          </a:xfrm>
          <a:custGeom>
            <a:avLst/>
            <a:gdLst>
              <a:gd name="T0" fmla="*/ 0 w 114"/>
              <a:gd name="T1" fmla="*/ 2147483646 h 90"/>
              <a:gd name="T2" fmla="*/ 2147483646 w 114"/>
              <a:gd name="T3" fmla="*/ 0 h 90"/>
              <a:gd name="T4" fmla="*/ 2147483646 w 114"/>
              <a:gd name="T5" fmla="*/ 2147483646 h 90"/>
              <a:gd name="T6" fmla="*/ 2147483646 w 114"/>
              <a:gd name="T7" fmla="*/ 2147483646 h 90"/>
              <a:gd name="T8" fmla="*/ 2147483646 w 114"/>
              <a:gd name="T9" fmla="*/ 2147483646 h 90"/>
              <a:gd name="T10" fmla="*/ 2147483646 w 114"/>
              <a:gd name="T11" fmla="*/ 2147483646 h 90"/>
              <a:gd name="T12" fmla="*/ 2147483646 w 114"/>
              <a:gd name="T13" fmla="*/ 2147483646 h 90"/>
              <a:gd name="T14" fmla="*/ 2147483646 w 114"/>
              <a:gd name="T15" fmla="*/ 2147483646 h 90"/>
              <a:gd name="T16" fmla="*/ 0 w 114"/>
              <a:gd name="T17" fmla="*/ 2147483646 h 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4"/>
              <a:gd name="T28" fmla="*/ 0 h 90"/>
              <a:gd name="T29" fmla="*/ 114 w 114"/>
              <a:gd name="T30" fmla="*/ 90 h 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4" h="90">
                <a:moveTo>
                  <a:pt x="0" y="78"/>
                </a:moveTo>
                <a:lnTo>
                  <a:pt x="11" y="0"/>
                </a:lnTo>
                <a:lnTo>
                  <a:pt x="84" y="8"/>
                </a:lnTo>
                <a:lnTo>
                  <a:pt x="114" y="11"/>
                </a:lnTo>
                <a:lnTo>
                  <a:pt x="112" y="30"/>
                </a:lnTo>
                <a:lnTo>
                  <a:pt x="108" y="90"/>
                </a:lnTo>
                <a:lnTo>
                  <a:pt x="94" y="89"/>
                </a:lnTo>
                <a:lnTo>
                  <a:pt x="47" y="84"/>
                </a:lnTo>
                <a:lnTo>
                  <a:pt x="0" y="78"/>
                </a:lnTo>
                <a:close/>
              </a:path>
            </a:pathLst>
          </a:custGeom>
          <a:solidFill>
            <a:srgbClr val="DCEDC8"/>
          </a:solidFill>
          <a:ln w="15875">
            <a:solidFill>
              <a:srgbClr val="003F48"/>
            </a:solidFill>
            <a:prstDash val="solid"/>
            <a:round/>
            <a:headEnd/>
            <a:tailEnd/>
          </a:ln>
        </p:spPr>
        <p:txBody>
          <a:bodyPr/>
          <a:lstStyle/>
          <a:p>
            <a:endParaRPr lang="en-US"/>
          </a:p>
        </p:txBody>
      </p:sp>
      <p:sp>
        <p:nvSpPr>
          <p:cNvPr id="178200" name="Connecticut">
            <a:extLst>
              <a:ext uri="{FF2B5EF4-FFF2-40B4-BE49-F238E27FC236}">
                <a16:creationId xmlns:a16="http://schemas.microsoft.com/office/drawing/2014/main" id="{9EDCB4F3-93BE-423A-866A-9039714E7104}"/>
              </a:ext>
              <a:ext uri="{C183D7F6-B498-43B3-948B-1728B52AA6E4}">
                <adec:decorative xmlns:adec="http://schemas.microsoft.com/office/drawing/2017/decorative" val="1"/>
              </a:ext>
            </a:extLst>
          </p:cNvPr>
          <p:cNvSpPr>
            <a:spLocks noChangeAspect="1"/>
          </p:cNvSpPr>
          <p:nvPr/>
        </p:nvSpPr>
        <p:spPr bwMode="auto">
          <a:xfrm>
            <a:off x="7439025" y="2468563"/>
            <a:ext cx="203200" cy="201612"/>
          </a:xfrm>
          <a:custGeom>
            <a:avLst/>
            <a:gdLst>
              <a:gd name="T0" fmla="*/ 0 w 26"/>
              <a:gd name="T1" fmla="*/ 2147483646 h 26"/>
              <a:gd name="T2" fmla="*/ 2147483646 w 26"/>
              <a:gd name="T3" fmla="*/ 2147483646 h 26"/>
              <a:gd name="T4" fmla="*/ 2147483646 w 26"/>
              <a:gd name="T5" fmla="*/ 2147483646 h 26"/>
              <a:gd name="T6" fmla="*/ 2147483646 w 26"/>
              <a:gd name="T7" fmla="*/ 2147483646 h 26"/>
              <a:gd name="T8" fmla="*/ 2147483646 w 26"/>
              <a:gd name="T9" fmla="*/ 2147483646 h 26"/>
              <a:gd name="T10" fmla="*/ 2147483646 w 26"/>
              <a:gd name="T11" fmla="*/ 2147483646 h 26"/>
              <a:gd name="T12" fmla="*/ 2147483646 w 26"/>
              <a:gd name="T13" fmla="*/ 2147483646 h 26"/>
              <a:gd name="T14" fmla="*/ 2147483646 w 26"/>
              <a:gd name="T15" fmla="*/ 2147483646 h 26"/>
              <a:gd name="T16" fmla="*/ 2147483646 w 26"/>
              <a:gd name="T17" fmla="*/ 2147483646 h 26"/>
              <a:gd name="T18" fmla="*/ 2147483646 w 26"/>
              <a:gd name="T19" fmla="*/ 2147483646 h 26"/>
              <a:gd name="T20" fmla="*/ 2147483646 w 26"/>
              <a:gd name="T21" fmla="*/ 2147483646 h 26"/>
              <a:gd name="T22" fmla="*/ 2147483646 w 26"/>
              <a:gd name="T23" fmla="*/ 2147483646 h 26"/>
              <a:gd name="T24" fmla="*/ 2147483646 w 26"/>
              <a:gd name="T25" fmla="*/ 2147483646 h 26"/>
              <a:gd name="T26" fmla="*/ 2147483646 w 26"/>
              <a:gd name="T27" fmla="*/ 2147483646 h 26"/>
              <a:gd name="T28" fmla="*/ 2147483646 w 26"/>
              <a:gd name="T29" fmla="*/ 2147483646 h 26"/>
              <a:gd name="T30" fmla="*/ 2147483646 w 26"/>
              <a:gd name="T31" fmla="*/ 0 h 26"/>
              <a:gd name="T32" fmla="*/ 0 w 26"/>
              <a:gd name="T33" fmla="*/ 2147483646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6"/>
              <a:gd name="T52" fmla="*/ 0 h 26"/>
              <a:gd name="T53" fmla="*/ 26 w 26"/>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6" h="26">
                <a:moveTo>
                  <a:pt x="0" y="5"/>
                </a:moveTo>
                <a:lnTo>
                  <a:pt x="2" y="19"/>
                </a:lnTo>
                <a:lnTo>
                  <a:pt x="2" y="26"/>
                </a:lnTo>
                <a:lnTo>
                  <a:pt x="4" y="25"/>
                </a:lnTo>
                <a:lnTo>
                  <a:pt x="5" y="23"/>
                </a:lnTo>
                <a:lnTo>
                  <a:pt x="9" y="21"/>
                </a:lnTo>
                <a:lnTo>
                  <a:pt x="11" y="18"/>
                </a:lnTo>
                <a:lnTo>
                  <a:pt x="12" y="19"/>
                </a:lnTo>
                <a:lnTo>
                  <a:pt x="15" y="17"/>
                </a:lnTo>
                <a:lnTo>
                  <a:pt x="19" y="17"/>
                </a:lnTo>
                <a:lnTo>
                  <a:pt x="19" y="15"/>
                </a:lnTo>
                <a:lnTo>
                  <a:pt x="21" y="16"/>
                </a:lnTo>
                <a:lnTo>
                  <a:pt x="22" y="15"/>
                </a:lnTo>
                <a:lnTo>
                  <a:pt x="24" y="15"/>
                </a:lnTo>
                <a:lnTo>
                  <a:pt x="26" y="13"/>
                </a:lnTo>
                <a:lnTo>
                  <a:pt x="24" y="0"/>
                </a:lnTo>
                <a:lnTo>
                  <a:pt x="0" y="5"/>
                </a:lnTo>
                <a:close/>
              </a:path>
            </a:pathLst>
          </a:custGeom>
          <a:solidFill>
            <a:srgbClr val="DCEDC8"/>
          </a:solidFill>
          <a:ln w="15875">
            <a:solidFill>
              <a:srgbClr val="003F48"/>
            </a:solidFill>
            <a:prstDash val="solid"/>
            <a:round/>
            <a:headEnd/>
            <a:tailEnd/>
          </a:ln>
        </p:spPr>
        <p:txBody>
          <a:bodyPr/>
          <a:lstStyle/>
          <a:p>
            <a:endParaRPr lang="en-US"/>
          </a:p>
        </p:txBody>
      </p:sp>
      <p:sp>
        <p:nvSpPr>
          <p:cNvPr id="178201" name="Delaware">
            <a:extLst>
              <a:ext uri="{FF2B5EF4-FFF2-40B4-BE49-F238E27FC236}">
                <a16:creationId xmlns:a16="http://schemas.microsoft.com/office/drawing/2014/main" id="{9E045D57-0CE8-4E46-87C5-95E582D94A4D}"/>
              </a:ext>
              <a:ext uri="{C183D7F6-B498-43B3-948B-1728B52AA6E4}">
                <adec:decorative xmlns:adec="http://schemas.microsoft.com/office/drawing/2017/decorative" val="1"/>
              </a:ext>
            </a:extLst>
          </p:cNvPr>
          <p:cNvSpPr>
            <a:spLocks noChangeAspect="1"/>
          </p:cNvSpPr>
          <p:nvPr/>
        </p:nvSpPr>
        <p:spPr bwMode="auto">
          <a:xfrm>
            <a:off x="7256463" y="2895600"/>
            <a:ext cx="127000" cy="211138"/>
          </a:xfrm>
          <a:custGeom>
            <a:avLst/>
            <a:gdLst>
              <a:gd name="T0" fmla="*/ 0 w 16"/>
              <a:gd name="T1" fmla="*/ 2147483646 h 27"/>
              <a:gd name="T2" fmla="*/ 2147483646 w 16"/>
              <a:gd name="T3" fmla="*/ 0 h 27"/>
              <a:gd name="T4" fmla="*/ 2147483646 w 16"/>
              <a:gd name="T5" fmla="*/ 0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0 w 16"/>
              <a:gd name="T39" fmla="*/ 2147483646 h 2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
              <a:gd name="T61" fmla="*/ 0 h 27"/>
              <a:gd name="T62" fmla="*/ 16 w 16"/>
              <a:gd name="T63" fmla="*/ 27 h 2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 h="27">
                <a:moveTo>
                  <a:pt x="0" y="3"/>
                </a:moveTo>
                <a:lnTo>
                  <a:pt x="2" y="0"/>
                </a:lnTo>
                <a:lnTo>
                  <a:pt x="5" y="0"/>
                </a:lnTo>
                <a:lnTo>
                  <a:pt x="4" y="3"/>
                </a:lnTo>
                <a:lnTo>
                  <a:pt x="3" y="4"/>
                </a:lnTo>
                <a:lnTo>
                  <a:pt x="4" y="7"/>
                </a:lnTo>
                <a:lnTo>
                  <a:pt x="5" y="9"/>
                </a:lnTo>
                <a:lnTo>
                  <a:pt x="7" y="11"/>
                </a:lnTo>
                <a:lnTo>
                  <a:pt x="8" y="14"/>
                </a:lnTo>
                <a:lnTo>
                  <a:pt x="10" y="17"/>
                </a:lnTo>
                <a:lnTo>
                  <a:pt x="12" y="18"/>
                </a:lnTo>
                <a:lnTo>
                  <a:pt x="14" y="19"/>
                </a:lnTo>
                <a:lnTo>
                  <a:pt x="15" y="21"/>
                </a:lnTo>
                <a:lnTo>
                  <a:pt x="13" y="23"/>
                </a:lnTo>
                <a:lnTo>
                  <a:pt x="15" y="23"/>
                </a:lnTo>
                <a:lnTo>
                  <a:pt x="16" y="25"/>
                </a:lnTo>
                <a:lnTo>
                  <a:pt x="12" y="26"/>
                </a:lnTo>
                <a:lnTo>
                  <a:pt x="6" y="27"/>
                </a:lnTo>
                <a:lnTo>
                  <a:pt x="6" y="25"/>
                </a:lnTo>
                <a:lnTo>
                  <a:pt x="0" y="3"/>
                </a:lnTo>
                <a:close/>
              </a:path>
            </a:pathLst>
          </a:custGeom>
          <a:solidFill>
            <a:srgbClr val="67A9CF"/>
          </a:solidFill>
          <a:ln w="15875">
            <a:solidFill>
              <a:srgbClr val="003F48"/>
            </a:solidFill>
            <a:prstDash val="solid"/>
            <a:round/>
            <a:headEnd/>
            <a:tailEnd/>
          </a:ln>
        </p:spPr>
        <p:txBody>
          <a:bodyPr/>
          <a:lstStyle/>
          <a:p>
            <a:endParaRPr lang="en-US"/>
          </a:p>
        </p:txBody>
      </p:sp>
      <p:sp>
        <p:nvSpPr>
          <p:cNvPr id="178202" name="Freeform 27">
            <a:extLst>
              <a:ext uri="{FF2B5EF4-FFF2-40B4-BE49-F238E27FC236}">
                <a16:creationId xmlns:a16="http://schemas.microsoft.com/office/drawing/2014/main" id="{30E04012-625F-4767-86A6-B175EFBD3576}"/>
              </a:ext>
              <a:ext uri="{C183D7F6-B498-43B3-948B-1728B52AA6E4}">
                <adec:decorative xmlns:adec="http://schemas.microsoft.com/office/drawing/2017/decorative" val="1"/>
              </a:ext>
            </a:extLst>
          </p:cNvPr>
          <p:cNvSpPr>
            <a:spLocks noChangeAspect="1"/>
          </p:cNvSpPr>
          <p:nvPr/>
        </p:nvSpPr>
        <p:spPr bwMode="auto">
          <a:xfrm>
            <a:off x="7123113" y="3060700"/>
            <a:ext cx="23812" cy="20638"/>
          </a:xfrm>
          <a:custGeom>
            <a:avLst/>
            <a:gdLst>
              <a:gd name="T0" fmla="*/ 0 w 3"/>
              <a:gd name="T1" fmla="*/ 2147483646 h 3"/>
              <a:gd name="T2" fmla="*/ 2147483646 w 3"/>
              <a:gd name="T3" fmla="*/ 0 h 3"/>
              <a:gd name="T4" fmla="*/ 2147483646 w 3"/>
              <a:gd name="T5" fmla="*/ 2147483646 h 3"/>
              <a:gd name="T6" fmla="*/ 2147483646 w 3"/>
              <a:gd name="T7" fmla="*/ 2147483646 h 3"/>
              <a:gd name="T8" fmla="*/ 0 w 3"/>
              <a:gd name="T9" fmla="*/ 2147483646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1"/>
                </a:moveTo>
                <a:lnTo>
                  <a:pt x="2" y="0"/>
                </a:lnTo>
                <a:lnTo>
                  <a:pt x="3" y="2"/>
                </a:lnTo>
                <a:lnTo>
                  <a:pt x="2" y="3"/>
                </a:lnTo>
                <a:lnTo>
                  <a:pt x="0" y="1"/>
                </a:lnTo>
                <a:close/>
              </a:path>
            </a:pathLst>
          </a:custGeom>
          <a:noFill/>
          <a:ln w="15875">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203" name="Georgia">
            <a:extLst>
              <a:ext uri="{FF2B5EF4-FFF2-40B4-BE49-F238E27FC236}">
                <a16:creationId xmlns:a16="http://schemas.microsoft.com/office/drawing/2014/main" id="{26DB0818-B648-41DD-BA4A-9FCE2800AF00}"/>
              </a:ext>
              <a:ext uri="{C183D7F6-B498-43B3-948B-1728B52AA6E4}">
                <adec:decorative xmlns:adec="http://schemas.microsoft.com/office/drawing/2017/decorative" val="1"/>
              </a:ext>
            </a:extLst>
          </p:cNvPr>
          <p:cNvSpPr>
            <a:spLocks noChangeAspect="1"/>
          </p:cNvSpPr>
          <p:nvPr/>
        </p:nvSpPr>
        <p:spPr bwMode="auto">
          <a:xfrm>
            <a:off x="6191250" y="3783013"/>
            <a:ext cx="665163" cy="684212"/>
          </a:xfrm>
          <a:custGeom>
            <a:avLst/>
            <a:gdLst>
              <a:gd name="T0" fmla="*/ 0 w 85"/>
              <a:gd name="T1" fmla="*/ 2147483646 h 88"/>
              <a:gd name="T2" fmla="*/ 2147483646 w 85"/>
              <a:gd name="T3" fmla="*/ 2147483646 h 88"/>
              <a:gd name="T4" fmla="*/ 2147483646 w 85"/>
              <a:gd name="T5" fmla="*/ 2147483646 h 88"/>
              <a:gd name="T6" fmla="*/ 2147483646 w 85"/>
              <a:gd name="T7" fmla="*/ 2147483646 h 88"/>
              <a:gd name="T8" fmla="*/ 2147483646 w 85"/>
              <a:gd name="T9" fmla="*/ 2147483646 h 88"/>
              <a:gd name="T10" fmla="*/ 2147483646 w 85"/>
              <a:gd name="T11" fmla="*/ 2147483646 h 88"/>
              <a:gd name="T12" fmla="*/ 2147483646 w 85"/>
              <a:gd name="T13" fmla="*/ 2147483646 h 88"/>
              <a:gd name="T14" fmla="*/ 2147483646 w 85"/>
              <a:gd name="T15" fmla="*/ 2147483646 h 88"/>
              <a:gd name="T16" fmla="*/ 2147483646 w 85"/>
              <a:gd name="T17" fmla="*/ 2147483646 h 88"/>
              <a:gd name="T18" fmla="*/ 2147483646 w 85"/>
              <a:gd name="T19" fmla="*/ 2147483646 h 88"/>
              <a:gd name="T20" fmla="*/ 2147483646 w 85"/>
              <a:gd name="T21" fmla="*/ 2147483646 h 88"/>
              <a:gd name="T22" fmla="*/ 2147483646 w 85"/>
              <a:gd name="T23" fmla="*/ 2147483646 h 88"/>
              <a:gd name="T24" fmla="*/ 2147483646 w 85"/>
              <a:gd name="T25" fmla="*/ 2147483646 h 88"/>
              <a:gd name="T26" fmla="*/ 2147483646 w 85"/>
              <a:gd name="T27" fmla="*/ 2147483646 h 88"/>
              <a:gd name="T28" fmla="*/ 2147483646 w 85"/>
              <a:gd name="T29" fmla="*/ 2147483646 h 88"/>
              <a:gd name="T30" fmla="*/ 2147483646 w 85"/>
              <a:gd name="T31" fmla="*/ 2147483646 h 88"/>
              <a:gd name="T32" fmla="*/ 2147483646 w 85"/>
              <a:gd name="T33" fmla="*/ 2147483646 h 88"/>
              <a:gd name="T34" fmla="*/ 2147483646 w 85"/>
              <a:gd name="T35" fmla="*/ 2147483646 h 88"/>
              <a:gd name="T36" fmla="*/ 2147483646 w 85"/>
              <a:gd name="T37" fmla="*/ 2147483646 h 88"/>
              <a:gd name="T38" fmla="*/ 2147483646 w 85"/>
              <a:gd name="T39" fmla="*/ 2147483646 h 88"/>
              <a:gd name="T40" fmla="*/ 2147483646 w 85"/>
              <a:gd name="T41" fmla="*/ 2147483646 h 88"/>
              <a:gd name="T42" fmla="*/ 2147483646 w 85"/>
              <a:gd name="T43" fmla="*/ 2147483646 h 88"/>
              <a:gd name="T44" fmla="*/ 2147483646 w 85"/>
              <a:gd name="T45" fmla="*/ 2147483646 h 88"/>
              <a:gd name="T46" fmla="*/ 2147483646 w 85"/>
              <a:gd name="T47" fmla="*/ 2147483646 h 88"/>
              <a:gd name="T48" fmla="*/ 2147483646 w 85"/>
              <a:gd name="T49" fmla="*/ 2147483646 h 88"/>
              <a:gd name="T50" fmla="*/ 2147483646 w 85"/>
              <a:gd name="T51" fmla="*/ 2147483646 h 88"/>
              <a:gd name="T52" fmla="*/ 2147483646 w 85"/>
              <a:gd name="T53" fmla="*/ 2147483646 h 88"/>
              <a:gd name="T54" fmla="*/ 2147483646 w 85"/>
              <a:gd name="T55" fmla="*/ 2147483646 h 88"/>
              <a:gd name="T56" fmla="*/ 2147483646 w 85"/>
              <a:gd name="T57" fmla="*/ 2147483646 h 88"/>
              <a:gd name="T58" fmla="*/ 2147483646 w 85"/>
              <a:gd name="T59" fmla="*/ 2147483646 h 88"/>
              <a:gd name="T60" fmla="*/ 2147483646 w 85"/>
              <a:gd name="T61" fmla="*/ 2147483646 h 88"/>
              <a:gd name="T62" fmla="*/ 2147483646 w 85"/>
              <a:gd name="T63" fmla="*/ 2147483646 h 88"/>
              <a:gd name="T64" fmla="*/ 2147483646 w 85"/>
              <a:gd name="T65" fmla="*/ 2147483646 h 88"/>
              <a:gd name="T66" fmla="*/ 2147483646 w 85"/>
              <a:gd name="T67" fmla="*/ 2147483646 h 88"/>
              <a:gd name="T68" fmla="*/ 2147483646 w 85"/>
              <a:gd name="T69" fmla="*/ 2147483646 h 88"/>
              <a:gd name="T70" fmla="*/ 2147483646 w 85"/>
              <a:gd name="T71" fmla="*/ 2147483646 h 88"/>
              <a:gd name="T72" fmla="*/ 2147483646 w 85"/>
              <a:gd name="T73" fmla="*/ 2147483646 h 88"/>
              <a:gd name="T74" fmla="*/ 2147483646 w 85"/>
              <a:gd name="T75" fmla="*/ 2147483646 h 88"/>
              <a:gd name="T76" fmla="*/ 2147483646 w 85"/>
              <a:gd name="T77" fmla="*/ 2147483646 h 88"/>
              <a:gd name="T78" fmla="*/ 2147483646 w 85"/>
              <a:gd name="T79" fmla="*/ 2147483646 h 88"/>
              <a:gd name="T80" fmla="*/ 2147483646 w 85"/>
              <a:gd name="T81" fmla="*/ 0 h 88"/>
              <a:gd name="T82" fmla="*/ 2147483646 w 85"/>
              <a:gd name="T83" fmla="*/ 2147483646 h 88"/>
              <a:gd name="T84" fmla="*/ 0 w 85"/>
              <a:gd name="T85" fmla="*/ 2147483646 h 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5"/>
              <a:gd name="T130" fmla="*/ 0 h 88"/>
              <a:gd name="T131" fmla="*/ 85 w 85"/>
              <a:gd name="T132" fmla="*/ 88 h 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5" h="88">
                <a:moveTo>
                  <a:pt x="0" y="5"/>
                </a:moveTo>
                <a:lnTo>
                  <a:pt x="11" y="46"/>
                </a:lnTo>
                <a:lnTo>
                  <a:pt x="16" y="52"/>
                </a:lnTo>
                <a:lnTo>
                  <a:pt x="17" y="58"/>
                </a:lnTo>
                <a:lnTo>
                  <a:pt x="15" y="61"/>
                </a:lnTo>
                <a:lnTo>
                  <a:pt x="15" y="66"/>
                </a:lnTo>
                <a:lnTo>
                  <a:pt x="18" y="82"/>
                </a:lnTo>
                <a:lnTo>
                  <a:pt x="21" y="87"/>
                </a:lnTo>
                <a:lnTo>
                  <a:pt x="66" y="84"/>
                </a:lnTo>
                <a:lnTo>
                  <a:pt x="67" y="88"/>
                </a:lnTo>
                <a:lnTo>
                  <a:pt x="70" y="88"/>
                </a:lnTo>
                <a:lnTo>
                  <a:pt x="68" y="81"/>
                </a:lnTo>
                <a:lnTo>
                  <a:pt x="70" y="79"/>
                </a:lnTo>
                <a:lnTo>
                  <a:pt x="77" y="80"/>
                </a:lnTo>
                <a:lnTo>
                  <a:pt x="78" y="75"/>
                </a:lnTo>
                <a:lnTo>
                  <a:pt x="77" y="74"/>
                </a:lnTo>
                <a:lnTo>
                  <a:pt x="78" y="73"/>
                </a:lnTo>
                <a:lnTo>
                  <a:pt x="76" y="72"/>
                </a:lnTo>
                <a:lnTo>
                  <a:pt x="77" y="70"/>
                </a:lnTo>
                <a:lnTo>
                  <a:pt x="77" y="68"/>
                </a:lnTo>
                <a:lnTo>
                  <a:pt x="80" y="66"/>
                </a:lnTo>
                <a:lnTo>
                  <a:pt x="79" y="63"/>
                </a:lnTo>
                <a:lnTo>
                  <a:pt x="80" y="63"/>
                </a:lnTo>
                <a:lnTo>
                  <a:pt x="81" y="60"/>
                </a:lnTo>
                <a:lnTo>
                  <a:pt x="80" y="59"/>
                </a:lnTo>
                <a:lnTo>
                  <a:pt x="82" y="58"/>
                </a:lnTo>
                <a:lnTo>
                  <a:pt x="81" y="56"/>
                </a:lnTo>
                <a:lnTo>
                  <a:pt x="83" y="56"/>
                </a:lnTo>
                <a:lnTo>
                  <a:pt x="85" y="53"/>
                </a:lnTo>
                <a:lnTo>
                  <a:pt x="84" y="52"/>
                </a:lnTo>
                <a:lnTo>
                  <a:pt x="81" y="52"/>
                </a:lnTo>
                <a:lnTo>
                  <a:pt x="79" y="49"/>
                </a:lnTo>
                <a:lnTo>
                  <a:pt x="76" y="43"/>
                </a:lnTo>
                <a:lnTo>
                  <a:pt x="74" y="43"/>
                </a:lnTo>
                <a:lnTo>
                  <a:pt x="70" y="35"/>
                </a:lnTo>
                <a:lnTo>
                  <a:pt x="65" y="31"/>
                </a:lnTo>
                <a:lnTo>
                  <a:pt x="61" y="26"/>
                </a:lnTo>
                <a:lnTo>
                  <a:pt x="51" y="19"/>
                </a:lnTo>
                <a:lnTo>
                  <a:pt x="47" y="13"/>
                </a:lnTo>
                <a:lnTo>
                  <a:pt x="37" y="6"/>
                </a:lnTo>
                <a:lnTo>
                  <a:pt x="40" y="0"/>
                </a:lnTo>
                <a:lnTo>
                  <a:pt x="21" y="2"/>
                </a:lnTo>
                <a:lnTo>
                  <a:pt x="0" y="5"/>
                </a:lnTo>
                <a:close/>
              </a:path>
            </a:pathLst>
          </a:custGeom>
          <a:solidFill>
            <a:srgbClr val="BDC9E1"/>
          </a:solidFill>
          <a:ln w="15875">
            <a:solidFill>
              <a:srgbClr val="003F48"/>
            </a:solidFill>
            <a:prstDash val="solid"/>
            <a:round/>
            <a:headEnd/>
            <a:tailEnd/>
          </a:ln>
        </p:spPr>
        <p:txBody>
          <a:bodyPr/>
          <a:lstStyle/>
          <a:p>
            <a:endParaRPr lang="en-US"/>
          </a:p>
        </p:txBody>
      </p:sp>
      <p:sp>
        <p:nvSpPr>
          <p:cNvPr id="178204" name="Idaho">
            <a:extLst>
              <a:ext uri="{FF2B5EF4-FFF2-40B4-BE49-F238E27FC236}">
                <a16:creationId xmlns:a16="http://schemas.microsoft.com/office/drawing/2014/main" id="{F057379B-05A6-446C-B26E-545ACD1A0A71}"/>
              </a:ext>
              <a:ext uri="{C183D7F6-B498-43B3-948B-1728B52AA6E4}">
                <adec:decorative xmlns:adec="http://schemas.microsoft.com/office/drawing/2017/decorative" val="1"/>
              </a:ext>
            </a:extLst>
          </p:cNvPr>
          <p:cNvSpPr>
            <a:spLocks noChangeAspect="1"/>
          </p:cNvSpPr>
          <p:nvPr/>
        </p:nvSpPr>
        <p:spPr bwMode="auto">
          <a:xfrm>
            <a:off x="2519363" y="1497013"/>
            <a:ext cx="728662" cy="1166812"/>
          </a:xfrm>
          <a:custGeom>
            <a:avLst/>
            <a:gdLst>
              <a:gd name="T0" fmla="*/ 0 w 93"/>
              <a:gd name="T1" fmla="*/ 2147483646 h 150"/>
              <a:gd name="T2" fmla="*/ 2147483646 w 93"/>
              <a:gd name="T3" fmla="*/ 2147483646 h 150"/>
              <a:gd name="T4" fmla="*/ 2147483646 w 93"/>
              <a:gd name="T5" fmla="*/ 2147483646 h 150"/>
              <a:gd name="T6" fmla="*/ 2147483646 w 93"/>
              <a:gd name="T7" fmla="*/ 2147483646 h 150"/>
              <a:gd name="T8" fmla="*/ 2147483646 w 93"/>
              <a:gd name="T9" fmla="*/ 2147483646 h 150"/>
              <a:gd name="T10" fmla="*/ 2147483646 w 93"/>
              <a:gd name="T11" fmla="*/ 2147483646 h 150"/>
              <a:gd name="T12" fmla="*/ 2147483646 w 93"/>
              <a:gd name="T13" fmla="*/ 2147483646 h 150"/>
              <a:gd name="T14" fmla="*/ 2147483646 w 93"/>
              <a:gd name="T15" fmla="*/ 2147483646 h 150"/>
              <a:gd name="T16" fmla="*/ 2147483646 w 93"/>
              <a:gd name="T17" fmla="*/ 2147483646 h 150"/>
              <a:gd name="T18" fmla="*/ 2147483646 w 93"/>
              <a:gd name="T19" fmla="*/ 2147483646 h 150"/>
              <a:gd name="T20" fmla="*/ 2147483646 w 93"/>
              <a:gd name="T21" fmla="*/ 2147483646 h 150"/>
              <a:gd name="T22" fmla="*/ 2147483646 w 93"/>
              <a:gd name="T23" fmla="*/ 0 h 150"/>
              <a:gd name="T24" fmla="*/ 2147483646 w 93"/>
              <a:gd name="T25" fmla="*/ 2147483646 h 150"/>
              <a:gd name="T26" fmla="*/ 2147483646 w 93"/>
              <a:gd name="T27" fmla="*/ 2147483646 h 150"/>
              <a:gd name="T28" fmla="*/ 2147483646 w 93"/>
              <a:gd name="T29" fmla="*/ 2147483646 h 150"/>
              <a:gd name="T30" fmla="*/ 2147483646 w 93"/>
              <a:gd name="T31" fmla="*/ 2147483646 h 150"/>
              <a:gd name="T32" fmla="*/ 2147483646 w 93"/>
              <a:gd name="T33" fmla="*/ 2147483646 h 150"/>
              <a:gd name="T34" fmla="*/ 2147483646 w 93"/>
              <a:gd name="T35" fmla="*/ 2147483646 h 150"/>
              <a:gd name="T36" fmla="*/ 2147483646 w 93"/>
              <a:gd name="T37" fmla="*/ 2147483646 h 150"/>
              <a:gd name="T38" fmla="*/ 2147483646 w 93"/>
              <a:gd name="T39" fmla="*/ 2147483646 h 150"/>
              <a:gd name="T40" fmla="*/ 2147483646 w 93"/>
              <a:gd name="T41" fmla="*/ 2147483646 h 150"/>
              <a:gd name="T42" fmla="*/ 2147483646 w 93"/>
              <a:gd name="T43" fmla="*/ 2147483646 h 150"/>
              <a:gd name="T44" fmla="*/ 2147483646 w 93"/>
              <a:gd name="T45" fmla="*/ 2147483646 h 150"/>
              <a:gd name="T46" fmla="*/ 2147483646 w 93"/>
              <a:gd name="T47" fmla="*/ 2147483646 h 150"/>
              <a:gd name="T48" fmla="*/ 2147483646 w 93"/>
              <a:gd name="T49" fmla="*/ 2147483646 h 150"/>
              <a:gd name="T50" fmla="*/ 2147483646 w 93"/>
              <a:gd name="T51" fmla="*/ 2147483646 h 150"/>
              <a:gd name="T52" fmla="*/ 2147483646 w 93"/>
              <a:gd name="T53" fmla="*/ 2147483646 h 150"/>
              <a:gd name="T54" fmla="*/ 2147483646 w 93"/>
              <a:gd name="T55" fmla="*/ 2147483646 h 150"/>
              <a:gd name="T56" fmla="*/ 2147483646 w 93"/>
              <a:gd name="T57" fmla="*/ 2147483646 h 150"/>
              <a:gd name="T58" fmla="*/ 2147483646 w 93"/>
              <a:gd name="T59" fmla="*/ 2147483646 h 150"/>
              <a:gd name="T60" fmla="*/ 2147483646 w 93"/>
              <a:gd name="T61" fmla="*/ 2147483646 h 150"/>
              <a:gd name="T62" fmla="*/ 2147483646 w 93"/>
              <a:gd name="T63" fmla="*/ 2147483646 h 150"/>
              <a:gd name="T64" fmla="*/ 2147483646 w 93"/>
              <a:gd name="T65" fmla="*/ 2147483646 h 150"/>
              <a:gd name="T66" fmla="*/ 2147483646 w 93"/>
              <a:gd name="T67" fmla="*/ 2147483646 h 150"/>
              <a:gd name="T68" fmla="*/ 2147483646 w 93"/>
              <a:gd name="T69" fmla="*/ 2147483646 h 150"/>
              <a:gd name="T70" fmla="*/ 2147483646 w 93"/>
              <a:gd name="T71" fmla="*/ 2147483646 h 150"/>
              <a:gd name="T72" fmla="*/ 2147483646 w 93"/>
              <a:gd name="T73" fmla="*/ 2147483646 h 150"/>
              <a:gd name="T74" fmla="*/ 2147483646 w 93"/>
              <a:gd name="T75" fmla="*/ 2147483646 h 150"/>
              <a:gd name="T76" fmla="*/ 2147483646 w 93"/>
              <a:gd name="T77" fmla="*/ 2147483646 h 150"/>
              <a:gd name="T78" fmla="*/ 2147483646 w 93"/>
              <a:gd name="T79" fmla="*/ 2147483646 h 150"/>
              <a:gd name="T80" fmla="*/ 2147483646 w 93"/>
              <a:gd name="T81" fmla="*/ 2147483646 h 150"/>
              <a:gd name="T82" fmla="*/ 0 w 93"/>
              <a:gd name="T83" fmla="*/ 214748364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93"/>
              <a:gd name="T127" fmla="*/ 0 h 150"/>
              <a:gd name="T128" fmla="*/ 93 w 93"/>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93" h="150">
                <a:moveTo>
                  <a:pt x="0" y="133"/>
                </a:moveTo>
                <a:lnTo>
                  <a:pt x="7" y="101"/>
                </a:lnTo>
                <a:lnTo>
                  <a:pt x="11" y="92"/>
                </a:lnTo>
                <a:lnTo>
                  <a:pt x="8" y="88"/>
                </a:lnTo>
                <a:lnTo>
                  <a:pt x="9" y="84"/>
                </a:lnTo>
                <a:lnTo>
                  <a:pt x="15" y="79"/>
                </a:lnTo>
                <a:lnTo>
                  <a:pt x="20" y="71"/>
                </a:lnTo>
                <a:lnTo>
                  <a:pt x="24" y="65"/>
                </a:lnTo>
                <a:lnTo>
                  <a:pt x="21" y="60"/>
                </a:lnTo>
                <a:lnTo>
                  <a:pt x="19" y="56"/>
                </a:lnTo>
                <a:lnTo>
                  <a:pt x="20" y="48"/>
                </a:lnTo>
                <a:lnTo>
                  <a:pt x="31" y="0"/>
                </a:lnTo>
                <a:lnTo>
                  <a:pt x="44" y="2"/>
                </a:lnTo>
                <a:lnTo>
                  <a:pt x="40" y="21"/>
                </a:lnTo>
                <a:lnTo>
                  <a:pt x="42" y="28"/>
                </a:lnTo>
                <a:lnTo>
                  <a:pt x="42" y="32"/>
                </a:lnTo>
                <a:lnTo>
                  <a:pt x="41" y="33"/>
                </a:lnTo>
                <a:lnTo>
                  <a:pt x="46" y="37"/>
                </a:lnTo>
                <a:lnTo>
                  <a:pt x="51" y="49"/>
                </a:lnTo>
                <a:lnTo>
                  <a:pt x="52" y="49"/>
                </a:lnTo>
                <a:lnTo>
                  <a:pt x="52" y="51"/>
                </a:lnTo>
                <a:lnTo>
                  <a:pt x="55" y="51"/>
                </a:lnTo>
                <a:lnTo>
                  <a:pt x="57" y="52"/>
                </a:lnTo>
                <a:lnTo>
                  <a:pt x="52" y="60"/>
                </a:lnTo>
                <a:lnTo>
                  <a:pt x="53" y="66"/>
                </a:lnTo>
                <a:lnTo>
                  <a:pt x="50" y="72"/>
                </a:lnTo>
                <a:lnTo>
                  <a:pt x="51" y="74"/>
                </a:lnTo>
                <a:lnTo>
                  <a:pt x="58" y="71"/>
                </a:lnTo>
                <a:lnTo>
                  <a:pt x="63" y="90"/>
                </a:lnTo>
                <a:lnTo>
                  <a:pt x="66" y="91"/>
                </a:lnTo>
                <a:lnTo>
                  <a:pt x="66" y="97"/>
                </a:lnTo>
                <a:lnTo>
                  <a:pt x="69" y="99"/>
                </a:lnTo>
                <a:lnTo>
                  <a:pt x="71" y="97"/>
                </a:lnTo>
                <a:lnTo>
                  <a:pt x="75" y="99"/>
                </a:lnTo>
                <a:lnTo>
                  <a:pt x="77" y="97"/>
                </a:lnTo>
                <a:lnTo>
                  <a:pt x="86" y="99"/>
                </a:lnTo>
                <a:lnTo>
                  <a:pt x="88" y="99"/>
                </a:lnTo>
                <a:lnTo>
                  <a:pt x="90" y="95"/>
                </a:lnTo>
                <a:lnTo>
                  <a:pt x="93" y="101"/>
                </a:lnTo>
                <a:lnTo>
                  <a:pt x="85" y="150"/>
                </a:lnTo>
                <a:lnTo>
                  <a:pt x="42" y="142"/>
                </a:lnTo>
                <a:lnTo>
                  <a:pt x="0" y="133"/>
                </a:lnTo>
                <a:close/>
              </a:path>
            </a:pathLst>
          </a:custGeom>
          <a:solidFill>
            <a:srgbClr val="67A9CF"/>
          </a:solidFill>
          <a:ln w="15875">
            <a:solidFill>
              <a:srgbClr val="003F48"/>
            </a:solidFill>
            <a:prstDash val="solid"/>
            <a:round/>
            <a:headEnd/>
            <a:tailEnd/>
          </a:ln>
        </p:spPr>
        <p:txBody>
          <a:bodyPr/>
          <a:lstStyle/>
          <a:p>
            <a:endParaRPr lang="en-US"/>
          </a:p>
        </p:txBody>
      </p:sp>
      <p:sp>
        <p:nvSpPr>
          <p:cNvPr id="178205" name="Indiana">
            <a:extLst>
              <a:ext uri="{FF2B5EF4-FFF2-40B4-BE49-F238E27FC236}">
                <a16:creationId xmlns:a16="http://schemas.microsoft.com/office/drawing/2014/main" id="{7E75866C-B751-44B6-A3D5-CD85CDD51884}"/>
              </a:ext>
              <a:ext uri="{C183D7F6-B498-43B3-948B-1728B52AA6E4}">
                <adec:decorative xmlns:adec="http://schemas.microsoft.com/office/drawing/2017/decorative" val="1"/>
              </a:ext>
            </a:extLst>
          </p:cNvPr>
          <p:cNvSpPr>
            <a:spLocks noChangeAspect="1"/>
          </p:cNvSpPr>
          <p:nvPr/>
        </p:nvSpPr>
        <p:spPr bwMode="auto">
          <a:xfrm>
            <a:off x="5846763" y="2773363"/>
            <a:ext cx="374650" cy="644525"/>
          </a:xfrm>
          <a:custGeom>
            <a:avLst/>
            <a:gdLst>
              <a:gd name="T0" fmla="*/ 0 w 48"/>
              <a:gd name="T1" fmla="*/ 2147483646 h 83"/>
              <a:gd name="T2" fmla="*/ 2147483646 w 48"/>
              <a:gd name="T3" fmla="*/ 2147483646 h 83"/>
              <a:gd name="T4" fmla="*/ 2147483646 w 48"/>
              <a:gd name="T5" fmla="*/ 2147483646 h 83"/>
              <a:gd name="T6" fmla="*/ 2147483646 w 48"/>
              <a:gd name="T7" fmla="*/ 2147483646 h 83"/>
              <a:gd name="T8" fmla="*/ 2147483646 w 48"/>
              <a:gd name="T9" fmla="*/ 2147483646 h 83"/>
              <a:gd name="T10" fmla="*/ 2147483646 w 48"/>
              <a:gd name="T11" fmla="*/ 2147483646 h 83"/>
              <a:gd name="T12" fmla="*/ 2147483646 w 48"/>
              <a:gd name="T13" fmla="*/ 2147483646 h 83"/>
              <a:gd name="T14" fmla="*/ 2147483646 w 48"/>
              <a:gd name="T15" fmla="*/ 2147483646 h 83"/>
              <a:gd name="T16" fmla="*/ 2147483646 w 48"/>
              <a:gd name="T17" fmla="*/ 2147483646 h 83"/>
              <a:gd name="T18" fmla="*/ 2147483646 w 48"/>
              <a:gd name="T19" fmla="*/ 2147483646 h 83"/>
              <a:gd name="T20" fmla="*/ 2147483646 w 48"/>
              <a:gd name="T21" fmla="*/ 2147483646 h 83"/>
              <a:gd name="T22" fmla="*/ 2147483646 w 48"/>
              <a:gd name="T23" fmla="*/ 2147483646 h 83"/>
              <a:gd name="T24" fmla="*/ 2147483646 w 48"/>
              <a:gd name="T25" fmla="*/ 2147483646 h 83"/>
              <a:gd name="T26" fmla="*/ 2147483646 w 48"/>
              <a:gd name="T27" fmla="*/ 2147483646 h 83"/>
              <a:gd name="T28" fmla="*/ 2147483646 w 48"/>
              <a:gd name="T29" fmla="*/ 2147483646 h 83"/>
              <a:gd name="T30" fmla="*/ 2147483646 w 48"/>
              <a:gd name="T31" fmla="*/ 2147483646 h 83"/>
              <a:gd name="T32" fmla="*/ 2147483646 w 48"/>
              <a:gd name="T33" fmla="*/ 2147483646 h 83"/>
              <a:gd name="T34" fmla="*/ 2147483646 w 48"/>
              <a:gd name="T35" fmla="*/ 2147483646 h 83"/>
              <a:gd name="T36" fmla="*/ 2147483646 w 48"/>
              <a:gd name="T37" fmla="*/ 0 h 83"/>
              <a:gd name="T38" fmla="*/ 2147483646 w 48"/>
              <a:gd name="T39" fmla="*/ 2147483646 h 83"/>
              <a:gd name="T40" fmla="*/ 2147483646 w 48"/>
              <a:gd name="T41" fmla="*/ 2147483646 h 83"/>
              <a:gd name="T42" fmla="*/ 2147483646 w 48"/>
              <a:gd name="T43" fmla="*/ 2147483646 h 83"/>
              <a:gd name="T44" fmla="*/ 2147483646 w 48"/>
              <a:gd name="T45" fmla="*/ 2147483646 h 83"/>
              <a:gd name="T46" fmla="*/ 2147483646 w 48"/>
              <a:gd name="T47" fmla="*/ 2147483646 h 83"/>
              <a:gd name="T48" fmla="*/ 2147483646 w 48"/>
              <a:gd name="T49" fmla="*/ 2147483646 h 83"/>
              <a:gd name="T50" fmla="*/ 2147483646 w 48"/>
              <a:gd name="T51" fmla="*/ 2147483646 h 83"/>
              <a:gd name="T52" fmla="*/ 2147483646 w 48"/>
              <a:gd name="T53" fmla="*/ 2147483646 h 83"/>
              <a:gd name="T54" fmla="*/ 0 w 48"/>
              <a:gd name="T55" fmla="*/ 2147483646 h 8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
              <a:gd name="T85" fmla="*/ 0 h 83"/>
              <a:gd name="T86" fmla="*/ 48 w 48"/>
              <a:gd name="T87" fmla="*/ 83 h 8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 h="83">
                <a:moveTo>
                  <a:pt x="0" y="81"/>
                </a:moveTo>
                <a:lnTo>
                  <a:pt x="1" y="83"/>
                </a:lnTo>
                <a:lnTo>
                  <a:pt x="3" y="81"/>
                </a:lnTo>
                <a:lnTo>
                  <a:pt x="10" y="79"/>
                </a:lnTo>
                <a:lnTo>
                  <a:pt x="12" y="80"/>
                </a:lnTo>
                <a:lnTo>
                  <a:pt x="20" y="77"/>
                </a:lnTo>
                <a:lnTo>
                  <a:pt x="22" y="80"/>
                </a:lnTo>
                <a:lnTo>
                  <a:pt x="25" y="74"/>
                </a:lnTo>
                <a:lnTo>
                  <a:pt x="27" y="73"/>
                </a:lnTo>
                <a:lnTo>
                  <a:pt x="33" y="76"/>
                </a:lnTo>
                <a:lnTo>
                  <a:pt x="33" y="72"/>
                </a:lnTo>
                <a:lnTo>
                  <a:pt x="40" y="65"/>
                </a:lnTo>
                <a:lnTo>
                  <a:pt x="41" y="60"/>
                </a:lnTo>
                <a:lnTo>
                  <a:pt x="43" y="61"/>
                </a:lnTo>
                <a:lnTo>
                  <a:pt x="48" y="57"/>
                </a:lnTo>
                <a:lnTo>
                  <a:pt x="47" y="54"/>
                </a:lnTo>
                <a:lnTo>
                  <a:pt x="48" y="52"/>
                </a:lnTo>
                <a:lnTo>
                  <a:pt x="42" y="1"/>
                </a:lnTo>
                <a:lnTo>
                  <a:pt x="41" y="0"/>
                </a:lnTo>
                <a:lnTo>
                  <a:pt x="13" y="3"/>
                </a:lnTo>
                <a:lnTo>
                  <a:pt x="7" y="6"/>
                </a:lnTo>
                <a:lnTo>
                  <a:pt x="2" y="5"/>
                </a:lnTo>
                <a:lnTo>
                  <a:pt x="6" y="47"/>
                </a:lnTo>
                <a:lnTo>
                  <a:pt x="5" y="55"/>
                </a:lnTo>
                <a:lnTo>
                  <a:pt x="7" y="60"/>
                </a:lnTo>
                <a:lnTo>
                  <a:pt x="5" y="70"/>
                </a:lnTo>
                <a:lnTo>
                  <a:pt x="2" y="74"/>
                </a:lnTo>
                <a:lnTo>
                  <a:pt x="0" y="81"/>
                </a:lnTo>
                <a:close/>
              </a:path>
            </a:pathLst>
          </a:custGeom>
          <a:solidFill>
            <a:srgbClr val="DCEDC8"/>
          </a:solidFill>
          <a:ln w="15875">
            <a:solidFill>
              <a:srgbClr val="003F48"/>
            </a:solidFill>
            <a:prstDash val="solid"/>
            <a:round/>
            <a:headEnd/>
            <a:tailEnd/>
          </a:ln>
        </p:spPr>
        <p:txBody>
          <a:bodyPr/>
          <a:lstStyle/>
          <a:p>
            <a:endParaRPr lang="en-US"/>
          </a:p>
        </p:txBody>
      </p:sp>
      <p:sp>
        <p:nvSpPr>
          <p:cNvPr id="178206" name="Kentucky">
            <a:extLst>
              <a:ext uri="{FF2B5EF4-FFF2-40B4-BE49-F238E27FC236}">
                <a16:creationId xmlns:a16="http://schemas.microsoft.com/office/drawing/2014/main" id="{610A30BC-7D3B-4B10-A4CA-EBEA3927A597}"/>
              </a:ext>
              <a:ext uri="{C183D7F6-B498-43B3-948B-1728B52AA6E4}">
                <adec:decorative xmlns:adec="http://schemas.microsoft.com/office/drawing/2017/decorative" val="1"/>
              </a:ext>
            </a:extLst>
          </p:cNvPr>
          <p:cNvSpPr>
            <a:spLocks noChangeAspect="1"/>
          </p:cNvSpPr>
          <p:nvPr/>
        </p:nvSpPr>
        <p:spPr bwMode="auto">
          <a:xfrm>
            <a:off x="5703888" y="3175000"/>
            <a:ext cx="885825" cy="452438"/>
          </a:xfrm>
          <a:custGeom>
            <a:avLst/>
            <a:gdLst>
              <a:gd name="T0" fmla="*/ 0 w 113"/>
              <a:gd name="T1" fmla="*/ 2147483646 h 58"/>
              <a:gd name="T2" fmla="*/ 2147483646 w 113"/>
              <a:gd name="T3" fmla="*/ 2147483646 h 58"/>
              <a:gd name="T4" fmla="*/ 2147483646 w 113"/>
              <a:gd name="T5" fmla="*/ 2147483646 h 58"/>
              <a:gd name="T6" fmla="*/ 2147483646 w 113"/>
              <a:gd name="T7" fmla="*/ 2147483646 h 58"/>
              <a:gd name="T8" fmla="*/ 2147483646 w 113"/>
              <a:gd name="T9" fmla="*/ 2147483646 h 58"/>
              <a:gd name="T10" fmla="*/ 2147483646 w 113"/>
              <a:gd name="T11" fmla="*/ 2147483646 h 58"/>
              <a:gd name="T12" fmla="*/ 2147483646 w 113"/>
              <a:gd name="T13" fmla="*/ 2147483646 h 58"/>
              <a:gd name="T14" fmla="*/ 2147483646 w 113"/>
              <a:gd name="T15" fmla="*/ 2147483646 h 58"/>
              <a:gd name="T16" fmla="*/ 2147483646 w 113"/>
              <a:gd name="T17" fmla="*/ 2147483646 h 58"/>
              <a:gd name="T18" fmla="*/ 2147483646 w 113"/>
              <a:gd name="T19" fmla="*/ 2147483646 h 58"/>
              <a:gd name="T20" fmla="*/ 2147483646 w 113"/>
              <a:gd name="T21" fmla="*/ 2147483646 h 58"/>
              <a:gd name="T22" fmla="*/ 2147483646 w 113"/>
              <a:gd name="T23" fmla="*/ 2147483646 h 58"/>
              <a:gd name="T24" fmla="*/ 2147483646 w 113"/>
              <a:gd name="T25" fmla="*/ 2147483646 h 58"/>
              <a:gd name="T26" fmla="*/ 2147483646 w 113"/>
              <a:gd name="T27" fmla="*/ 2147483646 h 58"/>
              <a:gd name="T28" fmla="*/ 2147483646 w 113"/>
              <a:gd name="T29" fmla="*/ 2147483646 h 58"/>
              <a:gd name="T30" fmla="*/ 2147483646 w 113"/>
              <a:gd name="T31" fmla="*/ 2147483646 h 58"/>
              <a:gd name="T32" fmla="*/ 2147483646 w 113"/>
              <a:gd name="T33" fmla="*/ 2147483646 h 58"/>
              <a:gd name="T34" fmla="*/ 2147483646 w 113"/>
              <a:gd name="T35" fmla="*/ 2147483646 h 58"/>
              <a:gd name="T36" fmla="*/ 2147483646 w 113"/>
              <a:gd name="T37" fmla="*/ 2147483646 h 58"/>
              <a:gd name="T38" fmla="*/ 2147483646 w 113"/>
              <a:gd name="T39" fmla="*/ 2147483646 h 58"/>
              <a:gd name="T40" fmla="*/ 2147483646 w 113"/>
              <a:gd name="T41" fmla="*/ 2147483646 h 58"/>
              <a:gd name="T42" fmla="*/ 2147483646 w 113"/>
              <a:gd name="T43" fmla="*/ 2147483646 h 58"/>
              <a:gd name="T44" fmla="*/ 2147483646 w 113"/>
              <a:gd name="T45" fmla="*/ 2147483646 h 58"/>
              <a:gd name="T46" fmla="*/ 2147483646 w 113"/>
              <a:gd name="T47" fmla="*/ 2147483646 h 58"/>
              <a:gd name="T48" fmla="*/ 2147483646 w 113"/>
              <a:gd name="T49" fmla="*/ 2147483646 h 58"/>
              <a:gd name="T50" fmla="*/ 2147483646 w 113"/>
              <a:gd name="T51" fmla="*/ 2147483646 h 58"/>
              <a:gd name="T52" fmla="*/ 2147483646 w 113"/>
              <a:gd name="T53" fmla="*/ 0 h 58"/>
              <a:gd name="T54" fmla="*/ 2147483646 w 113"/>
              <a:gd name="T55" fmla="*/ 0 h 58"/>
              <a:gd name="T56" fmla="*/ 2147483646 w 113"/>
              <a:gd name="T57" fmla="*/ 2147483646 h 58"/>
              <a:gd name="T58" fmla="*/ 2147483646 w 113"/>
              <a:gd name="T59" fmla="*/ 2147483646 h 58"/>
              <a:gd name="T60" fmla="*/ 2147483646 w 113"/>
              <a:gd name="T61" fmla="*/ 2147483646 h 58"/>
              <a:gd name="T62" fmla="*/ 2147483646 w 113"/>
              <a:gd name="T63" fmla="*/ 2147483646 h 58"/>
              <a:gd name="T64" fmla="*/ 2147483646 w 113"/>
              <a:gd name="T65" fmla="*/ 2147483646 h 58"/>
              <a:gd name="T66" fmla="*/ 2147483646 w 113"/>
              <a:gd name="T67" fmla="*/ 2147483646 h 58"/>
              <a:gd name="T68" fmla="*/ 2147483646 w 113"/>
              <a:gd name="T69" fmla="*/ 2147483646 h 58"/>
              <a:gd name="T70" fmla="*/ 2147483646 w 113"/>
              <a:gd name="T71" fmla="*/ 2147483646 h 58"/>
              <a:gd name="T72" fmla="*/ 2147483646 w 113"/>
              <a:gd name="T73" fmla="*/ 2147483646 h 58"/>
              <a:gd name="T74" fmla="*/ 2147483646 w 113"/>
              <a:gd name="T75" fmla="*/ 2147483646 h 58"/>
              <a:gd name="T76" fmla="*/ 2147483646 w 113"/>
              <a:gd name="T77" fmla="*/ 2147483646 h 58"/>
              <a:gd name="T78" fmla="*/ 2147483646 w 113"/>
              <a:gd name="T79" fmla="*/ 2147483646 h 58"/>
              <a:gd name="T80" fmla="*/ 2147483646 w 113"/>
              <a:gd name="T81" fmla="*/ 2147483646 h 58"/>
              <a:gd name="T82" fmla="*/ 2147483646 w 113"/>
              <a:gd name="T83" fmla="*/ 2147483646 h 58"/>
              <a:gd name="T84" fmla="*/ 2147483646 w 113"/>
              <a:gd name="T85" fmla="*/ 2147483646 h 58"/>
              <a:gd name="T86" fmla="*/ 2147483646 w 113"/>
              <a:gd name="T87" fmla="*/ 2147483646 h 58"/>
              <a:gd name="T88" fmla="*/ 2147483646 w 113"/>
              <a:gd name="T89" fmla="*/ 2147483646 h 58"/>
              <a:gd name="T90" fmla="*/ 2147483646 w 113"/>
              <a:gd name="T91" fmla="*/ 2147483646 h 58"/>
              <a:gd name="T92" fmla="*/ 0 w 113"/>
              <a:gd name="T93" fmla="*/ 2147483646 h 5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
              <a:gd name="T142" fmla="*/ 0 h 58"/>
              <a:gd name="T143" fmla="*/ 113 w 113"/>
              <a:gd name="T144" fmla="*/ 58 h 5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 h="58">
                <a:moveTo>
                  <a:pt x="0" y="58"/>
                </a:moveTo>
                <a:lnTo>
                  <a:pt x="1" y="55"/>
                </a:lnTo>
                <a:lnTo>
                  <a:pt x="3" y="55"/>
                </a:lnTo>
                <a:lnTo>
                  <a:pt x="4" y="48"/>
                </a:lnTo>
                <a:lnTo>
                  <a:pt x="3" y="48"/>
                </a:lnTo>
                <a:lnTo>
                  <a:pt x="2" y="47"/>
                </a:lnTo>
                <a:lnTo>
                  <a:pt x="6" y="43"/>
                </a:lnTo>
                <a:lnTo>
                  <a:pt x="13" y="46"/>
                </a:lnTo>
                <a:lnTo>
                  <a:pt x="14" y="39"/>
                </a:lnTo>
                <a:lnTo>
                  <a:pt x="19" y="37"/>
                </a:lnTo>
                <a:lnTo>
                  <a:pt x="18" y="35"/>
                </a:lnTo>
                <a:lnTo>
                  <a:pt x="19" y="31"/>
                </a:lnTo>
                <a:lnTo>
                  <a:pt x="21" y="29"/>
                </a:lnTo>
                <a:lnTo>
                  <a:pt x="28" y="27"/>
                </a:lnTo>
                <a:lnTo>
                  <a:pt x="30" y="28"/>
                </a:lnTo>
                <a:lnTo>
                  <a:pt x="38" y="25"/>
                </a:lnTo>
                <a:lnTo>
                  <a:pt x="40" y="28"/>
                </a:lnTo>
                <a:lnTo>
                  <a:pt x="43" y="22"/>
                </a:lnTo>
                <a:lnTo>
                  <a:pt x="45" y="21"/>
                </a:lnTo>
                <a:lnTo>
                  <a:pt x="51" y="24"/>
                </a:lnTo>
                <a:lnTo>
                  <a:pt x="51" y="20"/>
                </a:lnTo>
                <a:lnTo>
                  <a:pt x="58" y="13"/>
                </a:lnTo>
                <a:lnTo>
                  <a:pt x="59" y="8"/>
                </a:lnTo>
                <a:lnTo>
                  <a:pt x="61" y="9"/>
                </a:lnTo>
                <a:lnTo>
                  <a:pt x="66" y="5"/>
                </a:lnTo>
                <a:lnTo>
                  <a:pt x="65" y="2"/>
                </a:lnTo>
                <a:lnTo>
                  <a:pt x="66" y="0"/>
                </a:lnTo>
                <a:lnTo>
                  <a:pt x="70" y="0"/>
                </a:lnTo>
                <a:lnTo>
                  <a:pt x="73" y="1"/>
                </a:lnTo>
                <a:lnTo>
                  <a:pt x="75" y="5"/>
                </a:lnTo>
                <a:lnTo>
                  <a:pt x="80" y="5"/>
                </a:lnTo>
                <a:lnTo>
                  <a:pt x="83" y="7"/>
                </a:lnTo>
                <a:lnTo>
                  <a:pt x="91" y="7"/>
                </a:lnTo>
                <a:lnTo>
                  <a:pt x="93" y="5"/>
                </a:lnTo>
                <a:lnTo>
                  <a:pt x="101" y="9"/>
                </a:lnTo>
                <a:lnTo>
                  <a:pt x="104" y="19"/>
                </a:lnTo>
                <a:lnTo>
                  <a:pt x="107" y="22"/>
                </a:lnTo>
                <a:lnTo>
                  <a:pt x="113" y="26"/>
                </a:lnTo>
                <a:lnTo>
                  <a:pt x="109" y="31"/>
                </a:lnTo>
                <a:lnTo>
                  <a:pt x="105" y="34"/>
                </a:lnTo>
                <a:lnTo>
                  <a:pt x="101" y="38"/>
                </a:lnTo>
                <a:lnTo>
                  <a:pt x="101" y="40"/>
                </a:lnTo>
                <a:lnTo>
                  <a:pt x="90" y="48"/>
                </a:lnTo>
                <a:lnTo>
                  <a:pt x="27" y="53"/>
                </a:lnTo>
                <a:lnTo>
                  <a:pt x="21" y="53"/>
                </a:lnTo>
                <a:lnTo>
                  <a:pt x="21" y="56"/>
                </a:lnTo>
                <a:lnTo>
                  <a:pt x="0" y="58"/>
                </a:lnTo>
                <a:close/>
              </a:path>
            </a:pathLst>
          </a:custGeom>
          <a:solidFill>
            <a:srgbClr val="67A9CF"/>
          </a:solidFill>
          <a:ln w="15875">
            <a:solidFill>
              <a:srgbClr val="003F48"/>
            </a:solidFill>
            <a:prstDash val="solid"/>
            <a:round/>
            <a:headEnd/>
            <a:tailEnd/>
          </a:ln>
        </p:spPr>
        <p:txBody>
          <a:bodyPr/>
          <a:lstStyle/>
          <a:p>
            <a:endParaRPr lang="en-US"/>
          </a:p>
        </p:txBody>
      </p:sp>
      <p:sp>
        <p:nvSpPr>
          <p:cNvPr id="178207" name="Louisiana">
            <a:extLst>
              <a:ext uri="{FF2B5EF4-FFF2-40B4-BE49-F238E27FC236}">
                <a16:creationId xmlns:a16="http://schemas.microsoft.com/office/drawing/2014/main" id="{F6313EDE-8934-42B9-999D-13CFAA5D30FC}"/>
              </a:ext>
              <a:ext uri="{C183D7F6-B498-43B3-948B-1728B52AA6E4}">
                <adec:decorative xmlns:adec="http://schemas.microsoft.com/office/drawing/2017/decorative" val="1"/>
              </a:ext>
            </a:extLst>
          </p:cNvPr>
          <p:cNvSpPr>
            <a:spLocks noChangeAspect="1"/>
          </p:cNvSpPr>
          <p:nvPr/>
        </p:nvSpPr>
        <p:spPr bwMode="auto">
          <a:xfrm>
            <a:off x="5140325" y="4179888"/>
            <a:ext cx="688975" cy="598487"/>
          </a:xfrm>
          <a:custGeom>
            <a:avLst/>
            <a:gdLst>
              <a:gd name="T0" fmla="*/ 2147483646 w 88"/>
              <a:gd name="T1" fmla="*/ 2147483646 h 77"/>
              <a:gd name="T2" fmla="*/ 2147483646 w 88"/>
              <a:gd name="T3" fmla="*/ 2147483646 h 77"/>
              <a:gd name="T4" fmla="*/ 2147483646 w 88"/>
              <a:gd name="T5" fmla="*/ 2147483646 h 77"/>
              <a:gd name="T6" fmla="*/ 2147483646 w 88"/>
              <a:gd name="T7" fmla="*/ 2147483646 h 77"/>
              <a:gd name="T8" fmla="*/ 2147483646 w 88"/>
              <a:gd name="T9" fmla="*/ 2147483646 h 77"/>
              <a:gd name="T10" fmla="*/ 2147483646 w 88"/>
              <a:gd name="T11" fmla="*/ 2147483646 h 77"/>
              <a:gd name="T12" fmla="*/ 2147483646 w 88"/>
              <a:gd name="T13" fmla="*/ 2147483646 h 77"/>
              <a:gd name="T14" fmla="*/ 2147483646 w 88"/>
              <a:gd name="T15" fmla="*/ 2147483646 h 77"/>
              <a:gd name="T16" fmla="*/ 2147483646 w 88"/>
              <a:gd name="T17" fmla="*/ 2147483646 h 77"/>
              <a:gd name="T18" fmla="*/ 2147483646 w 88"/>
              <a:gd name="T19" fmla="*/ 2147483646 h 77"/>
              <a:gd name="T20" fmla="*/ 2147483646 w 88"/>
              <a:gd name="T21" fmla="*/ 2147483646 h 77"/>
              <a:gd name="T22" fmla="*/ 2147483646 w 88"/>
              <a:gd name="T23" fmla="*/ 2147483646 h 77"/>
              <a:gd name="T24" fmla="*/ 2147483646 w 88"/>
              <a:gd name="T25" fmla="*/ 2147483646 h 77"/>
              <a:gd name="T26" fmla="*/ 2147483646 w 88"/>
              <a:gd name="T27" fmla="*/ 2147483646 h 77"/>
              <a:gd name="T28" fmla="*/ 2147483646 w 88"/>
              <a:gd name="T29" fmla="*/ 2147483646 h 77"/>
              <a:gd name="T30" fmla="*/ 2147483646 w 88"/>
              <a:gd name="T31" fmla="*/ 2147483646 h 77"/>
              <a:gd name="T32" fmla="*/ 2147483646 w 88"/>
              <a:gd name="T33" fmla="*/ 2147483646 h 77"/>
              <a:gd name="T34" fmla="*/ 2147483646 w 88"/>
              <a:gd name="T35" fmla="*/ 2147483646 h 77"/>
              <a:gd name="T36" fmla="*/ 2147483646 w 88"/>
              <a:gd name="T37" fmla="*/ 2147483646 h 77"/>
              <a:gd name="T38" fmla="*/ 2147483646 w 88"/>
              <a:gd name="T39" fmla="*/ 2147483646 h 77"/>
              <a:gd name="T40" fmla="*/ 2147483646 w 88"/>
              <a:gd name="T41" fmla="*/ 2147483646 h 77"/>
              <a:gd name="T42" fmla="*/ 2147483646 w 88"/>
              <a:gd name="T43" fmla="*/ 2147483646 h 77"/>
              <a:gd name="T44" fmla="*/ 2147483646 w 88"/>
              <a:gd name="T45" fmla="*/ 2147483646 h 77"/>
              <a:gd name="T46" fmla="*/ 2147483646 w 88"/>
              <a:gd name="T47" fmla="*/ 2147483646 h 77"/>
              <a:gd name="T48" fmla="*/ 2147483646 w 88"/>
              <a:gd name="T49" fmla="*/ 2147483646 h 77"/>
              <a:gd name="T50" fmla="*/ 2147483646 w 88"/>
              <a:gd name="T51" fmla="*/ 2147483646 h 77"/>
              <a:gd name="T52" fmla="*/ 2147483646 w 88"/>
              <a:gd name="T53" fmla="*/ 2147483646 h 77"/>
              <a:gd name="T54" fmla="*/ 2147483646 w 88"/>
              <a:gd name="T55" fmla="*/ 2147483646 h 77"/>
              <a:gd name="T56" fmla="*/ 2147483646 w 88"/>
              <a:gd name="T57" fmla="*/ 2147483646 h 77"/>
              <a:gd name="T58" fmla="*/ 2147483646 w 88"/>
              <a:gd name="T59" fmla="*/ 2147483646 h 77"/>
              <a:gd name="T60" fmla="*/ 2147483646 w 88"/>
              <a:gd name="T61" fmla="*/ 2147483646 h 77"/>
              <a:gd name="T62" fmla="*/ 2147483646 w 88"/>
              <a:gd name="T63" fmla="*/ 2147483646 h 77"/>
              <a:gd name="T64" fmla="*/ 2147483646 w 88"/>
              <a:gd name="T65" fmla="*/ 2147483646 h 77"/>
              <a:gd name="T66" fmla="*/ 2147483646 w 88"/>
              <a:gd name="T67" fmla="*/ 2147483646 h 77"/>
              <a:gd name="T68" fmla="*/ 2147483646 w 88"/>
              <a:gd name="T69" fmla="*/ 2147483646 h 77"/>
              <a:gd name="T70" fmla="*/ 2147483646 w 88"/>
              <a:gd name="T71" fmla="*/ 2147483646 h 77"/>
              <a:gd name="T72" fmla="*/ 2147483646 w 88"/>
              <a:gd name="T73" fmla="*/ 2147483646 h 77"/>
              <a:gd name="T74" fmla="*/ 2147483646 w 88"/>
              <a:gd name="T75" fmla="*/ 2147483646 h 77"/>
              <a:gd name="T76" fmla="*/ 2147483646 w 88"/>
              <a:gd name="T77" fmla="*/ 2147483646 h 77"/>
              <a:gd name="T78" fmla="*/ 2147483646 w 88"/>
              <a:gd name="T79" fmla="*/ 2147483646 h 77"/>
              <a:gd name="T80" fmla="*/ 2147483646 w 88"/>
              <a:gd name="T81" fmla="*/ 2147483646 h 77"/>
              <a:gd name="T82" fmla="*/ 2147483646 w 88"/>
              <a:gd name="T83" fmla="*/ 2147483646 h 77"/>
              <a:gd name="T84" fmla="*/ 2147483646 w 88"/>
              <a:gd name="T85" fmla="*/ 2147483646 h 77"/>
              <a:gd name="T86" fmla="*/ 2147483646 w 88"/>
              <a:gd name="T87" fmla="*/ 2147483646 h 77"/>
              <a:gd name="T88" fmla="*/ 2147483646 w 88"/>
              <a:gd name="T89" fmla="*/ 2147483646 h 77"/>
              <a:gd name="T90" fmla="*/ 2147483646 w 88"/>
              <a:gd name="T91" fmla="*/ 0 h 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8"/>
              <a:gd name="T139" fmla="*/ 0 h 77"/>
              <a:gd name="T140" fmla="*/ 88 w 88"/>
              <a:gd name="T141" fmla="*/ 77 h 7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8" h="77">
                <a:moveTo>
                  <a:pt x="0" y="0"/>
                </a:moveTo>
                <a:lnTo>
                  <a:pt x="1" y="21"/>
                </a:lnTo>
                <a:lnTo>
                  <a:pt x="4" y="24"/>
                </a:lnTo>
                <a:lnTo>
                  <a:pt x="4" y="29"/>
                </a:lnTo>
                <a:lnTo>
                  <a:pt x="9" y="36"/>
                </a:lnTo>
                <a:lnTo>
                  <a:pt x="9" y="43"/>
                </a:lnTo>
                <a:lnTo>
                  <a:pt x="6" y="48"/>
                </a:lnTo>
                <a:lnTo>
                  <a:pt x="6" y="52"/>
                </a:lnTo>
                <a:lnTo>
                  <a:pt x="7" y="55"/>
                </a:lnTo>
                <a:lnTo>
                  <a:pt x="7" y="58"/>
                </a:lnTo>
                <a:lnTo>
                  <a:pt x="5" y="60"/>
                </a:lnTo>
                <a:lnTo>
                  <a:pt x="3" y="63"/>
                </a:lnTo>
                <a:lnTo>
                  <a:pt x="5" y="65"/>
                </a:lnTo>
                <a:lnTo>
                  <a:pt x="16" y="64"/>
                </a:lnTo>
                <a:lnTo>
                  <a:pt x="26" y="67"/>
                </a:lnTo>
                <a:lnTo>
                  <a:pt x="35" y="67"/>
                </a:lnTo>
                <a:lnTo>
                  <a:pt x="34" y="64"/>
                </a:lnTo>
                <a:lnTo>
                  <a:pt x="37" y="62"/>
                </a:lnTo>
                <a:lnTo>
                  <a:pt x="43" y="63"/>
                </a:lnTo>
                <a:lnTo>
                  <a:pt x="44" y="68"/>
                </a:lnTo>
                <a:lnTo>
                  <a:pt x="46" y="67"/>
                </a:lnTo>
                <a:lnTo>
                  <a:pt x="49" y="68"/>
                </a:lnTo>
                <a:lnTo>
                  <a:pt x="51" y="71"/>
                </a:lnTo>
                <a:lnTo>
                  <a:pt x="52" y="73"/>
                </a:lnTo>
                <a:lnTo>
                  <a:pt x="54" y="74"/>
                </a:lnTo>
                <a:lnTo>
                  <a:pt x="57" y="76"/>
                </a:lnTo>
                <a:lnTo>
                  <a:pt x="59" y="75"/>
                </a:lnTo>
                <a:lnTo>
                  <a:pt x="61" y="72"/>
                </a:lnTo>
                <a:lnTo>
                  <a:pt x="61" y="71"/>
                </a:lnTo>
                <a:lnTo>
                  <a:pt x="63" y="73"/>
                </a:lnTo>
                <a:lnTo>
                  <a:pt x="65" y="71"/>
                </a:lnTo>
                <a:lnTo>
                  <a:pt x="67" y="75"/>
                </a:lnTo>
                <a:lnTo>
                  <a:pt x="70" y="73"/>
                </a:lnTo>
                <a:lnTo>
                  <a:pt x="71" y="72"/>
                </a:lnTo>
                <a:lnTo>
                  <a:pt x="70" y="71"/>
                </a:lnTo>
                <a:lnTo>
                  <a:pt x="70" y="67"/>
                </a:lnTo>
                <a:lnTo>
                  <a:pt x="71" y="67"/>
                </a:lnTo>
                <a:lnTo>
                  <a:pt x="73" y="68"/>
                </a:lnTo>
                <a:lnTo>
                  <a:pt x="74" y="70"/>
                </a:lnTo>
                <a:lnTo>
                  <a:pt x="76" y="70"/>
                </a:lnTo>
                <a:lnTo>
                  <a:pt x="79" y="71"/>
                </a:lnTo>
                <a:lnTo>
                  <a:pt x="80" y="73"/>
                </a:lnTo>
                <a:lnTo>
                  <a:pt x="82" y="74"/>
                </a:lnTo>
                <a:lnTo>
                  <a:pt x="82" y="77"/>
                </a:lnTo>
                <a:lnTo>
                  <a:pt x="84" y="74"/>
                </a:lnTo>
                <a:lnTo>
                  <a:pt x="85" y="76"/>
                </a:lnTo>
                <a:lnTo>
                  <a:pt x="85" y="74"/>
                </a:lnTo>
                <a:lnTo>
                  <a:pt x="88" y="73"/>
                </a:lnTo>
                <a:lnTo>
                  <a:pt x="88" y="72"/>
                </a:lnTo>
                <a:lnTo>
                  <a:pt x="85" y="71"/>
                </a:lnTo>
                <a:lnTo>
                  <a:pt x="84" y="70"/>
                </a:lnTo>
                <a:lnTo>
                  <a:pt x="82" y="71"/>
                </a:lnTo>
                <a:lnTo>
                  <a:pt x="81" y="68"/>
                </a:lnTo>
                <a:lnTo>
                  <a:pt x="79" y="68"/>
                </a:lnTo>
                <a:lnTo>
                  <a:pt x="77" y="65"/>
                </a:lnTo>
                <a:lnTo>
                  <a:pt x="78" y="64"/>
                </a:lnTo>
                <a:lnTo>
                  <a:pt x="80" y="63"/>
                </a:lnTo>
                <a:lnTo>
                  <a:pt x="80" y="60"/>
                </a:lnTo>
                <a:lnTo>
                  <a:pt x="82" y="60"/>
                </a:lnTo>
                <a:lnTo>
                  <a:pt x="84" y="58"/>
                </a:lnTo>
                <a:lnTo>
                  <a:pt x="83" y="57"/>
                </a:lnTo>
                <a:lnTo>
                  <a:pt x="83" y="54"/>
                </a:lnTo>
                <a:lnTo>
                  <a:pt x="81" y="55"/>
                </a:lnTo>
                <a:lnTo>
                  <a:pt x="78" y="56"/>
                </a:lnTo>
                <a:lnTo>
                  <a:pt x="76" y="59"/>
                </a:lnTo>
                <a:lnTo>
                  <a:pt x="73" y="57"/>
                </a:lnTo>
                <a:lnTo>
                  <a:pt x="73" y="56"/>
                </a:lnTo>
                <a:lnTo>
                  <a:pt x="75" y="55"/>
                </a:lnTo>
                <a:lnTo>
                  <a:pt x="75" y="56"/>
                </a:lnTo>
                <a:lnTo>
                  <a:pt x="76" y="54"/>
                </a:lnTo>
                <a:lnTo>
                  <a:pt x="74" y="55"/>
                </a:lnTo>
                <a:lnTo>
                  <a:pt x="74" y="54"/>
                </a:lnTo>
                <a:lnTo>
                  <a:pt x="74" y="55"/>
                </a:lnTo>
                <a:lnTo>
                  <a:pt x="72" y="54"/>
                </a:lnTo>
                <a:lnTo>
                  <a:pt x="70" y="56"/>
                </a:lnTo>
                <a:lnTo>
                  <a:pt x="68" y="57"/>
                </a:lnTo>
                <a:lnTo>
                  <a:pt x="63" y="55"/>
                </a:lnTo>
                <a:lnTo>
                  <a:pt x="63" y="54"/>
                </a:lnTo>
                <a:lnTo>
                  <a:pt x="65" y="50"/>
                </a:lnTo>
                <a:lnTo>
                  <a:pt x="68" y="50"/>
                </a:lnTo>
                <a:lnTo>
                  <a:pt x="70" y="52"/>
                </a:lnTo>
                <a:lnTo>
                  <a:pt x="77" y="53"/>
                </a:lnTo>
                <a:lnTo>
                  <a:pt x="72" y="44"/>
                </a:lnTo>
                <a:lnTo>
                  <a:pt x="73" y="37"/>
                </a:lnTo>
                <a:lnTo>
                  <a:pt x="41" y="39"/>
                </a:lnTo>
                <a:lnTo>
                  <a:pt x="42" y="35"/>
                </a:lnTo>
                <a:lnTo>
                  <a:pt x="45" y="24"/>
                </a:lnTo>
                <a:lnTo>
                  <a:pt x="51" y="17"/>
                </a:lnTo>
                <a:lnTo>
                  <a:pt x="49" y="15"/>
                </a:lnTo>
                <a:lnTo>
                  <a:pt x="50" y="8"/>
                </a:lnTo>
                <a:lnTo>
                  <a:pt x="47" y="0"/>
                </a:lnTo>
                <a:lnTo>
                  <a:pt x="0" y="0"/>
                </a:lnTo>
                <a:close/>
              </a:path>
            </a:pathLst>
          </a:custGeom>
          <a:solidFill>
            <a:srgbClr val="DCEDC8"/>
          </a:solidFill>
          <a:ln w="15875">
            <a:solidFill>
              <a:srgbClr val="003F48"/>
            </a:solidFill>
            <a:prstDash val="solid"/>
            <a:round/>
            <a:headEnd/>
            <a:tailEnd/>
          </a:ln>
        </p:spPr>
        <p:txBody>
          <a:bodyPr/>
          <a:lstStyle/>
          <a:p>
            <a:endParaRPr lang="en-US"/>
          </a:p>
        </p:txBody>
      </p:sp>
      <p:sp>
        <p:nvSpPr>
          <p:cNvPr id="178208" name="Maine">
            <a:extLst>
              <a:ext uri="{FF2B5EF4-FFF2-40B4-BE49-F238E27FC236}">
                <a16:creationId xmlns:a16="http://schemas.microsoft.com/office/drawing/2014/main" id="{D4F9EF02-8098-4F44-805A-6A40EF505626}"/>
              </a:ext>
              <a:ext uri="{C183D7F6-B498-43B3-948B-1728B52AA6E4}">
                <adec:decorative xmlns:adec="http://schemas.microsoft.com/office/drawing/2017/decorative" val="1"/>
              </a:ext>
            </a:extLst>
          </p:cNvPr>
          <p:cNvSpPr>
            <a:spLocks noChangeAspect="1"/>
          </p:cNvSpPr>
          <p:nvPr/>
        </p:nvSpPr>
        <p:spPr bwMode="auto">
          <a:xfrm>
            <a:off x="7572375" y="1582738"/>
            <a:ext cx="454025" cy="698500"/>
          </a:xfrm>
          <a:custGeom>
            <a:avLst/>
            <a:gdLst>
              <a:gd name="T0" fmla="*/ 0 w 58"/>
              <a:gd name="T1" fmla="*/ 2147483646 h 90"/>
              <a:gd name="T2" fmla="*/ 2147483646 w 58"/>
              <a:gd name="T3" fmla="*/ 2147483646 h 90"/>
              <a:gd name="T4" fmla="*/ 2147483646 w 58"/>
              <a:gd name="T5" fmla="*/ 2147483646 h 90"/>
              <a:gd name="T6" fmla="*/ 2147483646 w 58"/>
              <a:gd name="T7" fmla="*/ 2147483646 h 90"/>
              <a:gd name="T8" fmla="*/ 2147483646 w 58"/>
              <a:gd name="T9" fmla="*/ 2147483646 h 90"/>
              <a:gd name="T10" fmla="*/ 2147483646 w 58"/>
              <a:gd name="T11" fmla="*/ 2147483646 h 90"/>
              <a:gd name="T12" fmla="*/ 2147483646 w 58"/>
              <a:gd name="T13" fmla="*/ 2147483646 h 90"/>
              <a:gd name="T14" fmla="*/ 2147483646 w 58"/>
              <a:gd name="T15" fmla="*/ 2147483646 h 90"/>
              <a:gd name="T16" fmla="*/ 2147483646 w 58"/>
              <a:gd name="T17" fmla="*/ 2147483646 h 90"/>
              <a:gd name="T18" fmla="*/ 2147483646 w 58"/>
              <a:gd name="T19" fmla="*/ 2147483646 h 90"/>
              <a:gd name="T20" fmla="*/ 2147483646 w 58"/>
              <a:gd name="T21" fmla="*/ 2147483646 h 90"/>
              <a:gd name="T22" fmla="*/ 2147483646 w 58"/>
              <a:gd name="T23" fmla="*/ 2147483646 h 90"/>
              <a:gd name="T24" fmla="*/ 2147483646 w 58"/>
              <a:gd name="T25" fmla="*/ 0 h 90"/>
              <a:gd name="T26" fmla="*/ 2147483646 w 58"/>
              <a:gd name="T27" fmla="*/ 2147483646 h 90"/>
              <a:gd name="T28" fmla="*/ 2147483646 w 58"/>
              <a:gd name="T29" fmla="*/ 2147483646 h 90"/>
              <a:gd name="T30" fmla="*/ 2147483646 w 58"/>
              <a:gd name="T31" fmla="*/ 2147483646 h 90"/>
              <a:gd name="T32" fmla="*/ 2147483646 w 58"/>
              <a:gd name="T33" fmla="*/ 2147483646 h 90"/>
              <a:gd name="T34" fmla="*/ 2147483646 w 58"/>
              <a:gd name="T35" fmla="*/ 2147483646 h 90"/>
              <a:gd name="T36" fmla="*/ 2147483646 w 58"/>
              <a:gd name="T37" fmla="*/ 2147483646 h 90"/>
              <a:gd name="T38" fmla="*/ 2147483646 w 58"/>
              <a:gd name="T39" fmla="*/ 2147483646 h 90"/>
              <a:gd name="T40" fmla="*/ 2147483646 w 58"/>
              <a:gd name="T41" fmla="*/ 2147483646 h 90"/>
              <a:gd name="T42" fmla="*/ 2147483646 w 58"/>
              <a:gd name="T43" fmla="*/ 2147483646 h 90"/>
              <a:gd name="T44" fmla="*/ 2147483646 w 58"/>
              <a:gd name="T45" fmla="*/ 2147483646 h 90"/>
              <a:gd name="T46" fmla="*/ 2147483646 w 58"/>
              <a:gd name="T47" fmla="*/ 2147483646 h 90"/>
              <a:gd name="T48" fmla="*/ 2147483646 w 58"/>
              <a:gd name="T49" fmla="*/ 2147483646 h 90"/>
              <a:gd name="T50" fmla="*/ 2147483646 w 58"/>
              <a:gd name="T51" fmla="*/ 2147483646 h 90"/>
              <a:gd name="T52" fmla="*/ 2147483646 w 58"/>
              <a:gd name="T53" fmla="*/ 2147483646 h 90"/>
              <a:gd name="T54" fmla="*/ 2147483646 w 58"/>
              <a:gd name="T55" fmla="*/ 2147483646 h 90"/>
              <a:gd name="T56" fmla="*/ 2147483646 w 58"/>
              <a:gd name="T57" fmla="*/ 2147483646 h 90"/>
              <a:gd name="T58" fmla="*/ 2147483646 w 58"/>
              <a:gd name="T59" fmla="*/ 2147483646 h 90"/>
              <a:gd name="T60" fmla="*/ 2147483646 w 58"/>
              <a:gd name="T61" fmla="*/ 2147483646 h 90"/>
              <a:gd name="T62" fmla="*/ 2147483646 w 58"/>
              <a:gd name="T63" fmla="*/ 2147483646 h 90"/>
              <a:gd name="T64" fmla="*/ 2147483646 w 58"/>
              <a:gd name="T65" fmla="*/ 2147483646 h 90"/>
              <a:gd name="T66" fmla="*/ 2147483646 w 58"/>
              <a:gd name="T67" fmla="*/ 2147483646 h 90"/>
              <a:gd name="T68" fmla="*/ 2147483646 w 58"/>
              <a:gd name="T69" fmla="*/ 2147483646 h 90"/>
              <a:gd name="T70" fmla="*/ 2147483646 w 58"/>
              <a:gd name="T71" fmla="*/ 2147483646 h 90"/>
              <a:gd name="T72" fmla="*/ 2147483646 w 58"/>
              <a:gd name="T73" fmla="*/ 2147483646 h 90"/>
              <a:gd name="T74" fmla="*/ 2147483646 w 58"/>
              <a:gd name="T75" fmla="*/ 2147483646 h 90"/>
              <a:gd name="T76" fmla="*/ 2147483646 w 58"/>
              <a:gd name="T77" fmla="*/ 2147483646 h 90"/>
              <a:gd name="T78" fmla="*/ 2147483646 w 58"/>
              <a:gd name="T79" fmla="*/ 2147483646 h 90"/>
              <a:gd name="T80" fmla="*/ 2147483646 w 58"/>
              <a:gd name="T81" fmla="*/ 2147483646 h 90"/>
              <a:gd name="T82" fmla="*/ 2147483646 w 58"/>
              <a:gd name="T83" fmla="*/ 2147483646 h 90"/>
              <a:gd name="T84" fmla="*/ 2147483646 w 58"/>
              <a:gd name="T85" fmla="*/ 2147483646 h 90"/>
              <a:gd name="T86" fmla="*/ 2147483646 w 58"/>
              <a:gd name="T87" fmla="*/ 2147483646 h 90"/>
              <a:gd name="T88" fmla="*/ 2147483646 w 58"/>
              <a:gd name="T89" fmla="*/ 2147483646 h 90"/>
              <a:gd name="T90" fmla="*/ 2147483646 w 58"/>
              <a:gd name="T91" fmla="*/ 2147483646 h 90"/>
              <a:gd name="T92" fmla="*/ 2147483646 w 58"/>
              <a:gd name="T93" fmla="*/ 2147483646 h 90"/>
              <a:gd name="T94" fmla="*/ 2147483646 w 58"/>
              <a:gd name="T95" fmla="*/ 2147483646 h 90"/>
              <a:gd name="T96" fmla="*/ 2147483646 w 58"/>
              <a:gd name="T97" fmla="*/ 2147483646 h 90"/>
              <a:gd name="T98" fmla="*/ 2147483646 w 58"/>
              <a:gd name="T99" fmla="*/ 2147483646 h 90"/>
              <a:gd name="T100" fmla="*/ 2147483646 w 58"/>
              <a:gd name="T101" fmla="*/ 2147483646 h 90"/>
              <a:gd name="T102" fmla="*/ 2147483646 w 58"/>
              <a:gd name="T103" fmla="*/ 2147483646 h 90"/>
              <a:gd name="T104" fmla="*/ 2147483646 w 58"/>
              <a:gd name="T105" fmla="*/ 2147483646 h 90"/>
              <a:gd name="T106" fmla="*/ 2147483646 w 58"/>
              <a:gd name="T107" fmla="*/ 2147483646 h 90"/>
              <a:gd name="T108" fmla="*/ 2147483646 w 58"/>
              <a:gd name="T109" fmla="*/ 2147483646 h 90"/>
              <a:gd name="T110" fmla="*/ 2147483646 w 58"/>
              <a:gd name="T111" fmla="*/ 2147483646 h 90"/>
              <a:gd name="T112" fmla="*/ 2147483646 w 58"/>
              <a:gd name="T113" fmla="*/ 2147483646 h 90"/>
              <a:gd name="T114" fmla="*/ 2147483646 w 58"/>
              <a:gd name="T115" fmla="*/ 2147483646 h 90"/>
              <a:gd name="T116" fmla="*/ 2147483646 w 58"/>
              <a:gd name="T117" fmla="*/ 2147483646 h 90"/>
              <a:gd name="T118" fmla="*/ 0 w 58"/>
              <a:gd name="T119" fmla="*/ 2147483646 h 9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8"/>
              <a:gd name="T181" fmla="*/ 0 h 90"/>
              <a:gd name="T182" fmla="*/ 58 w 58"/>
              <a:gd name="T183" fmla="*/ 90 h 9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8" h="90">
                <a:moveTo>
                  <a:pt x="0" y="49"/>
                </a:moveTo>
                <a:lnTo>
                  <a:pt x="4" y="49"/>
                </a:lnTo>
                <a:lnTo>
                  <a:pt x="4" y="43"/>
                </a:lnTo>
                <a:lnTo>
                  <a:pt x="8" y="35"/>
                </a:lnTo>
                <a:lnTo>
                  <a:pt x="7" y="29"/>
                </a:lnTo>
                <a:lnTo>
                  <a:pt x="8" y="21"/>
                </a:lnTo>
                <a:lnTo>
                  <a:pt x="8" y="18"/>
                </a:lnTo>
                <a:lnTo>
                  <a:pt x="14" y="1"/>
                </a:lnTo>
                <a:lnTo>
                  <a:pt x="17" y="1"/>
                </a:lnTo>
                <a:lnTo>
                  <a:pt x="17" y="5"/>
                </a:lnTo>
                <a:lnTo>
                  <a:pt x="25" y="1"/>
                </a:lnTo>
                <a:lnTo>
                  <a:pt x="28" y="0"/>
                </a:lnTo>
                <a:lnTo>
                  <a:pt x="32" y="2"/>
                </a:lnTo>
                <a:lnTo>
                  <a:pt x="35" y="5"/>
                </a:lnTo>
                <a:lnTo>
                  <a:pt x="42" y="29"/>
                </a:lnTo>
                <a:lnTo>
                  <a:pt x="48" y="30"/>
                </a:lnTo>
                <a:lnTo>
                  <a:pt x="48" y="31"/>
                </a:lnTo>
                <a:lnTo>
                  <a:pt x="48" y="32"/>
                </a:lnTo>
                <a:lnTo>
                  <a:pt x="52" y="38"/>
                </a:lnTo>
                <a:lnTo>
                  <a:pt x="52" y="36"/>
                </a:lnTo>
                <a:lnTo>
                  <a:pt x="56" y="40"/>
                </a:lnTo>
                <a:lnTo>
                  <a:pt x="54" y="41"/>
                </a:lnTo>
                <a:lnTo>
                  <a:pt x="55" y="42"/>
                </a:lnTo>
                <a:lnTo>
                  <a:pt x="58" y="42"/>
                </a:lnTo>
                <a:lnTo>
                  <a:pt x="56" y="47"/>
                </a:lnTo>
                <a:lnTo>
                  <a:pt x="53" y="47"/>
                </a:lnTo>
                <a:lnTo>
                  <a:pt x="52" y="48"/>
                </a:lnTo>
                <a:lnTo>
                  <a:pt x="52" y="50"/>
                </a:lnTo>
                <a:lnTo>
                  <a:pt x="50" y="51"/>
                </a:lnTo>
                <a:lnTo>
                  <a:pt x="48" y="51"/>
                </a:lnTo>
                <a:lnTo>
                  <a:pt x="48" y="54"/>
                </a:lnTo>
                <a:lnTo>
                  <a:pt x="46" y="53"/>
                </a:lnTo>
                <a:lnTo>
                  <a:pt x="46" y="56"/>
                </a:lnTo>
                <a:lnTo>
                  <a:pt x="43" y="53"/>
                </a:lnTo>
                <a:lnTo>
                  <a:pt x="41" y="56"/>
                </a:lnTo>
                <a:lnTo>
                  <a:pt x="39" y="57"/>
                </a:lnTo>
                <a:lnTo>
                  <a:pt x="38" y="60"/>
                </a:lnTo>
                <a:lnTo>
                  <a:pt x="36" y="59"/>
                </a:lnTo>
                <a:lnTo>
                  <a:pt x="37" y="57"/>
                </a:lnTo>
                <a:lnTo>
                  <a:pt x="35" y="55"/>
                </a:lnTo>
                <a:lnTo>
                  <a:pt x="33" y="58"/>
                </a:lnTo>
                <a:lnTo>
                  <a:pt x="34" y="65"/>
                </a:lnTo>
                <a:lnTo>
                  <a:pt x="33" y="67"/>
                </a:lnTo>
                <a:lnTo>
                  <a:pt x="31" y="67"/>
                </a:lnTo>
                <a:lnTo>
                  <a:pt x="30" y="67"/>
                </a:lnTo>
                <a:lnTo>
                  <a:pt x="28" y="71"/>
                </a:lnTo>
                <a:lnTo>
                  <a:pt x="25" y="71"/>
                </a:lnTo>
                <a:lnTo>
                  <a:pt x="26" y="75"/>
                </a:lnTo>
                <a:lnTo>
                  <a:pt x="24" y="72"/>
                </a:lnTo>
                <a:lnTo>
                  <a:pt x="20" y="75"/>
                </a:lnTo>
                <a:lnTo>
                  <a:pt x="20" y="77"/>
                </a:lnTo>
                <a:lnTo>
                  <a:pt x="21" y="79"/>
                </a:lnTo>
                <a:lnTo>
                  <a:pt x="20" y="80"/>
                </a:lnTo>
                <a:lnTo>
                  <a:pt x="20" y="82"/>
                </a:lnTo>
                <a:lnTo>
                  <a:pt x="18" y="84"/>
                </a:lnTo>
                <a:lnTo>
                  <a:pt x="18" y="90"/>
                </a:lnTo>
                <a:lnTo>
                  <a:pt x="17" y="90"/>
                </a:lnTo>
                <a:lnTo>
                  <a:pt x="11" y="83"/>
                </a:lnTo>
                <a:lnTo>
                  <a:pt x="0" y="49"/>
                </a:lnTo>
                <a:close/>
              </a:path>
            </a:pathLst>
          </a:custGeom>
          <a:solidFill>
            <a:srgbClr val="67A9CF"/>
          </a:solidFill>
          <a:ln w="15875">
            <a:solidFill>
              <a:srgbClr val="003F48"/>
            </a:solidFill>
            <a:prstDash val="solid"/>
            <a:round/>
            <a:headEnd/>
            <a:tailEnd/>
          </a:ln>
        </p:spPr>
        <p:txBody>
          <a:bodyPr/>
          <a:lstStyle/>
          <a:p>
            <a:endParaRPr lang="en-US"/>
          </a:p>
        </p:txBody>
      </p:sp>
      <p:sp>
        <p:nvSpPr>
          <p:cNvPr id="178209" name="Maryland">
            <a:extLst>
              <a:ext uri="{FF2B5EF4-FFF2-40B4-BE49-F238E27FC236}">
                <a16:creationId xmlns:a16="http://schemas.microsoft.com/office/drawing/2014/main" id="{9048864F-80E6-4167-B773-88EBDCEF25DA}"/>
              </a:ext>
              <a:ext uri="{C183D7F6-B498-43B3-948B-1728B52AA6E4}">
                <adec:decorative xmlns:adec="http://schemas.microsoft.com/office/drawing/2017/decorative" val="1"/>
              </a:ext>
            </a:extLst>
          </p:cNvPr>
          <p:cNvSpPr>
            <a:spLocks noChangeAspect="1"/>
          </p:cNvSpPr>
          <p:nvPr/>
        </p:nvSpPr>
        <p:spPr bwMode="auto">
          <a:xfrm>
            <a:off x="6832600" y="2921000"/>
            <a:ext cx="550863" cy="271463"/>
          </a:xfrm>
          <a:custGeom>
            <a:avLst/>
            <a:gdLst>
              <a:gd name="T0" fmla="*/ 2147483646 w 70"/>
              <a:gd name="T1" fmla="*/ 2147483646 h 35"/>
              <a:gd name="T2" fmla="*/ 2147483646 w 70"/>
              <a:gd name="T3" fmla="*/ 2147483646 h 35"/>
              <a:gd name="T4" fmla="*/ 2147483646 w 70"/>
              <a:gd name="T5" fmla="*/ 2147483646 h 35"/>
              <a:gd name="T6" fmla="*/ 2147483646 w 70"/>
              <a:gd name="T7" fmla="*/ 2147483646 h 35"/>
              <a:gd name="T8" fmla="*/ 2147483646 w 70"/>
              <a:gd name="T9" fmla="*/ 2147483646 h 35"/>
              <a:gd name="T10" fmla="*/ 2147483646 w 70"/>
              <a:gd name="T11" fmla="*/ 2147483646 h 35"/>
              <a:gd name="T12" fmla="*/ 2147483646 w 70"/>
              <a:gd name="T13" fmla="*/ 2147483646 h 35"/>
              <a:gd name="T14" fmla="*/ 2147483646 w 70"/>
              <a:gd name="T15" fmla="*/ 2147483646 h 35"/>
              <a:gd name="T16" fmla="*/ 2147483646 w 70"/>
              <a:gd name="T17" fmla="*/ 2147483646 h 35"/>
              <a:gd name="T18" fmla="*/ 2147483646 w 70"/>
              <a:gd name="T19" fmla="*/ 2147483646 h 35"/>
              <a:gd name="T20" fmla="*/ 2147483646 w 70"/>
              <a:gd name="T21" fmla="*/ 2147483646 h 35"/>
              <a:gd name="T22" fmla="*/ 2147483646 w 70"/>
              <a:gd name="T23" fmla="*/ 2147483646 h 35"/>
              <a:gd name="T24" fmla="*/ 2147483646 w 70"/>
              <a:gd name="T25" fmla="*/ 2147483646 h 35"/>
              <a:gd name="T26" fmla="*/ 2147483646 w 70"/>
              <a:gd name="T27" fmla="*/ 2147483646 h 35"/>
              <a:gd name="T28" fmla="*/ 2147483646 w 70"/>
              <a:gd name="T29" fmla="*/ 2147483646 h 35"/>
              <a:gd name="T30" fmla="*/ 2147483646 w 70"/>
              <a:gd name="T31" fmla="*/ 2147483646 h 35"/>
              <a:gd name="T32" fmla="*/ 2147483646 w 70"/>
              <a:gd name="T33" fmla="*/ 2147483646 h 35"/>
              <a:gd name="T34" fmla="*/ 2147483646 w 70"/>
              <a:gd name="T35" fmla="*/ 2147483646 h 35"/>
              <a:gd name="T36" fmla="*/ 2147483646 w 70"/>
              <a:gd name="T37" fmla="*/ 2147483646 h 35"/>
              <a:gd name="T38" fmla="*/ 2147483646 w 70"/>
              <a:gd name="T39" fmla="*/ 2147483646 h 35"/>
              <a:gd name="T40" fmla="*/ 2147483646 w 70"/>
              <a:gd name="T41" fmla="*/ 2147483646 h 35"/>
              <a:gd name="T42" fmla="*/ 2147483646 w 70"/>
              <a:gd name="T43" fmla="*/ 2147483646 h 35"/>
              <a:gd name="T44" fmla="*/ 2147483646 w 70"/>
              <a:gd name="T45" fmla="*/ 2147483646 h 35"/>
              <a:gd name="T46" fmla="*/ 2147483646 w 70"/>
              <a:gd name="T47" fmla="*/ 2147483646 h 35"/>
              <a:gd name="T48" fmla="*/ 2147483646 w 70"/>
              <a:gd name="T49" fmla="*/ 2147483646 h 35"/>
              <a:gd name="T50" fmla="*/ 2147483646 w 70"/>
              <a:gd name="T51" fmla="*/ 2147483646 h 35"/>
              <a:gd name="T52" fmla="*/ 2147483646 w 70"/>
              <a:gd name="T53" fmla="*/ 2147483646 h 35"/>
              <a:gd name="T54" fmla="*/ 2147483646 w 70"/>
              <a:gd name="T55" fmla="*/ 2147483646 h 35"/>
              <a:gd name="T56" fmla="*/ 2147483646 w 70"/>
              <a:gd name="T57" fmla="*/ 2147483646 h 35"/>
              <a:gd name="T58" fmla="*/ 2147483646 w 70"/>
              <a:gd name="T59" fmla="*/ 2147483646 h 35"/>
              <a:gd name="T60" fmla="*/ 2147483646 w 70"/>
              <a:gd name="T61" fmla="*/ 2147483646 h 35"/>
              <a:gd name="T62" fmla="*/ 2147483646 w 70"/>
              <a:gd name="T63" fmla="*/ 2147483646 h 35"/>
              <a:gd name="T64" fmla="*/ 2147483646 w 70"/>
              <a:gd name="T65" fmla="*/ 2147483646 h 35"/>
              <a:gd name="T66" fmla="*/ 2147483646 w 70"/>
              <a:gd name="T67" fmla="*/ 2147483646 h 35"/>
              <a:gd name="T68" fmla="*/ 2147483646 w 70"/>
              <a:gd name="T69" fmla="*/ 2147483646 h 35"/>
              <a:gd name="T70" fmla="*/ 2147483646 w 70"/>
              <a:gd name="T71" fmla="*/ 0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0"/>
              <a:gd name="T109" fmla="*/ 0 h 35"/>
              <a:gd name="T110" fmla="*/ 70 w 70"/>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0" h="35">
                <a:moveTo>
                  <a:pt x="0" y="10"/>
                </a:moveTo>
                <a:lnTo>
                  <a:pt x="1" y="20"/>
                </a:lnTo>
                <a:lnTo>
                  <a:pt x="6" y="14"/>
                </a:lnTo>
                <a:lnTo>
                  <a:pt x="15" y="12"/>
                </a:lnTo>
                <a:lnTo>
                  <a:pt x="16" y="9"/>
                </a:lnTo>
                <a:lnTo>
                  <a:pt x="21" y="8"/>
                </a:lnTo>
                <a:lnTo>
                  <a:pt x="25" y="10"/>
                </a:lnTo>
                <a:lnTo>
                  <a:pt x="27" y="13"/>
                </a:lnTo>
                <a:lnTo>
                  <a:pt x="31" y="14"/>
                </a:lnTo>
                <a:lnTo>
                  <a:pt x="34" y="17"/>
                </a:lnTo>
                <a:lnTo>
                  <a:pt x="37" y="19"/>
                </a:lnTo>
                <a:lnTo>
                  <a:pt x="39" y="18"/>
                </a:lnTo>
                <a:lnTo>
                  <a:pt x="40" y="20"/>
                </a:lnTo>
                <a:lnTo>
                  <a:pt x="39" y="21"/>
                </a:lnTo>
                <a:lnTo>
                  <a:pt x="39" y="24"/>
                </a:lnTo>
                <a:lnTo>
                  <a:pt x="36" y="28"/>
                </a:lnTo>
                <a:lnTo>
                  <a:pt x="37" y="31"/>
                </a:lnTo>
                <a:lnTo>
                  <a:pt x="40" y="30"/>
                </a:lnTo>
                <a:lnTo>
                  <a:pt x="40" y="28"/>
                </a:lnTo>
                <a:lnTo>
                  <a:pt x="43" y="31"/>
                </a:lnTo>
                <a:lnTo>
                  <a:pt x="44" y="30"/>
                </a:lnTo>
                <a:lnTo>
                  <a:pt x="45" y="32"/>
                </a:lnTo>
                <a:lnTo>
                  <a:pt x="46" y="31"/>
                </a:lnTo>
                <a:lnTo>
                  <a:pt x="48" y="32"/>
                </a:lnTo>
                <a:lnTo>
                  <a:pt x="50" y="31"/>
                </a:lnTo>
                <a:lnTo>
                  <a:pt x="53" y="34"/>
                </a:lnTo>
                <a:lnTo>
                  <a:pt x="50" y="30"/>
                </a:lnTo>
                <a:lnTo>
                  <a:pt x="46" y="27"/>
                </a:lnTo>
                <a:lnTo>
                  <a:pt x="50" y="29"/>
                </a:lnTo>
                <a:lnTo>
                  <a:pt x="47" y="25"/>
                </a:lnTo>
                <a:lnTo>
                  <a:pt x="47" y="21"/>
                </a:lnTo>
                <a:lnTo>
                  <a:pt x="47" y="14"/>
                </a:lnTo>
                <a:lnTo>
                  <a:pt x="44" y="12"/>
                </a:lnTo>
                <a:lnTo>
                  <a:pt x="50" y="7"/>
                </a:lnTo>
                <a:lnTo>
                  <a:pt x="50" y="4"/>
                </a:lnTo>
                <a:lnTo>
                  <a:pt x="54" y="4"/>
                </a:lnTo>
                <a:lnTo>
                  <a:pt x="53" y="7"/>
                </a:lnTo>
                <a:lnTo>
                  <a:pt x="50" y="8"/>
                </a:lnTo>
                <a:lnTo>
                  <a:pt x="49" y="11"/>
                </a:lnTo>
                <a:lnTo>
                  <a:pt x="50" y="14"/>
                </a:lnTo>
                <a:lnTo>
                  <a:pt x="52" y="13"/>
                </a:lnTo>
                <a:lnTo>
                  <a:pt x="51" y="16"/>
                </a:lnTo>
                <a:lnTo>
                  <a:pt x="51" y="17"/>
                </a:lnTo>
                <a:lnTo>
                  <a:pt x="52" y="19"/>
                </a:lnTo>
                <a:lnTo>
                  <a:pt x="50" y="18"/>
                </a:lnTo>
                <a:lnTo>
                  <a:pt x="50" y="20"/>
                </a:lnTo>
                <a:lnTo>
                  <a:pt x="53" y="20"/>
                </a:lnTo>
                <a:lnTo>
                  <a:pt x="53" y="21"/>
                </a:lnTo>
                <a:lnTo>
                  <a:pt x="55" y="23"/>
                </a:lnTo>
                <a:lnTo>
                  <a:pt x="51" y="23"/>
                </a:lnTo>
                <a:lnTo>
                  <a:pt x="52" y="28"/>
                </a:lnTo>
                <a:lnTo>
                  <a:pt x="56" y="29"/>
                </a:lnTo>
                <a:lnTo>
                  <a:pt x="58" y="27"/>
                </a:lnTo>
                <a:lnTo>
                  <a:pt x="58" y="31"/>
                </a:lnTo>
                <a:lnTo>
                  <a:pt x="60" y="30"/>
                </a:lnTo>
                <a:lnTo>
                  <a:pt x="59" y="32"/>
                </a:lnTo>
                <a:lnTo>
                  <a:pt x="61" y="32"/>
                </a:lnTo>
                <a:lnTo>
                  <a:pt x="60" y="34"/>
                </a:lnTo>
                <a:lnTo>
                  <a:pt x="60" y="35"/>
                </a:lnTo>
                <a:lnTo>
                  <a:pt x="63" y="33"/>
                </a:lnTo>
                <a:lnTo>
                  <a:pt x="67" y="31"/>
                </a:lnTo>
                <a:lnTo>
                  <a:pt x="69" y="27"/>
                </a:lnTo>
                <a:lnTo>
                  <a:pt x="69" y="29"/>
                </a:lnTo>
                <a:lnTo>
                  <a:pt x="69" y="31"/>
                </a:lnTo>
                <a:lnTo>
                  <a:pt x="68" y="33"/>
                </a:lnTo>
                <a:lnTo>
                  <a:pt x="68" y="35"/>
                </a:lnTo>
                <a:lnTo>
                  <a:pt x="69" y="31"/>
                </a:lnTo>
                <a:lnTo>
                  <a:pt x="70" y="22"/>
                </a:lnTo>
                <a:lnTo>
                  <a:pt x="66" y="23"/>
                </a:lnTo>
                <a:lnTo>
                  <a:pt x="60" y="24"/>
                </a:lnTo>
                <a:lnTo>
                  <a:pt x="60" y="22"/>
                </a:lnTo>
                <a:lnTo>
                  <a:pt x="54" y="0"/>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78210" name="Minnesota">
            <a:extLst>
              <a:ext uri="{FF2B5EF4-FFF2-40B4-BE49-F238E27FC236}">
                <a16:creationId xmlns:a16="http://schemas.microsoft.com/office/drawing/2014/main" id="{0B0F32AF-ABCA-4A3C-BBE9-269D3EBAF7D9}"/>
              </a:ext>
              <a:ext uri="{C183D7F6-B498-43B3-948B-1728B52AA6E4}">
                <adec:decorative xmlns:adec="http://schemas.microsoft.com/office/drawing/2017/decorative" val="1"/>
              </a:ext>
            </a:extLst>
          </p:cNvPr>
          <p:cNvSpPr>
            <a:spLocks noChangeAspect="1"/>
          </p:cNvSpPr>
          <p:nvPr/>
        </p:nvSpPr>
        <p:spPr bwMode="auto">
          <a:xfrm>
            <a:off x="4778375" y="1682750"/>
            <a:ext cx="800100" cy="893763"/>
          </a:xfrm>
          <a:custGeom>
            <a:avLst/>
            <a:gdLst>
              <a:gd name="T0" fmla="*/ 0 w 102"/>
              <a:gd name="T1" fmla="*/ 2147483646 h 115"/>
              <a:gd name="T2" fmla="*/ 2147483646 w 102"/>
              <a:gd name="T3" fmla="*/ 2147483646 h 115"/>
              <a:gd name="T4" fmla="*/ 2147483646 w 102"/>
              <a:gd name="T5" fmla="*/ 2147483646 h 115"/>
              <a:gd name="T6" fmla="*/ 2147483646 w 102"/>
              <a:gd name="T7" fmla="*/ 2147483646 h 115"/>
              <a:gd name="T8" fmla="*/ 2147483646 w 102"/>
              <a:gd name="T9" fmla="*/ 2147483646 h 115"/>
              <a:gd name="T10" fmla="*/ 2147483646 w 102"/>
              <a:gd name="T11" fmla="*/ 2147483646 h 115"/>
              <a:gd name="T12" fmla="*/ 2147483646 w 102"/>
              <a:gd name="T13" fmla="*/ 2147483646 h 115"/>
              <a:gd name="T14" fmla="*/ 2147483646 w 102"/>
              <a:gd name="T15" fmla="*/ 2147483646 h 115"/>
              <a:gd name="T16" fmla="*/ 2147483646 w 102"/>
              <a:gd name="T17" fmla="*/ 2147483646 h 115"/>
              <a:gd name="T18" fmla="*/ 2147483646 w 102"/>
              <a:gd name="T19" fmla="*/ 2147483646 h 115"/>
              <a:gd name="T20" fmla="*/ 2147483646 w 102"/>
              <a:gd name="T21" fmla="*/ 2147483646 h 115"/>
              <a:gd name="T22" fmla="*/ 2147483646 w 102"/>
              <a:gd name="T23" fmla="*/ 2147483646 h 115"/>
              <a:gd name="T24" fmla="*/ 2147483646 w 102"/>
              <a:gd name="T25" fmla="*/ 2147483646 h 115"/>
              <a:gd name="T26" fmla="*/ 2147483646 w 102"/>
              <a:gd name="T27" fmla="*/ 2147483646 h 115"/>
              <a:gd name="T28" fmla="*/ 2147483646 w 102"/>
              <a:gd name="T29" fmla="*/ 2147483646 h 115"/>
              <a:gd name="T30" fmla="*/ 2147483646 w 102"/>
              <a:gd name="T31" fmla="*/ 2147483646 h 115"/>
              <a:gd name="T32" fmla="*/ 2147483646 w 102"/>
              <a:gd name="T33" fmla="*/ 2147483646 h 115"/>
              <a:gd name="T34" fmla="*/ 2147483646 w 102"/>
              <a:gd name="T35" fmla="*/ 2147483646 h 115"/>
              <a:gd name="T36" fmla="*/ 2147483646 w 102"/>
              <a:gd name="T37" fmla="*/ 2147483646 h 115"/>
              <a:gd name="T38" fmla="*/ 2147483646 w 102"/>
              <a:gd name="T39" fmla="*/ 2147483646 h 115"/>
              <a:gd name="T40" fmla="*/ 2147483646 w 102"/>
              <a:gd name="T41" fmla="*/ 2147483646 h 115"/>
              <a:gd name="T42" fmla="*/ 2147483646 w 102"/>
              <a:gd name="T43" fmla="*/ 2147483646 h 115"/>
              <a:gd name="T44" fmla="*/ 2147483646 w 102"/>
              <a:gd name="T45" fmla="*/ 2147483646 h 115"/>
              <a:gd name="T46" fmla="*/ 2147483646 w 102"/>
              <a:gd name="T47" fmla="*/ 2147483646 h 115"/>
              <a:gd name="T48" fmla="*/ 2147483646 w 102"/>
              <a:gd name="T49" fmla="*/ 2147483646 h 115"/>
              <a:gd name="T50" fmla="*/ 2147483646 w 102"/>
              <a:gd name="T51" fmla="*/ 2147483646 h 115"/>
              <a:gd name="T52" fmla="*/ 2147483646 w 102"/>
              <a:gd name="T53" fmla="*/ 2147483646 h 115"/>
              <a:gd name="T54" fmla="*/ 2147483646 w 102"/>
              <a:gd name="T55" fmla="*/ 2147483646 h 115"/>
              <a:gd name="T56" fmla="*/ 2147483646 w 102"/>
              <a:gd name="T57" fmla="*/ 2147483646 h 115"/>
              <a:gd name="T58" fmla="*/ 2147483646 w 102"/>
              <a:gd name="T59" fmla="*/ 2147483646 h 115"/>
              <a:gd name="T60" fmla="*/ 2147483646 w 102"/>
              <a:gd name="T61" fmla="*/ 2147483646 h 115"/>
              <a:gd name="T62" fmla="*/ 2147483646 w 102"/>
              <a:gd name="T63" fmla="*/ 2147483646 h 115"/>
              <a:gd name="T64" fmla="*/ 2147483646 w 102"/>
              <a:gd name="T65" fmla="*/ 2147483646 h 115"/>
              <a:gd name="T66" fmla="*/ 2147483646 w 102"/>
              <a:gd name="T67" fmla="*/ 2147483646 h 115"/>
              <a:gd name="T68" fmla="*/ 2147483646 w 102"/>
              <a:gd name="T69" fmla="*/ 2147483646 h 115"/>
              <a:gd name="T70" fmla="*/ 2147483646 w 102"/>
              <a:gd name="T71" fmla="*/ 2147483646 h 115"/>
              <a:gd name="T72" fmla="*/ 2147483646 w 102"/>
              <a:gd name="T73" fmla="*/ 2147483646 h 115"/>
              <a:gd name="T74" fmla="*/ 2147483646 w 102"/>
              <a:gd name="T75" fmla="*/ 2147483646 h 115"/>
              <a:gd name="T76" fmla="*/ 2147483646 w 102"/>
              <a:gd name="T77" fmla="*/ 2147483646 h 115"/>
              <a:gd name="T78" fmla="*/ 2147483646 w 102"/>
              <a:gd name="T79" fmla="*/ 2147483646 h 115"/>
              <a:gd name="T80" fmla="*/ 2147483646 w 102"/>
              <a:gd name="T81" fmla="*/ 2147483646 h 115"/>
              <a:gd name="T82" fmla="*/ 2147483646 w 102"/>
              <a:gd name="T83" fmla="*/ 2147483646 h 115"/>
              <a:gd name="T84" fmla="*/ 2147483646 w 102"/>
              <a:gd name="T85" fmla="*/ 2147483646 h 115"/>
              <a:gd name="T86" fmla="*/ 2147483646 w 102"/>
              <a:gd name="T87" fmla="*/ 2147483646 h 115"/>
              <a:gd name="T88" fmla="*/ 2147483646 w 102"/>
              <a:gd name="T89" fmla="*/ 0 h 115"/>
              <a:gd name="T90" fmla="*/ 2147483646 w 102"/>
              <a:gd name="T91" fmla="*/ 0 h 115"/>
              <a:gd name="T92" fmla="*/ 2147483646 w 102"/>
              <a:gd name="T93" fmla="*/ 2147483646 h 115"/>
              <a:gd name="T94" fmla="*/ 0 w 102"/>
              <a:gd name="T95" fmla="*/ 2147483646 h 1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2"/>
              <a:gd name="T145" fmla="*/ 0 h 115"/>
              <a:gd name="T146" fmla="*/ 102 w 102"/>
              <a:gd name="T147" fmla="*/ 115 h 1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2" h="115">
                <a:moveTo>
                  <a:pt x="0" y="6"/>
                </a:moveTo>
                <a:lnTo>
                  <a:pt x="1" y="23"/>
                </a:lnTo>
                <a:lnTo>
                  <a:pt x="5" y="36"/>
                </a:lnTo>
                <a:lnTo>
                  <a:pt x="5" y="53"/>
                </a:lnTo>
                <a:lnTo>
                  <a:pt x="8" y="67"/>
                </a:lnTo>
                <a:lnTo>
                  <a:pt x="4" y="73"/>
                </a:lnTo>
                <a:lnTo>
                  <a:pt x="9" y="79"/>
                </a:lnTo>
                <a:lnTo>
                  <a:pt x="9" y="115"/>
                </a:lnTo>
                <a:lnTo>
                  <a:pt x="83" y="113"/>
                </a:lnTo>
                <a:lnTo>
                  <a:pt x="82" y="106"/>
                </a:lnTo>
                <a:lnTo>
                  <a:pt x="80" y="104"/>
                </a:lnTo>
                <a:lnTo>
                  <a:pt x="74" y="100"/>
                </a:lnTo>
                <a:lnTo>
                  <a:pt x="70" y="95"/>
                </a:lnTo>
                <a:lnTo>
                  <a:pt x="60" y="89"/>
                </a:lnTo>
                <a:lnTo>
                  <a:pt x="60" y="79"/>
                </a:lnTo>
                <a:lnTo>
                  <a:pt x="58" y="72"/>
                </a:lnTo>
                <a:lnTo>
                  <a:pt x="66" y="62"/>
                </a:lnTo>
                <a:lnTo>
                  <a:pt x="65" y="52"/>
                </a:lnTo>
                <a:lnTo>
                  <a:pt x="68" y="50"/>
                </a:lnTo>
                <a:lnTo>
                  <a:pt x="77" y="42"/>
                </a:lnTo>
                <a:lnTo>
                  <a:pt x="83" y="36"/>
                </a:lnTo>
                <a:lnTo>
                  <a:pt x="89" y="30"/>
                </a:lnTo>
                <a:lnTo>
                  <a:pt x="102" y="24"/>
                </a:lnTo>
                <a:lnTo>
                  <a:pt x="97" y="24"/>
                </a:lnTo>
                <a:lnTo>
                  <a:pt x="93" y="22"/>
                </a:lnTo>
                <a:lnTo>
                  <a:pt x="86" y="23"/>
                </a:lnTo>
                <a:lnTo>
                  <a:pt x="84" y="20"/>
                </a:lnTo>
                <a:lnTo>
                  <a:pt x="82" y="21"/>
                </a:lnTo>
                <a:lnTo>
                  <a:pt x="77" y="24"/>
                </a:lnTo>
                <a:lnTo>
                  <a:pt x="73" y="23"/>
                </a:lnTo>
                <a:lnTo>
                  <a:pt x="72" y="21"/>
                </a:lnTo>
                <a:lnTo>
                  <a:pt x="69" y="21"/>
                </a:lnTo>
                <a:lnTo>
                  <a:pt x="68" y="19"/>
                </a:lnTo>
                <a:lnTo>
                  <a:pt x="65" y="19"/>
                </a:lnTo>
                <a:lnTo>
                  <a:pt x="65" y="21"/>
                </a:lnTo>
                <a:lnTo>
                  <a:pt x="64" y="21"/>
                </a:lnTo>
                <a:lnTo>
                  <a:pt x="62" y="17"/>
                </a:lnTo>
                <a:lnTo>
                  <a:pt x="60" y="17"/>
                </a:lnTo>
                <a:lnTo>
                  <a:pt x="60" y="15"/>
                </a:lnTo>
                <a:lnTo>
                  <a:pt x="54" y="14"/>
                </a:lnTo>
                <a:lnTo>
                  <a:pt x="52" y="14"/>
                </a:lnTo>
                <a:lnTo>
                  <a:pt x="45" y="16"/>
                </a:lnTo>
                <a:lnTo>
                  <a:pt x="44" y="14"/>
                </a:lnTo>
                <a:lnTo>
                  <a:pt x="33" y="12"/>
                </a:lnTo>
                <a:lnTo>
                  <a:pt x="31" y="0"/>
                </a:lnTo>
                <a:lnTo>
                  <a:pt x="27" y="0"/>
                </a:lnTo>
                <a:lnTo>
                  <a:pt x="27" y="7"/>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78211" name="Mississippi">
            <a:extLst>
              <a:ext uri="{FF2B5EF4-FFF2-40B4-BE49-F238E27FC236}">
                <a16:creationId xmlns:a16="http://schemas.microsoft.com/office/drawing/2014/main" id="{F50E5422-9368-4F33-8287-C46741858140}"/>
              </a:ext>
              <a:ext uri="{C183D7F6-B498-43B3-948B-1728B52AA6E4}">
                <adec:decorative xmlns:adec="http://schemas.microsoft.com/office/drawing/2017/decorative" val="1"/>
              </a:ext>
            </a:extLst>
          </p:cNvPr>
          <p:cNvSpPr>
            <a:spLocks noChangeAspect="1"/>
          </p:cNvSpPr>
          <p:nvPr/>
        </p:nvSpPr>
        <p:spPr bwMode="auto">
          <a:xfrm>
            <a:off x="5461000" y="3846513"/>
            <a:ext cx="438150" cy="746125"/>
          </a:xfrm>
          <a:custGeom>
            <a:avLst/>
            <a:gdLst>
              <a:gd name="T0" fmla="*/ 0 w 56"/>
              <a:gd name="T1" fmla="*/ 2147483646 h 96"/>
              <a:gd name="T2" fmla="*/ 2147483646 w 56"/>
              <a:gd name="T3" fmla="*/ 2147483646 h 96"/>
              <a:gd name="T4" fmla="*/ 2147483646 w 56"/>
              <a:gd name="T5" fmla="*/ 2147483646 h 96"/>
              <a:gd name="T6" fmla="*/ 2147483646 w 56"/>
              <a:gd name="T7" fmla="*/ 2147483646 h 96"/>
              <a:gd name="T8" fmla="*/ 2147483646 w 56"/>
              <a:gd name="T9" fmla="*/ 2147483646 h 96"/>
              <a:gd name="T10" fmla="*/ 2147483646 w 56"/>
              <a:gd name="T11" fmla="*/ 2147483646 h 96"/>
              <a:gd name="T12" fmla="*/ 2147483646 w 56"/>
              <a:gd name="T13" fmla="*/ 2147483646 h 96"/>
              <a:gd name="T14" fmla="*/ 2147483646 w 56"/>
              <a:gd name="T15" fmla="*/ 2147483646 h 96"/>
              <a:gd name="T16" fmla="*/ 2147483646 w 56"/>
              <a:gd name="T17" fmla="*/ 2147483646 h 96"/>
              <a:gd name="T18" fmla="*/ 2147483646 w 56"/>
              <a:gd name="T19" fmla="*/ 2147483646 h 96"/>
              <a:gd name="T20" fmla="*/ 2147483646 w 56"/>
              <a:gd name="T21" fmla="*/ 2147483646 h 96"/>
              <a:gd name="T22" fmla="*/ 2147483646 w 56"/>
              <a:gd name="T23" fmla="*/ 2147483646 h 96"/>
              <a:gd name="T24" fmla="*/ 2147483646 w 56"/>
              <a:gd name="T25" fmla="*/ 0 h 96"/>
              <a:gd name="T26" fmla="*/ 2147483646 w 56"/>
              <a:gd name="T27" fmla="*/ 2147483646 h 96"/>
              <a:gd name="T28" fmla="*/ 2147483646 w 56"/>
              <a:gd name="T29" fmla="*/ 2147483646 h 96"/>
              <a:gd name="T30" fmla="*/ 2147483646 w 56"/>
              <a:gd name="T31" fmla="*/ 2147483646 h 96"/>
              <a:gd name="T32" fmla="*/ 2147483646 w 56"/>
              <a:gd name="T33" fmla="*/ 2147483646 h 96"/>
              <a:gd name="T34" fmla="*/ 2147483646 w 56"/>
              <a:gd name="T35" fmla="*/ 2147483646 h 96"/>
              <a:gd name="T36" fmla="*/ 2147483646 w 56"/>
              <a:gd name="T37" fmla="*/ 2147483646 h 96"/>
              <a:gd name="T38" fmla="*/ 2147483646 w 56"/>
              <a:gd name="T39" fmla="*/ 2147483646 h 96"/>
              <a:gd name="T40" fmla="*/ 2147483646 w 56"/>
              <a:gd name="T41" fmla="*/ 2147483646 h 96"/>
              <a:gd name="T42" fmla="*/ 2147483646 w 56"/>
              <a:gd name="T43" fmla="*/ 2147483646 h 96"/>
              <a:gd name="T44" fmla="*/ 2147483646 w 56"/>
              <a:gd name="T45" fmla="*/ 2147483646 h 96"/>
              <a:gd name="T46" fmla="*/ 2147483646 w 56"/>
              <a:gd name="T47" fmla="*/ 2147483646 h 96"/>
              <a:gd name="T48" fmla="*/ 2147483646 w 56"/>
              <a:gd name="T49" fmla="*/ 2147483646 h 96"/>
              <a:gd name="T50" fmla="*/ 2147483646 w 56"/>
              <a:gd name="T51" fmla="*/ 2147483646 h 96"/>
              <a:gd name="T52" fmla="*/ 2147483646 w 56"/>
              <a:gd name="T53" fmla="*/ 2147483646 h 96"/>
              <a:gd name="T54" fmla="*/ 2147483646 w 56"/>
              <a:gd name="T55" fmla="*/ 2147483646 h 96"/>
              <a:gd name="T56" fmla="*/ 0 w 56"/>
              <a:gd name="T57" fmla="*/ 2147483646 h 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
              <a:gd name="T88" fmla="*/ 0 h 96"/>
              <a:gd name="T89" fmla="*/ 56 w 56"/>
              <a:gd name="T90" fmla="*/ 96 h 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 h="96">
                <a:moveTo>
                  <a:pt x="0" y="82"/>
                </a:moveTo>
                <a:lnTo>
                  <a:pt x="1" y="78"/>
                </a:lnTo>
                <a:lnTo>
                  <a:pt x="4" y="67"/>
                </a:lnTo>
                <a:lnTo>
                  <a:pt x="10" y="60"/>
                </a:lnTo>
                <a:lnTo>
                  <a:pt x="8" y="58"/>
                </a:lnTo>
                <a:lnTo>
                  <a:pt x="9" y="51"/>
                </a:lnTo>
                <a:lnTo>
                  <a:pt x="6" y="43"/>
                </a:lnTo>
                <a:lnTo>
                  <a:pt x="5" y="32"/>
                </a:lnTo>
                <a:lnTo>
                  <a:pt x="9" y="20"/>
                </a:lnTo>
                <a:lnTo>
                  <a:pt x="15" y="12"/>
                </a:lnTo>
                <a:lnTo>
                  <a:pt x="14" y="10"/>
                </a:lnTo>
                <a:lnTo>
                  <a:pt x="19" y="2"/>
                </a:lnTo>
                <a:lnTo>
                  <a:pt x="52" y="0"/>
                </a:lnTo>
                <a:lnTo>
                  <a:pt x="53" y="2"/>
                </a:lnTo>
                <a:lnTo>
                  <a:pt x="52" y="62"/>
                </a:lnTo>
                <a:lnTo>
                  <a:pt x="56" y="91"/>
                </a:lnTo>
                <a:lnTo>
                  <a:pt x="54" y="92"/>
                </a:lnTo>
                <a:lnTo>
                  <a:pt x="52" y="91"/>
                </a:lnTo>
                <a:lnTo>
                  <a:pt x="50" y="92"/>
                </a:lnTo>
                <a:lnTo>
                  <a:pt x="47" y="90"/>
                </a:lnTo>
                <a:lnTo>
                  <a:pt x="47" y="91"/>
                </a:lnTo>
                <a:lnTo>
                  <a:pt x="44" y="91"/>
                </a:lnTo>
                <a:lnTo>
                  <a:pt x="41" y="93"/>
                </a:lnTo>
                <a:lnTo>
                  <a:pt x="40" y="92"/>
                </a:lnTo>
                <a:lnTo>
                  <a:pt x="38" y="96"/>
                </a:lnTo>
                <a:lnTo>
                  <a:pt x="36" y="96"/>
                </a:lnTo>
                <a:lnTo>
                  <a:pt x="31" y="87"/>
                </a:lnTo>
                <a:lnTo>
                  <a:pt x="32" y="80"/>
                </a:lnTo>
                <a:lnTo>
                  <a:pt x="0" y="82"/>
                </a:lnTo>
                <a:close/>
              </a:path>
            </a:pathLst>
          </a:custGeom>
          <a:solidFill>
            <a:srgbClr val="BDC9E1"/>
          </a:solidFill>
          <a:ln w="15875">
            <a:solidFill>
              <a:srgbClr val="003F48"/>
            </a:solidFill>
            <a:prstDash val="solid"/>
            <a:round/>
            <a:headEnd/>
            <a:tailEnd/>
          </a:ln>
        </p:spPr>
        <p:txBody>
          <a:bodyPr/>
          <a:lstStyle/>
          <a:p>
            <a:endParaRPr lang="en-US"/>
          </a:p>
        </p:txBody>
      </p:sp>
      <p:sp>
        <p:nvSpPr>
          <p:cNvPr id="178212" name="Montana">
            <a:extLst>
              <a:ext uri="{FF2B5EF4-FFF2-40B4-BE49-F238E27FC236}">
                <a16:creationId xmlns:a16="http://schemas.microsoft.com/office/drawing/2014/main" id="{9A67794A-5411-4FE4-BAB5-FF48A28B4938}"/>
              </a:ext>
              <a:ext uri="{C183D7F6-B498-43B3-948B-1728B52AA6E4}">
                <adec:decorative xmlns:adec="http://schemas.microsoft.com/office/drawing/2017/decorative" val="1"/>
              </a:ext>
            </a:extLst>
          </p:cNvPr>
          <p:cNvSpPr>
            <a:spLocks noChangeAspect="1"/>
          </p:cNvSpPr>
          <p:nvPr/>
        </p:nvSpPr>
        <p:spPr bwMode="auto">
          <a:xfrm>
            <a:off x="2832100" y="1512888"/>
            <a:ext cx="1239838" cy="793750"/>
          </a:xfrm>
          <a:custGeom>
            <a:avLst/>
            <a:gdLst>
              <a:gd name="T0" fmla="*/ 0 w 158"/>
              <a:gd name="T1" fmla="*/ 2147483646 h 102"/>
              <a:gd name="T2" fmla="*/ 2147483646 w 158"/>
              <a:gd name="T3" fmla="*/ 2147483646 h 102"/>
              <a:gd name="T4" fmla="*/ 2147483646 w 158"/>
              <a:gd name="T5" fmla="*/ 2147483646 h 102"/>
              <a:gd name="T6" fmla="*/ 2147483646 w 158"/>
              <a:gd name="T7" fmla="*/ 2147483646 h 102"/>
              <a:gd name="T8" fmla="*/ 2147483646 w 158"/>
              <a:gd name="T9" fmla="*/ 2147483646 h 102"/>
              <a:gd name="T10" fmla="*/ 2147483646 w 158"/>
              <a:gd name="T11" fmla="*/ 2147483646 h 102"/>
              <a:gd name="T12" fmla="*/ 2147483646 w 158"/>
              <a:gd name="T13" fmla="*/ 2147483646 h 102"/>
              <a:gd name="T14" fmla="*/ 2147483646 w 158"/>
              <a:gd name="T15" fmla="*/ 2147483646 h 102"/>
              <a:gd name="T16" fmla="*/ 2147483646 w 158"/>
              <a:gd name="T17" fmla="*/ 2147483646 h 102"/>
              <a:gd name="T18" fmla="*/ 2147483646 w 158"/>
              <a:gd name="T19" fmla="*/ 2147483646 h 102"/>
              <a:gd name="T20" fmla="*/ 2147483646 w 158"/>
              <a:gd name="T21" fmla="*/ 2147483646 h 102"/>
              <a:gd name="T22" fmla="*/ 2147483646 w 158"/>
              <a:gd name="T23" fmla="*/ 2147483646 h 102"/>
              <a:gd name="T24" fmla="*/ 2147483646 w 158"/>
              <a:gd name="T25" fmla="*/ 2147483646 h 102"/>
              <a:gd name="T26" fmla="*/ 2147483646 w 158"/>
              <a:gd name="T27" fmla="*/ 2147483646 h 102"/>
              <a:gd name="T28" fmla="*/ 2147483646 w 158"/>
              <a:gd name="T29" fmla="*/ 2147483646 h 102"/>
              <a:gd name="T30" fmla="*/ 2147483646 w 158"/>
              <a:gd name="T31" fmla="*/ 2147483646 h 102"/>
              <a:gd name="T32" fmla="*/ 2147483646 w 158"/>
              <a:gd name="T33" fmla="*/ 2147483646 h 102"/>
              <a:gd name="T34" fmla="*/ 2147483646 w 158"/>
              <a:gd name="T35" fmla="*/ 2147483646 h 102"/>
              <a:gd name="T36" fmla="*/ 2147483646 w 158"/>
              <a:gd name="T37" fmla="*/ 2147483646 h 102"/>
              <a:gd name="T38" fmla="*/ 2147483646 w 158"/>
              <a:gd name="T39" fmla="*/ 2147483646 h 102"/>
              <a:gd name="T40" fmla="*/ 2147483646 w 158"/>
              <a:gd name="T41" fmla="*/ 2147483646 h 102"/>
              <a:gd name="T42" fmla="*/ 2147483646 w 158"/>
              <a:gd name="T43" fmla="*/ 2147483646 h 102"/>
              <a:gd name="T44" fmla="*/ 2147483646 w 158"/>
              <a:gd name="T45" fmla="*/ 2147483646 h 102"/>
              <a:gd name="T46" fmla="*/ 2147483646 w 158"/>
              <a:gd name="T47" fmla="*/ 2147483646 h 102"/>
              <a:gd name="T48" fmla="*/ 2147483646 w 158"/>
              <a:gd name="T49" fmla="*/ 2147483646 h 102"/>
              <a:gd name="T50" fmla="*/ 2147483646 w 158"/>
              <a:gd name="T51" fmla="*/ 2147483646 h 102"/>
              <a:gd name="T52" fmla="*/ 2147483646 w 158"/>
              <a:gd name="T53" fmla="*/ 2147483646 h 102"/>
              <a:gd name="T54" fmla="*/ 2147483646 w 158"/>
              <a:gd name="T55" fmla="*/ 2147483646 h 102"/>
              <a:gd name="T56" fmla="*/ 2147483646 w 158"/>
              <a:gd name="T57" fmla="*/ 2147483646 h 102"/>
              <a:gd name="T58" fmla="*/ 2147483646 w 158"/>
              <a:gd name="T59" fmla="*/ 2147483646 h 102"/>
              <a:gd name="T60" fmla="*/ 2147483646 w 158"/>
              <a:gd name="T61" fmla="*/ 2147483646 h 102"/>
              <a:gd name="T62" fmla="*/ 2147483646 w 158"/>
              <a:gd name="T63" fmla="*/ 2147483646 h 102"/>
              <a:gd name="T64" fmla="*/ 2147483646 w 158"/>
              <a:gd name="T65" fmla="*/ 2147483646 h 102"/>
              <a:gd name="T66" fmla="*/ 2147483646 w 158"/>
              <a:gd name="T67" fmla="*/ 0 h 102"/>
              <a:gd name="T68" fmla="*/ 0 w 158"/>
              <a:gd name="T69" fmla="*/ 2147483646 h 1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8"/>
              <a:gd name="T106" fmla="*/ 0 h 102"/>
              <a:gd name="T107" fmla="*/ 158 w 158"/>
              <a:gd name="T108" fmla="*/ 102 h 1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8" h="102">
                <a:moveTo>
                  <a:pt x="0" y="19"/>
                </a:moveTo>
                <a:lnTo>
                  <a:pt x="2" y="26"/>
                </a:lnTo>
                <a:lnTo>
                  <a:pt x="2" y="30"/>
                </a:lnTo>
                <a:lnTo>
                  <a:pt x="1" y="31"/>
                </a:lnTo>
                <a:lnTo>
                  <a:pt x="6" y="35"/>
                </a:lnTo>
                <a:lnTo>
                  <a:pt x="11" y="47"/>
                </a:lnTo>
                <a:lnTo>
                  <a:pt x="12" y="47"/>
                </a:lnTo>
                <a:lnTo>
                  <a:pt x="12" y="49"/>
                </a:lnTo>
                <a:lnTo>
                  <a:pt x="15" y="49"/>
                </a:lnTo>
                <a:lnTo>
                  <a:pt x="17" y="50"/>
                </a:lnTo>
                <a:lnTo>
                  <a:pt x="12" y="58"/>
                </a:lnTo>
                <a:lnTo>
                  <a:pt x="13" y="64"/>
                </a:lnTo>
                <a:lnTo>
                  <a:pt x="10" y="70"/>
                </a:lnTo>
                <a:lnTo>
                  <a:pt x="11" y="72"/>
                </a:lnTo>
                <a:lnTo>
                  <a:pt x="18" y="69"/>
                </a:lnTo>
                <a:lnTo>
                  <a:pt x="23" y="88"/>
                </a:lnTo>
                <a:lnTo>
                  <a:pt x="26" y="89"/>
                </a:lnTo>
                <a:lnTo>
                  <a:pt x="26" y="95"/>
                </a:lnTo>
                <a:lnTo>
                  <a:pt x="29" y="97"/>
                </a:lnTo>
                <a:lnTo>
                  <a:pt x="31" y="95"/>
                </a:lnTo>
                <a:lnTo>
                  <a:pt x="35" y="97"/>
                </a:lnTo>
                <a:lnTo>
                  <a:pt x="37" y="95"/>
                </a:lnTo>
                <a:lnTo>
                  <a:pt x="46" y="97"/>
                </a:lnTo>
                <a:lnTo>
                  <a:pt x="48" y="97"/>
                </a:lnTo>
                <a:lnTo>
                  <a:pt x="50" y="93"/>
                </a:lnTo>
                <a:lnTo>
                  <a:pt x="53" y="99"/>
                </a:lnTo>
                <a:lnTo>
                  <a:pt x="55" y="90"/>
                </a:lnTo>
                <a:lnTo>
                  <a:pt x="98" y="96"/>
                </a:lnTo>
                <a:lnTo>
                  <a:pt x="152" y="102"/>
                </a:lnTo>
                <a:lnTo>
                  <a:pt x="153" y="83"/>
                </a:lnTo>
                <a:lnTo>
                  <a:pt x="158" y="24"/>
                </a:lnTo>
                <a:lnTo>
                  <a:pt x="88" y="16"/>
                </a:lnTo>
                <a:lnTo>
                  <a:pt x="53" y="10"/>
                </a:lnTo>
                <a:lnTo>
                  <a:pt x="4" y="0"/>
                </a:lnTo>
                <a:lnTo>
                  <a:pt x="0" y="19"/>
                </a:lnTo>
                <a:close/>
              </a:path>
            </a:pathLst>
          </a:custGeom>
          <a:solidFill>
            <a:srgbClr val="BDC9E1"/>
          </a:solidFill>
          <a:ln w="15875">
            <a:solidFill>
              <a:srgbClr val="003F48"/>
            </a:solidFill>
            <a:prstDash val="solid"/>
            <a:round/>
            <a:headEnd/>
            <a:tailEnd/>
          </a:ln>
        </p:spPr>
        <p:txBody>
          <a:bodyPr/>
          <a:lstStyle/>
          <a:p>
            <a:endParaRPr lang="en-US"/>
          </a:p>
        </p:txBody>
      </p:sp>
      <p:sp>
        <p:nvSpPr>
          <p:cNvPr id="178213" name="Nebraska">
            <a:extLst>
              <a:ext uri="{FF2B5EF4-FFF2-40B4-BE49-F238E27FC236}">
                <a16:creationId xmlns:a16="http://schemas.microsoft.com/office/drawing/2014/main" id="{12C1C064-EE23-4979-A22B-377619968558}"/>
              </a:ext>
              <a:ext uri="{C183D7F6-B498-43B3-948B-1728B52AA6E4}">
                <adec:decorative xmlns:adec="http://schemas.microsoft.com/office/drawing/2017/decorative" val="1"/>
              </a:ext>
            </a:extLst>
          </p:cNvPr>
          <p:cNvSpPr>
            <a:spLocks noChangeAspect="1"/>
          </p:cNvSpPr>
          <p:nvPr/>
        </p:nvSpPr>
        <p:spPr bwMode="auto">
          <a:xfrm>
            <a:off x="3962400" y="2608263"/>
            <a:ext cx="1011238" cy="498475"/>
          </a:xfrm>
          <a:custGeom>
            <a:avLst/>
            <a:gdLst>
              <a:gd name="T0" fmla="*/ 0 w 129"/>
              <a:gd name="T1" fmla="*/ 2147483646 h 64"/>
              <a:gd name="T2" fmla="*/ 2147483646 w 129"/>
              <a:gd name="T3" fmla="*/ 0 h 64"/>
              <a:gd name="T4" fmla="*/ 2147483646 w 129"/>
              <a:gd name="T5" fmla="*/ 2147483646 h 64"/>
              <a:gd name="T6" fmla="*/ 2147483646 w 129"/>
              <a:gd name="T7" fmla="*/ 2147483646 h 64"/>
              <a:gd name="T8" fmla="*/ 2147483646 w 129"/>
              <a:gd name="T9" fmla="*/ 2147483646 h 64"/>
              <a:gd name="T10" fmla="*/ 2147483646 w 129"/>
              <a:gd name="T11" fmla="*/ 2147483646 h 64"/>
              <a:gd name="T12" fmla="*/ 2147483646 w 129"/>
              <a:gd name="T13" fmla="*/ 2147483646 h 64"/>
              <a:gd name="T14" fmla="*/ 2147483646 w 129"/>
              <a:gd name="T15" fmla="*/ 2147483646 h 64"/>
              <a:gd name="T16" fmla="*/ 2147483646 w 129"/>
              <a:gd name="T17" fmla="*/ 2147483646 h 64"/>
              <a:gd name="T18" fmla="*/ 2147483646 w 129"/>
              <a:gd name="T19" fmla="*/ 2147483646 h 64"/>
              <a:gd name="T20" fmla="*/ 2147483646 w 129"/>
              <a:gd name="T21" fmla="*/ 2147483646 h 64"/>
              <a:gd name="T22" fmla="*/ 2147483646 w 129"/>
              <a:gd name="T23" fmla="*/ 2147483646 h 64"/>
              <a:gd name="T24" fmla="*/ 2147483646 w 129"/>
              <a:gd name="T25" fmla="*/ 2147483646 h 64"/>
              <a:gd name="T26" fmla="*/ 2147483646 w 129"/>
              <a:gd name="T27" fmla="*/ 2147483646 h 64"/>
              <a:gd name="T28" fmla="*/ 2147483646 w 129"/>
              <a:gd name="T29" fmla="*/ 2147483646 h 64"/>
              <a:gd name="T30" fmla="*/ 2147483646 w 129"/>
              <a:gd name="T31" fmla="*/ 2147483646 h 64"/>
              <a:gd name="T32" fmla="*/ 2147483646 w 129"/>
              <a:gd name="T33" fmla="*/ 2147483646 h 64"/>
              <a:gd name="T34" fmla="*/ 2147483646 w 129"/>
              <a:gd name="T35" fmla="*/ 2147483646 h 64"/>
              <a:gd name="T36" fmla="*/ 2147483646 w 129"/>
              <a:gd name="T37" fmla="*/ 2147483646 h 64"/>
              <a:gd name="T38" fmla="*/ 0 w 129"/>
              <a:gd name="T39" fmla="*/ 2147483646 h 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9"/>
              <a:gd name="T61" fmla="*/ 0 h 64"/>
              <a:gd name="T62" fmla="*/ 129 w 129"/>
              <a:gd name="T63" fmla="*/ 64 h 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9" h="64">
                <a:moveTo>
                  <a:pt x="0" y="39"/>
                </a:moveTo>
                <a:lnTo>
                  <a:pt x="4" y="0"/>
                </a:lnTo>
                <a:lnTo>
                  <a:pt x="83" y="5"/>
                </a:lnTo>
                <a:lnTo>
                  <a:pt x="89" y="9"/>
                </a:lnTo>
                <a:lnTo>
                  <a:pt x="98" y="9"/>
                </a:lnTo>
                <a:lnTo>
                  <a:pt x="102" y="9"/>
                </a:lnTo>
                <a:lnTo>
                  <a:pt x="108" y="12"/>
                </a:lnTo>
                <a:lnTo>
                  <a:pt x="110" y="15"/>
                </a:lnTo>
                <a:lnTo>
                  <a:pt x="113" y="16"/>
                </a:lnTo>
                <a:lnTo>
                  <a:pt x="117" y="28"/>
                </a:lnTo>
                <a:lnTo>
                  <a:pt x="117" y="32"/>
                </a:lnTo>
                <a:lnTo>
                  <a:pt x="120" y="37"/>
                </a:lnTo>
                <a:lnTo>
                  <a:pt x="122" y="47"/>
                </a:lnTo>
                <a:lnTo>
                  <a:pt x="121" y="50"/>
                </a:lnTo>
                <a:lnTo>
                  <a:pt x="123" y="53"/>
                </a:lnTo>
                <a:lnTo>
                  <a:pt x="129" y="64"/>
                </a:lnTo>
                <a:lnTo>
                  <a:pt x="71" y="64"/>
                </a:lnTo>
                <a:lnTo>
                  <a:pt x="28" y="61"/>
                </a:lnTo>
                <a:lnTo>
                  <a:pt x="30" y="42"/>
                </a:lnTo>
                <a:lnTo>
                  <a:pt x="0" y="39"/>
                </a:lnTo>
                <a:close/>
              </a:path>
            </a:pathLst>
          </a:custGeom>
          <a:solidFill>
            <a:srgbClr val="BDC9E1"/>
          </a:solidFill>
          <a:ln w="15875">
            <a:solidFill>
              <a:srgbClr val="003F48"/>
            </a:solidFill>
            <a:prstDash val="solid"/>
            <a:round/>
            <a:headEnd/>
            <a:tailEnd/>
          </a:ln>
        </p:spPr>
        <p:txBody>
          <a:bodyPr/>
          <a:lstStyle/>
          <a:p>
            <a:endParaRPr lang="en-US"/>
          </a:p>
        </p:txBody>
      </p:sp>
      <p:sp>
        <p:nvSpPr>
          <p:cNvPr id="178214" name="Nevada">
            <a:extLst>
              <a:ext uri="{FF2B5EF4-FFF2-40B4-BE49-F238E27FC236}">
                <a16:creationId xmlns:a16="http://schemas.microsoft.com/office/drawing/2014/main" id="{70F4BC5E-E996-4596-A479-18F75CB01137}"/>
              </a:ext>
              <a:ext uri="{C183D7F6-B498-43B3-948B-1728B52AA6E4}">
                <adec:decorative xmlns:adec="http://schemas.microsoft.com/office/drawing/2017/decorative" val="1"/>
              </a:ext>
            </a:extLst>
          </p:cNvPr>
          <p:cNvSpPr>
            <a:spLocks noChangeAspect="1"/>
          </p:cNvSpPr>
          <p:nvPr/>
        </p:nvSpPr>
        <p:spPr bwMode="auto">
          <a:xfrm>
            <a:off x="2079625" y="2446338"/>
            <a:ext cx="768350" cy="1195387"/>
          </a:xfrm>
          <a:custGeom>
            <a:avLst/>
            <a:gdLst>
              <a:gd name="T0" fmla="*/ 0 w 98"/>
              <a:gd name="T1" fmla="*/ 2147483646 h 154"/>
              <a:gd name="T2" fmla="*/ 2147483646 w 98"/>
              <a:gd name="T3" fmla="*/ 2147483646 h 154"/>
              <a:gd name="T4" fmla="*/ 2147483646 w 98"/>
              <a:gd name="T5" fmla="*/ 2147483646 h 154"/>
              <a:gd name="T6" fmla="*/ 2147483646 w 98"/>
              <a:gd name="T7" fmla="*/ 2147483646 h 154"/>
              <a:gd name="T8" fmla="*/ 2147483646 w 98"/>
              <a:gd name="T9" fmla="*/ 2147483646 h 154"/>
              <a:gd name="T10" fmla="*/ 2147483646 w 98"/>
              <a:gd name="T11" fmla="*/ 2147483646 h 154"/>
              <a:gd name="T12" fmla="*/ 2147483646 w 98"/>
              <a:gd name="T13" fmla="*/ 2147483646 h 154"/>
              <a:gd name="T14" fmla="*/ 2147483646 w 98"/>
              <a:gd name="T15" fmla="*/ 2147483646 h 154"/>
              <a:gd name="T16" fmla="*/ 2147483646 w 98"/>
              <a:gd name="T17" fmla="*/ 2147483646 h 154"/>
              <a:gd name="T18" fmla="*/ 2147483646 w 98"/>
              <a:gd name="T19" fmla="*/ 0 h 154"/>
              <a:gd name="T20" fmla="*/ 0 w 98"/>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8"/>
              <a:gd name="T34" fmla="*/ 0 h 154"/>
              <a:gd name="T35" fmla="*/ 98 w 98"/>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8" h="154">
                <a:moveTo>
                  <a:pt x="0" y="57"/>
                </a:moveTo>
                <a:lnTo>
                  <a:pt x="4" y="66"/>
                </a:lnTo>
                <a:lnTo>
                  <a:pt x="63" y="154"/>
                </a:lnTo>
                <a:lnTo>
                  <a:pt x="64" y="133"/>
                </a:lnTo>
                <a:lnTo>
                  <a:pt x="68" y="132"/>
                </a:lnTo>
                <a:lnTo>
                  <a:pt x="74" y="135"/>
                </a:lnTo>
                <a:lnTo>
                  <a:pt x="79" y="117"/>
                </a:lnTo>
                <a:lnTo>
                  <a:pt x="98" y="20"/>
                </a:lnTo>
                <a:lnTo>
                  <a:pt x="56" y="11"/>
                </a:lnTo>
                <a:lnTo>
                  <a:pt x="14" y="0"/>
                </a:lnTo>
                <a:lnTo>
                  <a:pt x="0" y="57"/>
                </a:lnTo>
                <a:close/>
              </a:path>
            </a:pathLst>
          </a:custGeom>
          <a:solidFill>
            <a:srgbClr val="67A9CF"/>
          </a:solidFill>
          <a:ln w="15875">
            <a:solidFill>
              <a:srgbClr val="003F48"/>
            </a:solidFill>
            <a:prstDash val="solid"/>
            <a:round/>
            <a:headEnd/>
            <a:tailEnd/>
          </a:ln>
        </p:spPr>
        <p:txBody>
          <a:bodyPr/>
          <a:lstStyle/>
          <a:p>
            <a:endParaRPr lang="en-US"/>
          </a:p>
        </p:txBody>
      </p:sp>
      <p:sp>
        <p:nvSpPr>
          <p:cNvPr id="178215" name="New Hampshire">
            <a:extLst>
              <a:ext uri="{FF2B5EF4-FFF2-40B4-BE49-F238E27FC236}">
                <a16:creationId xmlns:a16="http://schemas.microsoft.com/office/drawing/2014/main" id="{B29146C0-ABDC-4CFC-AE5A-26CB23725D2C}"/>
              </a:ext>
              <a:ext uri="{C183D7F6-B498-43B3-948B-1728B52AA6E4}">
                <adec:decorative xmlns:adec="http://schemas.microsoft.com/office/drawing/2017/decorative" val="1"/>
              </a:ext>
            </a:extLst>
          </p:cNvPr>
          <p:cNvSpPr>
            <a:spLocks noChangeAspect="1"/>
          </p:cNvSpPr>
          <p:nvPr/>
        </p:nvSpPr>
        <p:spPr bwMode="auto">
          <a:xfrm>
            <a:off x="7508875" y="1963738"/>
            <a:ext cx="196850" cy="419100"/>
          </a:xfrm>
          <a:custGeom>
            <a:avLst/>
            <a:gdLst>
              <a:gd name="T0" fmla="*/ 0 w 25"/>
              <a:gd name="T1" fmla="*/ 2147483646 h 54"/>
              <a:gd name="T2" fmla="*/ 2147483646 w 25"/>
              <a:gd name="T3" fmla="*/ 2147483646 h 54"/>
              <a:gd name="T4" fmla="*/ 2147483646 w 25"/>
              <a:gd name="T5" fmla="*/ 2147483646 h 54"/>
              <a:gd name="T6" fmla="*/ 2147483646 w 25"/>
              <a:gd name="T7" fmla="*/ 2147483646 h 54"/>
              <a:gd name="T8" fmla="*/ 2147483646 w 25"/>
              <a:gd name="T9" fmla="*/ 2147483646 h 54"/>
              <a:gd name="T10" fmla="*/ 2147483646 w 25"/>
              <a:gd name="T11" fmla="*/ 0 h 54"/>
              <a:gd name="T12" fmla="*/ 2147483646 w 25"/>
              <a:gd name="T13" fmla="*/ 2147483646 h 54"/>
              <a:gd name="T14" fmla="*/ 2147483646 w 25"/>
              <a:gd name="T15" fmla="*/ 2147483646 h 54"/>
              <a:gd name="T16" fmla="*/ 2147483646 w 25"/>
              <a:gd name="T17" fmla="*/ 2147483646 h 54"/>
              <a:gd name="T18" fmla="*/ 2147483646 w 25"/>
              <a:gd name="T19" fmla="*/ 2147483646 h 54"/>
              <a:gd name="T20" fmla="*/ 2147483646 w 25"/>
              <a:gd name="T21" fmla="*/ 2147483646 h 54"/>
              <a:gd name="T22" fmla="*/ 2147483646 w 25"/>
              <a:gd name="T23" fmla="*/ 2147483646 h 54"/>
              <a:gd name="T24" fmla="*/ 0 w 25"/>
              <a:gd name="T25" fmla="*/ 2147483646 h 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54"/>
              <a:gd name="T41" fmla="*/ 25 w 25"/>
              <a:gd name="T42" fmla="*/ 54 h 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54">
                <a:moveTo>
                  <a:pt x="0" y="37"/>
                </a:moveTo>
                <a:lnTo>
                  <a:pt x="1" y="25"/>
                </a:lnTo>
                <a:lnTo>
                  <a:pt x="4" y="19"/>
                </a:lnTo>
                <a:lnTo>
                  <a:pt x="5" y="7"/>
                </a:lnTo>
                <a:lnTo>
                  <a:pt x="4" y="2"/>
                </a:lnTo>
                <a:lnTo>
                  <a:pt x="8" y="0"/>
                </a:lnTo>
                <a:lnTo>
                  <a:pt x="19" y="34"/>
                </a:lnTo>
                <a:lnTo>
                  <a:pt x="25" y="41"/>
                </a:lnTo>
                <a:lnTo>
                  <a:pt x="25" y="43"/>
                </a:lnTo>
                <a:lnTo>
                  <a:pt x="25" y="46"/>
                </a:lnTo>
                <a:lnTo>
                  <a:pt x="19" y="49"/>
                </a:lnTo>
                <a:lnTo>
                  <a:pt x="2" y="54"/>
                </a:lnTo>
                <a:lnTo>
                  <a:pt x="0" y="37"/>
                </a:lnTo>
                <a:close/>
              </a:path>
            </a:pathLst>
          </a:custGeom>
          <a:solidFill>
            <a:srgbClr val="67A9CF"/>
          </a:solidFill>
          <a:ln w="15875">
            <a:solidFill>
              <a:srgbClr val="003F48"/>
            </a:solidFill>
            <a:prstDash val="solid"/>
            <a:round/>
            <a:headEnd/>
            <a:tailEnd/>
          </a:ln>
        </p:spPr>
        <p:txBody>
          <a:bodyPr/>
          <a:lstStyle/>
          <a:p>
            <a:endParaRPr lang="en-US"/>
          </a:p>
        </p:txBody>
      </p:sp>
      <p:sp>
        <p:nvSpPr>
          <p:cNvPr id="178216" name="New Jersey">
            <a:extLst>
              <a:ext uri="{FF2B5EF4-FFF2-40B4-BE49-F238E27FC236}">
                <a16:creationId xmlns:a16="http://schemas.microsoft.com/office/drawing/2014/main" id="{7872B5EC-87EB-4465-A67F-9F12AA521B12}"/>
              </a:ext>
              <a:ext uri="{C183D7F6-B498-43B3-948B-1728B52AA6E4}">
                <adec:decorative xmlns:adec="http://schemas.microsoft.com/office/drawing/2017/decorative" val="1"/>
              </a:ext>
            </a:extLst>
          </p:cNvPr>
          <p:cNvSpPr>
            <a:spLocks noChangeAspect="1"/>
          </p:cNvSpPr>
          <p:nvPr/>
        </p:nvSpPr>
        <p:spPr bwMode="auto">
          <a:xfrm>
            <a:off x="7291388" y="2641600"/>
            <a:ext cx="163512" cy="373063"/>
          </a:xfrm>
          <a:custGeom>
            <a:avLst/>
            <a:gdLst>
              <a:gd name="T0" fmla="*/ 0 w 21"/>
              <a:gd name="T1" fmla="*/ 2147483646 h 48"/>
              <a:gd name="T2" fmla="*/ 2147483646 w 21"/>
              <a:gd name="T3" fmla="*/ 2147483646 h 48"/>
              <a:gd name="T4" fmla="*/ 2147483646 w 21"/>
              <a:gd name="T5" fmla="*/ 2147483646 h 48"/>
              <a:gd name="T6" fmla="*/ 2147483646 w 21"/>
              <a:gd name="T7" fmla="*/ 2147483646 h 48"/>
              <a:gd name="T8" fmla="*/ 2147483646 w 21"/>
              <a:gd name="T9" fmla="*/ 2147483646 h 48"/>
              <a:gd name="T10" fmla="*/ 2147483646 w 21"/>
              <a:gd name="T11" fmla="*/ 2147483646 h 48"/>
              <a:gd name="T12" fmla="*/ 0 w 21"/>
              <a:gd name="T13" fmla="*/ 2147483646 h 48"/>
              <a:gd name="T14" fmla="*/ 2147483646 w 21"/>
              <a:gd name="T15" fmla="*/ 0 h 48"/>
              <a:gd name="T16" fmla="*/ 2147483646 w 21"/>
              <a:gd name="T17" fmla="*/ 2147483646 h 48"/>
              <a:gd name="T18" fmla="*/ 2147483646 w 21"/>
              <a:gd name="T19" fmla="*/ 2147483646 h 48"/>
              <a:gd name="T20" fmla="*/ 2147483646 w 21"/>
              <a:gd name="T21" fmla="*/ 2147483646 h 48"/>
              <a:gd name="T22" fmla="*/ 2147483646 w 21"/>
              <a:gd name="T23" fmla="*/ 2147483646 h 48"/>
              <a:gd name="T24" fmla="*/ 2147483646 w 21"/>
              <a:gd name="T25" fmla="*/ 2147483646 h 48"/>
              <a:gd name="T26" fmla="*/ 2147483646 w 21"/>
              <a:gd name="T27" fmla="*/ 2147483646 h 48"/>
              <a:gd name="T28" fmla="*/ 2147483646 w 21"/>
              <a:gd name="T29" fmla="*/ 2147483646 h 48"/>
              <a:gd name="T30" fmla="*/ 2147483646 w 21"/>
              <a:gd name="T31" fmla="*/ 2147483646 h 48"/>
              <a:gd name="T32" fmla="*/ 2147483646 w 21"/>
              <a:gd name="T33" fmla="*/ 2147483646 h 48"/>
              <a:gd name="T34" fmla="*/ 2147483646 w 21"/>
              <a:gd name="T35" fmla="*/ 2147483646 h 48"/>
              <a:gd name="T36" fmla="*/ 2147483646 w 21"/>
              <a:gd name="T37" fmla="*/ 2147483646 h 48"/>
              <a:gd name="T38" fmla="*/ 2147483646 w 21"/>
              <a:gd name="T39" fmla="*/ 2147483646 h 48"/>
              <a:gd name="T40" fmla="*/ 2147483646 w 21"/>
              <a:gd name="T41" fmla="*/ 2147483646 h 48"/>
              <a:gd name="T42" fmla="*/ 2147483646 w 21"/>
              <a:gd name="T43" fmla="*/ 2147483646 h 48"/>
              <a:gd name="T44" fmla="*/ 2147483646 w 21"/>
              <a:gd name="T45" fmla="*/ 2147483646 h 48"/>
              <a:gd name="T46" fmla="*/ 2147483646 w 21"/>
              <a:gd name="T47" fmla="*/ 2147483646 h 48"/>
              <a:gd name="T48" fmla="*/ 2147483646 w 21"/>
              <a:gd name="T49" fmla="*/ 2147483646 h 48"/>
              <a:gd name="T50" fmla="*/ 2147483646 w 21"/>
              <a:gd name="T51" fmla="*/ 2147483646 h 48"/>
              <a:gd name="T52" fmla="*/ 2147483646 w 21"/>
              <a:gd name="T53" fmla="*/ 2147483646 h 48"/>
              <a:gd name="T54" fmla="*/ 2147483646 w 21"/>
              <a:gd name="T55" fmla="*/ 2147483646 h 48"/>
              <a:gd name="T56" fmla="*/ 2147483646 w 21"/>
              <a:gd name="T57" fmla="*/ 2147483646 h 48"/>
              <a:gd name="T58" fmla="*/ 2147483646 w 21"/>
              <a:gd name="T59" fmla="*/ 2147483646 h 48"/>
              <a:gd name="T60" fmla="*/ 2147483646 w 21"/>
              <a:gd name="T61" fmla="*/ 2147483646 h 48"/>
              <a:gd name="T62" fmla="*/ 2147483646 w 21"/>
              <a:gd name="T63" fmla="*/ 2147483646 h 48"/>
              <a:gd name="T64" fmla="*/ 2147483646 w 21"/>
              <a:gd name="T65" fmla="*/ 2147483646 h 48"/>
              <a:gd name="T66" fmla="*/ 2147483646 w 21"/>
              <a:gd name="T67" fmla="*/ 2147483646 h 48"/>
              <a:gd name="T68" fmla="*/ 2147483646 w 21"/>
              <a:gd name="T69" fmla="*/ 2147483646 h 48"/>
              <a:gd name="T70" fmla="*/ 2147483646 w 21"/>
              <a:gd name="T71" fmla="*/ 2147483646 h 48"/>
              <a:gd name="T72" fmla="*/ 2147483646 w 21"/>
              <a:gd name="T73" fmla="*/ 2147483646 h 48"/>
              <a:gd name="T74" fmla="*/ 0 w 21"/>
              <a:gd name="T75" fmla="*/ 2147483646 h 4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
              <a:gd name="T115" fmla="*/ 0 h 48"/>
              <a:gd name="T116" fmla="*/ 21 w 21"/>
              <a:gd name="T117" fmla="*/ 48 h 4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 h="48">
                <a:moveTo>
                  <a:pt x="0" y="36"/>
                </a:moveTo>
                <a:lnTo>
                  <a:pt x="1" y="33"/>
                </a:lnTo>
                <a:lnTo>
                  <a:pt x="5" y="31"/>
                </a:lnTo>
                <a:lnTo>
                  <a:pt x="6" y="27"/>
                </a:lnTo>
                <a:lnTo>
                  <a:pt x="10" y="24"/>
                </a:lnTo>
                <a:lnTo>
                  <a:pt x="1" y="17"/>
                </a:lnTo>
                <a:lnTo>
                  <a:pt x="0" y="10"/>
                </a:lnTo>
                <a:lnTo>
                  <a:pt x="4" y="0"/>
                </a:lnTo>
                <a:lnTo>
                  <a:pt x="18" y="5"/>
                </a:lnTo>
                <a:lnTo>
                  <a:pt x="18" y="7"/>
                </a:lnTo>
                <a:lnTo>
                  <a:pt x="16" y="12"/>
                </a:lnTo>
                <a:lnTo>
                  <a:pt x="15" y="14"/>
                </a:lnTo>
                <a:lnTo>
                  <a:pt x="15" y="16"/>
                </a:lnTo>
                <a:lnTo>
                  <a:pt x="16" y="17"/>
                </a:lnTo>
                <a:lnTo>
                  <a:pt x="18" y="17"/>
                </a:lnTo>
                <a:lnTo>
                  <a:pt x="19" y="17"/>
                </a:lnTo>
                <a:lnTo>
                  <a:pt x="19" y="16"/>
                </a:lnTo>
                <a:lnTo>
                  <a:pt x="21" y="19"/>
                </a:lnTo>
                <a:lnTo>
                  <a:pt x="21" y="29"/>
                </a:lnTo>
                <a:lnTo>
                  <a:pt x="20" y="27"/>
                </a:lnTo>
                <a:lnTo>
                  <a:pt x="19" y="24"/>
                </a:lnTo>
                <a:lnTo>
                  <a:pt x="19" y="26"/>
                </a:lnTo>
                <a:lnTo>
                  <a:pt x="20" y="28"/>
                </a:lnTo>
                <a:lnTo>
                  <a:pt x="19" y="29"/>
                </a:lnTo>
                <a:lnTo>
                  <a:pt x="19" y="32"/>
                </a:lnTo>
                <a:lnTo>
                  <a:pt x="18" y="35"/>
                </a:lnTo>
                <a:lnTo>
                  <a:pt x="17" y="35"/>
                </a:lnTo>
                <a:lnTo>
                  <a:pt x="18" y="37"/>
                </a:lnTo>
                <a:lnTo>
                  <a:pt x="16" y="40"/>
                </a:lnTo>
                <a:lnTo>
                  <a:pt x="13" y="48"/>
                </a:lnTo>
                <a:lnTo>
                  <a:pt x="11" y="48"/>
                </a:lnTo>
                <a:lnTo>
                  <a:pt x="12" y="45"/>
                </a:lnTo>
                <a:lnTo>
                  <a:pt x="11" y="44"/>
                </a:lnTo>
                <a:lnTo>
                  <a:pt x="8" y="44"/>
                </a:lnTo>
                <a:lnTo>
                  <a:pt x="3" y="41"/>
                </a:lnTo>
                <a:lnTo>
                  <a:pt x="1" y="40"/>
                </a:lnTo>
                <a:lnTo>
                  <a:pt x="0" y="36"/>
                </a:lnTo>
                <a:close/>
              </a:path>
            </a:pathLst>
          </a:custGeom>
          <a:solidFill>
            <a:srgbClr val="67A9CF"/>
          </a:solidFill>
          <a:ln w="15875">
            <a:solidFill>
              <a:srgbClr val="003F48"/>
            </a:solidFill>
            <a:prstDash val="solid"/>
            <a:round/>
            <a:headEnd/>
            <a:tailEnd/>
          </a:ln>
        </p:spPr>
        <p:txBody>
          <a:bodyPr/>
          <a:lstStyle/>
          <a:p>
            <a:endParaRPr lang="en-US"/>
          </a:p>
        </p:txBody>
      </p:sp>
      <p:sp>
        <p:nvSpPr>
          <p:cNvPr id="178217" name="North Carolina">
            <a:extLst>
              <a:ext uri="{FF2B5EF4-FFF2-40B4-BE49-F238E27FC236}">
                <a16:creationId xmlns:a16="http://schemas.microsoft.com/office/drawing/2014/main" id="{FB929B00-9B5F-4CF7-902B-FADEDF546533}"/>
              </a:ext>
              <a:ext uri="{C183D7F6-B498-43B3-948B-1728B52AA6E4}">
                <adec:decorative xmlns:adec="http://schemas.microsoft.com/office/drawing/2017/decorative" val="1"/>
              </a:ext>
            </a:extLst>
          </p:cNvPr>
          <p:cNvSpPr>
            <a:spLocks noChangeAspect="1"/>
          </p:cNvSpPr>
          <p:nvPr/>
        </p:nvSpPr>
        <p:spPr bwMode="auto">
          <a:xfrm>
            <a:off x="6354763" y="3400425"/>
            <a:ext cx="1035050" cy="460375"/>
          </a:xfrm>
          <a:custGeom>
            <a:avLst/>
            <a:gdLst>
              <a:gd name="T0" fmla="*/ 0 w 132"/>
              <a:gd name="T1" fmla="*/ 2147483646 h 59"/>
              <a:gd name="T2" fmla="*/ 2147483646 w 132"/>
              <a:gd name="T3" fmla="*/ 2147483646 h 59"/>
              <a:gd name="T4" fmla="*/ 2147483646 w 132"/>
              <a:gd name="T5" fmla="*/ 2147483646 h 59"/>
              <a:gd name="T6" fmla="*/ 2147483646 w 132"/>
              <a:gd name="T7" fmla="*/ 2147483646 h 59"/>
              <a:gd name="T8" fmla="*/ 2147483646 w 132"/>
              <a:gd name="T9" fmla="*/ 2147483646 h 59"/>
              <a:gd name="T10" fmla="*/ 2147483646 w 132"/>
              <a:gd name="T11" fmla="*/ 2147483646 h 59"/>
              <a:gd name="T12" fmla="*/ 2147483646 w 132"/>
              <a:gd name="T13" fmla="*/ 2147483646 h 59"/>
              <a:gd name="T14" fmla="*/ 2147483646 w 132"/>
              <a:gd name="T15" fmla="*/ 2147483646 h 59"/>
              <a:gd name="T16" fmla="*/ 2147483646 w 132"/>
              <a:gd name="T17" fmla="*/ 2147483646 h 59"/>
              <a:gd name="T18" fmla="*/ 2147483646 w 132"/>
              <a:gd name="T19" fmla="*/ 2147483646 h 59"/>
              <a:gd name="T20" fmla="*/ 2147483646 w 132"/>
              <a:gd name="T21" fmla="*/ 2147483646 h 59"/>
              <a:gd name="T22" fmla="*/ 2147483646 w 132"/>
              <a:gd name="T23" fmla="*/ 2147483646 h 59"/>
              <a:gd name="T24" fmla="*/ 2147483646 w 132"/>
              <a:gd name="T25" fmla="*/ 2147483646 h 59"/>
              <a:gd name="T26" fmla="*/ 2147483646 w 132"/>
              <a:gd name="T27" fmla="*/ 2147483646 h 59"/>
              <a:gd name="T28" fmla="*/ 2147483646 w 132"/>
              <a:gd name="T29" fmla="*/ 2147483646 h 59"/>
              <a:gd name="T30" fmla="*/ 2147483646 w 132"/>
              <a:gd name="T31" fmla="*/ 2147483646 h 59"/>
              <a:gd name="T32" fmla="*/ 2147483646 w 132"/>
              <a:gd name="T33" fmla="*/ 2147483646 h 59"/>
              <a:gd name="T34" fmla="*/ 2147483646 w 132"/>
              <a:gd name="T35" fmla="*/ 2147483646 h 59"/>
              <a:gd name="T36" fmla="*/ 2147483646 w 132"/>
              <a:gd name="T37" fmla="*/ 2147483646 h 59"/>
              <a:gd name="T38" fmla="*/ 2147483646 w 132"/>
              <a:gd name="T39" fmla="*/ 2147483646 h 59"/>
              <a:gd name="T40" fmla="*/ 2147483646 w 132"/>
              <a:gd name="T41" fmla="*/ 2147483646 h 59"/>
              <a:gd name="T42" fmla="*/ 2147483646 w 132"/>
              <a:gd name="T43" fmla="*/ 2147483646 h 59"/>
              <a:gd name="T44" fmla="*/ 2147483646 w 132"/>
              <a:gd name="T45" fmla="*/ 2147483646 h 59"/>
              <a:gd name="T46" fmla="*/ 2147483646 w 132"/>
              <a:gd name="T47" fmla="*/ 2147483646 h 59"/>
              <a:gd name="T48" fmla="*/ 2147483646 w 132"/>
              <a:gd name="T49" fmla="*/ 2147483646 h 59"/>
              <a:gd name="T50" fmla="*/ 2147483646 w 132"/>
              <a:gd name="T51" fmla="*/ 2147483646 h 59"/>
              <a:gd name="T52" fmla="*/ 2147483646 w 132"/>
              <a:gd name="T53" fmla="*/ 2147483646 h 59"/>
              <a:gd name="T54" fmla="*/ 2147483646 w 132"/>
              <a:gd name="T55" fmla="*/ 2147483646 h 59"/>
              <a:gd name="T56" fmla="*/ 2147483646 w 132"/>
              <a:gd name="T57" fmla="*/ 2147483646 h 59"/>
              <a:gd name="T58" fmla="*/ 2147483646 w 132"/>
              <a:gd name="T59" fmla="*/ 2147483646 h 59"/>
              <a:gd name="T60" fmla="*/ 2147483646 w 132"/>
              <a:gd name="T61" fmla="*/ 2147483646 h 59"/>
              <a:gd name="T62" fmla="*/ 2147483646 w 132"/>
              <a:gd name="T63" fmla="*/ 2147483646 h 59"/>
              <a:gd name="T64" fmla="*/ 2147483646 w 132"/>
              <a:gd name="T65" fmla="*/ 2147483646 h 59"/>
              <a:gd name="T66" fmla="*/ 2147483646 w 132"/>
              <a:gd name="T67" fmla="*/ 2147483646 h 59"/>
              <a:gd name="T68" fmla="*/ 2147483646 w 132"/>
              <a:gd name="T69" fmla="*/ 2147483646 h 59"/>
              <a:gd name="T70" fmla="*/ 2147483646 w 132"/>
              <a:gd name="T71" fmla="*/ 2147483646 h 59"/>
              <a:gd name="T72" fmla="*/ 2147483646 w 132"/>
              <a:gd name="T73" fmla="*/ 2147483646 h 59"/>
              <a:gd name="T74" fmla="*/ 2147483646 w 132"/>
              <a:gd name="T75" fmla="*/ 2147483646 h 59"/>
              <a:gd name="T76" fmla="*/ 2147483646 w 132"/>
              <a:gd name="T77" fmla="*/ 2147483646 h 59"/>
              <a:gd name="T78" fmla="*/ 2147483646 w 132"/>
              <a:gd name="T79" fmla="*/ 2147483646 h 59"/>
              <a:gd name="T80" fmla="*/ 2147483646 w 132"/>
              <a:gd name="T81" fmla="*/ 2147483646 h 59"/>
              <a:gd name="T82" fmla="*/ 2147483646 w 132"/>
              <a:gd name="T83" fmla="*/ 2147483646 h 59"/>
              <a:gd name="T84" fmla="*/ 2147483646 w 132"/>
              <a:gd name="T85" fmla="*/ 2147483646 h 59"/>
              <a:gd name="T86" fmla="*/ 2147483646 w 132"/>
              <a:gd name="T87" fmla="*/ 2147483646 h 59"/>
              <a:gd name="T88" fmla="*/ 2147483646 w 132"/>
              <a:gd name="T89" fmla="*/ 2147483646 h 5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2"/>
              <a:gd name="T136" fmla="*/ 0 h 59"/>
              <a:gd name="T137" fmla="*/ 132 w 132"/>
              <a:gd name="T138" fmla="*/ 59 h 5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2" h="59">
                <a:moveTo>
                  <a:pt x="0" y="47"/>
                </a:moveTo>
                <a:lnTo>
                  <a:pt x="0" y="51"/>
                </a:lnTo>
                <a:lnTo>
                  <a:pt x="19" y="49"/>
                </a:lnTo>
                <a:lnTo>
                  <a:pt x="30" y="43"/>
                </a:lnTo>
                <a:lnTo>
                  <a:pt x="51" y="41"/>
                </a:lnTo>
                <a:lnTo>
                  <a:pt x="60" y="46"/>
                </a:lnTo>
                <a:lnTo>
                  <a:pt x="74" y="45"/>
                </a:lnTo>
                <a:lnTo>
                  <a:pt x="95" y="59"/>
                </a:lnTo>
                <a:lnTo>
                  <a:pt x="97" y="58"/>
                </a:lnTo>
                <a:lnTo>
                  <a:pt x="103" y="58"/>
                </a:lnTo>
                <a:lnTo>
                  <a:pt x="104" y="54"/>
                </a:lnTo>
                <a:lnTo>
                  <a:pt x="105" y="56"/>
                </a:lnTo>
                <a:lnTo>
                  <a:pt x="106" y="49"/>
                </a:lnTo>
                <a:lnTo>
                  <a:pt x="109" y="45"/>
                </a:lnTo>
                <a:lnTo>
                  <a:pt x="111" y="43"/>
                </a:lnTo>
                <a:lnTo>
                  <a:pt x="110" y="42"/>
                </a:lnTo>
                <a:lnTo>
                  <a:pt x="110" y="41"/>
                </a:lnTo>
                <a:lnTo>
                  <a:pt x="109" y="39"/>
                </a:lnTo>
                <a:lnTo>
                  <a:pt x="111" y="41"/>
                </a:lnTo>
                <a:lnTo>
                  <a:pt x="111" y="42"/>
                </a:lnTo>
                <a:lnTo>
                  <a:pt x="112" y="42"/>
                </a:lnTo>
                <a:lnTo>
                  <a:pt x="114" y="41"/>
                </a:lnTo>
                <a:lnTo>
                  <a:pt x="115" y="41"/>
                </a:lnTo>
                <a:lnTo>
                  <a:pt x="114" y="38"/>
                </a:lnTo>
                <a:lnTo>
                  <a:pt x="115" y="38"/>
                </a:lnTo>
                <a:lnTo>
                  <a:pt x="115" y="39"/>
                </a:lnTo>
                <a:lnTo>
                  <a:pt x="120" y="37"/>
                </a:lnTo>
                <a:lnTo>
                  <a:pt x="124" y="37"/>
                </a:lnTo>
                <a:lnTo>
                  <a:pt x="127" y="32"/>
                </a:lnTo>
                <a:lnTo>
                  <a:pt x="126" y="31"/>
                </a:lnTo>
                <a:lnTo>
                  <a:pt x="124" y="32"/>
                </a:lnTo>
                <a:lnTo>
                  <a:pt x="124" y="30"/>
                </a:lnTo>
                <a:lnTo>
                  <a:pt x="122" y="32"/>
                </a:lnTo>
                <a:lnTo>
                  <a:pt x="122" y="33"/>
                </a:lnTo>
                <a:lnTo>
                  <a:pt x="121" y="32"/>
                </a:lnTo>
                <a:lnTo>
                  <a:pt x="121" y="34"/>
                </a:lnTo>
                <a:lnTo>
                  <a:pt x="117" y="33"/>
                </a:lnTo>
                <a:lnTo>
                  <a:pt x="114" y="31"/>
                </a:lnTo>
                <a:lnTo>
                  <a:pt x="114" y="30"/>
                </a:lnTo>
                <a:lnTo>
                  <a:pt x="119" y="33"/>
                </a:lnTo>
                <a:lnTo>
                  <a:pt x="122" y="29"/>
                </a:lnTo>
                <a:lnTo>
                  <a:pt x="120" y="28"/>
                </a:lnTo>
                <a:lnTo>
                  <a:pt x="122" y="26"/>
                </a:lnTo>
                <a:lnTo>
                  <a:pt x="120" y="26"/>
                </a:lnTo>
                <a:lnTo>
                  <a:pt x="113" y="24"/>
                </a:lnTo>
                <a:lnTo>
                  <a:pt x="117" y="23"/>
                </a:lnTo>
                <a:lnTo>
                  <a:pt x="120" y="24"/>
                </a:lnTo>
                <a:lnTo>
                  <a:pt x="119" y="22"/>
                </a:lnTo>
                <a:lnTo>
                  <a:pt x="120" y="22"/>
                </a:lnTo>
                <a:lnTo>
                  <a:pt x="122" y="20"/>
                </a:lnTo>
                <a:lnTo>
                  <a:pt x="121" y="22"/>
                </a:lnTo>
                <a:lnTo>
                  <a:pt x="121" y="24"/>
                </a:lnTo>
                <a:lnTo>
                  <a:pt x="123" y="22"/>
                </a:lnTo>
                <a:lnTo>
                  <a:pt x="124" y="24"/>
                </a:lnTo>
                <a:lnTo>
                  <a:pt x="125" y="24"/>
                </a:lnTo>
                <a:lnTo>
                  <a:pt x="128" y="24"/>
                </a:lnTo>
                <a:lnTo>
                  <a:pt x="129" y="22"/>
                </a:lnTo>
                <a:lnTo>
                  <a:pt x="130" y="18"/>
                </a:lnTo>
                <a:lnTo>
                  <a:pt x="132" y="17"/>
                </a:lnTo>
                <a:lnTo>
                  <a:pt x="132" y="15"/>
                </a:lnTo>
                <a:lnTo>
                  <a:pt x="131" y="12"/>
                </a:lnTo>
                <a:lnTo>
                  <a:pt x="129" y="12"/>
                </a:lnTo>
                <a:lnTo>
                  <a:pt x="127" y="17"/>
                </a:lnTo>
                <a:lnTo>
                  <a:pt x="126" y="14"/>
                </a:lnTo>
                <a:lnTo>
                  <a:pt x="126" y="11"/>
                </a:lnTo>
                <a:lnTo>
                  <a:pt x="121" y="13"/>
                </a:lnTo>
                <a:lnTo>
                  <a:pt x="116" y="14"/>
                </a:lnTo>
                <a:lnTo>
                  <a:pt x="117" y="12"/>
                </a:lnTo>
                <a:lnTo>
                  <a:pt x="119" y="10"/>
                </a:lnTo>
                <a:lnTo>
                  <a:pt x="125" y="8"/>
                </a:lnTo>
                <a:lnTo>
                  <a:pt x="123" y="5"/>
                </a:lnTo>
                <a:lnTo>
                  <a:pt x="128" y="7"/>
                </a:lnTo>
                <a:lnTo>
                  <a:pt x="126" y="5"/>
                </a:lnTo>
                <a:lnTo>
                  <a:pt x="130" y="8"/>
                </a:lnTo>
                <a:lnTo>
                  <a:pt x="127" y="2"/>
                </a:lnTo>
                <a:lnTo>
                  <a:pt x="124" y="0"/>
                </a:lnTo>
                <a:lnTo>
                  <a:pt x="76" y="9"/>
                </a:lnTo>
                <a:lnTo>
                  <a:pt x="38" y="14"/>
                </a:lnTo>
                <a:lnTo>
                  <a:pt x="37" y="19"/>
                </a:lnTo>
                <a:lnTo>
                  <a:pt x="35" y="20"/>
                </a:lnTo>
                <a:lnTo>
                  <a:pt x="32" y="25"/>
                </a:lnTo>
                <a:lnTo>
                  <a:pt x="30" y="25"/>
                </a:lnTo>
                <a:lnTo>
                  <a:pt x="28" y="26"/>
                </a:lnTo>
                <a:lnTo>
                  <a:pt x="26" y="28"/>
                </a:lnTo>
                <a:lnTo>
                  <a:pt x="23" y="27"/>
                </a:lnTo>
                <a:lnTo>
                  <a:pt x="20" y="30"/>
                </a:lnTo>
                <a:lnTo>
                  <a:pt x="19" y="33"/>
                </a:lnTo>
                <a:lnTo>
                  <a:pt x="4" y="41"/>
                </a:lnTo>
                <a:lnTo>
                  <a:pt x="4" y="45"/>
                </a:lnTo>
                <a:lnTo>
                  <a:pt x="0" y="47"/>
                </a:lnTo>
                <a:close/>
              </a:path>
            </a:pathLst>
          </a:custGeom>
          <a:solidFill>
            <a:srgbClr val="BDC9E1"/>
          </a:solidFill>
          <a:ln w="15875">
            <a:solidFill>
              <a:srgbClr val="003F48"/>
            </a:solidFill>
            <a:prstDash val="solid"/>
            <a:round/>
            <a:headEnd/>
            <a:tailEnd/>
          </a:ln>
        </p:spPr>
        <p:txBody>
          <a:bodyPr/>
          <a:lstStyle/>
          <a:p>
            <a:endParaRPr lang="en-US"/>
          </a:p>
        </p:txBody>
      </p:sp>
      <p:sp>
        <p:nvSpPr>
          <p:cNvPr id="178218" name="North Dakota">
            <a:extLst>
              <a:ext uri="{FF2B5EF4-FFF2-40B4-BE49-F238E27FC236}">
                <a16:creationId xmlns:a16="http://schemas.microsoft.com/office/drawing/2014/main" id="{D939AE47-19BA-4403-BCAE-89072F858985}"/>
              </a:ext>
              <a:ext uri="{C183D7F6-B498-43B3-948B-1728B52AA6E4}">
                <adec:decorative xmlns:adec="http://schemas.microsoft.com/office/drawing/2017/decorative" val="1"/>
              </a:ext>
            </a:extLst>
          </p:cNvPr>
          <p:cNvSpPr>
            <a:spLocks noChangeAspect="1"/>
          </p:cNvSpPr>
          <p:nvPr/>
        </p:nvSpPr>
        <p:spPr bwMode="auto">
          <a:xfrm>
            <a:off x="4033838" y="1700213"/>
            <a:ext cx="809625" cy="504825"/>
          </a:xfrm>
          <a:custGeom>
            <a:avLst/>
            <a:gdLst>
              <a:gd name="T0" fmla="*/ 0 w 103"/>
              <a:gd name="T1" fmla="*/ 2147483646 h 65"/>
              <a:gd name="T2" fmla="*/ 2147483646 w 103"/>
              <a:gd name="T3" fmla="*/ 0 h 65"/>
              <a:gd name="T4" fmla="*/ 2147483646 w 103"/>
              <a:gd name="T5" fmla="*/ 2147483646 h 65"/>
              <a:gd name="T6" fmla="*/ 2147483646 w 103"/>
              <a:gd name="T7" fmla="*/ 2147483646 h 65"/>
              <a:gd name="T8" fmla="*/ 2147483646 w 103"/>
              <a:gd name="T9" fmla="*/ 2147483646 h 65"/>
              <a:gd name="T10" fmla="*/ 2147483646 w 103"/>
              <a:gd name="T11" fmla="*/ 2147483646 h 65"/>
              <a:gd name="T12" fmla="*/ 2147483646 w 103"/>
              <a:gd name="T13" fmla="*/ 2147483646 h 65"/>
              <a:gd name="T14" fmla="*/ 2147483646 w 103"/>
              <a:gd name="T15" fmla="*/ 2147483646 h 65"/>
              <a:gd name="T16" fmla="*/ 2147483646 w 103"/>
              <a:gd name="T17" fmla="*/ 2147483646 h 65"/>
              <a:gd name="T18" fmla="*/ 0 w 103"/>
              <a:gd name="T19" fmla="*/ 2147483646 h 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3"/>
              <a:gd name="T31" fmla="*/ 0 h 65"/>
              <a:gd name="T32" fmla="*/ 103 w 103"/>
              <a:gd name="T33" fmla="*/ 65 h 6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3" h="65">
                <a:moveTo>
                  <a:pt x="0" y="59"/>
                </a:moveTo>
                <a:lnTo>
                  <a:pt x="5" y="0"/>
                </a:lnTo>
                <a:lnTo>
                  <a:pt x="56" y="3"/>
                </a:lnTo>
                <a:lnTo>
                  <a:pt x="95" y="4"/>
                </a:lnTo>
                <a:lnTo>
                  <a:pt x="96" y="21"/>
                </a:lnTo>
                <a:lnTo>
                  <a:pt x="100" y="34"/>
                </a:lnTo>
                <a:lnTo>
                  <a:pt x="100" y="51"/>
                </a:lnTo>
                <a:lnTo>
                  <a:pt x="103" y="65"/>
                </a:lnTo>
                <a:lnTo>
                  <a:pt x="49" y="63"/>
                </a:lnTo>
                <a:lnTo>
                  <a:pt x="0" y="59"/>
                </a:lnTo>
                <a:close/>
              </a:path>
            </a:pathLst>
          </a:custGeom>
          <a:solidFill>
            <a:srgbClr val="BDC9E1"/>
          </a:solidFill>
          <a:ln w="15875">
            <a:solidFill>
              <a:srgbClr val="003F48"/>
            </a:solidFill>
            <a:prstDash val="solid"/>
            <a:round/>
            <a:headEnd/>
            <a:tailEnd/>
          </a:ln>
        </p:spPr>
        <p:txBody>
          <a:bodyPr/>
          <a:lstStyle/>
          <a:p>
            <a:endParaRPr lang="en-US"/>
          </a:p>
        </p:txBody>
      </p:sp>
      <p:sp>
        <p:nvSpPr>
          <p:cNvPr id="178219" name="Ohio">
            <a:extLst>
              <a:ext uri="{FF2B5EF4-FFF2-40B4-BE49-F238E27FC236}">
                <a16:creationId xmlns:a16="http://schemas.microsoft.com/office/drawing/2014/main" id="{1D50C876-7B9E-4BF6-940C-F4AE30DF7951}"/>
              </a:ext>
              <a:ext uri="{C183D7F6-B498-43B3-948B-1728B52AA6E4}">
                <adec:decorative xmlns:adec="http://schemas.microsoft.com/office/drawing/2017/decorative" val="1"/>
              </a:ext>
            </a:extLst>
          </p:cNvPr>
          <p:cNvSpPr>
            <a:spLocks noChangeAspect="1"/>
          </p:cNvSpPr>
          <p:nvPr/>
        </p:nvSpPr>
        <p:spPr bwMode="auto">
          <a:xfrm>
            <a:off x="6173788" y="2679700"/>
            <a:ext cx="511175" cy="566738"/>
          </a:xfrm>
          <a:custGeom>
            <a:avLst/>
            <a:gdLst>
              <a:gd name="T0" fmla="*/ 0 w 65"/>
              <a:gd name="T1" fmla="*/ 2147483646 h 73"/>
              <a:gd name="T2" fmla="*/ 2147483646 w 65"/>
              <a:gd name="T3" fmla="*/ 2147483646 h 73"/>
              <a:gd name="T4" fmla="*/ 2147483646 w 65"/>
              <a:gd name="T5" fmla="*/ 2147483646 h 73"/>
              <a:gd name="T6" fmla="*/ 2147483646 w 65"/>
              <a:gd name="T7" fmla="*/ 2147483646 h 73"/>
              <a:gd name="T8" fmla="*/ 2147483646 w 65"/>
              <a:gd name="T9" fmla="*/ 2147483646 h 73"/>
              <a:gd name="T10" fmla="*/ 2147483646 w 65"/>
              <a:gd name="T11" fmla="*/ 2147483646 h 73"/>
              <a:gd name="T12" fmla="*/ 2147483646 w 65"/>
              <a:gd name="T13" fmla="*/ 2147483646 h 73"/>
              <a:gd name="T14" fmla="*/ 2147483646 w 65"/>
              <a:gd name="T15" fmla="*/ 2147483646 h 73"/>
              <a:gd name="T16" fmla="*/ 2147483646 w 65"/>
              <a:gd name="T17" fmla="*/ 2147483646 h 73"/>
              <a:gd name="T18" fmla="*/ 2147483646 w 65"/>
              <a:gd name="T19" fmla="*/ 2147483646 h 73"/>
              <a:gd name="T20" fmla="*/ 2147483646 w 65"/>
              <a:gd name="T21" fmla="*/ 2147483646 h 73"/>
              <a:gd name="T22" fmla="*/ 2147483646 w 65"/>
              <a:gd name="T23" fmla="*/ 2147483646 h 73"/>
              <a:gd name="T24" fmla="*/ 2147483646 w 65"/>
              <a:gd name="T25" fmla="*/ 2147483646 h 73"/>
              <a:gd name="T26" fmla="*/ 2147483646 w 65"/>
              <a:gd name="T27" fmla="*/ 2147483646 h 73"/>
              <a:gd name="T28" fmla="*/ 2147483646 w 65"/>
              <a:gd name="T29" fmla="*/ 2147483646 h 73"/>
              <a:gd name="T30" fmla="*/ 2147483646 w 65"/>
              <a:gd name="T31" fmla="*/ 2147483646 h 73"/>
              <a:gd name="T32" fmla="*/ 2147483646 w 65"/>
              <a:gd name="T33" fmla="*/ 2147483646 h 73"/>
              <a:gd name="T34" fmla="*/ 2147483646 w 65"/>
              <a:gd name="T35" fmla="*/ 2147483646 h 73"/>
              <a:gd name="T36" fmla="*/ 2147483646 w 65"/>
              <a:gd name="T37" fmla="*/ 2147483646 h 73"/>
              <a:gd name="T38" fmla="*/ 2147483646 w 65"/>
              <a:gd name="T39" fmla="*/ 0 h 73"/>
              <a:gd name="T40" fmla="*/ 2147483646 w 65"/>
              <a:gd name="T41" fmla="*/ 2147483646 h 73"/>
              <a:gd name="T42" fmla="*/ 2147483646 w 65"/>
              <a:gd name="T43" fmla="*/ 2147483646 h 73"/>
              <a:gd name="T44" fmla="*/ 2147483646 w 65"/>
              <a:gd name="T45" fmla="*/ 2147483646 h 73"/>
              <a:gd name="T46" fmla="*/ 2147483646 w 65"/>
              <a:gd name="T47" fmla="*/ 2147483646 h 73"/>
              <a:gd name="T48" fmla="*/ 2147483646 w 65"/>
              <a:gd name="T49" fmla="*/ 2147483646 h 73"/>
              <a:gd name="T50" fmla="*/ 2147483646 w 65"/>
              <a:gd name="T51" fmla="*/ 2147483646 h 73"/>
              <a:gd name="T52" fmla="*/ 2147483646 w 65"/>
              <a:gd name="T53" fmla="*/ 2147483646 h 73"/>
              <a:gd name="T54" fmla="*/ 2147483646 w 65"/>
              <a:gd name="T55" fmla="*/ 2147483646 h 73"/>
              <a:gd name="T56" fmla="*/ 2147483646 w 65"/>
              <a:gd name="T57" fmla="*/ 2147483646 h 73"/>
              <a:gd name="T58" fmla="*/ 2147483646 w 65"/>
              <a:gd name="T59" fmla="*/ 2147483646 h 73"/>
              <a:gd name="T60" fmla="*/ 2147483646 w 65"/>
              <a:gd name="T61" fmla="*/ 2147483646 h 73"/>
              <a:gd name="T62" fmla="*/ 2147483646 w 65"/>
              <a:gd name="T63" fmla="*/ 2147483646 h 73"/>
              <a:gd name="T64" fmla="*/ 2147483646 w 65"/>
              <a:gd name="T65" fmla="*/ 2147483646 h 73"/>
              <a:gd name="T66" fmla="*/ 2147483646 w 65"/>
              <a:gd name="T67" fmla="*/ 2147483646 h 73"/>
              <a:gd name="T68" fmla="*/ 2147483646 w 65"/>
              <a:gd name="T69" fmla="*/ 2147483646 h 73"/>
              <a:gd name="T70" fmla="*/ 2147483646 w 65"/>
              <a:gd name="T71" fmla="*/ 2147483646 h 73"/>
              <a:gd name="T72" fmla="*/ 2147483646 w 65"/>
              <a:gd name="T73" fmla="*/ 2147483646 h 73"/>
              <a:gd name="T74" fmla="*/ 0 w 65"/>
              <a:gd name="T75" fmla="*/ 2147483646 h 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5"/>
              <a:gd name="T115" fmla="*/ 0 h 73"/>
              <a:gd name="T116" fmla="*/ 65 w 65"/>
              <a:gd name="T117" fmla="*/ 73 h 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5" h="73">
                <a:moveTo>
                  <a:pt x="0" y="13"/>
                </a:moveTo>
                <a:lnTo>
                  <a:pt x="6" y="64"/>
                </a:lnTo>
                <a:lnTo>
                  <a:pt x="10" y="64"/>
                </a:lnTo>
                <a:lnTo>
                  <a:pt x="13" y="65"/>
                </a:lnTo>
                <a:lnTo>
                  <a:pt x="15" y="69"/>
                </a:lnTo>
                <a:lnTo>
                  <a:pt x="20" y="69"/>
                </a:lnTo>
                <a:lnTo>
                  <a:pt x="23" y="71"/>
                </a:lnTo>
                <a:lnTo>
                  <a:pt x="31" y="71"/>
                </a:lnTo>
                <a:lnTo>
                  <a:pt x="33" y="69"/>
                </a:lnTo>
                <a:lnTo>
                  <a:pt x="41" y="73"/>
                </a:lnTo>
                <a:lnTo>
                  <a:pt x="46" y="69"/>
                </a:lnTo>
                <a:lnTo>
                  <a:pt x="47" y="61"/>
                </a:lnTo>
                <a:lnTo>
                  <a:pt x="50" y="63"/>
                </a:lnTo>
                <a:lnTo>
                  <a:pt x="52" y="56"/>
                </a:lnTo>
                <a:lnTo>
                  <a:pt x="60" y="50"/>
                </a:lnTo>
                <a:lnTo>
                  <a:pt x="63" y="46"/>
                </a:lnTo>
                <a:lnTo>
                  <a:pt x="64" y="31"/>
                </a:lnTo>
                <a:lnTo>
                  <a:pt x="63" y="27"/>
                </a:lnTo>
                <a:lnTo>
                  <a:pt x="65" y="25"/>
                </a:lnTo>
                <a:lnTo>
                  <a:pt x="61" y="0"/>
                </a:lnTo>
                <a:lnTo>
                  <a:pt x="54" y="3"/>
                </a:lnTo>
                <a:lnTo>
                  <a:pt x="50" y="6"/>
                </a:lnTo>
                <a:lnTo>
                  <a:pt x="48" y="8"/>
                </a:lnTo>
                <a:lnTo>
                  <a:pt x="45" y="12"/>
                </a:lnTo>
                <a:lnTo>
                  <a:pt x="41" y="12"/>
                </a:lnTo>
                <a:lnTo>
                  <a:pt x="36" y="14"/>
                </a:lnTo>
                <a:lnTo>
                  <a:pt x="34" y="15"/>
                </a:lnTo>
                <a:lnTo>
                  <a:pt x="31" y="14"/>
                </a:lnTo>
                <a:lnTo>
                  <a:pt x="28" y="15"/>
                </a:lnTo>
                <a:lnTo>
                  <a:pt x="27" y="15"/>
                </a:lnTo>
                <a:lnTo>
                  <a:pt x="31" y="12"/>
                </a:lnTo>
                <a:lnTo>
                  <a:pt x="29" y="12"/>
                </a:lnTo>
                <a:lnTo>
                  <a:pt x="27" y="13"/>
                </a:lnTo>
                <a:lnTo>
                  <a:pt x="21" y="11"/>
                </a:lnTo>
                <a:lnTo>
                  <a:pt x="19" y="12"/>
                </a:lnTo>
                <a:lnTo>
                  <a:pt x="20" y="10"/>
                </a:lnTo>
                <a:lnTo>
                  <a:pt x="0" y="13"/>
                </a:lnTo>
                <a:close/>
              </a:path>
            </a:pathLst>
          </a:custGeom>
          <a:solidFill>
            <a:srgbClr val="67A9CF"/>
          </a:solidFill>
          <a:ln w="15875">
            <a:solidFill>
              <a:srgbClr val="003F48"/>
            </a:solidFill>
            <a:prstDash val="solid"/>
            <a:round/>
            <a:headEnd/>
            <a:tailEnd/>
          </a:ln>
        </p:spPr>
        <p:txBody>
          <a:bodyPr/>
          <a:lstStyle/>
          <a:p>
            <a:endParaRPr lang="en-US"/>
          </a:p>
        </p:txBody>
      </p:sp>
      <p:sp>
        <p:nvSpPr>
          <p:cNvPr id="178220" name="Oregon">
            <a:extLst>
              <a:ext uri="{FF2B5EF4-FFF2-40B4-BE49-F238E27FC236}">
                <a16:creationId xmlns:a16="http://schemas.microsoft.com/office/drawing/2014/main" id="{D2DA6CBE-6E6C-47B2-8F88-2D432B02AEF6}"/>
              </a:ext>
              <a:ext uri="{C183D7F6-B498-43B3-948B-1728B52AA6E4}">
                <adec:decorative xmlns:adec="http://schemas.microsoft.com/office/drawing/2017/decorative" val="1"/>
              </a:ext>
            </a:extLst>
          </p:cNvPr>
          <p:cNvSpPr>
            <a:spLocks noChangeAspect="1"/>
          </p:cNvSpPr>
          <p:nvPr/>
        </p:nvSpPr>
        <p:spPr bwMode="auto">
          <a:xfrm>
            <a:off x="1733550" y="1706563"/>
            <a:ext cx="973138" cy="823912"/>
          </a:xfrm>
          <a:custGeom>
            <a:avLst/>
            <a:gdLst>
              <a:gd name="T0" fmla="*/ 0 w 124"/>
              <a:gd name="T1" fmla="*/ 2147483646 h 106"/>
              <a:gd name="T2" fmla="*/ 2147483646 w 124"/>
              <a:gd name="T3" fmla="*/ 2147483646 h 106"/>
              <a:gd name="T4" fmla="*/ 2147483646 w 124"/>
              <a:gd name="T5" fmla="*/ 2147483646 h 106"/>
              <a:gd name="T6" fmla="*/ 2147483646 w 124"/>
              <a:gd name="T7" fmla="*/ 0 h 106"/>
              <a:gd name="T8" fmla="*/ 2147483646 w 124"/>
              <a:gd name="T9" fmla="*/ 2147483646 h 106"/>
              <a:gd name="T10" fmla="*/ 2147483646 w 124"/>
              <a:gd name="T11" fmla="*/ 2147483646 h 106"/>
              <a:gd name="T12" fmla="*/ 2147483646 w 124"/>
              <a:gd name="T13" fmla="*/ 2147483646 h 106"/>
              <a:gd name="T14" fmla="*/ 2147483646 w 124"/>
              <a:gd name="T15" fmla="*/ 2147483646 h 106"/>
              <a:gd name="T16" fmla="*/ 2147483646 w 124"/>
              <a:gd name="T17" fmla="*/ 2147483646 h 106"/>
              <a:gd name="T18" fmla="*/ 2147483646 w 124"/>
              <a:gd name="T19" fmla="*/ 2147483646 h 106"/>
              <a:gd name="T20" fmla="*/ 2147483646 w 124"/>
              <a:gd name="T21" fmla="*/ 2147483646 h 106"/>
              <a:gd name="T22" fmla="*/ 2147483646 w 124"/>
              <a:gd name="T23" fmla="*/ 2147483646 h 106"/>
              <a:gd name="T24" fmla="*/ 2147483646 w 124"/>
              <a:gd name="T25" fmla="*/ 2147483646 h 106"/>
              <a:gd name="T26" fmla="*/ 2147483646 w 124"/>
              <a:gd name="T27" fmla="*/ 2147483646 h 106"/>
              <a:gd name="T28" fmla="*/ 2147483646 w 124"/>
              <a:gd name="T29" fmla="*/ 2147483646 h 106"/>
              <a:gd name="T30" fmla="*/ 2147483646 w 124"/>
              <a:gd name="T31" fmla="*/ 2147483646 h 106"/>
              <a:gd name="T32" fmla="*/ 2147483646 w 124"/>
              <a:gd name="T33" fmla="*/ 2147483646 h 106"/>
              <a:gd name="T34" fmla="*/ 2147483646 w 124"/>
              <a:gd name="T35" fmla="*/ 2147483646 h 106"/>
              <a:gd name="T36" fmla="*/ 2147483646 w 124"/>
              <a:gd name="T37" fmla="*/ 2147483646 h 106"/>
              <a:gd name="T38" fmla="*/ 2147483646 w 124"/>
              <a:gd name="T39" fmla="*/ 2147483646 h 106"/>
              <a:gd name="T40" fmla="*/ 2147483646 w 124"/>
              <a:gd name="T41" fmla="*/ 2147483646 h 106"/>
              <a:gd name="T42" fmla="*/ 2147483646 w 124"/>
              <a:gd name="T43" fmla="*/ 2147483646 h 106"/>
              <a:gd name="T44" fmla="*/ 2147483646 w 124"/>
              <a:gd name="T45" fmla="*/ 2147483646 h 106"/>
              <a:gd name="T46" fmla="*/ 2147483646 w 124"/>
              <a:gd name="T47" fmla="*/ 2147483646 h 106"/>
              <a:gd name="T48" fmla="*/ 2147483646 w 124"/>
              <a:gd name="T49" fmla="*/ 2147483646 h 106"/>
              <a:gd name="T50" fmla="*/ 0 w 124"/>
              <a:gd name="T51" fmla="*/ 2147483646 h 10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4"/>
              <a:gd name="T79" fmla="*/ 0 h 106"/>
              <a:gd name="T80" fmla="*/ 124 w 124"/>
              <a:gd name="T81" fmla="*/ 106 h 10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4" h="106">
                <a:moveTo>
                  <a:pt x="0" y="79"/>
                </a:moveTo>
                <a:lnTo>
                  <a:pt x="2" y="60"/>
                </a:lnTo>
                <a:lnTo>
                  <a:pt x="11" y="44"/>
                </a:lnTo>
                <a:lnTo>
                  <a:pt x="27" y="0"/>
                </a:lnTo>
                <a:lnTo>
                  <a:pt x="34" y="2"/>
                </a:lnTo>
                <a:lnTo>
                  <a:pt x="35" y="4"/>
                </a:lnTo>
                <a:lnTo>
                  <a:pt x="37" y="4"/>
                </a:lnTo>
                <a:lnTo>
                  <a:pt x="41" y="12"/>
                </a:lnTo>
                <a:lnTo>
                  <a:pt x="40" y="15"/>
                </a:lnTo>
                <a:lnTo>
                  <a:pt x="46" y="20"/>
                </a:lnTo>
                <a:lnTo>
                  <a:pt x="57" y="19"/>
                </a:lnTo>
                <a:lnTo>
                  <a:pt x="65" y="23"/>
                </a:lnTo>
                <a:lnTo>
                  <a:pt x="68" y="22"/>
                </a:lnTo>
                <a:lnTo>
                  <a:pt x="92" y="23"/>
                </a:lnTo>
                <a:lnTo>
                  <a:pt x="119" y="29"/>
                </a:lnTo>
                <a:lnTo>
                  <a:pt x="121" y="33"/>
                </a:lnTo>
                <a:lnTo>
                  <a:pt x="124" y="38"/>
                </a:lnTo>
                <a:lnTo>
                  <a:pt x="120" y="44"/>
                </a:lnTo>
                <a:lnTo>
                  <a:pt x="115" y="52"/>
                </a:lnTo>
                <a:lnTo>
                  <a:pt x="109" y="57"/>
                </a:lnTo>
                <a:lnTo>
                  <a:pt x="108" y="61"/>
                </a:lnTo>
                <a:lnTo>
                  <a:pt x="111" y="65"/>
                </a:lnTo>
                <a:lnTo>
                  <a:pt x="107" y="74"/>
                </a:lnTo>
                <a:lnTo>
                  <a:pt x="100" y="106"/>
                </a:lnTo>
                <a:lnTo>
                  <a:pt x="58" y="95"/>
                </a:lnTo>
                <a:lnTo>
                  <a:pt x="0" y="79"/>
                </a:lnTo>
                <a:close/>
              </a:path>
            </a:pathLst>
          </a:custGeom>
          <a:solidFill>
            <a:srgbClr val="67A9CF"/>
          </a:solidFill>
          <a:ln w="15875">
            <a:solidFill>
              <a:srgbClr val="003F48"/>
            </a:solidFill>
            <a:prstDash val="solid"/>
            <a:round/>
            <a:headEnd/>
            <a:tailEnd/>
          </a:ln>
        </p:spPr>
        <p:txBody>
          <a:bodyPr/>
          <a:lstStyle/>
          <a:p>
            <a:endParaRPr lang="en-US"/>
          </a:p>
        </p:txBody>
      </p:sp>
      <p:sp>
        <p:nvSpPr>
          <p:cNvPr id="178221" name="Pennsylvania">
            <a:extLst>
              <a:ext uri="{FF2B5EF4-FFF2-40B4-BE49-F238E27FC236}">
                <a16:creationId xmlns:a16="http://schemas.microsoft.com/office/drawing/2014/main" id="{2C38F623-2601-4340-8F90-2E8AFD3FCB88}"/>
              </a:ext>
              <a:ext uri="{C183D7F6-B498-43B3-948B-1728B52AA6E4}">
                <adec:decorative xmlns:adec="http://schemas.microsoft.com/office/drawing/2017/decorative" val="1"/>
              </a:ext>
            </a:extLst>
          </p:cNvPr>
          <p:cNvSpPr>
            <a:spLocks noChangeAspect="1"/>
          </p:cNvSpPr>
          <p:nvPr/>
        </p:nvSpPr>
        <p:spPr bwMode="auto">
          <a:xfrm>
            <a:off x="6653213" y="2562225"/>
            <a:ext cx="714375" cy="458788"/>
          </a:xfrm>
          <a:custGeom>
            <a:avLst/>
            <a:gdLst>
              <a:gd name="T0" fmla="*/ 0 w 91"/>
              <a:gd name="T1" fmla="*/ 2147483646 h 59"/>
              <a:gd name="T2" fmla="*/ 2147483646 w 91"/>
              <a:gd name="T3" fmla="*/ 2147483646 h 59"/>
              <a:gd name="T4" fmla="*/ 2147483646 w 91"/>
              <a:gd name="T5" fmla="*/ 2147483646 h 59"/>
              <a:gd name="T6" fmla="*/ 2147483646 w 91"/>
              <a:gd name="T7" fmla="*/ 2147483646 h 59"/>
              <a:gd name="T8" fmla="*/ 2147483646 w 91"/>
              <a:gd name="T9" fmla="*/ 2147483646 h 59"/>
              <a:gd name="T10" fmla="*/ 2147483646 w 91"/>
              <a:gd name="T11" fmla="*/ 2147483646 h 59"/>
              <a:gd name="T12" fmla="*/ 2147483646 w 91"/>
              <a:gd name="T13" fmla="*/ 2147483646 h 59"/>
              <a:gd name="T14" fmla="*/ 2147483646 w 91"/>
              <a:gd name="T15" fmla="*/ 2147483646 h 59"/>
              <a:gd name="T16" fmla="*/ 2147483646 w 91"/>
              <a:gd name="T17" fmla="*/ 2147483646 h 59"/>
              <a:gd name="T18" fmla="*/ 2147483646 w 91"/>
              <a:gd name="T19" fmla="*/ 2147483646 h 59"/>
              <a:gd name="T20" fmla="*/ 2147483646 w 91"/>
              <a:gd name="T21" fmla="*/ 2147483646 h 59"/>
              <a:gd name="T22" fmla="*/ 2147483646 w 91"/>
              <a:gd name="T23" fmla="*/ 2147483646 h 59"/>
              <a:gd name="T24" fmla="*/ 2147483646 w 91"/>
              <a:gd name="T25" fmla="*/ 2147483646 h 59"/>
              <a:gd name="T26" fmla="*/ 2147483646 w 91"/>
              <a:gd name="T27" fmla="*/ 2147483646 h 59"/>
              <a:gd name="T28" fmla="*/ 2147483646 w 91"/>
              <a:gd name="T29" fmla="*/ 2147483646 h 59"/>
              <a:gd name="T30" fmla="*/ 2147483646 w 91"/>
              <a:gd name="T31" fmla="*/ 0 h 59"/>
              <a:gd name="T32" fmla="*/ 2147483646 w 91"/>
              <a:gd name="T33" fmla="*/ 2147483646 h 59"/>
              <a:gd name="T34" fmla="*/ 2147483646 w 91"/>
              <a:gd name="T35" fmla="*/ 2147483646 h 59"/>
              <a:gd name="T36" fmla="*/ 0 w 91"/>
              <a:gd name="T37" fmla="*/ 214748364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
              <a:gd name="T58" fmla="*/ 0 h 59"/>
              <a:gd name="T59" fmla="*/ 91 w 91"/>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 h="59">
                <a:moveTo>
                  <a:pt x="0" y="15"/>
                </a:moveTo>
                <a:lnTo>
                  <a:pt x="4" y="40"/>
                </a:lnTo>
                <a:lnTo>
                  <a:pt x="7" y="59"/>
                </a:lnTo>
                <a:lnTo>
                  <a:pt x="23" y="56"/>
                </a:lnTo>
                <a:lnTo>
                  <a:pt x="77" y="46"/>
                </a:lnTo>
                <a:lnTo>
                  <a:pt x="79" y="43"/>
                </a:lnTo>
                <a:lnTo>
                  <a:pt x="82" y="43"/>
                </a:lnTo>
                <a:lnTo>
                  <a:pt x="86" y="41"/>
                </a:lnTo>
                <a:lnTo>
                  <a:pt x="87" y="37"/>
                </a:lnTo>
                <a:lnTo>
                  <a:pt x="91" y="34"/>
                </a:lnTo>
                <a:lnTo>
                  <a:pt x="82" y="27"/>
                </a:lnTo>
                <a:lnTo>
                  <a:pt x="81" y="20"/>
                </a:lnTo>
                <a:lnTo>
                  <a:pt x="85" y="10"/>
                </a:lnTo>
                <a:lnTo>
                  <a:pt x="80" y="7"/>
                </a:lnTo>
                <a:lnTo>
                  <a:pt x="77" y="3"/>
                </a:lnTo>
                <a:lnTo>
                  <a:pt x="73" y="0"/>
                </a:lnTo>
                <a:lnTo>
                  <a:pt x="13" y="12"/>
                </a:lnTo>
                <a:lnTo>
                  <a:pt x="10" y="7"/>
                </a:lnTo>
                <a:lnTo>
                  <a:pt x="0" y="15"/>
                </a:lnTo>
                <a:close/>
              </a:path>
            </a:pathLst>
          </a:custGeom>
          <a:solidFill>
            <a:srgbClr val="67A9CF"/>
          </a:solidFill>
          <a:ln w="15875">
            <a:solidFill>
              <a:srgbClr val="003F48"/>
            </a:solidFill>
            <a:prstDash val="solid"/>
            <a:round/>
            <a:headEnd/>
            <a:tailEnd/>
          </a:ln>
        </p:spPr>
        <p:txBody>
          <a:bodyPr/>
          <a:lstStyle/>
          <a:p>
            <a:endParaRPr lang="en-US"/>
          </a:p>
        </p:txBody>
      </p:sp>
      <p:sp>
        <p:nvSpPr>
          <p:cNvPr id="178222" name="Rhode Island">
            <a:extLst>
              <a:ext uri="{FF2B5EF4-FFF2-40B4-BE49-F238E27FC236}">
                <a16:creationId xmlns:a16="http://schemas.microsoft.com/office/drawing/2014/main" id="{3444DCF1-DEC3-4CA9-B40E-F1EF487D2EFC}"/>
              </a:ext>
              <a:ext uri="{C183D7F6-B498-43B3-948B-1728B52AA6E4}">
                <adec:decorative xmlns:adec="http://schemas.microsoft.com/office/drawing/2017/decorative" val="1"/>
              </a:ext>
            </a:extLst>
          </p:cNvPr>
          <p:cNvSpPr>
            <a:spLocks noChangeAspect="1"/>
          </p:cNvSpPr>
          <p:nvPr/>
        </p:nvSpPr>
        <p:spPr bwMode="auto">
          <a:xfrm>
            <a:off x="7626350" y="2462213"/>
            <a:ext cx="95250" cy="114300"/>
          </a:xfrm>
          <a:custGeom>
            <a:avLst/>
            <a:gdLst>
              <a:gd name="T0" fmla="*/ 0 w 12"/>
              <a:gd name="T1" fmla="*/ 2147483646 h 15"/>
              <a:gd name="T2" fmla="*/ 2147483646 w 12"/>
              <a:gd name="T3" fmla="*/ 2147483646 h 15"/>
              <a:gd name="T4" fmla="*/ 2147483646 w 12"/>
              <a:gd name="T5" fmla="*/ 2147483646 h 15"/>
              <a:gd name="T6" fmla="*/ 2147483646 w 12"/>
              <a:gd name="T7" fmla="*/ 2147483646 h 15"/>
              <a:gd name="T8" fmla="*/ 2147483646 w 12"/>
              <a:gd name="T9" fmla="*/ 2147483646 h 15"/>
              <a:gd name="T10" fmla="*/ 2147483646 w 12"/>
              <a:gd name="T11" fmla="*/ 2147483646 h 15"/>
              <a:gd name="T12" fmla="*/ 2147483646 w 12"/>
              <a:gd name="T13" fmla="*/ 2147483646 h 15"/>
              <a:gd name="T14" fmla="*/ 2147483646 w 12"/>
              <a:gd name="T15" fmla="*/ 2147483646 h 15"/>
              <a:gd name="T16" fmla="*/ 2147483646 w 12"/>
              <a:gd name="T17" fmla="*/ 2147483646 h 15"/>
              <a:gd name="T18" fmla="*/ 2147483646 w 12"/>
              <a:gd name="T19" fmla="*/ 2147483646 h 15"/>
              <a:gd name="T20" fmla="*/ 2147483646 w 12"/>
              <a:gd name="T21" fmla="*/ 2147483646 h 15"/>
              <a:gd name="T22" fmla="*/ 2147483646 w 12"/>
              <a:gd name="T23" fmla="*/ 2147483646 h 15"/>
              <a:gd name="T24" fmla="*/ 2147483646 w 12"/>
              <a:gd name="T25" fmla="*/ 0 h 15"/>
              <a:gd name="T26" fmla="*/ 2147483646 w 12"/>
              <a:gd name="T27" fmla="*/ 0 h 15"/>
              <a:gd name="T28" fmla="*/ 0 w 12"/>
              <a:gd name="T29" fmla="*/ 2147483646 h 1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
              <a:gd name="T46" fmla="*/ 0 h 15"/>
              <a:gd name="T47" fmla="*/ 12 w 12"/>
              <a:gd name="T48" fmla="*/ 15 h 1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 h="15">
                <a:moveTo>
                  <a:pt x="0" y="1"/>
                </a:moveTo>
                <a:lnTo>
                  <a:pt x="2" y="14"/>
                </a:lnTo>
                <a:lnTo>
                  <a:pt x="3" y="15"/>
                </a:lnTo>
                <a:lnTo>
                  <a:pt x="8" y="12"/>
                </a:lnTo>
                <a:lnTo>
                  <a:pt x="7" y="8"/>
                </a:lnTo>
                <a:lnTo>
                  <a:pt x="8" y="6"/>
                </a:lnTo>
                <a:lnTo>
                  <a:pt x="9" y="8"/>
                </a:lnTo>
                <a:lnTo>
                  <a:pt x="10" y="11"/>
                </a:lnTo>
                <a:lnTo>
                  <a:pt x="11" y="10"/>
                </a:lnTo>
                <a:lnTo>
                  <a:pt x="12" y="8"/>
                </a:lnTo>
                <a:lnTo>
                  <a:pt x="11" y="5"/>
                </a:lnTo>
                <a:lnTo>
                  <a:pt x="8" y="4"/>
                </a:lnTo>
                <a:lnTo>
                  <a:pt x="6" y="0"/>
                </a:lnTo>
                <a:lnTo>
                  <a:pt x="4" y="0"/>
                </a:lnTo>
                <a:lnTo>
                  <a:pt x="0" y="1"/>
                </a:lnTo>
                <a:close/>
              </a:path>
            </a:pathLst>
          </a:custGeom>
          <a:solidFill>
            <a:srgbClr val="67A9CF"/>
          </a:solidFill>
          <a:ln w="15875">
            <a:solidFill>
              <a:srgbClr val="003F48"/>
            </a:solidFill>
            <a:prstDash val="solid"/>
            <a:round/>
            <a:headEnd/>
            <a:tailEnd/>
          </a:ln>
        </p:spPr>
        <p:txBody>
          <a:bodyPr/>
          <a:lstStyle/>
          <a:p>
            <a:endParaRPr lang="en-US"/>
          </a:p>
        </p:txBody>
      </p:sp>
      <p:sp>
        <p:nvSpPr>
          <p:cNvPr id="178223" name="South Carolina">
            <a:extLst>
              <a:ext uri="{FF2B5EF4-FFF2-40B4-BE49-F238E27FC236}">
                <a16:creationId xmlns:a16="http://schemas.microsoft.com/office/drawing/2014/main" id="{B1B0B88F-BD9C-41C9-893A-C5BEB8477AEE}"/>
              </a:ext>
              <a:ext uri="{C183D7F6-B498-43B3-948B-1728B52AA6E4}">
                <adec:decorative xmlns:adec="http://schemas.microsoft.com/office/drawing/2017/decorative" val="1"/>
              </a:ext>
            </a:extLst>
          </p:cNvPr>
          <p:cNvSpPr>
            <a:spLocks noChangeAspect="1"/>
          </p:cNvSpPr>
          <p:nvPr/>
        </p:nvSpPr>
        <p:spPr bwMode="auto">
          <a:xfrm>
            <a:off x="6481763" y="3719513"/>
            <a:ext cx="619125" cy="466725"/>
          </a:xfrm>
          <a:custGeom>
            <a:avLst/>
            <a:gdLst>
              <a:gd name="T0" fmla="*/ 0 w 79"/>
              <a:gd name="T1" fmla="*/ 2147483646 h 60"/>
              <a:gd name="T2" fmla="*/ 2147483646 w 79"/>
              <a:gd name="T3" fmla="*/ 2147483646 h 60"/>
              <a:gd name="T4" fmla="*/ 2147483646 w 79"/>
              <a:gd name="T5" fmla="*/ 2147483646 h 60"/>
              <a:gd name="T6" fmla="*/ 2147483646 w 79"/>
              <a:gd name="T7" fmla="*/ 0 h 60"/>
              <a:gd name="T8" fmla="*/ 2147483646 w 79"/>
              <a:gd name="T9" fmla="*/ 2147483646 h 60"/>
              <a:gd name="T10" fmla="*/ 2147483646 w 79"/>
              <a:gd name="T11" fmla="*/ 2147483646 h 60"/>
              <a:gd name="T12" fmla="*/ 2147483646 w 79"/>
              <a:gd name="T13" fmla="*/ 2147483646 h 60"/>
              <a:gd name="T14" fmla="*/ 2147483646 w 79"/>
              <a:gd name="T15" fmla="*/ 2147483646 h 60"/>
              <a:gd name="T16" fmla="*/ 2147483646 w 79"/>
              <a:gd name="T17" fmla="*/ 2147483646 h 60"/>
              <a:gd name="T18" fmla="*/ 2147483646 w 79"/>
              <a:gd name="T19" fmla="*/ 2147483646 h 60"/>
              <a:gd name="T20" fmla="*/ 2147483646 w 79"/>
              <a:gd name="T21" fmla="*/ 2147483646 h 60"/>
              <a:gd name="T22" fmla="*/ 2147483646 w 79"/>
              <a:gd name="T23" fmla="*/ 2147483646 h 60"/>
              <a:gd name="T24" fmla="*/ 2147483646 w 79"/>
              <a:gd name="T25" fmla="*/ 2147483646 h 60"/>
              <a:gd name="T26" fmla="*/ 2147483646 w 79"/>
              <a:gd name="T27" fmla="*/ 2147483646 h 60"/>
              <a:gd name="T28" fmla="*/ 2147483646 w 79"/>
              <a:gd name="T29" fmla="*/ 2147483646 h 60"/>
              <a:gd name="T30" fmla="*/ 2147483646 w 79"/>
              <a:gd name="T31" fmla="*/ 2147483646 h 60"/>
              <a:gd name="T32" fmla="*/ 2147483646 w 79"/>
              <a:gd name="T33" fmla="*/ 2147483646 h 60"/>
              <a:gd name="T34" fmla="*/ 2147483646 w 79"/>
              <a:gd name="T35" fmla="*/ 2147483646 h 60"/>
              <a:gd name="T36" fmla="*/ 2147483646 w 79"/>
              <a:gd name="T37" fmla="*/ 2147483646 h 60"/>
              <a:gd name="T38" fmla="*/ 2147483646 w 79"/>
              <a:gd name="T39" fmla="*/ 2147483646 h 60"/>
              <a:gd name="T40" fmla="*/ 2147483646 w 79"/>
              <a:gd name="T41" fmla="*/ 2147483646 h 60"/>
              <a:gd name="T42" fmla="*/ 2147483646 w 79"/>
              <a:gd name="T43" fmla="*/ 2147483646 h 60"/>
              <a:gd name="T44" fmla="*/ 2147483646 w 79"/>
              <a:gd name="T45" fmla="*/ 2147483646 h 60"/>
              <a:gd name="T46" fmla="*/ 2147483646 w 79"/>
              <a:gd name="T47" fmla="*/ 2147483646 h 60"/>
              <a:gd name="T48" fmla="*/ 2147483646 w 79"/>
              <a:gd name="T49" fmla="*/ 2147483646 h 60"/>
              <a:gd name="T50" fmla="*/ 2147483646 w 79"/>
              <a:gd name="T51" fmla="*/ 2147483646 h 60"/>
              <a:gd name="T52" fmla="*/ 2147483646 w 79"/>
              <a:gd name="T53" fmla="*/ 2147483646 h 60"/>
              <a:gd name="T54" fmla="*/ 0 w 79"/>
              <a:gd name="T55" fmla="*/ 2147483646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9"/>
              <a:gd name="T85" fmla="*/ 0 h 60"/>
              <a:gd name="T86" fmla="*/ 79 w 79"/>
              <a:gd name="T87" fmla="*/ 60 h 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9" h="60">
                <a:moveTo>
                  <a:pt x="0" y="14"/>
                </a:moveTo>
                <a:lnTo>
                  <a:pt x="3" y="8"/>
                </a:lnTo>
                <a:lnTo>
                  <a:pt x="14" y="2"/>
                </a:lnTo>
                <a:lnTo>
                  <a:pt x="35" y="0"/>
                </a:lnTo>
                <a:lnTo>
                  <a:pt x="44" y="5"/>
                </a:lnTo>
                <a:lnTo>
                  <a:pt x="58" y="4"/>
                </a:lnTo>
                <a:lnTo>
                  <a:pt x="79" y="18"/>
                </a:lnTo>
                <a:lnTo>
                  <a:pt x="72" y="26"/>
                </a:lnTo>
                <a:lnTo>
                  <a:pt x="70" y="30"/>
                </a:lnTo>
                <a:lnTo>
                  <a:pt x="70" y="35"/>
                </a:lnTo>
                <a:lnTo>
                  <a:pt x="64" y="40"/>
                </a:lnTo>
                <a:lnTo>
                  <a:pt x="60" y="46"/>
                </a:lnTo>
                <a:lnTo>
                  <a:pt x="54" y="50"/>
                </a:lnTo>
                <a:lnTo>
                  <a:pt x="51" y="51"/>
                </a:lnTo>
                <a:lnTo>
                  <a:pt x="50" y="55"/>
                </a:lnTo>
                <a:lnTo>
                  <a:pt x="47" y="52"/>
                </a:lnTo>
                <a:lnTo>
                  <a:pt x="50" y="57"/>
                </a:lnTo>
                <a:lnTo>
                  <a:pt x="47" y="60"/>
                </a:lnTo>
                <a:lnTo>
                  <a:pt x="44" y="60"/>
                </a:lnTo>
                <a:lnTo>
                  <a:pt x="42" y="57"/>
                </a:lnTo>
                <a:lnTo>
                  <a:pt x="39" y="51"/>
                </a:lnTo>
                <a:lnTo>
                  <a:pt x="37" y="51"/>
                </a:lnTo>
                <a:lnTo>
                  <a:pt x="33" y="43"/>
                </a:lnTo>
                <a:lnTo>
                  <a:pt x="28" y="39"/>
                </a:lnTo>
                <a:lnTo>
                  <a:pt x="24" y="34"/>
                </a:lnTo>
                <a:lnTo>
                  <a:pt x="14" y="27"/>
                </a:lnTo>
                <a:lnTo>
                  <a:pt x="10" y="21"/>
                </a:lnTo>
                <a:lnTo>
                  <a:pt x="0" y="14"/>
                </a:lnTo>
                <a:close/>
              </a:path>
            </a:pathLst>
          </a:custGeom>
          <a:solidFill>
            <a:srgbClr val="BDC9E1"/>
          </a:solidFill>
          <a:ln w="15875">
            <a:solidFill>
              <a:srgbClr val="003F48"/>
            </a:solidFill>
            <a:prstDash val="solid"/>
            <a:round/>
            <a:headEnd/>
            <a:tailEnd/>
          </a:ln>
        </p:spPr>
        <p:txBody>
          <a:bodyPr/>
          <a:lstStyle/>
          <a:p>
            <a:endParaRPr lang="en-US"/>
          </a:p>
        </p:txBody>
      </p:sp>
      <p:sp>
        <p:nvSpPr>
          <p:cNvPr id="178224" name="South Dakota">
            <a:extLst>
              <a:ext uri="{FF2B5EF4-FFF2-40B4-BE49-F238E27FC236}">
                <a16:creationId xmlns:a16="http://schemas.microsoft.com/office/drawing/2014/main" id="{E4090C2C-F442-428C-BFBF-77FB76AD1DC2}"/>
              </a:ext>
              <a:ext uri="{C183D7F6-B498-43B3-948B-1728B52AA6E4}">
                <adec:decorative xmlns:adec="http://schemas.microsoft.com/office/drawing/2017/decorative" val="1"/>
              </a:ext>
            </a:extLst>
          </p:cNvPr>
          <p:cNvSpPr>
            <a:spLocks noChangeAspect="1"/>
          </p:cNvSpPr>
          <p:nvPr/>
        </p:nvSpPr>
        <p:spPr bwMode="auto">
          <a:xfrm>
            <a:off x="3992563" y="2157413"/>
            <a:ext cx="857250" cy="576262"/>
          </a:xfrm>
          <a:custGeom>
            <a:avLst/>
            <a:gdLst>
              <a:gd name="T0" fmla="*/ 0 w 109"/>
              <a:gd name="T1" fmla="*/ 2147483646 h 74"/>
              <a:gd name="T2" fmla="*/ 2147483646 w 109"/>
              <a:gd name="T3" fmla="*/ 2147483646 h 74"/>
              <a:gd name="T4" fmla="*/ 2147483646 w 109"/>
              <a:gd name="T5" fmla="*/ 0 h 74"/>
              <a:gd name="T6" fmla="*/ 2147483646 w 109"/>
              <a:gd name="T7" fmla="*/ 2147483646 h 74"/>
              <a:gd name="T8" fmla="*/ 2147483646 w 109"/>
              <a:gd name="T9" fmla="*/ 2147483646 h 74"/>
              <a:gd name="T10" fmla="*/ 2147483646 w 109"/>
              <a:gd name="T11" fmla="*/ 2147483646 h 74"/>
              <a:gd name="T12" fmla="*/ 2147483646 w 109"/>
              <a:gd name="T13" fmla="*/ 2147483646 h 74"/>
              <a:gd name="T14" fmla="*/ 2147483646 w 109"/>
              <a:gd name="T15" fmla="*/ 2147483646 h 74"/>
              <a:gd name="T16" fmla="*/ 2147483646 w 109"/>
              <a:gd name="T17" fmla="*/ 2147483646 h 74"/>
              <a:gd name="T18" fmla="*/ 2147483646 w 109"/>
              <a:gd name="T19" fmla="*/ 2147483646 h 74"/>
              <a:gd name="T20" fmla="*/ 2147483646 w 109"/>
              <a:gd name="T21" fmla="*/ 2147483646 h 74"/>
              <a:gd name="T22" fmla="*/ 2147483646 w 109"/>
              <a:gd name="T23" fmla="*/ 2147483646 h 74"/>
              <a:gd name="T24" fmla="*/ 2147483646 w 109"/>
              <a:gd name="T25" fmla="*/ 2147483646 h 74"/>
              <a:gd name="T26" fmla="*/ 2147483646 w 109"/>
              <a:gd name="T27" fmla="*/ 2147483646 h 74"/>
              <a:gd name="T28" fmla="*/ 2147483646 w 109"/>
              <a:gd name="T29" fmla="*/ 2147483646 h 74"/>
              <a:gd name="T30" fmla="*/ 2147483646 w 109"/>
              <a:gd name="T31" fmla="*/ 2147483646 h 74"/>
              <a:gd name="T32" fmla="*/ 2147483646 w 109"/>
              <a:gd name="T33" fmla="*/ 2147483646 h 74"/>
              <a:gd name="T34" fmla="*/ 2147483646 w 109"/>
              <a:gd name="T35" fmla="*/ 2147483646 h 74"/>
              <a:gd name="T36" fmla="*/ 2147483646 w 109"/>
              <a:gd name="T37" fmla="*/ 2147483646 h 74"/>
              <a:gd name="T38" fmla="*/ 0 w 109"/>
              <a:gd name="T39" fmla="*/ 2147483646 h 7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9"/>
              <a:gd name="T61" fmla="*/ 0 h 74"/>
              <a:gd name="T62" fmla="*/ 109 w 109"/>
              <a:gd name="T63" fmla="*/ 74 h 7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9" h="74">
                <a:moveTo>
                  <a:pt x="0" y="58"/>
                </a:moveTo>
                <a:lnTo>
                  <a:pt x="4" y="19"/>
                </a:lnTo>
                <a:lnTo>
                  <a:pt x="5" y="0"/>
                </a:lnTo>
                <a:lnTo>
                  <a:pt x="54" y="4"/>
                </a:lnTo>
                <a:lnTo>
                  <a:pt x="108" y="6"/>
                </a:lnTo>
                <a:lnTo>
                  <a:pt x="104" y="12"/>
                </a:lnTo>
                <a:lnTo>
                  <a:pt x="109" y="18"/>
                </a:lnTo>
                <a:lnTo>
                  <a:pt x="109" y="54"/>
                </a:lnTo>
                <a:lnTo>
                  <a:pt x="107" y="53"/>
                </a:lnTo>
                <a:lnTo>
                  <a:pt x="107" y="58"/>
                </a:lnTo>
                <a:lnTo>
                  <a:pt x="109" y="62"/>
                </a:lnTo>
                <a:lnTo>
                  <a:pt x="108" y="65"/>
                </a:lnTo>
                <a:lnTo>
                  <a:pt x="109" y="74"/>
                </a:lnTo>
                <a:lnTo>
                  <a:pt x="106" y="73"/>
                </a:lnTo>
                <a:lnTo>
                  <a:pt x="104" y="70"/>
                </a:lnTo>
                <a:lnTo>
                  <a:pt x="98" y="67"/>
                </a:lnTo>
                <a:lnTo>
                  <a:pt x="94" y="67"/>
                </a:lnTo>
                <a:lnTo>
                  <a:pt x="85" y="67"/>
                </a:lnTo>
                <a:lnTo>
                  <a:pt x="79" y="63"/>
                </a:lnTo>
                <a:lnTo>
                  <a:pt x="0" y="58"/>
                </a:lnTo>
                <a:close/>
              </a:path>
            </a:pathLst>
          </a:custGeom>
          <a:solidFill>
            <a:srgbClr val="BDC9E1"/>
          </a:solidFill>
          <a:ln w="15875">
            <a:solidFill>
              <a:srgbClr val="003F48"/>
            </a:solidFill>
            <a:prstDash val="solid"/>
            <a:round/>
            <a:headEnd/>
            <a:tailEnd/>
          </a:ln>
        </p:spPr>
        <p:txBody>
          <a:bodyPr/>
          <a:lstStyle/>
          <a:p>
            <a:endParaRPr lang="en-US"/>
          </a:p>
        </p:txBody>
      </p:sp>
      <p:sp>
        <p:nvSpPr>
          <p:cNvPr id="178225" name="Tennessee">
            <a:extLst>
              <a:ext uri="{FF2B5EF4-FFF2-40B4-BE49-F238E27FC236}">
                <a16:creationId xmlns:a16="http://schemas.microsoft.com/office/drawing/2014/main" id="{361403BE-EBC0-4F39-BED4-620B79549803}"/>
              </a:ext>
              <a:ext uri="{C183D7F6-B498-43B3-948B-1728B52AA6E4}">
                <adec:decorative xmlns:adec="http://schemas.microsoft.com/office/drawing/2017/decorative" val="1"/>
              </a:ext>
            </a:extLst>
          </p:cNvPr>
          <p:cNvSpPr>
            <a:spLocks noChangeAspect="1"/>
          </p:cNvSpPr>
          <p:nvPr/>
        </p:nvSpPr>
        <p:spPr bwMode="auto">
          <a:xfrm>
            <a:off x="5608638" y="3509963"/>
            <a:ext cx="1044575" cy="350837"/>
          </a:xfrm>
          <a:custGeom>
            <a:avLst/>
            <a:gdLst>
              <a:gd name="T0" fmla="*/ 0 w 133"/>
              <a:gd name="T1" fmla="*/ 2147483646 h 45"/>
              <a:gd name="T2" fmla="*/ 2147483646 w 133"/>
              <a:gd name="T3" fmla="*/ 2147483646 h 45"/>
              <a:gd name="T4" fmla="*/ 2147483646 w 133"/>
              <a:gd name="T5" fmla="*/ 2147483646 h 45"/>
              <a:gd name="T6" fmla="*/ 2147483646 w 133"/>
              <a:gd name="T7" fmla="*/ 2147483646 h 45"/>
              <a:gd name="T8" fmla="*/ 2147483646 w 133"/>
              <a:gd name="T9" fmla="*/ 2147483646 h 45"/>
              <a:gd name="T10" fmla="*/ 2147483646 w 133"/>
              <a:gd name="T11" fmla="*/ 2147483646 h 45"/>
              <a:gd name="T12" fmla="*/ 2147483646 w 133"/>
              <a:gd name="T13" fmla="*/ 2147483646 h 45"/>
              <a:gd name="T14" fmla="*/ 2147483646 w 133"/>
              <a:gd name="T15" fmla="*/ 2147483646 h 45"/>
              <a:gd name="T16" fmla="*/ 2147483646 w 133"/>
              <a:gd name="T17" fmla="*/ 2147483646 h 45"/>
              <a:gd name="T18" fmla="*/ 2147483646 w 133"/>
              <a:gd name="T19" fmla="*/ 2147483646 h 45"/>
              <a:gd name="T20" fmla="*/ 2147483646 w 133"/>
              <a:gd name="T21" fmla="*/ 2147483646 h 45"/>
              <a:gd name="T22" fmla="*/ 2147483646 w 133"/>
              <a:gd name="T23" fmla="*/ 2147483646 h 45"/>
              <a:gd name="T24" fmla="*/ 2147483646 w 133"/>
              <a:gd name="T25" fmla="*/ 2147483646 h 45"/>
              <a:gd name="T26" fmla="*/ 2147483646 w 133"/>
              <a:gd name="T27" fmla="*/ 0 h 45"/>
              <a:gd name="T28" fmla="*/ 2147483646 w 133"/>
              <a:gd name="T29" fmla="*/ 2147483646 h 45"/>
              <a:gd name="T30" fmla="*/ 2147483646 w 133"/>
              <a:gd name="T31" fmla="*/ 2147483646 h 45"/>
              <a:gd name="T32" fmla="*/ 2147483646 w 133"/>
              <a:gd name="T33" fmla="*/ 2147483646 h 45"/>
              <a:gd name="T34" fmla="*/ 2147483646 w 133"/>
              <a:gd name="T35" fmla="*/ 2147483646 h 45"/>
              <a:gd name="T36" fmla="*/ 2147483646 w 133"/>
              <a:gd name="T37" fmla="*/ 2147483646 h 45"/>
              <a:gd name="T38" fmla="*/ 2147483646 w 133"/>
              <a:gd name="T39" fmla="*/ 2147483646 h 45"/>
              <a:gd name="T40" fmla="*/ 2147483646 w 133"/>
              <a:gd name="T41" fmla="*/ 2147483646 h 45"/>
              <a:gd name="T42" fmla="*/ 2147483646 w 133"/>
              <a:gd name="T43" fmla="*/ 2147483646 h 45"/>
              <a:gd name="T44" fmla="*/ 2147483646 w 133"/>
              <a:gd name="T45" fmla="*/ 2147483646 h 45"/>
              <a:gd name="T46" fmla="*/ 2147483646 w 133"/>
              <a:gd name="T47" fmla="*/ 2147483646 h 45"/>
              <a:gd name="T48" fmla="*/ 2147483646 w 133"/>
              <a:gd name="T49" fmla="*/ 2147483646 h 45"/>
              <a:gd name="T50" fmla="*/ 2147483646 w 133"/>
              <a:gd name="T51" fmla="*/ 2147483646 h 45"/>
              <a:gd name="T52" fmla="*/ 2147483646 w 133"/>
              <a:gd name="T53" fmla="*/ 2147483646 h 45"/>
              <a:gd name="T54" fmla="*/ 2147483646 w 133"/>
              <a:gd name="T55" fmla="*/ 2147483646 h 45"/>
              <a:gd name="T56" fmla="*/ 2147483646 w 133"/>
              <a:gd name="T57" fmla="*/ 2147483646 h 45"/>
              <a:gd name="T58" fmla="*/ 0 w 133"/>
              <a:gd name="T59" fmla="*/ 2147483646 h 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3"/>
              <a:gd name="T91" fmla="*/ 0 h 45"/>
              <a:gd name="T92" fmla="*/ 133 w 133"/>
              <a:gd name="T93" fmla="*/ 45 h 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3" h="45">
                <a:moveTo>
                  <a:pt x="0" y="45"/>
                </a:moveTo>
                <a:lnTo>
                  <a:pt x="2" y="38"/>
                </a:lnTo>
                <a:lnTo>
                  <a:pt x="1" y="37"/>
                </a:lnTo>
                <a:lnTo>
                  <a:pt x="5" y="33"/>
                </a:lnTo>
                <a:lnTo>
                  <a:pt x="9" y="27"/>
                </a:lnTo>
                <a:lnTo>
                  <a:pt x="8" y="25"/>
                </a:lnTo>
                <a:lnTo>
                  <a:pt x="9" y="22"/>
                </a:lnTo>
                <a:lnTo>
                  <a:pt x="10" y="18"/>
                </a:lnTo>
                <a:lnTo>
                  <a:pt x="12" y="15"/>
                </a:lnTo>
                <a:lnTo>
                  <a:pt x="33" y="13"/>
                </a:lnTo>
                <a:lnTo>
                  <a:pt x="33" y="10"/>
                </a:lnTo>
                <a:lnTo>
                  <a:pt x="39" y="10"/>
                </a:lnTo>
                <a:lnTo>
                  <a:pt x="102" y="5"/>
                </a:lnTo>
                <a:lnTo>
                  <a:pt x="133" y="0"/>
                </a:lnTo>
                <a:lnTo>
                  <a:pt x="132" y="5"/>
                </a:lnTo>
                <a:lnTo>
                  <a:pt x="130" y="6"/>
                </a:lnTo>
                <a:lnTo>
                  <a:pt x="127" y="11"/>
                </a:lnTo>
                <a:lnTo>
                  <a:pt x="125" y="11"/>
                </a:lnTo>
                <a:lnTo>
                  <a:pt x="123" y="12"/>
                </a:lnTo>
                <a:lnTo>
                  <a:pt x="121" y="14"/>
                </a:lnTo>
                <a:lnTo>
                  <a:pt x="118" y="13"/>
                </a:lnTo>
                <a:lnTo>
                  <a:pt x="115" y="16"/>
                </a:lnTo>
                <a:lnTo>
                  <a:pt x="114" y="19"/>
                </a:lnTo>
                <a:lnTo>
                  <a:pt x="99" y="27"/>
                </a:lnTo>
                <a:lnTo>
                  <a:pt x="99" y="31"/>
                </a:lnTo>
                <a:lnTo>
                  <a:pt x="95" y="33"/>
                </a:lnTo>
                <a:lnTo>
                  <a:pt x="95" y="37"/>
                </a:lnTo>
                <a:lnTo>
                  <a:pt x="74" y="40"/>
                </a:lnTo>
                <a:lnTo>
                  <a:pt x="33" y="43"/>
                </a:lnTo>
                <a:lnTo>
                  <a:pt x="0" y="45"/>
                </a:lnTo>
                <a:close/>
              </a:path>
            </a:pathLst>
          </a:custGeom>
          <a:solidFill>
            <a:srgbClr val="BDC9E1"/>
          </a:solidFill>
          <a:ln w="15875">
            <a:solidFill>
              <a:srgbClr val="003F48"/>
            </a:solidFill>
            <a:prstDash val="solid"/>
            <a:round/>
            <a:headEnd/>
            <a:tailEnd/>
          </a:ln>
        </p:spPr>
        <p:txBody>
          <a:bodyPr/>
          <a:lstStyle/>
          <a:p>
            <a:endParaRPr lang="en-US"/>
          </a:p>
        </p:txBody>
      </p:sp>
      <p:sp>
        <p:nvSpPr>
          <p:cNvPr id="178226" name="Texas">
            <a:extLst>
              <a:ext uri="{FF2B5EF4-FFF2-40B4-BE49-F238E27FC236}">
                <a16:creationId xmlns:a16="http://schemas.microsoft.com/office/drawing/2014/main" id="{8207375F-1B97-452B-A3CB-B38EC1CF3551}"/>
              </a:ext>
              <a:ext uri="{C183D7F6-B498-43B3-948B-1728B52AA6E4}">
                <adec:decorative xmlns:adec="http://schemas.microsoft.com/office/drawing/2017/decorative" val="1"/>
              </a:ext>
            </a:extLst>
          </p:cNvPr>
          <p:cNvSpPr>
            <a:spLocks noChangeAspect="1"/>
          </p:cNvSpPr>
          <p:nvPr/>
        </p:nvSpPr>
        <p:spPr bwMode="auto">
          <a:xfrm>
            <a:off x="3498850" y="3619500"/>
            <a:ext cx="1711325" cy="1639888"/>
          </a:xfrm>
          <a:custGeom>
            <a:avLst/>
            <a:gdLst>
              <a:gd name="T0" fmla="*/ 2147483646 w 218"/>
              <a:gd name="T1" fmla="*/ 2147483646 h 211"/>
              <a:gd name="T2" fmla="*/ 2147483646 w 218"/>
              <a:gd name="T3" fmla="*/ 2147483646 h 211"/>
              <a:gd name="T4" fmla="*/ 2147483646 w 218"/>
              <a:gd name="T5" fmla="*/ 2147483646 h 211"/>
              <a:gd name="T6" fmla="*/ 2147483646 w 218"/>
              <a:gd name="T7" fmla="*/ 2147483646 h 211"/>
              <a:gd name="T8" fmla="*/ 2147483646 w 218"/>
              <a:gd name="T9" fmla="*/ 2147483646 h 211"/>
              <a:gd name="T10" fmla="*/ 2147483646 w 218"/>
              <a:gd name="T11" fmla="*/ 2147483646 h 211"/>
              <a:gd name="T12" fmla="*/ 2147483646 w 218"/>
              <a:gd name="T13" fmla="*/ 2147483646 h 211"/>
              <a:gd name="T14" fmla="*/ 2147483646 w 218"/>
              <a:gd name="T15" fmla="*/ 2147483646 h 211"/>
              <a:gd name="T16" fmla="*/ 2147483646 w 218"/>
              <a:gd name="T17" fmla="*/ 2147483646 h 211"/>
              <a:gd name="T18" fmla="*/ 2147483646 w 218"/>
              <a:gd name="T19" fmla="*/ 2147483646 h 211"/>
              <a:gd name="T20" fmla="*/ 2147483646 w 218"/>
              <a:gd name="T21" fmla="*/ 2147483646 h 211"/>
              <a:gd name="T22" fmla="*/ 2147483646 w 218"/>
              <a:gd name="T23" fmla="*/ 2147483646 h 211"/>
              <a:gd name="T24" fmla="*/ 2147483646 w 218"/>
              <a:gd name="T25" fmla="*/ 2147483646 h 211"/>
              <a:gd name="T26" fmla="*/ 2147483646 w 218"/>
              <a:gd name="T27" fmla="*/ 2147483646 h 211"/>
              <a:gd name="T28" fmla="*/ 2147483646 w 218"/>
              <a:gd name="T29" fmla="*/ 2147483646 h 211"/>
              <a:gd name="T30" fmla="*/ 2147483646 w 218"/>
              <a:gd name="T31" fmla="*/ 2147483646 h 211"/>
              <a:gd name="T32" fmla="*/ 2147483646 w 218"/>
              <a:gd name="T33" fmla="*/ 2147483646 h 211"/>
              <a:gd name="T34" fmla="*/ 2147483646 w 218"/>
              <a:gd name="T35" fmla="*/ 2147483646 h 211"/>
              <a:gd name="T36" fmla="*/ 2147483646 w 218"/>
              <a:gd name="T37" fmla="*/ 2147483646 h 211"/>
              <a:gd name="T38" fmla="*/ 2147483646 w 218"/>
              <a:gd name="T39" fmla="*/ 2147483646 h 211"/>
              <a:gd name="T40" fmla="*/ 2147483646 w 218"/>
              <a:gd name="T41" fmla="*/ 2147483646 h 211"/>
              <a:gd name="T42" fmla="*/ 2147483646 w 218"/>
              <a:gd name="T43" fmla="*/ 2147483646 h 211"/>
              <a:gd name="T44" fmla="*/ 2147483646 w 218"/>
              <a:gd name="T45" fmla="*/ 2147483646 h 211"/>
              <a:gd name="T46" fmla="*/ 2147483646 w 218"/>
              <a:gd name="T47" fmla="*/ 2147483646 h 211"/>
              <a:gd name="T48" fmla="*/ 2147483646 w 218"/>
              <a:gd name="T49" fmla="*/ 2147483646 h 211"/>
              <a:gd name="T50" fmla="*/ 2147483646 w 218"/>
              <a:gd name="T51" fmla="*/ 2147483646 h 211"/>
              <a:gd name="T52" fmla="*/ 2147483646 w 218"/>
              <a:gd name="T53" fmla="*/ 2147483646 h 211"/>
              <a:gd name="T54" fmla="*/ 2147483646 w 218"/>
              <a:gd name="T55" fmla="*/ 2147483646 h 211"/>
              <a:gd name="T56" fmla="*/ 2147483646 w 218"/>
              <a:gd name="T57" fmla="*/ 2147483646 h 211"/>
              <a:gd name="T58" fmla="*/ 2147483646 w 218"/>
              <a:gd name="T59" fmla="*/ 2147483646 h 211"/>
              <a:gd name="T60" fmla="*/ 2147483646 w 218"/>
              <a:gd name="T61" fmla="*/ 2147483646 h 211"/>
              <a:gd name="T62" fmla="*/ 2147483646 w 218"/>
              <a:gd name="T63" fmla="*/ 2147483646 h 211"/>
              <a:gd name="T64" fmla="*/ 2147483646 w 218"/>
              <a:gd name="T65" fmla="*/ 2147483646 h 211"/>
              <a:gd name="T66" fmla="*/ 2147483646 w 218"/>
              <a:gd name="T67" fmla="*/ 2147483646 h 211"/>
              <a:gd name="T68" fmla="*/ 2147483646 w 218"/>
              <a:gd name="T69" fmla="*/ 2147483646 h 211"/>
              <a:gd name="T70" fmla="*/ 2147483646 w 218"/>
              <a:gd name="T71" fmla="*/ 2147483646 h 211"/>
              <a:gd name="T72" fmla="*/ 2147483646 w 218"/>
              <a:gd name="T73" fmla="*/ 2147483646 h 211"/>
              <a:gd name="T74" fmla="*/ 2147483646 w 218"/>
              <a:gd name="T75" fmla="*/ 2147483646 h 211"/>
              <a:gd name="T76" fmla="*/ 2147483646 w 218"/>
              <a:gd name="T77" fmla="*/ 2147483646 h 211"/>
              <a:gd name="T78" fmla="*/ 2147483646 w 218"/>
              <a:gd name="T79" fmla="*/ 2147483646 h 211"/>
              <a:gd name="T80" fmla="*/ 2147483646 w 218"/>
              <a:gd name="T81" fmla="*/ 2147483646 h 211"/>
              <a:gd name="T82" fmla="*/ 2147483646 w 218"/>
              <a:gd name="T83" fmla="*/ 2147483646 h 211"/>
              <a:gd name="T84" fmla="*/ 2147483646 w 218"/>
              <a:gd name="T85" fmla="*/ 2147483646 h 21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11"/>
              <a:gd name="T131" fmla="*/ 218 w 218"/>
              <a:gd name="T132" fmla="*/ 211 h 21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11">
                <a:moveTo>
                  <a:pt x="2" y="87"/>
                </a:moveTo>
                <a:lnTo>
                  <a:pt x="0" y="83"/>
                </a:lnTo>
                <a:lnTo>
                  <a:pt x="5" y="83"/>
                </a:lnTo>
                <a:lnTo>
                  <a:pt x="60" y="88"/>
                </a:lnTo>
                <a:lnTo>
                  <a:pt x="68" y="0"/>
                </a:lnTo>
                <a:lnTo>
                  <a:pt x="115" y="3"/>
                </a:lnTo>
                <a:lnTo>
                  <a:pt x="113" y="41"/>
                </a:lnTo>
                <a:lnTo>
                  <a:pt x="118" y="44"/>
                </a:lnTo>
                <a:lnTo>
                  <a:pt x="122" y="45"/>
                </a:lnTo>
                <a:lnTo>
                  <a:pt x="124" y="43"/>
                </a:lnTo>
                <a:lnTo>
                  <a:pt x="126" y="45"/>
                </a:lnTo>
                <a:lnTo>
                  <a:pt x="126" y="48"/>
                </a:lnTo>
                <a:lnTo>
                  <a:pt x="130" y="48"/>
                </a:lnTo>
                <a:lnTo>
                  <a:pt x="133" y="50"/>
                </a:lnTo>
                <a:lnTo>
                  <a:pt x="135" y="49"/>
                </a:lnTo>
                <a:lnTo>
                  <a:pt x="138" y="51"/>
                </a:lnTo>
                <a:lnTo>
                  <a:pt x="139" y="50"/>
                </a:lnTo>
                <a:lnTo>
                  <a:pt x="143" y="50"/>
                </a:lnTo>
                <a:lnTo>
                  <a:pt x="145" y="55"/>
                </a:lnTo>
                <a:lnTo>
                  <a:pt x="147" y="56"/>
                </a:lnTo>
                <a:lnTo>
                  <a:pt x="150" y="53"/>
                </a:lnTo>
                <a:lnTo>
                  <a:pt x="155" y="57"/>
                </a:lnTo>
                <a:lnTo>
                  <a:pt x="158" y="55"/>
                </a:lnTo>
                <a:lnTo>
                  <a:pt x="159" y="59"/>
                </a:lnTo>
                <a:lnTo>
                  <a:pt x="159" y="56"/>
                </a:lnTo>
                <a:lnTo>
                  <a:pt x="162" y="54"/>
                </a:lnTo>
                <a:lnTo>
                  <a:pt x="163" y="57"/>
                </a:lnTo>
                <a:lnTo>
                  <a:pt x="168" y="56"/>
                </a:lnTo>
                <a:lnTo>
                  <a:pt x="171" y="59"/>
                </a:lnTo>
                <a:lnTo>
                  <a:pt x="180" y="56"/>
                </a:lnTo>
                <a:lnTo>
                  <a:pt x="188" y="55"/>
                </a:lnTo>
                <a:lnTo>
                  <a:pt x="191" y="54"/>
                </a:lnTo>
                <a:lnTo>
                  <a:pt x="197" y="59"/>
                </a:lnTo>
                <a:lnTo>
                  <a:pt x="202" y="60"/>
                </a:lnTo>
                <a:lnTo>
                  <a:pt x="203" y="62"/>
                </a:lnTo>
                <a:lnTo>
                  <a:pt x="209" y="62"/>
                </a:lnTo>
                <a:lnTo>
                  <a:pt x="209" y="72"/>
                </a:lnTo>
                <a:lnTo>
                  <a:pt x="210" y="93"/>
                </a:lnTo>
                <a:lnTo>
                  <a:pt x="213" y="96"/>
                </a:lnTo>
                <a:lnTo>
                  <a:pt x="213" y="101"/>
                </a:lnTo>
                <a:lnTo>
                  <a:pt x="218" y="108"/>
                </a:lnTo>
                <a:lnTo>
                  <a:pt x="218" y="115"/>
                </a:lnTo>
                <a:lnTo>
                  <a:pt x="215" y="120"/>
                </a:lnTo>
                <a:lnTo>
                  <a:pt x="215" y="124"/>
                </a:lnTo>
                <a:lnTo>
                  <a:pt x="216" y="127"/>
                </a:lnTo>
                <a:lnTo>
                  <a:pt x="216" y="130"/>
                </a:lnTo>
                <a:lnTo>
                  <a:pt x="214" y="132"/>
                </a:lnTo>
                <a:lnTo>
                  <a:pt x="212" y="135"/>
                </a:lnTo>
                <a:lnTo>
                  <a:pt x="214" y="137"/>
                </a:lnTo>
                <a:lnTo>
                  <a:pt x="205" y="140"/>
                </a:lnTo>
                <a:lnTo>
                  <a:pt x="198" y="144"/>
                </a:lnTo>
                <a:lnTo>
                  <a:pt x="202" y="140"/>
                </a:lnTo>
                <a:lnTo>
                  <a:pt x="197" y="140"/>
                </a:lnTo>
                <a:lnTo>
                  <a:pt x="199" y="135"/>
                </a:lnTo>
                <a:lnTo>
                  <a:pt x="195" y="138"/>
                </a:lnTo>
                <a:lnTo>
                  <a:pt x="193" y="137"/>
                </a:lnTo>
                <a:lnTo>
                  <a:pt x="194" y="141"/>
                </a:lnTo>
                <a:lnTo>
                  <a:pt x="195" y="142"/>
                </a:lnTo>
                <a:lnTo>
                  <a:pt x="195" y="144"/>
                </a:lnTo>
                <a:lnTo>
                  <a:pt x="193" y="147"/>
                </a:lnTo>
                <a:lnTo>
                  <a:pt x="191" y="147"/>
                </a:lnTo>
                <a:lnTo>
                  <a:pt x="191" y="151"/>
                </a:lnTo>
                <a:lnTo>
                  <a:pt x="170" y="163"/>
                </a:lnTo>
                <a:lnTo>
                  <a:pt x="171" y="162"/>
                </a:lnTo>
                <a:lnTo>
                  <a:pt x="180" y="156"/>
                </a:lnTo>
                <a:lnTo>
                  <a:pt x="173" y="160"/>
                </a:lnTo>
                <a:lnTo>
                  <a:pt x="173" y="156"/>
                </a:lnTo>
                <a:lnTo>
                  <a:pt x="171" y="158"/>
                </a:lnTo>
                <a:lnTo>
                  <a:pt x="169" y="157"/>
                </a:lnTo>
                <a:lnTo>
                  <a:pt x="168" y="160"/>
                </a:lnTo>
                <a:lnTo>
                  <a:pt x="165" y="157"/>
                </a:lnTo>
                <a:lnTo>
                  <a:pt x="165" y="160"/>
                </a:lnTo>
                <a:lnTo>
                  <a:pt x="169" y="162"/>
                </a:lnTo>
                <a:lnTo>
                  <a:pt x="165" y="164"/>
                </a:lnTo>
                <a:lnTo>
                  <a:pt x="163" y="161"/>
                </a:lnTo>
                <a:lnTo>
                  <a:pt x="161" y="170"/>
                </a:lnTo>
                <a:lnTo>
                  <a:pt x="159" y="166"/>
                </a:lnTo>
                <a:lnTo>
                  <a:pt x="156" y="167"/>
                </a:lnTo>
                <a:lnTo>
                  <a:pt x="155" y="170"/>
                </a:lnTo>
                <a:lnTo>
                  <a:pt x="157" y="173"/>
                </a:lnTo>
                <a:lnTo>
                  <a:pt x="149" y="173"/>
                </a:lnTo>
                <a:lnTo>
                  <a:pt x="152" y="174"/>
                </a:lnTo>
                <a:lnTo>
                  <a:pt x="152" y="178"/>
                </a:lnTo>
                <a:lnTo>
                  <a:pt x="154" y="177"/>
                </a:lnTo>
                <a:lnTo>
                  <a:pt x="153" y="179"/>
                </a:lnTo>
                <a:lnTo>
                  <a:pt x="150" y="185"/>
                </a:lnTo>
                <a:lnTo>
                  <a:pt x="150" y="182"/>
                </a:lnTo>
                <a:lnTo>
                  <a:pt x="148" y="184"/>
                </a:lnTo>
                <a:lnTo>
                  <a:pt x="145" y="181"/>
                </a:lnTo>
                <a:lnTo>
                  <a:pt x="146" y="185"/>
                </a:lnTo>
                <a:lnTo>
                  <a:pt x="151" y="185"/>
                </a:lnTo>
                <a:lnTo>
                  <a:pt x="149" y="191"/>
                </a:lnTo>
                <a:lnTo>
                  <a:pt x="151" y="202"/>
                </a:lnTo>
                <a:lnTo>
                  <a:pt x="155" y="211"/>
                </a:lnTo>
                <a:lnTo>
                  <a:pt x="149" y="211"/>
                </a:lnTo>
                <a:lnTo>
                  <a:pt x="143" y="208"/>
                </a:lnTo>
                <a:lnTo>
                  <a:pt x="138" y="209"/>
                </a:lnTo>
                <a:lnTo>
                  <a:pt x="130" y="204"/>
                </a:lnTo>
                <a:lnTo>
                  <a:pt x="122" y="201"/>
                </a:lnTo>
                <a:lnTo>
                  <a:pt x="121" y="197"/>
                </a:lnTo>
                <a:lnTo>
                  <a:pt x="118" y="192"/>
                </a:lnTo>
                <a:lnTo>
                  <a:pt x="116" y="188"/>
                </a:lnTo>
                <a:lnTo>
                  <a:pt x="116" y="185"/>
                </a:lnTo>
                <a:lnTo>
                  <a:pt x="114" y="183"/>
                </a:lnTo>
                <a:lnTo>
                  <a:pt x="115" y="178"/>
                </a:lnTo>
                <a:lnTo>
                  <a:pt x="109" y="174"/>
                </a:lnTo>
                <a:lnTo>
                  <a:pt x="104" y="165"/>
                </a:lnTo>
                <a:lnTo>
                  <a:pt x="94" y="144"/>
                </a:lnTo>
                <a:lnTo>
                  <a:pt x="87" y="139"/>
                </a:lnTo>
                <a:lnTo>
                  <a:pt x="85" y="134"/>
                </a:lnTo>
                <a:lnTo>
                  <a:pt x="79" y="133"/>
                </a:lnTo>
                <a:lnTo>
                  <a:pt x="73" y="132"/>
                </a:lnTo>
                <a:lnTo>
                  <a:pt x="69" y="130"/>
                </a:lnTo>
                <a:lnTo>
                  <a:pt x="68" y="132"/>
                </a:lnTo>
                <a:lnTo>
                  <a:pt x="63" y="132"/>
                </a:lnTo>
                <a:lnTo>
                  <a:pt x="59" y="143"/>
                </a:lnTo>
                <a:lnTo>
                  <a:pt x="54" y="147"/>
                </a:lnTo>
                <a:lnTo>
                  <a:pt x="51" y="147"/>
                </a:lnTo>
                <a:lnTo>
                  <a:pt x="43" y="140"/>
                </a:lnTo>
                <a:lnTo>
                  <a:pt x="39" y="139"/>
                </a:lnTo>
                <a:lnTo>
                  <a:pt x="31" y="132"/>
                </a:lnTo>
                <a:lnTo>
                  <a:pt x="29" y="126"/>
                </a:lnTo>
                <a:lnTo>
                  <a:pt x="29" y="120"/>
                </a:lnTo>
                <a:lnTo>
                  <a:pt x="26" y="112"/>
                </a:lnTo>
                <a:lnTo>
                  <a:pt x="19" y="107"/>
                </a:lnTo>
                <a:lnTo>
                  <a:pt x="10" y="95"/>
                </a:lnTo>
                <a:lnTo>
                  <a:pt x="6" y="93"/>
                </a:lnTo>
                <a:lnTo>
                  <a:pt x="4" y="87"/>
                </a:lnTo>
                <a:lnTo>
                  <a:pt x="2" y="87"/>
                </a:lnTo>
                <a:close/>
              </a:path>
            </a:pathLst>
          </a:custGeom>
          <a:solidFill>
            <a:srgbClr val="BDC9E1"/>
          </a:solidFill>
          <a:ln w="15875">
            <a:solidFill>
              <a:srgbClr val="003F48"/>
            </a:solidFill>
            <a:prstDash val="solid"/>
            <a:round/>
            <a:headEnd/>
            <a:tailEnd/>
          </a:ln>
        </p:spPr>
        <p:txBody>
          <a:bodyPr/>
          <a:lstStyle/>
          <a:p>
            <a:endParaRPr lang="en-US"/>
          </a:p>
        </p:txBody>
      </p:sp>
      <p:sp>
        <p:nvSpPr>
          <p:cNvPr id="178227" name="Utah">
            <a:extLst>
              <a:ext uri="{FF2B5EF4-FFF2-40B4-BE49-F238E27FC236}">
                <a16:creationId xmlns:a16="http://schemas.microsoft.com/office/drawing/2014/main" id="{0E2BE1FF-A746-492B-A63E-AFA62CA4B148}"/>
              </a:ext>
              <a:ext uri="{C183D7F6-B498-43B3-948B-1728B52AA6E4}">
                <adec:decorative xmlns:adec="http://schemas.microsoft.com/office/drawing/2017/decorative" val="1"/>
              </a:ext>
            </a:extLst>
          </p:cNvPr>
          <p:cNvSpPr>
            <a:spLocks noChangeAspect="1"/>
          </p:cNvSpPr>
          <p:nvPr/>
        </p:nvSpPr>
        <p:spPr bwMode="auto">
          <a:xfrm>
            <a:off x="2698750" y="2601913"/>
            <a:ext cx="690563" cy="854075"/>
          </a:xfrm>
          <a:custGeom>
            <a:avLst/>
            <a:gdLst>
              <a:gd name="T0" fmla="*/ 0 w 88"/>
              <a:gd name="T1" fmla="*/ 2147483646 h 110"/>
              <a:gd name="T2" fmla="*/ 2147483646 w 88"/>
              <a:gd name="T3" fmla="*/ 0 h 110"/>
              <a:gd name="T4" fmla="*/ 2147483646 w 88"/>
              <a:gd name="T5" fmla="*/ 2147483646 h 110"/>
              <a:gd name="T6" fmla="*/ 2147483646 w 88"/>
              <a:gd name="T7" fmla="*/ 2147483646 h 110"/>
              <a:gd name="T8" fmla="*/ 2147483646 w 88"/>
              <a:gd name="T9" fmla="*/ 2147483646 h 110"/>
              <a:gd name="T10" fmla="*/ 2147483646 w 88"/>
              <a:gd name="T11" fmla="*/ 2147483646 h 110"/>
              <a:gd name="T12" fmla="*/ 0 w 88"/>
              <a:gd name="T13" fmla="*/ 2147483646 h 110"/>
              <a:gd name="T14" fmla="*/ 0 60000 65536"/>
              <a:gd name="T15" fmla="*/ 0 60000 65536"/>
              <a:gd name="T16" fmla="*/ 0 60000 65536"/>
              <a:gd name="T17" fmla="*/ 0 60000 65536"/>
              <a:gd name="T18" fmla="*/ 0 60000 65536"/>
              <a:gd name="T19" fmla="*/ 0 60000 65536"/>
              <a:gd name="T20" fmla="*/ 0 60000 65536"/>
              <a:gd name="T21" fmla="*/ 0 w 88"/>
              <a:gd name="T22" fmla="*/ 0 h 110"/>
              <a:gd name="T23" fmla="*/ 88 w 88"/>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110">
                <a:moveTo>
                  <a:pt x="0" y="97"/>
                </a:moveTo>
                <a:lnTo>
                  <a:pt x="19" y="0"/>
                </a:lnTo>
                <a:lnTo>
                  <a:pt x="62" y="8"/>
                </a:lnTo>
                <a:lnTo>
                  <a:pt x="59" y="27"/>
                </a:lnTo>
                <a:lnTo>
                  <a:pt x="88" y="32"/>
                </a:lnTo>
                <a:lnTo>
                  <a:pt x="77" y="110"/>
                </a:lnTo>
                <a:lnTo>
                  <a:pt x="0" y="97"/>
                </a:lnTo>
                <a:close/>
              </a:path>
            </a:pathLst>
          </a:custGeom>
          <a:solidFill>
            <a:srgbClr val="BDC9E1"/>
          </a:solidFill>
          <a:ln w="15875">
            <a:solidFill>
              <a:srgbClr val="003F48"/>
            </a:solidFill>
            <a:prstDash val="solid"/>
            <a:round/>
            <a:headEnd/>
            <a:tailEnd/>
          </a:ln>
        </p:spPr>
        <p:txBody>
          <a:bodyPr/>
          <a:lstStyle/>
          <a:p>
            <a:endParaRPr lang="en-US"/>
          </a:p>
        </p:txBody>
      </p:sp>
      <p:sp>
        <p:nvSpPr>
          <p:cNvPr id="178228" name="Vermont">
            <a:extLst>
              <a:ext uri="{FF2B5EF4-FFF2-40B4-BE49-F238E27FC236}">
                <a16:creationId xmlns:a16="http://schemas.microsoft.com/office/drawing/2014/main" id="{86DAED11-FA51-48D1-A2A7-D01C8C88113A}"/>
              </a:ext>
              <a:ext uri="{C183D7F6-B498-43B3-948B-1728B52AA6E4}">
                <adec:decorative xmlns:adec="http://schemas.microsoft.com/office/drawing/2017/decorative" val="1"/>
              </a:ext>
            </a:extLst>
          </p:cNvPr>
          <p:cNvSpPr>
            <a:spLocks noChangeAspect="1"/>
          </p:cNvSpPr>
          <p:nvPr/>
        </p:nvSpPr>
        <p:spPr bwMode="auto">
          <a:xfrm>
            <a:off x="7350125" y="2017713"/>
            <a:ext cx="196850" cy="382587"/>
          </a:xfrm>
          <a:custGeom>
            <a:avLst/>
            <a:gdLst>
              <a:gd name="T0" fmla="*/ 0 w 25"/>
              <a:gd name="T1" fmla="*/ 2147483646 h 49"/>
              <a:gd name="T2" fmla="*/ 2147483646 w 25"/>
              <a:gd name="T3" fmla="*/ 2147483646 h 49"/>
              <a:gd name="T4" fmla="*/ 2147483646 w 25"/>
              <a:gd name="T5" fmla="*/ 2147483646 h 49"/>
              <a:gd name="T6" fmla="*/ 2147483646 w 25"/>
              <a:gd name="T7" fmla="*/ 2147483646 h 49"/>
              <a:gd name="T8" fmla="*/ 2147483646 w 25"/>
              <a:gd name="T9" fmla="*/ 2147483646 h 49"/>
              <a:gd name="T10" fmla="*/ 2147483646 w 25"/>
              <a:gd name="T11" fmla="*/ 2147483646 h 49"/>
              <a:gd name="T12" fmla="*/ 2147483646 w 25"/>
              <a:gd name="T13" fmla="*/ 2147483646 h 49"/>
              <a:gd name="T14" fmla="*/ 2147483646 w 25"/>
              <a:gd name="T15" fmla="*/ 2147483646 h 49"/>
              <a:gd name="T16" fmla="*/ 2147483646 w 25"/>
              <a:gd name="T17" fmla="*/ 2147483646 h 49"/>
              <a:gd name="T18" fmla="*/ 2147483646 w 25"/>
              <a:gd name="T19" fmla="*/ 0 h 49"/>
              <a:gd name="T20" fmla="*/ 0 w 25"/>
              <a:gd name="T21" fmla="*/ 2147483646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9"/>
              <a:gd name="T35" fmla="*/ 25 w 25"/>
              <a:gd name="T36" fmla="*/ 49 h 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9">
                <a:moveTo>
                  <a:pt x="0" y="6"/>
                </a:moveTo>
                <a:lnTo>
                  <a:pt x="3" y="20"/>
                </a:lnTo>
                <a:lnTo>
                  <a:pt x="4" y="29"/>
                </a:lnTo>
                <a:lnTo>
                  <a:pt x="8" y="38"/>
                </a:lnTo>
                <a:lnTo>
                  <a:pt x="11" y="49"/>
                </a:lnTo>
                <a:lnTo>
                  <a:pt x="22" y="47"/>
                </a:lnTo>
                <a:lnTo>
                  <a:pt x="20" y="30"/>
                </a:lnTo>
                <a:lnTo>
                  <a:pt x="21" y="18"/>
                </a:lnTo>
                <a:lnTo>
                  <a:pt x="24" y="12"/>
                </a:lnTo>
                <a:lnTo>
                  <a:pt x="25" y="0"/>
                </a:lnTo>
                <a:lnTo>
                  <a:pt x="0" y="6"/>
                </a:lnTo>
                <a:close/>
              </a:path>
            </a:pathLst>
          </a:custGeom>
          <a:solidFill>
            <a:srgbClr val="67A9CF"/>
          </a:solidFill>
          <a:ln w="15875">
            <a:solidFill>
              <a:srgbClr val="003F48"/>
            </a:solidFill>
            <a:prstDash val="solid"/>
            <a:round/>
            <a:headEnd/>
            <a:tailEnd/>
          </a:ln>
        </p:spPr>
        <p:txBody>
          <a:bodyPr/>
          <a:lstStyle/>
          <a:p>
            <a:endParaRPr lang="en-US"/>
          </a:p>
        </p:txBody>
      </p:sp>
      <p:sp>
        <p:nvSpPr>
          <p:cNvPr id="178229" name="West Virginia">
            <a:extLst>
              <a:ext uri="{FF2B5EF4-FFF2-40B4-BE49-F238E27FC236}">
                <a16:creationId xmlns:a16="http://schemas.microsoft.com/office/drawing/2014/main" id="{9E032113-3163-4BD3-9396-94ED39DDE6F2}"/>
              </a:ext>
              <a:ext uri="{C183D7F6-B498-43B3-948B-1728B52AA6E4}">
                <adec:decorative xmlns:adec="http://schemas.microsoft.com/office/drawing/2017/decorative" val="1"/>
              </a:ext>
            </a:extLst>
          </p:cNvPr>
          <p:cNvSpPr>
            <a:spLocks noChangeAspect="1"/>
          </p:cNvSpPr>
          <p:nvPr/>
        </p:nvSpPr>
        <p:spPr bwMode="auto">
          <a:xfrm>
            <a:off x="6497638" y="2871788"/>
            <a:ext cx="549275" cy="546100"/>
          </a:xfrm>
          <a:custGeom>
            <a:avLst/>
            <a:gdLst>
              <a:gd name="T0" fmla="*/ 0 w 70"/>
              <a:gd name="T1" fmla="*/ 2147483646 h 70"/>
              <a:gd name="T2" fmla="*/ 2147483646 w 70"/>
              <a:gd name="T3" fmla="*/ 2147483646 h 70"/>
              <a:gd name="T4" fmla="*/ 2147483646 w 70"/>
              <a:gd name="T5" fmla="*/ 2147483646 h 70"/>
              <a:gd name="T6" fmla="*/ 2147483646 w 70"/>
              <a:gd name="T7" fmla="*/ 2147483646 h 70"/>
              <a:gd name="T8" fmla="*/ 2147483646 w 70"/>
              <a:gd name="T9" fmla="*/ 2147483646 h 70"/>
              <a:gd name="T10" fmla="*/ 2147483646 w 70"/>
              <a:gd name="T11" fmla="*/ 2147483646 h 70"/>
              <a:gd name="T12" fmla="*/ 2147483646 w 70"/>
              <a:gd name="T13" fmla="*/ 2147483646 h 70"/>
              <a:gd name="T14" fmla="*/ 2147483646 w 70"/>
              <a:gd name="T15" fmla="*/ 2147483646 h 70"/>
              <a:gd name="T16" fmla="*/ 2147483646 w 70"/>
              <a:gd name="T17" fmla="*/ 2147483646 h 70"/>
              <a:gd name="T18" fmla="*/ 2147483646 w 70"/>
              <a:gd name="T19" fmla="*/ 2147483646 h 70"/>
              <a:gd name="T20" fmla="*/ 2147483646 w 70"/>
              <a:gd name="T21" fmla="*/ 2147483646 h 70"/>
              <a:gd name="T22" fmla="*/ 2147483646 w 70"/>
              <a:gd name="T23" fmla="*/ 2147483646 h 70"/>
              <a:gd name="T24" fmla="*/ 2147483646 w 70"/>
              <a:gd name="T25" fmla="*/ 2147483646 h 70"/>
              <a:gd name="T26" fmla="*/ 2147483646 w 70"/>
              <a:gd name="T27" fmla="*/ 2147483646 h 70"/>
              <a:gd name="T28" fmla="*/ 2147483646 w 70"/>
              <a:gd name="T29" fmla="*/ 2147483646 h 70"/>
              <a:gd name="T30" fmla="*/ 2147483646 w 70"/>
              <a:gd name="T31" fmla="*/ 2147483646 h 70"/>
              <a:gd name="T32" fmla="*/ 2147483646 w 70"/>
              <a:gd name="T33" fmla="*/ 2147483646 h 70"/>
              <a:gd name="T34" fmla="*/ 2147483646 w 70"/>
              <a:gd name="T35" fmla="*/ 2147483646 h 70"/>
              <a:gd name="T36" fmla="*/ 2147483646 w 70"/>
              <a:gd name="T37" fmla="*/ 2147483646 h 70"/>
              <a:gd name="T38" fmla="*/ 2147483646 w 70"/>
              <a:gd name="T39" fmla="*/ 2147483646 h 70"/>
              <a:gd name="T40" fmla="*/ 2147483646 w 70"/>
              <a:gd name="T41" fmla="*/ 2147483646 h 70"/>
              <a:gd name="T42" fmla="*/ 2147483646 w 70"/>
              <a:gd name="T43" fmla="*/ 2147483646 h 70"/>
              <a:gd name="T44" fmla="*/ 2147483646 w 70"/>
              <a:gd name="T45" fmla="*/ 2147483646 h 70"/>
              <a:gd name="T46" fmla="*/ 2147483646 w 70"/>
              <a:gd name="T47" fmla="*/ 2147483646 h 70"/>
              <a:gd name="T48" fmla="*/ 2147483646 w 70"/>
              <a:gd name="T49" fmla="*/ 2147483646 h 70"/>
              <a:gd name="T50" fmla="*/ 2147483646 w 70"/>
              <a:gd name="T51" fmla="*/ 2147483646 h 70"/>
              <a:gd name="T52" fmla="*/ 2147483646 w 70"/>
              <a:gd name="T53" fmla="*/ 2147483646 h 70"/>
              <a:gd name="T54" fmla="*/ 2147483646 w 70"/>
              <a:gd name="T55" fmla="*/ 2147483646 h 70"/>
              <a:gd name="T56" fmla="*/ 2147483646 w 70"/>
              <a:gd name="T57" fmla="*/ 2147483646 h 70"/>
              <a:gd name="T58" fmla="*/ 2147483646 w 70"/>
              <a:gd name="T59" fmla="*/ 0 h 70"/>
              <a:gd name="T60" fmla="*/ 2147483646 w 70"/>
              <a:gd name="T61" fmla="*/ 2147483646 h 70"/>
              <a:gd name="T62" fmla="*/ 2147483646 w 70"/>
              <a:gd name="T63" fmla="*/ 2147483646 h 70"/>
              <a:gd name="T64" fmla="*/ 2147483646 w 70"/>
              <a:gd name="T65" fmla="*/ 2147483646 h 70"/>
              <a:gd name="T66" fmla="*/ 2147483646 w 70"/>
              <a:gd name="T67" fmla="*/ 2147483646 h 70"/>
              <a:gd name="T68" fmla="*/ 2147483646 w 70"/>
              <a:gd name="T69" fmla="*/ 2147483646 h 70"/>
              <a:gd name="T70" fmla="*/ 2147483646 w 70"/>
              <a:gd name="T71" fmla="*/ 2147483646 h 70"/>
              <a:gd name="T72" fmla="*/ 2147483646 w 70"/>
              <a:gd name="T73" fmla="*/ 2147483646 h 70"/>
              <a:gd name="T74" fmla="*/ 2147483646 w 70"/>
              <a:gd name="T75" fmla="*/ 2147483646 h 70"/>
              <a:gd name="T76" fmla="*/ 0 w 70"/>
              <a:gd name="T77" fmla="*/ 2147483646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0"/>
              <a:gd name="T118" fmla="*/ 0 h 70"/>
              <a:gd name="T119" fmla="*/ 70 w 70"/>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0" h="70">
                <a:moveTo>
                  <a:pt x="0" y="48"/>
                </a:moveTo>
                <a:lnTo>
                  <a:pt x="3" y="58"/>
                </a:lnTo>
                <a:lnTo>
                  <a:pt x="6" y="61"/>
                </a:lnTo>
                <a:lnTo>
                  <a:pt x="12" y="65"/>
                </a:lnTo>
                <a:lnTo>
                  <a:pt x="16" y="70"/>
                </a:lnTo>
                <a:lnTo>
                  <a:pt x="22" y="67"/>
                </a:lnTo>
                <a:lnTo>
                  <a:pt x="24" y="69"/>
                </a:lnTo>
                <a:lnTo>
                  <a:pt x="27" y="67"/>
                </a:lnTo>
                <a:lnTo>
                  <a:pt x="29" y="64"/>
                </a:lnTo>
                <a:lnTo>
                  <a:pt x="35" y="63"/>
                </a:lnTo>
                <a:lnTo>
                  <a:pt x="39" y="59"/>
                </a:lnTo>
                <a:lnTo>
                  <a:pt x="37" y="58"/>
                </a:lnTo>
                <a:lnTo>
                  <a:pt x="43" y="45"/>
                </a:lnTo>
                <a:lnTo>
                  <a:pt x="44" y="39"/>
                </a:lnTo>
                <a:lnTo>
                  <a:pt x="49" y="41"/>
                </a:lnTo>
                <a:lnTo>
                  <a:pt x="52" y="34"/>
                </a:lnTo>
                <a:lnTo>
                  <a:pt x="55" y="33"/>
                </a:lnTo>
                <a:lnTo>
                  <a:pt x="59" y="26"/>
                </a:lnTo>
                <a:lnTo>
                  <a:pt x="60" y="18"/>
                </a:lnTo>
                <a:lnTo>
                  <a:pt x="69" y="23"/>
                </a:lnTo>
                <a:lnTo>
                  <a:pt x="70" y="19"/>
                </a:lnTo>
                <a:lnTo>
                  <a:pt x="68" y="16"/>
                </a:lnTo>
                <a:lnTo>
                  <a:pt x="64" y="14"/>
                </a:lnTo>
                <a:lnTo>
                  <a:pt x="59" y="15"/>
                </a:lnTo>
                <a:lnTo>
                  <a:pt x="58" y="18"/>
                </a:lnTo>
                <a:lnTo>
                  <a:pt x="49" y="20"/>
                </a:lnTo>
                <a:lnTo>
                  <a:pt x="44" y="26"/>
                </a:lnTo>
                <a:lnTo>
                  <a:pt x="43" y="16"/>
                </a:lnTo>
                <a:lnTo>
                  <a:pt x="27" y="19"/>
                </a:lnTo>
                <a:lnTo>
                  <a:pt x="24" y="0"/>
                </a:lnTo>
                <a:lnTo>
                  <a:pt x="22" y="2"/>
                </a:lnTo>
                <a:lnTo>
                  <a:pt x="23" y="6"/>
                </a:lnTo>
                <a:lnTo>
                  <a:pt x="22" y="21"/>
                </a:lnTo>
                <a:lnTo>
                  <a:pt x="19" y="25"/>
                </a:lnTo>
                <a:lnTo>
                  <a:pt x="11" y="31"/>
                </a:lnTo>
                <a:lnTo>
                  <a:pt x="9" y="38"/>
                </a:lnTo>
                <a:lnTo>
                  <a:pt x="6" y="36"/>
                </a:lnTo>
                <a:lnTo>
                  <a:pt x="5" y="44"/>
                </a:lnTo>
                <a:lnTo>
                  <a:pt x="0" y="48"/>
                </a:lnTo>
                <a:close/>
              </a:path>
            </a:pathLst>
          </a:custGeom>
          <a:solidFill>
            <a:srgbClr val="67A9CF"/>
          </a:solidFill>
          <a:ln w="15875">
            <a:solidFill>
              <a:srgbClr val="003F48"/>
            </a:solidFill>
            <a:prstDash val="solid"/>
            <a:round/>
            <a:headEnd/>
            <a:tailEnd/>
          </a:ln>
        </p:spPr>
        <p:txBody>
          <a:bodyPr/>
          <a:lstStyle/>
          <a:p>
            <a:endParaRPr lang="en-US"/>
          </a:p>
        </p:txBody>
      </p:sp>
      <p:sp>
        <p:nvSpPr>
          <p:cNvPr id="178230" name="Wisconsin">
            <a:extLst>
              <a:ext uri="{FF2B5EF4-FFF2-40B4-BE49-F238E27FC236}">
                <a16:creationId xmlns:a16="http://schemas.microsoft.com/office/drawing/2014/main" id="{9BFCBA40-486D-4400-805D-85219FFD6A87}"/>
              </a:ext>
              <a:ext uri="{C183D7F6-B498-43B3-948B-1728B52AA6E4}">
                <adec:decorative xmlns:adec="http://schemas.microsoft.com/office/drawing/2017/decorative" val="1"/>
              </a:ext>
            </a:extLst>
          </p:cNvPr>
          <p:cNvSpPr>
            <a:spLocks noChangeAspect="1"/>
          </p:cNvSpPr>
          <p:nvPr/>
        </p:nvSpPr>
        <p:spPr bwMode="auto">
          <a:xfrm>
            <a:off x="5233988" y="2043113"/>
            <a:ext cx="642937" cy="666750"/>
          </a:xfrm>
          <a:custGeom>
            <a:avLst/>
            <a:gdLst>
              <a:gd name="T0" fmla="*/ 0 w 82"/>
              <a:gd name="T1" fmla="*/ 2147483646 h 86"/>
              <a:gd name="T2" fmla="*/ 2147483646 w 82"/>
              <a:gd name="T3" fmla="*/ 2147483646 h 86"/>
              <a:gd name="T4" fmla="*/ 2147483646 w 82"/>
              <a:gd name="T5" fmla="*/ 2147483646 h 86"/>
              <a:gd name="T6" fmla="*/ 2147483646 w 82"/>
              <a:gd name="T7" fmla="*/ 2147483646 h 86"/>
              <a:gd name="T8" fmla="*/ 2147483646 w 82"/>
              <a:gd name="T9" fmla="*/ 2147483646 h 86"/>
              <a:gd name="T10" fmla="*/ 2147483646 w 82"/>
              <a:gd name="T11" fmla="*/ 2147483646 h 86"/>
              <a:gd name="T12" fmla="*/ 2147483646 w 82"/>
              <a:gd name="T13" fmla="*/ 2147483646 h 86"/>
              <a:gd name="T14" fmla="*/ 2147483646 w 82"/>
              <a:gd name="T15" fmla="*/ 2147483646 h 86"/>
              <a:gd name="T16" fmla="*/ 2147483646 w 82"/>
              <a:gd name="T17" fmla="*/ 2147483646 h 86"/>
              <a:gd name="T18" fmla="*/ 2147483646 w 82"/>
              <a:gd name="T19" fmla="*/ 2147483646 h 86"/>
              <a:gd name="T20" fmla="*/ 2147483646 w 82"/>
              <a:gd name="T21" fmla="*/ 2147483646 h 86"/>
              <a:gd name="T22" fmla="*/ 2147483646 w 82"/>
              <a:gd name="T23" fmla="*/ 2147483646 h 86"/>
              <a:gd name="T24" fmla="*/ 2147483646 w 82"/>
              <a:gd name="T25" fmla="*/ 2147483646 h 86"/>
              <a:gd name="T26" fmla="*/ 2147483646 w 82"/>
              <a:gd name="T27" fmla="*/ 2147483646 h 86"/>
              <a:gd name="T28" fmla="*/ 2147483646 w 82"/>
              <a:gd name="T29" fmla="*/ 2147483646 h 86"/>
              <a:gd name="T30" fmla="*/ 2147483646 w 82"/>
              <a:gd name="T31" fmla="*/ 2147483646 h 86"/>
              <a:gd name="T32" fmla="*/ 2147483646 w 82"/>
              <a:gd name="T33" fmla="*/ 2147483646 h 86"/>
              <a:gd name="T34" fmla="*/ 2147483646 w 82"/>
              <a:gd name="T35" fmla="*/ 2147483646 h 86"/>
              <a:gd name="T36" fmla="*/ 2147483646 w 82"/>
              <a:gd name="T37" fmla="*/ 2147483646 h 86"/>
              <a:gd name="T38" fmla="*/ 2147483646 w 82"/>
              <a:gd name="T39" fmla="*/ 2147483646 h 86"/>
              <a:gd name="T40" fmla="*/ 2147483646 w 82"/>
              <a:gd name="T41" fmla="*/ 2147483646 h 86"/>
              <a:gd name="T42" fmla="*/ 2147483646 w 82"/>
              <a:gd name="T43" fmla="*/ 2147483646 h 86"/>
              <a:gd name="T44" fmla="*/ 2147483646 w 82"/>
              <a:gd name="T45" fmla="*/ 2147483646 h 86"/>
              <a:gd name="T46" fmla="*/ 2147483646 w 82"/>
              <a:gd name="T47" fmla="*/ 2147483646 h 86"/>
              <a:gd name="T48" fmla="*/ 2147483646 w 82"/>
              <a:gd name="T49" fmla="*/ 2147483646 h 86"/>
              <a:gd name="T50" fmla="*/ 2147483646 w 82"/>
              <a:gd name="T51" fmla="*/ 2147483646 h 86"/>
              <a:gd name="T52" fmla="*/ 2147483646 w 82"/>
              <a:gd name="T53" fmla="*/ 2147483646 h 86"/>
              <a:gd name="T54" fmla="*/ 2147483646 w 82"/>
              <a:gd name="T55" fmla="*/ 2147483646 h 86"/>
              <a:gd name="T56" fmla="*/ 2147483646 w 82"/>
              <a:gd name="T57" fmla="*/ 2147483646 h 86"/>
              <a:gd name="T58" fmla="*/ 2147483646 w 82"/>
              <a:gd name="T59" fmla="*/ 2147483646 h 86"/>
              <a:gd name="T60" fmla="*/ 2147483646 w 82"/>
              <a:gd name="T61" fmla="*/ 2147483646 h 86"/>
              <a:gd name="T62" fmla="*/ 2147483646 w 82"/>
              <a:gd name="T63" fmla="*/ 2147483646 h 86"/>
              <a:gd name="T64" fmla="*/ 2147483646 w 82"/>
              <a:gd name="T65" fmla="*/ 2147483646 h 86"/>
              <a:gd name="T66" fmla="*/ 2147483646 w 82"/>
              <a:gd name="T67" fmla="*/ 2147483646 h 86"/>
              <a:gd name="T68" fmla="*/ 2147483646 w 82"/>
              <a:gd name="T69" fmla="*/ 2147483646 h 86"/>
              <a:gd name="T70" fmla="*/ 2147483646 w 82"/>
              <a:gd name="T71" fmla="*/ 2147483646 h 86"/>
              <a:gd name="T72" fmla="*/ 2147483646 w 82"/>
              <a:gd name="T73" fmla="*/ 2147483646 h 86"/>
              <a:gd name="T74" fmla="*/ 2147483646 w 82"/>
              <a:gd name="T75" fmla="*/ 2147483646 h 86"/>
              <a:gd name="T76" fmla="*/ 2147483646 w 82"/>
              <a:gd name="T77" fmla="*/ 2147483646 h 86"/>
              <a:gd name="T78" fmla="*/ 2147483646 w 82"/>
              <a:gd name="T79" fmla="*/ 0 h 86"/>
              <a:gd name="T80" fmla="*/ 2147483646 w 82"/>
              <a:gd name="T81" fmla="*/ 0 h 86"/>
              <a:gd name="T82" fmla="*/ 2147483646 w 82"/>
              <a:gd name="T83" fmla="*/ 2147483646 h 86"/>
              <a:gd name="T84" fmla="*/ 2147483646 w 82"/>
              <a:gd name="T85" fmla="*/ 2147483646 h 86"/>
              <a:gd name="T86" fmla="*/ 2147483646 w 82"/>
              <a:gd name="T87" fmla="*/ 2147483646 h 86"/>
              <a:gd name="T88" fmla="*/ 2147483646 w 82"/>
              <a:gd name="T89" fmla="*/ 2147483646 h 86"/>
              <a:gd name="T90" fmla="*/ 2147483646 w 82"/>
              <a:gd name="T91" fmla="*/ 2147483646 h 86"/>
              <a:gd name="T92" fmla="*/ 2147483646 w 82"/>
              <a:gd name="T93" fmla="*/ 2147483646 h 86"/>
              <a:gd name="T94" fmla="*/ 2147483646 w 82"/>
              <a:gd name="T95" fmla="*/ 2147483646 h 86"/>
              <a:gd name="T96" fmla="*/ 2147483646 w 82"/>
              <a:gd name="T97" fmla="*/ 2147483646 h 86"/>
              <a:gd name="T98" fmla="*/ 0 w 82"/>
              <a:gd name="T99" fmla="*/ 2147483646 h 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2"/>
              <a:gd name="T151" fmla="*/ 0 h 86"/>
              <a:gd name="T152" fmla="*/ 82 w 82"/>
              <a:gd name="T153" fmla="*/ 86 h 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2" h="86">
                <a:moveTo>
                  <a:pt x="0" y="26"/>
                </a:moveTo>
                <a:lnTo>
                  <a:pt x="2" y="33"/>
                </a:lnTo>
                <a:lnTo>
                  <a:pt x="2" y="43"/>
                </a:lnTo>
                <a:lnTo>
                  <a:pt x="12" y="49"/>
                </a:lnTo>
                <a:lnTo>
                  <a:pt x="16" y="54"/>
                </a:lnTo>
                <a:lnTo>
                  <a:pt x="22" y="58"/>
                </a:lnTo>
                <a:lnTo>
                  <a:pt x="24" y="60"/>
                </a:lnTo>
                <a:lnTo>
                  <a:pt x="25" y="67"/>
                </a:lnTo>
                <a:lnTo>
                  <a:pt x="27" y="77"/>
                </a:lnTo>
                <a:lnTo>
                  <a:pt x="35" y="86"/>
                </a:lnTo>
                <a:lnTo>
                  <a:pt x="75" y="84"/>
                </a:lnTo>
                <a:lnTo>
                  <a:pt x="73" y="70"/>
                </a:lnTo>
                <a:lnTo>
                  <a:pt x="74" y="57"/>
                </a:lnTo>
                <a:lnTo>
                  <a:pt x="77" y="50"/>
                </a:lnTo>
                <a:lnTo>
                  <a:pt x="77" y="45"/>
                </a:lnTo>
                <a:lnTo>
                  <a:pt x="82" y="32"/>
                </a:lnTo>
                <a:lnTo>
                  <a:pt x="82" y="29"/>
                </a:lnTo>
                <a:lnTo>
                  <a:pt x="81" y="28"/>
                </a:lnTo>
                <a:lnTo>
                  <a:pt x="79" y="31"/>
                </a:lnTo>
                <a:lnTo>
                  <a:pt x="77" y="37"/>
                </a:lnTo>
                <a:lnTo>
                  <a:pt x="74" y="38"/>
                </a:lnTo>
                <a:lnTo>
                  <a:pt x="72" y="42"/>
                </a:lnTo>
                <a:lnTo>
                  <a:pt x="69" y="44"/>
                </a:lnTo>
                <a:lnTo>
                  <a:pt x="69" y="40"/>
                </a:lnTo>
                <a:lnTo>
                  <a:pt x="71" y="36"/>
                </a:lnTo>
                <a:lnTo>
                  <a:pt x="74" y="34"/>
                </a:lnTo>
                <a:lnTo>
                  <a:pt x="74" y="33"/>
                </a:lnTo>
                <a:lnTo>
                  <a:pt x="70" y="21"/>
                </a:lnTo>
                <a:lnTo>
                  <a:pt x="66" y="20"/>
                </a:lnTo>
                <a:lnTo>
                  <a:pt x="65" y="17"/>
                </a:lnTo>
                <a:lnTo>
                  <a:pt x="58" y="16"/>
                </a:lnTo>
                <a:lnTo>
                  <a:pt x="40" y="12"/>
                </a:lnTo>
                <a:lnTo>
                  <a:pt x="33" y="7"/>
                </a:lnTo>
                <a:lnTo>
                  <a:pt x="29" y="5"/>
                </a:lnTo>
                <a:lnTo>
                  <a:pt x="27" y="7"/>
                </a:lnTo>
                <a:lnTo>
                  <a:pt x="26" y="6"/>
                </a:lnTo>
                <a:lnTo>
                  <a:pt x="28" y="5"/>
                </a:lnTo>
                <a:lnTo>
                  <a:pt x="28" y="3"/>
                </a:lnTo>
                <a:lnTo>
                  <a:pt x="28" y="2"/>
                </a:lnTo>
                <a:lnTo>
                  <a:pt x="28" y="0"/>
                </a:lnTo>
                <a:lnTo>
                  <a:pt x="18" y="4"/>
                </a:lnTo>
                <a:lnTo>
                  <a:pt x="14" y="5"/>
                </a:lnTo>
                <a:lnTo>
                  <a:pt x="13" y="6"/>
                </a:lnTo>
                <a:lnTo>
                  <a:pt x="10" y="4"/>
                </a:lnTo>
                <a:lnTo>
                  <a:pt x="10" y="5"/>
                </a:lnTo>
                <a:lnTo>
                  <a:pt x="10" y="4"/>
                </a:lnTo>
                <a:lnTo>
                  <a:pt x="7" y="6"/>
                </a:lnTo>
                <a:lnTo>
                  <a:pt x="8" y="16"/>
                </a:lnTo>
                <a:lnTo>
                  <a:pt x="0" y="26"/>
                </a:lnTo>
                <a:close/>
              </a:path>
            </a:pathLst>
          </a:custGeom>
          <a:solidFill>
            <a:srgbClr val="67A9CF"/>
          </a:solidFill>
          <a:ln w="15875">
            <a:solidFill>
              <a:srgbClr val="003F48"/>
            </a:solidFill>
            <a:prstDash val="solid"/>
            <a:round/>
            <a:headEnd/>
            <a:tailEnd/>
          </a:ln>
        </p:spPr>
        <p:txBody>
          <a:bodyPr/>
          <a:lstStyle/>
          <a:p>
            <a:endParaRPr lang="en-US"/>
          </a:p>
        </p:txBody>
      </p:sp>
      <p:sp>
        <p:nvSpPr>
          <p:cNvPr id="178231" name="Wyoming">
            <a:extLst>
              <a:ext uri="{FF2B5EF4-FFF2-40B4-BE49-F238E27FC236}">
                <a16:creationId xmlns:a16="http://schemas.microsoft.com/office/drawing/2014/main" id="{8AF0CAE8-0C34-4941-AFAA-75798C873C51}"/>
              </a:ext>
              <a:ext uri="{C183D7F6-B498-43B3-948B-1728B52AA6E4}">
                <adec:decorative xmlns:adec="http://schemas.microsoft.com/office/drawing/2017/decorative" val="1"/>
              </a:ext>
            </a:extLst>
          </p:cNvPr>
          <p:cNvSpPr>
            <a:spLocks noChangeAspect="1"/>
          </p:cNvSpPr>
          <p:nvPr/>
        </p:nvSpPr>
        <p:spPr bwMode="auto">
          <a:xfrm>
            <a:off x="3160713" y="2212975"/>
            <a:ext cx="866775" cy="698500"/>
          </a:xfrm>
          <a:custGeom>
            <a:avLst/>
            <a:gdLst>
              <a:gd name="T0" fmla="*/ 0 w 110"/>
              <a:gd name="T1" fmla="*/ 2147483646 h 90"/>
              <a:gd name="T2" fmla="*/ 2147483646 w 110"/>
              <a:gd name="T3" fmla="*/ 2147483646 h 90"/>
              <a:gd name="T4" fmla="*/ 2147483646 w 110"/>
              <a:gd name="T5" fmla="*/ 2147483646 h 90"/>
              <a:gd name="T6" fmla="*/ 2147483646 w 110"/>
              <a:gd name="T7" fmla="*/ 0 h 90"/>
              <a:gd name="T8" fmla="*/ 2147483646 w 110"/>
              <a:gd name="T9" fmla="*/ 2147483646 h 90"/>
              <a:gd name="T10" fmla="*/ 2147483646 w 110"/>
              <a:gd name="T11" fmla="*/ 2147483646 h 90"/>
              <a:gd name="T12" fmla="*/ 2147483646 w 110"/>
              <a:gd name="T13" fmla="*/ 2147483646 h 90"/>
              <a:gd name="T14" fmla="*/ 2147483646 w 110"/>
              <a:gd name="T15" fmla="*/ 2147483646 h 90"/>
              <a:gd name="T16" fmla="*/ 2147483646 w 110"/>
              <a:gd name="T17" fmla="*/ 2147483646 h 90"/>
              <a:gd name="T18" fmla="*/ 0 w 110"/>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0"/>
              <a:gd name="T31" fmla="*/ 0 h 90"/>
              <a:gd name="T32" fmla="*/ 110 w 110"/>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0" h="90">
                <a:moveTo>
                  <a:pt x="0" y="77"/>
                </a:moveTo>
                <a:lnTo>
                  <a:pt x="3" y="58"/>
                </a:lnTo>
                <a:lnTo>
                  <a:pt x="11" y="9"/>
                </a:lnTo>
                <a:lnTo>
                  <a:pt x="13" y="0"/>
                </a:lnTo>
                <a:lnTo>
                  <a:pt x="56" y="6"/>
                </a:lnTo>
                <a:lnTo>
                  <a:pt x="110" y="12"/>
                </a:lnTo>
                <a:lnTo>
                  <a:pt x="106" y="51"/>
                </a:lnTo>
                <a:lnTo>
                  <a:pt x="102" y="90"/>
                </a:lnTo>
                <a:lnTo>
                  <a:pt x="29" y="82"/>
                </a:lnTo>
                <a:lnTo>
                  <a:pt x="0" y="77"/>
                </a:lnTo>
                <a:close/>
              </a:path>
            </a:pathLst>
          </a:custGeom>
          <a:solidFill>
            <a:srgbClr val="DCEDC8"/>
          </a:solidFill>
          <a:ln w="15875">
            <a:solidFill>
              <a:srgbClr val="003F48"/>
            </a:solidFill>
            <a:prstDash val="solid"/>
            <a:round/>
            <a:headEnd/>
            <a:tailEnd/>
          </a:ln>
        </p:spPr>
        <p:txBody>
          <a:bodyPr/>
          <a:lstStyle/>
          <a:p>
            <a:endParaRPr lang="en-US"/>
          </a:p>
        </p:txBody>
      </p:sp>
      <p:sp>
        <p:nvSpPr>
          <p:cNvPr id="178232" name="Massachusetts">
            <a:extLst>
              <a:ext uri="{FF2B5EF4-FFF2-40B4-BE49-F238E27FC236}">
                <a16:creationId xmlns:a16="http://schemas.microsoft.com/office/drawing/2014/main" id="{0B3A0EB8-8AFD-4E17-9CE0-8526DA5D2852}"/>
              </a:ext>
              <a:ext uri="{C183D7F6-B498-43B3-948B-1728B52AA6E4}">
                <adec:decorative xmlns:adec="http://schemas.microsoft.com/office/drawing/2017/decorative" val="1"/>
              </a:ext>
            </a:extLst>
          </p:cNvPr>
          <p:cNvSpPr>
            <a:spLocks noChangeAspect="1"/>
          </p:cNvSpPr>
          <p:nvPr/>
        </p:nvSpPr>
        <p:spPr bwMode="auto">
          <a:xfrm>
            <a:off x="7439025" y="2320925"/>
            <a:ext cx="407988" cy="201613"/>
          </a:xfrm>
          <a:custGeom>
            <a:avLst/>
            <a:gdLst>
              <a:gd name="T0" fmla="*/ 0 w 52"/>
              <a:gd name="T1" fmla="*/ 2147483646 h 26"/>
              <a:gd name="T2" fmla="*/ 0 w 52"/>
              <a:gd name="T3" fmla="*/ 2147483646 h 26"/>
              <a:gd name="T4" fmla="*/ 2147483646 w 52"/>
              <a:gd name="T5" fmla="*/ 2147483646 h 26"/>
              <a:gd name="T6" fmla="*/ 2147483646 w 52"/>
              <a:gd name="T7" fmla="*/ 2147483646 h 26"/>
              <a:gd name="T8" fmla="*/ 2147483646 w 52"/>
              <a:gd name="T9" fmla="*/ 2147483646 h 26"/>
              <a:gd name="T10" fmla="*/ 2147483646 w 52"/>
              <a:gd name="T11" fmla="*/ 2147483646 h 26"/>
              <a:gd name="T12" fmla="*/ 2147483646 w 52"/>
              <a:gd name="T13" fmla="*/ 2147483646 h 26"/>
              <a:gd name="T14" fmla="*/ 2147483646 w 52"/>
              <a:gd name="T15" fmla="*/ 2147483646 h 26"/>
              <a:gd name="T16" fmla="*/ 2147483646 w 52"/>
              <a:gd name="T17" fmla="*/ 2147483646 h 26"/>
              <a:gd name="T18" fmla="*/ 2147483646 w 52"/>
              <a:gd name="T19" fmla="*/ 2147483646 h 26"/>
              <a:gd name="T20" fmla="*/ 2147483646 w 52"/>
              <a:gd name="T21" fmla="*/ 2147483646 h 26"/>
              <a:gd name="T22" fmla="*/ 2147483646 w 52"/>
              <a:gd name="T23" fmla="*/ 2147483646 h 26"/>
              <a:gd name="T24" fmla="*/ 2147483646 w 52"/>
              <a:gd name="T25" fmla="*/ 2147483646 h 26"/>
              <a:gd name="T26" fmla="*/ 2147483646 w 52"/>
              <a:gd name="T27" fmla="*/ 2147483646 h 26"/>
              <a:gd name="T28" fmla="*/ 2147483646 w 52"/>
              <a:gd name="T29" fmla="*/ 2147483646 h 26"/>
              <a:gd name="T30" fmla="*/ 2147483646 w 52"/>
              <a:gd name="T31" fmla="*/ 2147483646 h 26"/>
              <a:gd name="T32" fmla="*/ 2147483646 w 52"/>
              <a:gd name="T33" fmla="*/ 2147483646 h 26"/>
              <a:gd name="T34" fmla="*/ 2147483646 w 52"/>
              <a:gd name="T35" fmla="*/ 2147483646 h 26"/>
              <a:gd name="T36" fmla="*/ 2147483646 w 52"/>
              <a:gd name="T37" fmla="*/ 2147483646 h 26"/>
              <a:gd name="T38" fmla="*/ 2147483646 w 52"/>
              <a:gd name="T39" fmla="*/ 2147483646 h 26"/>
              <a:gd name="T40" fmla="*/ 2147483646 w 52"/>
              <a:gd name="T41" fmla="*/ 2147483646 h 26"/>
              <a:gd name="T42" fmla="*/ 2147483646 w 52"/>
              <a:gd name="T43" fmla="*/ 2147483646 h 26"/>
              <a:gd name="T44" fmla="*/ 2147483646 w 52"/>
              <a:gd name="T45" fmla="*/ 2147483646 h 26"/>
              <a:gd name="T46" fmla="*/ 2147483646 w 52"/>
              <a:gd name="T47" fmla="*/ 2147483646 h 26"/>
              <a:gd name="T48" fmla="*/ 2147483646 w 52"/>
              <a:gd name="T49" fmla="*/ 2147483646 h 26"/>
              <a:gd name="T50" fmla="*/ 2147483646 w 52"/>
              <a:gd name="T51" fmla="*/ 2147483646 h 26"/>
              <a:gd name="T52" fmla="*/ 2147483646 w 52"/>
              <a:gd name="T53" fmla="*/ 2147483646 h 26"/>
              <a:gd name="T54" fmla="*/ 2147483646 w 52"/>
              <a:gd name="T55" fmla="*/ 2147483646 h 26"/>
              <a:gd name="T56" fmla="*/ 2147483646 w 52"/>
              <a:gd name="T57" fmla="*/ 2147483646 h 26"/>
              <a:gd name="T58" fmla="*/ 2147483646 w 52"/>
              <a:gd name="T59" fmla="*/ 2147483646 h 26"/>
              <a:gd name="T60" fmla="*/ 2147483646 w 52"/>
              <a:gd name="T61" fmla="*/ 2147483646 h 26"/>
              <a:gd name="T62" fmla="*/ 2147483646 w 52"/>
              <a:gd name="T63" fmla="*/ 2147483646 h 26"/>
              <a:gd name="T64" fmla="*/ 2147483646 w 52"/>
              <a:gd name="T65" fmla="*/ 2147483646 h 26"/>
              <a:gd name="T66" fmla="*/ 2147483646 w 52"/>
              <a:gd name="T67" fmla="*/ 2147483646 h 26"/>
              <a:gd name="T68" fmla="*/ 2147483646 w 52"/>
              <a:gd name="T69" fmla="*/ 2147483646 h 26"/>
              <a:gd name="T70" fmla="*/ 2147483646 w 52"/>
              <a:gd name="T71" fmla="*/ 2147483646 h 26"/>
              <a:gd name="T72" fmla="*/ 2147483646 w 52"/>
              <a:gd name="T73" fmla="*/ 2147483646 h 26"/>
              <a:gd name="T74" fmla="*/ 2147483646 w 52"/>
              <a:gd name="T75" fmla="*/ 2147483646 h 26"/>
              <a:gd name="T76" fmla="*/ 2147483646 w 52"/>
              <a:gd name="T77" fmla="*/ 2147483646 h 26"/>
              <a:gd name="T78" fmla="*/ 2147483646 w 52"/>
              <a:gd name="T79" fmla="*/ 2147483646 h 26"/>
              <a:gd name="T80" fmla="*/ 2147483646 w 52"/>
              <a:gd name="T81" fmla="*/ 2147483646 h 26"/>
              <a:gd name="T82" fmla="*/ 2147483646 w 52"/>
              <a:gd name="T83" fmla="*/ 2147483646 h 26"/>
              <a:gd name="T84" fmla="*/ 2147483646 w 52"/>
              <a:gd name="T85" fmla="*/ 2147483646 h 26"/>
              <a:gd name="T86" fmla="*/ 2147483646 w 52"/>
              <a:gd name="T87" fmla="*/ 2147483646 h 26"/>
              <a:gd name="T88" fmla="*/ 2147483646 w 52"/>
              <a:gd name="T89" fmla="*/ 0 h 26"/>
              <a:gd name="T90" fmla="*/ 2147483646 w 52"/>
              <a:gd name="T91" fmla="*/ 2147483646 h 26"/>
              <a:gd name="T92" fmla="*/ 2147483646 w 52"/>
              <a:gd name="T93" fmla="*/ 2147483646 h 26"/>
              <a:gd name="T94" fmla="*/ 0 w 52"/>
              <a:gd name="T95" fmla="*/ 2147483646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2"/>
              <a:gd name="T145" fmla="*/ 0 h 26"/>
              <a:gd name="T146" fmla="*/ 52 w 5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2" h="26">
                <a:moveTo>
                  <a:pt x="0" y="10"/>
                </a:moveTo>
                <a:lnTo>
                  <a:pt x="0" y="24"/>
                </a:lnTo>
                <a:lnTo>
                  <a:pt x="24" y="19"/>
                </a:lnTo>
                <a:lnTo>
                  <a:pt x="28" y="18"/>
                </a:lnTo>
                <a:lnTo>
                  <a:pt x="30" y="18"/>
                </a:lnTo>
                <a:lnTo>
                  <a:pt x="32" y="22"/>
                </a:lnTo>
                <a:lnTo>
                  <a:pt x="35" y="23"/>
                </a:lnTo>
                <a:lnTo>
                  <a:pt x="36" y="26"/>
                </a:lnTo>
                <a:lnTo>
                  <a:pt x="38" y="26"/>
                </a:lnTo>
                <a:lnTo>
                  <a:pt x="38" y="24"/>
                </a:lnTo>
                <a:lnTo>
                  <a:pt x="40" y="23"/>
                </a:lnTo>
                <a:lnTo>
                  <a:pt x="40" y="21"/>
                </a:lnTo>
                <a:lnTo>
                  <a:pt x="41" y="20"/>
                </a:lnTo>
                <a:lnTo>
                  <a:pt x="42" y="24"/>
                </a:lnTo>
                <a:lnTo>
                  <a:pt x="45" y="23"/>
                </a:lnTo>
                <a:lnTo>
                  <a:pt x="45" y="22"/>
                </a:lnTo>
                <a:lnTo>
                  <a:pt x="48" y="20"/>
                </a:lnTo>
                <a:lnTo>
                  <a:pt x="50" y="19"/>
                </a:lnTo>
                <a:lnTo>
                  <a:pt x="52" y="21"/>
                </a:lnTo>
                <a:lnTo>
                  <a:pt x="51" y="17"/>
                </a:lnTo>
                <a:lnTo>
                  <a:pt x="49" y="13"/>
                </a:lnTo>
                <a:lnTo>
                  <a:pt x="48" y="12"/>
                </a:lnTo>
                <a:lnTo>
                  <a:pt x="46" y="12"/>
                </a:lnTo>
                <a:lnTo>
                  <a:pt x="46" y="13"/>
                </a:lnTo>
                <a:lnTo>
                  <a:pt x="47" y="13"/>
                </a:lnTo>
                <a:lnTo>
                  <a:pt x="48" y="13"/>
                </a:lnTo>
                <a:lnTo>
                  <a:pt x="49" y="14"/>
                </a:lnTo>
                <a:lnTo>
                  <a:pt x="50" y="16"/>
                </a:lnTo>
                <a:lnTo>
                  <a:pt x="49" y="18"/>
                </a:lnTo>
                <a:lnTo>
                  <a:pt x="45" y="20"/>
                </a:lnTo>
                <a:lnTo>
                  <a:pt x="43" y="19"/>
                </a:lnTo>
                <a:lnTo>
                  <a:pt x="42" y="16"/>
                </a:lnTo>
                <a:lnTo>
                  <a:pt x="40" y="16"/>
                </a:lnTo>
                <a:lnTo>
                  <a:pt x="40" y="14"/>
                </a:lnTo>
                <a:lnTo>
                  <a:pt x="38" y="12"/>
                </a:lnTo>
                <a:lnTo>
                  <a:pt x="35" y="11"/>
                </a:lnTo>
                <a:lnTo>
                  <a:pt x="35" y="12"/>
                </a:lnTo>
                <a:lnTo>
                  <a:pt x="34" y="12"/>
                </a:lnTo>
                <a:lnTo>
                  <a:pt x="33" y="10"/>
                </a:lnTo>
                <a:lnTo>
                  <a:pt x="34" y="8"/>
                </a:lnTo>
                <a:lnTo>
                  <a:pt x="35" y="7"/>
                </a:lnTo>
                <a:lnTo>
                  <a:pt x="34" y="6"/>
                </a:lnTo>
                <a:lnTo>
                  <a:pt x="37" y="4"/>
                </a:lnTo>
                <a:lnTo>
                  <a:pt x="34" y="2"/>
                </a:lnTo>
                <a:lnTo>
                  <a:pt x="34" y="0"/>
                </a:lnTo>
                <a:lnTo>
                  <a:pt x="28" y="3"/>
                </a:lnTo>
                <a:lnTo>
                  <a:pt x="11" y="8"/>
                </a:lnTo>
                <a:lnTo>
                  <a:pt x="0" y="10"/>
                </a:lnTo>
                <a:close/>
              </a:path>
            </a:pathLst>
          </a:custGeom>
          <a:solidFill>
            <a:srgbClr val="67A9CF"/>
          </a:solidFill>
          <a:ln w="15875">
            <a:solidFill>
              <a:srgbClr val="003F48"/>
            </a:solidFill>
            <a:prstDash val="solid"/>
            <a:round/>
            <a:headEnd/>
            <a:tailEnd/>
          </a:ln>
        </p:spPr>
        <p:txBody>
          <a:bodyPr/>
          <a:lstStyle/>
          <a:p>
            <a:endParaRPr lang="en-US"/>
          </a:p>
        </p:txBody>
      </p:sp>
      <p:sp>
        <p:nvSpPr>
          <p:cNvPr id="178233" name="Freeform 59">
            <a:extLst>
              <a:ext uri="{FF2B5EF4-FFF2-40B4-BE49-F238E27FC236}">
                <a16:creationId xmlns:a16="http://schemas.microsoft.com/office/drawing/2014/main" id="{32FDA55E-C532-4C2D-BCEE-234880877A26}"/>
              </a:ext>
              <a:ext uri="{C183D7F6-B498-43B3-948B-1728B52AA6E4}">
                <adec:decorative xmlns:adec="http://schemas.microsoft.com/office/drawing/2017/decorative" val="1"/>
              </a:ext>
            </a:extLst>
          </p:cNvPr>
          <p:cNvSpPr>
            <a:spLocks noChangeAspect="1"/>
          </p:cNvSpPr>
          <p:nvPr/>
        </p:nvSpPr>
        <p:spPr bwMode="auto">
          <a:xfrm>
            <a:off x="7758113" y="2514600"/>
            <a:ext cx="39687" cy="33338"/>
          </a:xfrm>
          <a:custGeom>
            <a:avLst/>
            <a:gdLst>
              <a:gd name="T0" fmla="*/ 0 w 5"/>
              <a:gd name="T1" fmla="*/ 2147483646 h 4"/>
              <a:gd name="T2" fmla="*/ 2147483646 w 5"/>
              <a:gd name="T3" fmla="*/ 0 h 4"/>
              <a:gd name="T4" fmla="*/ 2147483646 w 5"/>
              <a:gd name="T5" fmla="*/ 2147483646 h 4"/>
              <a:gd name="T6" fmla="*/ 0 w 5"/>
              <a:gd name="T7" fmla="*/ 2147483646 h 4"/>
              <a:gd name="T8" fmla="*/ 0 60000 65536"/>
              <a:gd name="T9" fmla="*/ 0 60000 65536"/>
              <a:gd name="T10" fmla="*/ 0 60000 65536"/>
              <a:gd name="T11" fmla="*/ 0 60000 65536"/>
              <a:gd name="T12" fmla="*/ 0 w 5"/>
              <a:gd name="T13" fmla="*/ 0 h 4"/>
              <a:gd name="T14" fmla="*/ 5 w 5"/>
              <a:gd name="T15" fmla="*/ 4 h 4"/>
            </a:gdLst>
            <a:ahLst/>
            <a:cxnLst>
              <a:cxn ang="T8">
                <a:pos x="T0" y="T1"/>
              </a:cxn>
              <a:cxn ang="T9">
                <a:pos x="T2" y="T3"/>
              </a:cxn>
              <a:cxn ang="T10">
                <a:pos x="T4" y="T5"/>
              </a:cxn>
              <a:cxn ang="T11">
                <a:pos x="T6" y="T7"/>
              </a:cxn>
            </a:cxnLst>
            <a:rect l="T12" t="T13" r="T14" b="T15"/>
            <a:pathLst>
              <a:path w="5" h="4">
                <a:moveTo>
                  <a:pt x="0" y="4"/>
                </a:moveTo>
                <a:lnTo>
                  <a:pt x="2" y="0"/>
                </a:lnTo>
                <a:lnTo>
                  <a:pt x="5" y="2"/>
                </a:lnTo>
                <a:lnTo>
                  <a:pt x="0" y="4"/>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234" name="Freeform 60">
            <a:extLst>
              <a:ext uri="{FF2B5EF4-FFF2-40B4-BE49-F238E27FC236}">
                <a16:creationId xmlns:a16="http://schemas.microsoft.com/office/drawing/2014/main" id="{DFDF39C6-92F3-49DA-BE63-403D890FA918}"/>
              </a:ext>
              <a:ext uri="{C183D7F6-B498-43B3-948B-1728B52AA6E4}">
                <adec:decorative xmlns:adec="http://schemas.microsoft.com/office/drawing/2017/decorative" val="1"/>
              </a:ext>
            </a:extLst>
          </p:cNvPr>
          <p:cNvSpPr>
            <a:spLocks noChangeAspect="1"/>
          </p:cNvSpPr>
          <p:nvPr/>
        </p:nvSpPr>
        <p:spPr bwMode="auto">
          <a:xfrm>
            <a:off x="7831138" y="2514600"/>
            <a:ext cx="31750" cy="15875"/>
          </a:xfrm>
          <a:custGeom>
            <a:avLst/>
            <a:gdLst>
              <a:gd name="T0" fmla="*/ 0 w 4"/>
              <a:gd name="T1" fmla="*/ 2147483646 h 2"/>
              <a:gd name="T2" fmla="*/ 2147483646 w 4"/>
              <a:gd name="T3" fmla="*/ 0 h 2"/>
              <a:gd name="T4" fmla="*/ 2147483646 w 4"/>
              <a:gd name="T5" fmla="*/ 2147483646 h 2"/>
              <a:gd name="T6" fmla="*/ 0 w 4"/>
              <a:gd name="T7" fmla="*/ 2147483646 h 2"/>
              <a:gd name="T8" fmla="*/ 0 60000 65536"/>
              <a:gd name="T9" fmla="*/ 0 60000 65536"/>
              <a:gd name="T10" fmla="*/ 0 60000 65536"/>
              <a:gd name="T11" fmla="*/ 0 60000 65536"/>
              <a:gd name="T12" fmla="*/ 0 w 4"/>
              <a:gd name="T13" fmla="*/ 0 h 2"/>
              <a:gd name="T14" fmla="*/ 4 w 4"/>
              <a:gd name="T15" fmla="*/ 2 h 2"/>
            </a:gdLst>
            <a:ahLst/>
            <a:cxnLst>
              <a:cxn ang="T8">
                <a:pos x="T0" y="T1"/>
              </a:cxn>
              <a:cxn ang="T9">
                <a:pos x="T2" y="T3"/>
              </a:cxn>
              <a:cxn ang="T10">
                <a:pos x="T4" y="T5"/>
              </a:cxn>
              <a:cxn ang="T11">
                <a:pos x="T6" y="T7"/>
              </a:cxn>
            </a:cxnLst>
            <a:rect l="T12" t="T13" r="T14" b="T15"/>
            <a:pathLst>
              <a:path w="4" h="2">
                <a:moveTo>
                  <a:pt x="0" y="2"/>
                </a:moveTo>
                <a:lnTo>
                  <a:pt x="2" y="0"/>
                </a:lnTo>
                <a:lnTo>
                  <a:pt x="4" y="2"/>
                </a:lnTo>
                <a:lnTo>
                  <a:pt x="0" y="2"/>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8235" name="Virginia">
            <a:extLst>
              <a:ext uri="{FF2B5EF4-FFF2-40B4-BE49-F238E27FC236}">
                <a16:creationId xmlns:a16="http://schemas.microsoft.com/office/drawing/2014/main" id="{B7363652-0CB4-46E9-882B-E3D6BEE25690}"/>
              </a:ext>
              <a:ext uri="{C183D7F6-B498-43B3-948B-1728B52AA6E4}">
                <adec:decorative xmlns:adec="http://schemas.microsoft.com/office/drawing/2017/decorative" val="1"/>
              </a:ext>
            </a:extLst>
          </p:cNvPr>
          <p:cNvSpPr>
            <a:spLocks noChangeAspect="1"/>
          </p:cNvSpPr>
          <p:nvPr/>
        </p:nvSpPr>
        <p:spPr bwMode="auto">
          <a:xfrm>
            <a:off x="6410325" y="3014663"/>
            <a:ext cx="939800" cy="533400"/>
          </a:xfrm>
          <a:custGeom>
            <a:avLst/>
            <a:gdLst>
              <a:gd name="T0" fmla="*/ 2147483646 w 120"/>
              <a:gd name="T1" fmla="*/ 2147483646 h 69"/>
              <a:gd name="T2" fmla="*/ 2147483646 w 120"/>
              <a:gd name="T3" fmla="*/ 2147483646 h 69"/>
              <a:gd name="T4" fmla="*/ 2147483646 w 120"/>
              <a:gd name="T5" fmla="*/ 2147483646 h 69"/>
              <a:gd name="T6" fmla="*/ 2147483646 w 120"/>
              <a:gd name="T7" fmla="*/ 2147483646 h 69"/>
              <a:gd name="T8" fmla="*/ 2147483646 w 120"/>
              <a:gd name="T9" fmla="*/ 2147483646 h 69"/>
              <a:gd name="T10" fmla="*/ 2147483646 w 120"/>
              <a:gd name="T11" fmla="*/ 2147483646 h 69"/>
              <a:gd name="T12" fmla="*/ 2147483646 w 120"/>
              <a:gd name="T13" fmla="*/ 2147483646 h 69"/>
              <a:gd name="T14" fmla="*/ 2147483646 w 120"/>
              <a:gd name="T15" fmla="*/ 2147483646 h 69"/>
              <a:gd name="T16" fmla="*/ 2147483646 w 120"/>
              <a:gd name="T17" fmla="*/ 2147483646 h 69"/>
              <a:gd name="T18" fmla="*/ 2147483646 w 120"/>
              <a:gd name="T19" fmla="*/ 2147483646 h 69"/>
              <a:gd name="T20" fmla="*/ 2147483646 w 120"/>
              <a:gd name="T21" fmla="*/ 2147483646 h 69"/>
              <a:gd name="T22" fmla="*/ 2147483646 w 120"/>
              <a:gd name="T23" fmla="*/ 2147483646 h 69"/>
              <a:gd name="T24" fmla="*/ 2147483646 w 120"/>
              <a:gd name="T25" fmla="*/ 2147483646 h 69"/>
              <a:gd name="T26" fmla="*/ 2147483646 w 120"/>
              <a:gd name="T27" fmla="*/ 2147483646 h 69"/>
              <a:gd name="T28" fmla="*/ 2147483646 w 120"/>
              <a:gd name="T29" fmla="*/ 2147483646 h 69"/>
              <a:gd name="T30" fmla="*/ 2147483646 w 120"/>
              <a:gd name="T31" fmla="*/ 2147483646 h 69"/>
              <a:gd name="T32" fmla="*/ 2147483646 w 120"/>
              <a:gd name="T33" fmla="*/ 2147483646 h 69"/>
              <a:gd name="T34" fmla="*/ 2147483646 w 120"/>
              <a:gd name="T35" fmla="*/ 2147483646 h 69"/>
              <a:gd name="T36" fmla="*/ 2147483646 w 120"/>
              <a:gd name="T37" fmla="*/ 2147483646 h 69"/>
              <a:gd name="T38" fmla="*/ 2147483646 w 120"/>
              <a:gd name="T39" fmla="*/ 2147483646 h 69"/>
              <a:gd name="T40" fmla="*/ 2147483646 w 120"/>
              <a:gd name="T41" fmla="*/ 2147483646 h 69"/>
              <a:gd name="T42" fmla="*/ 2147483646 w 120"/>
              <a:gd name="T43" fmla="*/ 2147483646 h 69"/>
              <a:gd name="T44" fmla="*/ 2147483646 w 120"/>
              <a:gd name="T45" fmla="*/ 2147483646 h 69"/>
              <a:gd name="T46" fmla="*/ 2147483646 w 120"/>
              <a:gd name="T47" fmla="*/ 2147483646 h 69"/>
              <a:gd name="T48" fmla="*/ 2147483646 w 120"/>
              <a:gd name="T49" fmla="*/ 2147483646 h 69"/>
              <a:gd name="T50" fmla="*/ 2147483646 w 120"/>
              <a:gd name="T51" fmla="*/ 2147483646 h 69"/>
              <a:gd name="T52" fmla="*/ 2147483646 w 120"/>
              <a:gd name="T53" fmla="*/ 2147483646 h 69"/>
              <a:gd name="T54" fmla="*/ 2147483646 w 120"/>
              <a:gd name="T55" fmla="*/ 2147483646 h 69"/>
              <a:gd name="T56" fmla="*/ 2147483646 w 120"/>
              <a:gd name="T57" fmla="*/ 2147483646 h 69"/>
              <a:gd name="T58" fmla="*/ 2147483646 w 120"/>
              <a:gd name="T59" fmla="*/ 2147483646 h 69"/>
              <a:gd name="T60" fmla="*/ 2147483646 w 120"/>
              <a:gd name="T61" fmla="*/ 2147483646 h 69"/>
              <a:gd name="T62" fmla="*/ 2147483646 w 120"/>
              <a:gd name="T63" fmla="*/ 2147483646 h 69"/>
              <a:gd name="T64" fmla="*/ 2147483646 w 120"/>
              <a:gd name="T65" fmla="*/ 2147483646 h 69"/>
              <a:gd name="T66" fmla="*/ 2147483646 w 120"/>
              <a:gd name="T67" fmla="*/ 2147483646 h 69"/>
              <a:gd name="T68" fmla="*/ 2147483646 w 120"/>
              <a:gd name="T69" fmla="*/ 2147483646 h 69"/>
              <a:gd name="T70" fmla="*/ 2147483646 w 120"/>
              <a:gd name="T71" fmla="*/ 2147483646 h 69"/>
              <a:gd name="T72" fmla="*/ 2147483646 w 120"/>
              <a:gd name="T73" fmla="*/ 2147483646 h 69"/>
              <a:gd name="T74" fmla="*/ 2147483646 w 120"/>
              <a:gd name="T75" fmla="*/ 2147483646 h 69"/>
              <a:gd name="T76" fmla="*/ 2147483646 w 120"/>
              <a:gd name="T77" fmla="*/ 2147483646 h 69"/>
              <a:gd name="T78" fmla="*/ 0 w 120"/>
              <a:gd name="T79" fmla="*/ 2147483646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0"/>
              <a:gd name="T121" fmla="*/ 0 h 69"/>
              <a:gd name="T122" fmla="*/ 120 w 120"/>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0" h="69">
                <a:moveTo>
                  <a:pt x="0" y="69"/>
                </a:moveTo>
                <a:lnTo>
                  <a:pt x="11" y="61"/>
                </a:lnTo>
                <a:lnTo>
                  <a:pt x="11" y="59"/>
                </a:lnTo>
                <a:lnTo>
                  <a:pt x="15" y="55"/>
                </a:lnTo>
                <a:lnTo>
                  <a:pt x="19" y="52"/>
                </a:lnTo>
                <a:lnTo>
                  <a:pt x="23" y="47"/>
                </a:lnTo>
                <a:lnTo>
                  <a:pt x="27" y="52"/>
                </a:lnTo>
                <a:lnTo>
                  <a:pt x="33" y="49"/>
                </a:lnTo>
                <a:lnTo>
                  <a:pt x="35" y="51"/>
                </a:lnTo>
                <a:lnTo>
                  <a:pt x="38" y="49"/>
                </a:lnTo>
                <a:lnTo>
                  <a:pt x="40" y="46"/>
                </a:lnTo>
                <a:lnTo>
                  <a:pt x="46" y="45"/>
                </a:lnTo>
                <a:lnTo>
                  <a:pt x="50" y="41"/>
                </a:lnTo>
                <a:lnTo>
                  <a:pt x="48" y="40"/>
                </a:lnTo>
                <a:lnTo>
                  <a:pt x="54" y="27"/>
                </a:lnTo>
                <a:lnTo>
                  <a:pt x="55" y="21"/>
                </a:lnTo>
                <a:lnTo>
                  <a:pt x="60" y="23"/>
                </a:lnTo>
                <a:lnTo>
                  <a:pt x="63" y="16"/>
                </a:lnTo>
                <a:lnTo>
                  <a:pt x="66" y="15"/>
                </a:lnTo>
                <a:lnTo>
                  <a:pt x="70" y="8"/>
                </a:lnTo>
                <a:lnTo>
                  <a:pt x="71" y="0"/>
                </a:lnTo>
                <a:lnTo>
                  <a:pt x="80" y="5"/>
                </a:lnTo>
                <a:lnTo>
                  <a:pt x="81" y="1"/>
                </a:lnTo>
                <a:lnTo>
                  <a:pt x="85" y="2"/>
                </a:lnTo>
                <a:lnTo>
                  <a:pt x="88" y="5"/>
                </a:lnTo>
                <a:lnTo>
                  <a:pt x="91" y="7"/>
                </a:lnTo>
                <a:lnTo>
                  <a:pt x="93" y="9"/>
                </a:lnTo>
                <a:lnTo>
                  <a:pt x="93" y="12"/>
                </a:lnTo>
                <a:lnTo>
                  <a:pt x="90" y="16"/>
                </a:lnTo>
                <a:lnTo>
                  <a:pt x="91" y="19"/>
                </a:lnTo>
                <a:lnTo>
                  <a:pt x="94" y="18"/>
                </a:lnTo>
                <a:lnTo>
                  <a:pt x="95" y="20"/>
                </a:lnTo>
                <a:lnTo>
                  <a:pt x="97" y="21"/>
                </a:lnTo>
                <a:lnTo>
                  <a:pt x="102" y="21"/>
                </a:lnTo>
                <a:lnTo>
                  <a:pt x="103" y="23"/>
                </a:lnTo>
                <a:lnTo>
                  <a:pt x="109" y="24"/>
                </a:lnTo>
                <a:lnTo>
                  <a:pt x="107" y="26"/>
                </a:lnTo>
                <a:lnTo>
                  <a:pt x="108" y="29"/>
                </a:lnTo>
                <a:lnTo>
                  <a:pt x="108" y="30"/>
                </a:lnTo>
                <a:lnTo>
                  <a:pt x="106" y="30"/>
                </a:lnTo>
                <a:lnTo>
                  <a:pt x="103" y="28"/>
                </a:lnTo>
                <a:lnTo>
                  <a:pt x="98" y="24"/>
                </a:lnTo>
                <a:lnTo>
                  <a:pt x="105" y="31"/>
                </a:lnTo>
                <a:lnTo>
                  <a:pt x="109" y="31"/>
                </a:lnTo>
                <a:lnTo>
                  <a:pt x="107" y="32"/>
                </a:lnTo>
                <a:lnTo>
                  <a:pt x="111" y="34"/>
                </a:lnTo>
                <a:lnTo>
                  <a:pt x="111" y="36"/>
                </a:lnTo>
                <a:lnTo>
                  <a:pt x="109" y="35"/>
                </a:lnTo>
                <a:lnTo>
                  <a:pt x="108" y="35"/>
                </a:lnTo>
                <a:lnTo>
                  <a:pt x="108" y="36"/>
                </a:lnTo>
                <a:lnTo>
                  <a:pt x="109" y="37"/>
                </a:lnTo>
                <a:lnTo>
                  <a:pt x="108" y="38"/>
                </a:lnTo>
                <a:lnTo>
                  <a:pt x="103" y="35"/>
                </a:lnTo>
                <a:lnTo>
                  <a:pt x="102" y="33"/>
                </a:lnTo>
                <a:lnTo>
                  <a:pt x="103" y="35"/>
                </a:lnTo>
                <a:lnTo>
                  <a:pt x="107" y="38"/>
                </a:lnTo>
                <a:lnTo>
                  <a:pt x="109" y="38"/>
                </a:lnTo>
                <a:lnTo>
                  <a:pt x="111" y="39"/>
                </a:lnTo>
                <a:lnTo>
                  <a:pt x="110" y="40"/>
                </a:lnTo>
                <a:lnTo>
                  <a:pt x="111" y="40"/>
                </a:lnTo>
                <a:lnTo>
                  <a:pt x="112" y="41"/>
                </a:lnTo>
                <a:lnTo>
                  <a:pt x="110" y="43"/>
                </a:lnTo>
                <a:lnTo>
                  <a:pt x="107" y="41"/>
                </a:lnTo>
                <a:lnTo>
                  <a:pt x="106" y="40"/>
                </a:lnTo>
                <a:lnTo>
                  <a:pt x="102" y="39"/>
                </a:lnTo>
                <a:lnTo>
                  <a:pt x="101" y="38"/>
                </a:lnTo>
                <a:lnTo>
                  <a:pt x="100" y="40"/>
                </a:lnTo>
                <a:lnTo>
                  <a:pt x="105" y="41"/>
                </a:lnTo>
                <a:lnTo>
                  <a:pt x="105" y="42"/>
                </a:lnTo>
                <a:lnTo>
                  <a:pt x="110" y="44"/>
                </a:lnTo>
                <a:lnTo>
                  <a:pt x="112" y="44"/>
                </a:lnTo>
                <a:lnTo>
                  <a:pt x="112" y="43"/>
                </a:lnTo>
                <a:lnTo>
                  <a:pt x="113" y="43"/>
                </a:lnTo>
                <a:lnTo>
                  <a:pt x="116" y="43"/>
                </a:lnTo>
                <a:lnTo>
                  <a:pt x="120" y="49"/>
                </a:lnTo>
                <a:lnTo>
                  <a:pt x="118" y="48"/>
                </a:lnTo>
                <a:lnTo>
                  <a:pt x="117" y="50"/>
                </a:lnTo>
                <a:lnTo>
                  <a:pt x="69" y="59"/>
                </a:lnTo>
                <a:lnTo>
                  <a:pt x="31" y="64"/>
                </a:lnTo>
                <a:lnTo>
                  <a:pt x="0" y="69"/>
                </a:lnTo>
                <a:close/>
              </a:path>
            </a:pathLst>
          </a:custGeom>
          <a:solidFill>
            <a:srgbClr val="BDC9E1"/>
          </a:solidFill>
          <a:ln w="15875">
            <a:solidFill>
              <a:srgbClr val="003F48"/>
            </a:solidFill>
            <a:prstDash val="solid"/>
            <a:round/>
            <a:headEnd/>
            <a:tailEnd/>
          </a:ln>
        </p:spPr>
        <p:txBody>
          <a:bodyPr/>
          <a:lstStyle/>
          <a:p>
            <a:endParaRPr lang="en-US"/>
          </a:p>
        </p:txBody>
      </p:sp>
      <p:sp>
        <p:nvSpPr>
          <p:cNvPr id="178236" name="Freeform 62">
            <a:extLst>
              <a:ext uri="{FF2B5EF4-FFF2-40B4-BE49-F238E27FC236}">
                <a16:creationId xmlns:a16="http://schemas.microsoft.com/office/drawing/2014/main" id="{78AACD6D-5702-462C-B9C7-B126C763540F}"/>
              </a:ext>
              <a:ext uri="{C183D7F6-B498-43B3-948B-1728B52AA6E4}">
                <adec:decorative xmlns:adec="http://schemas.microsoft.com/office/drawing/2017/decorative" val="1"/>
              </a:ext>
            </a:extLst>
          </p:cNvPr>
          <p:cNvSpPr>
            <a:spLocks noChangeAspect="1"/>
          </p:cNvSpPr>
          <p:nvPr/>
        </p:nvSpPr>
        <p:spPr bwMode="auto">
          <a:xfrm>
            <a:off x="7313613" y="3160713"/>
            <a:ext cx="46037" cy="146050"/>
          </a:xfrm>
          <a:custGeom>
            <a:avLst/>
            <a:gdLst>
              <a:gd name="T0" fmla="*/ 0 w 6"/>
              <a:gd name="T1" fmla="*/ 2147483646 h 19"/>
              <a:gd name="T2" fmla="*/ 0 w 6"/>
              <a:gd name="T3" fmla="*/ 2147483646 h 19"/>
              <a:gd name="T4" fmla="*/ 2147483646 w 6"/>
              <a:gd name="T5" fmla="*/ 2147483646 h 19"/>
              <a:gd name="T6" fmla="*/ 2147483646 w 6"/>
              <a:gd name="T7" fmla="*/ 2147483646 h 19"/>
              <a:gd name="T8" fmla="*/ 2147483646 w 6"/>
              <a:gd name="T9" fmla="*/ 2147483646 h 19"/>
              <a:gd name="T10" fmla="*/ 2147483646 w 6"/>
              <a:gd name="T11" fmla="*/ 0 h 19"/>
              <a:gd name="T12" fmla="*/ 2147483646 w 6"/>
              <a:gd name="T13" fmla="*/ 2147483646 h 19"/>
              <a:gd name="T14" fmla="*/ 0 w 6"/>
              <a:gd name="T15" fmla="*/ 2147483646 h 19"/>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9"/>
              <a:gd name="T26" fmla="*/ 6 w 6"/>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9">
                <a:moveTo>
                  <a:pt x="0" y="11"/>
                </a:moveTo>
                <a:lnTo>
                  <a:pt x="0" y="17"/>
                </a:lnTo>
                <a:lnTo>
                  <a:pt x="1" y="19"/>
                </a:lnTo>
                <a:lnTo>
                  <a:pt x="2" y="13"/>
                </a:lnTo>
                <a:lnTo>
                  <a:pt x="5" y="10"/>
                </a:lnTo>
                <a:lnTo>
                  <a:pt x="6" y="0"/>
                </a:lnTo>
                <a:lnTo>
                  <a:pt x="2" y="2"/>
                </a:lnTo>
                <a:lnTo>
                  <a:pt x="0" y="11"/>
                </a:lnTo>
                <a:close/>
              </a:path>
            </a:pathLst>
          </a:custGeom>
          <a:noFill/>
          <a:ln w="15875">
            <a:solidFill>
              <a:srgbClr val="003F48"/>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8237" name="Hawaii">
            <a:extLst>
              <a:ext uri="{FF2B5EF4-FFF2-40B4-BE49-F238E27FC236}">
                <a16:creationId xmlns:a16="http://schemas.microsoft.com/office/drawing/2014/main" id="{2363AFB9-269C-46F2-A909-58BEBF07EB3F}"/>
              </a:ext>
              <a:ext uri="{C183D7F6-B498-43B3-948B-1728B52AA6E4}">
                <adec:decorative xmlns:adec="http://schemas.microsoft.com/office/drawing/2017/decorative" val="1"/>
              </a:ext>
            </a:extLst>
          </p:cNvPr>
          <p:cNvGrpSpPr>
            <a:grpSpLocks/>
          </p:cNvGrpSpPr>
          <p:nvPr/>
        </p:nvGrpSpPr>
        <p:grpSpPr bwMode="auto">
          <a:xfrm>
            <a:off x="682625" y="3846513"/>
            <a:ext cx="963613" cy="498475"/>
            <a:chOff x="582" y="2987"/>
            <a:chExt cx="659" cy="352"/>
          </a:xfrm>
        </p:grpSpPr>
        <p:sp>
          <p:nvSpPr>
            <p:cNvPr id="178262" name="Freeform 64">
              <a:extLst>
                <a:ext uri="{FF2B5EF4-FFF2-40B4-BE49-F238E27FC236}">
                  <a16:creationId xmlns:a16="http://schemas.microsoft.com/office/drawing/2014/main" id="{20FB0388-A09E-4A02-BDF5-5A647E63588E}"/>
                </a:ext>
              </a:extLst>
            </p:cNvPr>
            <p:cNvSpPr>
              <a:spLocks noChangeAspect="1"/>
            </p:cNvSpPr>
            <p:nvPr/>
          </p:nvSpPr>
          <p:spPr bwMode="auto">
            <a:xfrm>
              <a:off x="754" y="2987"/>
              <a:ext cx="48" cy="39"/>
            </a:xfrm>
            <a:custGeom>
              <a:avLst/>
              <a:gdLst>
                <a:gd name="T0" fmla="*/ 0 w 9"/>
                <a:gd name="T1" fmla="*/ 2147483646 h 7"/>
                <a:gd name="T2" fmla="*/ 2147483646 w 9"/>
                <a:gd name="T3" fmla="*/ 2147483646 h 7"/>
                <a:gd name="T4" fmla="*/ 2147483646 w 9"/>
                <a:gd name="T5" fmla="*/ 2147483646 h 7"/>
                <a:gd name="T6" fmla="*/ 2147483646 w 9"/>
                <a:gd name="T7" fmla="*/ 2147483646 h 7"/>
                <a:gd name="T8" fmla="*/ 2147483646 w 9"/>
                <a:gd name="T9" fmla="*/ 2147483646 h 7"/>
                <a:gd name="T10" fmla="*/ 2147483646 w 9"/>
                <a:gd name="T11" fmla="*/ 0 h 7"/>
                <a:gd name="T12" fmla="*/ 2147483646 w 9"/>
                <a:gd name="T13" fmla="*/ 0 h 7"/>
                <a:gd name="T14" fmla="*/ 0 w 9"/>
                <a:gd name="T15" fmla="*/ 2147483646 h 7"/>
                <a:gd name="T16" fmla="*/ 0 60000 65536"/>
                <a:gd name="T17" fmla="*/ 0 60000 65536"/>
                <a:gd name="T18" fmla="*/ 0 60000 65536"/>
                <a:gd name="T19" fmla="*/ 0 60000 65536"/>
                <a:gd name="T20" fmla="*/ 0 60000 65536"/>
                <a:gd name="T21" fmla="*/ 0 60000 65536"/>
                <a:gd name="T22" fmla="*/ 0 60000 65536"/>
                <a:gd name="T23" fmla="*/ 0 60000 65536"/>
                <a:gd name="T24" fmla="*/ 0 w 9"/>
                <a:gd name="T25" fmla="*/ 0 h 7"/>
                <a:gd name="T26" fmla="*/ 9 w 9"/>
                <a:gd name="T27" fmla="*/ 7 h 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 h="7">
                  <a:moveTo>
                    <a:pt x="0" y="4"/>
                  </a:moveTo>
                  <a:lnTo>
                    <a:pt x="3" y="7"/>
                  </a:lnTo>
                  <a:lnTo>
                    <a:pt x="5" y="7"/>
                  </a:lnTo>
                  <a:lnTo>
                    <a:pt x="8" y="6"/>
                  </a:lnTo>
                  <a:lnTo>
                    <a:pt x="9" y="2"/>
                  </a:lnTo>
                  <a:lnTo>
                    <a:pt x="7" y="0"/>
                  </a:lnTo>
                  <a:lnTo>
                    <a:pt x="4" y="0"/>
                  </a:lnTo>
                  <a:lnTo>
                    <a:pt x="0" y="4"/>
                  </a:lnTo>
                  <a:close/>
                </a:path>
              </a:pathLst>
            </a:custGeom>
            <a:solidFill>
              <a:srgbClr val="BDC9E1"/>
            </a:solidFill>
            <a:ln w="15875">
              <a:solidFill>
                <a:srgbClr val="003F48"/>
              </a:solidFill>
              <a:prstDash val="solid"/>
              <a:round/>
              <a:headEnd/>
              <a:tailEnd/>
            </a:ln>
          </p:spPr>
          <p:txBody>
            <a:bodyPr/>
            <a:lstStyle/>
            <a:p>
              <a:endParaRPr lang="en-US"/>
            </a:p>
          </p:txBody>
        </p:sp>
        <p:sp>
          <p:nvSpPr>
            <p:cNvPr id="178263" name="Freeform 65">
              <a:extLst>
                <a:ext uri="{FF2B5EF4-FFF2-40B4-BE49-F238E27FC236}">
                  <a16:creationId xmlns:a16="http://schemas.microsoft.com/office/drawing/2014/main" id="{497E6FCF-8B5F-4418-8EF8-879DBEECE2F9}"/>
                </a:ext>
              </a:extLst>
            </p:cNvPr>
            <p:cNvSpPr>
              <a:spLocks noChangeAspect="1"/>
            </p:cNvSpPr>
            <p:nvPr/>
          </p:nvSpPr>
          <p:spPr bwMode="auto">
            <a:xfrm>
              <a:off x="903" y="3048"/>
              <a:ext cx="54" cy="49"/>
            </a:xfrm>
            <a:custGeom>
              <a:avLst/>
              <a:gdLst>
                <a:gd name="T0" fmla="*/ 0 w 10"/>
                <a:gd name="T1" fmla="*/ 2147483646 h 9"/>
                <a:gd name="T2" fmla="*/ 2147483646 w 10"/>
                <a:gd name="T3" fmla="*/ 2147483646 h 9"/>
                <a:gd name="T4" fmla="*/ 2147483646 w 10"/>
                <a:gd name="T5" fmla="*/ 2147483646 h 9"/>
                <a:gd name="T6" fmla="*/ 2147483646 w 10"/>
                <a:gd name="T7" fmla="*/ 2147483646 h 9"/>
                <a:gd name="T8" fmla="*/ 2147483646 w 10"/>
                <a:gd name="T9" fmla="*/ 2147483646 h 9"/>
                <a:gd name="T10" fmla="*/ 2147483646 w 10"/>
                <a:gd name="T11" fmla="*/ 2147483646 h 9"/>
                <a:gd name="T12" fmla="*/ 2147483646 w 10"/>
                <a:gd name="T13" fmla="*/ 2147483646 h 9"/>
                <a:gd name="T14" fmla="*/ 2147483646 w 10"/>
                <a:gd name="T15" fmla="*/ 2147483646 h 9"/>
                <a:gd name="T16" fmla="*/ 2147483646 w 10"/>
                <a:gd name="T17" fmla="*/ 0 h 9"/>
                <a:gd name="T18" fmla="*/ 0 w 10"/>
                <a:gd name="T19" fmla="*/ 2147483646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9"/>
                <a:gd name="T32" fmla="*/ 10 w 10"/>
                <a:gd name="T33" fmla="*/ 9 h 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9">
                  <a:moveTo>
                    <a:pt x="0" y="2"/>
                  </a:moveTo>
                  <a:lnTo>
                    <a:pt x="2" y="7"/>
                  </a:lnTo>
                  <a:lnTo>
                    <a:pt x="5" y="7"/>
                  </a:lnTo>
                  <a:lnTo>
                    <a:pt x="5" y="6"/>
                  </a:lnTo>
                  <a:lnTo>
                    <a:pt x="8" y="9"/>
                  </a:lnTo>
                  <a:lnTo>
                    <a:pt x="10" y="8"/>
                  </a:lnTo>
                  <a:lnTo>
                    <a:pt x="10" y="5"/>
                  </a:lnTo>
                  <a:lnTo>
                    <a:pt x="8" y="5"/>
                  </a:lnTo>
                  <a:lnTo>
                    <a:pt x="6" y="0"/>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78264" name="Freeform 66">
              <a:extLst>
                <a:ext uri="{FF2B5EF4-FFF2-40B4-BE49-F238E27FC236}">
                  <a16:creationId xmlns:a16="http://schemas.microsoft.com/office/drawing/2014/main" id="{3A274210-0C54-46F6-AC1D-36C80CC65926}"/>
                </a:ext>
              </a:extLst>
            </p:cNvPr>
            <p:cNvSpPr>
              <a:spLocks noChangeAspect="1"/>
            </p:cNvSpPr>
            <p:nvPr/>
          </p:nvSpPr>
          <p:spPr bwMode="auto">
            <a:xfrm>
              <a:off x="994" y="3097"/>
              <a:ext cx="60" cy="16"/>
            </a:xfrm>
            <a:custGeom>
              <a:avLst/>
              <a:gdLst>
                <a:gd name="T0" fmla="*/ 0 w 11"/>
                <a:gd name="T1" fmla="*/ 2147483646 h 3"/>
                <a:gd name="T2" fmla="*/ 2147483646 w 11"/>
                <a:gd name="T3" fmla="*/ 0 h 3"/>
                <a:gd name="T4" fmla="*/ 2147483646 w 11"/>
                <a:gd name="T5" fmla="*/ 2147483646 h 3"/>
                <a:gd name="T6" fmla="*/ 2147483646 w 11"/>
                <a:gd name="T7" fmla="*/ 2147483646 h 3"/>
                <a:gd name="T8" fmla="*/ 0 w 11"/>
                <a:gd name="T9" fmla="*/ 2147483646 h 3"/>
                <a:gd name="T10" fmla="*/ 0 60000 65536"/>
                <a:gd name="T11" fmla="*/ 0 60000 65536"/>
                <a:gd name="T12" fmla="*/ 0 60000 65536"/>
                <a:gd name="T13" fmla="*/ 0 60000 65536"/>
                <a:gd name="T14" fmla="*/ 0 60000 65536"/>
                <a:gd name="T15" fmla="*/ 0 w 11"/>
                <a:gd name="T16" fmla="*/ 0 h 3"/>
                <a:gd name="T17" fmla="*/ 11 w 11"/>
                <a:gd name="T18" fmla="*/ 3 h 3"/>
              </a:gdLst>
              <a:ahLst/>
              <a:cxnLst>
                <a:cxn ang="T10">
                  <a:pos x="T0" y="T1"/>
                </a:cxn>
                <a:cxn ang="T11">
                  <a:pos x="T2" y="T3"/>
                </a:cxn>
                <a:cxn ang="T12">
                  <a:pos x="T4" y="T5"/>
                </a:cxn>
                <a:cxn ang="T13">
                  <a:pos x="T6" y="T7"/>
                </a:cxn>
                <a:cxn ang="T14">
                  <a:pos x="T8" y="T9"/>
                </a:cxn>
              </a:cxnLst>
              <a:rect l="T15" t="T16" r="T17" b="T18"/>
              <a:pathLst>
                <a:path w="11" h="3">
                  <a:moveTo>
                    <a:pt x="0" y="3"/>
                  </a:moveTo>
                  <a:lnTo>
                    <a:pt x="1" y="0"/>
                  </a:lnTo>
                  <a:lnTo>
                    <a:pt x="11" y="1"/>
                  </a:lnTo>
                  <a:lnTo>
                    <a:pt x="9" y="3"/>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78265" name="Freeform 67">
              <a:extLst>
                <a:ext uri="{FF2B5EF4-FFF2-40B4-BE49-F238E27FC236}">
                  <a16:creationId xmlns:a16="http://schemas.microsoft.com/office/drawing/2014/main" id="{A0C4F27E-CAA3-499B-AE61-EEF3DCC5C013}"/>
                </a:ext>
              </a:extLst>
            </p:cNvPr>
            <p:cNvSpPr>
              <a:spLocks noChangeAspect="1"/>
            </p:cNvSpPr>
            <p:nvPr/>
          </p:nvSpPr>
          <p:spPr bwMode="auto">
            <a:xfrm>
              <a:off x="1022" y="3129"/>
              <a:ext cx="21" cy="17"/>
            </a:xfrm>
            <a:custGeom>
              <a:avLst/>
              <a:gdLst>
                <a:gd name="T0" fmla="*/ 0 w 4"/>
                <a:gd name="T1" fmla="*/ 0 h 3"/>
                <a:gd name="T2" fmla="*/ 2147483646 w 4"/>
                <a:gd name="T3" fmla="*/ 2147483646 h 3"/>
                <a:gd name="T4" fmla="*/ 2147483646 w 4"/>
                <a:gd name="T5" fmla="*/ 2147483646 h 3"/>
                <a:gd name="T6" fmla="*/ 2147483646 w 4"/>
                <a:gd name="T7" fmla="*/ 0 h 3"/>
                <a:gd name="T8" fmla="*/ 0 w 4"/>
                <a:gd name="T9" fmla="*/ 0 h 3"/>
                <a:gd name="T10" fmla="*/ 0 60000 65536"/>
                <a:gd name="T11" fmla="*/ 0 60000 65536"/>
                <a:gd name="T12" fmla="*/ 0 60000 65536"/>
                <a:gd name="T13" fmla="*/ 0 60000 65536"/>
                <a:gd name="T14" fmla="*/ 0 60000 65536"/>
                <a:gd name="T15" fmla="*/ 0 w 4"/>
                <a:gd name="T16" fmla="*/ 0 h 3"/>
                <a:gd name="T17" fmla="*/ 4 w 4"/>
                <a:gd name="T18" fmla="*/ 3 h 3"/>
              </a:gdLst>
              <a:ahLst/>
              <a:cxnLst>
                <a:cxn ang="T10">
                  <a:pos x="T0" y="T1"/>
                </a:cxn>
                <a:cxn ang="T11">
                  <a:pos x="T2" y="T3"/>
                </a:cxn>
                <a:cxn ang="T12">
                  <a:pos x="T4" y="T5"/>
                </a:cxn>
                <a:cxn ang="T13">
                  <a:pos x="T6" y="T7"/>
                </a:cxn>
                <a:cxn ang="T14">
                  <a:pos x="T8" y="T9"/>
                </a:cxn>
              </a:cxnLst>
              <a:rect l="T15" t="T16" r="T17" b="T18"/>
              <a:pathLst>
                <a:path w="4" h="3">
                  <a:moveTo>
                    <a:pt x="0" y="0"/>
                  </a:moveTo>
                  <a:lnTo>
                    <a:pt x="1" y="3"/>
                  </a:lnTo>
                  <a:lnTo>
                    <a:pt x="4" y="2"/>
                  </a:lnTo>
                  <a:lnTo>
                    <a:pt x="3"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78266" name="Freeform 68">
              <a:extLst>
                <a:ext uri="{FF2B5EF4-FFF2-40B4-BE49-F238E27FC236}">
                  <a16:creationId xmlns:a16="http://schemas.microsoft.com/office/drawing/2014/main" id="{8DBFCEFD-B802-4848-8783-181D87F38BB3}"/>
                </a:ext>
              </a:extLst>
            </p:cNvPr>
            <p:cNvSpPr>
              <a:spLocks noChangeAspect="1"/>
            </p:cNvSpPr>
            <p:nvPr/>
          </p:nvSpPr>
          <p:spPr bwMode="auto">
            <a:xfrm>
              <a:off x="1054" y="3113"/>
              <a:ext cx="75" cy="44"/>
            </a:xfrm>
            <a:custGeom>
              <a:avLst/>
              <a:gdLst>
                <a:gd name="T0" fmla="*/ 0 w 14"/>
                <a:gd name="T1" fmla="*/ 2147483646 h 8"/>
                <a:gd name="T2" fmla="*/ 2147483646 w 14"/>
                <a:gd name="T3" fmla="*/ 0 h 8"/>
                <a:gd name="T4" fmla="*/ 2147483646 w 14"/>
                <a:gd name="T5" fmla="*/ 2147483646 h 8"/>
                <a:gd name="T6" fmla="*/ 2147483646 w 14"/>
                <a:gd name="T7" fmla="*/ 2147483646 h 8"/>
                <a:gd name="T8" fmla="*/ 2147483646 w 14"/>
                <a:gd name="T9" fmla="*/ 2147483646 h 8"/>
                <a:gd name="T10" fmla="*/ 2147483646 w 14"/>
                <a:gd name="T11" fmla="*/ 2147483646 h 8"/>
                <a:gd name="T12" fmla="*/ 2147483646 w 14"/>
                <a:gd name="T13" fmla="*/ 2147483646 h 8"/>
                <a:gd name="T14" fmla="*/ 2147483646 w 14"/>
                <a:gd name="T15" fmla="*/ 2147483646 h 8"/>
                <a:gd name="T16" fmla="*/ 2147483646 w 14"/>
                <a:gd name="T17" fmla="*/ 2147483646 h 8"/>
                <a:gd name="T18" fmla="*/ 0 w 14"/>
                <a:gd name="T19" fmla="*/ 2147483646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
                <a:gd name="T31" fmla="*/ 0 h 8"/>
                <a:gd name="T32" fmla="*/ 14 w 1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 h="8">
                  <a:moveTo>
                    <a:pt x="0" y="3"/>
                  </a:moveTo>
                  <a:lnTo>
                    <a:pt x="2" y="0"/>
                  </a:lnTo>
                  <a:lnTo>
                    <a:pt x="4" y="3"/>
                  </a:lnTo>
                  <a:lnTo>
                    <a:pt x="8" y="2"/>
                  </a:lnTo>
                  <a:lnTo>
                    <a:pt x="14" y="6"/>
                  </a:lnTo>
                  <a:lnTo>
                    <a:pt x="12" y="7"/>
                  </a:lnTo>
                  <a:lnTo>
                    <a:pt x="6" y="8"/>
                  </a:lnTo>
                  <a:lnTo>
                    <a:pt x="4" y="5"/>
                  </a:lnTo>
                  <a:lnTo>
                    <a:pt x="2" y="5"/>
                  </a:lnTo>
                  <a:lnTo>
                    <a:pt x="0" y="3"/>
                  </a:lnTo>
                  <a:close/>
                </a:path>
              </a:pathLst>
            </a:custGeom>
            <a:solidFill>
              <a:srgbClr val="BDC9E1"/>
            </a:solidFill>
            <a:ln w="15875">
              <a:solidFill>
                <a:srgbClr val="003F48"/>
              </a:solidFill>
              <a:prstDash val="solid"/>
              <a:round/>
              <a:headEnd/>
              <a:tailEnd/>
            </a:ln>
          </p:spPr>
          <p:txBody>
            <a:bodyPr/>
            <a:lstStyle/>
            <a:p>
              <a:endParaRPr lang="en-US"/>
            </a:p>
          </p:txBody>
        </p:sp>
        <p:sp>
          <p:nvSpPr>
            <p:cNvPr id="178267" name="Freeform 69">
              <a:extLst>
                <a:ext uri="{FF2B5EF4-FFF2-40B4-BE49-F238E27FC236}">
                  <a16:creationId xmlns:a16="http://schemas.microsoft.com/office/drawing/2014/main" id="{605ADD1A-1A56-4B21-B5C9-C2EBFA8970A1}"/>
                </a:ext>
              </a:extLst>
            </p:cNvPr>
            <p:cNvSpPr>
              <a:spLocks noChangeAspect="1"/>
            </p:cNvSpPr>
            <p:nvPr/>
          </p:nvSpPr>
          <p:spPr bwMode="auto">
            <a:xfrm>
              <a:off x="1118" y="3196"/>
              <a:ext cx="123" cy="143"/>
            </a:xfrm>
            <a:custGeom>
              <a:avLst/>
              <a:gdLst>
                <a:gd name="T0" fmla="*/ 0 w 23"/>
                <a:gd name="T1" fmla="*/ 2147483646 h 26"/>
                <a:gd name="T2" fmla="*/ 2147483646 w 23"/>
                <a:gd name="T3" fmla="*/ 2147483646 h 26"/>
                <a:gd name="T4" fmla="*/ 2147483646 w 23"/>
                <a:gd name="T5" fmla="*/ 2147483646 h 26"/>
                <a:gd name="T6" fmla="*/ 2147483646 w 23"/>
                <a:gd name="T7" fmla="*/ 2147483646 h 26"/>
                <a:gd name="T8" fmla="*/ 2147483646 w 23"/>
                <a:gd name="T9" fmla="*/ 2147483646 h 26"/>
                <a:gd name="T10" fmla="*/ 2147483646 w 23"/>
                <a:gd name="T11" fmla="*/ 2147483646 h 26"/>
                <a:gd name="T12" fmla="*/ 2147483646 w 23"/>
                <a:gd name="T13" fmla="*/ 2147483646 h 26"/>
                <a:gd name="T14" fmla="*/ 2147483646 w 23"/>
                <a:gd name="T15" fmla="*/ 2147483646 h 26"/>
                <a:gd name="T16" fmla="*/ 2147483646 w 23"/>
                <a:gd name="T17" fmla="*/ 0 h 26"/>
                <a:gd name="T18" fmla="*/ 2147483646 w 23"/>
                <a:gd name="T19" fmla="*/ 2147483646 h 26"/>
                <a:gd name="T20" fmla="*/ 2147483646 w 23"/>
                <a:gd name="T21" fmla="*/ 2147483646 h 26"/>
                <a:gd name="T22" fmla="*/ 0 w 23"/>
                <a:gd name="T23" fmla="*/ 2147483646 h 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3"/>
                <a:gd name="T37" fmla="*/ 0 h 26"/>
                <a:gd name="T38" fmla="*/ 23 w 23"/>
                <a:gd name="T39" fmla="*/ 26 h 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3" h="26">
                  <a:moveTo>
                    <a:pt x="0" y="10"/>
                  </a:moveTo>
                  <a:lnTo>
                    <a:pt x="3" y="17"/>
                  </a:lnTo>
                  <a:lnTo>
                    <a:pt x="3" y="23"/>
                  </a:lnTo>
                  <a:lnTo>
                    <a:pt x="8" y="26"/>
                  </a:lnTo>
                  <a:lnTo>
                    <a:pt x="10" y="22"/>
                  </a:lnTo>
                  <a:lnTo>
                    <a:pt x="20" y="18"/>
                  </a:lnTo>
                  <a:lnTo>
                    <a:pt x="23" y="15"/>
                  </a:lnTo>
                  <a:lnTo>
                    <a:pt x="15" y="5"/>
                  </a:lnTo>
                  <a:lnTo>
                    <a:pt x="4" y="0"/>
                  </a:lnTo>
                  <a:lnTo>
                    <a:pt x="3" y="2"/>
                  </a:lnTo>
                  <a:lnTo>
                    <a:pt x="4" y="5"/>
                  </a:lnTo>
                  <a:lnTo>
                    <a:pt x="0" y="10"/>
                  </a:lnTo>
                  <a:close/>
                </a:path>
              </a:pathLst>
            </a:custGeom>
            <a:solidFill>
              <a:srgbClr val="BDC9E1"/>
            </a:solidFill>
            <a:ln w="15875">
              <a:solidFill>
                <a:srgbClr val="003F48"/>
              </a:solidFill>
              <a:prstDash val="solid"/>
              <a:round/>
              <a:headEnd/>
              <a:tailEnd/>
            </a:ln>
          </p:spPr>
          <p:txBody>
            <a:bodyPr/>
            <a:lstStyle/>
            <a:p>
              <a:endParaRPr lang="en-US"/>
            </a:p>
          </p:txBody>
        </p:sp>
        <p:sp>
          <p:nvSpPr>
            <p:cNvPr id="178268" name="Freeform 70">
              <a:extLst>
                <a:ext uri="{FF2B5EF4-FFF2-40B4-BE49-F238E27FC236}">
                  <a16:creationId xmlns:a16="http://schemas.microsoft.com/office/drawing/2014/main" id="{C93A0C87-39CF-407B-A56A-9896B71FC134}"/>
                </a:ext>
              </a:extLst>
            </p:cNvPr>
            <p:cNvSpPr>
              <a:spLocks noChangeAspect="1"/>
            </p:cNvSpPr>
            <p:nvPr/>
          </p:nvSpPr>
          <p:spPr bwMode="auto">
            <a:xfrm>
              <a:off x="582" y="3064"/>
              <a:ext cx="48" cy="12"/>
            </a:xfrm>
            <a:custGeom>
              <a:avLst/>
              <a:gdLst>
                <a:gd name="T0" fmla="*/ 2147483646 w 9"/>
                <a:gd name="T1" fmla="*/ 2147483646 h 2"/>
                <a:gd name="T2" fmla="*/ 2147483646 w 9"/>
                <a:gd name="T3" fmla="*/ 0 h 2"/>
                <a:gd name="T4" fmla="*/ 2147483646 w 9"/>
                <a:gd name="T5" fmla="*/ 0 h 2"/>
                <a:gd name="T6" fmla="*/ 2147483646 w 9"/>
                <a:gd name="T7" fmla="*/ 0 h 2"/>
                <a:gd name="T8" fmla="*/ 2147483646 w 9"/>
                <a:gd name="T9" fmla="*/ 0 h 2"/>
                <a:gd name="T10" fmla="*/ 2147483646 w 9"/>
                <a:gd name="T11" fmla="*/ 0 h 2"/>
                <a:gd name="T12" fmla="*/ 2147483646 w 9"/>
                <a:gd name="T13" fmla="*/ 0 h 2"/>
                <a:gd name="T14" fmla="*/ 2147483646 w 9"/>
                <a:gd name="T15" fmla="*/ 0 h 2"/>
                <a:gd name="T16" fmla="*/ 2147483646 w 9"/>
                <a:gd name="T17" fmla="*/ 0 h 2"/>
                <a:gd name="T18" fmla="*/ 2147483646 w 9"/>
                <a:gd name="T19" fmla="*/ 2147483646 h 2"/>
                <a:gd name="T20" fmla="*/ 2147483646 w 9"/>
                <a:gd name="T21" fmla="*/ 2147483646 h 2"/>
                <a:gd name="T22" fmla="*/ 2147483646 w 9"/>
                <a:gd name="T23" fmla="*/ 2147483646 h 2"/>
                <a:gd name="T24" fmla="*/ 2147483646 w 9"/>
                <a:gd name="T25" fmla="*/ 2147483646 h 2"/>
                <a:gd name="T26" fmla="*/ 2147483646 w 9"/>
                <a:gd name="T27" fmla="*/ 2147483646 h 2"/>
                <a:gd name="T28" fmla="*/ 2147483646 w 9"/>
                <a:gd name="T29" fmla="*/ 2147483646 h 2"/>
                <a:gd name="T30" fmla="*/ 2147483646 w 9"/>
                <a:gd name="T31" fmla="*/ 2147483646 h 2"/>
                <a:gd name="T32" fmla="*/ 2147483646 w 9"/>
                <a:gd name="T33" fmla="*/ 2147483646 h 2"/>
                <a:gd name="T34" fmla="*/ 2147483646 w 9"/>
                <a:gd name="T35" fmla="*/ 2147483646 h 2"/>
                <a:gd name="T36" fmla="*/ 2147483646 w 9"/>
                <a:gd name="T37" fmla="*/ 2147483646 h 2"/>
                <a:gd name="T38" fmla="*/ 2147483646 w 9"/>
                <a:gd name="T39" fmla="*/ 2147483646 h 2"/>
                <a:gd name="T40" fmla="*/ 0 w 9"/>
                <a:gd name="T41" fmla="*/ 2147483646 h 2"/>
                <a:gd name="T42" fmla="*/ 0 w 9"/>
                <a:gd name="T43" fmla="*/ 2147483646 h 2"/>
                <a:gd name="T44" fmla="*/ 2147483646 w 9"/>
                <a:gd name="T45" fmla="*/ 2147483646 h 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
                <a:gd name="T70" fmla="*/ 0 h 2"/>
                <a:gd name="T71" fmla="*/ 9 w 9"/>
                <a:gd name="T72" fmla="*/ 2 h 2"/>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 h="2">
                  <a:moveTo>
                    <a:pt x="1" y="1"/>
                  </a:moveTo>
                  <a:lnTo>
                    <a:pt x="4" y="0"/>
                  </a:lnTo>
                  <a:lnTo>
                    <a:pt x="5" y="0"/>
                  </a:lnTo>
                  <a:lnTo>
                    <a:pt x="6" y="0"/>
                  </a:lnTo>
                  <a:lnTo>
                    <a:pt x="7" y="0"/>
                  </a:lnTo>
                  <a:lnTo>
                    <a:pt x="8" y="0"/>
                  </a:lnTo>
                  <a:lnTo>
                    <a:pt x="9" y="0"/>
                  </a:lnTo>
                  <a:lnTo>
                    <a:pt x="9" y="1"/>
                  </a:lnTo>
                  <a:lnTo>
                    <a:pt x="7" y="1"/>
                  </a:lnTo>
                  <a:lnTo>
                    <a:pt x="6" y="1"/>
                  </a:lnTo>
                  <a:lnTo>
                    <a:pt x="5" y="1"/>
                  </a:lnTo>
                  <a:lnTo>
                    <a:pt x="4" y="2"/>
                  </a:lnTo>
                  <a:lnTo>
                    <a:pt x="3" y="2"/>
                  </a:lnTo>
                  <a:lnTo>
                    <a:pt x="2" y="2"/>
                  </a:lnTo>
                  <a:lnTo>
                    <a:pt x="1" y="2"/>
                  </a:lnTo>
                  <a:lnTo>
                    <a:pt x="0" y="1"/>
                  </a:lnTo>
                  <a:lnTo>
                    <a:pt x="1" y="1"/>
                  </a:lnTo>
                  <a:close/>
                </a:path>
              </a:pathLst>
            </a:custGeom>
            <a:solidFill>
              <a:srgbClr val="BDC9E1"/>
            </a:solidFill>
            <a:ln w="15875">
              <a:solidFill>
                <a:srgbClr val="003F48"/>
              </a:solidFill>
              <a:prstDash val="solid"/>
              <a:round/>
              <a:headEnd/>
              <a:tailEnd/>
            </a:ln>
          </p:spPr>
          <p:txBody>
            <a:bodyPr/>
            <a:lstStyle/>
            <a:p>
              <a:endParaRPr lang="en-US"/>
            </a:p>
          </p:txBody>
        </p:sp>
        <p:sp>
          <p:nvSpPr>
            <p:cNvPr id="178269" name="Freeform 71">
              <a:extLst>
                <a:ext uri="{FF2B5EF4-FFF2-40B4-BE49-F238E27FC236}">
                  <a16:creationId xmlns:a16="http://schemas.microsoft.com/office/drawing/2014/main" id="{23FB347E-3BC0-4C88-98D1-B0591BCC6FBB}"/>
                </a:ext>
              </a:extLst>
            </p:cNvPr>
            <p:cNvSpPr>
              <a:spLocks noChangeAspect="1"/>
            </p:cNvSpPr>
            <p:nvPr/>
          </p:nvSpPr>
          <p:spPr bwMode="auto">
            <a:xfrm>
              <a:off x="619" y="3031"/>
              <a:ext cx="16" cy="12"/>
            </a:xfrm>
            <a:custGeom>
              <a:avLst/>
              <a:gdLst>
                <a:gd name="T0" fmla="*/ 0 w 3"/>
                <a:gd name="T1" fmla="*/ 0 h 2"/>
                <a:gd name="T2" fmla="*/ 0 w 3"/>
                <a:gd name="T3" fmla="*/ 2147483646 h 2"/>
                <a:gd name="T4" fmla="*/ 2147483646 w 3"/>
                <a:gd name="T5" fmla="*/ 2147483646 h 2"/>
                <a:gd name="T6" fmla="*/ 2147483646 w 3"/>
                <a:gd name="T7" fmla="*/ 2147483646 h 2"/>
                <a:gd name="T8" fmla="*/ 2147483646 w 3"/>
                <a:gd name="T9" fmla="*/ 2147483646 h 2"/>
                <a:gd name="T10" fmla="*/ 2147483646 w 3"/>
                <a:gd name="T11" fmla="*/ 2147483646 h 2"/>
                <a:gd name="T12" fmla="*/ 2147483646 w 3"/>
                <a:gd name="T13" fmla="*/ 2147483646 h 2"/>
                <a:gd name="T14" fmla="*/ 2147483646 w 3"/>
                <a:gd name="T15" fmla="*/ 2147483646 h 2"/>
                <a:gd name="T16" fmla="*/ 2147483646 w 3"/>
                <a:gd name="T17" fmla="*/ 2147483646 h 2"/>
                <a:gd name="T18" fmla="*/ 2147483646 w 3"/>
                <a:gd name="T19" fmla="*/ 2147483646 h 2"/>
                <a:gd name="T20" fmla="*/ 2147483646 w 3"/>
                <a:gd name="T21" fmla="*/ 2147483646 h 2"/>
                <a:gd name="T22" fmla="*/ 0 w 3"/>
                <a:gd name="T23" fmla="*/ 2147483646 h 2"/>
                <a:gd name="T24" fmla="*/ 0 w 3"/>
                <a:gd name="T25" fmla="*/ 0 h 2"/>
                <a:gd name="T26" fmla="*/ 0 w 3"/>
                <a:gd name="T27" fmla="*/ 0 h 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
                <a:gd name="T43" fmla="*/ 0 h 2"/>
                <a:gd name="T44" fmla="*/ 3 w 3"/>
                <a:gd name="T45" fmla="*/ 2 h 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 h="2">
                  <a:moveTo>
                    <a:pt x="0" y="0"/>
                  </a:moveTo>
                  <a:lnTo>
                    <a:pt x="0" y="1"/>
                  </a:lnTo>
                  <a:lnTo>
                    <a:pt x="1" y="2"/>
                  </a:lnTo>
                  <a:lnTo>
                    <a:pt x="2" y="2"/>
                  </a:lnTo>
                  <a:lnTo>
                    <a:pt x="3" y="2"/>
                  </a:lnTo>
                  <a:lnTo>
                    <a:pt x="2" y="1"/>
                  </a:lnTo>
                  <a:lnTo>
                    <a:pt x="1" y="1"/>
                  </a:lnTo>
                  <a:lnTo>
                    <a:pt x="0" y="1"/>
                  </a:lnTo>
                  <a:lnTo>
                    <a:pt x="0" y="0"/>
                  </a:lnTo>
                  <a:close/>
                </a:path>
              </a:pathLst>
            </a:custGeom>
            <a:solidFill>
              <a:srgbClr val="BDC9E1"/>
            </a:solidFill>
            <a:ln w="15875">
              <a:solidFill>
                <a:srgbClr val="003F48"/>
              </a:solidFill>
              <a:prstDash val="solid"/>
              <a:round/>
              <a:headEnd/>
              <a:tailEnd/>
            </a:ln>
          </p:spPr>
          <p:txBody>
            <a:bodyPr/>
            <a:lstStyle/>
            <a:p>
              <a:endParaRPr lang="en-US"/>
            </a:p>
          </p:txBody>
        </p:sp>
      </p:grpSp>
      <p:grpSp>
        <p:nvGrpSpPr>
          <p:cNvPr id="178238" name="Alaska">
            <a:extLst>
              <a:ext uri="{FF2B5EF4-FFF2-40B4-BE49-F238E27FC236}">
                <a16:creationId xmlns:a16="http://schemas.microsoft.com/office/drawing/2014/main" id="{384FF752-4EC6-4AB3-8774-C7074C55603D}"/>
              </a:ext>
              <a:ext uri="{C183D7F6-B498-43B3-948B-1728B52AA6E4}">
                <adec:decorative xmlns:adec="http://schemas.microsoft.com/office/drawing/2017/decorative" val="1"/>
              </a:ext>
            </a:extLst>
          </p:cNvPr>
          <p:cNvGrpSpPr>
            <a:grpSpLocks/>
          </p:cNvGrpSpPr>
          <p:nvPr/>
        </p:nvGrpSpPr>
        <p:grpSpPr bwMode="auto">
          <a:xfrm>
            <a:off x="660400" y="4448175"/>
            <a:ext cx="2776538" cy="987425"/>
            <a:chOff x="523" y="3048"/>
            <a:chExt cx="1899" cy="696"/>
          </a:xfrm>
        </p:grpSpPr>
        <p:sp>
          <p:nvSpPr>
            <p:cNvPr id="178252" name="Freeform 73">
              <a:extLst>
                <a:ext uri="{FF2B5EF4-FFF2-40B4-BE49-F238E27FC236}">
                  <a16:creationId xmlns:a16="http://schemas.microsoft.com/office/drawing/2014/main" id="{63A6A1D4-069D-4E28-83DA-1AAF9C80F079}"/>
                </a:ext>
              </a:extLst>
            </p:cNvPr>
            <p:cNvSpPr>
              <a:spLocks noChangeAspect="1"/>
            </p:cNvSpPr>
            <p:nvPr/>
          </p:nvSpPr>
          <p:spPr bwMode="auto">
            <a:xfrm>
              <a:off x="1451" y="3048"/>
              <a:ext cx="971" cy="668"/>
            </a:xfrm>
            <a:custGeom>
              <a:avLst/>
              <a:gdLst>
                <a:gd name="T0" fmla="*/ 2147483646 w 181"/>
                <a:gd name="T1" fmla="*/ 2147483646 h 122"/>
                <a:gd name="T2" fmla="*/ 2147483646 w 181"/>
                <a:gd name="T3" fmla="*/ 2147483646 h 122"/>
                <a:gd name="T4" fmla="*/ 2147483646 w 181"/>
                <a:gd name="T5" fmla="*/ 2147483646 h 122"/>
                <a:gd name="T6" fmla="*/ 2147483646 w 181"/>
                <a:gd name="T7" fmla="*/ 2147483646 h 122"/>
                <a:gd name="T8" fmla="*/ 2147483646 w 181"/>
                <a:gd name="T9" fmla="*/ 2147483646 h 122"/>
                <a:gd name="T10" fmla="*/ 2147483646 w 181"/>
                <a:gd name="T11" fmla="*/ 2147483646 h 122"/>
                <a:gd name="T12" fmla="*/ 2147483646 w 181"/>
                <a:gd name="T13" fmla="*/ 2147483646 h 122"/>
                <a:gd name="T14" fmla="*/ 2147483646 w 181"/>
                <a:gd name="T15" fmla="*/ 2147483646 h 122"/>
                <a:gd name="T16" fmla="*/ 2147483646 w 181"/>
                <a:gd name="T17" fmla="*/ 2147483646 h 122"/>
                <a:gd name="T18" fmla="*/ 2147483646 w 181"/>
                <a:gd name="T19" fmla="*/ 2147483646 h 122"/>
                <a:gd name="T20" fmla="*/ 2147483646 w 181"/>
                <a:gd name="T21" fmla="*/ 2147483646 h 122"/>
                <a:gd name="T22" fmla="*/ 2147483646 w 181"/>
                <a:gd name="T23" fmla="*/ 2147483646 h 122"/>
                <a:gd name="T24" fmla="*/ 2147483646 w 181"/>
                <a:gd name="T25" fmla="*/ 2147483646 h 122"/>
                <a:gd name="T26" fmla="*/ 2147483646 w 181"/>
                <a:gd name="T27" fmla="*/ 2147483646 h 122"/>
                <a:gd name="T28" fmla="*/ 2147483646 w 181"/>
                <a:gd name="T29" fmla="*/ 2147483646 h 122"/>
                <a:gd name="T30" fmla="*/ 2147483646 w 181"/>
                <a:gd name="T31" fmla="*/ 2147483646 h 122"/>
                <a:gd name="T32" fmla="*/ 2147483646 w 181"/>
                <a:gd name="T33" fmla="*/ 2147483646 h 122"/>
                <a:gd name="T34" fmla="*/ 2147483646 w 181"/>
                <a:gd name="T35" fmla="*/ 2147483646 h 122"/>
                <a:gd name="T36" fmla="*/ 2147483646 w 181"/>
                <a:gd name="T37" fmla="*/ 2147483646 h 122"/>
                <a:gd name="T38" fmla="*/ 2147483646 w 181"/>
                <a:gd name="T39" fmla="*/ 2147483646 h 122"/>
                <a:gd name="T40" fmla="*/ 2147483646 w 181"/>
                <a:gd name="T41" fmla="*/ 2147483646 h 122"/>
                <a:gd name="T42" fmla="*/ 2147483646 w 181"/>
                <a:gd name="T43" fmla="*/ 2147483646 h 122"/>
                <a:gd name="T44" fmla="*/ 2147483646 w 181"/>
                <a:gd name="T45" fmla="*/ 2147483646 h 122"/>
                <a:gd name="T46" fmla="*/ 2147483646 w 181"/>
                <a:gd name="T47" fmla="*/ 2147483646 h 122"/>
                <a:gd name="T48" fmla="*/ 2147483646 w 181"/>
                <a:gd name="T49" fmla="*/ 2147483646 h 122"/>
                <a:gd name="T50" fmla="*/ 2147483646 w 181"/>
                <a:gd name="T51" fmla="*/ 2147483646 h 122"/>
                <a:gd name="T52" fmla="*/ 2147483646 w 181"/>
                <a:gd name="T53" fmla="*/ 2147483646 h 122"/>
                <a:gd name="T54" fmla="*/ 2147483646 w 181"/>
                <a:gd name="T55" fmla="*/ 2147483646 h 122"/>
                <a:gd name="T56" fmla="*/ 2147483646 w 181"/>
                <a:gd name="T57" fmla="*/ 2147483646 h 122"/>
                <a:gd name="T58" fmla="*/ 2147483646 w 181"/>
                <a:gd name="T59" fmla="*/ 2147483646 h 122"/>
                <a:gd name="T60" fmla="*/ 2147483646 w 181"/>
                <a:gd name="T61" fmla="*/ 2147483646 h 122"/>
                <a:gd name="T62" fmla="*/ 2147483646 w 181"/>
                <a:gd name="T63" fmla="*/ 2147483646 h 122"/>
                <a:gd name="T64" fmla="*/ 2147483646 w 181"/>
                <a:gd name="T65" fmla="*/ 2147483646 h 122"/>
                <a:gd name="T66" fmla="*/ 2147483646 w 181"/>
                <a:gd name="T67" fmla="*/ 2147483646 h 122"/>
                <a:gd name="T68" fmla="*/ 2147483646 w 181"/>
                <a:gd name="T69" fmla="*/ 2147483646 h 122"/>
                <a:gd name="T70" fmla="*/ 2147483646 w 181"/>
                <a:gd name="T71" fmla="*/ 2147483646 h 122"/>
                <a:gd name="T72" fmla="*/ 2147483646 w 181"/>
                <a:gd name="T73" fmla="*/ 2147483646 h 122"/>
                <a:gd name="T74" fmla="*/ 2147483646 w 181"/>
                <a:gd name="T75" fmla="*/ 2147483646 h 122"/>
                <a:gd name="T76" fmla="*/ 2147483646 w 181"/>
                <a:gd name="T77" fmla="*/ 2147483646 h 122"/>
                <a:gd name="T78" fmla="*/ 2147483646 w 181"/>
                <a:gd name="T79" fmla="*/ 2147483646 h 122"/>
                <a:gd name="T80" fmla="*/ 2147483646 w 181"/>
                <a:gd name="T81" fmla="*/ 2147483646 h 122"/>
                <a:gd name="T82" fmla="*/ 2147483646 w 181"/>
                <a:gd name="T83" fmla="*/ 2147483646 h 122"/>
                <a:gd name="T84" fmla="*/ 2147483646 w 181"/>
                <a:gd name="T85" fmla="*/ 2147483646 h 122"/>
                <a:gd name="T86" fmla="*/ 2147483646 w 181"/>
                <a:gd name="T87" fmla="*/ 2147483646 h 122"/>
                <a:gd name="T88" fmla="*/ 2147483646 w 181"/>
                <a:gd name="T89" fmla="*/ 2147483646 h 122"/>
                <a:gd name="T90" fmla="*/ 2147483646 w 181"/>
                <a:gd name="T91" fmla="*/ 2147483646 h 122"/>
                <a:gd name="T92" fmla="*/ 2147483646 w 181"/>
                <a:gd name="T93" fmla="*/ 2147483646 h 122"/>
                <a:gd name="T94" fmla="*/ 2147483646 w 181"/>
                <a:gd name="T95" fmla="*/ 2147483646 h 122"/>
                <a:gd name="T96" fmla="*/ 2147483646 w 181"/>
                <a:gd name="T97" fmla="*/ 2147483646 h 122"/>
                <a:gd name="T98" fmla="*/ 2147483646 w 181"/>
                <a:gd name="T99" fmla="*/ 2147483646 h 122"/>
                <a:gd name="T100" fmla="*/ 2147483646 w 181"/>
                <a:gd name="T101" fmla="*/ 2147483646 h 122"/>
                <a:gd name="T102" fmla="*/ 2147483646 w 181"/>
                <a:gd name="T103" fmla="*/ 0 h 122"/>
                <a:gd name="T104" fmla="*/ 2147483646 w 181"/>
                <a:gd name="T105" fmla="*/ 2147483646 h 122"/>
                <a:gd name="T106" fmla="*/ 2147483646 w 181"/>
                <a:gd name="T107" fmla="*/ 2147483646 h 122"/>
                <a:gd name="T108" fmla="*/ 2147483646 w 181"/>
                <a:gd name="T109" fmla="*/ 2147483646 h 122"/>
                <a:gd name="T110" fmla="*/ 2147483646 w 181"/>
                <a:gd name="T111" fmla="*/ 2147483646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1"/>
                <a:gd name="T169" fmla="*/ 0 h 122"/>
                <a:gd name="T170" fmla="*/ 181 w 181"/>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1" h="122">
                  <a:moveTo>
                    <a:pt x="83" y="7"/>
                  </a:moveTo>
                  <a:lnTo>
                    <a:pt x="107" y="77"/>
                  </a:lnTo>
                  <a:lnTo>
                    <a:pt x="110" y="77"/>
                  </a:lnTo>
                  <a:lnTo>
                    <a:pt x="112" y="77"/>
                  </a:lnTo>
                  <a:lnTo>
                    <a:pt x="117" y="74"/>
                  </a:lnTo>
                  <a:lnTo>
                    <a:pt x="120" y="77"/>
                  </a:lnTo>
                  <a:lnTo>
                    <a:pt x="125" y="77"/>
                  </a:lnTo>
                  <a:lnTo>
                    <a:pt x="128" y="79"/>
                  </a:lnTo>
                  <a:lnTo>
                    <a:pt x="129" y="79"/>
                  </a:lnTo>
                  <a:lnTo>
                    <a:pt x="131" y="79"/>
                  </a:lnTo>
                  <a:lnTo>
                    <a:pt x="132" y="75"/>
                  </a:lnTo>
                  <a:lnTo>
                    <a:pt x="134" y="70"/>
                  </a:lnTo>
                  <a:lnTo>
                    <a:pt x="138" y="71"/>
                  </a:lnTo>
                  <a:lnTo>
                    <a:pt x="142" y="72"/>
                  </a:lnTo>
                  <a:lnTo>
                    <a:pt x="164" y="79"/>
                  </a:lnTo>
                  <a:lnTo>
                    <a:pt x="172" y="78"/>
                  </a:lnTo>
                  <a:lnTo>
                    <a:pt x="176" y="78"/>
                  </a:lnTo>
                  <a:lnTo>
                    <a:pt x="180" y="81"/>
                  </a:lnTo>
                  <a:lnTo>
                    <a:pt x="181" y="86"/>
                  </a:lnTo>
                  <a:lnTo>
                    <a:pt x="180" y="90"/>
                  </a:lnTo>
                  <a:lnTo>
                    <a:pt x="173" y="94"/>
                  </a:lnTo>
                  <a:lnTo>
                    <a:pt x="170" y="94"/>
                  </a:lnTo>
                  <a:lnTo>
                    <a:pt x="166" y="93"/>
                  </a:lnTo>
                  <a:lnTo>
                    <a:pt x="163" y="89"/>
                  </a:lnTo>
                  <a:lnTo>
                    <a:pt x="160" y="89"/>
                  </a:lnTo>
                  <a:lnTo>
                    <a:pt x="161" y="92"/>
                  </a:lnTo>
                  <a:lnTo>
                    <a:pt x="160" y="93"/>
                  </a:lnTo>
                  <a:lnTo>
                    <a:pt x="158" y="94"/>
                  </a:lnTo>
                  <a:lnTo>
                    <a:pt x="142" y="86"/>
                  </a:lnTo>
                  <a:lnTo>
                    <a:pt x="138" y="85"/>
                  </a:lnTo>
                  <a:lnTo>
                    <a:pt x="138" y="84"/>
                  </a:lnTo>
                  <a:lnTo>
                    <a:pt x="138" y="82"/>
                  </a:lnTo>
                  <a:lnTo>
                    <a:pt x="138" y="80"/>
                  </a:lnTo>
                  <a:lnTo>
                    <a:pt x="137" y="80"/>
                  </a:lnTo>
                  <a:lnTo>
                    <a:pt x="137" y="82"/>
                  </a:lnTo>
                  <a:lnTo>
                    <a:pt x="137" y="85"/>
                  </a:lnTo>
                  <a:lnTo>
                    <a:pt x="124" y="84"/>
                  </a:lnTo>
                  <a:lnTo>
                    <a:pt x="116" y="81"/>
                  </a:lnTo>
                  <a:lnTo>
                    <a:pt x="115" y="82"/>
                  </a:lnTo>
                  <a:lnTo>
                    <a:pt x="110" y="82"/>
                  </a:lnTo>
                  <a:lnTo>
                    <a:pt x="103" y="84"/>
                  </a:lnTo>
                  <a:lnTo>
                    <a:pt x="97" y="85"/>
                  </a:lnTo>
                  <a:lnTo>
                    <a:pt x="94" y="85"/>
                  </a:lnTo>
                  <a:lnTo>
                    <a:pt x="91" y="82"/>
                  </a:lnTo>
                  <a:lnTo>
                    <a:pt x="88" y="85"/>
                  </a:lnTo>
                  <a:lnTo>
                    <a:pt x="86" y="84"/>
                  </a:lnTo>
                  <a:lnTo>
                    <a:pt x="83" y="82"/>
                  </a:lnTo>
                  <a:lnTo>
                    <a:pt x="80" y="84"/>
                  </a:lnTo>
                  <a:lnTo>
                    <a:pt x="77" y="88"/>
                  </a:lnTo>
                  <a:lnTo>
                    <a:pt x="77" y="90"/>
                  </a:lnTo>
                  <a:lnTo>
                    <a:pt x="70" y="95"/>
                  </a:lnTo>
                  <a:lnTo>
                    <a:pt x="63" y="98"/>
                  </a:lnTo>
                  <a:lnTo>
                    <a:pt x="61" y="98"/>
                  </a:lnTo>
                  <a:lnTo>
                    <a:pt x="62" y="94"/>
                  </a:lnTo>
                  <a:lnTo>
                    <a:pt x="61" y="92"/>
                  </a:lnTo>
                  <a:lnTo>
                    <a:pt x="62" y="88"/>
                  </a:lnTo>
                  <a:lnTo>
                    <a:pt x="61" y="86"/>
                  </a:lnTo>
                  <a:lnTo>
                    <a:pt x="60" y="90"/>
                  </a:lnTo>
                  <a:lnTo>
                    <a:pt x="52" y="97"/>
                  </a:lnTo>
                  <a:lnTo>
                    <a:pt x="51" y="98"/>
                  </a:lnTo>
                  <a:lnTo>
                    <a:pt x="53" y="100"/>
                  </a:lnTo>
                  <a:lnTo>
                    <a:pt x="55" y="100"/>
                  </a:lnTo>
                  <a:lnTo>
                    <a:pt x="52" y="103"/>
                  </a:lnTo>
                  <a:lnTo>
                    <a:pt x="49" y="107"/>
                  </a:lnTo>
                  <a:lnTo>
                    <a:pt x="43" y="110"/>
                  </a:lnTo>
                  <a:lnTo>
                    <a:pt x="36" y="115"/>
                  </a:lnTo>
                  <a:lnTo>
                    <a:pt x="27" y="117"/>
                  </a:lnTo>
                  <a:lnTo>
                    <a:pt x="26" y="120"/>
                  </a:lnTo>
                  <a:lnTo>
                    <a:pt x="20" y="122"/>
                  </a:lnTo>
                  <a:lnTo>
                    <a:pt x="15" y="122"/>
                  </a:lnTo>
                  <a:lnTo>
                    <a:pt x="11" y="121"/>
                  </a:lnTo>
                  <a:lnTo>
                    <a:pt x="11" y="120"/>
                  </a:lnTo>
                  <a:lnTo>
                    <a:pt x="13" y="118"/>
                  </a:lnTo>
                  <a:lnTo>
                    <a:pt x="22" y="115"/>
                  </a:lnTo>
                  <a:lnTo>
                    <a:pt x="29" y="111"/>
                  </a:lnTo>
                  <a:lnTo>
                    <a:pt x="30" y="108"/>
                  </a:lnTo>
                  <a:lnTo>
                    <a:pt x="31" y="102"/>
                  </a:lnTo>
                  <a:lnTo>
                    <a:pt x="33" y="100"/>
                  </a:lnTo>
                  <a:lnTo>
                    <a:pt x="30" y="100"/>
                  </a:lnTo>
                  <a:lnTo>
                    <a:pt x="28" y="100"/>
                  </a:lnTo>
                  <a:lnTo>
                    <a:pt x="27" y="100"/>
                  </a:lnTo>
                  <a:lnTo>
                    <a:pt x="25" y="101"/>
                  </a:lnTo>
                  <a:lnTo>
                    <a:pt x="24" y="101"/>
                  </a:lnTo>
                  <a:lnTo>
                    <a:pt x="19" y="98"/>
                  </a:lnTo>
                  <a:lnTo>
                    <a:pt x="18" y="97"/>
                  </a:lnTo>
                  <a:lnTo>
                    <a:pt x="13" y="98"/>
                  </a:lnTo>
                  <a:lnTo>
                    <a:pt x="10" y="98"/>
                  </a:lnTo>
                  <a:lnTo>
                    <a:pt x="10" y="96"/>
                  </a:lnTo>
                  <a:lnTo>
                    <a:pt x="11" y="90"/>
                  </a:lnTo>
                  <a:lnTo>
                    <a:pt x="12" y="89"/>
                  </a:lnTo>
                  <a:lnTo>
                    <a:pt x="12" y="86"/>
                  </a:lnTo>
                  <a:lnTo>
                    <a:pt x="11" y="86"/>
                  </a:lnTo>
                  <a:lnTo>
                    <a:pt x="5" y="86"/>
                  </a:lnTo>
                  <a:lnTo>
                    <a:pt x="3" y="85"/>
                  </a:lnTo>
                  <a:lnTo>
                    <a:pt x="3" y="81"/>
                  </a:lnTo>
                  <a:lnTo>
                    <a:pt x="1" y="79"/>
                  </a:lnTo>
                  <a:lnTo>
                    <a:pt x="1" y="78"/>
                  </a:lnTo>
                  <a:lnTo>
                    <a:pt x="4" y="78"/>
                  </a:lnTo>
                  <a:lnTo>
                    <a:pt x="4" y="77"/>
                  </a:lnTo>
                  <a:lnTo>
                    <a:pt x="2" y="73"/>
                  </a:lnTo>
                  <a:lnTo>
                    <a:pt x="0" y="71"/>
                  </a:lnTo>
                  <a:lnTo>
                    <a:pt x="1" y="68"/>
                  </a:lnTo>
                  <a:lnTo>
                    <a:pt x="6" y="65"/>
                  </a:lnTo>
                  <a:lnTo>
                    <a:pt x="7" y="64"/>
                  </a:lnTo>
                  <a:lnTo>
                    <a:pt x="9" y="61"/>
                  </a:lnTo>
                  <a:lnTo>
                    <a:pt x="12" y="59"/>
                  </a:lnTo>
                  <a:lnTo>
                    <a:pt x="13" y="59"/>
                  </a:lnTo>
                  <a:lnTo>
                    <a:pt x="15" y="62"/>
                  </a:lnTo>
                  <a:lnTo>
                    <a:pt x="17" y="62"/>
                  </a:lnTo>
                  <a:lnTo>
                    <a:pt x="20" y="59"/>
                  </a:lnTo>
                  <a:lnTo>
                    <a:pt x="21" y="59"/>
                  </a:lnTo>
                  <a:lnTo>
                    <a:pt x="25" y="59"/>
                  </a:lnTo>
                  <a:lnTo>
                    <a:pt x="26" y="58"/>
                  </a:lnTo>
                  <a:lnTo>
                    <a:pt x="25" y="55"/>
                  </a:lnTo>
                  <a:lnTo>
                    <a:pt x="25" y="52"/>
                  </a:lnTo>
                  <a:lnTo>
                    <a:pt x="29" y="49"/>
                  </a:lnTo>
                  <a:lnTo>
                    <a:pt x="27" y="49"/>
                  </a:lnTo>
                  <a:lnTo>
                    <a:pt x="21" y="52"/>
                  </a:lnTo>
                  <a:lnTo>
                    <a:pt x="19" y="52"/>
                  </a:lnTo>
                  <a:lnTo>
                    <a:pt x="17" y="49"/>
                  </a:lnTo>
                  <a:lnTo>
                    <a:pt x="15" y="49"/>
                  </a:lnTo>
                  <a:lnTo>
                    <a:pt x="12" y="49"/>
                  </a:lnTo>
                  <a:lnTo>
                    <a:pt x="10" y="48"/>
                  </a:lnTo>
                  <a:lnTo>
                    <a:pt x="8" y="47"/>
                  </a:lnTo>
                  <a:lnTo>
                    <a:pt x="8" y="45"/>
                  </a:lnTo>
                  <a:lnTo>
                    <a:pt x="10" y="41"/>
                  </a:lnTo>
                  <a:lnTo>
                    <a:pt x="10" y="40"/>
                  </a:lnTo>
                  <a:lnTo>
                    <a:pt x="8" y="38"/>
                  </a:lnTo>
                  <a:lnTo>
                    <a:pt x="8" y="37"/>
                  </a:lnTo>
                  <a:lnTo>
                    <a:pt x="11" y="34"/>
                  </a:lnTo>
                  <a:lnTo>
                    <a:pt x="13" y="34"/>
                  </a:lnTo>
                  <a:lnTo>
                    <a:pt x="16" y="35"/>
                  </a:lnTo>
                  <a:lnTo>
                    <a:pt x="17" y="34"/>
                  </a:lnTo>
                  <a:lnTo>
                    <a:pt x="19" y="34"/>
                  </a:lnTo>
                  <a:lnTo>
                    <a:pt x="21" y="34"/>
                  </a:lnTo>
                  <a:lnTo>
                    <a:pt x="22" y="36"/>
                  </a:lnTo>
                  <a:lnTo>
                    <a:pt x="22" y="37"/>
                  </a:lnTo>
                  <a:lnTo>
                    <a:pt x="26" y="41"/>
                  </a:lnTo>
                  <a:lnTo>
                    <a:pt x="28" y="41"/>
                  </a:lnTo>
                  <a:lnTo>
                    <a:pt x="30" y="39"/>
                  </a:lnTo>
                  <a:lnTo>
                    <a:pt x="32" y="38"/>
                  </a:lnTo>
                  <a:lnTo>
                    <a:pt x="29" y="37"/>
                  </a:lnTo>
                  <a:lnTo>
                    <a:pt x="30" y="32"/>
                  </a:lnTo>
                  <a:lnTo>
                    <a:pt x="24" y="31"/>
                  </a:lnTo>
                  <a:lnTo>
                    <a:pt x="24" y="27"/>
                  </a:lnTo>
                  <a:lnTo>
                    <a:pt x="21" y="22"/>
                  </a:lnTo>
                  <a:lnTo>
                    <a:pt x="19" y="19"/>
                  </a:lnTo>
                  <a:lnTo>
                    <a:pt x="21" y="16"/>
                  </a:lnTo>
                  <a:lnTo>
                    <a:pt x="25" y="16"/>
                  </a:lnTo>
                  <a:lnTo>
                    <a:pt x="29" y="15"/>
                  </a:lnTo>
                  <a:lnTo>
                    <a:pt x="32" y="9"/>
                  </a:lnTo>
                  <a:lnTo>
                    <a:pt x="35" y="6"/>
                  </a:lnTo>
                  <a:lnTo>
                    <a:pt x="39" y="4"/>
                  </a:lnTo>
                  <a:lnTo>
                    <a:pt x="42" y="2"/>
                  </a:lnTo>
                  <a:lnTo>
                    <a:pt x="44" y="3"/>
                  </a:lnTo>
                  <a:lnTo>
                    <a:pt x="49" y="0"/>
                  </a:lnTo>
                  <a:lnTo>
                    <a:pt x="50" y="3"/>
                  </a:lnTo>
                  <a:lnTo>
                    <a:pt x="57" y="3"/>
                  </a:lnTo>
                  <a:lnTo>
                    <a:pt x="59" y="6"/>
                  </a:lnTo>
                  <a:lnTo>
                    <a:pt x="60" y="7"/>
                  </a:lnTo>
                  <a:lnTo>
                    <a:pt x="64" y="7"/>
                  </a:lnTo>
                  <a:lnTo>
                    <a:pt x="69" y="9"/>
                  </a:lnTo>
                  <a:lnTo>
                    <a:pt x="72" y="9"/>
                  </a:lnTo>
                  <a:lnTo>
                    <a:pt x="73" y="8"/>
                  </a:lnTo>
                  <a:lnTo>
                    <a:pt x="75" y="6"/>
                  </a:lnTo>
                  <a:lnTo>
                    <a:pt x="77" y="6"/>
                  </a:lnTo>
                  <a:lnTo>
                    <a:pt x="82" y="7"/>
                  </a:lnTo>
                  <a:lnTo>
                    <a:pt x="83" y="7"/>
                  </a:lnTo>
                  <a:close/>
                </a:path>
              </a:pathLst>
            </a:custGeom>
            <a:solidFill>
              <a:srgbClr val="BDC9E1"/>
            </a:solidFill>
            <a:ln w="15875">
              <a:solidFill>
                <a:srgbClr val="003F48"/>
              </a:solidFill>
              <a:prstDash val="solid"/>
              <a:round/>
              <a:headEnd/>
              <a:tailEnd/>
            </a:ln>
          </p:spPr>
          <p:txBody>
            <a:bodyPr/>
            <a:lstStyle/>
            <a:p>
              <a:endParaRPr lang="en-US"/>
            </a:p>
          </p:txBody>
        </p:sp>
        <p:sp>
          <p:nvSpPr>
            <p:cNvPr id="178253" name="Freeform 74">
              <a:extLst>
                <a:ext uri="{FF2B5EF4-FFF2-40B4-BE49-F238E27FC236}">
                  <a16:creationId xmlns:a16="http://schemas.microsoft.com/office/drawing/2014/main" id="{6E727DFE-F857-429E-9F49-BF42FF44E384}"/>
                </a:ext>
              </a:extLst>
            </p:cNvPr>
            <p:cNvSpPr>
              <a:spLocks noChangeAspect="1"/>
            </p:cNvSpPr>
            <p:nvPr/>
          </p:nvSpPr>
          <p:spPr bwMode="auto">
            <a:xfrm>
              <a:off x="1708" y="3613"/>
              <a:ext cx="71" cy="75"/>
            </a:xfrm>
            <a:custGeom>
              <a:avLst/>
              <a:gdLst>
                <a:gd name="T0" fmla="*/ 2147483646 w 13"/>
                <a:gd name="T1" fmla="*/ 0 h 14"/>
                <a:gd name="T2" fmla="*/ 2147483646 w 13"/>
                <a:gd name="T3" fmla="*/ 2147483646 h 14"/>
                <a:gd name="T4" fmla="*/ 2147483646 w 13"/>
                <a:gd name="T5" fmla="*/ 2147483646 h 14"/>
                <a:gd name="T6" fmla="*/ 2147483646 w 13"/>
                <a:gd name="T7" fmla="*/ 2147483646 h 14"/>
                <a:gd name="T8" fmla="*/ 0 w 13"/>
                <a:gd name="T9" fmla="*/ 2147483646 h 14"/>
                <a:gd name="T10" fmla="*/ 0 w 13"/>
                <a:gd name="T11" fmla="*/ 2147483646 h 14"/>
                <a:gd name="T12" fmla="*/ 0 w 13"/>
                <a:gd name="T13" fmla="*/ 2147483646 h 14"/>
                <a:gd name="T14" fmla="*/ 2147483646 w 13"/>
                <a:gd name="T15" fmla="*/ 2147483646 h 14"/>
                <a:gd name="T16" fmla="*/ 2147483646 w 13"/>
                <a:gd name="T17" fmla="*/ 2147483646 h 14"/>
                <a:gd name="T18" fmla="*/ 2147483646 w 13"/>
                <a:gd name="T19" fmla="*/ 2147483646 h 14"/>
                <a:gd name="T20" fmla="*/ 2147483646 w 13"/>
                <a:gd name="T21" fmla="*/ 2147483646 h 14"/>
                <a:gd name="T22" fmla="*/ 2147483646 w 13"/>
                <a:gd name="T23" fmla="*/ 2147483646 h 14"/>
                <a:gd name="T24" fmla="*/ 2147483646 w 13"/>
                <a:gd name="T25" fmla="*/ 2147483646 h 14"/>
                <a:gd name="T26" fmla="*/ 2147483646 w 13"/>
                <a:gd name="T27" fmla="*/ 2147483646 h 14"/>
                <a:gd name="T28" fmla="*/ 2147483646 w 13"/>
                <a:gd name="T29" fmla="*/ 0 h 14"/>
                <a:gd name="T30" fmla="*/ 2147483646 w 13"/>
                <a:gd name="T31" fmla="*/ 0 h 14"/>
                <a:gd name="T32" fmla="*/ 2147483646 w 1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14"/>
                <a:gd name="T53" fmla="*/ 13 w 1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14">
                  <a:moveTo>
                    <a:pt x="10" y="0"/>
                  </a:moveTo>
                  <a:lnTo>
                    <a:pt x="7" y="2"/>
                  </a:lnTo>
                  <a:lnTo>
                    <a:pt x="6" y="6"/>
                  </a:lnTo>
                  <a:lnTo>
                    <a:pt x="3" y="8"/>
                  </a:lnTo>
                  <a:lnTo>
                    <a:pt x="0" y="8"/>
                  </a:lnTo>
                  <a:lnTo>
                    <a:pt x="0" y="10"/>
                  </a:lnTo>
                  <a:lnTo>
                    <a:pt x="0" y="12"/>
                  </a:lnTo>
                  <a:lnTo>
                    <a:pt x="1" y="14"/>
                  </a:lnTo>
                  <a:lnTo>
                    <a:pt x="4" y="13"/>
                  </a:lnTo>
                  <a:lnTo>
                    <a:pt x="5" y="12"/>
                  </a:lnTo>
                  <a:lnTo>
                    <a:pt x="11" y="10"/>
                  </a:lnTo>
                  <a:lnTo>
                    <a:pt x="13" y="7"/>
                  </a:lnTo>
                  <a:lnTo>
                    <a:pt x="12" y="5"/>
                  </a:lnTo>
                  <a:lnTo>
                    <a:pt x="13" y="2"/>
                  </a:lnTo>
                  <a:lnTo>
                    <a:pt x="13" y="0"/>
                  </a:lnTo>
                  <a:lnTo>
                    <a:pt x="12" y="0"/>
                  </a:lnTo>
                  <a:lnTo>
                    <a:pt x="10" y="0"/>
                  </a:lnTo>
                  <a:close/>
                </a:path>
              </a:pathLst>
            </a:custGeom>
            <a:solidFill>
              <a:srgbClr val="BDC9E1"/>
            </a:solidFill>
            <a:ln w="15875">
              <a:solidFill>
                <a:srgbClr val="003F48"/>
              </a:solidFill>
              <a:prstDash val="solid"/>
              <a:round/>
              <a:headEnd/>
              <a:tailEnd/>
            </a:ln>
          </p:spPr>
          <p:txBody>
            <a:bodyPr/>
            <a:lstStyle/>
            <a:p>
              <a:endParaRPr lang="en-US"/>
            </a:p>
          </p:txBody>
        </p:sp>
        <p:sp>
          <p:nvSpPr>
            <p:cNvPr id="178254" name="Freeform 75">
              <a:extLst>
                <a:ext uri="{FF2B5EF4-FFF2-40B4-BE49-F238E27FC236}">
                  <a16:creationId xmlns:a16="http://schemas.microsoft.com/office/drawing/2014/main" id="{6D89E139-70F9-47FF-A5C9-8C3514678565}"/>
                </a:ext>
              </a:extLst>
            </p:cNvPr>
            <p:cNvSpPr>
              <a:spLocks noChangeAspect="1"/>
            </p:cNvSpPr>
            <p:nvPr/>
          </p:nvSpPr>
          <p:spPr bwMode="auto">
            <a:xfrm>
              <a:off x="1397" y="3311"/>
              <a:ext cx="38" cy="44"/>
            </a:xfrm>
            <a:custGeom>
              <a:avLst/>
              <a:gdLst>
                <a:gd name="T0" fmla="*/ 0 w 7"/>
                <a:gd name="T1" fmla="*/ 0 h 8"/>
                <a:gd name="T2" fmla="*/ 2147483646 w 7"/>
                <a:gd name="T3" fmla="*/ 2147483646 h 8"/>
                <a:gd name="T4" fmla="*/ 2147483646 w 7"/>
                <a:gd name="T5" fmla="*/ 2147483646 h 8"/>
                <a:gd name="T6" fmla="*/ 2147483646 w 7"/>
                <a:gd name="T7" fmla="*/ 2147483646 h 8"/>
                <a:gd name="T8" fmla="*/ 2147483646 w 7"/>
                <a:gd name="T9" fmla="*/ 2147483646 h 8"/>
                <a:gd name="T10" fmla="*/ 2147483646 w 7"/>
                <a:gd name="T11" fmla="*/ 2147483646 h 8"/>
                <a:gd name="T12" fmla="*/ 2147483646 w 7"/>
                <a:gd name="T13" fmla="*/ 2147483646 h 8"/>
                <a:gd name="T14" fmla="*/ 2147483646 w 7"/>
                <a:gd name="T15" fmla="*/ 2147483646 h 8"/>
                <a:gd name="T16" fmla="*/ 2147483646 w 7"/>
                <a:gd name="T17" fmla="*/ 0 h 8"/>
                <a:gd name="T18" fmla="*/ 2147483646 w 7"/>
                <a:gd name="T19" fmla="*/ 0 h 8"/>
                <a:gd name="T20" fmla="*/ 0 w 7"/>
                <a:gd name="T21" fmla="*/ 0 h 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8"/>
                <a:gd name="T35" fmla="*/ 7 w 7"/>
                <a:gd name="T36" fmla="*/ 8 h 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8">
                  <a:moveTo>
                    <a:pt x="0" y="0"/>
                  </a:moveTo>
                  <a:lnTo>
                    <a:pt x="1" y="2"/>
                  </a:lnTo>
                  <a:lnTo>
                    <a:pt x="1" y="5"/>
                  </a:lnTo>
                  <a:lnTo>
                    <a:pt x="2" y="6"/>
                  </a:lnTo>
                  <a:lnTo>
                    <a:pt x="4" y="6"/>
                  </a:lnTo>
                  <a:lnTo>
                    <a:pt x="5" y="8"/>
                  </a:lnTo>
                  <a:lnTo>
                    <a:pt x="7" y="6"/>
                  </a:lnTo>
                  <a:lnTo>
                    <a:pt x="5" y="3"/>
                  </a:lnTo>
                  <a:lnTo>
                    <a:pt x="2" y="0"/>
                  </a:lnTo>
                  <a:lnTo>
                    <a:pt x="1" y="0"/>
                  </a:lnTo>
                  <a:lnTo>
                    <a:pt x="0" y="0"/>
                  </a:lnTo>
                  <a:close/>
                </a:path>
              </a:pathLst>
            </a:custGeom>
            <a:solidFill>
              <a:srgbClr val="BDC9E1"/>
            </a:solidFill>
            <a:ln w="15875">
              <a:solidFill>
                <a:srgbClr val="003F48"/>
              </a:solidFill>
              <a:prstDash val="solid"/>
              <a:round/>
              <a:headEnd/>
              <a:tailEnd/>
            </a:ln>
          </p:spPr>
          <p:txBody>
            <a:bodyPr/>
            <a:lstStyle/>
            <a:p>
              <a:endParaRPr lang="en-US"/>
            </a:p>
          </p:txBody>
        </p:sp>
        <p:sp>
          <p:nvSpPr>
            <p:cNvPr id="178255" name="Freeform 76">
              <a:extLst>
                <a:ext uri="{FF2B5EF4-FFF2-40B4-BE49-F238E27FC236}">
                  <a16:creationId xmlns:a16="http://schemas.microsoft.com/office/drawing/2014/main" id="{6F517673-FCBB-4578-A630-78F0BF2364CA}"/>
                </a:ext>
              </a:extLst>
            </p:cNvPr>
            <p:cNvSpPr>
              <a:spLocks noChangeAspect="1"/>
            </p:cNvSpPr>
            <p:nvPr/>
          </p:nvSpPr>
          <p:spPr bwMode="auto">
            <a:xfrm>
              <a:off x="1349" y="3694"/>
              <a:ext cx="156" cy="39"/>
            </a:xfrm>
            <a:custGeom>
              <a:avLst/>
              <a:gdLst>
                <a:gd name="T0" fmla="*/ 2147483646 w 29"/>
                <a:gd name="T1" fmla="*/ 2147483646 h 7"/>
                <a:gd name="T2" fmla="*/ 2147483646 w 29"/>
                <a:gd name="T3" fmla="*/ 0 h 7"/>
                <a:gd name="T4" fmla="*/ 2147483646 w 29"/>
                <a:gd name="T5" fmla="*/ 0 h 7"/>
                <a:gd name="T6" fmla="*/ 2147483646 w 29"/>
                <a:gd name="T7" fmla="*/ 0 h 7"/>
                <a:gd name="T8" fmla="*/ 2147483646 w 29"/>
                <a:gd name="T9" fmla="*/ 2147483646 h 7"/>
                <a:gd name="T10" fmla="*/ 2147483646 w 29"/>
                <a:gd name="T11" fmla="*/ 2147483646 h 7"/>
                <a:gd name="T12" fmla="*/ 2147483646 w 29"/>
                <a:gd name="T13" fmla="*/ 2147483646 h 7"/>
                <a:gd name="T14" fmla="*/ 2147483646 w 29"/>
                <a:gd name="T15" fmla="*/ 2147483646 h 7"/>
                <a:gd name="T16" fmla="*/ 0 w 29"/>
                <a:gd name="T17" fmla="*/ 2147483646 h 7"/>
                <a:gd name="T18" fmla="*/ 0 w 29"/>
                <a:gd name="T19" fmla="*/ 2147483646 h 7"/>
                <a:gd name="T20" fmla="*/ 2147483646 w 29"/>
                <a:gd name="T21" fmla="*/ 2147483646 h 7"/>
                <a:gd name="T22" fmla="*/ 2147483646 w 29"/>
                <a:gd name="T23" fmla="*/ 2147483646 h 7"/>
                <a:gd name="T24" fmla="*/ 2147483646 w 29"/>
                <a:gd name="T25" fmla="*/ 2147483646 h 7"/>
                <a:gd name="T26" fmla="*/ 2147483646 w 29"/>
                <a:gd name="T27" fmla="*/ 2147483646 h 7"/>
                <a:gd name="T28" fmla="*/ 2147483646 w 29"/>
                <a:gd name="T29" fmla="*/ 2147483646 h 7"/>
                <a:gd name="T30" fmla="*/ 2147483646 w 29"/>
                <a:gd name="T31" fmla="*/ 2147483646 h 7"/>
                <a:gd name="T32" fmla="*/ 2147483646 w 29"/>
                <a:gd name="T33" fmla="*/ 2147483646 h 7"/>
                <a:gd name="T34" fmla="*/ 2147483646 w 29"/>
                <a:gd name="T35" fmla="*/ 2147483646 h 7"/>
                <a:gd name="T36" fmla="*/ 2147483646 w 29"/>
                <a:gd name="T37" fmla="*/ 2147483646 h 7"/>
                <a:gd name="T38" fmla="*/ 2147483646 w 29"/>
                <a:gd name="T39" fmla="*/ 2147483646 h 7"/>
                <a:gd name="T40" fmla="*/ 2147483646 w 29"/>
                <a:gd name="T41" fmla="*/ 2147483646 h 7"/>
                <a:gd name="T42" fmla="*/ 2147483646 w 29"/>
                <a:gd name="T43" fmla="*/ 2147483646 h 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7"/>
                <a:gd name="T68" fmla="*/ 29 w 29"/>
                <a:gd name="T69" fmla="*/ 7 h 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7">
                  <a:moveTo>
                    <a:pt x="29" y="2"/>
                  </a:moveTo>
                  <a:lnTo>
                    <a:pt x="26" y="0"/>
                  </a:lnTo>
                  <a:lnTo>
                    <a:pt x="23" y="0"/>
                  </a:lnTo>
                  <a:lnTo>
                    <a:pt x="21" y="0"/>
                  </a:lnTo>
                  <a:lnTo>
                    <a:pt x="19" y="1"/>
                  </a:lnTo>
                  <a:lnTo>
                    <a:pt x="15" y="3"/>
                  </a:lnTo>
                  <a:lnTo>
                    <a:pt x="10" y="4"/>
                  </a:lnTo>
                  <a:lnTo>
                    <a:pt x="1" y="3"/>
                  </a:lnTo>
                  <a:lnTo>
                    <a:pt x="0" y="4"/>
                  </a:lnTo>
                  <a:lnTo>
                    <a:pt x="0" y="5"/>
                  </a:lnTo>
                  <a:lnTo>
                    <a:pt x="1" y="6"/>
                  </a:lnTo>
                  <a:lnTo>
                    <a:pt x="4" y="6"/>
                  </a:lnTo>
                  <a:lnTo>
                    <a:pt x="8" y="7"/>
                  </a:lnTo>
                  <a:lnTo>
                    <a:pt x="10" y="7"/>
                  </a:lnTo>
                  <a:lnTo>
                    <a:pt x="12" y="6"/>
                  </a:lnTo>
                  <a:lnTo>
                    <a:pt x="13" y="6"/>
                  </a:lnTo>
                  <a:lnTo>
                    <a:pt x="20" y="6"/>
                  </a:lnTo>
                  <a:lnTo>
                    <a:pt x="23" y="5"/>
                  </a:lnTo>
                  <a:lnTo>
                    <a:pt x="24" y="5"/>
                  </a:lnTo>
                  <a:lnTo>
                    <a:pt x="28" y="5"/>
                  </a:lnTo>
                  <a:lnTo>
                    <a:pt x="29" y="4"/>
                  </a:lnTo>
                  <a:lnTo>
                    <a:pt x="29" y="2"/>
                  </a:lnTo>
                  <a:close/>
                </a:path>
              </a:pathLst>
            </a:custGeom>
            <a:solidFill>
              <a:srgbClr val="BDC9E1"/>
            </a:solidFill>
            <a:ln w="15875">
              <a:solidFill>
                <a:srgbClr val="003F48"/>
              </a:solidFill>
              <a:prstDash val="solid"/>
              <a:round/>
              <a:headEnd/>
              <a:tailEnd/>
            </a:ln>
          </p:spPr>
          <p:txBody>
            <a:bodyPr/>
            <a:lstStyle/>
            <a:p>
              <a:endParaRPr lang="en-US"/>
            </a:p>
          </p:txBody>
        </p:sp>
        <p:sp>
          <p:nvSpPr>
            <p:cNvPr id="178256" name="Freeform 77">
              <a:extLst>
                <a:ext uri="{FF2B5EF4-FFF2-40B4-BE49-F238E27FC236}">
                  <a16:creationId xmlns:a16="http://schemas.microsoft.com/office/drawing/2014/main" id="{2D10129F-CF90-48C5-ABB1-528C52F4259E}"/>
                </a:ext>
              </a:extLst>
            </p:cNvPr>
            <p:cNvSpPr>
              <a:spLocks noChangeAspect="1"/>
            </p:cNvSpPr>
            <p:nvPr/>
          </p:nvSpPr>
          <p:spPr bwMode="auto">
            <a:xfrm>
              <a:off x="1385" y="3470"/>
              <a:ext cx="50" cy="27"/>
            </a:xfrm>
            <a:custGeom>
              <a:avLst/>
              <a:gdLst>
                <a:gd name="T0" fmla="*/ 2147483646 w 9"/>
                <a:gd name="T1" fmla="*/ 0 h 5"/>
                <a:gd name="T2" fmla="*/ 0 w 9"/>
                <a:gd name="T3" fmla="*/ 2147483646 h 5"/>
                <a:gd name="T4" fmla="*/ 2147483646 w 9"/>
                <a:gd name="T5" fmla="*/ 2147483646 h 5"/>
                <a:gd name="T6" fmla="*/ 2147483646 w 9"/>
                <a:gd name="T7" fmla="*/ 2147483646 h 5"/>
                <a:gd name="T8" fmla="*/ 2147483646 w 9"/>
                <a:gd name="T9" fmla="*/ 2147483646 h 5"/>
                <a:gd name="T10" fmla="*/ 2147483646 w 9"/>
                <a:gd name="T11" fmla="*/ 2147483646 h 5"/>
                <a:gd name="T12" fmla="*/ 2147483646 w 9"/>
                <a:gd name="T13" fmla="*/ 2147483646 h 5"/>
                <a:gd name="T14" fmla="*/ 2147483646 w 9"/>
                <a:gd name="T15" fmla="*/ 2147483646 h 5"/>
                <a:gd name="T16" fmla="*/ 2147483646 w 9"/>
                <a:gd name="T17" fmla="*/ 0 h 5"/>
                <a:gd name="T18" fmla="*/ 2147483646 w 9"/>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
                <a:gd name="T31" fmla="*/ 0 h 5"/>
                <a:gd name="T32" fmla="*/ 9 w 9"/>
                <a:gd name="T33" fmla="*/ 5 h 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 h="5">
                  <a:moveTo>
                    <a:pt x="1" y="0"/>
                  </a:moveTo>
                  <a:lnTo>
                    <a:pt x="0" y="2"/>
                  </a:lnTo>
                  <a:lnTo>
                    <a:pt x="3" y="5"/>
                  </a:lnTo>
                  <a:lnTo>
                    <a:pt x="5" y="5"/>
                  </a:lnTo>
                  <a:lnTo>
                    <a:pt x="7" y="5"/>
                  </a:lnTo>
                  <a:lnTo>
                    <a:pt x="9" y="3"/>
                  </a:lnTo>
                  <a:lnTo>
                    <a:pt x="7" y="1"/>
                  </a:lnTo>
                  <a:lnTo>
                    <a:pt x="4" y="1"/>
                  </a:lnTo>
                  <a:lnTo>
                    <a:pt x="3" y="0"/>
                  </a:lnTo>
                  <a:lnTo>
                    <a:pt x="1" y="0"/>
                  </a:lnTo>
                  <a:close/>
                </a:path>
              </a:pathLst>
            </a:custGeom>
            <a:solidFill>
              <a:srgbClr val="BDC9E1"/>
            </a:solidFill>
            <a:ln w="15875">
              <a:solidFill>
                <a:srgbClr val="003F48"/>
              </a:solidFill>
              <a:prstDash val="solid"/>
              <a:round/>
              <a:headEnd/>
              <a:tailEnd/>
            </a:ln>
          </p:spPr>
          <p:txBody>
            <a:bodyPr/>
            <a:lstStyle/>
            <a:p>
              <a:endParaRPr lang="en-US"/>
            </a:p>
          </p:txBody>
        </p:sp>
        <p:sp>
          <p:nvSpPr>
            <p:cNvPr id="178257" name="Freeform 78">
              <a:extLst>
                <a:ext uri="{FF2B5EF4-FFF2-40B4-BE49-F238E27FC236}">
                  <a16:creationId xmlns:a16="http://schemas.microsoft.com/office/drawing/2014/main" id="{5E5CFBD3-F2CF-4CCD-BCF0-7CD5F2E7AA77}"/>
                </a:ext>
              </a:extLst>
            </p:cNvPr>
            <p:cNvSpPr>
              <a:spLocks noChangeAspect="1"/>
            </p:cNvSpPr>
            <p:nvPr/>
          </p:nvSpPr>
          <p:spPr bwMode="auto">
            <a:xfrm>
              <a:off x="1216" y="3722"/>
              <a:ext cx="68" cy="22"/>
            </a:xfrm>
            <a:custGeom>
              <a:avLst/>
              <a:gdLst>
                <a:gd name="T0" fmla="*/ 0 w 13"/>
                <a:gd name="T1" fmla="*/ 2147483646 h 4"/>
                <a:gd name="T2" fmla="*/ 2147483646 w 13"/>
                <a:gd name="T3" fmla="*/ 2147483646 h 4"/>
                <a:gd name="T4" fmla="*/ 2147483646 w 13"/>
                <a:gd name="T5" fmla="*/ 2147483646 h 4"/>
                <a:gd name="T6" fmla="*/ 2147483646 w 13"/>
                <a:gd name="T7" fmla="*/ 2147483646 h 4"/>
                <a:gd name="T8" fmla="*/ 2147483646 w 13"/>
                <a:gd name="T9" fmla="*/ 2147483646 h 4"/>
                <a:gd name="T10" fmla="*/ 2147483646 w 13"/>
                <a:gd name="T11" fmla="*/ 2147483646 h 4"/>
                <a:gd name="T12" fmla="*/ 2147483646 w 13"/>
                <a:gd name="T13" fmla="*/ 2147483646 h 4"/>
                <a:gd name="T14" fmla="*/ 2147483646 w 13"/>
                <a:gd name="T15" fmla="*/ 0 h 4"/>
                <a:gd name="T16" fmla="*/ 2147483646 w 13"/>
                <a:gd name="T17" fmla="*/ 0 h 4"/>
                <a:gd name="T18" fmla="*/ 2147483646 w 13"/>
                <a:gd name="T19" fmla="*/ 2147483646 h 4"/>
                <a:gd name="T20" fmla="*/ 2147483646 w 13"/>
                <a:gd name="T21" fmla="*/ 2147483646 h 4"/>
                <a:gd name="T22" fmla="*/ 2147483646 w 13"/>
                <a:gd name="T23" fmla="*/ 2147483646 h 4"/>
                <a:gd name="T24" fmla="*/ 0 w 13"/>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
                <a:gd name="T41" fmla="*/ 13 w 13"/>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
                  <a:moveTo>
                    <a:pt x="0" y="2"/>
                  </a:moveTo>
                  <a:lnTo>
                    <a:pt x="1" y="3"/>
                  </a:lnTo>
                  <a:lnTo>
                    <a:pt x="2" y="4"/>
                  </a:lnTo>
                  <a:lnTo>
                    <a:pt x="7" y="4"/>
                  </a:lnTo>
                  <a:lnTo>
                    <a:pt x="10" y="4"/>
                  </a:lnTo>
                  <a:lnTo>
                    <a:pt x="13" y="3"/>
                  </a:lnTo>
                  <a:lnTo>
                    <a:pt x="13" y="2"/>
                  </a:lnTo>
                  <a:lnTo>
                    <a:pt x="10" y="0"/>
                  </a:lnTo>
                  <a:lnTo>
                    <a:pt x="9" y="0"/>
                  </a:lnTo>
                  <a:lnTo>
                    <a:pt x="7" y="2"/>
                  </a:lnTo>
                  <a:lnTo>
                    <a:pt x="6" y="2"/>
                  </a:lnTo>
                  <a:lnTo>
                    <a:pt x="2" y="1"/>
                  </a:lnTo>
                  <a:lnTo>
                    <a:pt x="0" y="2"/>
                  </a:lnTo>
                  <a:close/>
                </a:path>
              </a:pathLst>
            </a:custGeom>
            <a:solidFill>
              <a:srgbClr val="BDC9E1"/>
            </a:solidFill>
            <a:ln w="15875">
              <a:solidFill>
                <a:srgbClr val="003F48"/>
              </a:solidFill>
              <a:prstDash val="solid"/>
              <a:round/>
              <a:headEnd/>
              <a:tailEnd/>
            </a:ln>
          </p:spPr>
          <p:txBody>
            <a:bodyPr/>
            <a:lstStyle/>
            <a:p>
              <a:endParaRPr lang="en-US"/>
            </a:p>
          </p:txBody>
        </p:sp>
        <p:sp>
          <p:nvSpPr>
            <p:cNvPr id="178258" name="Freeform 79">
              <a:extLst>
                <a:ext uri="{FF2B5EF4-FFF2-40B4-BE49-F238E27FC236}">
                  <a16:creationId xmlns:a16="http://schemas.microsoft.com/office/drawing/2014/main" id="{B1E61182-6CD3-4F5E-B0C0-D399B21F4087}"/>
                </a:ext>
              </a:extLst>
            </p:cNvPr>
            <p:cNvSpPr>
              <a:spLocks noChangeAspect="1"/>
            </p:cNvSpPr>
            <p:nvPr/>
          </p:nvSpPr>
          <p:spPr bwMode="auto">
            <a:xfrm>
              <a:off x="925" y="3672"/>
              <a:ext cx="80" cy="22"/>
            </a:xfrm>
            <a:custGeom>
              <a:avLst/>
              <a:gdLst>
                <a:gd name="T0" fmla="*/ 0 w 15"/>
                <a:gd name="T1" fmla="*/ 2147483646 h 4"/>
                <a:gd name="T2" fmla="*/ 2147483646 w 15"/>
                <a:gd name="T3" fmla="*/ 2147483646 h 4"/>
                <a:gd name="T4" fmla="*/ 2147483646 w 15"/>
                <a:gd name="T5" fmla="*/ 2147483646 h 4"/>
                <a:gd name="T6" fmla="*/ 2147483646 w 15"/>
                <a:gd name="T7" fmla="*/ 2147483646 h 4"/>
                <a:gd name="T8" fmla="*/ 2147483646 w 15"/>
                <a:gd name="T9" fmla="*/ 2147483646 h 4"/>
                <a:gd name="T10" fmla="*/ 2147483646 w 15"/>
                <a:gd name="T11" fmla="*/ 2147483646 h 4"/>
                <a:gd name="T12" fmla="*/ 2147483646 w 15"/>
                <a:gd name="T13" fmla="*/ 2147483646 h 4"/>
                <a:gd name="T14" fmla="*/ 2147483646 w 15"/>
                <a:gd name="T15" fmla="*/ 2147483646 h 4"/>
                <a:gd name="T16" fmla="*/ 2147483646 w 15"/>
                <a:gd name="T17" fmla="*/ 2147483646 h 4"/>
                <a:gd name="T18" fmla="*/ 2147483646 w 15"/>
                <a:gd name="T19" fmla="*/ 0 h 4"/>
                <a:gd name="T20" fmla="*/ 2147483646 w 15"/>
                <a:gd name="T21" fmla="*/ 0 h 4"/>
                <a:gd name="T22" fmla="*/ 2147483646 w 15"/>
                <a:gd name="T23" fmla="*/ 0 h 4"/>
                <a:gd name="T24" fmla="*/ 0 w 15"/>
                <a:gd name="T25" fmla="*/ 2147483646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
                <a:gd name="T40" fmla="*/ 0 h 4"/>
                <a:gd name="T41" fmla="*/ 15 w 15"/>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 h="4">
                  <a:moveTo>
                    <a:pt x="0" y="1"/>
                  </a:moveTo>
                  <a:lnTo>
                    <a:pt x="1" y="1"/>
                  </a:lnTo>
                  <a:lnTo>
                    <a:pt x="3" y="2"/>
                  </a:lnTo>
                  <a:lnTo>
                    <a:pt x="7" y="2"/>
                  </a:lnTo>
                  <a:lnTo>
                    <a:pt x="12" y="3"/>
                  </a:lnTo>
                  <a:lnTo>
                    <a:pt x="15" y="4"/>
                  </a:lnTo>
                  <a:lnTo>
                    <a:pt x="15" y="3"/>
                  </a:lnTo>
                  <a:lnTo>
                    <a:pt x="15" y="2"/>
                  </a:lnTo>
                  <a:lnTo>
                    <a:pt x="11" y="1"/>
                  </a:lnTo>
                  <a:lnTo>
                    <a:pt x="7" y="0"/>
                  </a:lnTo>
                  <a:lnTo>
                    <a:pt x="5"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8259" name="Freeform 80">
              <a:extLst>
                <a:ext uri="{FF2B5EF4-FFF2-40B4-BE49-F238E27FC236}">
                  <a16:creationId xmlns:a16="http://schemas.microsoft.com/office/drawing/2014/main" id="{7448B18A-CA54-463D-BB2E-8D6D249F1816}"/>
                </a:ext>
              </a:extLst>
            </p:cNvPr>
            <p:cNvSpPr>
              <a:spLocks noChangeAspect="1"/>
            </p:cNvSpPr>
            <p:nvPr/>
          </p:nvSpPr>
          <p:spPr bwMode="auto">
            <a:xfrm>
              <a:off x="855" y="3663"/>
              <a:ext cx="32" cy="15"/>
            </a:xfrm>
            <a:custGeom>
              <a:avLst/>
              <a:gdLst>
                <a:gd name="T0" fmla="*/ 0 w 6"/>
                <a:gd name="T1" fmla="*/ 2147483646 h 3"/>
                <a:gd name="T2" fmla="*/ 2147483646 w 6"/>
                <a:gd name="T3" fmla="*/ 2147483646 h 3"/>
                <a:gd name="T4" fmla="*/ 2147483646 w 6"/>
                <a:gd name="T5" fmla="*/ 2147483646 h 3"/>
                <a:gd name="T6" fmla="*/ 2147483646 w 6"/>
                <a:gd name="T7" fmla="*/ 2147483646 h 3"/>
                <a:gd name="T8" fmla="*/ 2147483646 w 6"/>
                <a:gd name="T9" fmla="*/ 2147483646 h 3"/>
                <a:gd name="T10" fmla="*/ 2147483646 w 6"/>
                <a:gd name="T11" fmla="*/ 2147483646 h 3"/>
                <a:gd name="T12" fmla="*/ 2147483646 w 6"/>
                <a:gd name="T13" fmla="*/ 0 h 3"/>
                <a:gd name="T14" fmla="*/ 2147483646 w 6"/>
                <a:gd name="T15" fmla="*/ 0 h 3"/>
                <a:gd name="T16" fmla="*/ 0 w 6"/>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3"/>
                <a:gd name="T29" fmla="*/ 6 w 6"/>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3">
                  <a:moveTo>
                    <a:pt x="0" y="1"/>
                  </a:moveTo>
                  <a:lnTo>
                    <a:pt x="1" y="3"/>
                  </a:lnTo>
                  <a:lnTo>
                    <a:pt x="2" y="3"/>
                  </a:lnTo>
                  <a:lnTo>
                    <a:pt x="4" y="3"/>
                  </a:lnTo>
                  <a:lnTo>
                    <a:pt x="6" y="3"/>
                  </a:lnTo>
                  <a:lnTo>
                    <a:pt x="6" y="2"/>
                  </a:lnTo>
                  <a:lnTo>
                    <a:pt x="4"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8260" name="Freeform 81">
              <a:extLst>
                <a:ext uri="{FF2B5EF4-FFF2-40B4-BE49-F238E27FC236}">
                  <a16:creationId xmlns:a16="http://schemas.microsoft.com/office/drawing/2014/main" id="{7D59BEA3-392B-4AB2-BC9D-3A791B0B9067}"/>
                </a:ext>
              </a:extLst>
            </p:cNvPr>
            <p:cNvSpPr>
              <a:spLocks noChangeAspect="1"/>
            </p:cNvSpPr>
            <p:nvPr/>
          </p:nvSpPr>
          <p:spPr bwMode="auto">
            <a:xfrm>
              <a:off x="731" y="3602"/>
              <a:ext cx="23" cy="16"/>
            </a:xfrm>
            <a:custGeom>
              <a:avLst/>
              <a:gdLst>
                <a:gd name="T0" fmla="*/ 0 w 4"/>
                <a:gd name="T1" fmla="*/ 2147483646 h 3"/>
                <a:gd name="T2" fmla="*/ 0 w 4"/>
                <a:gd name="T3" fmla="*/ 2147483646 h 3"/>
                <a:gd name="T4" fmla="*/ 2147483646 w 4"/>
                <a:gd name="T5" fmla="*/ 2147483646 h 3"/>
                <a:gd name="T6" fmla="*/ 2147483646 w 4"/>
                <a:gd name="T7" fmla="*/ 2147483646 h 3"/>
                <a:gd name="T8" fmla="*/ 2147483646 w 4"/>
                <a:gd name="T9" fmla="*/ 2147483646 h 3"/>
                <a:gd name="T10" fmla="*/ 2147483646 w 4"/>
                <a:gd name="T11" fmla="*/ 2147483646 h 3"/>
                <a:gd name="T12" fmla="*/ 2147483646 w 4"/>
                <a:gd name="T13" fmla="*/ 0 h 3"/>
                <a:gd name="T14" fmla="*/ 2147483646 w 4"/>
                <a:gd name="T15" fmla="*/ 0 h 3"/>
                <a:gd name="T16" fmla="*/ 0 w 4"/>
                <a:gd name="T17" fmla="*/ 2147483646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3"/>
                <a:gd name="T29" fmla="*/ 4 w 4"/>
                <a:gd name="T30" fmla="*/ 3 h 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3">
                  <a:moveTo>
                    <a:pt x="0" y="1"/>
                  </a:moveTo>
                  <a:lnTo>
                    <a:pt x="0" y="2"/>
                  </a:lnTo>
                  <a:lnTo>
                    <a:pt x="2" y="3"/>
                  </a:lnTo>
                  <a:lnTo>
                    <a:pt x="3" y="3"/>
                  </a:lnTo>
                  <a:lnTo>
                    <a:pt x="4" y="2"/>
                  </a:lnTo>
                  <a:lnTo>
                    <a:pt x="4" y="1"/>
                  </a:lnTo>
                  <a:lnTo>
                    <a:pt x="2" y="0"/>
                  </a:lnTo>
                  <a:lnTo>
                    <a:pt x="1" y="0"/>
                  </a:lnTo>
                  <a:lnTo>
                    <a:pt x="0" y="1"/>
                  </a:lnTo>
                  <a:close/>
                </a:path>
              </a:pathLst>
            </a:custGeom>
            <a:solidFill>
              <a:srgbClr val="BDC9E1"/>
            </a:solidFill>
            <a:ln w="15875">
              <a:solidFill>
                <a:srgbClr val="003F48"/>
              </a:solidFill>
              <a:prstDash val="solid"/>
              <a:round/>
              <a:headEnd/>
              <a:tailEnd/>
            </a:ln>
          </p:spPr>
          <p:txBody>
            <a:bodyPr/>
            <a:lstStyle/>
            <a:p>
              <a:endParaRPr lang="en-US"/>
            </a:p>
          </p:txBody>
        </p:sp>
        <p:sp>
          <p:nvSpPr>
            <p:cNvPr id="178261" name="Freeform 82">
              <a:extLst>
                <a:ext uri="{FF2B5EF4-FFF2-40B4-BE49-F238E27FC236}">
                  <a16:creationId xmlns:a16="http://schemas.microsoft.com/office/drawing/2014/main" id="{1F54453A-A31C-434F-A07B-296DF7D9D452}"/>
                </a:ext>
              </a:extLst>
            </p:cNvPr>
            <p:cNvSpPr>
              <a:spLocks noChangeAspect="1"/>
            </p:cNvSpPr>
            <p:nvPr/>
          </p:nvSpPr>
          <p:spPr bwMode="auto">
            <a:xfrm>
              <a:off x="523" y="3420"/>
              <a:ext cx="43" cy="28"/>
            </a:xfrm>
            <a:custGeom>
              <a:avLst/>
              <a:gdLst>
                <a:gd name="T0" fmla="*/ 0 w 8"/>
                <a:gd name="T1" fmla="*/ 2147483646 h 5"/>
                <a:gd name="T2" fmla="*/ 2147483646 w 8"/>
                <a:gd name="T3" fmla="*/ 2147483646 h 5"/>
                <a:gd name="T4" fmla="*/ 2147483646 w 8"/>
                <a:gd name="T5" fmla="*/ 2147483646 h 5"/>
                <a:gd name="T6" fmla="*/ 2147483646 w 8"/>
                <a:gd name="T7" fmla="*/ 2147483646 h 5"/>
                <a:gd name="T8" fmla="*/ 2147483646 w 8"/>
                <a:gd name="T9" fmla="*/ 2147483646 h 5"/>
                <a:gd name="T10" fmla="*/ 2147483646 w 8"/>
                <a:gd name="T11" fmla="*/ 2147483646 h 5"/>
                <a:gd name="T12" fmla="*/ 2147483646 w 8"/>
                <a:gd name="T13" fmla="*/ 2147483646 h 5"/>
                <a:gd name="T14" fmla="*/ 2147483646 w 8"/>
                <a:gd name="T15" fmla="*/ 2147483646 h 5"/>
                <a:gd name="T16" fmla="*/ 2147483646 w 8"/>
                <a:gd name="T17" fmla="*/ 0 h 5"/>
                <a:gd name="T18" fmla="*/ 2147483646 w 8"/>
                <a:gd name="T19" fmla="*/ 2147483646 h 5"/>
                <a:gd name="T20" fmla="*/ 0 w 8"/>
                <a:gd name="T21" fmla="*/ 214748364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
                <a:gd name="T34" fmla="*/ 0 h 5"/>
                <a:gd name="T35" fmla="*/ 8 w 8"/>
                <a:gd name="T36" fmla="*/ 5 h 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 h="5">
                  <a:moveTo>
                    <a:pt x="0" y="2"/>
                  </a:moveTo>
                  <a:lnTo>
                    <a:pt x="2" y="3"/>
                  </a:lnTo>
                  <a:lnTo>
                    <a:pt x="6" y="5"/>
                  </a:lnTo>
                  <a:lnTo>
                    <a:pt x="7" y="5"/>
                  </a:lnTo>
                  <a:lnTo>
                    <a:pt x="8" y="4"/>
                  </a:lnTo>
                  <a:lnTo>
                    <a:pt x="8" y="2"/>
                  </a:lnTo>
                  <a:lnTo>
                    <a:pt x="6" y="1"/>
                  </a:lnTo>
                  <a:lnTo>
                    <a:pt x="3" y="1"/>
                  </a:lnTo>
                  <a:lnTo>
                    <a:pt x="1" y="0"/>
                  </a:lnTo>
                  <a:lnTo>
                    <a:pt x="1" y="1"/>
                  </a:lnTo>
                  <a:lnTo>
                    <a:pt x="0" y="2"/>
                  </a:lnTo>
                  <a:close/>
                </a:path>
              </a:pathLst>
            </a:custGeom>
            <a:solidFill>
              <a:srgbClr val="BDC9E1"/>
            </a:solidFill>
            <a:ln w="15875">
              <a:solidFill>
                <a:srgbClr val="003F48"/>
              </a:solidFill>
              <a:prstDash val="solid"/>
              <a:round/>
              <a:headEnd/>
              <a:tailEnd/>
            </a:ln>
          </p:spPr>
          <p:txBody>
            <a:bodyPr/>
            <a:lstStyle/>
            <a:p>
              <a:endParaRPr lang="en-US"/>
            </a:p>
          </p:txBody>
        </p:sp>
      </p:grpSp>
      <p:sp>
        <p:nvSpPr>
          <p:cNvPr id="178239" name="Rectangle 109">
            <a:extLst>
              <a:ext uri="{FF2B5EF4-FFF2-40B4-BE49-F238E27FC236}">
                <a16:creationId xmlns:a16="http://schemas.microsoft.com/office/drawing/2014/main" id="{123F9ED9-79DE-4E86-98B0-D2E7557652BF}"/>
              </a:ext>
              <a:ext uri="{C183D7F6-B498-43B3-948B-1728B52AA6E4}">
                <adec:decorative xmlns:adec="http://schemas.microsoft.com/office/drawing/2017/decorative" val="1"/>
              </a:ext>
            </a:extLst>
          </p:cNvPr>
          <p:cNvSpPr>
            <a:spLocks noChangeArrowheads="1"/>
          </p:cNvSpPr>
          <p:nvPr/>
        </p:nvSpPr>
        <p:spPr bwMode="auto">
          <a:xfrm>
            <a:off x="293688" y="1879600"/>
            <a:ext cx="279400" cy="139700"/>
          </a:xfrm>
          <a:prstGeom prst="rect">
            <a:avLst/>
          </a:prstGeom>
          <a:solidFill>
            <a:srgbClr val="F6EFF7"/>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8240" name="Rectangle 110">
            <a:extLst>
              <a:ext uri="{FF2B5EF4-FFF2-40B4-BE49-F238E27FC236}">
                <a16:creationId xmlns:a16="http://schemas.microsoft.com/office/drawing/2014/main" id="{C4546880-B9EE-4F3B-BA1B-60234031D4E9}"/>
              </a:ext>
              <a:ext uri="{C183D7F6-B498-43B3-948B-1728B52AA6E4}">
                <adec:decorative xmlns:adec="http://schemas.microsoft.com/office/drawing/2017/decorative" val="1"/>
              </a:ext>
            </a:extLst>
          </p:cNvPr>
          <p:cNvSpPr>
            <a:spLocks noChangeArrowheads="1"/>
          </p:cNvSpPr>
          <p:nvPr/>
        </p:nvSpPr>
        <p:spPr bwMode="auto">
          <a:xfrm>
            <a:off x="293688" y="1668463"/>
            <a:ext cx="279400" cy="139700"/>
          </a:xfrm>
          <a:prstGeom prst="rect">
            <a:avLst/>
          </a:prstGeom>
          <a:solidFill>
            <a:srgbClr val="BDC9E1"/>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8241" name="Rectangle 111">
            <a:extLst>
              <a:ext uri="{FF2B5EF4-FFF2-40B4-BE49-F238E27FC236}">
                <a16:creationId xmlns:a16="http://schemas.microsoft.com/office/drawing/2014/main" id="{B36F1118-DD28-4E73-BF38-D3CAAAC2FC61}"/>
              </a:ext>
              <a:ext uri="{C183D7F6-B498-43B3-948B-1728B52AA6E4}">
                <adec:decorative xmlns:adec="http://schemas.microsoft.com/office/drawing/2017/decorative" val="1"/>
              </a:ext>
            </a:extLst>
          </p:cNvPr>
          <p:cNvSpPr>
            <a:spLocks noChangeArrowheads="1"/>
          </p:cNvSpPr>
          <p:nvPr/>
        </p:nvSpPr>
        <p:spPr bwMode="auto">
          <a:xfrm>
            <a:off x="295275" y="1443038"/>
            <a:ext cx="279400" cy="139700"/>
          </a:xfrm>
          <a:prstGeom prst="rect">
            <a:avLst/>
          </a:prstGeom>
          <a:solidFill>
            <a:srgbClr val="67A9CF"/>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8242" name="Rectangle 112">
            <a:extLst>
              <a:ext uri="{FF2B5EF4-FFF2-40B4-BE49-F238E27FC236}">
                <a16:creationId xmlns:a16="http://schemas.microsoft.com/office/drawing/2014/main" id="{FC58D4C0-0F4A-4FF1-8596-7485EAFEE03D}"/>
              </a:ext>
              <a:ext uri="{C183D7F6-B498-43B3-948B-1728B52AA6E4}">
                <adec:decorative xmlns:adec="http://schemas.microsoft.com/office/drawing/2017/decorative" val="1"/>
              </a:ext>
            </a:extLst>
          </p:cNvPr>
          <p:cNvSpPr>
            <a:spLocks noChangeArrowheads="1"/>
          </p:cNvSpPr>
          <p:nvPr/>
        </p:nvSpPr>
        <p:spPr bwMode="auto">
          <a:xfrm>
            <a:off x="295275" y="1225550"/>
            <a:ext cx="279400" cy="139700"/>
          </a:xfrm>
          <a:prstGeom prst="rect">
            <a:avLst/>
          </a:prstGeom>
          <a:solidFill>
            <a:srgbClr val="02818A"/>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8243" name="Rectangle 113">
            <a:extLst>
              <a:ext uri="{FF2B5EF4-FFF2-40B4-BE49-F238E27FC236}">
                <a16:creationId xmlns:a16="http://schemas.microsoft.com/office/drawing/2014/main" id="{AED1D3C2-3785-4002-A75C-B5D099B7AA4A}"/>
              </a:ext>
              <a:ext uri="{C183D7F6-B498-43B3-948B-1728B52AA6E4}">
                <adec:decorative xmlns:adec="http://schemas.microsoft.com/office/drawing/2017/decorative" val="1"/>
              </a:ext>
            </a:extLst>
          </p:cNvPr>
          <p:cNvSpPr>
            <a:spLocks noChangeArrowheads="1"/>
          </p:cNvSpPr>
          <p:nvPr/>
        </p:nvSpPr>
        <p:spPr bwMode="auto">
          <a:xfrm>
            <a:off x="295275" y="2236788"/>
            <a:ext cx="279400" cy="139700"/>
          </a:xfrm>
          <a:prstGeom prst="rect">
            <a:avLst/>
          </a:prstGeom>
          <a:solidFill>
            <a:srgbClr val="DCEDC8"/>
          </a:solidFill>
          <a:ln w="25400" algn="ctr">
            <a:solidFill>
              <a:srgbClr val="003F48"/>
            </a:solidFill>
            <a:miter lim="800000"/>
            <a:headEnd/>
            <a:tailEnd/>
          </a:ln>
        </p:spPr>
        <p:txBody>
          <a:bodyPr wrap="none" anchor="ct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endParaRPr lang="en-US" altLang="en-US" sz="1800">
              <a:solidFill>
                <a:schemeClr val="tx2"/>
              </a:solidFill>
            </a:endParaRPr>
          </a:p>
        </p:txBody>
      </p:sp>
      <p:sp>
        <p:nvSpPr>
          <p:cNvPr id="178244" name="Text Box 114">
            <a:extLst>
              <a:ext uri="{FF2B5EF4-FFF2-40B4-BE49-F238E27FC236}">
                <a16:creationId xmlns:a16="http://schemas.microsoft.com/office/drawing/2014/main" id="{CCE9FC87-6CF7-4675-B6D2-8CDC9FC92F77}"/>
              </a:ext>
              <a:ext uri="{C183D7F6-B498-43B3-948B-1728B52AA6E4}">
                <adec:decorative xmlns:adec="http://schemas.microsoft.com/office/drawing/2017/decorative" val="1"/>
              </a:ext>
            </a:extLst>
          </p:cNvPr>
          <p:cNvSpPr txBox="1">
            <a:spLocks noChangeArrowheads="1"/>
          </p:cNvSpPr>
          <p:nvPr/>
        </p:nvSpPr>
        <p:spPr bwMode="auto">
          <a:xfrm>
            <a:off x="647700" y="2178050"/>
            <a:ext cx="758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No</a:t>
            </a:r>
            <a:r>
              <a:rPr lang="en-US" altLang="en-US" sz="1200"/>
              <a:t> </a:t>
            </a:r>
            <a:r>
              <a:rPr lang="en-US" altLang="en-US" sz="1200">
                <a:solidFill>
                  <a:srgbClr val="00788A"/>
                </a:solidFill>
              </a:rPr>
              <a:t>Data</a:t>
            </a:r>
          </a:p>
        </p:txBody>
      </p:sp>
      <p:sp>
        <p:nvSpPr>
          <p:cNvPr id="178245" name="Text Box 105">
            <a:extLst>
              <a:ext uri="{FF2B5EF4-FFF2-40B4-BE49-F238E27FC236}">
                <a16:creationId xmlns:a16="http://schemas.microsoft.com/office/drawing/2014/main" id="{64B21B8C-845B-4798-A7A1-83320C6E875B}"/>
              </a:ext>
              <a:ext uri="{C183D7F6-B498-43B3-948B-1728B52AA6E4}">
                <adec:decorative xmlns:adec="http://schemas.microsoft.com/office/drawing/2017/decorative" val="1"/>
              </a:ext>
            </a:extLst>
          </p:cNvPr>
          <p:cNvSpPr txBox="1">
            <a:spLocks noChangeArrowheads="1"/>
          </p:cNvSpPr>
          <p:nvPr/>
        </p:nvSpPr>
        <p:spPr bwMode="auto">
          <a:xfrm>
            <a:off x="671513" y="1811338"/>
            <a:ext cx="8493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0% - 24%</a:t>
            </a:r>
          </a:p>
        </p:txBody>
      </p:sp>
      <p:sp>
        <p:nvSpPr>
          <p:cNvPr id="178246" name="Text Box 106">
            <a:extLst>
              <a:ext uri="{FF2B5EF4-FFF2-40B4-BE49-F238E27FC236}">
                <a16:creationId xmlns:a16="http://schemas.microsoft.com/office/drawing/2014/main" id="{037981CC-6008-45CE-8629-12318A9C16CD}"/>
              </a:ext>
              <a:ext uri="{C183D7F6-B498-43B3-948B-1728B52AA6E4}">
                <adec:decorative xmlns:adec="http://schemas.microsoft.com/office/drawing/2017/decorative" val="1"/>
              </a:ext>
            </a:extLst>
          </p:cNvPr>
          <p:cNvSpPr txBox="1">
            <a:spLocks noChangeArrowheads="1"/>
          </p:cNvSpPr>
          <p:nvPr/>
        </p:nvSpPr>
        <p:spPr bwMode="auto">
          <a:xfrm>
            <a:off x="585788" y="1589088"/>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25% - 49%</a:t>
            </a:r>
          </a:p>
        </p:txBody>
      </p:sp>
      <p:sp>
        <p:nvSpPr>
          <p:cNvPr id="178247" name="Text Box 107">
            <a:extLst>
              <a:ext uri="{FF2B5EF4-FFF2-40B4-BE49-F238E27FC236}">
                <a16:creationId xmlns:a16="http://schemas.microsoft.com/office/drawing/2014/main" id="{937D3200-D8EE-44B7-80A1-5B023C2D0DBA}"/>
              </a:ext>
              <a:ext uri="{C183D7F6-B498-43B3-948B-1728B52AA6E4}">
                <adec:decorative xmlns:adec="http://schemas.microsoft.com/office/drawing/2017/decorative" val="1"/>
              </a:ext>
            </a:extLst>
          </p:cNvPr>
          <p:cNvSpPr txBox="1">
            <a:spLocks noChangeArrowheads="1"/>
          </p:cNvSpPr>
          <p:nvPr/>
        </p:nvSpPr>
        <p:spPr bwMode="auto">
          <a:xfrm>
            <a:off x="585788" y="1365250"/>
            <a:ext cx="9350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50% - 74%</a:t>
            </a:r>
          </a:p>
        </p:txBody>
      </p:sp>
      <p:sp>
        <p:nvSpPr>
          <p:cNvPr id="178248" name="Text Box 108">
            <a:extLst>
              <a:ext uri="{FF2B5EF4-FFF2-40B4-BE49-F238E27FC236}">
                <a16:creationId xmlns:a16="http://schemas.microsoft.com/office/drawing/2014/main" id="{5839AD27-5A36-4700-A7C5-1C5DA6753699}"/>
              </a:ext>
              <a:ext uri="{C183D7F6-B498-43B3-948B-1728B52AA6E4}">
                <adec:decorative xmlns:adec="http://schemas.microsoft.com/office/drawing/2017/decorative" val="1"/>
              </a:ext>
            </a:extLst>
          </p:cNvPr>
          <p:cNvSpPr txBox="1">
            <a:spLocks noChangeArrowheads="1"/>
          </p:cNvSpPr>
          <p:nvPr/>
        </p:nvSpPr>
        <p:spPr bwMode="auto">
          <a:xfrm>
            <a:off x="585788" y="1162050"/>
            <a:ext cx="10207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wrap="none">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lgn="ctr">
              <a:spcAft>
                <a:spcPct val="0"/>
              </a:spcAft>
              <a:buClrTx/>
              <a:buSzTx/>
              <a:buFontTx/>
              <a:buNone/>
            </a:pPr>
            <a:r>
              <a:rPr lang="en-US" altLang="en-US" sz="1200">
                <a:solidFill>
                  <a:srgbClr val="00788A"/>
                </a:solidFill>
              </a:rPr>
              <a:t>75% - 100%</a:t>
            </a:r>
          </a:p>
        </p:txBody>
      </p:sp>
      <p:sp>
        <p:nvSpPr>
          <p:cNvPr id="178249" name="Rectangle 7">
            <a:extLst>
              <a:ext uri="{FF2B5EF4-FFF2-40B4-BE49-F238E27FC236}">
                <a16:creationId xmlns:a16="http://schemas.microsoft.com/office/drawing/2014/main" id="{A0207957-6093-4812-9A1E-AC9BB1D3DEB2}"/>
              </a:ext>
              <a:ext uri="{C183D7F6-B498-43B3-948B-1728B52AA6E4}">
                <adec:decorative xmlns:adec="http://schemas.microsoft.com/office/drawing/2017/decorative" val="1"/>
              </a:ext>
            </a:extLst>
          </p:cNvPr>
          <p:cNvSpPr>
            <a:spLocks noGrp="1" noChangeArrowheads="1"/>
          </p:cNvSpPr>
          <p:nvPr>
            <p:ph type="title" idx="4294967295"/>
          </p:nvPr>
        </p:nvSpPr>
        <p:spPr>
          <a:xfrm>
            <a:off x="250825" y="41275"/>
            <a:ext cx="8618538" cy="1406525"/>
          </a:xfrm>
          <a:noFill/>
        </p:spPr>
        <p:txBody>
          <a:bodyPr anchor="ctr"/>
          <a:lstStyle/>
          <a:p>
            <a:r>
              <a:rPr lang="en-US" altLang="en-US" sz="1700">
                <a:solidFill>
                  <a:srgbClr val="00788A"/>
                </a:solidFill>
              </a:rPr>
              <a:t>Percentage of secondary schools that facilitate access to providers not on school property who have experience in providing health services, including HIV/STD testing and counseling, to LGBTQ youth</a:t>
            </a:r>
          </a:p>
        </p:txBody>
      </p:sp>
      <p:sp>
        <p:nvSpPr>
          <p:cNvPr id="178250" name="Text Box 101">
            <a:extLst>
              <a:ext uri="{FF2B5EF4-FFF2-40B4-BE49-F238E27FC236}">
                <a16:creationId xmlns:a16="http://schemas.microsoft.com/office/drawing/2014/main" id="{934CDE64-8A19-46E7-9839-F1AE4AABAEC0}"/>
              </a:ext>
              <a:ext uri="{C183D7F6-B498-43B3-948B-1728B52AA6E4}">
                <adec:decorative xmlns:adec="http://schemas.microsoft.com/office/drawing/2017/decorative" val="1"/>
              </a:ext>
            </a:extLst>
          </p:cNvPr>
          <p:cNvSpPr txBox="1">
            <a:spLocks noChangeArrowheads="1"/>
          </p:cNvSpPr>
          <p:nvPr/>
        </p:nvSpPr>
        <p:spPr bwMode="auto">
          <a:xfrm>
            <a:off x="279400" y="5554663"/>
            <a:ext cx="8051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lgn="ctr">
                <a:solidFill>
                  <a:srgbClr val="000000"/>
                </a:solidFill>
                <a:miter lim="800000"/>
                <a:headEnd/>
                <a:tailEnd/>
              </a14:hiddenLine>
            </a:ext>
          </a:extLst>
        </p:spPr>
        <p:txBody>
          <a:bodyPr>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Bef>
                <a:spcPct val="50000"/>
              </a:spcBef>
              <a:spcAft>
                <a:spcPct val="0"/>
              </a:spcAft>
              <a:buClrTx/>
              <a:buSzTx/>
              <a:buFontTx/>
              <a:buNone/>
            </a:pPr>
            <a:endParaRPr lang="en-US" altLang="en-US" sz="1000">
              <a:solidFill>
                <a:srgbClr val="00788A"/>
              </a:solidFill>
            </a:endParaRPr>
          </a:p>
        </p:txBody>
      </p:sp>
      <p:sp>
        <p:nvSpPr>
          <p:cNvPr id="178251" name="Text Box 116">
            <a:extLst>
              <a:ext uri="{FF2B5EF4-FFF2-40B4-BE49-F238E27FC236}">
                <a16:creationId xmlns:a16="http://schemas.microsoft.com/office/drawing/2014/main" id="{40902FE4-6CFF-45EB-810F-C199DEB29482}"/>
              </a:ext>
              <a:ext uri="{C183D7F6-B498-43B3-948B-1728B52AA6E4}">
                <adec:decorative xmlns:adec="http://schemas.microsoft.com/office/drawing/2017/decorative" val="1"/>
              </a:ext>
            </a:extLst>
          </p:cNvPr>
          <p:cNvSpPr txBox="1">
            <a:spLocks noChangeArrowheads="1"/>
          </p:cNvSpPr>
          <p:nvPr/>
        </p:nvSpPr>
        <p:spPr bwMode="auto">
          <a:xfrm>
            <a:off x="271463" y="6038850"/>
            <a:ext cx="30003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spAutoFit/>
          </a:bodyPr>
          <a:lstStyle>
            <a:lvl1pPr>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1pPr>
            <a:lvl2pPr marL="742950" indent="-285750">
              <a:spcAft>
                <a:spcPct val="50000"/>
              </a:spcAft>
              <a:buClr>
                <a:schemeClr val="tx2"/>
              </a:buClr>
              <a:buSzPct val="70000"/>
              <a:buFont typeface="Monotype Sorts" panose="05010101010101010101" pitchFamily="2" charset="2"/>
              <a:buChar char="l"/>
              <a:defRPr sz="2800">
                <a:solidFill>
                  <a:schemeClr val="tx1"/>
                </a:solidFill>
                <a:latin typeface="Arial" panose="020B0604020202020204" pitchFamily="34" charset="0"/>
              </a:defRPr>
            </a:lvl2pPr>
            <a:lvl3pPr marL="1143000" indent="-228600">
              <a:spcAft>
                <a:spcPct val="50000"/>
              </a:spcAft>
              <a:buClr>
                <a:schemeClr val="tx2"/>
              </a:buClr>
              <a:buSzPct val="70000"/>
              <a:buFont typeface="Monotype Sorts" panose="05010101010101010101" pitchFamily="2" charset="2"/>
              <a:buChar char="ä"/>
              <a:defRPr sz="2800">
                <a:solidFill>
                  <a:schemeClr val="tx1"/>
                </a:solidFill>
                <a:latin typeface="Arial" panose="020B0604020202020204" pitchFamily="34" charset="0"/>
              </a:defRPr>
            </a:lvl3pPr>
            <a:lvl4pPr marL="1600200" indent="-228600">
              <a:spcAft>
                <a:spcPct val="50000"/>
              </a:spcAft>
              <a:buClr>
                <a:schemeClr val="tx2"/>
              </a:buClr>
              <a:buSzPct val="70000"/>
              <a:buFont typeface="Monotype Sorts" panose="05010101010101010101" pitchFamily="2" charset="2"/>
              <a:buChar char="n"/>
              <a:defRPr sz="2800">
                <a:solidFill>
                  <a:schemeClr val="tx1"/>
                </a:solidFill>
                <a:latin typeface="Arial" panose="020B0604020202020204" pitchFamily="34" charset="0"/>
              </a:defRPr>
            </a:lvl4pPr>
            <a:lvl5pPr marL="2057400" indent="-228600">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5pPr>
            <a:lvl6pPr marL="25146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6pPr>
            <a:lvl7pPr marL="29718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7pPr>
            <a:lvl8pPr marL="34290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8pPr>
            <a:lvl9pPr marL="3886200" indent="-228600" eaLnBrk="0" fontAlgn="base" hangingPunct="0">
              <a:spcBef>
                <a:spcPct val="0"/>
              </a:spcBef>
              <a:spcAft>
                <a:spcPct val="50000"/>
              </a:spcAft>
              <a:buClr>
                <a:schemeClr val="tx2"/>
              </a:buClr>
              <a:buSzPct val="70000"/>
              <a:buFont typeface="Monotype Sorts" panose="05010101010101010101" pitchFamily="2" charset="2"/>
              <a:buChar char="è"/>
              <a:defRPr sz="2800">
                <a:solidFill>
                  <a:schemeClr val="tx1"/>
                </a:solidFill>
                <a:latin typeface="Arial" panose="020B0604020202020204" pitchFamily="34" charset="0"/>
              </a:defRPr>
            </a:lvl9pPr>
          </a:lstStyle>
          <a:p>
            <a:pPr>
              <a:spcAft>
                <a:spcPct val="0"/>
              </a:spcAft>
              <a:buClrTx/>
              <a:buSzTx/>
              <a:buFontTx/>
              <a:buNone/>
            </a:pPr>
            <a:r>
              <a:rPr lang="en-US" altLang="en-US" sz="1200" b="0" i="1">
                <a:solidFill>
                  <a:srgbClr val="0070C0"/>
                </a:solidFill>
              </a:rPr>
              <a:t>School Health Profiles, 2018</a:t>
            </a:r>
          </a:p>
        </p:txBody>
      </p:sp>
    </p:spTree>
  </p:cSld>
  <p:clrMapOvr>
    <a:masterClrMapping/>
  </p:clrMapOvr>
  <p:transition>
    <p:fade/>
  </p:transition>
</p:sld>
</file>

<file path=ppt/theme/theme1.xml><?xml version="1.0" encoding="utf-8"?>
<a:theme xmlns:a="http://schemas.openxmlformats.org/drawingml/2006/main" name="Dashtem">
  <a:themeElements>
    <a:clrScheme name="">
      <a:dk1>
        <a:srgbClr val="00279F"/>
      </a:dk1>
      <a:lt1>
        <a:srgbClr val="FFFFFF"/>
      </a:lt1>
      <a:dk2>
        <a:srgbClr val="0000FF"/>
      </a:dk2>
      <a:lt2>
        <a:srgbClr val="FFFF00"/>
      </a:lt2>
      <a:accent1>
        <a:srgbClr val="26CA59"/>
      </a:accent1>
      <a:accent2>
        <a:srgbClr val="6E4EAE"/>
      </a:accent2>
      <a:accent3>
        <a:srgbClr val="AAAAFF"/>
      </a:accent3>
      <a:accent4>
        <a:srgbClr val="DADADA"/>
      </a:accent4>
      <a:accent5>
        <a:srgbClr val="ACE1B5"/>
      </a:accent5>
      <a:accent6>
        <a:srgbClr val="63469D"/>
      </a:accent6>
      <a:hlink>
        <a:srgbClr val="00FFFF"/>
      </a:hlink>
      <a:folHlink>
        <a:srgbClr val="EF3333"/>
      </a:folHlink>
    </a:clrScheme>
    <a:fontScheme name="Dashte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Arial" charset="0"/>
          </a:defRPr>
        </a:defPPr>
      </a:lstStyle>
    </a:lnDef>
  </a:objectDefaults>
  <a:extraClrSchemeLst>
    <a:extraClrScheme>
      <a:clrScheme name="Dashte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ashte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ashte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ashte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shte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ashte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ashte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CEH_ATSDR_combined">
  <a:themeElements>
    <a:clrScheme name="Custom 13">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K:\GRAPHICS\LOGOS\DASHTEM.PPT</Template>
  <TotalTime>29854</TotalTime>
  <Words>2187</Words>
  <Application>Microsoft Office PowerPoint</Application>
  <PresentationFormat>On-screen Show (4:3)</PresentationFormat>
  <Paragraphs>93</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Courier New</vt:lpstr>
      <vt:lpstr>Monotype Sorts</vt:lpstr>
      <vt:lpstr>Myriad Web Pro</vt:lpstr>
      <vt:lpstr>Times New Roman</vt:lpstr>
      <vt:lpstr>Wingdings</vt:lpstr>
      <vt:lpstr>Dashtem</vt:lpstr>
      <vt:lpstr>NCEH_ATSDR_combined</vt:lpstr>
      <vt:lpstr>Safe and Supportive Environments</vt:lpstr>
      <vt:lpstr>Percentage of secondary schools that implement parent engagement strategies for all students</vt:lpstr>
      <vt:lpstr>Percentage of secondary schools that implement school connectedness strategies</vt:lpstr>
      <vt:lpstr>Percentage of secondary schools that prevent bullying and sexual harassment, including electronic aggression, among all students</vt:lpstr>
      <vt:lpstr>Percentage of secondary schools with a gay/straight alliance or similar club</vt:lpstr>
      <vt:lpstr>Percentage of secondary schools that identify “safe spaces” where LGBTQ youth can receive support from administrators, teachers, or other school staff</vt:lpstr>
      <vt:lpstr>Percentage of secondary schools that prohibit harassment based on a student’s perceived or actual sexual orientation or gender identity</vt:lpstr>
      <vt:lpstr>Percentage of secondary schools that encourage staff to attend professional development on safe and supportive school environments for all students, regardless of sexual orientation or gender identity</vt:lpstr>
      <vt:lpstr>Percentage of secondary schools that facilitate access to providers not on school property who have experience in providing health services, including HIV/STD testing and counseling, to LGBTQ youth</vt:lpstr>
      <vt:lpstr>Percentage of secondary schools that facilitate access to providers not on school property who have experience in providing social and psychological services to LGBTQ youth</vt:lpstr>
      <vt:lpstr>Percentage of secondary schools that implement HIV, other STD, and pregnancy prevention strategies that meet the needs of lesbian, gay, bisexual, transgender, and questioning (LGBTQ) youth</vt:lpstr>
    </vt:vector>
  </TitlesOfParts>
  <Company>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Profile State Maps</dc:title>
  <dc:subject>The Youth Risk Behavior Surveillance System</dc:subject>
  <dc:creator>Thornton, Jemekia (CDC/DDID/NCHHSTP/DASH)</dc:creator>
  <cp:lastModifiedBy>Sibert, Kelli (CDC/DDID/NCHHSTP/OD) (CTR)</cp:lastModifiedBy>
  <cp:revision>1673</cp:revision>
  <cp:lastPrinted>2019-11-01T16:40:46Z</cp:lastPrinted>
  <dcterms:created xsi:type="dcterms:W3CDTF">1999-06-07T17:41:32Z</dcterms:created>
  <dcterms:modified xsi:type="dcterms:W3CDTF">2019-11-08T17:27:09Z</dcterms:modified>
</cp:coreProperties>
</file>