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6" r:id="rId2"/>
  </p:sldMasterIdLst>
  <p:notesMasterIdLst>
    <p:notesMasterId r:id="rId19"/>
  </p:notesMasterIdLst>
  <p:handoutMasterIdLst>
    <p:handoutMasterId r:id="rId20"/>
  </p:handoutMasterIdLst>
  <p:sldIdLst>
    <p:sldId id="646" r:id="rId3"/>
    <p:sldId id="619" r:id="rId4"/>
    <p:sldId id="620" r:id="rId5"/>
    <p:sldId id="621" r:id="rId6"/>
    <p:sldId id="622" r:id="rId7"/>
    <p:sldId id="623" r:id="rId8"/>
    <p:sldId id="624" r:id="rId9"/>
    <p:sldId id="625" r:id="rId10"/>
    <p:sldId id="626" r:id="rId11"/>
    <p:sldId id="627" r:id="rId12"/>
    <p:sldId id="628" r:id="rId13"/>
    <p:sldId id="629" r:id="rId14"/>
    <p:sldId id="630" r:id="rId15"/>
    <p:sldId id="631" r:id="rId16"/>
    <p:sldId id="632" r:id="rId17"/>
    <p:sldId id="633" r:id="rId18"/>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5pPr>
    <a:lvl6pPr marL="2286000" algn="l" defTabSz="914400" rtl="0" eaLnBrk="1" latinLnBrk="0" hangingPunct="1">
      <a:defRPr b="1" kern="1200">
        <a:solidFill>
          <a:schemeClr val="tx2"/>
        </a:solidFill>
        <a:latin typeface="Arial" panose="020B0604020202020204" pitchFamily="34" charset="0"/>
        <a:ea typeface="+mn-ea"/>
        <a:cs typeface="+mn-cs"/>
      </a:defRPr>
    </a:lvl6pPr>
    <a:lvl7pPr marL="2743200" algn="l" defTabSz="914400" rtl="0" eaLnBrk="1" latinLnBrk="0" hangingPunct="1">
      <a:defRPr b="1" kern="1200">
        <a:solidFill>
          <a:schemeClr val="tx2"/>
        </a:solidFill>
        <a:latin typeface="Arial" panose="020B0604020202020204" pitchFamily="34" charset="0"/>
        <a:ea typeface="+mn-ea"/>
        <a:cs typeface="+mn-cs"/>
      </a:defRPr>
    </a:lvl7pPr>
    <a:lvl8pPr marL="3200400" algn="l" defTabSz="914400" rtl="0" eaLnBrk="1" latinLnBrk="0" hangingPunct="1">
      <a:defRPr b="1" kern="1200">
        <a:solidFill>
          <a:schemeClr val="tx2"/>
        </a:solidFill>
        <a:latin typeface="Arial" panose="020B0604020202020204" pitchFamily="34" charset="0"/>
        <a:ea typeface="+mn-ea"/>
        <a:cs typeface="+mn-cs"/>
      </a:defRPr>
    </a:lvl8pPr>
    <a:lvl9pPr marL="3657600" algn="l" defTabSz="914400" rtl="0" eaLnBrk="1" latinLnBrk="0" hangingPunct="1">
      <a:defRPr b="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7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18A"/>
    <a:srgbClr val="508C9A"/>
    <a:srgbClr val="85B4BF"/>
    <a:srgbClr val="003F48"/>
    <a:srgbClr val="000000"/>
    <a:srgbClr val="03D7E7"/>
    <a:srgbClr val="DCEDC8"/>
    <a:srgbClr val="67A9CF"/>
    <a:srgbClr val="BDC9E1"/>
    <a:srgbClr val="F6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01" autoAdjust="0"/>
    <p:restoredTop sz="70535" autoAdjust="0"/>
  </p:normalViewPr>
  <p:slideViewPr>
    <p:cSldViewPr snapToGrid="0">
      <p:cViewPr varScale="1">
        <p:scale>
          <a:sx n="54" d="100"/>
          <a:sy n="54" d="100"/>
        </p:scale>
        <p:origin x="1752" y="72"/>
      </p:cViewPr>
      <p:guideLst>
        <p:guide orient="horz" pos="3456"/>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998"/>
    </p:cViewPr>
  </p:sorterViewPr>
  <p:notesViewPr>
    <p:cSldViewPr snapToGrid="0">
      <p:cViewPr varScale="1">
        <p:scale>
          <a:sx n="60" d="100"/>
          <a:sy n="60" d="100"/>
        </p:scale>
        <p:origin x="2381"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43BB3FD-1AC5-4800-9411-61ED1F404966}"/>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7" name="Rectangle 3">
            <a:extLst>
              <a:ext uri="{FF2B5EF4-FFF2-40B4-BE49-F238E27FC236}">
                <a16:creationId xmlns:a16="http://schemas.microsoft.com/office/drawing/2014/main" id="{528B4426-44FA-40B6-BF62-DAA96DB181DA}"/>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1508" name="Rectangle 4">
            <a:extLst>
              <a:ext uri="{FF2B5EF4-FFF2-40B4-BE49-F238E27FC236}">
                <a16:creationId xmlns:a16="http://schemas.microsoft.com/office/drawing/2014/main" id="{9C67B63C-93EC-49A6-A43D-24D531E1D288}"/>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9" name="Rectangle 5">
            <a:extLst>
              <a:ext uri="{FF2B5EF4-FFF2-40B4-BE49-F238E27FC236}">
                <a16:creationId xmlns:a16="http://schemas.microsoft.com/office/drawing/2014/main" id="{3F1D419E-6894-4F1A-9A31-1E7497CAC6AD}"/>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2116A7AF-8192-4D97-9A17-23545D6172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697DB5-AABD-437A-9243-ED7F4F53700C}"/>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3" name="Rectangle 3">
            <a:extLst>
              <a:ext uri="{FF2B5EF4-FFF2-40B4-BE49-F238E27FC236}">
                <a16:creationId xmlns:a16="http://schemas.microsoft.com/office/drawing/2014/main" id="{6A566E96-9A22-447E-97F4-6FC8BFFF9EA3}"/>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0244" name="Rectangle 4">
            <a:extLst>
              <a:ext uri="{FF2B5EF4-FFF2-40B4-BE49-F238E27FC236}">
                <a16:creationId xmlns:a16="http://schemas.microsoft.com/office/drawing/2014/main" id="{2642BDBA-B807-44BD-985C-3D960C5BC7C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A65665D8-114C-436D-A909-11BA11ADDE26}"/>
              </a:ext>
            </a:extLst>
          </p:cNvPr>
          <p:cNvSpPr>
            <a:spLocks noGrp="1" noChangeArrowheads="1"/>
          </p:cNvSpPr>
          <p:nvPr>
            <p:ph type="body" sz="quarter" idx="3"/>
          </p:nvPr>
        </p:nvSpPr>
        <p:spPr bwMode="auto">
          <a:xfrm>
            <a:off x="935038" y="4416425"/>
            <a:ext cx="5140325" cy="4183063"/>
          </a:xfrm>
          <a:prstGeom prst="rect">
            <a:avLst/>
          </a:prstGeom>
          <a:noFill/>
          <a:ln w="9525">
            <a:solidFill>
              <a:schemeClr val="tx1"/>
            </a:solidFill>
            <a:miter lim="800000"/>
            <a:headEnd/>
            <a:tailEnd/>
          </a:ln>
          <a:effectLst/>
        </p:spPr>
        <p:txBody>
          <a:bodyPr vert="horz" wrap="square" lIns="91421" tIns="45710" rIns="91421"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09DA5CB1-DDF2-4964-A173-9C1158F2C8B1}"/>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7" name="Rectangle 7">
            <a:extLst>
              <a:ext uri="{FF2B5EF4-FFF2-40B4-BE49-F238E27FC236}">
                <a16:creationId xmlns:a16="http://schemas.microsoft.com/office/drawing/2014/main" id="{9E84E4A5-338C-431A-AAD4-BB9A49594EF7}"/>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ED900297-63C3-4697-9D9F-8B8917B1F2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Education and Physical Activity</a:t>
            </a:r>
          </a:p>
        </p:txBody>
      </p:sp>
      <p:sp>
        <p:nvSpPr>
          <p:cNvPr id="4" name="Slide Number Placeholder 3"/>
          <p:cNvSpPr>
            <a:spLocks noGrp="1"/>
          </p:cNvSpPr>
          <p:nvPr>
            <p:ph type="sldNum" sz="quarter" idx="5"/>
          </p:nvPr>
        </p:nvSpPr>
        <p:spPr/>
        <p:txBody>
          <a:bodyPr/>
          <a:lstStyle/>
          <a:p>
            <a:pPr>
              <a:defRPr/>
            </a:pPr>
            <a:fld id="{ED900297-63C3-4697-9D9F-8B8917B1F256}" type="slidenum">
              <a:rPr lang="en-US" altLang="en-US" smtClean="0"/>
              <a:pPr>
                <a:defRPr/>
              </a:pPr>
              <a:t>1</a:t>
            </a:fld>
            <a:endParaRPr lang="en-US" altLang="en-US"/>
          </a:p>
        </p:txBody>
      </p:sp>
    </p:spTree>
    <p:extLst>
      <p:ext uri="{BB962C8B-B14F-4D97-AF65-F5344CB8AC3E}">
        <p14:creationId xmlns:p14="http://schemas.microsoft.com/office/powerpoint/2010/main" val="116315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a:extLst>
              <a:ext uri="{FF2B5EF4-FFF2-40B4-BE49-F238E27FC236}">
                <a16:creationId xmlns:a16="http://schemas.microsoft.com/office/drawing/2014/main" id="{EF002FC7-FB57-402A-B124-77786FDB883E}"/>
              </a:ext>
            </a:extLst>
          </p:cNvPr>
          <p:cNvSpPr>
            <a:spLocks noGrp="1" noRot="1" noChangeAspect="1" noChangeArrowheads="1" noTextEdit="1"/>
          </p:cNvSpPr>
          <p:nvPr>
            <p:ph type="sldImg"/>
          </p:nvPr>
        </p:nvSpPr>
        <p:spPr>
          <a:ln/>
        </p:spPr>
      </p:sp>
      <p:sp>
        <p:nvSpPr>
          <p:cNvPr id="384003" name="Notes Placeholder 2">
            <a:extLst>
              <a:ext uri="{FF2B5EF4-FFF2-40B4-BE49-F238E27FC236}">
                <a16:creationId xmlns:a16="http://schemas.microsoft.com/office/drawing/2014/main" id="{63A6F9E5-0382-4FEE-AA95-371B7B8591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12th grade*. The values range from 10% to 100%.  Kansas, Kentucky, Minnesota, Montana, North Carolina, Oklahoma, South Dakota, Virginia, range from 0% to 24%.  California, Delaware, Georgia, Hawaii, Idaho, Maine, Maryland, Michigan, Missouri, Nebraska, Nevada, New Hampshire, North Dakota, Ohio, Oregon, South Carolina, Tennessee, Utah, Vermont, West Virginia, range from 25% to 49%.  Alabama, Alaska, Arkansas, Florida, New Mexico, Pennsylvania, Washington, Wisconsin, range from 50% to 74%.  Illinois, Massachusetts, Mississippi, New Jersey, New York, Rhode Island, Texas, range from 75% to 100%. Arizona, Colorado, Connecticut, Indiana, Iowa, Louisiana, and Wyoming did not have weighted results.</a:t>
            </a:r>
          </a:p>
          <a:p>
            <a:r>
              <a:rPr lang="en-US" altLang="en-US"/>
              <a:t>*Among schools with students in that grade.</a:t>
            </a:r>
          </a:p>
        </p:txBody>
      </p:sp>
      <p:sp>
        <p:nvSpPr>
          <p:cNvPr id="384004" name="Slide Number Placeholder 3">
            <a:extLst>
              <a:ext uri="{FF2B5EF4-FFF2-40B4-BE49-F238E27FC236}">
                <a16:creationId xmlns:a16="http://schemas.microsoft.com/office/drawing/2014/main" id="{6D5DF02F-DEF8-4BEE-8ED3-C2A77138EE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A16E5AB-79D5-47E8-AA2C-D5B5392FDBF4}" type="slidenum">
              <a:rPr lang="en-US" altLang="en-US" b="0" smtClean="0">
                <a:solidFill>
                  <a:schemeClr val="tx1"/>
                </a:solidFill>
                <a:latin typeface="Times New Roman" panose="02020603050405020304" pitchFamily="18" charset="0"/>
              </a:rPr>
              <a:pPr/>
              <a:t>10</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a:extLst>
              <a:ext uri="{FF2B5EF4-FFF2-40B4-BE49-F238E27FC236}">
                <a16:creationId xmlns:a16="http://schemas.microsoft.com/office/drawing/2014/main" id="{CDD48619-F8E6-4A67-BA9F-06BFB467DCC3}"/>
              </a:ext>
            </a:extLst>
          </p:cNvPr>
          <p:cNvSpPr>
            <a:spLocks noGrp="1" noRot="1" noChangeAspect="1" noChangeArrowheads="1" noTextEdit="1"/>
          </p:cNvSpPr>
          <p:nvPr>
            <p:ph type="sldImg"/>
          </p:nvPr>
        </p:nvSpPr>
        <p:spPr>
          <a:ln/>
        </p:spPr>
      </p:sp>
      <p:sp>
        <p:nvSpPr>
          <p:cNvPr id="386051" name="Notes Placeholder 2">
            <a:extLst>
              <a:ext uri="{FF2B5EF4-FFF2-40B4-BE49-F238E27FC236}">
                <a16:creationId xmlns:a16="http://schemas.microsoft.com/office/drawing/2014/main" id="{385C3B38-B297-46FA-9B60-67A3F742D4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at least 1 physical education teacher or specialist received professional development on physical education*. The values range from 37% to 97%.     Alaska, range from 25% to 49%.  Idaho, Michigan, New Mexico, Oklahoma, Oregon, South Dakota, range from 50% to 74%.  Alabama, Arkansas, California, Delaware, Florida, Georgia, Hawaii, Illinois, Kansas, Kentucky, Maine, Maryland, Massachusetts, Minnesota, Mississippi, Missouri, Montana, Nebraska, Nevada, New Hampshire, New Jersey, New York, North Carolina, North Dakota, Ohio, Pennsylvania, Rhode Island, South Carolina, Tennessee, Texas, Utah, Vermont, Virginia, Washington, West Virginia, Wisconsin, range from 75% to 100%. Arizona, Colorado, Connecticut, Indiana, Iowa, Louisiana, and Wyoming did not have weighted results.</a:t>
            </a:r>
          </a:p>
          <a:p>
            <a:r>
              <a:rPr lang="en-US" altLang="en-US"/>
              <a:t>*During the year before the survey.</a:t>
            </a:r>
          </a:p>
        </p:txBody>
      </p:sp>
      <p:sp>
        <p:nvSpPr>
          <p:cNvPr id="386052" name="Slide Number Placeholder 3">
            <a:extLst>
              <a:ext uri="{FF2B5EF4-FFF2-40B4-BE49-F238E27FC236}">
                <a16:creationId xmlns:a16="http://schemas.microsoft.com/office/drawing/2014/main" id="{D11CD5CC-317D-4FB9-B0D9-B813EE8C7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C1EBB991-4809-4EB3-98C8-6E0C4F93750D}" type="slidenum">
              <a:rPr lang="en-US" altLang="en-US" b="0" smtClean="0">
                <a:solidFill>
                  <a:schemeClr val="tx1"/>
                </a:solidFill>
                <a:latin typeface="Times New Roman" panose="02020603050405020304" pitchFamily="18" charset="0"/>
              </a:rPr>
              <a:pPr/>
              <a:t>11</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a:extLst>
              <a:ext uri="{FF2B5EF4-FFF2-40B4-BE49-F238E27FC236}">
                <a16:creationId xmlns:a16="http://schemas.microsoft.com/office/drawing/2014/main" id="{9226AA26-07D0-44DE-8855-8C07F0E41C25}"/>
              </a:ext>
            </a:extLst>
          </p:cNvPr>
          <p:cNvSpPr>
            <a:spLocks noGrp="1" noRot="1" noChangeAspect="1" noChangeArrowheads="1" noTextEdit="1"/>
          </p:cNvSpPr>
          <p:nvPr>
            <p:ph type="sldImg"/>
          </p:nvPr>
        </p:nvSpPr>
        <p:spPr>
          <a:ln/>
        </p:spPr>
      </p:sp>
      <p:sp>
        <p:nvSpPr>
          <p:cNvPr id="388099" name="Notes Placeholder 2">
            <a:extLst>
              <a:ext uri="{FF2B5EF4-FFF2-40B4-BE49-F238E27FC236}">
                <a16:creationId xmlns:a16="http://schemas.microsoft.com/office/drawing/2014/main" id="{200172E6-3D65-453B-8615-957C85679F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students participate in physical activity in classrooms during the school day*. The values range from 34% to 85%.     Alabama, Arkansas, Florida, Georgia, Illinois, Kansas, Kentucky, Missouri, Nevada, New Jersey, New York, Ohio, Pennsylvania, Rhode Island, South Dakota, Texas, Utah, Virginia, Washington, range from 25% to 49%.  California, Delaware, Idaho, Maine, Maryland, Massachusetts, Michigan, Minnesota, Mississippi, Montana, Nebraska, New Hampshire, New Mexico, North Carolina, North Dakota, Oklahoma, Oregon, South Carolina, Wisconsin, range from 50% to 74%.  Alaska, Hawaii, Tennessee, Vermont, West Virginia, range from 75% to 100%. Arizona, Colorado, Connecticut, Indiana, Iowa, Louisiana, and Wyoming did not have weighted results.</a:t>
            </a:r>
          </a:p>
          <a:p>
            <a:r>
              <a:rPr lang="en-US" altLang="en-US"/>
              <a:t>*Outside of physical education.</a:t>
            </a:r>
          </a:p>
        </p:txBody>
      </p:sp>
      <p:sp>
        <p:nvSpPr>
          <p:cNvPr id="388100" name="Slide Number Placeholder 3">
            <a:extLst>
              <a:ext uri="{FF2B5EF4-FFF2-40B4-BE49-F238E27FC236}">
                <a16:creationId xmlns:a16="http://schemas.microsoft.com/office/drawing/2014/main" id="{21B9DBA1-7F55-43F1-8FC3-AECFF5E0A9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CDD35C0-CE5A-4F4A-8D1A-2DAC6D981CEA}" type="slidenum">
              <a:rPr lang="en-US" altLang="en-US" b="0" smtClean="0">
                <a:solidFill>
                  <a:schemeClr val="tx1"/>
                </a:solidFill>
                <a:latin typeface="Times New Roman" panose="02020603050405020304" pitchFamily="18" charset="0"/>
              </a:rPr>
              <a:pPr/>
              <a:t>12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a:extLst>
              <a:ext uri="{FF2B5EF4-FFF2-40B4-BE49-F238E27FC236}">
                <a16:creationId xmlns:a16="http://schemas.microsoft.com/office/drawing/2014/main" id="{3CB0CE54-497B-4D07-BBF6-F8B12D1AE6C4}"/>
              </a:ext>
            </a:extLst>
          </p:cNvPr>
          <p:cNvSpPr>
            <a:spLocks noGrp="1" noRot="1" noChangeAspect="1" noChangeArrowheads="1" noTextEdit="1"/>
          </p:cNvSpPr>
          <p:nvPr>
            <p:ph type="sldImg"/>
          </p:nvPr>
        </p:nvSpPr>
        <p:spPr>
          <a:ln/>
        </p:spPr>
      </p:sp>
      <p:sp>
        <p:nvSpPr>
          <p:cNvPr id="390147" name="Notes Placeholder 2">
            <a:extLst>
              <a:ext uri="{FF2B5EF4-FFF2-40B4-BE49-F238E27FC236}">
                <a16:creationId xmlns:a16="http://schemas.microsoft.com/office/drawing/2014/main" id="{4857452F-633B-40AE-872F-7417497C3C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offer opportunities for all students to participate in intramural sports programs or physical activity clubs. The values range from 35% to 87%.     Kansas, North Dakota, South Dakota, range from 25% to 49%.  Alabama, Arkansas, Delaware, Florida, Georgia, Idaho, Illinois, Kentucky, Michigan, Minnesota, Mississippi, Missouri, Montana, Nebraska, New Mexico, North Carolina, Ohio, Oklahoma, Oregon, Pennsylvania, South Carolina, Tennessee, Texas, Utah, Virginia, Washington, Wisconsin, range from 50% to 74%.  Alaska, California, Hawaii, Maine, Maryland, Massachusetts, Nevada, New Hampshire, New Jersey, New York, Rhode Island, Vermont, West Virginia, range from 75% to 100%. Arizona, Colorado, Connecticut, Indiana, Iowa, Louisiana, and Wyoming did not have weighted results.</a:t>
            </a:r>
          </a:p>
          <a:p>
            <a:endParaRPr lang="en-US" altLang="en-US"/>
          </a:p>
        </p:txBody>
      </p:sp>
      <p:sp>
        <p:nvSpPr>
          <p:cNvPr id="390148" name="Slide Number Placeholder 3">
            <a:extLst>
              <a:ext uri="{FF2B5EF4-FFF2-40B4-BE49-F238E27FC236}">
                <a16:creationId xmlns:a16="http://schemas.microsoft.com/office/drawing/2014/main" id="{ABC1E8CC-6409-44FE-AB24-60167BC9AA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B94E221-D432-4637-9AD0-A9FE7ED05F05}" type="slidenum">
              <a:rPr lang="en-US" altLang="en-US" b="0" smtClean="0">
                <a:solidFill>
                  <a:schemeClr val="tx1"/>
                </a:solidFill>
                <a:latin typeface="Times New Roman" panose="02020603050405020304" pitchFamily="18" charset="0"/>
              </a:rPr>
              <a:pPr/>
              <a:t>13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a:extLst>
              <a:ext uri="{FF2B5EF4-FFF2-40B4-BE49-F238E27FC236}">
                <a16:creationId xmlns:a16="http://schemas.microsoft.com/office/drawing/2014/main" id="{1882BE8D-3E89-447F-A52F-C598CAD4A66D}"/>
              </a:ext>
            </a:extLst>
          </p:cNvPr>
          <p:cNvSpPr>
            <a:spLocks noGrp="1" noRot="1" noChangeAspect="1" noChangeArrowheads="1" noTextEdit="1"/>
          </p:cNvSpPr>
          <p:nvPr>
            <p:ph type="sldImg"/>
          </p:nvPr>
        </p:nvSpPr>
        <p:spPr>
          <a:ln/>
        </p:spPr>
      </p:sp>
      <p:sp>
        <p:nvSpPr>
          <p:cNvPr id="392195" name="Notes Placeholder 2">
            <a:extLst>
              <a:ext uri="{FF2B5EF4-FFF2-40B4-BE49-F238E27FC236}">
                <a16:creationId xmlns:a16="http://schemas.microsoft.com/office/drawing/2014/main" id="{3A119972-0204-49E8-9C6C-D83224AB0F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offer opportunities for students to participate in physical activity before the school day*. The values range from 13% to 75%.  Delaware, Mississippi, Pennsylvania, range from 0% to 24%.  Alabama, California, Florida, Georgia, Hawaii, Illinois, Kansas, Kentucky, Maine, Maryland, Massachusetts, Michigan, Nevada, New Hampshire, New Jersey, New York, North Carolina, Ohio, Oregon, Rhode Island, South Carolina, Tennessee, Vermont, Virginia, Washington, West Virginia, range from 25% to 49%.  Alaska, Arkansas, Idaho, Minnesota, Missouri, Montana, Nebraska, New Mexico, North Dakota, Oklahoma, South Dakota, Utah, Wisconsin, range from 50% to 74%.  Texas, range from 75% to 100%. Arizona, Colorado, Connecticut, Indiana, Iowa, Louisiana, and Wyoming did not have weighted results.</a:t>
            </a:r>
          </a:p>
          <a:p>
            <a:r>
              <a:rPr lang="en-US" altLang="en-US"/>
              <a:t>*Through organized physical activities or access to facilities or equipment for physical activity.</a:t>
            </a:r>
          </a:p>
        </p:txBody>
      </p:sp>
      <p:sp>
        <p:nvSpPr>
          <p:cNvPr id="392196" name="Slide Number Placeholder 3">
            <a:extLst>
              <a:ext uri="{FF2B5EF4-FFF2-40B4-BE49-F238E27FC236}">
                <a16:creationId xmlns:a16="http://schemas.microsoft.com/office/drawing/2014/main" id="{2FD8C9D6-544F-4AEC-86E3-636FBC3C0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6EC67DFD-ABF6-49C0-8B03-788DA3836A16}" type="slidenum">
              <a:rPr lang="en-US" altLang="en-US" b="0" smtClean="0">
                <a:solidFill>
                  <a:schemeClr val="tx1"/>
                </a:solidFill>
                <a:latin typeface="Times New Roman" panose="02020603050405020304" pitchFamily="18" charset="0"/>
              </a:rPr>
              <a:pPr/>
              <a:t>14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a:extLst>
              <a:ext uri="{FF2B5EF4-FFF2-40B4-BE49-F238E27FC236}">
                <a16:creationId xmlns:a16="http://schemas.microsoft.com/office/drawing/2014/main" id="{35C0D068-8871-4CA7-863F-D7E3AE304170}"/>
              </a:ext>
            </a:extLst>
          </p:cNvPr>
          <p:cNvSpPr>
            <a:spLocks noGrp="1" noRot="1" noChangeAspect="1" noChangeArrowheads="1" noTextEdit="1"/>
          </p:cNvSpPr>
          <p:nvPr>
            <p:ph type="sldImg"/>
          </p:nvPr>
        </p:nvSpPr>
        <p:spPr>
          <a:ln/>
        </p:spPr>
      </p:sp>
      <p:sp>
        <p:nvSpPr>
          <p:cNvPr id="394243" name="Notes Placeholder 2">
            <a:extLst>
              <a:ext uri="{FF2B5EF4-FFF2-40B4-BE49-F238E27FC236}">
                <a16:creationId xmlns:a16="http://schemas.microsoft.com/office/drawing/2014/main" id="{BC283A89-93B4-475D-9B3C-E494B0D096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offer opportunities for students to participate in physical activity after the school day. The values range from 72% to 93%.        Delaware, Idaho, Mississippi, New Mexico, North Carolina, Oregon, range from 50% to 74%.  Alabama, Alaska, Arkansas, California, Florida, Georgia, Hawaii, Illinois, Kansas, Kentucky, Maine, Maryland, Massachusetts, Michigan, Minnesota, Missouri, Montana, Nebraska, Nevada, New Hampshire, New Jersey, New York, North Dakota, Ohio, Oklahoma, Pennsylvania, Rhode Island, South Carolina, South Dakota, Tennessee, Texas, Utah, Vermont, Virginia, Washington, West Virginia, Wisconsin, range from 75% to 100%. Arizona, Colorado, Connecticut, Indiana, Iowa, Louisiana, and Wyoming did not have weighted results.</a:t>
            </a:r>
          </a:p>
          <a:p>
            <a:endParaRPr lang="en-US" altLang="en-US"/>
          </a:p>
        </p:txBody>
      </p:sp>
      <p:sp>
        <p:nvSpPr>
          <p:cNvPr id="394244" name="Slide Number Placeholder 3">
            <a:extLst>
              <a:ext uri="{FF2B5EF4-FFF2-40B4-BE49-F238E27FC236}">
                <a16:creationId xmlns:a16="http://schemas.microsoft.com/office/drawing/2014/main" id="{DEA65E9D-3A5F-43D4-BFC3-FC1E82485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C115B22-0AB4-45BF-B68E-219C0AA6BCBA}" type="slidenum">
              <a:rPr lang="en-US" altLang="en-US" b="0" smtClean="0">
                <a:solidFill>
                  <a:schemeClr val="tx1"/>
                </a:solidFill>
                <a:latin typeface="Times New Roman" panose="02020603050405020304" pitchFamily="18" charset="0"/>
              </a:rPr>
              <a:pPr/>
              <a:t>15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a:extLst>
              <a:ext uri="{FF2B5EF4-FFF2-40B4-BE49-F238E27FC236}">
                <a16:creationId xmlns:a16="http://schemas.microsoft.com/office/drawing/2014/main" id="{98142ADC-0909-4B1B-AF67-21835FC52401}"/>
              </a:ext>
            </a:extLst>
          </p:cNvPr>
          <p:cNvSpPr>
            <a:spLocks noGrp="1" noRot="1" noChangeAspect="1" noChangeArrowheads="1" noTextEdit="1"/>
          </p:cNvSpPr>
          <p:nvPr>
            <p:ph type="sldImg"/>
          </p:nvPr>
        </p:nvSpPr>
        <p:spPr>
          <a:ln/>
        </p:spPr>
      </p:sp>
      <p:sp>
        <p:nvSpPr>
          <p:cNvPr id="396291" name="Notes Placeholder 2">
            <a:extLst>
              <a:ext uri="{FF2B5EF4-FFF2-40B4-BE49-F238E27FC236}">
                <a16:creationId xmlns:a16="http://schemas.microsoft.com/office/drawing/2014/main" id="{B1439F3E-23FD-4CEB-82D1-0986F0D6BC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have a joint use agreement for shared use of physical activity facilities. The values range from 46% to 83%.     Ohio, Oklahoma, range from 25% to 49%.  Alabama, Arkansas, California, Delaware, Florida, Georgia, Hawaii, Idaho, Illinois, Kansas, Kentucky, Maine, Massachusetts, Michigan, Minnesota, Mississippi, Missouri, Montana, Nebraska, Nevada, New Hampshire, New Mexico, New York, North Dakota, Oregon, Pennsylvania, Rhode Island, South Carolina, South Dakota, Tennessee, Texas, Vermont, Virginia, Washington, West Virginia, Wisconsin, range from 50% to 74%.  Alaska, Maryland, New Jersey, North Carolina, Utah, range from 75% to 100%. Arizona, Colorado, Connecticut, Indiana, Iowa, Louisiana, and Wyoming did not have weighted results.</a:t>
            </a:r>
          </a:p>
          <a:p>
            <a:endParaRPr lang="en-US" altLang="en-US"/>
          </a:p>
        </p:txBody>
      </p:sp>
      <p:sp>
        <p:nvSpPr>
          <p:cNvPr id="396292" name="Slide Number Placeholder 3">
            <a:extLst>
              <a:ext uri="{FF2B5EF4-FFF2-40B4-BE49-F238E27FC236}">
                <a16:creationId xmlns:a16="http://schemas.microsoft.com/office/drawing/2014/main" id="{BBF2D653-CB6D-401B-8357-5B3F5DABBD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C14A7EEF-B962-451D-BC60-B6F9ED9407D6}" type="slidenum">
              <a:rPr lang="en-US" altLang="en-US" b="0" smtClean="0">
                <a:solidFill>
                  <a:schemeClr val="tx1"/>
                </a:solidFill>
                <a:latin typeface="Times New Roman" panose="02020603050405020304" pitchFamily="18" charset="0"/>
              </a:rPr>
              <a:pPr/>
              <a:t>16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a:extLst>
              <a:ext uri="{FF2B5EF4-FFF2-40B4-BE49-F238E27FC236}">
                <a16:creationId xmlns:a16="http://schemas.microsoft.com/office/drawing/2014/main" id="{4CA91577-04C9-43C6-B082-1FDED17AE9D7}"/>
              </a:ext>
            </a:extLst>
          </p:cNvPr>
          <p:cNvSpPr>
            <a:spLocks noGrp="1" noRot="1" noChangeAspect="1" noChangeArrowheads="1" noTextEdit="1"/>
          </p:cNvSpPr>
          <p:nvPr>
            <p:ph type="sldImg"/>
          </p:nvPr>
        </p:nvSpPr>
        <p:spPr>
          <a:ln/>
        </p:spPr>
      </p:sp>
      <p:sp>
        <p:nvSpPr>
          <p:cNvPr id="367619" name="Notes Placeholder 2">
            <a:extLst>
              <a:ext uri="{FF2B5EF4-FFF2-40B4-BE49-F238E27FC236}">
                <a16:creationId xmlns:a16="http://schemas.microsoft.com/office/drawing/2014/main" id="{B85E4BAA-3E23-49EF-AC12-108AF75FC9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have established, implemented, or evaluated a Comprehensive School Physical Activity Program. The values range from 0% to 12%.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Arizona, Colorado, Connecticut, Indiana, Iowa, Louisiana, and Wyoming did not have weighted results.</a:t>
            </a:r>
          </a:p>
          <a:p>
            <a:endParaRPr lang="en-US" altLang="en-US"/>
          </a:p>
        </p:txBody>
      </p:sp>
      <p:sp>
        <p:nvSpPr>
          <p:cNvPr id="367620" name="Slide Number Placeholder 3">
            <a:extLst>
              <a:ext uri="{FF2B5EF4-FFF2-40B4-BE49-F238E27FC236}">
                <a16:creationId xmlns:a16="http://schemas.microsoft.com/office/drawing/2014/main" id="{3D169571-104F-4164-A5F0-1846386A34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744706FC-6EFB-4C22-8A44-91EB0B127A7A}" type="slidenum">
              <a:rPr lang="en-US" altLang="en-US" b="0" smtClean="0">
                <a:solidFill>
                  <a:schemeClr val="tx1"/>
                </a:solidFill>
                <a:latin typeface="Times New Roman" panose="02020603050405020304" pitchFamily="18" charset="0"/>
              </a:rPr>
              <a:pPr/>
              <a:t>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8CE825AE-281C-4C85-B65E-3F239420445A}"/>
              </a:ext>
            </a:extLst>
          </p:cNvPr>
          <p:cNvSpPr>
            <a:spLocks noGrp="1" noRot="1" noChangeAspect="1" noChangeArrowheads="1" noTextEdit="1"/>
          </p:cNvSpPr>
          <p:nvPr>
            <p:ph type="sldImg"/>
          </p:nvPr>
        </p:nvSpPr>
        <p:spPr>
          <a:ln/>
        </p:spPr>
      </p:sp>
      <p:sp>
        <p:nvSpPr>
          <p:cNvPr id="369667" name="Notes Placeholder 2">
            <a:extLst>
              <a:ext uri="{FF2B5EF4-FFF2-40B4-BE49-F238E27FC236}">
                <a16:creationId xmlns:a16="http://schemas.microsoft.com/office/drawing/2014/main" id="{1E656522-FA32-40A0-9983-4139EC31D9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physical activity and fitness in a required course . The values range from 93% to 100%.           Alabama, Alaska, California,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Utah, Vermont, Virginia, Washington, West Virginia, Wisconsin, range from 75% to 100%. Arizona, Arkansas, Colorado, Connecticut, Indiana, Iowa, Louisiana, Nevada, Oklahoma, Texas, and Wyoming did not have weighted results.</a:t>
            </a:r>
          </a:p>
          <a:p>
            <a:endParaRPr lang="en-US" altLang="en-US"/>
          </a:p>
        </p:txBody>
      </p:sp>
      <p:sp>
        <p:nvSpPr>
          <p:cNvPr id="369668" name="Slide Number Placeholder 3">
            <a:extLst>
              <a:ext uri="{FF2B5EF4-FFF2-40B4-BE49-F238E27FC236}">
                <a16:creationId xmlns:a16="http://schemas.microsoft.com/office/drawing/2014/main" id="{A5F576D5-78B9-4C73-A8D8-B04996D58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EF9081A-6199-4244-988B-D1E7477C4D46}" type="slidenum">
              <a:rPr lang="en-US" altLang="en-US" b="0" smtClean="0">
                <a:solidFill>
                  <a:schemeClr val="tx1"/>
                </a:solidFill>
                <a:latin typeface="Times New Roman" panose="02020603050405020304" pitchFamily="18" charset="0"/>
              </a:rPr>
              <a:pPr/>
              <a:t>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a:extLst>
              <a:ext uri="{FF2B5EF4-FFF2-40B4-BE49-F238E27FC236}">
                <a16:creationId xmlns:a16="http://schemas.microsoft.com/office/drawing/2014/main" id="{6A1B675D-5E03-47F8-956C-CB5A6C6BFD78}"/>
              </a:ext>
            </a:extLst>
          </p:cNvPr>
          <p:cNvSpPr>
            <a:spLocks noGrp="1" noRot="1" noChangeAspect="1" noChangeArrowheads="1" noTextEdit="1"/>
          </p:cNvSpPr>
          <p:nvPr>
            <p:ph type="sldImg"/>
          </p:nvPr>
        </p:nvSpPr>
        <p:spPr>
          <a:ln/>
        </p:spPr>
      </p:sp>
      <p:sp>
        <p:nvSpPr>
          <p:cNvPr id="371715" name="Notes Placeholder 2">
            <a:extLst>
              <a:ext uri="{FF2B5EF4-FFF2-40B4-BE49-F238E27FC236}">
                <a16:creationId xmlns:a16="http://schemas.microsoft.com/office/drawing/2014/main" id="{CC730F94-39CD-40E8-B3AF-E158FD3F1B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6th grade*. The values range from 80% to 100%.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75% to 100%. Arizona, Colorado, Connecticut, Indiana, Iowa, Louisiana, and Wyoming did not have weighted results.</a:t>
            </a:r>
          </a:p>
          <a:p>
            <a:r>
              <a:rPr lang="en-US" altLang="en-US"/>
              <a:t>*Among schools with students in that grade.</a:t>
            </a:r>
          </a:p>
        </p:txBody>
      </p:sp>
      <p:sp>
        <p:nvSpPr>
          <p:cNvPr id="371716" name="Slide Number Placeholder 3">
            <a:extLst>
              <a:ext uri="{FF2B5EF4-FFF2-40B4-BE49-F238E27FC236}">
                <a16:creationId xmlns:a16="http://schemas.microsoft.com/office/drawing/2014/main" id="{83AACE23-5335-4A8D-B8CC-C2F8D90ADD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CC75214-00CA-448B-AB29-0A7BC15679E6}" type="slidenum">
              <a:rPr lang="en-US" altLang="en-US" b="0" smtClean="0">
                <a:solidFill>
                  <a:schemeClr val="tx1"/>
                </a:solidFill>
                <a:latin typeface="Times New Roman" panose="02020603050405020304" pitchFamily="18" charset="0"/>
              </a:rPr>
              <a:pPr/>
              <a:t>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a:extLst>
              <a:ext uri="{FF2B5EF4-FFF2-40B4-BE49-F238E27FC236}">
                <a16:creationId xmlns:a16="http://schemas.microsoft.com/office/drawing/2014/main" id="{03DDD6C2-7C82-49C9-AB97-36A7E4509DCF}"/>
              </a:ext>
            </a:extLst>
          </p:cNvPr>
          <p:cNvSpPr>
            <a:spLocks noGrp="1" noRot="1" noChangeAspect="1" noChangeArrowheads="1" noTextEdit="1"/>
          </p:cNvSpPr>
          <p:nvPr>
            <p:ph type="sldImg"/>
          </p:nvPr>
        </p:nvSpPr>
        <p:spPr>
          <a:ln/>
        </p:spPr>
      </p:sp>
      <p:sp>
        <p:nvSpPr>
          <p:cNvPr id="373763" name="Notes Placeholder 2">
            <a:extLst>
              <a:ext uri="{FF2B5EF4-FFF2-40B4-BE49-F238E27FC236}">
                <a16:creationId xmlns:a16="http://schemas.microsoft.com/office/drawing/2014/main" id="{5F10C205-E2FA-49A2-9FE1-CAD84907AB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7th grade*. The values range from 47% to 100%.     Nevada, range from 25% to 49%.  Oklahoma, range from 50% to 74%.  Alabama, Alaska, Arkansas, California,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Texas, Utah, Vermont, Virginia, Washington, West Virginia, Wisconsin, range from 75% to 100%. Arizona, Colorado, Connecticut, Indiana, Iowa, Louisiana, and Wyoming did not have weighted results.</a:t>
            </a:r>
          </a:p>
          <a:p>
            <a:r>
              <a:rPr lang="en-US" altLang="en-US"/>
              <a:t>*Among schools with students in that grade.</a:t>
            </a:r>
          </a:p>
        </p:txBody>
      </p:sp>
      <p:sp>
        <p:nvSpPr>
          <p:cNvPr id="373764" name="Slide Number Placeholder 3">
            <a:extLst>
              <a:ext uri="{FF2B5EF4-FFF2-40B4-BE49-F238E27FC236}">
                <a16:creationId xmlns:a16="http://schemas.microsoft.com/office/drawing/2014/main" id="{0971CB95-0B68-4553-9F37-F8D4E5C460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122F581-40AB-4324-BD91-181CC5FB9817}" type="slidenum">
              <a:rPr lang="en-US" altLang="en-US" b="0" smtClean="0">
                <a:solidFill>
                  <a:schemeClr val="tx1"/>
                </a:solidFill>
                <a:latin typeface="Times New Roman" panose="02020603050405020304" pitchFamily="18" charset="0"/>
              </a:rPr>
              <a:pPr/>
              <a:t>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a:extLst>
              <a:ext uri="{FF2B5EF4-FFF2-40B4-BE49-F238E27FC236}">
                <a16:creationId xmlns:a16="http://schemas.microsoft.com/office/drawing/2014/main" id="{C2F536B5-82EA-4DCE-BFEB-80042E64357E}"/>
              </a:ext>
            </a:extLst>
          </p:cNvPr>
          <p:cNvSpPr>
            <a:spLocks noGrp="1" noRot="1" noChangeAspect="1" noChangeArrowheads="1" noTextEdit="1"/>
          </p:cNvSpPr>
          <p:nvPr>
            <p:ph type="sldImg"/>
          </p:nvPr>
        </p:nvSpPr>
        <p:spPr>
          <a:ln/>
        </p:spPr>
      </p:sp>
      <p:sp>
        <p:nvSpPr>
          <p:cNvPr id="375811" name="Notes Placeholder 2">
            <a:extLst>
              <a:ext uri="{FF2B5EF4-FFF2-40B4-BE49-F238E27FC236}">
                <a16:creationId xmlns:a16="http://schemas.microsoft.com/office/drawing/2014/main" id="{82C5C48E-7551-4367-8CD6-C3310C8117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8th grade*. The values range from 55% to 100%.        Hawaii, Michigan, New Mexico, Oklahoma, range from 50% to 74%.  Alabama, Alaska, Arkansas, California, Delaware, Florida, Georgia, Idaho, Illinois, Kansas, Kentucky, Maine, Maryland, Massachusetts, Minnesota, Mississippi, Missouri, Montana, Nebraska, Nevada, New Hampshire, New Jersey, New York, North Carolina, North Dakota, Ohio, Oregon, Pennsylvania, Rhode Island, South Carolina, South Dakota, Tennessee, Texas, Utah, Vermont, Virginia, Washington, West Virginia, Wisconsin, range from 75% to 100%. Arizona, Colorado, Connecticut, Indiana, Iowa, Louisiana, and Wyoming did not have weighted results.</a:t>
            </a:r>
          </a:p>
          <a:p>
            <a:r>
              <a:rPr lang="en-US" altLang="en-US"/>
              <a:t>*Among schools with students in that grade.</a:t>
            </a:r>
          </a:p>
        </p:txBody>
      </p:sp>
      <p:sp>
        <p:nvSpPr>
          <p:cNvPr id="375812" name="Slide Number Placeholder 3">
            <a:extLst>
              <a:ext uri="{FF2B5EF4-FFF2-40B4-BE49-F238E27FC236}">
                <a16:creationId xmlns:a16="http://schemas.microsoft.com/office/drawing/2014/main" id="{51ADA6DC-9D4D-4AAF-8B35-2352EB169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8385E575-02A8-477B-BDEC-D822A038B2F8}" type="slidenum">
              <a:rPr lang="en-US" altLang="en-US" b="0" smtClean="0">
                <a:solidFill>
                  <a:schemeClr val="tx1"/>
                </a:solidFill>
                <a:latin typeface="Times New Roman" panose="02020603050405020304" pitchFamily="18" charset="0"/>
              </a:rPr>
              <a:pPr/>
              <a:t>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a:extLst>
              <a:ext uri="{FF2B5EF4-FFF2-40B4-BE49-F238E27FC236}">
                <a16:creationId xmlns:a16="http://schemas.microsoft.com/office/drawing/2014/main" id="{8070D645-8E4F-447E-8559-8BA456A8533D}"/>
              </a:ext>
            </a:extLst>
          </p:cNvPr>
          <p:cNvSpPr>
            <a:spLocks noGrp="1" noRot="1" noChangeAspect="1" noChangeArrowheads="1" noTextEdit="1"/>
          </p:cNvSpPr>
          <p:nvPr>
            <p:ph type="sldImg"/>
          </p:nvPr>
        </p:nvSpPr>
        <p:spPr>
          <a:ln/>
        </p:spPr>
      </p:sp>
      <p:sp>
        <p:nvSpPr>
          <p:cNvPr id="377859" name="Notes Placeholder 2">
            <a:extLst>
              <a:ext uri="{FF2B5EF4-FFF2-40B4-BE49-F238E27FC236}">
                <a16:creationId xmlns:a16="http://schemas.microsoft.com/office/drawing/2014/main" id="{A84661C3-789F-4BB2-B4C2-6B08C0FE26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9th grade*. The values range from 24% to 100%.  Oklahoma, range from 0% to 24%.     Idaho, range from 50% to 74%.  Alabama, Alaska, Arkansas, California, Delaware, Florida, Georgia, Hawaii, Illinois, Kansas, Kentucky, Maine, Maryland, Massachusetts, Michigan, Minnesota, Mississippi, Missouri, Montana, Nebraska, Nevada, New Hampshire, New Jersey, New Mexico, New York, North Carolina, North Dakota, Ohio, Oregon, Pennsylvania, Rhode Island, South Carolina, South Dakota, Tennessee, Texas, Utah, Vermont, Virginia, Washington, West Virginia, Wisconsin, range from 75% to 100%. Arizona, Colorado, Connecticut, Indiana, Iowa, Louisiana, and Wyoming did not have weighted results.</a:t>
            </a:r>
          </a:p>
          <a:p>
            <a:r>
              <a:rPr lang="en-US" altLang="en-US"/>
              <a:t>*Among schools with students in that grade.</a:t>
            </a:r>
          </a:p>
        </p:txBody>
      </p:sp>
      <p:sp>
        <p:nvSpPr>
          <p:cNvPr id="377860" name="Slide Number Placeholder 3">
            <a:extLst>
              <a:ext uri="{FF2B5EF4-FFF2-40B4-BE49-F238E27FC236}">
                <a16:creationId xmlns:a16="http://schemas.microsoft.com/office/drawing/2014/main" id="{76790663-29B6-463F-9C11-96C10959F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DD1D21D4-8342-4BEE-A01E-BDFA8E4DE088}" type="slidenum">
              <a:rPr lang="en-US" altLang="en-US" b="0" smtClean="0">
                <a:solidFill>
                  <a:schemeClr val="tx1"/>
                </a:solidFill>
                <a:latin typeface="Times New Roman" panose="02020603050405020304" pitchFamily="18" charset="0"/>
              </a:rPr>
              <a:pPr/>
              <a:t>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a:extLst>
              <a:ext uri="{FF2B5EF4-FFF2-40B4-BE49-F238E27FC236}">
                <a16:creationId xmlns:a16="http://schemas.microsoft.com/office/drawing/2014/main" id="{A782C02D-BD4F-4CDA-BB9F-0398B39BC262}"/>
              </a:ext>
            </a:extLst>
          </p:cNvPr>
          <p:cNvSpPr>
            <a:spLocks noGrp="1" noRot="1" noChangeAspect="1" noChangeArrowheads="1" noTextEdit="1"/>
          </p:cNvSpPr>
          <p:nvPr>
            <p:ph type="sldImg"/>
          </p:nvPr>
        </p:nvSpPr>
        <p:spPr>
          <a:ln/>
        </p:spPr>
      </p:sp>
      <p:sp>
        <p:nvSpPr>
          <p:cNvPr id="379907" name="Notes Placeholder 2">
            <a:extLst>
              <a:ext uri="{FF2B5EF4-FFF2-40B4-BE49-F238E27FC236}">
                <a16:creationId xmlns:a16="http://schemas.microsoft.com/office/drawing/2014/main" id="{D1EF520E-CD4C-4F9B-A804-D02F3FAB47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10th grade*. The values range from 15% to 100%.  Kansas, Kentucky, Oklahoma, range from 0% to 24%.  Georgia, Michigan, Nebraska, North Carolina, North Dakota, South Carolina, South Dakota, range from 25% to 49%.  Alabama, Florida, Hawaii, Idaho, Maryland, Minnesota, Missouri, New Hampshire, New Mexico, Ohio, Oregon, Tennessee, Vermont, West Virginia, range from 50% to 74%.  Alaska, Arkansas, California, Delaware, Illinois, Maine, Massachusetts, Mississippi, Montana, Nevada, New Jersey, New York, Pennsylvania, Rhode Island, Texas, Utah, Virginia, Washington, Wisconsin, range from 75% to 100%. Arizona, Colorado, Connecticut, Indiana, Iowa, Louisiana, and Wyoming did not have weighted results.</a:t>
            </a:r>
          </a:p>
          <a:p>
            <a:r>
              <a:rPr lang="en-US" altLang="en-US"/>
              <a:t>*Among schools with students in that grade.</a:t>
            </a:r>
          </a:p>
        </p:txBody>
      </p:sp>
      <p:sp>
        <p:nvSpPr>
          <p:cNvPr id="379908" name="Slide Number Placeholder 3">
            <a:extLst>
              <a:ext uri="{FF2B5EF4-FFF2-40B4-BE49-F238E27FC236}">
                <a16:creationId xmlns:a16="http://schemas.microsoft.com/office/drawing/2014/main" id="{A4F16A19-3A7F-4352-8436-74EB5D281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6C63E29E-F73B-453D-AF36-FBB680C4C9EB}" type="slidenum">
              <a:rPr lang="en-US" altLang="en-US" b="0" smtClean="0">
                <a:solidFill>
                  <a:schemeClr val="tx1"/>
                </a:solidFill>
                <a:latin typeface="Times New Roman" panose="02020603050405020304" pitchFamily="18" charset="0"/>
              </a:rPr>
              <a:pPr/>
              <a:t>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a:extLst>
              <a:ext uri="{FF2B5EF4-FFF2-40B4-BE49-F238E27FC236}">
                <a16:creationId xmlns:a16="http://schemas.microsoft.com/office/drawing/2014/main" id="{D9F5EABF-2BC3-402A-8417-5F7E62DDD270}"/>
              </a:ext>
            </a:extLst>
          </p:cNvPr>
          <p:cNvSpPr>
            <a:spLocks noGrp="1" noRot="1" noChangeAspect="1" noChangeArrowheads="1" noTextEdit="1"/>
          </p:cNvSpPr>
          <p:nvPr>
            <p:ph type="sldImg"/>
          </p:nvPr>
        </p:nvSpPr>
        <p:spPr>
          <a:ln/>
        </p:spPr>
      </p:sp>
      <p:sp>
        <p:nvSpPr>
          <p:cNvPr id="381955" name="Notes Placeholder 2">
            <a:extLst>
              <a:ext uri="{FF2B5EF4-FFF2-40B4-BE49-F238E27FC236}">
                <a16:creationId xmlns:a16="http://schemas.microsoft.com/office/drawing/2014/main" id="{C58A6783-2594-4595-BB8F-C5D5DD8F19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a required physical education course is taught in 11th grade*. The values range from 11% to 100%.  Kansas, Kentucky, Minnesota, Montana, North Carolina, Oklahoma, South Dakota, Virginia, range from 0% to 24%.  California, Delaware, Georgia, Hawaii, Idaho, Maine, Maryland, Michigan, Missouri, Nebraska, Nevada, New Hampshire, North Dakota, Ohio, Oregon, South Carolina, Tennessee, Vermont, West Virginia, range from 25% to 49%.  Alabama, Alaska, Arkansas, Florida, New Mexico, Utah, Washington, range from 50% to 74%.  Illinois, Massachusetts, Mississippi, New Jersey, New York, Pennsylvania, Rhode Island, Texas, Wisconsin, range from 75% to 100%. Arizona, Colorado, Connecticut, Indiana, Iowa, Louisiana, and Wyoming did not have weighted results.</a:t>
            </a:r>
          </a:p>
          <a:p>
            <a:r>
              <a:rPr lang="en-US" altLang="en-US"/>
              <a:t>*Among schools with students in that grade.</a:t>
            </a:r>
          </a:p>
        </p:txBody>
      </p:sp>
      <p:sp>
        <p:nvSpPr>
          <p:cNvPr id="381956" name="Slide Number Placeholder 3">
            <a:extLst>
              <a:ext uri="{FF2B5EF4-FFF2-40B4-BE49-F238E27FC236}">
                <a16:creationId xmlns:a16="http://schemas.microsoft.com/office/drawing/2014/main" id="{9359D0BD-DFDB-4C82-8543-C4DB05FAE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0CFB9DF4-C03B-4F20-A621-208F38DC2B28}" type="slidenum">
              <a:rPr lang="en-US" altLang="en-US" b="0" smtClean="0">
                <a:solidFill>
                  <a:schemeClr val="tx1"/>
                </a:solidFill>
                <a:latin typeface="Times New Roman" panose="02020603050405020304" pitchFamily="18" charset="0"/>
              </a:rPr>
              <a:pPr/>
              <a:t>9</a:t>
            </a:fld>
            <a:endParaRPr lang="en-US" altLang="en-US" b="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359CCF1-8AB1-47B0-BCAA-ED3D4A302F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3"/>
            <a:ext cx="9144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06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9FDBA88-62FF-4D42-8D95-8F03F6490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57CD29C-CF71-42F8-862D-EF4CE1BD8317}"/>
              </a:ext>
            </a:extLst>
          </p:cNvPr>
          <p:cNvSpPr txBox="1">
            <a:spLocks noChangeArrowheads="1"/>
          </p:cNvSpPr>
          <p:nvPr userDrawn="1"/>
        </p:nvSpPr>
        <p:spPr bwMode="auto">
          <a:xfrm>
            <a:off x="457200" y="120650"/>
            <a:ext cx="690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defRPr/>
            </a:pPr>
            <a:r>
              <a:rPr lang="en-US" altLang="en-US">
                <a:solidFill>
                  <a:srgbClr val="F2F2F2"/>
                </a:solidFill>
                <a:latin typeface="Calibri" panose="020F0502020204030204" pitchFamily="34" charset="0"/>
              </a:rPr>
              <a:t>National Center for HIV/AIDS, Viral Hepatitis, STD, and TB Prevention</a:t>
            </a:r>
          </a:p>
        </p:txBody>
      </p:sp>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238278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CDD9AB1-03DF-454A-BB29-5F78FFC67C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72857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6A5CA2A-F075-4234-890B-BE7604DDBA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p:ph idx="10"/>
          </p:nvPr>
        </p:nvSpPr>
        <p:spPr>
          <a:xfrm>
            <a:off x="480713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61491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3691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B31CEB0-E28A-4C99-B6FD-DC62C37C6096}"/>
              </a:ext>
            </a:extLst>
          </p:cNvPr>
          <p:cNvSpPr txBox="1">
            <a:spLocks/>
          </p:cNvSpPr>
          <p:nvPr userDrawn="1"/>
        </p:nvSpPr>
        <p:spPr>
          <a:xfrm>
            <a:off x="434975" y="6318250"/>
            <a:ext cx="379413" cy="365125"/>
          </a:xfrm>
          <a:prstGeom prst="rect">
            <a:avLst/>
          </a:prstGeom>
        </p:spPr>
        <p:txBody>
          <a:bodyPr lIns="68580" tIns="34290" rIns="68580" bIns="3429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794854E-BAF0-47C4-ABFA-BC6A2C6E8FAB}" type="slidenum">
              <a:rPr lang="en-US" sz="900" smtClean="0"/>
              <a:pPr>
                <a:defRPr/>
              </a:pPr>
              <a:t>‹#›</a:t>
            </a:fld>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5775" y="1713582"/>
            <a:ext cx="8343900" cy="4153263"/>
          </a:xfrm>
        </p:spPr>
        <p:txBody>
          <a:bodyPr/>
          <a:lstStyle>
            <a:lvl2pPr marL="347663" indent="-171450">
              <a:tabLst/>
              <a:defRPr/>
            </a:lvl2pPr>
            <a:lvl3pPr marL="517922" indent="-170260">
              <a:buClr>
                <a:schemeClr val="tx2">
                  <a:lumMod val="65000"/>
                </a:schemeClr>
              </a:buClr>
              <a:tabLst/>
              <a:defRPr/>
            </a:lvl3pPr>
            <a:lvl4pPr marL="689372" indent="-171450">
              <a:buClr>
                <a:schemeClr val="tx2">
                  <a:lumMod val="65000"/>
                </a:schemeClr>
              </a:buClr>
              <a:tabLst/>
              <a:defRPr/>
            </a:lvl4pPr>
            <a:lvl5pPr marL="860822" indent="-171450">
              <a:buClr>
                <a:schemeClr val="tx2">
                  <a:lumMod val="65000"/>
                </a:schemeClr>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4A9B8FB-DCA4-4CCB-93A4-61B7A85375D9}"/>
              </a:ext>
            </a:extLst>
          </p:cNvPr>
          <p:cNvSpPr>
            <a:spLocks noGrp="1"/>
          </p:cNvSpPr>
          <p:nvPr>
            <p:ph type="sldNum" sz="quarter" idx="10"/>
          </p:nvPr>
        </p:nvSpPr>
        <p:spPr>
          <a:xfrm>
            <a:off x="8439150" y="6318250"/>
            <a:ext cx="381000" cy="365125"/>
          </a:xfrm>
        </p:spPr>
        <p:txBody>
          <a:bodyPr/>
          <a:lstStyle>
            <a:lvl1pPr>
              <a:defRPr/>
            </a:lvl1pPr>
          </a:lstStyle>
          <a:p>
            <a:pPr>
              <a:defRPr/>
            </a:pPr>
            <a:fld id="{8A48036F-D3AB-4B59-887A-DA9A58C64CF6}" type="slidenum">
              <a:rPr lang="en-US"/>
              <a:pPr>
                <a:defRPr/>
              </a:pPr>
              <a:t>‹#›</a:t>
            </a:fld>
            <a:endParaRPr lang="en-US" dirty="0"/>
          </a:p>
        </p:txBody>
      </p:sp>
    </p:spTree>
    <p:extLst>
      <p:ext uri="{BB962C8B-B14F-4D97-AF65-F5344CB8AC3E}">
        <p14:creationId xmlns:p14="http://schemas.microsoft.com/office/powerpoint/2010/main" val="3340000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35728CE8-90E7-4E68-AF82-8BAE85A98666}"/>
              </a:ext>
            </a:extLst>
          </p:cNvPr>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5D6EC3D8-DC8E-4151-AD66-7EC6A4909A4A}"/>
              </a:ext>
            </a:extLst>
          </p:cNvPr>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11">
            <a:extLst>
              <a:ext uri="{FF2B5EF4-FFF2-40B4-BE49-F238E27FC236}">
                <a16:creationId xmlns:a16="http://schemas.microsoft.com/office/drawing/2014/main" id="{16C5D1F2-FC05-4FFC-A5DD-5C93098875A3}"/>
              </a:ext>
            </a:extLst>
          </p:cNvPr>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
        <p:nvSpPr>
          <p:cNvPr id="1029" name="Text Box 12">
            <a:extLst>
              <a:ext uri="{FF2B5EF4-FFF2-40B4-BE49-F238E27FC236}">
                <a16:creationId xmlns:a16="http://schemas.microsoft.com/office/drawing/2014/main" id="{8CE22A8D-7CB5-4FEA-A0A9-3F56D3E3DF2D}"/>
              </a:ext>
            </a:extLst>
          </p:cNvPr>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7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48FCC856-C110-46F8-B15D-682F73233B7E}"/>
              </a:ext>
            </a:extLst>
          </p:cNvPr>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8"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itle 4">
            <a:extLst>
              <a:ext uri="{FF2B5EF4-FFF2-40B4-BE49-F238E27FC236}">
                <a16:creationId xmlns:a16="http://schemas.microsoft.com/office/drawing/2014/main" id="{0E8BE462-AC07-4418-A3A9-99856387D3A2}"/>
              </a:ext>
            </a:extLst>
          </p:cNvPr>
          <p:cNvSpPr>
            <a:spLocks noGrp="1" noChangeArrowheads="1"/>
          </p:cNvSpPr>
          <p:nvPr>
            <p:ph type="title"/>
          </p:nvPr>
        </p:nvSpPr>
        <p:spPr bwMode="auto">
          <a:xfrm>
            <a:off x="423863" y="2609850"/>
            <a:ext cx="8296275"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a:t>Physical Education and Physical Activity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Kansas">
            <a:extLst>
              <a:ext uri="{FF2B5EF4-FFF2-40B4-BE49-F238E27FC236}">
                <a16:creationId xmlns:a16="http://schemas.microsoft.com/office/drawing/2014/main" id="{57D05A0B-6FFD-4A2C-9DD9-8B5AD6A74BE5}"/>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82979" name="Missouri">
            <a:extLst>
              <a:ext uri="{FF2B5EF4-FFF2-40B4-BE49-F238E27FC236}">
                <a16:creationId xmlns:a16="http://schemas.microsoft.com/office/drawing/2014/main" id="{845B74E9-62E6-4E74-99BE-998828A38DDC}"/>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2980" name="Illinois">
            <a:extLst>
              <a:ext uri="{FF2B5EF4-FFF2-40B4-BE49-F238E27FC236}">
                <a16:creationId xmlns:a16="http://schemas.microsoft.com/office/drawing/2014/main" id="{972BA5DF-99A7-44B1-AD1A-5108041447FD}"/>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82981" name="Iowa">
            <a:extLst>
              <a:ext uri="{FF2B5EF4-FFF2-40B4-BE49-F238E27FC236}">
                <a16:creationId xmlns:a16="http://schemas.microsoft.com/office/drawing/2014/main" id="{F477C95B-3AF6-426D-9BAB-F6B2CFE0BD90}"/>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82982" name="New Mexico">
            <a:extLst>
              <a:ext uri="{FF2B5EF4-FFF2-40B4-BE49-F238E27FC236}">
                <a16:creationId xmlns:a16="http://schemas.microsoft.com/office/drawing/2014/main" id="{62309B0C-FD12-4F3A-AEB4-C7842B8136D0}"/>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82983" name="Oklahoma">
            <a:extLst>
              <a:ext uri="{FF2B5EF4-FFF2-40B4-BE49-F238E27FC236}">
                <a16:creationId xmlns:a16="http://schemas.microsoft.com/office/drawing/2014/main" id="{B613D221-B4DA-4FC3-B1BC-4A177C396F45}"/>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82984" name="Florida">
            <a:extLst>
              <a:ext uri="{FF2B5EF4-FFF2-40B4-BE49-F238E27FC236}">
                <a16:creationId xmlns:a16="http://schemas.microsoft.com/office/drawing/2014/main" id="{1D753BEE-842A-45AC-A633-84C6E57703C6}"/>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82985" name="Freeform 9">
            <a:extLst>
              <a:ext uri="{FF2B5EF4-FFF2-40B4-BE49-F238E27FC236}">
                <a16:creationId xmlns:a16="http://schemas.microsoft.com/office/drawing/2014/main" id="{1E2CAFEB-0413-492E-9C73-03F8FE195ABD}"/>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82986" name="Freeform 10">
            <a:extLst>
              <a:ext uri="{FF2B5EF4-FFF2-40B4-BE49-F238E27FC236}">
                <a16:creationId xmlns:a16="http://schemas.microsoft.com/office/drawing/2014/main" id="{41E3696D-7557-4A6A-AC98-D37A3EEC13ED}"/>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82987" name="Freeform 11">
            <a:extLst>
              <a:ext uri="{FF2B5EF4-FFF2-40B4-BE49-F238E27FC236}">
                <a16:creationId xmlns:a16="http://schemas.microsoft.com/office/drawing/2014/main" id="{6D52709B-0A60-4FAF-8A4F-3E0765F073B0}"/>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82988" name="Michigan Upper">
            <a:extLst>
              <a:ext uri="{FF2B5EF4-FFF2-40B4-BE49-F238E27FC236}">
                <a16:creationId xmlns:a16="http://schemas.microsoft.com/office/drawing/2014/main" id="{A3FBDD11-2C9D-4FF1-89EF-FCB324946426}"/>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82989" name="Michigan">
            <a:extLst>
              <a:ext uri="{FF2B5EF4-FFF2-40B4-BE49-F238E27FC236}">
                <a16:creationId xmlns:a16="http://schemas.microsoft.com/office/drawing/2014/main" id="{4A2E8897-2634-4EBF-AEE7-1B4DC513AEA3}"/>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82990" name="New York">
            <a:extLst>
              <a:ext uri="{FF2B5EF4-FFF2-40B4-BE49-F238E27FC236}">
                <a16:creationId xmlns:a16="http://schemas.microsoft.com/office/drawing/2014/main" id="{D3BB8BE1-EFA4-4436-90EA-B4E33C8B13BB}"/>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82991" name="Freeform 15">
            <a:extLst>
              <a:ext uri="{FF2B5EF4-FFF2-40B4-BE49-F238E27FC236}">
                <a16:creationId xmlns:a16="http://schemas.microsoft.com/office/drawing/2014/main" id="{42693F60-A0E4-40CD-9AB1-B50A1F2B85AD}"/>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992" name="Freeform 16">
            <a:extLst>
              <a:ext uri="{FF2B5EF4-FFF2-40B4-BE49-F238E27FC236}">
                <a16:creationId xmlns:a16="http://schemas.microsoft.com/office/drawing/2014/main" id="{A8E11A70-0A7A-4FE4-BEB8-6FA98418601F}"/>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993" name="Washington">
            <a:extLst>
              <a:ext uri="{FF2B5EF4-FFF2-40B4-BE49-F238E27FC236}">
                <a16:creationId xmlns:a16="http://schemas.microsoft.com/office/drawing/2014/main" id="{0F055110-4718-4AB2-B1D3-7AB3308F7DF7}"/>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82994" name="Freeform 19">
            <a:extLst>
              <a:ext uri="{FF2B5EF4-FFF2-40B4-BE49-F238E27FC236}">
                <a16:creationId xmlns:a16="http://schemas.microsoft.com/office/drawing/2014/main" id="{687D86D2-EB25-4531-898C-2F648B7B55EB}"/>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995" name="Alabama">
            <a:extLst>
              <a:ext uri="{FF2B5EF4-FFF2-40B4-BE49-F238E27FC236}">
                <a16:creationId xmlns:a16="http://schemas.microsoft.com/office/drawing/2014/main" id="{6CA6E9B0-8A28-450F-8169-26457E51F4F6}"/>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82996" name="Arizona">
            <a:extLst>
              <a:ext uri="{FF2B5EF4-FFF2-40B4-BE49-F238E27FC236}">
                <a16:creationId xmlns:a16="http://schemas.microsoft.com/office/drawing/2014/main" id="{33157D84-5F8A-4A7E-97EA-FACB7285748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82997" name="Arkansas">
            <a:extLst>
              <a:ext uri="{FF2B5EF4-FFF2-40B4-BE49-F238E27FC236}">
                <a16:creationId xmlns:a16="http://schemas.microsoft.com/office/drawing/2014/main" id="{3200BEC0-9959-4CF5-A049-E79426F1C024}"/>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82998" name="California">
            <a:extLst>
              <a:ext uri="{FF2B5EF4-FFF2-40B4-BE49-F238E27FC236}">
                <a16:creationId xmlns:a16="http://schemas.microsoft.com/office/drawing/2014/main" id="{0D4723F1-8E8D-4367-919E-7911148357DC}"/>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82999" name="Colorado">
            <a:extLst>
              <a:ext uri="{FF2B5EF4-FFF2-40B4-BE49-F238E27FC236}">
                <a16:creationId xmlns:a16="http://schemas.microsoft.com/office/drawing/2014/main" id="{883EAC56-3E53-40FB-95C2-ACB3C633ED5B}"/>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83000" name="Connecticut">
            <a:extLst>
              <a:ext uri="{FF2B5EF4-FFF2-40B4-BE49-F238E27FC236}">
                <a16:creationId xmlns:a16="http://schemas.microsoft.com/office/drawing/2014/main" id="{734A57EC-E2E2-4A5D-A27E-EAFD8227B509}"/>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83001" name="Delaware">
            <a:extLst>
              <a:ext uri="{FF2B5EF4-FFF2-40B4-BE49-F238E27FC236}">
                <a16:creationId xmlns:a16="http://schemas.microsoft.com/office/drawing/2014/main" id="{0A5F02C9-6256-4446-A23C-6C5C53AD088A}"/>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3002" name="Freeform 27">
            <a:extLst>
              <a:ext uri="{FF2B5EF4-FFF2-40B4-BE49-F238E27FC236}">
                <a16:creationId xmlns:a16="http://schemas.microsoft.com/office/drawing/2014/main" id="{D85F5E2A-27CB-4842-80CC-58433458212A}"/>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003" name="Georgia">
            <a:extLst>
              <a:ext uri="{FF2B5EF4-FFF2-40B4-BE49-F238E27FC236}">
                <a16:creationId xmlns:a16="http://schemas.microsoft.com/office/drawing/2014/main" id="{21E12404-C994-41EE-8DBA-34D35C96A938}"/>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83004" name="Idaho">
            <a:extLst>
              <a:ext uri="{FF2B5EF4-FFF2-40B4-BE49-F238E27FC236}">
                <a16:creationId xmlns:a16="http://schemas.microsoft.com/office/drawing/2014/main" id="{09F59214-3433-4548-9D64-B442D103D53E}"/>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383005" name="Indiana">
            <a:extLst>
              <a:ext uri="{FF2B5EF4-FFF2-40B4-BE49-F238E27FC236}">
                <a16:creationId xmlns:a16="http://schemas.microsoft.com/office/drawing/2014/main" id="{BB7207E6-0C25-4974-99FF-EC0C4858D969}"/>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83006" name="Kentucky">
            <a:extLst>
              <a:ext uri="{FF2B5EF4-FFF2-40B4-BE49-F238E27FC236}">
                <a16:creationId xmlns:a16="http://schemas.microsoft.com/office/drawing/2014/main" id="{0C78B4AD-7087-49D6-9AEF-F9A90C069C69}"/>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83007" name="Louisiana">
            <a:extLst>
              <a:ext uri="{FF2B5EF4-FFF2-40B4-BE49-F238E27FC236}">
                <a16:creationId xmlns:a16="http://schemas.microsoft.com/office/drawing/2014/main" id="{9E99170E-EF2B-4565-A162-4B100F4E7204}"/>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83008" name="Maine">
            <a:extLst>
              <a:ext uri="{FF2B5EF4-FFF2-40B4-BE49-F238E27FC236}">
                <a16:creationId xmlns:a16="http://schemas.microsoft.com/office/drawing/2014/main" id="{9DF178A0-30BC-486C-AA04-ABD09702D072}"/>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83009" name="Maryland">
            <a:extLst>
              <a:ext uri="{FF2B5EF4-FFF2-40B4-BE49-F238E27FC236}">
                <a16:creationId xmlns:a16="http://schemas.microsoft.com/office/drawing/2014/main" id="{2CE04987-0EEB-4348-A10A-5F26A947AE80}"/>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83010" name="Minnesota">
            <a:extLst>
              <a:ext uri="{FF2B5EF4-FFF2-40B4-BE49-F238E27FC236}">
                <a16:creationId xmlns:a16="http://schemas.microsoft.com/office/drawing/2014/main" id="{CA3B3DBE-8242-4F40-9C98-0D35E3A2B23A}"/>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83011" name="Mississippi">
            <a:extLst>
              <a:ext uri="{FF2B5EF4-FFF2-40B4-BE49-F238E27FC236}">
                <a16:creationId xmlns:a16="http://schemas.microsoft.com/office/drawing/2014/main" id="{375B67C7-81C5-4599-A76C-24BE2AE0E329}"/>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83012" name="Montana">
            <a:extLst>
              <a:ext uri="{FF2B5EF4-FFF2-40B4-BE49-F238E27FC236}">
                <a16:creationId xmlns:a16="http://schemas.microsoft.com/office/drawing/2014/main" id="{5773737B-B11F-4F07-BBD0-A43D3DD21670}"/>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383013" name="Nebraska">
            <a:extLst>
              <a:ext uri="{FF2B5EF4-FFF2-40B4-BE49-F238E27FC236}">
                <a16:creationId xmlns:a16="http://schemas.microsoft.com/office/drawing/2014/main" id="{FE444077-366B-4774-9D4F-CC7B5771D853}"/>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83014" name="Nevada">
            <a:extLst>
              <a:ext uri="{FF2B5EF4-FFF2-40B4-BE49-F238E27FC236}">
                <a16:creationId xmlns:a16="http://schemas.microsoft.com/office/drawing/2014/main" id="{560B38A4-3287-49EF-A397-4D02D1558E34}"/>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83015" name="New Hampshire">
            <a:extLst>
              <a:ext uri="{FF2B5EF4-FFF2-40B4-BE49-F238E27FC236}">
                <a16:creationId xmlns:a16="http://schemas.microsoft.com/office/drawing/2014/main" id="{BFDD12C0-0F26-4EA7-9952-6C63272C1E02}"/>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83016" name="New Jersey">
            <a:extLst>
              <a:ext uri="{FF2B5EF4-FFF2-40B4-BE49-F238E27FC236}">
                <a16:creationId xmlns:a16="http://schemas.microsoft.com/office/drawing/2014/main" id="{5A8B0CE0-6133-4FE1-8F48-23500395648A}"/>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83017" name="North Carolina">
            <a:extLst>
              <a:ext uri="{FF2B5EF4-FFF2-40B4-BE49-F238E27FC236}">
                <a16:creationId xmlns:a16="http://schemas.microsoft.com/office/drawing/2014/main" id="{96A8878F-A639-49CE-B27E-F71E96B30B3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383018" name="North Dakota">
            <a:extLst>
              <a:ext uri="{FF2B5EF4-FFF2-40B4-BE49-F238E27FC236}">
                <a16:creationId xmlns:a16="http://schemas.microsoft.com/office/drawing/2014/main" id="{DCF4CE36-159D-41D9-80E5-9AC622056B7E}"/>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83019" name="Ohio">
            <a:extLst>
              <a:ext uri="{FF2B5EF4-FFF2-40B4-BE49-F238E27FC236}">
                <a16:creationId xmlns:a16="http://schemas.microsoft.com/office/drawing/2014/main" id="{4328F47D-2883-4EF6-BA5A-D207AB482282}"/>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83020" name="Oregon">
            <a:extLst>
              <a:ext uri="{FF2B5EF4-FFF2-40B4-BE49-F238E27FC236}">
                <a16:creationId xmlns:a16="http://schemas.microsoft.com/office/drawing/2014/main" id="{5EEFBBD2-4AA8-49EF-B70E-A5508D90DBE3}"/>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83021" name="Pennsylvania">
            <a:extLst>
              <a:ext uri="{FF2B5EF4-FFF2-40B4-BE49-F238E27FC236}">
                <a16:creationId xmlns:a16="http://schemas.microsoft.com/office/drawing/2014/main" id="{5D698328-0DC3-4DB6-B6DA-77F3B10F6126}"/>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83022" name="Rhode Island">
            <a:extLst>
              <a:ext uri="{FF2B5EF4-FFF2-40B4-BE49-F238E27FC236}">
                <a16:creationId xmlns:a16="http://schemas.microsoft.com/office/drawing/2014/main" id="{A8C83B60-297F-4595-9A9D-EB3877A5F8B9}"/>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3023" name="South Carolina">
            <a:extLst>
              <a:ext uri="{FF2B5EF4-FFF2-40B4-BE49-F238E27FC236}">
                <a16:creationId xmlns:a16="http://schemas.microsoft.com/office/drawing/2014/main" id="{CD359BB7-04E9-4107-B7F2-DE96CFBE72FA}"/>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83024" name="South Dakota">
            <a:extLst>
              <a:ext uri="{FF2B5EF4-FFF2-40B4-BE49-F238E27FC236}">
                <a16:creationId xmlns:a16="http://schemas.microsoft.com/office/drawing/2014/main" id="{EE97A9DA-E895-45B2-B242-F1D532404D4C}"/>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83025" name="Tennessee">
            <a:extLst>
              <a:ext uri="{FF2B5EF4-FFF2-40B4-BE49-F238E27FC236}">
                <a16:creationId xmlns:a16="http://schemas.microsoft.com/office/drawing/2014/main" id="{12B1E319-C862-41B4-91F6-94A0C442378F}"/>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83026" name="Texas">
            <a:extLst>
              <a:ext uri="{FF2B5EF4-FFF2-40B4-BE49-F238E27FC236}">
                <a16:creationId xmlns:a16="http://schemas.microsoft.com/office/drawing/2014/main" id="{C75B8B70-558F-442D-AC01-C50FE116636F}"/>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83027" name="Utah">
            <a:extLst>
              <a:ext uri="{FF2B5EF4-FFF2-40B4-BE49-F238E27FC236}">
                <a16:creationId xmlns:a16="http://schemas.microsoft.com/office/drawing/2014/main" id="{D66AE158-8042-4503-AB50-9B901C5B9835}"/>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383028" name="Vermont">
            <a:extLst>
              <a:ext uri="{FF2B5EF4-FFF2-40B4-BE49-F238E27FC236}">
                <a16:creationId xmlns:a16="http://schemas.microsoft.com/office/drawing/2014/main" id="{365E3A2A-A0B5-4EFB-B54F-68B882A26BB8}"/>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83029" name="West Virginia">
            <a:extLst>
              <a:ext uri="{FF2B5EF4-FFF2-40B4-BE49-F238E27FC236}">
                <a16:creationId xmlns:a16="http://schemas.microsoft.com/office/drawing/2014/main" id="{5EDC3E33-4183-462F-8414-DACA28E3AE25}"/>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83030" name="Wisconsin">
            <a:extLst>
              <a:ext uri="{FF2B5EF4-FFF2-40B4-BE49-F238E27FC236}">
                <a16:creationId xmlns:a16="http://schemas.microsoft.com/office/drawing/2014/main" id="{CA232272-ACD4-4318-ACC2-40DF16BAB70F}"/>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83031" name="Wyoming">
            <a:extLst>
              <a:ext uri="{FF2B5EF4-FFF2-40B4-BE49-F238E27FC236}">
                <a16:creationId xmlns:a16="http://schemas.microsoft.com/office/drawing/2014/main" id="{E74DB164-0C90-4862-8317-87D4D2DF99B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83032" name="Massachusetts">
            <a:extLst>
              <a:ext uri="{FF2B5EF4-FFF2-40B4-BE49-F238E27FC236}">
                <a16:creationId xmlns:a16="http://schemas.microsoft.com/office/drawing/2014/main" id="{A4D974BC-71C6-4B36-A1EE-9796F014C86D}"/>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3033" name="Freeform 59">
            <a:extLst>
              <a:ext uri="{FF2B5EF4-FFF2-40B4-BE49-F238E27FC236}">
                <a16:creationId xmlns:a16="http://schemas.microsoft.com/office/drawing/2014/main" id="{A5E03F29-B522-4A61-8419-C9387501045D}"/>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034" name="Freeform 60">
            <a:extLst>
              <a:ext uri="{FF2B5EF4-FFF2-40B4-BE49-F238E27FC236}">
                <a16:creationId xmlns:a16="http://schemas.microsoft.com/office/drawing/2014/main" id="{BC70117B-F9D8-4176-B882-D84DB3FA8CA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035" name="Virginia">
            <a:extLst>
              <a:ext uri="{FF2B5EF4-FFF2-40B4-BE49-F238E27FC236}">
                <a16:creationId xmlns:a16="http://schemas.microsoft.com/office/drawing/2014/main" id="{24776C17-F4E5-4844-9B5C-CD27F56EABE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383036" name="Freeform 62">
            <a:extLst>
              <a:ext uri="{FF2B5EF4-FFF2-40B4-BE49-F238E27FC236}">
                <a16:creationId xmlns:a16="http://schemas.microsoft.com/office/drawing/2014/main" id="{8B9E975A-E846-409A-BD42-8AE76502AE76}"/>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3037" name="Hawaii">
            <a:extLst>
              <a:ext uri="{FF2B5EF4-FFF2-40B4-BE49-F238E27FC236}">
                <a16:creationId xmlns:a16="http://schemas.microsoft.com/office/drawing/2014/main" id="{CA071310-2859-4960-8EB1-F838E4FE71DB}"/>
              </a:ext>
            </a:extLst>
          </p:cNvPr>
          <p:cNvGrpSpPr>
            <a:grpSpLocks/>
          </p:cNvGrpSpPr>
          <p:nvPr/>
        </p:nvGrpSpPr>
        <p:grpSpPr bwMode="auto">
          <a:xfrm>
            <a:off x="682625" y="3846513"/>
            <a:ext cx="963613" cy="498475"/>
            <a:chOff x="582" y="2987"/>
            <a:chExt cx="659" cy="352"/>
          </a:xfrm>
        </p:grpSpPr>
        <p:sp>
          <p:nvSpPr>
            <p:cNvPr id="383062" name="Freeform 64">
              <a:extLst>
                <a:ext uri="{FF2B5EF4-FFF2-40B4-BE49-F238E27FC236}">
                  <a16:creationId xmlns:a16="http://schemas.microsoft.com/office/drawing/2014/main" id="{67C47160-E3FA-42E3-81EA-3F6A33A2ED3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83063" name="Freeform 65">
              <a:extLst>
                <a:ext uri="{FF2B5EF4-FFF2-40B4-BE49-F238E27FC236}">
                  <a16:creationId xmlns:a16="http://schemas.microsoft.com/office/drawing/2014/main" id="{1E8393F3-F419-4403-BF03-682108E614C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83064" name="Freeform 66">
              <a:extLst>
                <a:ext uri="{FF2B5EF4-FFF2-40B4-BE49-F238E27FC236}">
                  <a16:creationId xmlns:a16="http://schemas.microsoft.com/office/drawing/2014/main" id="{ED114AB4-9743-4569-A686-6AFACC660A92}"/>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3065" name="Freeform 67">
              <a:extLst>
                <a:ext uri="{FF2B5EF4-FFF2-40B4-BE49-F238E27FC236}">
                  <a16:creationId xmlns:a16="http://schemas.microsoft.com/office/drawing/2014/main" id="{FA2437BB-8833-483F-98B3-DB1410C6C7C0}"/>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83066" name="Freeform 68">
              <a:extLst>
                <a:ext uri="{FF2B5EF4-FFF2-40B4-BE49-F238E27FC236}">
                  <a16:creationId xmlns:a16="http://schemas.microsoft.com/office/drawing/2014/main" id="{688A2242-5014-49BE-A6DF-1C37DD7AF0A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3067" name="Freeform 69">
              <a:extLst>
                <a:ext uri="{FF2B5EF4-FFF2-40B4-BE49-F238E27FC236}">
                  <a16:creationId xmlns:a16="http://schemas.microsoft.com/office/drawing/2014/main" id="{604A98D7-C18C-43CB-B7A9-728B186AA056}"/>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83068" name="Freeform 70">
              <a:extLst>
                <a:ext uri="{FF2B5EF4-FFF2-40B4-BE49-F238E27FC236}">
                  <a16:creationId xmlns:a16="http://schemas.microsoft.com/office/drawing/2014/main" id="{17C6D4CE-8CBC-4ACB-99B3-11029DC6149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83069" name="Freeform 71">
              <a:extLst>
                <a:ext uri="{FF2B5EF4-FFF2-40B4-BE49-F238E27FC236}">
                  <a16:creationId xmlns:a16="http://schemas.microsoft.com/office/drawing/2014/main" id="{DD7E8F6E-198E-4A66-B486-E61F05960DA1}"/>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83038" name="Alaska">
            <a:extLst>
              <a:ext uri="{FF2B5EF4-FFF2-40B4-BE49-F238E27FC236}">
                <a16:creationId xmlns:a16="http://schemas.microsoft.com/office/drawing/2014/main" id="{27D2640A-1E17-47E7-887B-C5C336732914}"/>
              </a:ext>
            </a:extLst>
          </p:cNvPr>
          <p:cNvGrpSpPr>
            <a:grpSpLocks/>
          </p:cNvGrpSpPr>
          <p:nvPr/>
        </p:nvGrpSpPr>
        <p:grpSpPr bwMode="auto">
          <a:xfrm>
            <a:off x="660400" y="4448175"/>
            <a:ext cx="2776538" cy="987425"/>
            <a:chOff x="523" y="3048"/>
            <a:chExt cx="1899" cy="696"/>
          </a:xfrm>
        </p:grpSpPr>
        <p:sp>
          <p:nvSpPr>
            <p:cNvPr id="383052" name="Freeform 73">
              <a:extLst>
                <a:ext uri="{FF2B5EF4-FFF2-40B4-BE49-F238E27FC236}">
                  <a16:creationId xmlns:a16="http://schemas.microsoft.com/office/drawing/2014/main" id="{B4D531D0-7FC3-46D1-9244-04674F188A77}"/>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83053" name="Freeform 74">
              <a:extLst>
                <a:ext uri="{FF2B5EF4-FFF2-40B4-BE49-F238E27FC236}">
                  <a16:creationId xmlns:a16="http://schemas.microsoft.com/office/drawing/2014/main" id="{A5616F72-E503-43EF-90D0-5C4F2D9907B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83054" name="Freeform 75">
              <a:extLst>
                <a:ext uri="{FF2B5EF4-FFF2-40B4-BE49-F238E27FC236}">
                  <a16:creationId xmlns:a16="http://schemas.microsoft.com/office/drawing/2014/main" id="{1B1386E4-1D46-4249-B564-0A77ABCEBFB2}"/>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83055" name="Freeform 76">
              <a:extLst>
                <a:ext uri="{FF2B5EF4-FFF2-40B4-BE49-F238E27FC236}">
                  <a16:creationId xmlns:a16="http://schemas.microsoft.com/office/drawing/2014/main" id="{BDD59CED-C9B9-4DFC-9790-A22408243979}"/>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83056" name="Freeform 77">
              <a:extLst>
                <a:ext uri="{FF2B5EF4-FFF2-40B4-BE49-F238E27FC236}">
                  <a16:creationId xmlns:a16="http://schemas.microsoft.com/office/drawing/2014/main" id="{77D580D9-DC11-43FB-8180-D89E1240CB17}"/>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83057" name="Freeform 78">
              <a:extLst>
                <a:ext uri="{FF2B5EF4-FFF2-40B4-BE49-F238E27FC236}">
                  <a16:creationId xmlns:a16="http://schemas.microsoft.com/office/drawing/2014/main" id="{E7C1102A-2968-415E-A47C-105971DC847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83058" name="Freeform 79">
              <a:extLst>
                <a:ext uri="{FF2B5EF4-FFF2-40B4-BE49-F238E27FC236}">
                  <a16:creationId xmlns:a16="http://schemas.microsoft.com/office/drawing/2014/main" id="{BE3B6580-EB31-42D6-83A0-2B352C87B92A}"/>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3059" name="Freeform 80">
              <a:extLst>
                <a:ext uri="{FF2B5EF4-FFF2-40B4-BE49-F238E27FC236}">
                  <a16:creationId xmlns:a16="http://schemas.microsoft.com/office/drawing/2014/main" id="{48C1EE19-3390-44F8-B28C-75E866FECC0C}"/>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3060" name="Freeform 81">
              <a:extLst>
                <a:ext uri="{FF2B5EF4-FFF2-40B4-BE49-F238E27FC236}">
                  <a16:creationId xmlns:a16="http://schemas.microsoft.com/office/drawing/2014/main" id="{2C5187AD-44F0-4BEC-8652-EC249950F784}"/>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3061" name="Freeform 82">
              <a:extLst>
                <a:ext uri="{FF2B5EF4-FFF2-40B4-BE49-F238E27FC236}">
                  <a16:creationId xmlns:a16="http://schemas.microsoft.com/office/drawing/2014/main" id="{D9CEDCE1-7081-4C1B-840A-FF92ED2DE27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83039" name="Rectangle 109">
            <a:extLst>
              <a:ext uri="{FF2B5EF4-FFF2-40B4-BE49-F238E27FC236}">
                <a16:creationId xmlns:a16="http://schemas.microsoft.com/office/drawing/2014/main" id="{FEFF4810-E216-408A-BE65-3CAE829CBF09}"/>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3040" name="Rectangle 110">
            <a:extLst>
              <a:ext uri="{FF2B5EF4-FFF2-40B4-BE49-F238E27FC236}">
                <a16:creationId xmlns:a16="http://schemas.microsoft.com/office/drawing/2014/main" id="{EDC5C68B-6BB0-4662-9209-623C5CD455FF}"/>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3041" name="Rectangle 111">
            <a:extLst>
              <a:ext uri="{FF2B5EF4-FFF2-40B4-BE49-F238E27FC236}">
                <a16:creationId xmlns:a16="http://schemas.microsoft.com/office/drawing/2014/main" id="{E2AC1184-BB33-41A8-916E-479197C4050F}"/>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3042" name="Rectangle 112">
            <a:extLst>
              <a:ext uri="{FF2B5EF4-FFF2-40B4-BE49-F238E27FC236}">
                <a16:creationId xmlns:a16="http://schemas.microsoft.com/office/drawing/2014/main" id="{1483395B-2CB1-40AB-BB51-F3E232BEB4AB}"/>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3043" name="Rectangle 113">
            <a:extLst>
              <a:ext uri="{FF2B5EF4-FFF2-40B4-BE49-F238E27FC236}">
                <a16:creationId xmlns:a16="http://schemas.microsoft.com/office/drawing/2014/main" id="{9FB61A1A-5857-4362-B966-2616185597A4}"/>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3044" name="Text Box 114">
            <a:extLst>
              <a:ext uri="{FF2B5EF4-FFF2-40B4-BE49-F238E27FC236}">
                <a16:creationId xmlns:a16="http://schemas.microsoft.com/office/drawing/2014/main" id="{E594A5B2-7691-4CE2-B5B4-E62E17F369AA}"/>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83045" name="Text Box 105">
            <a:extLst>
              <a:ext uri="{FF2B5EF4-FFF2-40B4-BE49-F238E27FC236}">
                <a16:creationId xmlns:a16="http://schemas.microsoft.com/office/drawing/2014/main" id="{7CDEACF9-85F7-451A-8982-C70EECA1CB8D}"/>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83046" name="Text Box 106">
            <a:extLst>
              <a:ext uri="{FF2B5EF4-FFF2-40B4-BE49-F238E27FC236}">
                <a16:creationId xmlns:a16="http://schemas.microsoft.com/office/drawing/2014/main" id="{1359ACD7-44EC-4DD9-A1D5-D8F795395BC3}"/>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83047" name="Text Box 107">
            <a:extLst>
              <a:ext uri="{FF2B5EF4-FFF2-40B4-BE49-F238E27FC236}">
                <a16:creationId xmlns:a16="http://schemas.microsoft.com/office/drawing/2014/main" id="{DCBFC364-E17C-47AF-A146-A2581B33019C}"/>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83048" name="Text Box 108">
            <a:extLst>
              <a:ext uri="{FF2B5EF4-FFF2-40B4-BE49-F238E27FC236}">
                <a16:creationId xmlns:a16="http://schemas.microsoft.com/office/drawing/2014/main" id="{CB1E7329-9699-4355-AE5B-770FC0B8C03A}"/>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83049" name="Rectangle 7">
            <a:extLst>
              <a:ext uri="{FF2B5EF4-FFF2-40B4-BE49-F238E27FC236}">
                <a16:creationId xmlns:a16="http://schemas.microsoft.com/office/drawing/2014/main" id="{FC4718C1-536C-4704-AE12-651C8814CEFB}"/>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12th grade*</a:t>
            </a:r>
          </a:p>
        </p:txBody>
      </p:sp>
      <p:sp>
        <p:nvSpPr>
          <p:cNvPr id="383050" name="Text Box 101">
            <a:extLst>
              <a:ext uri="{FF2B5EF4-FFF2-40B4-BE49-F238E27FC236}">
                <a16:creationId xmlns:a16="http://schemas.microsoft.com/office/drawing/2014/main" id="{0D2693D5-EAA2-4419-BFC8-8DC20DBDFEA3}"/>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83051" name="Text Box 116">
            <a:extLst>
              <a:ext uri="{FF2B5EF4-FFF2-40B4-BE49-F238E27FC236}">
                <a16:creationId xmlns:a16="http://schemas.microsoft.com/office/drawing/2014/main" id="{2733314B-7007-4E2E-B6A1-49F29F60D06A}"/>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Kansas">
            <a:extLst>
              <a:ext uri="{FF2B5EF4-FFF2-40B4-BE49-F238E27FC236}">
                <a16:creationId xmlns:a16="http://schemas.microsoft.com/office/drawing/2014/main" id="{EB465CB2-1408-42AB-B343-A614C9334596}"/>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85027" name="Missouri">
            <a:extLst>
              <a:ext uri="{FF2B5EF4-FFF2-40B4-BE49-F238E27FC236}">
                <a16:creationId xmlns:a16="http://schemas.microsoft.com/office/drawing/2014/main" id="{4C53A62C-6C1E-45CE-B1FE-B584F0BD49CA}"/>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5028" name="Illinois">
            <a:extLst>
              <a:ext uri="{FF2B5EF4-FFF2-40B4-BE49-F238E27FC236}">
                <a16:creationId xmlns:a16="http://schemas.microsoft.com/office/drawing/2014/main" id="{75F7C73C-C90A-4ABE-AAEB-51F2A518B3BE}"/>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85029" name="Iowa">
            <a:extLst>
              <a:ext uri="{FF2B5EF4-FFF2-40B4-BE49-F238E27FC236}">
                <a16:creationId xmlns:a16="http://schemas.microsoft.com/office/drawing/2014/main" id="{A2ED94FB-06A8-4D9D-B03C-60B217E9113E}"/>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85030" name="New Mexico">
            <a:extLst>
              <a:ext uri="{FF2B5EF4-FFF2-40B4-BE49-F238E27FC236}">
                <a16:creationId xmlns:a16="http://schemas.microsoft.com/office/drawing/2014/main" id="{842749D4-428E-40A2-9F13-21E13320E4DD}"/>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85031" name="Oklahoma">
            <a:extLst>
              <a:ext uri="{FF2B5EF4-FFF2-40B4-BE49-F238E27FC236}">
                <a16:creationId xmlns:a16="http://schemas.microsoft.com/office/drawing/2014/main" id="{4F7B7CB3-C13A-4225-B1EC-218487E7070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85032" name="Florida">
            <a:extLst>
              <a:ext uri="{FF2B5EF4-FFF2-40B4-BE49-F238E27FC236}">
                <a16:creationId xmlns:a16="http://schemas.microsoft.com/office/drawing/2014/main" id="{CDF85E0C-71E3-45A9-B732-0DE76905169A}"/>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85033" name="Freeform 9">
            <a:extLst>
              <a:ext uri="{FF2B5EF4-FFF2-40B4-BE49-F238E27FC236}">
                <a16:creationId xmlns:a16="http://schemas.microsoft.com/office/drawing/2014/main" id="{A6688C4B-D208-4F2C-A997-DBF377662A57}"/>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85034" name="Freeform 10">
            <a:extLst>
              <a:ext uri="{FF2B5EF4-FFF2-40B4-BE49-F238E27FC236}">
                <a16:creationId xmlns:a16="http://schemas.microsoft.com/office/drawing/2014/main" id="{F4A37837-D87C-4C7C-A09E-0C6E345D5EBB}"/>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85035" name="Freeform 11">
            <a:extLst>
              <a:ext uri="{FF2B5EF4-FFF2-40B4-BE49-F238E27FC236}">
                <a16:creationId xmlns:a16="http://schemas.microsoft.com/office/drawing/2014/main" id="{ECF4F5B8-E56D-4180-90D8-A33DBD663103}"/>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85036" name="Michigan Upper">
            <a:extLst>
              <a:ext uri="{FF2B5EF4-FFF2-40B4-BE49-F238E27FC236}">
                <a16:creationId xmlns:a16="http://schemas.microsoft.com/office/drawing/2014/main" id="{3DE51445-48E6-4DEC-8E12-6303E0051B92}"/>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85037" name="Michigan">
            <a:extLst>
              <a:ext uri="{FF2B5EF4-FFF2-40B4-BE49-F238E27FC236}">
                <a16:creationId xmlns:a16="http://schemas.microsoft.com/office/drawing/2014/main" id="{B4FCF064-2937-493E-A3F9-EAE8A62BD60E}"/>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85038" name="New York">
            <a:extLst>
              <a:ext uri="{FF2B5EF4-FFF2-40B4-BE49-F238E27FC236}">
                <a16:creationId xmlns:a16="http://schemas.microsoft.com/office/drawing/2014/main" id="{C21604E2-4CCF-4A33-B03C-B6C47A4B8AEE}"/>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85039" name="Freeform 15">
            <a:extLst>
              <a:ext uri="{FF2B5EF4-FFF2-40B4-BE49-F238E27FC236}">
                <a16:creationId xmlns:a16="http://schemas.microsoft.com/office/drawing/2014/main" id="{83A2BB52-2981-4E27-9404-D54052C53749}"/>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40" name="Freeform 16">
            <a:extLst>
              <a:ext uri="{FF2B5EF4-FFF2-40B4-BE49-F238E27FC236}">
                <a16:creationId xmlns:a16="http://schemas.microsoft.com/office/drawing/2014/main" id="{8E134753-B31E-48C7-94DB-A627919F3362}"/>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41" name="Washington">
            <a:extLst>
              <a:ext uri="{FF2B5EF4-FFF2-40B4-BE49-F238E27FC236}">
                <a16:creationId xmlns:a16="http://schemas.microsoft.com/office/drawing/2014/main" id="{620B3A70-E668-4236-8971-5005CD74048D}"/>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85042" name="Freeform 19">
            <a:extLst>
              <a:ext uri="{FF2B5EF4-FFF2-40B4-BE49-F238E27FC236}">
                <a16:creationId xmlns:a16="http://schemas.microsoft.com/office/drawing/2014/main" id="{5AD3CACA-62C9-4522-9C69-7BF941C3DB86}"/>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43" name="Alabama">
            <a:extLst>
              <a:ext uri="{FF2B5EF4-FFF2-40B4-BE49-F238E27FC236}">
                <a16:creationId xmlns:a16="http://schemas.microsoft.com/office/drawing/2014/main" id="{75CF8B54-68CC-49D7-B662-6C69875607DD}"/>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5044" name="Arizona">
            <a:extLst>
              <a:ext uri="{FF2B5EF4-FFF2-40B4-BE49-F238E27FC236}">
                <a16:creationId xmlns:a16="http://schemas.microsoft.com/office/drawing/2014/main" id="{94E3C597-CEE1-4C41-BC8E-F1682C86AF3E}"/>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85045" name="Arkansas">
            <a:extLst>
              <a:ext uri="{FF2B5EF4-FFF2-40B4-BE49-F238E27FC236}">
                <a16:creationId xmlns:a16="http://schemas.microsoft.com/office/drawing/2014/main" id="{BB8B609A-84E6-4CE0-A25A-13CBCF4A3B7E}"/>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85046" name="California">
            <a:extLst>
              <a:ext uri="{FF2B5EF4-FFF2-40B4-BE49-F238E27FC236}">
                <a16:creationId xmlns:a16="http://schemas.microsoft.com/office/drawing/2014/main" id="{D9527BE9-35CA-48F1-9C61-B8C81C29357B}"/>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85047" name="Colorado">
            <a:extLst>
              <a:ext uri="{FF2B5EF4-FFF2-40B4-BE49-F238E27FC236}">
                <a16:creationId xmlns:a16="http://schemas.microsoft.com/office/drawing/2014/main" id="{79734DE0-9514-441B-9697-ADE9DB203136}"/>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85048" name="Connecticut">
            <a:extLst>
              <a:ext uri="{FF2B5EF4-FFF2-40B4-BE49-F238E27FC236}">
                <a16:creationId xmlns:a16="http://schemas.microsoft.com/office/drawing/2014/main" id="{B5596A55-7B59-4D45-9F18-1495B27EF9DA}"/>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85049" name="Delaware">
            <a:extLst>
              <a:ext uri="{FF2B5EF4-FFF2-40B4-BE49-F238E27FC236}">
                <a16:creationId xmlns:a16="http://schemas.microsoft.com/office/drawing/2014/main" id="{39C095E4-38D0-4C33-AA78-7039B3D5A65F}"/>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5050" name="Freeform 27">
            <a:extLst>
              <a:ext uri="{FF2B5EF4-FFF2-40B4-BE49-F238E27FC236}">
                <a16:creationId xmlns:a16="http://schemas.microsoft.com/office/drawing/2014/main" id="{B11649F5-15FB-423D-9AB6-7ADA459D7A3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51" name="Georgia">
            <a:extLst>
              <a:ext uri="{FF2B5EF4-FFF2-40B4-BE49-F238E27FC236}">
                <a16:creationId xmlns:a16="http://schemas.microsoft.com/office/drawing/2014/main" id="{0C37869A-E625-4AB1-BA6E-42C5BE39A055}"/>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85052" name="Idaho">
            <a:extLst>
              <a:ext uri="{FF2B5EF4-FFF2-40B4-BE49-F238E27FC236}">
                <a16:creationId xmlns:a16="http://schemas.microsoft.com/office/drawing/2014/main" id="{56EEDB3C-2CCD-46A5-BE65-8F5D263654B2}"/>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85053" name="Indiana">
            <a:extLst>
              <a:ext uri="{FF2B5EF4-FFF2-40B4-BE49-F238E27FC236}">
                <a16:creationId xmlns:a16="http://schemas.microsoft.com/office/drawing/2014/main" id="{48370E12-2D2A-4531-9839-897F46FACF2D}"/>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85054" name="Kentucky">
            <a:extLst>
              <a:ext uri="{FF2B5EF4-FFF2-40B4-BE49-F238E27FC236}">
                <a16:creationId xmlns:a16="http://schemas.microsoft.com/office/drawing/2014/main" id="{6A48B7EC-47F5-4497-A79D-C6738B3D044D}"/>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85055" name="Louisiana">
            <a:extLst>
              <a:ext uri="{FF2B5EF4-FFF2-40B4-BE49-F238E27FC236}">
                <a16:creationId xmlns:a16="http://schemas.microsoft.com/office/drawing/2014/main" id="{B8FF516C-9460-4299-B312-A1B1521459C2}"/>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85056" name="Maine">
            <a:extLst>
              <a:ext uri="{FF2B5EF4-FFF2-40B4-BE49-F238E27FC236}">
                <a16:creationId xmlns:a16="http://schemas.microsoft.com/office/drawing/2014/main" id="{D1B6B2DC-A7EB-4AB4-94C0-09B2C32B719D}"/>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85057" name="Maryland">
            <a:extLst>
              <a:ext uri="{FF2B5EF4-FFF2-40B4-BE49-F238E27FC236}">
                <a16:creationId xmlns:a16="http://schemas.microsoft.com/office/drawing/2014/main" id="{BD57FDDB-9B68-475E-B6EF-765C92DF5110}"/>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5058" name="Minnesota">
            <a:extLst>
              <a:ext uri="{FF2B5EF4-FFF2-40B4-BE49-F238E27FC236}">
                <a16:creationId xmlns:a16="http://schemas.microsoft.com/office/drawing/2014/main" id="{4B88B253-269B-45A9-A3DA-845EC0412434}"/>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85059" name="Mississippi">
            <a:extLst>
              <a:ext uri="{FF2B5EF4-FFF2-40B4-BE49-F238E27FC236}">
                <a16:creationId xmlns:a16="http://schemas.microsoft.com/office/drawing/2014/main" id="{59A0BA56-C6C8-4E70-88A3-9C2285678EED}"/>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85060" name="Montana">
            <a:extLst>
              <a:ext uri="{FF2B5EF4-FFF2-40B4-BE49-F238E27FC236}">
                <a16:creationId xmlns:a16="http://schemas.microsoft.com/office/drawing/2014/main" id="{59270887-2CDB-4A4C-BD34-2029DB3307A4}"/>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85061" name="Nebraska">
            <a:extLst>
              <a:ext uri="{FF2B5EF4-FFF2-40B4-BE49-F238E27FC236}">
                <a16:creationId xmlns:a16="http://schemas.microsoft.com/office/drawing/2014/main" id="{3F749246-FD6E-45F7-8ACC-4B71B39BCEB3}"/>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85062" name="Nevada">
            <a:extLst>
              <a:ext uri="{FF2B5EF4-FFF2-40B4-BE49-F238E27FC236}">
                <a16:creationId xmlns:a16="http://schemas.microsoft.com/office/drawing/2014/main" id="{7CC60EBA-9E28-4398-8F3B-5DF9229F9BEB}"/>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85063" name="New Hampshire">
            <a:extLst>
              <a:ext uri="{FF2B5EF4-FFF2-40B4-BE49-F238E27FC236}">
                <a16:creationId xmlns:a16="http://schemas.microsoft.com/office/drawing/2014/main" id="{E1607B5D-97B2-4FC8-86BA-C3D6F124774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85064" name="New Jersey">
            <a:extLst>
              <a:ext uri="{FF2B5EF4-FFF2-40B4-BE49-F238E27FC236}">
                <a16:creationId xmlns:a16="http://schemas.microsoft.com/office/drawing/2014/main" id="{FEA46347-787B-45A1-8FAB-A176CD215DA2}"/>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85065" name="North Carolina">
            <a:extLst>
              <a:ext uri="{FF2B5EF4-FFF2-40B4-BE49-F238E27FC236}">
                <a16:creationId xmlns:a16="http://schemas.microsoft.com/office/drawing/2014/main" id="{0CCED9CC-1406-425C-BA49-4EBCA665ECF4}"/>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85066" name="North Dakota">
            <a:extLst>
              <a:ext uri="{FF2B5EF4-FFF2-40B4-BE49-F238E27FC236}">
                <a16:creationId xmlns:a16="http://schemas.microsoft.com/office/drawing/2014/main" id="{77F5701E-1BFF-4569-ABDD-43FF5207FB70}"/>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85067" name="Ohio">
            <a:extLst>
              <a:ext uri="{FF2B5EF4-FFF2-40B4-BE49-F238E27FC236}">
                <a16:creationId xmlns:a16="http://schemas.microsoft.com/office/drawing/2014/main" id="{B642145B-B563-4A87-9869-4DB725396867}"/>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85068" name="Oregon">
            <a:extLst>
              <a:ext uri="{FF2B5EF4-FFF2-40B4-BE49-F238E27FC236}">
                <a16:creationId xmlns:a16="http://schemas.microsoft.com/office/drawing/2014/main" id="{39714376-6DD0-448B-8177-2761329B5253}"/>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85069" name="Pennsylvania">
            <a:extLst>
              <a:ext uri="{FF2B5EF4-FFF2-40B4-BE49-F238E27FC236}">
                <a16:creationId xmlns:a16="http://schemas.microsoft.com/office/drawing/2014/main" id="{4ECCC584-2A13-468E-87CA-527F041EE713}"/>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85070" name="Rhode Island">
            <a:extLst>
              <a:ext uri="{FF2B5EF4-FFF2-40B4-BE49-F238E27FC236}">
                <a16:creationId xmlns:a16="http://schemas.microsoft.com/office/drawing/2014/main" id="{FE7F46D2-2F57-4541-84DC-725E33B41057}"/>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5071" name="South Carolina">
            <a:extLst>
              <a:ext uri="{FF2B5EF4-FFF2-40B4-BE49-F238E27FC236}">
                <a16:creationId xmlns:a16="http://schemas.microsoft.com/office/drawing/2014/main" id="{403996D6-70D0-400C-BDD1-E15FBCF14B4C}"/>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85072" name="South Dakota">
            <a:extLst>
              <a:ext uri="{FF2B5EF4-FFF2-40B4-BE49-F238E27FC236}">
                <a16:creationId xmlns:a16="http://schemas.microsoft.com/office/drawing/2014/main" id="{A7134B76-B705-41F4-BA1C-0DBB3E020754}"/>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85073" name="Tennessee">
            <a:extLst>
              <a:ext uri="{FF2B5EF4-FFF2-40B4-BE49-F238E27FC236}">
                <a16:creationId xmlns:a16="http://schemas.microsoft.com/office/drawing/2014/main" id="{644173AF-E7C8-4E93-98C1-81802137BC28}"/>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85074" name="Texas">
            <a:extLst>
              <a:ext uri="{FF2B5EF4-FFF2-40B4-BE49-F238E27FC236}">
                <a16:creationId xmlns:a16="http://schemas.microsoft.com/office/drawing/2014/main" id="{CC859D54-9A4D-4B9A-8515-D4CE8B49F334}"/>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85075" name="Utah">
            <a:extLst>
              <a:ext uri="{FF2B5EF4-FFF2-40B4-BE49-F238E27FC236}">
                <a16:creationId xmlns:a16="http://schemas.microsoft.com/office/drawing/2014/main" id="{40A7034B-2EA1-41ED-BD7D-BDFF3EF5AD99}"/>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85076" name="Vermont">
            <a:extLst>
              <a:ext uri="{FF2B5EF4-FFF2-40B4-BE49-F238E27FC236}">
                <a16:creationId xmlns:a16="http://schemas.microsoft.com/office/drawing/2014/main" id="{62E210F5-1ADC-4A06-9D67-4C471F3D6D08}"/>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85077" name="West Virginia">
            <a:extLst>
              <a:ext uri="{FF2B5EF4-FFF2-40B4-BE49-F238E27FC236}">
                <a16:creationId xmlns:a16="http://schemas.microsoft.com/office/drawing/2014/main" id="{621BB417-F741-4F70-8C34-AB5F08E80EBB}"/>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85078" name="Wisconsin">
            <a:extLst>
              <a:ext uri="{FF2B5EF4-FFF2-40B4-BE49-F238E27FC236}">
                <a16:creationId xmlns:a16="http://schemas.microsoft.com/office/drawing/2014/main" id="{3D28B9D3-F882-4DE3-8A92-3B8575BBD9F9}"/>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85079" name="Wyoming">
            <a:extLst>
              <a:ext uri="{FF2B5EF4-FFF2-40B4-BE49-F238E27FC236}">
                <a16:creationId xmlns:a16="http://schemas.microsoft.com/office/drawing/2014/main" id="{B3ABEDDA-F17C-4FCF-BDCA-FC9D4665C7AE}"/>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85080" name="Massachusetts">
            <a:extLst>
              <a:ext uri="{FF2B5EF4-FFF2-40B4-BE49-F238E27FC236}">
                <a16:creationId xmlns:a16="http://schemas.microsoft.com/office/drawing/2014/main" id="{0105127A-FD02-4217-92C8-C61B62907CCC}"/>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5081" name="Freeform 59">
            <a:extLst>
              <a:ext uri="{FF2B5EF4-FFF2-40B4-BE49-F238E27FC236}">
                <a16:creationId xmlns:a16="http://schemas.microsoft.com/office/drawing/2014/main" id="{E92274AC-895B-4EF2-847B-841C99D02F1F}"/>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82" name="Freeform 60">
            <a:extLst>
              <a:ext uri="{FF2B5EF4-FFF2-40B4-BE49-F238E27FC236}">
                <a16:creationId xmlns:a16="http://schemas.microsoft.com/office/drawing/2014/main" id="{0B588C3F-0B6F-4880-B3FE-0D8817BAB5DD}"/>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83" name="Virginia">
            <a:extLst>
              <a:ext uri="{FF2B5EF4-FFF2-40B4-BE49-F238E27FC236}">
                <a16:creationId xmlns:a16="http://schemas.microsoft.com/office/drawing/2014/main" id="{8CC17C8C-36F5-454F-BB59-7EF8D2AA3114}"/>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85084" name="Freeform 62">
            <a:extLst>
              <a:ext uri="{FF2B5EF4-FFF2-40B4-BE49-F238E27FC236}">
                <a16:creationId xmlns:a16="http://schemas.microsoft.com/office/drawing/2014/main" id="{08DE45C8-6AC2-4193-B118-5AF9FD3C300A}"/>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5085" name="Hawaii">
            <a:extLst>
              <a:ext uri="{FF2B5EF4-FFF2-40B4-BE49-F238E27FC236}">
                <a16:creationId xmlns:a16="http://schemas.microsoft.com/office/drawing/2014/main" id="{F0D6FA96-C49E-4086-84F1-7AE29D6367D2}"/>
              </a:ext>
            </a:extLst>
          </p:cNvPr>
          <p:cNvGrpSpPr>
            <a:grpSpLocks/>
          </p:cNvGrpSpPr>
          <p:nvPr/>
        </p:nvGrpSpPr>
        <p:grpSpPr bwMode="auto">
          <a:xfrm>
            <a:off x="682625" y="3846513"/>
            <a:ext cx="963613" cy="498475"/>
            <a:chOff x="582" y="2987"/>
            <a:chExt cx="659" cy="352"/>
          </a:xfrm>
        </p:grpSpPr>
        <p:sp>
          <p:nvSpPr>
            <p:cNvPr id="385110" name="Freeform 64">
              <a:extLst>
                <a:ext uri="{FF2B5EF4-FFF2-40B4-BE49-F238E27FC236}">
                  <a16:creationId xmlns:a16="http://schemas.microsoft.com/office/drawing/2014/main" id="{AE60831C-53E0-483B-8186-74BAE266E08C}"/>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85111" name="Freeform 65">
              <a:extLst>
                <a:ext uri="{FF2B5EF4-FFF2-40B4-BE49-F238E27FC236}">
                  <a16:creationId xmlns:a16="http://schemas.microsoft.com/office/drawing/2014/main" id="{A3CB8FAE-A37E-43C8-9412-DE9DE23FC20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85112" name="Freeform 66">
              <a:extLst>
                <a:ext uri="{FF2B5EF4-FFF2-40B4-BE49-F238E27FC236}">
                  <a16:creationId xmlns:a16="http://schemas.microsoft.com/office/drawing/2014/main" id="{F1AFD6E7-774A-4E1C-95C6-CC89AD6AB4E0}"/>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5113" name="Freeform 67">
              <a:extLst>
                <a:ext uri="{FF2B5EF4-FFF2-40B4-BE49-F238E27FC236}">
                  <a16:creationId xmlns:a16="http://schemas.microsoft.com/office/drawing/2014/main" id="{44FBA3E5-DB05-442E-8F23-0F8A23B8130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85114" name="Freeform 68">
              <a:extLst>
                <a:ext uri="{FF2B5EF4-FFF2-40B4-BE49-F238E27FC236}">
                  <a16:creationId xmlns:a16="http://schemas.microsoft.com/office/drawing/2014/main" id="{14DAD071-F47B-4061-ABEC-BAFDC69AAF3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5115" name="Freeform 69">
              <a:extLst>
                <a:ext uri="{FF2B5EF4-FFF2-40B4-BE49-F238E27FC236}">
                  <a16:creationId xmlns:a16="http://schemas.microsoft.com/office/drawing/2014/main" id="{E1AF3FC4-0D65-41CF-97BE-9D86368D59D0}"/>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5116" name="Freeform 70">
              <a:extLst>
                <a:ext uri="{FF2B5EF4-FFF2-40B4-BE49-F238E27FC236}">
                  <a16:creationId xmlns:a16="http://schemas.microsoft.com/office/drawing/2014/main" id="{3FF903D9-57D3-440C-9063-BCC679ACC81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85117" name="Freeform 71">
              <a:extLst>
                <a:ext uri="{FF2B5EF4-FFF2-40B4-BE49-F238E27FC236}">
                  <a16:creationId xmlns:a16="http://schemas.microsoft.com/office/drawing/2014/main" id="{AAAE5CF8-527E-4D9E-A371-51BE23C8832F}"/>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85086" name="Alaska">
            <a:extLst>
              <a:ext uri="{FF2B5EF4-FFF2-40B4-BE49-F238E27FC236}">
                <a16:creationId xmlns:a16="http://schemas.microsoft.com/office/drawing/2014/main" id="{E027B989-651F-41D6-9468-9F763FBEB251}"/>
              </a:ext>
            </a:extLst>
          </p:cNvPr>
          <p:cNvGrpSpPr>
            <a:grpSpLocks/>
          </p:cNvGrpSpPr>
          <p:nvPr/>
        </p:nvGrpSpPr>
        <p:grpSpPr bwMode="auto">
          <a:xfrm>
            <a:off x="660400" y="4448175"/>
            <a:ext cx="2776538" cy="987425"/>
            <a:chOff x="523" y="3048"/>
            <a:chExt cx="1899" cy="696"/>
          </a:xfrm>
        </p:grpSpPr>
        <p:sp>
          <p:nvSpPr>
            <p:cNvPr id="385100" name="Freeform 73">
              <a:extLst>
                <a:ext uri="{FF2B5EF4-FFF2-40B4-BE49-F238E27FC236}">
                  <a16:creationId xmlns:a16="http://schemas.microsoft.com/office/drawing/2014/main" id="{67F572F2-1894-494B-A3DB-0A1F1622E666}"/>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85101" name="Freeform 74">
              <a:extLst>
                <a:ext uri="{FF2B5EF4-FFF2-40B4-BE49-F238E27FC236}">
                  <a16:creationId xmlns:a16="http://schemas.microsoft.com/office/drawing/2014/main" id="{26B37281-692C-433E-BB6D-5F9FA8D60C0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85102" name="Freeform 75">
              <a:extLst>
                <a:ext uri="{FF2B5EF4-FFF2-40B4-BE49-F238E27FC236}">
                  <a16:creationId xmlns:a16="http://schemas.microsoft.com/office/drawing/2014/main" id="{6BAED4F6-7235-41C5-AAA1-5608AFA6E5EC}"/>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85103" name="Freeform 76">
              <a:extLst>
                <a:ext uri="{FF2B5EF4-FFF2-40B4-BE49-F238E27FC236}">
                  <a16:creationId xmlns:a16="http://schemas.microsoft.com/office/drawing/2014/main" id="{91F0A96E-C458-4CC5-B384-00770584B6E2}"/>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85104" name="Freeform 77">
              <a:extLst>
                <a:ext uri="{FF2B5EF4-FFF2-40B4-BE49-F238E27FC236}">
                  <a16:creationId xmlns:a16="http://schemas.microsoft.com/office/drawing/2014/main" id="{F5C5A0CD-56F0-41D7-90CA-A8C46EC2D7F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85105" name="Freeform 78">
              <a:extLst>
                <a:ext uri="{FF2B5EF4-FFF2-40B4-BE49-F238E27FC236}">
                  <a16:creationId xmlns:a16="http://schemas.microsoft.com/office/drawing/2014/main" id="{D0967C67-8587-4F9E-AE78-D7041904595A}"/>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85106" name="Freeform 79">
              <a:extLst>
                <a:ext uri="{FF2B5EF4-FFF2-40B4-BE49-F238E27FC236}">
                  <a16:creationId xmlns:a16="http://schemas.microsoft.com/office/drawing/2014/main" id="{01EEF612-770F-43C9-B123-4BD957E8C272}"/>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5107" name="Freeform 80">
              <a:extLst>
                <a:ext uri="{FF2B5EF4-FFF2-40B4-BE49-F238E27FC236}">
                  <a16:creationId xmlns:a16="http://schemas.microsoft.com/office/drawing/2014/main" id="{B1A87B55-5624-42C0-B8D9-31F27AC5B872}"/>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5108" name="Freeform 81">
              <a:extLst>
                <a:ext uri="{FF2B5EF4-FFF2-40B4-BE49-F238E27FC236}">
                  <a16:creationId xmlns:a16="http://schemas.microsoft.com/office/drawing/2014/main" id="{24D649A8-C66A-4DD5-B5FC-3180A1920EAB}"/>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5109" name="Freeform 82">
              <a:extLst>
                <a:ext uri="{FF2B5EF4-FFF2-40B4-BE49-F238E27FC236}">
                  <a16:creationId xmlns:a16="http://schemas.microsoft.com/office/drawing/2014/main" id="{36324172-FE6B-495D-BC99-2D0B9DDC7E5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85087" name="Rectangle 109">
            <a:extLst>
              <a:ext uri="{FF2B5EF4-FFF2-40B4-BE49-F238E27FC236}">
                <a16:creationId xmlns:a16="http://schemas.microsoft.com/office/drawing/2014/main" id="{8350FE8C-FFCA-42B7-954D-A49870143955}"/>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5088" name="Rectangle 110">
            <a:extLst>
              <a:ext uri="{FF2B5EF4-FFF2-40B4-BE49-F238E27FC236}">
                <a16:creationId xmlns:a16="http://schemas.microsoft.com/office/drawing/2014/main" id="{FA5D0D32-84AB-47D0-AA06-AAC9E05880E9}"/>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5089" name="Rectangle 111">
            <a:extLst>
              <a:ext uri="{FF2B5EF4-FFF2-40B4-BE49-F238E27FC236}">
                <a16:creationId xmlns:a16="http://schemas.microsoft.com/office/drawing/2014/main" id="{48BCDD28-0B4A-4F1B-8CE7-6A7CCC14DBB5}"/>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5090" name="Rectangle 112">
            <a:extLst>
              <a:ext uri="{FF2B5EF4-FFF2-40B4-BE49-F238E27FC236}">
                <a16:creationId xmlns:a16="http://schemas.microsoft.com/office/drawing/2014/main" id="{2985D7D5-14F6-4674-A82A-8FFA69212F1F}"/>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5091" name="Rectangle 113">
            <a:extLst>
              <a:ext uri="{FF2B5EF4-FFF2-40B4-BE49-F238E27FC236}">
                <a16:creationId xmlns:a16="http://schemas.microsoft.com/office/drawing/2014/main" id="{8FB56F79-D5BE-4026-96BA-D750BC1A4117}"/>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5092" name="Text Box 114">
            <a:extLst>
              <a:ext uri="{FF2B5EF4-FFF2-40B4-BE49-F238E27FC236}">
                <a16:creationId xmlns:a16="http://schemas.microsoft.com/office/drawing/2014/main" id="{55604164-C7F5-4862-BA4A-AE66E2DEA0B4}"/>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85093" name="Text Box 105">
            <a:extLst>
              <a:ext uri="{FF2B5EF4-FFF2-40B4-BE49-F238E27FC236}">
                <a16:creationId xmlns:a16="http://schemas.microsoft.com/office/drawing/2014/main" id="{D439D657-734C-4EC0-9FC8-AC2A5E01ECD5}"/>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85094" name="Text Box 106">
            <a:extLst>
              <a:ext uri="{FF2B5EF4-FFF2-40B4-BE49-F238E27FC236}">
                <a16:creationId xmlns:a16="http://schemas.microsoft.com/office/drawing/2014/main" id="{E8105AB0-E484-4E47-9802-F2FBDB0F76ED}"/>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85095" name="Text Box 107">
            <a:extLst>
              <a:ext uri="{FF2B5EF4-FFF2-40B4-BE49-F238E27FC236}">
                <a16:creationId xmlns:a16="http://schemas.microsoft.com/office/drawing/2014/main" id="{A993CCA7-642C-43D6-BAF2-0FE9D56F9260}"/>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85096" name="Text Box 108">
            <a:extLst>
              <a:ext uri="{FF2B5EF4-FFF2-40B4-BE49-F238E27FC236}">
                <a16:creationId xmlns:a16="http://schemas.microsoft.com/office/drawing/2014/main" id="{0675C982-9FCC-4D26-B7E4-0C57950ABA1F}"/>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85097" name="Rectangle 7">
            <a:extLst>
              <a:ext uri="{FF2B5EF4-FFF2-40B4-BE49-F238E27FC236}">
                <a16:creationId xmlns:a16="http://schemas.microsoft.com/office/drawing/2014/main" id="{23B79C3B-D93E-4B98-B371-86B8EF9CD91F}"/>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at least 1 physical education teacher or specialist received professional development on physical education*</a:t>
            </a:r>
          </a:p>
        </p:txBody>
      </p:sp>
      <p:sp>
        <p:nvSpPr>
          <p:cNvPr id="385098" name="Text Box 101">
            <a:extLst>
              <a:ext uri="{FF2B5EF4-FFF2-40B4-BE49-F238E27FC236}">
                <a16:creationId xmlns:a16="http://schemas.microsoft.com/office/drawing/2014/main" id="{91C9F712-96F9-4422-8B54-B2218CC3A06E}"/>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*During the year before the survey.</a:t>
            </a:r>
          </a:p>
        </p:txBody>
      </p:sp>
      <p:sp>
        <p:nvSpPr>
          <p:cNvPr id="385099" name="Text Box 116">
            <a:extLst>
              <a:ext uri="{FF2B5EF4-FFF2-40B4-BE49-F238E27FC236}">
                <a16:creationId xmlns:a16="http://schemas.microsoft.com/office/drawing/2014/main" id="{BBC510AD-E1C5-4B65-A9B1-247345B54617}"/>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Kansas">
            <a:extLst>
              <a:ext uri="{FF2B5EF4-FFF2-40B4-BE49-F238E27FC236}">
                <a16:creationId xmlns:a16="http://schemas.microsoft.com/office/drawing/2014/main" id="{B3815FFF-F7D6-4854-BCB4-13B193B265B5}"/>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87075" name="Missouri">
            <a:extLst>
              <a:ext uri="{FF2B5EF4-FFF2-40B4-BE49-F238E27FC236}">
                <a16:creationId xmlns:a16="http://schemas.microsoft.com/office/drawing/2014/main" id="{ED2DDE85-061D-4587-810C-539C366706CC}"/>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7076" name="Illinois">
            <a:extLst>
              <a:ext uri="{FF2B5EF4-FFF2-40B4-BE49-F238E27FC236}">
                <a16:creationId xmlns:a16="http://schemas.microsoft.com/office/drawing/2014/main" id="{8C0D6362-2373-4A6F-BFD7-997FCD3FBCBA}"/>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87077" name="Iowa">
            <a:extLst>
              <a:ext uri="{FF2B5EF4-FFF2-40B4-BE49-F238E27FC236}">
                <a16:creationId xmlns:a16="http://schemas.microsoft.com/office/drawing/2014/main" id="{DE8D4125-6E0F-454F-85BE-66EB2B3E8F50}"/>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87078" name="New Mexico">
            <a:extLst>
              <a:ext uri="{FF2B5EF4-FFF2-40B4-BE49-F238E27FC236}">
                <a16:creationId xmlns:a16="http://schemas.microsoft.com/office/drawing/2014/main" id="{EEE5C7CC-91B1-412F-A010-FE1AF48E55F0}"/>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87079" name="Oklahoma">
            <a:extLst>
              <a:ext uri="{FF2B5EF4-FFF2-40B4-BE49-F238E27FC236}">
                <a16:creationId xmlns:a16="http://schemas.microsoft.com/office/drawing/2014/main" id="{989EF108-8EF5-41B5-BB36-12052749515E}"/>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87080" name="Florida">
            <a:extLst>
              <a:ext uri="{FF2B5EF4-FFF2-40B4-BE49-F238E27FC236}">
                <a16:creationId xmlns:a16="http://schemas.microsoft.com/office/drawing/2014/main" id="{E5D4E492-58F7-4385-A6EA-DDD49B4830D5}"/>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387081" name="Freeform 9">
            <a:extLst>
              <a:ext uri="{FF2B5EF4-FFF2-40B4-BE49-F238E27FC236}">
                <a16:creationId xmlns:a16="http://schemas.microsoft.com/office/drawing/2014/main" id="{2566B7C3-30C7-4201-AE80-EA367115FA4B}"/>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87082" name="Freeform 10">
            <a:extLst>
              <a:ext uri="{FF2B5EF4-FFF2-40B4-BE49-F238E27FC236}">
                <a16:creationId xmlns:a16="http://schemas.microsoft.com/office/drawing/2014/main" id="{7ED5E9E1-1BA6-4949-803B-DE28026293F3}"/>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87083" name="Freeform 11">
            <a:extLst>
              <a:ext uri="{FF2B5EF4-FFF2-40B4-BE49-F238E27FC236}">
                <a16:creationId xmlns:a16="http://schemas.microsoft.com/office/drawing/2014/main" id="{CE9891C3-A904-44ED-87E9-0815BF071214}"/>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87084" name="Michigan Upper">
            <a:extLst>
              <a:ext uri="{FF2B5EF4-FFF2-40B4-BE49-F238E27FC236}">
                <a16:creationId xmlns:a16="http://schemas.microsoft.com/office/drawing/2014/main" id="{4CE66197-3CDD-41D7-AF66-95FBB556B2F7}"/>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87085" name="Michigan">
            <a:extLst>
              <a:ext uri="{FF2B5EF4-FFF2-40B4-BE49-F238E27FC236}">
                <a16:creationId xmlns:a16="http://schemas.microsoft.com/office/drawing/2014/main" id="{60F6FDFD-A299-4441-B2AB-33B851EC172E}"/>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87086" name="New York">
            <a:extLst>
              <a:ext uri="{FF2B5EF4-FFF2-40B4-BE49-F238E27FC236}">
                <a16:creationId xmlns:a16="http://schemas.microsoft.com/office/drawing/2014/main" id="{8DC32F5F-DC19-4D97-9494-21055ED0ECEE}"/>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87087" name="Freeform 15">
            <a:extLst>
              <a:ext uri="{FF2B5EF4-FFF2-40B4-BE49-F238E27FC236}">
                <a16:creationId xmlns:a16="http://schemas.microsoft.com/office/drawing/2014/main" id="{A70B8077-D514-4D76-99AA-7B795CF63CA4}"/>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088" name="Freeform 16">
            <a:extLst>
              <a:ext uri="{FF2B5EF4-FFF2-40B4-BE49-F238E27FC236}">
                <a16:creationId xmlns:a16="http://schemas.microsoft.com/office/drawing/2014/main" id="{C9A3E417-CAE5-4012-8D31-68D6E08954AB}"/>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089" name="Washington">
            <a:extLst>
              <a:ext uri="{FF2B5EF4-FFF2-40B4-BE49-F238E27FC236}">
                <a16:creationId xmlns:a16="http://schemas.microsoft.com/office/drawing/2014/main" id="{88E8CBA0-1E72-4362-B35C-90035758E70A}"/>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87090" name="Freeform 19">
            <a:extLst>
              <a:ext uri="{FF2B5EF4-FFF2-40B4-BE49-F238E27FC236}">
                <a16:creationId xmlns:a16="http://schemas.microsoft.com/office/drawing/2014/main" id="{BB88C348-EECA-45E8-BE4E-32AC20771C1A}"/>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091" name="Alabama">
            <a:extLst>
              <a:ext uri="{FF2B5EF4-FFF2-40B4-BE49-F238E27FC236}">
                <a16:creationId xmlns:a16="http://schemas.microsoft.com/office/drawing/2014/main" id="{30F9694B-AF9D-4CD2-B33B-E1033C0AE17A}"/>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7092" name="Arizona">
            <a:extLst>
              <a:ext uri="{FF2B5EF4-FFF2-40B4-BE49-F238E27FC236}">
                <a16:creationId xmlns:a16="http://schemas.microsoft.com/office/drawing/2014/main" id="{CFB85611-6CC5-4A47-A57F-A9B11B0B0A34}"/>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87093" name="Arkansas">
            <a:extLst>
              <a:ext uri="{FF2B5EF4-FFF2-40B4-BE49-F238E27FC236}">
                <a16:creationId xmlns:a16="http://schemas.microsoft.com/office/drawing/2014/main" id="{58D9A0DF-703F-486B-A7FE-892A87A4137B}"/>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87094" name="California">
            <a:extLst>
              <a:ext uri="{FF2B5EF4-FFF2-40B4-BE49-F238E27FC236}">
                <a16:creationId xmlns:a16="http://schemas.microsoft.com/office/drawing/2014/main" id="{EE6EFCEB-0183-49C3-9352-648A0FF269F3}"/>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387095" name="Colorado">
            <a:extLst>
              <a:ext uri="{FF2B5EF4-FFF2-40B4-BE49-F238E27FC236}">
                <a16:creationId xmlns:a16="http://schemas.microsoft.com/office/drawing/2014/main" id="{67275A6C-BD2D-4F91-8734-0EF33BDB1C5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87096" name="Connecticut">
            <a:extLst>
              <a:ext uri="{FF2B5EF4-FFF2-40B4-BE49-F238E27FC236}">
                <a16:creationId xmlns:a16="http://schemas.microsoft.com/office/drawing/2014/main" id="{273EA81A-52D8-4B91-8A6C-089BE1B4D68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87097" name="Delaware">
            <a:extLst>
              <a:ext uri="{FF2B5EF4-FFF2-40B4-BE49-F238E27FC236}">
                <a16:creationId xmlns:a16="http://schemas.microsoft.com/office/drawing/2014/main" id="{785DAD40-D75B-4DB7-975D-2A779F9E0223}"/>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87098" name="Freeform 27">
            <a:extLst>
              <a:ext uri="{FF2B5EF4-FFF2-40B4-BE49-F238E27FC236}">
                <a16:creationId xmlns:a16="http://schemas.microsoft.com/office/drawing/2014/main" id="{BF8748B5-E23B-4999-89F1-45879A38B3B6}"/>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099" name="Georgia">
            <a:extLst>
              <a:ext uri="{FF2B5EF4-FFF2-40B4-BE49-F238E27FC236}">
                <a16:creationId xmlns:a16="http://schemas.microsoft.com/office/drawing/2014/main" id="{11CB875C-9906-40B8-941C-652C6921B81D}"/>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87100" name="Idaho">
            <a:extLst>
              <a:ext uri="{FF2B5EF4-FFF2-40B4-BE49-F238E27FC236}">
                <a16:creationId xmlns:a16="http://schemas.microsoft.com/office/drawing/2014/main" id="{AE5EF442-4760-4F79-881C-245F4D9F904D}"/>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87101" name="Indiana">
            <a:extLst>
              <a:ext uri="{FF2B5EF4-FFF2-40B4-BE49-F238E27FC236}">
                <a16:creationId xmlns:a16="http://schemas.microsoft.com/office/drawing/2014/main" id="{7D07B194-C9FC-4AFA-98D8-5F1CDB022CCE}"/>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87102" name="Kentucky">
            <a:extLst>
              <a:ext uri="{FF2B5EF4-FFF2-40B4-BE49-F238E27FC236}">
                <a16:creationId xmlns:a16="http://schemas.microsoft.com/office/drawing/2014/main" id="{4E611011-292E-41BB-8A53-96BDB98F2F96}"/>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87103" name="Louisiana">
            <a:extLst>
              <a:ext uri="{FF2B5EF4-FFF2-40B4-BE49-F238E27FC236}">
                <a16:creationId xmlns:a16="http://schemas.microsoft.com/office/drawing/2014/main" id="{920C180B-243E-49C1-ACEE-93194F04D638}"/>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87104" name="Maine">
            <a:extLst>
              <a:ext uri="{FF2B5EF4-FFF2-40B4-BE49-F238E27FC236}">
                <a16:creationId xmlns:a16="http://schemas.microsoft.com/office/drawing/2014/main" id="{4E765F58-E775-4706-B60A-E1C7683DC9FD}"/>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387105" name="Maryland">
            <a:extLst>
              <a:ext uri="{FF2B5EF4-FFF2-40B4-BE49-F238E27FC236}">
                <a16:creationId xmlns:a16="http://schemas.microsoft.com/office/drawing/2014/main" id="{3E80F48E-43C1-4F56-BE24-DEF6A80F315F}"/>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87106" name="Minnesota">
            <a:extLst>
              <a:ext uri="{FF2B5EF4-FFF2-40B4-BE49-F238E27FC236}">
                <a16:creationId xmlns:a16="http://schemas.microsoft.com/office/drawing/2014/main" id="{E4C7E725-60C7-49E7-A68F-6E312531AC0B}"/>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87107" name="Mississippi">
            <a:extLst>
              <a:ext uri="{FF2B5EF4-FFF2-40B4-BE49-F238E27FC236}">
                <a16:creationId xmlns:a16="http://schemas.microsoft.com/office/drawing/2014/main" id="{7000FC65-DC61-4E89-8718-7706B4F69DCC}"/>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87108" name="Montana">
            <a:extLst>
              <a:ext uri="{FF2B5EF4-FFF2-40B4-BE49-F238E27FC236}">
                <a16:creationId xmlns:a16="http://schemas.microsoft.com/office/drawing/2014/main" id="{0AC7C026-3BA8-46E4-BE89-ABCE4703CBD7}"/>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87109" name="Nebraska">
            <a:extLst>
              <a:ext uri="{FF2B5EF4-FFF2-40B4-BE49-F238E27FC236}">
                <a16:creationId xmlns:a16="http://schemas.microsoft.com/office/drawing/2014/main" id="{5F7C487E-7F76-4B46-823A-7F77669E0192}"/>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87110" name="Nevada">
            <a:extLst>
              <a:ext uri="{FF2B5EF4-FFF2-40B4-BE49-F238E27FC236}">
                <a16:creationId xmlns:a16="http://schemas.microsoft.com/office/drawing/2014/main" id="{32866A24-35FC-45DC-8153-87C98D4B3148}"/>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87111" name="New Hampshire">
            <a:extLst>
              <a:ext uri="{FF2B5EF4-FFF2-40B4-BE49-F238E27FC236}">
                <a16:creationId xmlns:a16="http://schemas.microsoft.com/office/drawing/2014/main" id="{2431CB59-06EC-46C7-81E1-F41F361CC9C5}"/>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87112" name="New Jersey">
            <a:extLst>
              <a:ext uri="{FF2B5EF4-FFF2-40B4-BE49-F238E27FC236}">
                <a16:creationId xmlns:a16="http://schemas.microsoft.com/office/drawing/2014/main" id="{6E0EA724-C1E5-4862-8CC8-12DA44E6AC3E}"/>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87113" name="North Carolina">
            <a:extLst>
              <a:ext uri="{FF2B5EF4-FFF2-40B4-BE49-F238E27FC236}">
                <a16:creationId xmlns:a16="http://schemas.microsoft.com/office/drawing/2014/main" id="{25C74F5B-4BEA-4E4F-9A38-1CE59C9B6375}"/>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87114" name="North Dakota">
            <a:extLst>
              <a:ext uri="{FF2B5EF4-FFF2-40B4-BE49-F238E27FC236}">
                <a16:creationId xmlns:a16="http://schemas.microsoft.com/office/drawing/2014/main" id="{957CA5E3-AC78-4B19-B554-3E09D206C206}"/>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87115" name="Ohio">
            <a:extLst>
              <a:ext uri="{FF2B5EF4-FFF2-40B4-BE49-F238E27FC236}">
                <a16:creationId xmlns:a16="http://schemas.microsoft.com/office/drawing/2014/main" id="{5F1EC717-6334-49E7-AEB1-48B5A6DF7F42}"/>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87116" name="Oregon">
            <a:extLst>
              <a:ext uri="{FF2B5EF4-FFF2-40B4-BE49-F238E27FC236}">
                <a16:creationId xmlns:a16="http://schemas.microsoft.com/office/drawing/2014/main" id="{81DB6EE2-F03B-4B48-9271-E463C153F8D5}"/>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87117" name="Pennsylvania">
            <a:extLst>
              <a:ext uri="{FF2B5EF4-FFF2-40B4-BE49-F238E27FC236}">
                <a16:creationId xmlns:a16="http://schemas.microsoft.com/office/drawing/2014/main" id="{0BC7501B-22E6-440C-BB2D-3C4A311AFC19}"/>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87118" name="Rhode Island">
            <a:extLst>
              <a:ext uri="{FF2B5EF4-FFF2-40B4-BE49-F238E27FC236}">
                <a16:creationId xmlns:a16="http://schemas.microsoft.com/office/drawing/2014/main" id="{0094FC14-7AA3-49F2-9D65-D21FBA16F240}"/>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7119" name="South Carolina">
            <a:extLst>
              <a:ext uri="{FF2B5EF4-FFF2-40B4-BE49-F238E27FC236}">
                <a16:creationId xmlns:a16="http://schemas.microsoft.com/office/drawing/2014/main" id="{B7EDE646-9EF6-4822-876E-F0D2A26F5D6E}"/>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87120" name="South Dakota">
            <a:extLst>
              <a:ext uri="{FF2B5EF4-FFF2-40B4-BE49-F238E27FC236}">
                <a16:creationId xmlns:a16="http://schemas.microsoft.com/office/drawing/2014/main" id="{C5D57C72-9283-4035-AB23-08D182DE4579}"/>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87121" name="Tennessee">
            <a:extLst>
              <a:ext uri="{FF2B5EF4-FFF2-40B4-BE49-F238E27FC236}">
                <a16:creationId xmlns:a16="http://schemas.microsoft.com/office/drawing/2014/main" id="{D60CA6C1-9641-448D-B62E-CE0BCF27518A}"/>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87122" name="Texas">
            <a:extLst>
              <a:ext uri="{FF2B5EF4-FFF2-40B4-BE49-F238E27FC236}">
                <a16:creationId xmlns:a16="http://schemas.microsoft.com/office/drawing/2014/main" id="{B46FB309-0577-42DF-B2DA-11E4050D1A35}"/>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387123" name="Utah">
            <a:extLst>
              <a:ext uri="{FF2B5EF4-FFF2-40B4-BE49-F238E27FC236}">
                <a16:creationId xmlns:a16="http://schemas.microsoft.com/office/drawing/2014/main" id="{67484431-4A2E-46BC-9710-89A666D141EE}"/>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387124" name="Vermont">
            <a:extLst>
              <a:ext uri="{FF2B5EF4-FFF2-40B4-BE49-F238E27FC236}">
                <a16:creationId xmlns:a16="http://schemas.microsoft.com/office/drawing/2014/main" id="{2E5CEE4A-0E6D-400A-8E75-18BBA5CFA0B5}"/>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87125" name="West Virginia">
            <a:extLst>
              <a:ext uri="{FF2B5EF4-FFF2-40B4-BE49-F238E27FC236}">
                <a16:creationId xmlns:a16="http://schemas.microsoft.com/office/drawing/2014/main" id="{35B029C0-4F83-40B8-A8DC-5EE7AA082906}"/>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87126" name="Wisconsin">
            <a:extLst>
              <a:ext uri="{FF2B5EF4-FFF2-40B4-BE49-F238E27FC236}">
                <a16:creationId xmlns:a16="http://schemas.microsoft.com/office/drawing/2014/main" id="{7FCAC4C8-F0C5-4CA6-B1A3-288F9E1C3F58}"/>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87127" name="Wyoming">
            <a:extLst>
              <a:ext uri="{FF2B5EF4-FFF2-40B4-BE49-F238E27FC236}">
                <a16:creationId xmlns:a16="http://schemas.microsoft.com/office/drawing/2014/main" id="{A33EB45B-5768-488B-829A-2610886AAF44}"/>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87128" name="Massachusetts">
            <a:extLst>
              <a:ext uri="{FF2B5EF4-FFF2-40B4-BE49-F238E27FC236}">
                <a16:creationId xmlns:a16="http://schemas.microsoft.com/office/drawing/2014/main" id="{213F2692-C1F5-4849-8FB3-0A87A3040217}"/>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87129" name="Freeform 59">
            <a:extLst>
              <a:ext uri="{FF2B5EF4-FFF2-40B4-BE49-F238E27FC236}">
                <a16:creationId xmlns:a16="http://schemas.microsoft.com/office/drawing/2014/main" id="{C6955036-BF1A-4955-82A3-E13CC7018CAB}"/>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130" name="Freeform 60">
            <a:extLst>
              <a:ext uri="{FF2B5EF4-FFF2-40B4-BE49-F238E27FC236}">
                <a16:creationId xmlns:a16="http://schemas.microsoft.com/office/drawing/2014/main" id="{96DDAEFC-8383-4E30-95D2-59278C6E7922}"/>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131" name="Virginia">
            <a:extLst>
              <a:ext uri="{FF2B5EF4-FFF2-40B4-BE49-F238E27FC236}">
                <a16:creationId xmlns:a16="http://schemas.microsoft.com/office/drawing/2014/main" id="{4D418772-304F-441E-A295-BED472B14E13}"/>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87132" name="Freeform 62">
            <a:extLst>
              <a:ext uri="{FF2B5EF4-FFF2-40B4-BE49-F238E27FC236}">
                <a16:creationId xmlns:a16="http://schemas.microsoft.com/office/drawing/2014/main" id="{F38B0999-B74B-4443-A8DF-86644D908065}"/>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7133" name="Hawaii">
            <a:extLst>
              <a:ext uri="{FF2B5EF4-FFF2-40B4-BE49-F238E27FC236}">
                <a16:creationId xmlns:a16="http://schemas.microsoft.com/office/drawing/2014/main" id="{C35955CA-B8E1-42D1-92DE-214211559C8F}"/>
              </a:ext>
            </a:extLst>
          </p:cNvPr>
          <p:cNvGrpSpPr>
            <a:grpSpLocks/>
          </p:cNvGrpSpPr>
          <p:nvPr/>
        </p:nvGrpSpPr>
        <p:grpSpPr bwMode="auto">
          <a:xfrm>
            <a:off x="682625" y="3846513"/>
            <a:ext cx="963613" cy="498475"/>
            <a:chOff x="582" y="2987"/>
            <a:chExt cx="659" cy="352"/>
          </a:xfrm>
        </p:grpSpPr>
        <p:sp>
          <p:nvSpPr>
            <p:cNvPr id="387158" name="Freeform 64">
              <a:extLst>
                <a:ext uri="{FF2B5EF4-FFF2-40B4-BE49-F238E27FC236}">
                  <a16:creationId xmlns:a16="http://schemas.microsoft.com/office/drawing/2014/main" id="{E1B9B012-6B46-4E0B-95D4-C9ED7BA2251E}"/>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87159" name="Freeform 65">
              <a:extLst>
                <a:ext uri="{FF2B5EF4-FFF2-40B4-BE49-F238E27FC236}">
                  <a16:creationId xmlns:a16="http://schemas.microsoft.com/office/drawing/2014/main" id="{7746D008-4A16-49F6-AC57-5840E695892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87160" name="Freeform 66">
              <a:extLst>
                <a:ext uri="{FF2B5EF4-FFF2-40B4-BE49-F238E27FC236}">
                  <a16:creationId xmlns:a16="http://schemas.microsoft.com/office/drawing/2014/main" id="{C140FE58-6F8A-4C08-8D7A-503A08798546}"/>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7161" name="Freeform 67">
              <a:extLst>
                <a:ext uri="{FF2B5EF4-FFF2-40B4-BE49-F238E27FC236}">
                  <a16:creationId xmlns:a16="http://schemas.microsoft.com/office/drawing/2014/main" id="{F26B1B27-7D6A-4845-834A-CEB34DCF8CC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87162" name="Freeform 68">
              <a:extLst>
                <a:ext uri="{FF2B5EF4-FFF2-40B4-BE49-F238E27FC236}">
                  <a16:creationId xmlns:a16="http://schemas.microsoft.com/office/drawing/2014/main" id="{F4152640-69F3-4FEF-92C3-FD3D7E1E34C7}"/>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7163" name="Freeform 69">
              <a:extLst>
                <a:ext uri="{FF2B5EF4-FFF2-40B4-BE49-F238E27FC236}">
                  <a16:creationId xmlns:a16="http://schemas.microsoft.com/office/drawing/2014/main" id="{01B7764B-6581-48A5-8DBF-48500EF2F12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7164" name="Freeform 70">
              <a:extLst>
                <a:ext uri="{FF2B5EF4-FFF2-40B4-BE49-F238E27FC236}">
                  <a16:creationId xmlns:a16="http://schemas.microsoft.com/office/drawing/2014/main" id="{336C31C5-6367-4399-9992-9B9A9BE5C811}"/>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87165" name="Freeform 71">
              <a:extLst>
                <a:ext uri="{FF2B5EF4-FFF2-40B4-BE49-F238E27FC236}">
                  <a16:creationId xmlns:a16="http://schemas.microsoft.com/office/drawing/2014/main" id="{A9302326-084C-4D73-B834-8B5FAC683D45}"/>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87134" name="Alaska">
            <a:extLst>
              <a:ext uri="{FF2B5EF4-FFF2-40B4-BE49-F238E27FC236}">
                <a16:creationId xmlns:a16="http://schemas.microsoft.com/office/drawing/2014/main" id="{1BA9A5A9-783C-428D-BEB5-FFBE8E27327A}"/>
              </a:ext>
            </a:extLst>
          </p:cNvPr>
          <p:cNvGrpSpPr>
            <a:grpSpLocks/>
          </p:cNvGrpSpPr>
          <p:nvPr/>
        </p:nvGrpSpPr>
        <p:grpSpPr bwMode="auto">
          <a:xfrm>
            <a:off x="660400" y="4448175"/>
            <a:ext cx="2776538" cy="987425"/>
            <a:chOff x="523" y="3048"/>
            <a:chExt cx="1899" cy="696"/>
          </a:xfrm>
        </p:grpSpPr>
        <p:sp>
          <p:nvSpPr>
            <p:cNvPr id="387148" name="Freeform 73">
              <a:extLst>
                <a:ext uri="{FF2B5EF4-FFF2-40B4-BE49-F238E27FC236}">
                  <a16:creationId xmlns:a16="http://schemas.microsoft.com/office/drawing/2014/main" id="{74043D21-3234-4406-8E0E-F481100823DE}"/>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87149" name="Freeform 74">
              <a:extLst>
                <a:ext uri="{FF2B5EF4-FFF2-40B4-BE49-F238E27FC236}">
                  <a16:creationId xmlns:a16="http://schemas.microsoft.com/office/drawing/2014/main" id="{374B31D4-C1D2-4BA1-A623-7DE50E6C0F3E}"/>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87150" name="Freeform 75">
              <a:extLst>
                <a:ext uri="{FF2B5EF4-FFF2-40B4-BE49-F238E27FC236}">
                  <a16:creationId xmlns:a16="http://schemas.microsoft.com/office/drawing/2014/main" id="{CDDE83E1-23CA-437E-8633-EC123B83B598}"/>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87151" name="Freeform 76">
              <a:extLst>
                <a:ext uri="{FF2B5EF4-FFF2-40B4-BE49-F238E27FC236}">
                  <a16:creationId xmlns:a16="http://schemas.microsoft.com/office/drawing/2014/main" id="{08960598-6609-431C-940A-D62D6D14127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87152" name="Freeform 77">
              <a:extLst>
                <a:ext uri="{FF2B5EF4-FFF2-40B4-BE49-F238E27FC236}">
                  <a16:creationId xmlns:a16="http://schemas.microsoft.com/office/drawing/2014/main" id="{E03D46B4-D7D2-4E1D-8A3B-5CAD0C090C2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87153" name="Freeform 78">
              <a:extLst>
                <a:ext uri="{FF2B5EF4-FFF2-40B4-BE49-F238E27FC236}">
                  <a16:creationId xmlns:a16="http://schemas.microsoft.com/office/drawing/2014/main" id="{BAEA1218-B92D-433E-88BF-685B36E0A049}"/>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87154" name="Freeform 79">
              <a:extLst>
                <a:ext uri="{FF2B5EF4-FFF2-40B4-BE49-F238E27FC236}">
                  <a16:creationId xmlns:a16="http://schemas.microsoft.com/office/drawing/2014/main" id="{A37CCE5D-4077-4814-9CCB-757E3DFE2A23}"/>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7155" name="Freeform 80">
              <a:extLst>
                <a:ext uri="{FF2B5EF4-FFF2-40B4-BE49-F238E27FC236}">
                  <a16:creationId xmlns:a16="http://schemas.microsoft.com/office/drawing/2014/main" id="{AC7DAD1D-3891-41FC-86D0-B90A5A261739}"/>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7156" name="Freeform 81">
              <a:extLst>
                <a:ext uri="{FF2B5EF4-FFF2-40B4-BE49-F238E27FC236}">
                  <a16:creationId xmlns:a16="http://schemas.microsoft.com/office/drawing/2014/main" id="{998A8F65-7F67-425A-B28A-4562FCEC615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7157" name="Freeform 82">
              <a:extLst>
                <a:ext uri="{FF2B5EF4-FFF2-40B4-BE49-F238E27FC236}">
                  <a16:creationId xmlns:a16="http://schemas.microsoft.com/office/drawing/2014/main" id="{4E46493D-AAC3-4C76-9F44-A89ED34D7E79}"/>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87135" name="Rectangle 109">
            <a:extLst>
              <a:ext uri="{FF2B5EF4-FFF2-40B4-BE49-F238E27FC236}">
                <a16:creationId xmlns:a16="http://schemas.microsoft.com/office/drawing/2014/main" id="{22A0CA86-26FF-4AC5-A03C-B84C4D55AD35}"/>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7136" name="Rectangle 110">
            <a:extLst>
              <a:ext uri="{FF2B5EF4-FFF2-40B4-BE49-F238E27FC236}">
                <a16:creationId xmlns:a16="http://schemas.microsoft.com/office/drawing/2014/main" id="{04743ACE-03AA-4605-B0F9-1E1EB4918864}"/>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7137" name="Rectangle 111">
            <a:extLst>
              <a:ext uri="{FF2B5EF4-FFF2-40B4-BE49-F238E27FC236}">
                <a16:creationId xmlns:a16="http://schemas.microsoft.com/office/drawing/2014/main" id="{1A4125B6-5A48-4F68-BDF4-748F5055545A}"/>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7138" name="Rectangle 112">
            <a:extLst>
              <a:ext uri="{FF2B5EF4-FFF2-40B4-BE49-F238E27FC236}">
                <a16:creationId xmlns:a16="http://schemas.microsoft.com/office/drawing/2014/main" id="{A2349536-BF73-4559-9584-5133AD70AC2A}"/>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7139" name="Rectangle 113">
            <a:extLst>
              <a:ext uri="{FF2B5EF4-FFF2-40B4-BE49-F238E27FC236}">
                <a16:creationId xmlns:a16="http://schemas.microsoft.com/office/drawing/2014/main" id="{D16D66BA-5527-4B3B-A5E0-F80D7709B754}"/>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7140" name="Text Box 114">
            <a:extLst>
              <a:ext uri="{FF2B5EF4-FFF2-40B4-BE49-F238E27FC236}">
                <a16:creationId xmlns:a16="http://schemas.microsoft.com/office/drawing/2014/main" id="{C553F015-B3D1-45B4-A7C0-FB2525C876E8}"/>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87141" name="Text Box 105">
            <a:extLst>
              <a:ext uri="{FF2B5EF4-FFF2-40B4-BE49-F238E27FC236}">
                <a16:creationId xmlns:a16="http://schemas.microsoft.com/office/drawing/2014/main" id="{056A3E55-7ADA-4722-BDBD-A138F05855D3}"/>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87142" name="Text Box 106">
            <a:extLst>
              <a:ext uri="{FF2B5EF4-FFF2-40B4-BE49-F238E27FC236}">
                <a16:creationId xmlns:a16="http://schemas.microsoft.com/office/drawing/2014/main" id="{90D8211F-6B69-44D1-A628-917F1B6BB184}"/>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87143" name="Text Box 107">
            <a:extLst>
              <a:ext uri="{FF2B5EF4-FFF2-40B4-BE49-F238E27FC236}">
                <a16:creationId xmlns:a16="http://schemas.microsoft.com/office/drawing/2014/main" id="{5D61BDAE-0DC0-4017-8E39-F015BC57D2B4}"/>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87144" name="Text Box 108">
            <a:extLst>
              <a:ext uri="{FF2B5EF4-FFF2-40B4-BE49-F238E27FC236}">
                <a16:creationId xmlns:a16="http://schemas.microsoft.com/office/drawing/2014/main" id="{806FE9FF-CBBE-4D3E-8FEB-B2DCA9646F72}"/>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87145" name="Rectangle 7">
            <a:extLst>
              <a:ext uri="{FF2B5EF4-FFF2-40B4-BE49-F238E27FC236}">
                <a16:creationId xmlns:a16="http://schemas.microsoft.com/office/drawing/2014/main" id="{CAC668FD-ADA4-494A-914D-D0885E2858CD}"/>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students participate in physical activity in classrooms during the school day*</a:t>
            </a:r>
          </a:p>
        </p:txBody>
      </p:sp>
      <p:sp>
        <p:nvSpPr>
          <p:cNvPr id="387146" name="Text Box 101">
            <a:extLst>
              <a:ext uri="{FF2B5EF4-FFF2-40B4-BE49-F238E27FC236}">
                <a16:creationId xmlns:a16="http://schemas.microsoft.com/office/drawing/2014/main" id="{86812784-CFBE-43BE-880B-8E58D59844CB}"/>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*Outside of physical education.</a:t>
            </a:r>
          </a:p>
        </p:txBody>
      </p:sp>
      <p:sp>
        <p:nvSpPr>
          <p:cNvPr id="387147" name="Text Box 116">
            <a:extLst>
              <a:ext uri="{FF2B5EF4-FFF2-40B4-BE49-F238E27FC236}">
                <a16:creationId xmlns:a16="http://schemas.microsoft.com/office/drawing/2014/main" id="{38053AC5-7051-49D8-B77C-02E3CD7FFD28}"/>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Kansas">
            <a:extLst>
              <a:ext uri="{FF2B5EF4-FFF2-40B4-BE49-F238E27FC236}">
                <a16:creationId xmlns:a16="http://schemas.microsoft.com/office/drawing/2014/main" id="{FFB0E73E-ED06-4EFA-8817-A35C9EDF020C}"/>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89123" name="Missouri">
            <a:extLst>
              <a:ext uri="{FF2B5EF4-FFF2-40B4-BE49-F238E27FC236}">
                <a16:creationId xmlns:a16="http://schemas.microsoft.com/office/drawing/2014/main" id="{50C50A21-A61D-4CA6-88D6-EA10C3B82E03}"/>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9124" name="Illinois">
            <a:extLst>
              <a:ext uri="{FF2B5EF4-FFF2-40B4-BE49-F238E27FC236}">
                <a16:creationId xmlns:a16="http://schemas.microsoft.com/office/drawing/2014/main" id="{F4CF8880-1A8A-429E-B53A-3D01833D22E6}"/>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89125" name="Iowa">
            <a:extLst>
              <a:ext uri="{FF2B5EF4-FFF2-40B4-BE49-F238E27FC236}">
                <a16:creationId xmlns:a16="http://schemas.microsoft.com/office/drawing/2014/main" id="{1501CE35-3CCF-4676-BFC5-47148CFB52CA}"/>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89126" name="New Mexico">
            <a:extLst>
              <a:ext uri="{FF2B5EF4-FFF2-40B4-BE49-F238E27FC236}">
                <a16:creationId xmlns:a16="http://schemas.microsoft.com/office/drawing/2014/main" id="{26E42205-AE23-47AC-9408-DAF484957292}"/>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89127" name="Oklahoma">
            <a:extLst>
              <a:ext uri="{FF2B5EF4-FFF2-40B4-BE49-F238E27FC236}">
                <a16:creationId xmlns:a16="http://schemas.microsoft.com/office/drawing/2014/main" id="{C91A4178-01B6-4AAC-9769-90C7E3A77263}"/>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89128" name="Florida">
            <a:extLst>
              <a:ext uri="{FF2B5EF4-FFF2-40B4-BE49-F238E27FC236}">
                <a16:creationId xmlns:a16="http://schemas.microsoft.com/office/drawing/2014/main" id="{EAE16BFC-9B64-4F42-AEE6-3B34EF453578}"/>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89129" name="Freeform 9">
            <a:extLst>
              <a:ext uri="{FF2B5EF4-FFF2-40B4-BE49-F238E27FC236}">
                <a16:creationId xmlns:a16="http://schemas.microsoft.com/office/drawing/2014/main" id="{B098CDBB-1E1D-4B86-8FB7-10BCD0380F3C}"/>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89130" name="Freeform 10">
            <a:extLst>
              <a:ext uri="{FF2B5EF4-FFF2-40B4-BE49-F238E27FC236}">
                <a16:creationId xmlns:a16="http://schemas.microsoft.com/office/drawing/2014/main" id="{538D6E5A-5D5A-47BE-9F5D-F9A6349C8D4E}"/>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89131" name="Freeform 11">
            <a:extLst>
              <a:ext uri="{FF2B5EF4-FFF2-40B4-BE49-F238E27FC236}">
                <a16:creationId xmlns:a16="http://schemas.microsoft.com/office/drawing/2014/main" id="{5F3F1ADB-2F63-413C-BC56-252771527A2C}"/>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89132" name="Michigan Upper">
            <a:extLst>
              <a:ext uri="{FF2B5EF4-FFF2-40B4-BE49-F238E27FC236}">
                <a16:creationId xmlns:a16="http://schemas.microsoft.com/office/drawing/2014/main" id="{F271B178-A994-4B6E-9783-7CE45D34256F}"/>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89133" name="Michigan">
            <a:extLst>
              <a:ext uri="{FF2B5EF4-FFF2-40B4-BE49-F238E27FC236}">
                <a16:creationId xmlns:a16="http://schemas.microsoft.com/office/drawing/2014/main" id="{2E3D28BD-D98E-4373-91CB-82AA0EF7B1DF}"/>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89134" name="New York">
            <a:extLst>
              <a:ext uri="{FF2B5EF4-FFF2-40B4-BE49-F238E27FC236}">
                <a16:creationId xmlns:a16="http://schemas.microsoft.com/office/drawing/2014/main" id="{F093CA16-EA23-45F5-8B3C-A025640D6E3C}"/>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89135" name="Freeform 15">
            <a:extLst>
              <a:ext uri="{FF2B5EF4-FFF2-40B4-BE49-F238E27FC236}">
                <a16:creationId xmlns:a16="http://schemas.microsoft.com/office/drawing/2014/main" id="{36604808-5BAD-428D-A2C5-5B57DA0F3BAC}"/>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36" name="Freeform 16">
            <a:extLst>
              <a:ext uri="{FF2B5EF4-FFF2-40B4-BE49-F238E27FC236}">
                <a16:creationId xmlns:a16="http://schemas.microsoft.com/office/drawing/2014/main" id="{D5CA3AD7-D08A-476F-84E4-4D2998E7A963}"/>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37" name="Washington">
            <a:extLst>
              <a:ext uri="{FF2B5EF4-FFF2-40B4-BE49-F238E27FC236}">
                <a16:creationId xmlns:a16="http://schemas.microsoft.com/office/drawing/2014/main" id="{8F0083C8-7992-4476-A75C-6A19C8026C8D}"/>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89138" name="Freeform 19">
            <a:extLst>
              <a:ext uri="{FF2B5EF4-FFF2-40B4-BE49-F238E27FC236}">
                <a16:creationId xmlns:a16="http://schemas.microsoft.com/office/drawing/2014/main" id="{362A956E-E968-465C-8A47-96BF1A332482}"/>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39" name="Alabama">
            <a:extLst>
              <a:ext uri="{FF2B5EF4-FFF2-40B4-BE49-F238E27FC236}">
                <a16:creationId xmlns:a16="http://schemas.microsoft.com/office/drawing/2014/main" id="{997D0DB6-AEF8-4425-A392-941DAB43264A}"/>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89140" name="Arizona">
            <a:extLst>
              <a:ext uri="{FF2B5EF4-FFF2-40B4-BE49-F238E27FC236}">
                <a16:creationId xmlns:a16="http://schemas.microsoft.com/office/drawing/2014/main" id="{17B83C40-77BB-4994-990A-F4F4C0422319}"/>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89141" name="Arkansas">
            <a:extLst>
              <a:ext uri="{FF2B5EF4-FFF2-40B4-BE49-F238E27FC236}">
                <a16:creationId xmlns:a16="http://schemas.microsoft.com/office/drawing/2014/main" id="{70F7FDD3-B43C-4CF0-8082-2549149B215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89142" name="California">
            <a:extLst>
              <a:ext uri="{FF2B5EF4-FFF2-40B4-BE49-F238E27FC236}">
                <a16:creationId xmlns:a16="http://schemas.microsoft.com/office/drawing/2014/main" id="{2504EC6F-58B3-4F4A-A320-C1E9BC7588F7}"/>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89143" name="Colorado">
            <a:extLst>
              <a:ext uri="{FF2B5EF4-FFF2-40B4-BE49-F238E27FC236}">
                <a16:creationId xmlns:a16="http://schemas.microsoft.com/office/drawing/2014/main" id="{5BFF5A74-25F6-437A-8B8C-C184513F5FC2}"/>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89144" name="Connecticut">
            <a:extLst>
              <a:ext uri="{FF2B5EF4-FFF2-40B4-BE49-F238E27FC236}">
                <a16:creationId xmlns:a16="http://schemas.microsoft.com/office/drawing/2014/main" id="{0633375E-76B3-4801-B4C3-878DA4CC70F7}"/>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89145" name="Delaware">
            <a:extLst>
              <a:ext uri="{FF2B5EF4-FFF2-40B4-BE49-F238E27FC236}">
                <a16:creationId xmlns:a16="http://schemas.microsoft.com/office/drawing/2014/main" id="{C25CBFF0-0BB5-4434-BE1D-923D17B7CA75}"/>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89146" name="Freeform 27">
            <a:extLst>
              <a:ext uri="{FF2B5EF4-FFF2-40B4-BE49-F238E27FC236}">
                <a16:creationId xmlns:a16="http://schemas.microsoft.com/office/drawing/2014/main" id="{41D28408-CD36-4F55-B408-C98122B67ED9}"/>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47" name="Georgia">
            <a:extLst>
              <a:ext uri="{FF2B5EF4-FFF2-40B4-BE49-F238E27FC236}">
                <a16:creationId xmlns:a16="http://schemas.microsoft.com/office/drawing/2014/main" id="{12C4B0BF-CEF9-460A-B73F-68F46C5091A8}"/>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89148" name="Idaho">
            <a:extLst>
              <a:ext uri="{FF2B5EF4-FFF2-40B4-BE49-F238E27FC236}">
                <a16:creationId xmlns:a16="http://schemas.microsoft.com/office/drawing/2014/main" id="{96539D64-7F37-4348-B486-A079C65D820F}"/>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89149" name="Indiana">
            <a:extLst>
              <a:ext uri="{FF2B5EF4-FFF2-40B4-BE49-F238E27FC236}">
                <a16:creationId xmlns:a16="http://schemas.microsoft.com/office/drawing/2014/main" id="{3C451D57-FFFA-4D4C-BC94-3742D3DA7D87}"/>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89150" name="Kentucky">
            <a:extLst>
              <a:ext uri="{FF2B5EF4-FFF2-40B4-BE49-F238E27FC236}">
                <a16:creationId xmlns:a16="http://schemas.microsoft.com/office/drawing/2014/main" id="{920CD50A-BA53-46FE-BF31-7BD3CAE24876}"/>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89151" name="Louisiana">
            <a:extLst>
              <a:ext uri="{FF2B5EF4-FFF2-40B4-BE49-F238E27FC236}">
                <a16:creationId xmlns:a16="http://schemas.microsoft.com/office/drawing/2014/main" id="{A01215D6-F93D-4E65-99CA-0ED7DAB82346}"/>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89152" name="Maine">
            <a:extLst>
              <a:ext uri="{FF2B5EF4-FFF2-40B4-BE49-F238E27FC236}">
                <a16:creationId xmlns:a16="http://schemas.microsoft.com/office/drawing/2014/main" id="{7593C529-F83F-430A-B069-43FC82DAC718}"/>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89153" name="Maryland">
            <a:extLst>
              <a:ext uri="{FF2B5EF4-FFF2-40B4-BE49-F238E27FC236}">
                <a16:creationId xmlns:a16="http://schemas.microsoft.com/office/drawing/2014/main" id="{B23FA26D-A574-4BD3-ACF6-746C7FBE15E6}"/>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9154" name="Minnesota">
            <a:extLst>
              <a:ext uri="{FF2B5EF4-FFF2-40B4-BE49-F238E27FC236}">
                <a16:creationId xmlns:a16="http://schemas.microsoft.com/office/drawing/2014/main" id="{68027840-8173-4FE9-9194-41DE3D4BC56B}"/>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89155" name="Mississippi">
            <a:extLst>
              <a:ext uri="{FF2B5EF4-FFF2-40B4-BE49-F238E27FC236}">
                <a16:creationId xmlns:a16="http://schemas.microsoft.com/office/drawing/2014/main" id="{7D615D04-E9D1-47D3-BC9F-98859A0526FF}"/>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89156" name="Montana">
            <a:extLst>
              <a:ext uri="{FF2B5EF4-FFF2-40B4-BE49-F238E27FC236}">
                <a16:creationId xmlns:a16="http://schemas.microsoft.com/office/drawing/2014/main" id="{2BDD9149-0E3C-4CDD-AB02-1AA382D1E0AA}"/>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89157" name="Nebraska">
            <a:extLst>
              <a:ext uri="{FF2B5EF4-FFF2-40B4-BE49-F238E27FC236}">
                <a16:creationId xmlns:a16="http://schemas.microsoft.com/office/drawing/2014/main" id="{EC3634A4-6F22-4ADB-AF78-35163C9364DC}"/>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89158" name="Nevada">
            <a:extLst>
              <a:ext uri="{FF2B5EF4-FFF2-40B4-BE49-F238E27FC236}">
                <a16:creationId xmlns:a16="http://schemas.microsoft.com/office/drawing/2014/main" id="{71B0C2DC-3EAC-422A-8871-90669D203936}"/>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89159" name="New Hampshire">
            <a:extLst>
              <a:ext uri="{FF2B5EF4-FFF2-40B4-BE49-F238E27FC236}">
                <a16:creationId xmlns:a16="http://schemas.microsoft.com/office/drawing/2014/main" id="{E496DCD3-5CEE-4F23-9D85-465256DA3FD9}"/>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89160" name="New Jersey">
            <a:extLst>
              <a:ext uri="{FF2B5EF4-FFF2-40B4-BE49-F238E27FC236}">
                <a16:creationId xmlns:a16="http://schemas.microsoft.com/office/drawing/2014/main" id="{DA30E4E9-2BE5-415E-AE45-B16116BBBA79}"/>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89161" name="North Carolina">
            <a:extLst>
              <a:ext uri="{FF2B5EF4-FFF2-40B4-BE49-F238E27FC236}">
                <a16:creationId xmlns:a16="http://schemas.microsoft.com/office/drawing/2014/main" id="{22D109AF-FF1F-4B95-AA17-7C782A5DDA0A}"/>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89162" name="North Dakota">
            <a:extLst>
              <a:ext uri="{FF2B5EF4-FFF2-40B4-BE49-F238E27FC236}">
                <a16:creationId xmlns:a16="http://schemas.microsoft.com/office/drawing/2014/main" id="{94851F00-4579-439B-9C0A-F66BA001F727}"/>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89163" name="Ohio">
            <a:extLst>
              <a:ext uri="{FF2B5EF4-FFF2-40B4-BE49-F238E27FC236}">
                <a16:creationId xmlns:a16="http://schemas.microsoft.com/office/drawing/2014/main" id="{AF8CB089-70CC-45ED-A6E6-FC2349FC95A4}"/>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89164" name="Oregon">
            <a:extLst>
              <a:ext uri="{FF2B5EF4-FFF2-40B4-BE49-F238E27FC236}">
                <a16:creationId xmlns:a16="http://schemas.microsoft.com/office/drawing/2014/main" id="{71D4960F-D0F7-45A4-841E-96DF48D77047}"/>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89165" name="Pennsylvania">
            <a:extLst>
              <a:ext uri="{FF2B5EF4-FFF2-40B4-BE49-F238E27FC236}">
                <a16:creationId xmlns:a16="http://schemas.microsoft.com/office/drawing/2014/main" id="{6CDF2D2F-AC4A-431C-933E-F49C37FB32D7}"/>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89166" name="Rhode Island">
            <a:extLst>
              <a:ext uri="{FF2B5EF4-FFF2-40B4-BE49-F238E27FC236}">
                <a16:creationId xmlns:a16="http://schemas.microsoft.com/office/drawing/2014/main" id="{9E9C394A-3E19-4EC7-B1BA-0979D880FE4E}"/>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9167" name="South Carolina">
            <a:extLst>
              <a:ext uri="{FF2B5EF4-FFF2-40B4-BE49-F238E27FC236}">
                <a16:creationId xmlns:a16="http://schemas.microsoft.com/office/drawing/2014/main" id="{B3953EB8-7FAC-4815-A782-C75CBE36800D}"/>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89168" name="South Dakota">
            <a:extLst>
              <a:ext uri="{FF2B5EF4-FFF2-40B4-BE49-F238E27FC236}">
                <a16:creationId xmlns:a16="http://schemas.microsoft.com/office/drawing/2014/main" id="{7A140773-5ED9-410A-A1C2-B05AC20F3A8E}"/>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89169" name="Tennessee">
            <a:extLst>
              <a:ext uri="{FF2B5EF4-FFF2-40B4-BE49-F238E27FC236}">
                <a16:creationId xmlns:a16="http://schemas.microsoft.com/office/drawing/2014/main" id="{11624D6B-70B6-4B1A-9CDC-E90E134E0AEE}"/>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89170" name="Texas">
            <a:extLst>
              <a:ext uri="{FF2B5EF4-FFF2-40B4-BE49-F238E27FC236}">
                <a16:creationId xmlns:a16="http://schemas.microsoft.com/office/drawing/2014/main" id="{76FFED97-EF72-4B56-81D0-9638E4C37597}"/>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7A9CF"/>
          </a:solidFill>
          <a:ln w="15875">
            <a:solidFill>
              <a:srgbClr val="003F48"/>
            </a:solidFill>
            <a:prstDash val="solid"/>
            <a:round/>
            <a:headEnd/>
            <a:tailEnd/>
          </a:ln>
        </p:spPr>
        <p:txBody>
          <a:bodyPr/>
          <a:lstStyle/>
          <a:p>
            <a:endParaRPr lang="en-US"/>
          </a:p>
        </p:txBody>
      </p:sp>
      <p:sp>
        <p:nvSpPr>
          <p:cNvPr id="389171" name="Utah">
            <a:extLst>
              <a:ext uri="{FF2B5EF4-FFF2-40B4-BE49-F238E27FC236}">
                <a16:creationId xmlns:a16="http://schemas.microsoft.com/office/drawing/2014/main" id="{FB6507D4-A623-401F-9DF5-6D4D7CA818E9}"/>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89172" name="Vermont">
            <a:extLst>
              <a:ext uri="{FF2B5EF4-FFF2-40B4-BE49-F238E27FC236}">
                <a16:creationId xmlns:a16="http://schemas.microsoft.com/office/drawing/2014/main" id="{DD07F7E2-F267-4273-8D7F-33B40785B908}"/>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89173" name="West Virginia">
            <a:extLst>
              <a:ext uri="{FF2B5EF4-FFF2-40B4-BE49-F238E27FC236}">
                <a16:creationId xmlns:a16="http://schemas.microsoft.com/office/drawing/2014/main" id="{69CA14A9-B161-465A-8E3A-FB47784D4D66}"/>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89174" name="Wisconsin">
            <a:extLst>
              <a:ext uri="{FF2B5EF4-FFF2-40B4-BE49-F238E27FC236}">
                <a16:creationId xmlns:a16="http://schemas.microsoft.com/office/drawing/2014/main" id="{D4B545F3-7F2D-4CF0-92DF-47044739E9C0}"/>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89175" name="Wyoming">
            <a:extLst>
              <a:ext uri="{FF2B5EF4-FFF2-40B4-BE49-F238E27FC236}">
                <a16:creationId xmlns:a16="http://schemas.microsoft.com/office/drawing/2014/main" id="{DB896B75-989D-4B54-BE54-011EE834A4DC}"/>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89176" name="Massachusetts">
            <a:extLst>
              <a:ext uri="{FF2B5EF4-FFF2-40B4-BE49-F238E27FC236}">
                <a16:creationId xmlns:a16="http://schemas.microsoft.com/office/drawing/2014/main" id="{1241166A-7659-4441-8126-D8BEE0D045A3}"/>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9177" name="Freeform 59">
            <a:extLst>
              <a:ext uri="{FF2B5EF4-FFF2-40B4-BE49-F238E27FC236}">
                <a16:creationId xmlns:a16="http://schemas.microsoft.com/office/drawing/2014/main" id="{1C15346A-26D1-4424-9E4B-14B4B01B2FD3}"/>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78" name="Freeform 60">
            <a:extLst>
              <a:ext uri="{FF2B5EF4-FFF2-40B4-BE49-F238E27FC236}">
                <a16:creationId xmlns:a16="http://schemas.microsoft.com/office/drawing/2014/main" id="{3DAF7F09-3901-458D-B42C-3D098C1961A6}"/>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79" name="Virginia">
            <a:extLst>
              <a:ext uri="{FF2B5EF4-FFF2-40B4-BE49-F238E27FC236}">
                <a16:creationId xmlns:a16="http://schemas.microsoft.com/office/drawing/2014/main" id="{3F0C590F-1547-420F-B400-0A10DFA45913}"/>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89180" name="Freeform 62">
            <a:extLst>
              <a:ext uri="{FF2B5EF4-FFF2-40B4-BE49-F238E27FC236}">
                <a16:creationId xmlns:a16="http://schemas.microsoft.com/office/drawing/2014/main" id="{A63AD24C-F55E-44D6-8375-42F4EF913FCC}"/>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9181" name="Hawaii">
            <a:extLst>
              <a:ext uri="{FF2B5EF4-FFF2-40B4-BE49-F238E27FC236}">
                <a16:creationId xmlns:a16="http://schemas.microsoft.com/office/drawing/2014/main" id="{C2F700A9-7B50-4E45-AAB4-08E37FA37A74}"/>
              </a:ext>
            </a:extLst>
          </p:cNvPr>
          <p:cNvGrpSpPr>
            <a:grpSpLocks/>
          </p:cNvGrpSpPr>
          <p:nvPr/>
        </p:nvGrpSpPr>
        <p:grpSpPr bwMode="auto">
          <a:xfrm>
            <a:off x="682625" y="3846513"/>
            <a:ext cx="963613" cy="498475"/>
            <a:chOff x="582" y="2987"/>
            <a:chExt cx="659" cy="352"/>
          </a:xfrm>
        </p:grpSpPr>
        <p:sp>
          <p:nvSpPr>
            <p:cNvPr id="389206" name="Freeform 64">
              <a:extLst>
                <a:ext uri="{FF2B5EF4-FFF2-40B4-BE49-F238E27FC236}">
                  <a16:creationId xmlns:a16="http://schemas.microsoft.com/office/drawing/2014/main" id="{D0CE8D66-B6CA-4F6D-8AD4-A825F5D40216}"/>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89207" name="Freeform 65">
              <a:extLst>
                <a:ext uri="{FF2B5EF4-FFF2-40B4-BE49-F238E27FC236}">
                  <a16:creationId xmlns:a16="http://schemas.microsoft.com/office/drawing/2014/main" id="{6847E6F9-87E4-4A39-A6E4-31CFED6056AB}"/>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89208" name="Freeform 66">
              <a:extLst>
                <a:ext uri="{FF2B5EF4-FFF2-40B4-BE49-F238E27FC236}">
                  <a16:creationId xmlns:a16="http://schemas.microsoft.com/office/drawing/2014/main" id="{F45AF68A-3776-4EC6-B89B-7B70BFBF7558}"/>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9209" name="Freeform 67">
              <a:extLst>
                <a:ext uri="{FF2B5EF4-FFF2-40B4-BE49-F238E27FC236}">
                  <a16:creationId xmlns:a16="http://schemas.microsoft.com/office/drawing/2014/main" id="{00A0A22D-2110-43AB-92CD-E7E657D292D6}"/>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89210" name="Freeform 68">
              <a:extLst>
                <a:ext uri="{FF2B5EF4-FFF2-40B4-BE49-F238E27FC236}">
                  <a16:creationId xmlns:a16="http://schemas.microsoft.com/office/drawing/2014/main" id="{14C2A592-770D-455C-9E26-242FAF462A0E}"/>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89211" name="Freeform 69">
              <a:extLst>
                <a:ext uri="{FF2B5EF4-FFF2-40B4-BE49-F238E27FC236}">
                  <a16:creationId xmlns:a16="http://schemas.microsoft.com/office/drawing/2014/main" id="{091CEE60-A5BD-41A5-98E6-2ECC461175B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9212" name="Freeform 70">
              <a:extLst>
                <a:ext uri="{FF2B5EF4-FFF2-40B4-BE49-F238E27FC236}">
                  <a16:creationId xmlns:a16="http://schemas.microsoft.com/office/drawing/2014/main" id="{F3C8837F-9A58-4B8B-B23B-E9B01A879FF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89213" name="Freeform 71">
              <a:extLst>
                <a:ext uri="{FF2B5EF4-FFF2-40B4-BE49-F238E27FC236}">
                  <a16:creationId xmlns:a16="http://schemas.microsoft.com/office/drawing/2014/main" id="{1DF6CDA8-FF5C-4E19-BB8E-314534FCD1E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89182" name="Alaska">
            <a:extLst>
              <a:ext uri="{FF2B5EF4-FFF2-40B4-BE49-F238E27FC236}">
                <a16:creationId xmlns:a16="http://schemas.microsoft.com/office/drawing/2014/main" id="{65425C57-C923-406D-83CA-46CAC67B1A02}"/>
              </a:ext>
            </a:extLst>
          </p:cNvPr>
          <p:cNvGrpSpPr>
            <a:grpSpLocks/>
          </p:cNvGrpSpPr>
          <p:nvPr/>
        </p:nvGrpSpPr>
        <p:grpSpPr bwMode="auto">
          <a:xfrm>
            <a:off x="660400" y="4448175"/>
            <a:ext cx="2776538" cy="987425"/>
            <a:chOff x="523" y="3048"/>
            <a:chExt cx="1899" cy="696"/>
          </a:xfrm>
        </p:grpSpPr>
        <p:sp>
          <p:nvSpPr>
            <p:cNvPr id="389196" name="Freeform 73">
              <a:extLst>
                <a:ext uri="{FF2B5EF4-FFF2-40B4-BE49-F238E27FC236}">
                  <a16:creationId xmlns:a16="http://schemas.microsoft.com/office/drawing/2014/main" id="{021648F0-6D7E-4E19-ACA9-244C3F1DA509}"/>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89197" name="Freeform 74">
              <a:extLst>
                <a:ext uri="{FF2B5EF4-FFF2-40B4-BE49-F238E27FC236}">
                  <a16:creationId xmlns:a16="http://schemas.microsoft.com/office/drawing/2014/main" id="{07053FAB-F75E-49B2-9836-3FB7169B6A07}"/>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89198" name="Freeform 75">
              <a:extLst>
                <a:ext uri="{FF2B5EF4-FFF2-40B4-BE49-F238E27FC236}">
                  <a16:creationId xmlns:a16="http://schemas.microsoft.com/office/drawing/2014/main" id="{224EBE91-4436-4DFD-9F92-0291F4A962C1}"/>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89199" name="Freeform 76">
              <a:extLst>
                <a:ext uri="{FF2B5EF4-FFF2-40B4-BE49-F238E27FC236}">
                  <a16:creationId xmlns:a16="http://schemas.microsoft.com/office/drawing/2014/main" id="{813070DD-8BA0-40E6-9675-E5617B599E8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89200" name="Freeform 77">
              <a:extLst>
                <a:ext uri="{FF2B5EF4-FFF2-40B4-BE49-F238E27FC236}">
                  <a16:creationId xmlns:a16="http://schemas.microsoft.com/office/drawing/2014/main" id="{C69237A4-5EBC-433C-8345-B8F5E21E5CE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89201" name="Freeform 78">
              <a:extLst>
                <a:ext uri="{FF2B5EF4-FFF2-40B4-BE49-F238E27FC236}">
                  <a16:creationId xmlns:a16="http://schemas.microsoft.com/office/drawing/2014/main" id="{83484F0B-0790-4176-9C39-BB0A6E1561E3}"/>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89202" name="Freeform 79">
              <a:extLst>
                <a:ext uri="{FF2B5EF4-FFF2-40B4-BE49-F238E27FC236}">
                  <a16:creationId xmlns:a16="http://schemas.microsoft.com/office/drawing/2014/main" id="{F5010CAE-2045-47E0-953E-35C5B1E1AC33}"/>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9203" name="Freeform 80">
              <a:extLst>
                <a:ext uri="{FF2B5EF4-FFF2-40B4-BE49-F238E27FC236}">
                  <a16:creationId xmlns:a16="http://schemas.microsoft.com/office/drawing/2014/main" id="{336BA01E-4EFB-479E-ABC5-EA5C8746B3B1}"/>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9204" name="Freeform 81">
              <a:extLst>
                <a:ext uri="{FF2B5EF4-FFF2-40B4-BE49-F238E27FC236}">
                  <a16:creationId xmlns:a16="http://schemas.microsoft.com/office/drawing/2014/main" id="{737E97BF-6B82-4AFF-B9BD-6B1C112E14E2}"/>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9205" name="Freeform 82">
              <a:extLst>
                <a:ext uri="{FF2B5EF4-FFF2-40B4-BE49-F238E27FC236}">
                  <a16:creationId xmlns:a16="http://schemas.microsoft.com/office/drawing/2014/main" id="{5FC15FD8-E050-4381-A0CD-4C1A5C092C0F}"/>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89183" name="Rectangle 109">
            <a:extLst>
              <a:ext uri="{FF2B5EF4-FFF2-40B4-BE49-F238E27FC236}">
                <a16:creationId xmlns:a16="http://schemas.microsoft.com/office/drawing/2014/main" id="{B009571F-59CB-453A-9D11-178519EDDEDD}"/>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9184" name="Rectangle 110">
            <a:extLst>
              <a:ext uri="{FF2B5EF4-FFF2-40B4-BE49-F238E27FC236}">
                <a16:creationId xmlns:a16="http://schemas.microsoft.com/office/drawing/2014/main" id="{5128ADDA-06BE-4C05-A17A-DB91520C5E46}"/>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9185" name="Rectangle 111">
            <a:extLst>
              <a:ext uri="{FF2B5EF4-FFF2-40B4-BE49-F238E27FC236}">
                <a16:creationId xmlns:a16="http://schemas.microsoft.com/office/drawing/2014/main" id="{6FC5F20B-1CAD-4C9E-B827-E14D86B1C150}"/>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9186" name="Rectangle 112">
            <a:extLst>
              <a:ext uri="{FF2B5EF4-FFF2-40B4-BE49-F238E27FC236}">
                <a16:creationId xmlns:a16="http://schemas.microsoft.com/office/drawing/2014/main" id="{6C34838A-E95C-49DF-982B-8336506BB51E}"/>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9187" name="Rectangle 113">
            <a:extLst>
              <a:ext uri="{FF2B5EF4-FFF2-40B4-BE49-F238E27FC236}">
                <a16:creationId xmlns:a16="http://schemas.microsoft.com/office/drawing/2014/main" id="{EDF504BE-D7D6-419E-944B-8252AA7D43CA}"/>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9188" name="Text Box 114">
            <a:extLst>
              <a:ext uri="{FF2B5EF4-FFF2-40B4-BE49-F238E27FC236}">
                <a16:creationId xmlns:a16="http://schemas.microsoft.com/office/drawing/2014/main" id="{570F0A56-533D-4482-B52E-18F932541633}"/>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89189" name="Text Box 105">
            <a:extLst>
              <a:ext uri="{FF2B5EF4-FFF2-40B4-BE49-F238E27FC236}">
                <a16:creationId xmlns:a16="http://schemas.microsoft.com/office/drawing/2014/main" id="{ACBF292A-47BD-4944-8B88-81DFE3329B59}"/>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89190" name="Text Box 106">
            <a:extLst>
              <a:ext uri="{FF2B5EF4-FFF2-40B4-BE49-F238E27FC236}">
                <a16:creationId xmlns:a16="http://schemas.microsoft.com/office/drawing/2014/main" id="{F2384322-0DB5-4780-B9FE-294D762D4E68}"/>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89191" name="Text Box 107">
            <a:extLst>
              <a:ext uri="{FF2B5EF4-FFF2-40B4-BE49-F238E27FC236}">
                <a16:creationId xmlns:a16="http://schemas.microsoft.com/office/drawing/2014/main" id="{4E9471CC-5938-4BD4-8526-0681BF69697C}"/>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89192" name="Text Box 108">
            <a:extLst>
              <a:ext uri="{FF2B5EF4-FFF2-40B4-BE49-F238E27FC236}">
                <a16:creationId xmlns:a16="http://schemas.microsoft.com/office/drawing/2014/main" id="{B3AF66BC-3611-40FC-A524-1B5952183885}"/>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89193" name="Rectangle 7">
            <a:extLst>
              <a:ext uri="{FF2B5EF4-FFF2-40B4-BE49-F238E27FC236}">
                <a16:creationId xmlns:a16="http://schemas.microsoft.com/office/drawing/2014/main" id="{2302B025-D39D-40D3-A812-6A91FF0F70AC}"/>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offer opportunities for all students to participate in intramural sports programs or physical activity clubs</a:t>
            </a:r>
          </a:p>
        </p:txBody>
      </p:sp>
      <p:sp>
        <p:nvSpPr>
          <p:cNvPr id="389194" name="Text Box 101">
            <a:extLst>
              <a:ext uri="{FF2B5EF4-FFF2-40B4-BE49-F238E27FC236}">
                <a16:creationId xmlns:a16="http://schemas.microsoft.com/office/drawing/2014/main" id="{346816FC-1E28-4906-B931-876C102371E2}"/>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89195" name="Text Box 116">
            <a:extLst>
              <a:ext uri="{FF2B5EF4-FFF2-40B4-BE49-F238E27FC236}">
                <a16:creationId xmlns:a16="http://schemas.microsoft.com/office/drawing/2014/main" id="{AEF2B12D-C768-4A08-B674-EB55A3BE3457}"/>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Kansas">
            <a:extLst>
              <a:ext uri="{FF2B5EF4-FFF2-40B4-BE49-F238E27FC236}">
                <a16:creationId xmlns:a16="http://schemas.microsoft.com/office/drawing/2014/main" id="{69A65459-7A57-486A-8EC2-5C19C200676A}"/>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91171" name="Missouri">
            <a:extLst>
              <a:ext uri="{FF2B5EF4-FFF2-40B4-BE49-F238E27FC236}">
                <a16:creationId xmlns:a16="http://schemas.microsoft.com/office/drawing/2014/main" id="{C3F47919-73B0-4E86-960B-470A29D0F4EC}"/>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91172" name="Illinois">
            <a:extLst>
              <a:ext uri="{FF2B5EF4-FFF2-40B4-BE49-F238E27FC236}">
                <a16:creationId xmlns:a16="http://schemas.microsoft.com/office/drawing/2014/main" id="{0AB8A6F3-ED01-444E-8450-2AA3A4659438}"/>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91173" name="Iowa">
            <a:extLst>
              <a:ext uri="{FF2B5EF4-FFF2-40B4-BE49-F238E27FC236}">
                <a16:creationId xmlns:a16="http://schemas.microsoft.com/office/drawing/2014/main" id="{B70DE468-3D03-4F07-A27D-70D69102E392}"/>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91174" name="New Mexico">
            <a:extLst>
              <a:ext uri="{FF2B5EF4-FFF2-40B4-BE49-F238E27FC236}">
                <a16:creationId xmlns:a16="http://schemas.microsoft.com/office/drawing/2014/main" id="{E002F0A5-0AF1-4F09-80E6-2950AAC85A2D}"/>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91175" name="Oklahoma">
            <a:extLst>
              <a:ext uri="{FF2B5EF4-FFF2-40B4-BE49-F238E27FC236}">
                <a16:creationId xmlns:a16="http://schemas.microsoft.com/office/drawing/2014/main" id="{E815D8B6-9C7D-4456-904E-D3D5B1C7D067}"/>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91176" name="Florida">
            <a:extLst>
              <a:ext uri="{FF2B5EF4-FFF2-40B4-BE49-F238E27FC236}">
                <a16:creationId xmlns:a16="http://schemas.microsoft.com/office/drawing/2014/main" id="{0D41A8ED-90B9-483E-A788-EA437E82821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391177" name="Freeform 9">
            <a:extLst>
              <a:ext uri="{FF2B5EF4-FFF2-40B4-BE49-F238E27FC236}">
                <a16:creationId xmlns:a16="http://schemas.microsoft.com/office/drawing/2014/main" id="{88C7DDE5-DC66-4151-B897-4C05B7AE498F}"/>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91178" name="Freeform 10">
            <a:extLst>
              <a:ext uri="{FF2B5EF4-FFF2-40B4-BE49-F238E27FC236}">
                <a16:creationId xmlns:a16="http://schemas.microsoft.com/office/drawing/2014/main" id="{07C7026B-9D7F-412B-B657-52C3E8D6D0A5}"/>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91179" name="Freeform 11">
            <a:extLst>
              <a:ext uri="{FF2B5EF4-FFF2-40B4-BE49-F238E27FC236}">
                <a16:creationId xmlns:a16="http://schemas.microsoft.com/office/drawing/2014/main" id="{E6B71D3C-B49E-4D70-ADF1-B7E2EA5F87AF}"/>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91180" name="Michigan Upper">
            <a:extLst>
              <a:ext uri="{FF2B5EF4-FFF2-40B4-BE49-F238E27FC236}">
                <a16:creationId xmlns:a16="http://schemas.microsoft.com/office/drawing/2014/main" id="{00BC835D-884C-4508-901C-BE43D705104F}"/>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91181" name="Michigan">
            <a:extLst>
              <a:ext uri="{FF2B5EF4-FFF2-40B4-BE49-F238E27FC236}">
                <a16:creationId xmlns:a16="http://schemas.microsoft.com/office/drawing/2014/main" id="{F0DB1E3A-A590-4C2B-B8F3-E7DA5A361D08}"/>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91182" name="New York">
            <a:extLst>
              <a:ext uri="{FF2B5EF4-FFF2-40B4-BE49-F238E27FC236}">
                <a16:creationId xmlns:a16="http://schemas.microsoft.com/office/drawing/2014/main" id="{40918BC5-2CFC-4F9E-836E-E6C3691DCA63}"/>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91183" name="Freeform 15">
            <a:extLst>
              <a:ext uri="{FF2B5EF4-FFF2-40B4-BE49-F238E27FC236}">
                <a16:creationId xmlns:a16="http://schemas.microsoft.com/office/drawing/2014/main" id="{D001DC39-CFE8-427C-BD4F-051ADBF58E77}"/>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84" name="Freeform 16">
            <a:extLst>
              <a:ext uri="{FF2B5EF4-FFF2-40B4-BE49-F238E27FC236}">
                <a16:creationId xmlns:a16="http://schemas.microsoft.com/office/drawing/2014/main" id="{D7D95125-3829-4B14-B142-171E8827F319}"/>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85" name="Washington">
            <a:extLst>
              <a:ext uri="{FF2B5EF4-FFF2-40B4-BE49-F238E27FC236}">
                <a16:creationId xmlns:a16="http://schemas.microsoft.com/office/drawing/2014/main" id="{F87DE256-882C-42BB-ACF2-215045C9B2B8}"/>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91186" name="Freeform 19">
            <a:extLst>
              <a:ext uri="{FF2B5EF4-FFF2-40B4-BE49-F238E27FC236}">
                <a16:creationId xmlns:a16="http://schemas.microsoft.com/office/drawing/2014/main" id="{7B5C8C70-9EC1-4430-A06A-3732D98E4067}"/>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87" name="Alabama">
            <a:extLst>
              <a:ext uri="{FF2B5EF4-FFF2-40B4-BE49-F238E27FC236}">
                <a16:creationId xmlns:a16="http://schemas.microsoft.com/office/drawing/2014/main" id="{DFD5BD2E-817D-4A26-8D9A-9B8C31803C52}"/>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91188" name="Arizona">
            <a:extLst>
              <a:ext uri="{FF2B5EF4-FFF2-40B4-BE49-F238E27FC236}">
                <a16:creationId xmlns:a16="http://schemas.microsoft.com/office/drawing/2014/main" id="{01AE17EC-B348-4F95-B319-8F3DBB48395C}"/>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91189" name="Arkansas">
            <a:extLst>
              <a:ext uri="{FF2B5EF4-FFF2-40B4-BE49-F238E27FC236}">
                <a16:creationId xmlns:a16="http://schemas.microsoft.com/office/drawing/2014/main" id="{D5DEA5F5-1F1D-4E65-900A-2BCCDDCD59D4}"/>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91190" name="California">
            <a:extLst>
              <a:ext uri="{FF2B5EF4-FFF2-40B4-BE49-F238E27FC236}">
                <a16:creationId xmlns:a16="http://schemas.microsoft.com/office/drawing/2014/main" id="{338071CB-EFAC-44D5-BB79-23C00C56DB18}"/>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91191" name="Colorado">
            <a:extLst>
              <a:ext uri="{FF2B5EF4-FFF2-40B4-BE49-F238E27FC236}">
                <a16:creationId xmlns:a16="http://schemas.microsoft.com/office/drawing/2014/main" id="{A622D02F-F9A4-42EE-8556-3C1ADAC144B5}"/>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91192" name="Connecticut">
            <a:extLst>
              <a:ext uri="{FF2B5EF4-FFF2-40B4-BE49-F238E27FC236}">
                <a16:creationId xmlns:a16="http://schemas.microsoft.com/office/drawing/2014/main" id="{FD1C1641-FD3A-4688-AAC0-A60963D78463}"/>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91193" name="Delaware">
            <a:extLst>
              <a:ext uri="{FF2B5EF4-FFF2-40B4-BE49-F238E27FC236}">
                <a16:creationId xmlns:a16="http://schemas.microsoft.com/office/drawing/2014/main" id="{4696FDAD-AD31-4125-8B83-C08827ACDBBA}"/>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91194" name="Freeform 27">
            <a:extLst>
              <a:ext uri="{FF2B5EF4-FFF2-40B4-BE49-F238E27FC236}">
                <a16:creationId xmlns:a16="http://schemas.microsoft.com/office/drawing/2014/main" id="{A4BEB7B2-41AE-4C80-82F3-04D48F73155B}"/>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95" name="Georgia">
            <a:extLst>
              <a:ext uri="{FF2B5EF4-FFF2-40B4-BE49-F238E27FC236}">
                <a16:creationId xmlns:a16="http://schemas.microsoft.com/office/drawing/2014/main" id="{466BB865-D582-42E3-A5D1-B99FDBBE1A34}"/>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91196" name="Idaho">
            <a:extLst>
              <a:ext uri="{FF2B5EF4-FFF2-40B4-BE49-F238E27FC236}">
                <a16:creationId xmlns:a16="http://schemas.microsoft.com/office/drawing/2014/main" id="{22B3DB2D-F049-443A-AAB1-496CC9FC44F6}"/>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91197" name="Indiana">
            <a:extLst>
              <a:ext uri="{FF2B5EF4-FFF2-40B4-BE49-F238E27FC236}">
                <a16:creationId xmlns:a16="http://schemas.microsoft.com/office/drawing/2014/main" id="{CDCEC1C3-6397-4660-A89C-98D9A5E5B61E}"/>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91198" name="Kentucky">
            <a:extLst>
              <a:ext uri="{FF2B5EF4-FFF2-40B4-BE49-F238E27FC236}">
                <a16:creationId xmlns:a16="http://schemas.microsoft.com/office/drawing/2014/main" id="{9BD80982-3A3B-4B80-8F2B-BC196ACAD16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91199" name="Louisiana">
            <a:extLst>
              <a:ext uri="{FF2B5EF4-FFF2-40B4-BE49-F238E27FC236}">
                <a16:creationId xmlns:a16="http://schemas.microsoft.com/office/drawing/2014/main" id="{0CF1538F-2144-4381-9861-712FADB9EDF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91200" name="Maine">
            <a:extLst>
              <a:ext uri="{FF2B5EF4-FFF2-40B4-BE49-F238E27FC236}">
                <a16:creationId xmlns:a16="http://schemas.microsoft.com/office/drawing/2014/main" id="{E2463897-28C6-4001-A2C9-8B276817135D}"/>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91201" name="Maryland">
            <a:extLst>
              <a:ext uri="{FF2B5EF4-FFF2-40B4-BE49-F238E27FC236}">
                <a16:creationId xmlns:a16="http://schemas.microsoft.com/office/drawing/2014/main" id="{96C44ABF-8E7A-4BE3-BA31-866173820BE5}"/>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91202" name="Minnesota">
            <a:extLst>
              <a:ext uri="{FF2B5EF4-FFF2-40B4-BE49-F238E27FC236}">
                <a16:creationId xmlns:a16="http://schemas.microsoft.com/office/drawing/2014/main" id="{23AF5725-9486-4E3D-8322-1C6F845C5E3C}"/>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91203" name="Mississippi">
            <a:extLst>
              <a:ext uri="{FF2B5EF4-FFF2-40B4-BE49-F238E27FC236}">
                <a16:creationId xmlns:a16="http://schemas.microsoft.com/office/drawing/2014/main" id="{89047E4C-CED5-4849-BA16-86D797E75702}"/>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91204" name="Montana">
            <a:extLst>
              <a:ext uri="{FF2B5EF4-FFF2-40B4-BE49-F238E27FC236}">
                <a16:creationId xmlns:a16="http://schemas.microsoft.com/office/drawing/2014/main" id="{53BC23A2-CB24-4F52-8B85-FB8D0208E4A7}"/>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91205" name="Nebraska">
            <a:extLst>
              <a:ext uri="{FF2B5EF4-FFF2-40B4-BE49-F238E27FC236}">
                <a16:creationId xmlns:a16="http://schemas.microsoft.com/office/drawing/2014/main" id="{777A0D9F-D099-43D7-8D50-4A7DBEBD50D8}"/>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91206" name="Nevada">
            <a:extLst>
              <a:ext uri="{FF2B5EF4-FFF2-40B4-BE49-F238E27FC236}">
                <a16:creationId xmlns:a16="http://schemas.microsoft.com/office/drawing/2014/main" id="{7BD552A4-2C1A-4A59-89DD-81F6F908F92F}"/>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91207" name="New Hampshire">
            <a:extLst>
              <a:ext uri="{FF2B5EF4-FFF2-40B4-BE49-F238E27FC236}">
                <a16:creationId xmlns:a16="http://schemas.microsoft.com/office/drawing/2014/main" id="{59D8F229-792B-4B0D-805C-B2090700FA3B}"/>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91208" name="New Jersey">
            <a:extLst>
              <a:ext uri="{FF2B5EF4-FFF2-40B4-BE49-F238E27FC236}">
                <a16:creationId xmlns:a16="http://schemas.microsoft.com/office/drawing/2014/main" id="{359DCB46-05E8-471C-A244-DA6002815E2F}"/>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91209" name="North Carolina">
            <a:extLst>
              <a:ext uri="{FF2B5EF4-FFF2-40B4-BE49-F238E27FC236}">
                <a16:creationId xmlns:a16="http://schemas.microsoft.com/office/drawing/2014/main" id="{00950EF4-FF31-4ACA-BE1B-07605CAE6009}"/>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91210" name="North Dakota">
            <a:extLst>
              <a:ext uri="{FF2B5EF4-FFF2-40B4-BE49-F238E27FC236}">
                <a16:creationId xmlns:a16="http://schemas.microsoft.com/office/drawing/2014/main" id="{FB08F366-03C1-4C2B-A87D-3559CC613680}"/>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91211" name="Ohio">
            <a:extLst>
              <a:ext uri="{FF2B5EF4-FFF2-40B4-BE49-F238E27FC236}">
                <a16:creationId xmlns:a16="http://schemas.microsoft.com/office/drawing/2014/main" id="{F812CC54-BBD4-4AC4-9572-8402A3607A9D}"/>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91212" name="Oregon">
            <a:extLst>
              <a:ext uri="{FF2B5EF4-FFF2-40B4-BE49-F238E27FC236}">
                <a16:creationId xmlns:a16="http://schemas.microsoft.com/office/drawing/2014/main" id="{9DB3C006-D102-4004-9649-3EA6B1B9BBF9}"/>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91213" name="Pennsylvania">
            <a:extLst>
              <a:ext uri="{FF2B5EF4-FFF2-40B4-BE49-F238E27FC236}">
                <a16:creationId xmlns:a16="http://schemas.microsoft.com/office/drawing/2014/main" id="{3DD3E304-13EB-4464-993E-6087FC15AE3C}"/>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391214" name="Rhode Island">
            <a:extLst>
              <a:ext uri="{FF2B5EF4-FFF2-40B4-BE49-F238E27FC236}">
                <a16:creationId xmlns:a16="http://schemas.microsoft.com/office/drawing/2014/main" id="{445A0EC5-C9D5-47B7-A76A-B797FEEBF214}"/>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91215" name="South Carolina">
            <a:extLst>
              <a:ext uri="{FF2B5EF4-FFF2-40B4-BE49-F238E27FC236}">
                <a16:creationId xmlns:a16="http://schemas.microsoft.com/office/drawing/2014/main" id="{5070D2CD-B7DD-4902-B850-35D3C366756E}"/>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91216" name="South Dakota">
            <a:extLst>
              <a:ext uri="{FF2B5EF4-FFF2-40B4-BE49-F238E27FC236}">
                <a16:creationId xmlns:a16="http://schemas.microsoft.com/office/drawing/2014/main" id="{0275BAE9-6FFE-4B59-AB8F-9BC48587072A}"/>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91217" name="Tennessee">
            <a:extLst>
              <a:ext uri="{FF2B5EF4-FFF2-40B4-BE49-F238E27FC236}">
                <a16:creationId xmlns:a16="http://schemas.microsoft.com/office/drawing/2014/main" id="{29B4F0E2-9677-47A3-9FC6-54E2E715DD4D}"/>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91218" name="Texas">
            <a:extLst>
              <a:ext uri="{FF2B5EF4-FFF2-40B4-BE49-F238E27FC236}">
                <a16:creationId xmlns:a16="http://schemas.microsoft.com/office/drawing/2014/main" id="{1B25DD7B-0B8A-4751-9571-F2D8FC3C4AE9}"/>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91219" name="Utah">
            <a:extLst>
              <a:ext uri="{FF2B5EF4-FFF2-40B4-BE49-F238E27FC236}">
                <a16:creationId xmlns:a16="http://schemas.microsoft.com/office/drawing/2014/main" id="{11327495-38E7-4084-BA85-EEF857B31BFC}"/>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91220" name="Vermont">
            <a:extLst>
              <a:ext uri="{FF2B5EF4-FFF2-40B4-BE49-F238E27FC236}">
                <a16:creationId xmlns:a16="http://schemas.microsoft.com/office/drawing/2014/main" id="{0CDFEE5C-DE56-496B-B85E-98415E7B0170}"/>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91221" name="West Virginia">
            <a:extLst>
              <a:ext uri="{FF2B5EF4-FFF2-40B4-BE49-F238E27FC236}">
                <a16:creationId xmlns:a16="http://schemas.microsoft.com/office/drawing/2014/main" id="{3A227BFB-2E7C-4200-9AE3-C1654D09C176}"/>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91222" name="Wisconsin">
            <a:extLst>
              <a:ext uri="{FF2B5EF4-FFF2-40B4-BE49-F238E27FC236}">
                <a16:creationId xmlns:a16="http://schemas.microsoft.com/office/drawing/2014/main" id="{10D6974D-FF88-4845-B37D-3D3EB60E57B6}"/>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91223" name="Wyoming">
            <a:extLst>
              <a:ext uri="{FF2B5EF4-FFF2-40B4-BE49-F238E27FC236}">
                <a16:creationId xmlns:a16="http://schemas.microsoft.com/office/drawing/2014/main" id="{E0DE41E1-12BF-4BC9-9FEF-E5BC90C09C54}"/>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91224" name="Massachusetts">
            <a:extLst>
              <a:ext uri="{FF2B5EF4-FFF2-40B4-BE49-F238E27FC236}">
                <a16:creationId xmlns:a16="http://schemas.microsoft.com/office/drawing/2014/main" id="{EDE6B16C-F343-4946-8A9B-DEE78703A7BF}"/>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91225" name="Freeform 59">
            <a:extLst>
              <a:ext uri="{FF2B5EF4-FFF2-40B4-BE49-F238E27FC236}">
                <a16:creationId xmlns:a16="http://schemas.microsoft.com/office/drawing/2014/main" id="{DCD12148-4C6B-4492-B17D-CDB4C5B01F40}"/>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226" name="Freeform 60">
            <a:extLst>
              <a:ext uri="{FF2B5EF4-FFF2-40B4-BE49-F238E27FC236}">
                <a16:creationId xmlns:a16="http://schemas.microsoft.com/office/drawing/2014/main" id="{66AA8CBB-5FBB-4D3F-B2AF-E02BEFC332EF}"/>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227" name="Virginia">
            <a:extLst>
              <a:ext uri="{FF2B5EF4-FFF2-40B4-BE49-F238E27FC236}">
                <a16:creationId xmlns:a16="http://schemas.microsoft.com/office/drawing/2014/main" id="{E5E8D678-81A3-43DD-B83F-7F2CADFC4126}"/>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91228" name="Freeform 62">
            <a:extLst>
              <a:ext uri="{FF2B5EF4-FFF2-40B4-BE49-F238E27FC236}">
                <a16:creationId xmlns:a16="http://schemas.microsoft.com/office/drawing/2014/main" id="{405E7314-C11C-4979-B111-FF84C1848325}"/>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1229" name="Hawaii">
            <a:extLst>
              <a:ext uri="{FF2B5EF4-FFF2-40B4-BE49-F238E27FC236}">
                <a16:creationId xmlns:a16="http://schemas.microsoft.com/office/drawing/2014/main" id="{4FF5B203-6CD9-44CA-8793-4DDEC66CA4F5}"/>
              </a:ext>
            </a:extLst>
          </p:cNvPr>
          <p:cNvGrpSpPr>
            <a:grpSpLocks/>
          </p:cNvGrpSpPr>
          <p:nvPr/>
        </p:nvGrpSpPr>
        <p:grpSpPr bwMode="auto">
          <a:xfrm>
            <a:off x="682625" y="3846513"/>
            <a:ext cx="963613" cy="498475"/>
            <a:chOff x="582" y="2987"/>
            <a:chExt cx="659" cy="352"/>
          </a:xfrm>
        </p:grpSpPr>
        <p:sp>
          <p:nvSpPr>
            <p:cNvPr id="391254" name="Freeform 64">
              <a:extLst>
                <a:ext uri="{FF2B5EF4-FFF2-40B4-BE49-F238E27FC236}">
                  <a16:creationId xmlns:a16="http://schemas.microsoft.com/office/drawing/2014/main" id="{132A1A2F-80F2-4F45-B701-39D895E46D6A}"/>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91255" name="Freeform 65">
              <a:extLst>
                <a:ext uri="{FF2B5EF4-FFF2-40B4-BE49-F238E27FC236}">
                  <a16:creationId xmlns:a16="http://schemas.microsoft.com/office/drawing/2014/main" id="{EB718109-914D-49C0-AAFA-1ECE3AB98B77}"/>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91256" name="Freeform 66">
              <a:extLst>
                <a:ext uri="{FF2B5EF4-FFF2-40B4-BE49-F238E27FC236}">
                  <a16:creationId xmlns:a16="http://schemas.microsoft.com/office/drawing/2014/main" id="{AD999E26-7DAC-4D7A-8205-455A6DD6E82C}"/>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91257" name="Freeform 67">
              <a:extLst>
                <a:ext uri="{FF2B5EF4-FFF2-40B4-BE49-F238E27FC236}">
                  <a16:creationId xmlns:a16="http://schemas.microsoft.com/office/drawing/2014/main" id="{0B9FEFFA-743F-4D49-B47C-7972FAD2AC60}"/>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91258" name="Freeform 68">
              <a:extLst>
                <a:ext uri="{FF2B5EF4-FFF2-40B4-BE49-F238E27FC236}">
                  <a16:creationId xmlns:a16="http://schemas.microsoft.com/office/drawing/2014/main" id="{B975D012-8D04-46E2-B917-7553C388C659}"/>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91259" name="Freeform 69">
              <a:extLst>
                <a:ext uri="{FF2B5EF4-FFF2-40B4-BE49-F238E27FC236}">
                  <a16:creationId xmlns:a16="http://schemas.microsoft.com/office/drawing/2014/main" id="{4E4100A6-1AF9-4AAD-8C73-D13FDD2D2A01}"/>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91260" name="Freeform 70">
              <a:extLst>
                <a:ext uri="{FF2B5EF4-FFF2-40B4-BE49-F238E27FC236}">
                  <a16:creationId xmlns:a16="http://schemas.microsoft.com/office/drawing/2014/main" id="{CD4CC48E-2CAE-40D0-A76E-C4320E6BB50F}"/>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91261" name="Freeform 71">
              <a:extLst>
                <a:ext uri="{FF2B5EF4-FFF2-40B4-BE49-F238E27FC236}">
                  <a16:creationId xmlns:a16="http://schemas.microsoft.com/office/drawing/2014/main" id="{645A5058-558E-4688-BD21-5C4E6B69F653}"/>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91230" name="Alaska">
            <a:extLst>
              <a:ext uri="{FF2B5EF4-FFF2-40B4-BE49-F238E27FC236}">
                <a16:creationId xmlns:a16="http://schemas.microsoft.com/office/drawing/2014/main" id="{F063843E-866A-4198-8E57-339FE3FE449F}"/>
              </a:ext>
            </a:extLst>
          </p:cNvPr>
          <p:cNvGrpSpPr>
            <a:grpSpLocks/>
          </p:cNvGrpSpPr>
          <p:nvPr/>
        </p:nvGrpSpPr>
        <p:grpSpPr bwMode="auto">
          <a:xfrm>
            <a:off x="660400" y="4448175"/>
            <a:ext cx="2776538" cy="987425"/>
            <a:chOff x="523" y="3048"/>
            <a:chExt cx="1899" cy="696"/>
          </a:xfrm>
        </p:grpSpPr>
        <p:sp>
          <p:nvSpPr>
            <p:cNvPr id="391244" name="Freeform 73">
              <a:extLst>
                <a:ext uri="{FF2B5EF4-FFF2-40B4-BE49-F238E27FC236}">
                  <a16:creationId xmlns:a16="http://schemas.microsoft.com/office/drawing/2014/main" id="{9B06AA9D-E565-4036-87E3-11E1CFE7F173}"/>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91245" name="Freeform 74">
              <a:extLst>
                <a:ext uri="{FF2B5EF4-FFF2-40B4-BE49-F238E27FC236}">
                  <a16:creationId xmlns:a16="http://schemas.microsoft.com/office/drawing/2014/main" id="{A97D4261-89E3-4FC0-B8C0-AB63FFCBF2C7}"/>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91246" name="Freeform 75">
              <a:extLst>
                <a:ext uri="{FF2B5EF4-FFF2-40B4-BE49-F238E27FC236}">
                  <a16:creationId xmlns:a16="http://schemas.microsoft.com/office/drawing/2014/main" id="{75796AEB-C3F2-4FBC-8F4F-703C003D93A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91247" name="Freeform 76">
              <a:extLst>
                <a:ext uri="{FF2B5EF4-FFF2-40B4-BE49-F238E27FC236}">
                  <a16:creationId xmlns:a16="http://schemas.microsoft.com/office/drawing/2014/main" id="{F717B6CA-B82B-4932-8228-DB559EBD8787}"/>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91248" name="Freeform 77">
              <a:extLst>
                <a:ext uri="{FF2B5EF4-FFF2-40B4-BE49-F238E27FC236}">
                  <a16:creationId xmlns:a16="http://schemas.microsoft.com/office/drawing/2014/main" id="{870E3790-1A79-4065-9892-D0935AA37AA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91249" name="Freeform 78">
              <a:extLst>
                <a:ext uri="{FF2B5EF4-FFF2-40B4-BE49-F238E27FC236}">
                  <a16:creationId xmlns:a16="http://schemas.microsoft.com/office/drawing/2014/main" id="{817BEDF4-D9F2-43E0-9F3A-BCA9461EA87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91250" name="Freeform 79">
              <a:extLst>
                <a:ext uri="{FF2B5EF4-FFF2-40B4-BE49-F238E27FC236}">
                  <a16:creationId xmlns:a16="http://schemas.microsoft.com/office/drawing/2014/main" id="{F325341F-1D4E-4A1B-9F58-D18E0C9B19A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91251" name="Freeform 80">
              <a:extLst>
                <a:ext uri="{FF2B5EF4-FFF2-40B4-BE49-F238E27FC236}">
                  <a16:creationId xmlns:a16="http://schemas.microsoft.com/office/drawing/2014/main" id="{E1DE0238-027F-4B71-86FF-B1759B26532A}"/>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91252" name="Freeform 81">
              <a:extLst>
                <a:ext uri="{FF2B5EF4-FFF2-40B4-BE49-F238E27FC236}">
                  <a16:creationId xmlns:a16="http://schemas.microsoft.com/office/drawing/2014/main" id="{D98E77BE-1C63-473B-AEC4-3C4128DA874A}"/>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91253" name="Freeform 82">
              <a:extLst>
                <a:ext uri="{FF2B5EF4-FFF2-40B4-BE49-F238E27FC236}">
                  <a16:creationId xmlns:a16="http://schemas.microsoft.com/office/drawing/2014/main" id="{DB0A1E8A-0EF7-4D18-B261-C94DC09C1C7C}"/>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91231" name="Rectangle 109">
            <a:extLst>
              <a:ext uri="{FF2B5EF4-FFF2-40B4-BE49-F238E27FC236}">
                <a16:creationId xmlns:a16="http://schemas.microsoft.com/office/drawing/2014/main" id="{23DA625A-1E62-4E99-9971-F810C25E9746}"/>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1232" name="Rectangle 110">
            <a:extLst>
              <a:ext uri="{FF2B5EF4-FFF2-40B4-BE49-F238E27FC236}">
                <a16:creationId xmlns:a16="http://schemas.microsoft.com/office/drawing/2014/main" id="{0AF11004-7760-41CF-8CE9-0508B5884DEB}"/>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1233" name="Rectangle 111">
            <a:extLst>
              <a:ext uri="{FF2B5EF4-FFF2-40B4-BE49-F238E27FC236}">
                <a16:creationId xmlns:a16="http://schemas.microsoft.com/office/drawing/2014/main" id="{1FE5A673-FDD1-4BC4-91AD-78B20FFEC8D0}"/>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1234" name="Rectangle 112">
            <a:extLst>
              <a:ext uri="{FF2B5EF4-FFF2-40B4-BE49-F238E27FC236}">
                <a16:creationId xmlns:a16="http://schemas.microsoft.com/office/drawing/2014/main" id="{92D25DA0-D2DF-4617-B003-E0E99D2C0DBF}"/>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1235" name="Rectangle 113">
            <a:extLst>
              <a:ext uri="{FF2B5EF4-FFF2-40B4-BE49-F238E27FC236}">
                <a16:creationId xmlns:a16="http://schemas.microsoft.com/office/drawing/2014/main" id="{41A7D9E8-894C-45F8-BAEA-1908EEDAB0E5}"/>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1236" name="Text Box 114">
            <a:extLst>
              <a:ext uri="{FF2B5EF4-FFF2-40B4-BE49-F238E27FC236}">
                <a16:creationId xmlns:a16="http://schemas.microsoft.com/office/drawing/2014/main" id="{F1464572-8AA8-4803-BDB6-FB06D78311C9}"/>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91237" name="Text Box 105">
            <a:extLst>
              <a:ext uri="{FF2B5EF4-FFF2-40B4-BE49-F238E27FC236}">
                <a16:creationId xmlns:a16="http://schemas.microsoft.com/office/drawing/2014/main" id="{84064B6F-CAAA-47B0-BE82-AC9ABDA4FCD6}"/>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91238" name="Text Box 106">
            <a:extLst>
              <a:ext uri="{FF2B5EF4-FFF2-40B4-BE49-F238E27FC236}">
                <a16:creationId xmlns:a16="http://schemas.microsoft.com/office/drawing/2014/main" id="{2FAD4019-EFCC-448D-B2B7-95B02756DD06}"/>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91239" name="Text Box 107">
            <a:extLst>
              <a:ext uri="{FF2B5EF4-FFF2-40B4-BE49-F238E27FC236}">
                <a16:creationId xmlns:a16="http://schemas.microsoft.com/office/drawing/2014/main" id="{B84CC0BC-842D-43A8-81ED-DD65121ABD7F}"/>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91240" name="Text Box 108">
            <a:extLst>
              <a:ext uri="{FF2B5EF4-FFF2-40B4-BE49-F238E27FC236}">
                <a16:creationId xmlns:a16="http://schemas.microsoft.com/office/drawing/2014/main" id="{FDC0C0A7-351C-4E40-9560-59F07806060D}"/>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91241" name="Rectangle 7">
            <a:extLst>
              <a:ext uri="{FF2B5EF4-FFF2-40B4-BE49-F238E27FC236}">
                <a16:creationId xmlns:a16="http://schemas.microsoft.com/office/drawing/2014/main" id="{1A684ED7-5CB5-4FFE-8F5E-376A4382E64A}"/>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offer opportunities for students to participate in physical activity before the school day*</a:t>
            </a:r>
          </a:p>
        </p:txBody>
      </p:sp>
      <p:sp>
        <p:nvSpPr>
          <p:cNvPr id="391242" name="Text Box 101">
            <a:extLst>
              <a:ext uri="{FF2B5EF4-FFF2-40B4-BE49-F238E27FC236}">
                <a16:creationId xmlns:a16="http://schemas.microsoft.com/office/drawing/2014/main" id="{8F180DC6-0A92-4278-8CFA-91D7E4454877}"/>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*Through organized physical activities or access to facilities or equipment for physical activity.</a:t>
            </a:r>
          </a:p>
        </p:txBody>
      </p:sp>
      <p:sp>
        <p:nvSpPr>
          <p:cNvPr id="391243" name="Text Box 116">
            <a:extLst>
              <a:ext uri="{FF2B5EF4-FFF2-40B4-BE49-F238E27FC236}">
                <a16:creationId xmlns:a16="http://schemas.microsoft.com/office/drawing/2014/main" id="{4F16614D-9881-4AC7-8706-420C8C51B8B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Kansas">
            <a:extLst>
              <a:ext uri="{FF2B5EF4-FFF2-40B4-BE49-F238E27FC236}">
                <a16:creationId xmlns:a16="http://schemas.microsoft.com/office/drawing/2014/main" id="{06A25320-8373-4280-99F5-442779048AF0}"/>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93219" name="Missouri">
            <a:extLst>
              <a:ext uri="{FF2B5EF4-FFF2-40B4-BE49-F238E27FC236}">
                <a16:creationId xmlns:a16="http://schemas.microsoft.com/office/drawing/2014/main" id="{BEB182E6-D8D0-4DC2-B93B-E1421E2D860B}"/>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3220" name="Illinois">
            <a:extLst>
              <a:ext uri="{FF2B5EF4-FFF2-40B4-BE49-F238E27FC236}">
                <a16:creationId xmlns:a16="http://schemas.microsoft.com/office/drawing/2014/main" id="{FF5D0D21-CF51-4EB3-8D82-17EF10206CF5}"/>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93221" name="Iowa">
            <a:extLst>
              <a:ext uri="{FF2B5EF4-FFF2-40B4-BE49-F238E27FC236}">
                <a16:creationId xmlns:a16="http://schemas.microsoft.com/office/drawing/2014/main" id="{CEC574AF-8469-4289-82C0-35C8CDA50A0D}"/>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93222" name="New Mexico">
            <a:extLst>
              <a:ext uri="{FF2B5EF4-FFF2-40B4-BE49-F238E27FC236}">
                <a16:creationId xmlns:a16="http://schemas.microsoft.com/office/drawing/2014/main" id="{A5DA8917-945A-48B1-A7B5-05444D689072}"/>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93223" name="Oklahoma">
            <a:extLst>
              <a:ext uri="{FF2B5EF4-FFF2-40B4-BE49-F238E27FC236}">
                <a16:creationId xmlns:a16="http://schemas.microsoft.com/office/drawing/2014/main" id="{106AB740-620F-487E-85DC-E5B3880918CB}"/>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93224" name="Florida">
            <a:extLst>
              <a:ext uri="{FF2B5EF4-FFF2-40B4-BE49-F238E27FC236}">
                <a16:creationId xmlns:a16="http://schemas.microsoft.com/office/drawing/2014/main" id="{D36A5D9E-274B-4BCC-BA95-1189FAF06DC7}"/>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93225" name="Freeform 9">
            <a:extLst>
              <a:ext uri="{FF2B5EF4-FFF2-40B4-BE49-F238E27FC236}">
                <a16:creationId xmlns:a16="http://schemas.microsoft.com/office/drawing/2014/main" id="{FEDA5C80-29CE-4EAA-BC57-AC286977D66A}"/>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93226" name="Freeform 10">
            <a:extLst>
              <a:ext uri="{FF2B5EF4-FFF2-40B4-BE49-F238E27FC236}">
                <a16:creationId xmlns:a16="http://schemas.microsoft.com/office/drawing/2014/main" id="{FABA12F1-036D-46CA-8708-C9ABC130E11A}"/>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93227" name="Freeform 11">
            <a:extLst>
              <a:ext uri="{FF2B5EF4-FFF2-40B4-BE49-F238E27FC236}">
                <a16:creationId xmlns:a16="http://schemas.microsoft.com/office/drawing/2014/main" id="{C19EF49F-08C2-41B5-B95C-7E43FBCF0618}"/>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93228" name="Michigan Upper">
            <a:extLst>
              <a:ext uri="{FF2B5EF4-FFF2-40B4-BE49-F238E27FC236}">
                <a16:creationId xmlns:a16="http://schemas.microsoft.com/office/drawing/2014/main" id="{87129D3C-50B1-41A9-80C2-EFD9B76E98CC}"/>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93229" name="Michigan">
            <a:extLst>
              <a:ext uri="{FF2B5EF4-FFF2-40B4-BE49-F238E27FC236}">
                <a16:creationId xmlns:a16="http://schemas.microsoft.com/office/drawing/2014/main" id="{345FC00F-61DE-4AC3-94A7-82BB4DF007C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93230" name="New York">
            <a:extLst>
              <a:ext uri="{FF2B5EF4-FFF2-40B4-BE49-F238E27FC236}">
                <a16:creationId xmlns:a16="http://schemas.microsoft.com/office/drawing/2014/main" id="{FDBCC330-9881-45D6-A8F3-07E6C2B9D36C}"/>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93231" name="Freeform 15">
            <a:extLst>
              <a:ext uri="{FF2B5EF4-FFF2-40B4-BE49-F238E27FC236}">
                <a16:creationId xmlns:a16="http://schemas.microsoft.com/office/drawing/2014/main" id="{8A9D031C-54A4-4C0B-8474-43FC2D7670DB}"/>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32" name="Freeform 16">
            <a:extLst>
              <a:ext uri="{FF2B5EF4-FFF2-40B4-BE49-F238E27FC236}">
                <a16:creationId xmlns:a16="http://schemas.microsoft.com/office/drawing/2014/main" id="{90181919-FF9F-4F3C-88FE-B3365D624A5A}"/>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33" name="Washington">
            <a:extLst>
              <a:ext uri="{FF2B5EF4-FFF2-40B4-BE49-F238E27FC236}">
                <a16:creationId xmlns:a16="http://schemas.microsoft.com/office/drawing/2014/main" id="{CA28AEF1-3248-4EA2-8B9F-91A39EF64E95}"/>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93234" name="Freeform 19">
            <a:extLst>
              <a:ext uri="{FF2B5EF4-FFF2-40B4-BE49-F238E27FC236}">
                <a16:creationId xmlns:a16="http://schemas.microsoft.com/office/drawing/2014/main" id="{B08F072E-8CDC-4978-984C-F19436FAC482}"/>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35" name="Alabama">
            <a:extLst>
              <a:ext uri="{FF2B5EF4-FFF2-40B4-BE49-F238E27FC236}">
                <a16:creationId xmlns:a16="http://schemas.microsoft.com/office/drawing/2014/main" id="{506BE5F2-2855-4623-8382-18F6596C180B}"/>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93236" name="Arizona">
            <a:extLst>
              <a:ext uri="{FF2B5EF4-FFF2-40B4-BE49-F238E27FC236}">
                <a16:creationId xmlns:a16="http://schemas.microsoft.com/office/drawing/2014/main" id="{1B400256-0BF4-493E-AED1-789BA05D3D02}"/>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93237" name="Arkansas">
            <a:extLst>
              <a:ext uri="{FF2B5EF4-FFF2-40B4-BE49-F238E27FC236}">
                <a16:creationId xmlns:a16="http://schemas.microsoft.com/office/drawing/2014/main" id="{D3C89657-8F7D-4EB8-A49E-437E45234FE2}"/>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93238" name="California">
            <a:extLst>
              <a:ext uri="{FF2B5EF4-FFF2-40B4-BE49-F238E27FC236}">
                <a16:creationId xmlns:a16="http://schemas.microsoft.com/office/drawing/2014/main" id="{0CE8D0DB-A9A1-4BEF-BF90-B0E73897B990}"/>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93239" name="Colorado">
            <a:extLst>
              <a:ext uri="{FF2B5EF4-FFF2-40B4-BE49-F238E27FC236}">
                <a16:creationId xmlns:a16="http://schemas.microsoft.com/office/drawing/2014/main" id="{626AA29B-1B29-44B8-95D5-F9F17DEA822A}"/>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93240" name="Connecticut">
            <a:extLst>
              <a:ext uri="{FF2B5EF4-FFF2-40B4-BE49-F238E27FC236}">
                <a16:creationId xmlns:a16="http://schemas.microsoft.com/office/drawing/2014/main" id="{E1F48147-F0DE-471E-9CF4-A4208E6233E9}"/>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93241" name="Delaware">
            <a:extLst>
              <a:ext uri="{FF2B5EF4-FFF2-40B4-BE49-F238E27FC236}">
                <a16:creationId xmlns:a16="http://schemas.microsoft.com/office/drawing/2014/main" id="{E20FF9C5-14E7-4A7A-AE4F-25CB2ADC5905}"/>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93242" name="Freeform 27">
            <a:extLst>
              <a:ext uri="{FF2B5EF4-FFF2-40B4-BE49-F238E27FC236}">
                <a16:creationId xmlns:a16="http://schemas.microsoft.com/office/drawing/2014/main" id="{7AFC2B88-6B33-4BA5-9506-90B3322E450D}"/>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43" name="Georgia">
            <a:extLst>
              <a:ext uri="{FF2B5EF4-FFF2-40B4-BE49-F238E27FC236}">
                <a16:creationId xmlns:a16="http://schemas.microsoft.com/office/drawing/2014/main" id="{48C6A846-B5C0-4F32-9BD6-AA3E799E1540}"/>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93244" name="Idaho">
            <a:extLst>
              <a:ext uri="{FF2B5EF4-FFF2-40B4-BE49-F238E27FC236}">
                <a16:creationId xmlns:a16="http://schemas.microsoft.com/office/drawing/2014/main" id="{46406A57-BBF7-4D83-9DBD-9C4F4BCB54E2}"/>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93245" name="Indiana">
            <a:extLst>
              <a:ext uri="{FF2B5EF4-FFF2-40B4-BE49-F238E27FC236}">
                <a16:creationId xmlns:a16="http://schemas.microsoft.com/office/drawing/2014/main" id="{F4B95D28-E1C8-4C6E-B563-E07501F971F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93246" name="Kentucky">
            <a:extLst>
              <a:ext uri="{FF2B5EF4-FFF2-40B4-BE49-F238E27FC236}">
                <a16:creationId xmlns:a16="http://schemas.microsoft.com/office/drawing/2014/main" id="{F76BBB62-0097-4C14-BC98-0E27F6B441AF}"/>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93247" name="Louisiana">
            <a:extLst>
              <a:ext uri="{FF2B5EF4-FFF2-40B4-BE49-F238E27FC236}">
                <a16:creationId xmlns:a16="http://schemas.microsoft.com/office/drawing/2014/main" id="{5982C794-72C6-4687-867C-6C0145424DAF}"/>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93248" name="Maine">
            <a:extLst>
              <a:ext uri="{FF2B5EF4-FFF2-40B4-BE49-F238E27FC236}">
                <a16:creationId xmlns:a16="http://schemas.microsoft.com/office/drawing/2014/main" id="{6F006E9A-5AB4-47ED-A268-DF8692A3C369}"/>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93249" name="Maryland">
            <a:extLst>
              <a:ext uri="{FF2B5EF4-FFF2-40B4-BE49-F238E27FC236}">
                <a16:creationId xmlns:a16="http://schemas.microsoft.com/office/drawing/2014/main" id="{53D72FED-5356-48EF-BCF9-3E5CDC731E7E}"/>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93250" name="Minnesota">
            <a:extLst>
              <a:ext uri="{FF2B5EF4-FFF2-40B4-BE49-F238E27FC236}">
                <a16:creationId xmlns:a16="http://schemas.microsoft.com/office/drawing/2014/main" id="{3A24ACB0-0FCA-4A5C-938A-94726C0B52E5}"/>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93251" name="Mississippi">
            <a:extLst>
              <a:ext uri="{FF2B5EF4-FFF2-40B4-BE49-F238E27FC236}">
                <a16:creationId xmlns:a16="http://schemas.microsoft.com/office/drawing/2014/main" id="{41A13B6D-6FA3-4F7D-93A2-09705465C3F0}"/>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93252" name="Montana">
            <a:extLst>
              <a:ext uri="{FF2B5EF4-FFF2-40B4-BE49-F238E27FC236}">
                <a16:creationId xmlns:a16="http://schemas.microsoft.com/office/drawing/2014/main" id="{8C361EEA-9725-4897-BB05-5B01F6C45BF7}"/>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93253" name="Nebraska">
            <a:extLst>
              <a:ext uri="{FF2B5EF4-FFF2-40B4-BE49-F238E27FC236}">
                <a16:creationId xmlns:a16="http://schemas.microsoft.com/office/drawing/2014/main" id="{A5757303-1813-4321-9B48-059A715A1136}"/>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93254" name="Nevada">
            <a:extLst>
              <a:ext uri="{FF2B5EF4-FFF2-40B4-BE49-F238E27FC236}">
                <a16:creationId xmlns:a16="http://schemas.microsoft.com/office/drawing/2014/main" id="{568CF15C-430B-4337-8C53-D0EAD2269C65}"/>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93255" name="New Hampshire">
            <a:extLst>
              <a:ext uri="{FF2B5EF4-FFF2-40B4-BE49-F238E27FC236}">
                <a16:creationId xmlns:a16="http://schemas.microsoft.com/office/drawing/2014/main" id="{D764D340-9161-43F4-B71F-C83B21E4F02E}"/>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93256" name="New Jersey">
            <a:extLst>
              <a:ext uri="{FF2B5EF4-FFF2-40B4-BE49-F238E27FC236}">
                <a16:creationId xmlns:a16="http://schemas.microsoft.com/office/drawing/2014/main" id="{C9041316-7EA0-40F0-8978-46F412938D87}"/>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93257" name="North Carolina">
            <a:extLst>
              <a:ext uri="{FF2B5EF4-FFF2-40B4-BE49-F238E27FC236}">
                <a16:creationId xmlns:a16="http://schemas.microsoft.com/office/drawing/2014/main" id="{A517A27D-73E5-4B81-AB42-A6315123EC49}"/>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93258" name="North Dakota">
            <a:extLst>
              <a:ext uri="{FF2B5EF4-FFF2-40B4-BE49-F238E27FC236}">
                <a16:creationId xmlns:a16="http://schemas.microsoft.com/office/drawing/2014/main" id="{FC110F76-CD34-4596-8DEA-01EA23BB5A14}"/>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93259" name="Ohio">
            <a:extLst>
              <a:ext uri="{FF2B5EF4-FFF2-40B4-BE49-F238E27FC236}">
                <a16:creationId xmlns:a16="http://schemas.microsoft.com/office/drawing/2014/main" id="{A8C5CBD7-7D07-4CD1-A583-5E1D01EA73BA}"/>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93260" name="Oregon">
            <a:extLst>
              <a:ext uri="{FF2B5EF4-FFF2-40B4-BE49-F238E27FC236}">
                <a16:creationId xmlns:a16="http://schemas.microsoft.com/office/drawing/2014/main" id="{EFA36CF7-4CEA-4D8D-8012-C340C6E8B3E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93261" name="Pennsylvania">
            <a:extLst>
              <a:ext uri="{FF2B5EF4-FFF2-40B4-BE49-F238E27FC236}">
                <a16:creationId xmlns:a16="http://schemas.microsoft.com/office/drawing/2014/main" id="{6B3D4CD4-30AD-4C02-AAFB-EF285C99AD9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93262" name="Rhode Island">
            <a:extLst>
              <a:ext uri="{FF2B5EF4-FFF2-40B4-BE49-F238E27FC236}">
                <a16:creationId xmlns:a16="http://schemas.microsoft.com/office/drawing/2014/main" id="{3B2B3D3C-D285-46EA-8EF7-D6B9E879D480}"/>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3263" name="South Carolina">
            <a:extLst>
              <a:ext uri="{FF2B5EF4-FFF2-40B4-BE49-F238E27FC236}">
                <a16:creationId xmlns:a16="http://schemas.microsoft.com/office/drawing/2014/main" id="{642451AB-ADAE-4D50-B95A-BE10F73418A0}"/>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93264" name="South Dakota">
            <a:extLst>
              <a:ext uri="{FF2B5EF4-FFF2-40B4-BE49-F238E27FC236}">
                <a16:creationId xmlns:a16="http://schemas.microsoft.com/office/drawing/2014/main" id="{F97C53BE-D452-4C43-8C9E-18231B9410CA}"/>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93265" name="Tennessee">
            <a:extLst>
              <a:ext uri="{FF2B5EF4-FFF2-40B4-BE49-F238E27FC236}">
                <a16:creationId xmlns:a16="http://schemas.microsoft.com/office/drawing/2014/main" id="{EE818799-E576-454B-AC77-CCD33BF3C3B4}"/>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93266" name="Texas">
            <a:extLst>
              <a:ext uri="{FF2B5EF4-FFF2-40B4-BE49-F238E27FC236}">
                <a16:creationId xmlns:a16="http://schemas.microsoft.com/office/drawing/2014/main" id="{D6557A9A-35C4-41FB-95F1-AE89917BA659}"/>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93267" name="Utah">
            <a:extLst>
              <a:ext uri="{FF2B5EF4-FFF2-40B4-BE49-F238E27FC236}">
                <a16:creationId xmlns:a16="http://schemas.microsoft.com/office/drawing/2014/main" id="{9D912844-9D11-4375-B3EA-75B717763C7E}"/>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93268" name="Vermont">
            <a:extLst>
              <a:ext uri="{FF2B5EF4-FFF2-40B4-BE49-F238E27FC236}">
                <a16:creationId xmlns:a16="http://schemas.microsoft.com/office/drawing/2014/main" id="{EB06D0C5-C6AB-46A9-AD5A-380E4D8132BF}"/>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93269" name="West Virginia">
            <a:extLst>
              <a:ext uri="{FF2B5EF4-FFF2-40B4-BE49-F238E27FC236}">
                <a16:creationId xmlns:a16="http://schemas.microsoft.com/office/drawing/2014/main" id="{2C0EA079-4E2D-4A4A-8D4D-97A3641B998B}"/>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93270" name="Wisconsin">
            <a:extLst>
              <a:ext uri="{FF2B5EF4-FFF2-40B4-BE49-F238E27FC236}">
                <a16:creationId xmlns:a16="http://schemas.microsoft.com/office/drawing/2014/main" id="{20384669-3BDD-46DA-B5C3-B2D52CC83008}"/>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93271" name="Wyoming">
            <a:extLst>
              <a:ext uri="{FF2B5EF4-FFF2-40B4-BE49-F238E27FC236}">
                <a16:creationId xmlns:a16="http://schemas.microsoft.com/office/drawing/2014/main" id="{BD2F2873-7265-455B-9C6F-52E1A1C10E07}"/>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93272" name="Massachusetts">
            <a:extLst>
              <a:ext uri="{FF2B5EF4-FFF2-40B4-BE49-F238E27FC236}">
                <a16:creationId xmlns:a16="http://schemas.microsoft.com/office/drawing/2014/main" id="{5A2859C6-BEB4-4BF6-8B37-2181AC351AED}"/>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93273" name="Freeform 59">
            <a:extLst>
              <a:ext uri="{FF2B5EF4-FFF2-40B4-BE49-F238E27FC236}">
                <a16:creationId xmlns:a16="http://schemas.microsoft.com/office/drawing/2014/main" id="{7A478989-8814-4189-A4C2-76DC3CECD497}"/>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74" name="Freeform 60">
            <a:extLst>
              <a:ext uri="{FF2B5EF4-FFF2-40B4-BE49-F238E27FC236}">
                <a16:creationId xmlns:a16="http://schemas.microsoft.com/office/drawing/2014/main" id="{98D4E746-1CFC-4476-94FC-7D68DD3DDC6A}"/>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75" name="Virginia">
            <a:extLst>
              <a:ext uri="{FF2B5EF4-FFF2-40B4-BE49-F238E27FC236}">
                <a16:creationId xmlns:a16="http://schemas.microsoft.com/office/drawing/2014/main" id="{CA209856-E2AB-4854-A79A-0EA95FF3B5F3}"/>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93276" name="Freeform 62">
            <a:extLst>
              <a:ext uri="{FF2B5EF4-FFF2-40B4-BE49-F238E27FC236}">
                <a16:creationId xmlns:a16="http://schemas.microsoft.com/office/drawing/2014/main" id="{3A018A9D-06B0-4654-96A3-8E39480A7AE6}"/>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3277" name="Hawaii">
            <a:extLst>
              <a:ext uri="{FF2B5EF4-FFF2-40B4-BE49-F238E27FC236}">
                <a16:creationId xmlns:a16="http://schemas.microsoft.com/office/drawing/2014/main" id="{FCFE2589-628D-4F89-9D24-F92D0B64B5E7}"/>
              </a:ext>
            </a:extLst>
          </p:cNvPr>
          <p:cNvGrpSpPr>
            <a:grpSpLocks/>
          </p:cNvGrpSpPr>
          <p:nvPr/>
        </p:nvGrpSpPr>
        <p:grpSpPr bwMode="auto">
          <a:xfrm>
            <a:off x="682625" y="3846513"/>
            <a:ext cx="963613" cy="498475"/>
            <a:chOff x="582" y="2987"/>
            <a:chExt cx="659" cy="352"/>
          </a:xfrm>
        </p:grpSpPr>
        <p:sp>
          <p:nvSpPr>
            <p:cNvPr id="393302" name="Freeform 64">
              <a:extLst>
                <a:ext uri="{FF2B5EF4-FFF2-40B4-BE49-F238E27FC236}">
                  <a16:creationId xmlns:a16="http://schemas.microsoft.com/office/drawing/2014/main" id="{07771654-4215-441E-BC44-CBA9A05C9535}"/>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93303" name="Freeform 65">
              <a:extLst>
                <a:ext uri="{FF2B5EF4-FFF2-40B4-BE49-F238E27FC236}">
                  <a16:creationId xmlns:a16="http://schemas.microsoft.com/office/drawing/2014/main" id="{D68F919C-BC06-432B-BA39-C50C0B1C3F61}"/>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93304" name="Freeform 66">
              <a:extLst>
                <a:ext uri="{FF2B5EF4-FFF2-40B4-BE49-F238E27FC236}">
                  <a16:creationId xmlns:a16="http://schemas.microsoft.com/office/drawing/2014/main" id="{EF066549-92DC-417D-A009-EFF2620E604A}"/>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93305" name="Freeform 67">
              <a:extLst>
                <a:ext uri="{FF2B5EF4-FFF2-40B4-BE49-F238E27FC236}">
                  <a16:creationId xmlns:a16="http://schemas.microsoft.com/office/drawing/2014/main" id="{5CB6CC58-FC32-4709-BA0C-34D37C43D673}"/>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93306" name="Freeform 68">
              <a:extLst>
                <a:ext uri="{FF2B5EF4-FFF2-40B4-BE49-F238E27FC236}">
                  <a16:creationId xmlns:a16="http://schemas.microsoft.com/office/drawing/2014/main" id="{C7889E91-B47F-49D1-8137-68FD120E8E7C}"/>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93307" name="Freeform 69">
              <a:extLst>
                <a:ext uri="{FF2B5EF4-FFF2-40B4-BE49-F238E27FC236}">
                  <a16:creationId xmlns:a16="http://schemas.microsoft.com/office/drawing/2014/main" id="{22F9113B-73DA-42CF-A1AB-BC6DABE24599}"/>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93308" name="Freeform 70">
              <a:extLst>
                <a:ext uri="{FF2B5EF4-FFF2-40B4-BE49-F238E27FC236}">
                  <a16:creationId xmlns:a16="http://schemas.microsoft.com/office/drawing/2014/main" id="{9D06980A-84CE-484F-B7D1-55541B3261B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93309" name="Freeform 71">
              <a:extLst>
                <a:ext uri="{FF2B5EF4-FFF2-40B4-BE49-F238E27FC236}">
                  <a16:creationId xmlns:a16="http://schemas.microsoft.com/office/drawing/2014/main" id="{98AB4403-35D1-4EB7-BF78-BD519D32C80D}"/>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93278" name="Alaska">
            <a:extLst>
              <a:ext uri="{FF2B5EF4-FFF2-40B4-BE49-F238E27FC236}">
                <a16:creationId xmlns:a16="http://schemas.microsoft.com/office/drawing/2014/main" id="{95B77961-EEA6-4774-B5FA-F4FEFEA46FD4}"/>
              </a:ext>
            </a:extLst>
          </p:cNvPr>
          <p:cNvGrpSpPr>
            <a:grpSpLocks/>
          </p:cNvGrpSpPr>
          <p:nvPr/>
        </p:nvGrpSpPr>
        <p:grpSpPr bwMode="auto">
          <a:xfrm>
            <a:off x="660400" y="4448175"/>
            <a:ext cx="2776538" cy="987425"/>
            <a:chOff x="523" y="3048"/>
            <a:chExt cx="1899" cy="696"/>
          </a:xfrm>
        </p:grpSpPr>
        <p:sp>
          <p:nvSpPr>
            <p:cNvPr id="393292" name="Freeform 73">
              <a:extLst>
                <a:ext uri="{FF2B5EF4-FFF2-40B4-BE49-F238E27FC236}">
                  <a16:creationId xmlns:a16="http://schemas.microsoft.com/office/drawing/2014/main" id="{53E581BC-E678-4D26-BF3A-D586E25B99C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93293" name="Freeform 74">
              <a:extLst>
                <a:ext uri="{FF2B5EF4-FFF2-40B4-BE49-F238E27FC236}">
                  <a16:creationId xmlns:a16="http://schemas.microsoft.com/office/drawing/2014/main" id="{AC9B54B1-BFA8-4915-9E40-BF9C0A99AC4A}"/>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93294" name="Freeform 75">
              <a:extLst>
                <a:ext uri="{FF2B5EF4-FFF2-40B4-BE49-F238E27FC236}">
                  <a16:creationId xmlns:a16="http://schemas.microsoft.com/office/drawing/2014/main" id="{651A21DE-7009-4152-85A3-F871F60B2ED1}"/>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93295" name="Freeform 76">
              <a:extLst>
                <a:ext uri="{FF2B5EF4-FFF2-40B4-BE49-F238E27FC236}">
                  <a16:creationId xmlns:a16="http://schemas.microsoft.com/office/drawing/2014/main" id="{7F571AA8-0998-4095-9E01-34714C4285E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93296" name="Freeform 77">
              <a:extLst>
                <a:ext uri="{FF2B5EF4-FFF2-40B4-BE49-F238E27FC236}">
                  <a16:creationId xmlns:a16="http://schemas.microsoft.com/office/drawing/2014/main" id="{9D994075-6614-4F99-B289-2648B24E516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93297" name="Freeform 78">
              <a:extLst>
                <a:ext uri="{FF2B5EF4-FFF2-40B4-BE49-F238E27FC236}">
                  <a16:creationId xmlns:a16="http://schemas.microsoft.com/office/drawing/2014/main" id="{3B8B622B-792F-46D9-B6C9-602E7880B49F}"/>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93298" name="Freeform 79">
              <a:extLst>
                <a:ext uri="{FF2B5EF4-FFF2-40B4-BE49-F238E27FC236}">
                  <a16:creationId xmlns:a16="http://schemas.microsoft.com/office/drawing/2014/main" id="{4A7E2EF4-F021-4D11-A139-61CF96E0DE98}"/>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3299" name="Freeform 80">
              <a:extLst>
                <a:ext uri="{FF2B5EF4-FFF2-40B4-BE49-F238E27FC236}">
                  <a16:creationId xmlns:a16="http://schemas.microsoft.com/office/drawing/2014/main" id="{61E2839A-72CD-4C3E-B7F7-52856CA43E2E}"/>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3300" name="Freeform 81">
              <a:extLst>
                <a:ext uri="{FF2B5EF4-FFF2-40B4-BE49-F238E27FC236}">
                  <a16:creationId xmlns:a16="http://schemas.microsoft.com/office/drawing/2014/main" id="{6F606409-D21A-4B6A-8E76-4086D839AE53}"/>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3301" name="Freeform 82">
              <a:extLst>
                <a:ext uri="{FF2B5EF4-FFF2-40B4-BE49-F238E27FC236}">
                  <a16:creationId xmlns:a16="http://schemas.microsoft.com/office/drawing/2014/main" id="{1FB610C0-2AB2-4A1B-A9BF-8E1904D49F6C}"/>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93279" name="Rectangle 109">
            <a:extLst>
              <a:ext uri="{FF2B5EF4-FFF2-40B4-BE49-F238E27FC236}">
                <a16:creationId xmlns:a16="http://schemas.microsoft.com/office/drawing/2014/main" id="{A5C7EDAD-00CC-41A1-9CDF-A3C20E43E906}"/>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3280" name="Rectangle 110">
            <a:extLst>
              <a:ext uri="{FF2B5EF4-FFF2-40B4-BE49-F238E27FC236}">
                <a16:creationId xmlns:a16="http://schemas.microsoft.com/office/drawing/2014/main" id="{8F996580-64A4-42F9-895E-316703DA9F77}"/>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3281" name="Rectangle 111">
            <a:extLst>
              <a:ext uri="{FF2B5EF4-FFF2-40B4-BE49-F238E27FC236}">
                <a16:creationId xmlns:a16="http://schemas.microsoft.com/office/drawing/2014/main" id="{F785C868-5418-465A-B2E9-202E9F8EE822}"/>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3282" name="Rectangle 112">
            <a:extLst>
              <a:ext uri="{FF2B5EF4-FFF2-40B4-BE49-F238E27FC236}">
                <a16:creationId xmlns:a16="http://schemas.microsoft.com/office/drawing/2014/main" id="{0DA2FE4D-B917-42DC-8245-94644C71599A}"/>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3283" name="Rectangle 113">
            <a:extLst>
              <a:ext uri="{FF2B5EF4-FFF2-40B4-BE49-F238E27FC236}">
                <a16:creationId xmlns:a16="http://schemas.microsoft.com/office/drawing/2014/main" id="{57EAEA46-0718-4A76-AE0D-630D21A3209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3284" name="Text Box 114">
            <a:extLst>
              <a:ext uri="{FF2B5EF4-FFF2-40B4-BE49-F238E27FC236}">
                <a16:creationId xmlns:a16="http://schemas.microsoft.com/office/drawing/2014/main" id="{2F2E9259-BD4C-4800-B85A-0653D1F01992}"/>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93285" name="Text Box 105">
            <a:extLst>
              <a:ext uri="{FF2B5EF4-FFF2-40B4-BE49-F238E27FC236}">
                <a16:creationId xmlns:a16="http://schemas.microsoft.com/office/drawing/2014/main" id="{2B11A6DD-87D4-4B2C-BD2D-BE5EA774C710}"/>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93286" name="Text Box 106">
            <a:extLst>
              <a:ext uri="{FF2B5EF4-FFF2-40B4-BE49-F238E27FC236}">
                <a16:creationId xmlns:a16="http://schemas.microsoft.com/office/drawing/2014/main" id="{14BF82DE-906D-4129-A930-4624AACAE9A6}"/>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93287" name="Text Box 107">
            <a:extLst>
              <a:ext uri="{FF2B5EF4-FFF2-40B4-BE49-F238E27FC236}">
                <a16:creationId xmlns:a16="http://schemas.microsoft.com/office/drawing/2014/main" id="{E330AB26-DB7E-49FD-B08D-FC288C98DBC3}"/>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93288" name="Text Box 108">
            <a:extLst>
              <a:ext uri="{FF2B5EF4-FFF2-40B4-BE49-F238E27FC236}">
                <a16:creationId xmlns:a16="http://schemas.microsoft.com/office/drawing/2014/main" id="{DCA10FF1-9020-468D-BB44-28844CBF994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93289" name="Rectangle 7">
            <a:extLst>
              <a:ext uri="{FF2B5EF4-FFF2-40B4-BE49-F238E27FC236}">
                <a16:creationId xmlns:a16="http://schemas.microsoft.com/office/drawing/2014/main" id="{C1CC5D56-4EA0-4D7E-8F95-3717B516F069}"/>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offer opportunities for students to participate in physical activity after the school day</a:t>
            </a:r>
          </a:p>
        </p:txBody>
      </p:sp>
      <p:sp>
        <p:nvSpPr>
          <p:cNvPr id="393290" name="Text Box 101">
            <a:extLst>
              <a:ext uri="{FF2B5EF4-FFF2-40B4-BE49-F238E27FC236}">
                <a16:creationId xmlns:a16="http://schemas.microsoft.com/office/drawing/2014/main" id="{AE5FA078-F4FD-4602-9CF9-11D7319B446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93291" name="Text Box 116">
            <a:extLst>
              <a:ext uri="{FF2B5EF4-FFF2-40B4-BE49-F238E27FC236}">
                <a16:creationId xmlns:a16="http://schemas.microsoft.com/office/drawing/2014/main" id="{EA9EE218-2C12-42B3-B581-B1E631C74083}"/>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Kansas">
            <a:extLst>
              <a:ext uri="{FF2B5EF4-FFF2-40B4-BE49-F238E27FC236}">
                <a16:creationId xmlns:a16="http://schemas.microsoft.com/office/drawing/2014/main" id="{1E29DA20-87E7-46C6-B4D8-CDAB2E53449E}"/>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395267" name="Missouri">
            <a:extLst>
              <a:ext uri="{FF2B5EF4-FFF2-40B4-BE49-F238E27FC236}">
                <a16:creationId xmlns:a16="http://schemas.microsoft.com/office/drawing/2014/main" id="{ACAFF673-37DD-48D8-9DDB-354FB26B8FBA}"/>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95268" name="Illinois">
            <a:extLst>
              <a:ext uri="{FF2B5EF4-FFF2-40B4-BE49-F238E27FC236}">
                <a16:creationId xmlns:a16="http://schemas.microsoft.com/office/drawing/2014/main" id="{49CECCE1-598C-4A03-98A4-82AB10F9A4C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95269" name="Iowa">
            <a:extLst>
              <a:ext uri="{FF2B5EF4-FFF2-40B4-BE49-F238E27FC236}">
                <a16:creationId xmlns:a16="http://schemas.microsoft.com/office/drawing/2014/main" id="{A88EF06B-7F2B-4A84-83F3-9871DFD6DF92}"/>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95270" name="New Mexico">
            <a:extLst>
              <a:ext uri="{FF2B5EF4-FFF2-40B4-BE49-F238E27FC236}">
                <a16:creationId xmlns:a16="http://schemas.microsoft.com/office/drawing/2014/main" id="{C6AB8C71-A978-4464-9F7D-78745D45F470}"/>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95271" name="Oklahoma">
            <a:extLst>
              <a:ext uri="{FF2B5EF4-FFF2-40B4-BE49-F238E27FC236}">
                <a16:creationId xmlns:a16="http://schemas.microsoft.com/office/drawing/2014/main" id="{8BC3B48E-24E0-4BF8-BFCB-A2CF644F029D}"/>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95272" name="Florida">
            <a:extLst>
              <a:ext uri="{FF2B5EF4-FFF2-40B4-BE49-F238E27FC236}">
                <a16:creationId xmlns:a16="http://schemas.microsoft.com/office/drawing/2014/main" id="{108085E8-C8F4-4CF0-899E-D793376B65EE}"/>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95273" name="Freeform 9">
            <a:extLst>
              <a:ext uri="{FF2B5EF4-FFF2-40B4-BE49-F238E27FC236}">
                <a16:creationId xmlns:a16="http://schemas.microsoft.com/office/drawing/2014/main" id="{2428F27D-DA16-4CD6-87C9-FDC786EBE9E8}"/>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95274" name="Freeform 10">
            <a:extLst>
              <a:ext uri="{FF2B5EF4-FFF2-40B4-BE49-F238E27FC236}">
                <a16:creationId xmlns:a16="http://schemas.microsoft.com/office/drawing/2014/main" id="{4AF58A8F-C77F-48A0-B45F-5C137F6E9482}"/>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95275" name="Freeform 11">
            <a:extLst>
              <a:ext uri="{FF2B5EF4-FFF2-40B4-BE49-F238E27FC236}">
                <a16:creationId xmlns:a16="http://schemas.microsoft.com/office/drawing/2014/main" id="{11792691-9E15-47C0-9E3D-DB9730683F36}"/>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95276" name="Michigan Upper">
            <a:extLst>
              <a:ext uri="{FF2B5EF4-FFF2-40B4-BE49-F238E27FC236}">
                <a16:creationId xmlns:a16="http://schemas.microsoft.com/office/drawing/2014/main" id="{3E707693-13BF-4C3B-AC67-CA78B082B7FB}"/>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95277" name="Michigan">
            <a:extLst>
              <a:ext uri="{FF2B5EF4-FFF2-40B4-BE49-F238E27FC236}">
                <a16:creationId xmlns:a16="http://schemas.microsoft.com/office/drawing/2014/main" id="{C1F718F7-EFF3-40B3-80B3-4651354AE3C4}"/>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95278" name="New York">
            <a:extLst>
              <a:ext uri="{FF2B5EF4-FFF2-40B4-BE49-F238E27FC236}">
                <a16:creationId xmlns:a16="http://schemas.microsoft.com/office/drawing/2014/main" id="{572A4CCF-31C0-4303-834C-2B19FAAACA72}"/>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95279" name="Freeform 15">
            <a:extLst>
              <a:ext uri="{FF2B5EF4-FFF2-40B4-BE49-F238E27FC236}">
                <a16:creationId xmlns:a16="http://schemas.microsoft.com/office/drawing/2014/main" id="{1F56C70D-D17C-4847-8772-915F61B4D95E}"/>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80" name="Freeform 16">
            <a:extLst>
              <a:ext uri="{FF2B5EF4-FFF2-40B4-BE49-F238E27FC236}">
                <a16:creationId xmlns:a16="http://schemas.microsoft.com/office/drawing/2014/main" id="{8E5B3FCA-C390-4360-A299-FCD56D9E0214}"/>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81" name="Washington">
            <a:extLst>
              <a:ext uri="{FF2B5EF4-FFF2-40B4-BE49-F238E27FC236}">
                <a16:creationId xmlns:a16="http://schemas.microsoft.com/office/drawing/2014/main" id="{085151C7-7627-4444-82F4-71581126D3FD}"/>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95282" name="Freeform 19">
            <a:extLst>
              <a:ext uri="{FF2B5EF4-FFF2-40B4-BE49-F238E27FC236}">
                <a16:creationId xmlns:a16="http://schemas.microsoft.com/office/drawing/2014/main" id="{1C94A451-A941-4D41-98BF-EAEEBCF19C99}"/>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83" name="Alabama">
            <a:extLst>
              <a:ext uri="{FF2B5EF4-FFF2-40B4-BE49-F238E27FC236}">
                <a16:creationId xmlns:a16="http://schemas.microsoft.com/office/drawing/2014/main" id="{4108C1E5-0AFE-466C-A6F0-C498A569F027}"/>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95284" name="Arizona">
            <a:extLst>
              <a:ext uri="{FF2B5EF4-FFF2-40B4-BE49-F238E27FC236}">
                <a16:creationId xmlns:a16="http://schemas.microsoft.com/office/drawing/2014/main" id="{9B409B73-4002-40DD-BB5D-E6DFE2701D47}"/>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95285" name="Arkansas">
            <a:extLst>
              <a:ext uri="{FF2B5EF4-FFF2-40B4-BE49-F238E27FC236}">
                <a16:creationId xmlns:a16="http://schemas.microsoft.com/office/drawing/2014/main" id="{03E35724-07D3-4B48-8792-2184309AC65D}"/>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95286" name="California">
            <a:extLst>
              <a:ext uri="{FF2B5EF4-FFF2-40B4-BE49-F238E27FC236}">
                <a16:creationId xmlns:a16="http://schemas.microsoft.com/office/drawing/2014/main" id="{1607B377-7E21-4330-ACF7-A037228EDCC8}"/>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395287" name="Colorado">
            <a:extLst>
              <a:ext uri="{FF2B5EF4-FFF2-40B4-BE49-F238E27FC236}">
                <a16:creationId xmlns:a16="http://schemas.microsoft.com/office/drawing/2014/main" id="{F4C56147-C748-4370-B02B-24D02C931E44}"/>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95288" name="Connecticut">
            <a:extLst>
              <a:ext uri="{FF2B5EF4-FFF2-40B4-BE49-F238E27FC236}">
                <a16:creationId xmlns:a16="http://schemas.microsoft.com/office/drawing/2014/main" id="{3BFA2733-573A-4335-8F09-C1E35C5112B6}"/>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95289" name="Delaware">
            <a:extLst>
              <a:ext uri="{FF2B5EF4-FFF2-40B4-BE49-F238E27FC236}">
                <a16:creationId xmlns:a16="http://schemas.microsoft.com/office/drawing/2014/main" id="{5A7CEBCF-6C21-4B82-B52D-41EEDA03AD59}"/>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95290" name="Freeform 27">
            <a:extLst>
              <a:ext uri="{FF2B5EF4-FFF2-40B4-BE49-F238E27FC236}">
                <a16:creationId xmlns:a16="http://schemas.microsoft.com/office/drawing/2014/main" id="{BA1BA124-63A4-4AB3-9B37-C857044C1A92}"/>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91" name="Georgia">
            <a:extLst>
              <a:ext uri="{FF2B5EF4-FFF2-40B4-BE49-F238E27FC236}">
                <a16:creationId xmlns:a16="http://schemas.microsoft.com/office/drawing/2014/main" id="{F1D73BF8-FFB0-47AA-93F1-1ACF4AF3947E}"/>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95292" name="Idaho">
            <a:extLst>
              <a:ext uri="{FF2B5EF4-FFF2-40B4-BE49-F238E27FC236}">
                <a16:creationId xmlns:a16="http://schemas.microsoft.com/office/drawing/2014/main" id="{D23A7ABF-3041-44DB-A002-C466B619CCD8}"/>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95293" name="Indiana">
            <a:extLst>
              <a:ext uri="{FF2B5EF4-FFF2-40B4-BE49-F238E27FC236}">
                <a16:creationId xmlns:a16="http://schemas.microsoft.com/office/drawing/2014/main" id="{3B25231D-9D2D-4340-B20F-059DE4D68534}"/>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95294" name="Kentucky">
            <a:extLst>
              <a:ext uri="{FF2B5EF4-FFF2-40B4-BE49-F238E27FC236}">
                <a16:creationId xmlns:a16="http://schemas.microsoft.com/office/drawing/2014/main" id="{3242D596-E10E-4EF1-B0FE-08CA362FEE8B}"/>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95295" name="Louisiana">
            <a:extLst>
              <a:ext uri="{FF2B5EF4-FFF2-40B4-BE49-F238E27FC236}">
                <a16:creationId xmlns:a16="http://schemas.microsoft.com/office/drawing/2014/main" id="{7D21D8F0-20D9-4CB9-9217-D74D400D500A}"/>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95296" name="Maine">
            <a:extLst>
              <a:ext uri="{FF2B5EF4-FFF2-40B4-BE49-F238E27FC236}">
                <a16:creationId xmlns:a16="http://schemas.microsoft.com/office/drawing/2014/main" id="{1DC33C39-74F9-4118-839F-037821F61A3C}"/>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395297" name="Maryland">
            <a:extLst>
              <a:ext uri="{FF2B5EF4-FFF2-40B4-BE49-F238E27FC236}">
                <a16:creationId xmlns:a16="http://schemas.microsoft.com/office/drawing/2014/main" id="{FE18C603-96A8-4D25-B624-A75DB8123D10}"/>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95298" name="Minnesota">
            <a:extLst>
              <a:ext uri="{FF2B5EF4-FFF2-40B4-BE49-F238E27FC236}">
                <a16:creationId xmlns:a16="http://schemas.microsoft.com/office/drawing/2014/main" id="{5ABF46A7-CEAD-49DB-BA89-141C5AC56E8D}"/>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95299" name="Mississippi">
            <a:extLst>
              <a:ext uri="{FF2B5EF4-FFF2-40B4-BE49-F238E27FC236}">
                <a16:creationId xmlns:a16="http://schemas.microsoft.com/office/drawing/2014/main" id="{96BF893A-9968-4067-9758-D45011B40822}"/>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95300" name="Montana">
            <a:extLst>
              <a:ext uri="{FF2B5EF4-FFF2-40B4-BE49-F238E27FC236}">
                <a16:creationId xmlns:a16="http://schemas.microsoft.com/office/drawing/2014/main" id="{8267EA2B-3753-4932-B3F2-520C548D1A56}"/>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95301" name="Nebraska">
            <a:extLst>
              <a:ext uri="{FF2B5EF4-FFF2-40B4-BE49-F238E27FC236}">
                <a16:creationId xmlns:a16="http://schemas.microsoft.com/office/drawing/2014/main" id="{01C8A867-B50F-4F78-984F-EC9E84C401EC}"/>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95302" name="Nevada">
            <a:extLst>
              <a:ext uri="{FF2B5EF4-FFF2-40B4-BE49-F238E27FC236}">
                <a16:creationId xmlns:a16="http://schemas.microsoft.com/office/drawing/2014/main" id="{4BEB6A75-584F-4645-B944-BEE79FB3A5D4}"/>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7A9CF"/>
          </a:solidFill>
          <a:ln w="15875">
            <a:solidFill>
              <a:srgbClr val="003F48"/>
            </a:solidFill>
            <a:prstDash val="solid"/>
            <a:round/>
            <a:headEnd/>
            <a:tailEnd/>
          </a:ln>
        </p:spPr>
        <p:txBody>
          <a:bodyPr/>
          <a:lstStyle/>
          <a:p>
            <a:endParaRPr lang="en-US"/>
          </a:p>
        </p:txBody>
      </p:sp>
      <p:sp>
        <p:nvSpPr>
          <p:cNvPr id="395303" name="New Hampshire">
            <a:extLst>
              <a:ext uri="{FF2B5EF4-FFF2-40B4-BE49-F238E27FC236}">
                <a16:creationId xmlns:a16="http://schemas.microsoft.com/office/drawing/2014/main" id="{30DBBFA7-B09A-4812-87D9-9BE4853FCD12}"/>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95304" name="New Jersey">
            <a:extLst>
              <a:ext uri="{FF2B5EF4-FFF2-40B4-BE49-F238E27FC236}">
                <a16:creationId xmlns:a16="http://schemas.microsoft.com/office/drawing/2014/main" id="{8F6184C4-45F6-4056-9C14-524B233001B6}"/>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95305" name="North Carolina">
            <a:extLst>
              <a:ext uri="{FF2B5EF4-FFF2-40B4-BE49-F238E27FC236}">
                <a16:creationId xmlns:a16="http://schemas.microsoft.com/office/drawing/2014/main" id="{65B1D9E6-D7EE-4647-AAFD-586C9AFF3FDF}"/>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95306" name="North Dakota">
            <a:extLst>
              <a:ext uri="{FF2B5EF4-FFF2-40B4-BE49-F238E27FC236}">
                <a16:creationId xmlns:a16="http://schemas.microsoft.com/office/drawing/2014/main" id="{E9DA1D4A-61F5-4981-9BF6-0C21213335BD}"/>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95307" name="Ohio">
            <a:extLst>
              <a:ext uri="{FF2B5EF4-FFF2-40B4-BE49-F238E27FC236}">
                <a16:creationId xmlns:a16="http://schemas.microsoft.com/office/drawing/2014/main" id="{8831446A-860F-4E58-954D-1951E4A7F502}"/>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95308" name="Oregon">
            <a:extLst>
              <a:ext uri="{FF2B5EF4-FFF2-40B4-BE49-F238E27FC236}">
                <a16:creationId xmlns:a16="http://schemas.microsoft.com/office/drawing/2014/main" id="{850D40AF-A071-4BBE-AC8C-67A49F01FB2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95309" name="Pennsylvania">
            <a:extLst>
              <a:ext uri="{FF2B5EF4-FFF2-40B4-BE49-F238E27FC236}">
                <a16:creationId xmlns:a16="http://schemas.microsoft.com/office/drawing/2014/main" id="{6BB055E5-D5F2-4B84-8976-6F9748192B6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95310" name="Rhode Island">
            <a:extLst>
              <a:ext uri="{FF2B5EF4-FFF2-40B4-BE49-F238E27FC236}">
                <a16:creationId xmlns:a16="http://schemas.microsoft.com/office/drawing/2014/main" id="{5DFF5066-268A-4CB2-B2B3-E1AED61E6B84}"/>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95311" name="South Carolina">
            <a:extLst>
              <a:ext uri="{FF2B5EF4-FFF2-40B4-BE49-F238E27FC236}">
                <a16:creationId xmlns:a16="http://schemas.microsoft.com/office/drawing/2014/main" id="{247711C2-AD20-4FD1-8614-4FE168467FBC}"/>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95312" name="South Dakota">
            <a:extLst>
              <a:ext uri="{FF2B5EF4-FFF2-40B4-BE49-F238E27FC236}">
                <a16:creationId xmlns:a16="http://schemas.microsoft.com/office/drawing/2014/main" id="{A9C1FBBF-B7E3-48C9-B0C5-6ADFDEFABB9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95313" name="Tennessee">
            <a:extLst>
              <a:ext uri="{FF2B5EF4-FFF2-40B4-BE49-F238E27FC236}">
                <a16:creationId xmlns:a16="http://schemas.microsoft.com/office/drawing/2014/main" id="{025DF441-4901-4059-A096-BEA033618E55}"/>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95314" name="Texas">
            <a:extLst>
              <a:ext uri="{FF2B5EF4-FFF2-40B4-BE49-F238E27FC236}">
                <a16:creationId xmlns:a16="http://schemas.microsoft.com/office/drawing/2014/main" id="{387C1A42-13DE-4398-B139-AF6DFA2B2E34}"/>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7A9CF"/>
          </a:solidFill>
          <a:ln w="15875">
            <a:solidFill>
              <a:srgbClr val="003F48"/>
            </a:solidFill>
            <a:prstDash val="solid"/>
            <a:round/>
            <a:headEnd/>
            <a:tailEnd/>
          </a:ln>
        </p:spPr>
        <p:txBody>
          <a:bodyPr/>
          <a:lstStyle/>
          <a:p>
            <a:endParaRPr lang="en-US"/>
          </a:p>
        </p:txBody>
      </p:sp>
      <p:sp>
        <p:nvSpPr>
          <p:cNvPr id="395315" name="Utah">
            <a:extLst>
              <a:ext uri="{FF2B5EF4-FFF2-40B4-BE49-F238E27FC236}">
                <a16:creationId xmlns:a16="http://schemas.microsoft.com/office/drawing/2014/main" id="{A3565929-B143-4286-8EDE-5B73F590A99D}"/>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95316" name="Vermont">
            <a:extLst>
              <a:ext uri="{FF2B5EF4-FFF2-40B4-BE49-F238E27FC236}">
                <a16:creationId xmlns:a16="http://schemas.microsoft.com/office/drawing/2014/main" id="{DDBA41C1-B4DB-49EF-831D-64F40A154AA4}"/>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95317" name="West Virginia">
            <a:extLst>
              <a:ext uri="{FF2B5EF4-FFF2-40B4-BE49-F238E27FC236}">
                <a16:creationId xmlns:a16="http://schemas.microsoft.com/office/drawing/2014/main" id="{728DE0AF-FB52-4E67-99A2-7903F699881A}"/>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95318" name="Wisconsin">
            <a:extLst>
              <a:ext uri="{FF2B5EF4-FFF2-40B4-BE49-F238E27FC236}">
                <a16:creationId xmlns:a16="http://schemas.microsoft.com/office/drawing/2014/main" id="{272E8058-422D-4C76-A8E3-B16AD9F8FE3E}"/>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95319" name="Wyoming">
            <a:extLst>
              <a:ext uri="{FF2B5EF4-FFF2-40B4-BE49-F238E27FC236}">
                <a16:creationId xmlns:a16="http://schemas.microsoft.com/office/drawing/2014/main" id="{CF18DCA3-DFD7-4723-A204-2B0264F0FE19}"/>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95320" name="Massachusetts">
            <a:extLst>
              <a:ext uri="{FF2B5EF4-FFF2-40B4-BE49-F238E27FC236}">
                <a16:creationId xmlns:a16="http://schemas.microsoft.com/office/drawing/2014/main" id="{F76ADB7C-DB37-4F73-B440-9A8C3C4987B7}"/>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95321" name="Freeform 59">
            <a:extLst>
              <a:ext uri="{FF2B5EF4-FFF2-40B4-BE49-F238E27FC236}">
                <a16:creationId xmlns:a16="http://schemas.microsoft.com/office/drawing/2014/main" id="{E5675060-43D8-48C0-8295-D578FA6D0545}"/>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322" name="Freeform 60">
            <a:extLst>
              <a:ext uri="{FF2B5EF4-FFF2-40B4-BE49-F238E27FC236}">
                <a16:creationId xmlns:a16="http://schemas.microsoft.com/office/drawing/2014/main" id="{8DA02387-7181-4867-A9FA-07B33DE094D5}"/>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323" name="Virginia">
            <a:extLst>
              <a:ext uri="{FF2B5EF4-FFF2-40B4-BE49-F238E27FC236}">
                <a16:creationId xmlns:a16="http://schemas.microsoft.com/office/drawing/2014/main" id="{1706FAC1-7D99-42EC-AC39-BA4F4B1D2F70}"/>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95324" name="Freeform 62">
            <a:extLst>
              <a:ext uri="{FF2B5EF4-FFF2-40B4-BE49-F238E27FC236}">
                <a16:creationId xmlns:a16="http://schemas.microsoft.com/office/drawing/2014/main" id="{6BBB50C8-62D5-44D9-ADA5-AF5D00CEF1F6}"/>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5325" name="Hawaii">
            <a:extLst>
              <a:ext uri="{FF2B5EF4-FFF2-40B4-BE49-F238E27FC236}">
                <a16:creationId xmlns:a16="http://schemas.microsoft.com/office/drawing/2014/main" id="{0F3B4016-DFEB-4CF1-9F13-A9FF11D8D573}"/>
              </a:ext>
            </a:extLst>
          </p:cNvPr>
          <p:cNvGrpSpPr>
            <a:grpSpLocks/>
          </p:cNvGrpSpPr>
          <p:nvPr/>
        </p:nvGrpSpPr>
        <p:grpSpPr bwMode="auto">
          <a:xfrm>
            <a:off x="682625" y="3846513"/>
            <a:ext cx="963613" cy="498475"/>
            <a:chOff x="582" y="2987"/>
            <a:chExt cx="659" cy="352"/>
          </a:xfrm>
        </p:grpSpPr>
        <p:sp>
          <p:nvSpPr>
            <p:cNvPr id="395350" name="Freeform 64">
              <a:extLst>
                <a:ext uri="{FF2B5EF4-FFF2-40B4-BE49-F238E27FC236}">
                  <a16:creationId xmlns:a16="http://schemas.microsoft.com/office/drawing/2014/main" id="{EA507CA0-2502-4100-A053-A1CA3D2DCA2C}"/>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395351" name="Freeform 65">
              <a:extLst>
                <a:ext uri="{FF2B5EF4-FFF2-40B4-BE49-F238E27FC236}">
                  <a16:creationId xmlns:a16="http://schemas.microsoft.com/office/drawing/2014/main" id="{D03D04F6-C9D6-421C-8C42-126BC19A2111}"/>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95352" name="Freeform 66">
              <a:extLst>
                <a:ext uri="{FF2B5EF4-FFF2-40B4-BE49-F238E27FC236}">
                  <a16:creationId xmlns:a16="http://schemas.microsoft.com/office/drawing/2014/main" id="{1DB8457B-A98D-43AC-8D16-21127B3A7216}"/>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95353" name="Freeform 67">
              <a:extLst>
                <a:ext uri="{FF2B5EF4-FFF2-40B4-BE49-F238E27FC236}">
                  <a16:creationId xmlns:a16="http://schemas.microsoft.com/office/drawing/2014/main" id="{A0236C30-4F0D-460F-8EE9-731396D2C0D3}"/>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95354" name="Freeform 68">
              <a:extLst>
                <a:ext uri="{FF2B5EF4-FFF2-40B4-BE49-F238E27FC236}">
                  <a16:creationId xmlns:a16="http://schemas.microsoft.com/office/drawing/2014/main" id="{84EB7915-833A-4159-A7BE-39262F0413A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95355" name="Freeform 69">
              <a:extLst>
                <a:ext uri="{FF2B5EF4-FFF2-40B4-BE49-F238E27FC236}">
                  <a16:creationId xmlns:a16="http://schemas.microsoft.com/office/drawing/2014/main" id="{E7666BB5-8DEC-4185-B65D-6AC987B6180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95356" name="Freeform 70">
              <a:extLst>
                <a:ext uri="{FF2B5EF4-FFF2-40B4-BE49-F238E27FC236}">
                  <a16:creationId xmlns:a16="http://schemas.microsoft.com/office/drawing/2014/main" id="{4724AD7A-2983-4454-8E2C-E16E3CA05DD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395357" name="Freeform 71">
              <a:extLst>
                <a:ext uri="{FF2B5EF4-FFF2-40B4-BE49-F238E27FC236}">
                  <a16:creationId xmlns:a16="http://schemas.microsoft.com/office/drawing/2014/main" id="{718687BF-C9D7-45A5-A003-23219BC1D83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395326" name="Alaska">
            <a:extLst>
              <a:ext uri="{FF2B5EF4-FFF2-40B4-BE49-F238E27FC236}">
                <a16:creationId xmlns:a16="http://schemas.microsoft.com/office/drawing/2014/main" id="{79AF7F4E-55F5-4FE5-BE58-6CEDC11EC513}"/>
              </a:ext>
            </a:extLst>
          </p:cNvPr>
          <p:cNvGrpSpPr>
            <a:grpSpLocks/>
          </p:cNvGrpSpPr>
          <p:nvPr/>
        </p:nvGrpSpPr>
        <p:grpSpPr bwMode="auto">
          <a:xfrm>
            <a:off x="660400" y="4448175"/>
            <a:ext cx="2776538" cy="987425"/>
            <a:chOff x="523" y="3048"/>
            <a:chExt cx="1899" cy="696"/>
          </a:xfrm>
        </p:grpSpPr>
        <p:sp>
          <p:nvSpPr>
            <p:cNvPr id="395340" name="Freeform 73">
              <a:extLst>
                <a:ext uri="{FF2B5EF4-FFF2-40B4-BE49-F238E27FC236}">
                  <a16:creationId xmlns:a16="http://schemas.microsoft.com/office/drawing/2014/main" id="{814C3500-7959-41C7-AD32-B537CAD4E917}"/>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95341" name="Freeform 74">
              <a:extLst>
                <a:ext uri="{FF2B5EF4-FFF2-40B4-BE49-F238E27FC236}">
                  <a16:creationId xmlns:a16="http://schemas.microsoft.com/office/drawing/2014/main" id="{084A6FA7-A1E6-47A5-A59E-751AED94A50B}"/>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95342" name="Freeform 75">
              <a:extLst>
                <a:ext uri="{FF2B5EF4-FFF2-40B4-BE49-F238E27FC236}">
                  <a16:creationId xmlns:a16="http://schemas.microsoft.com/office/drawing/2014/main" id="{EACF92D4-8A19-4521-9C85-F79B1A0660DE}"/>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95343" name="Freeform 76">
              <a:extLst>
                <a:ext uri="{FF2B5EF4-FFF2-40B4-BE49-F238E27FC236}">
                  <a16:creationId xmlns:a16="http://schemas.microsoft.com/office/drawing/2014/main" id="{028482FB-2F1D-4D4B-9410-A57F3CCF5ACE}"/>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95344" name="Freeform 77">
              <a:extLst>
                <a:ext uri="{FF2B5EF4-FFF2-40B4-BE49-F238E27FC236}">
                  <a16:creationId xmlns:a16="http://schemas.microsoft.com/office/drawing/2014/main" id="{FD7505CA-CB18-4AE6-BE56-79B00D84897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95345" name="Freeform 78">
              <a:extLst>
                <a:ext uri="{FF2B5EF4-FFF2-40B4-BE49-F238E27FC236}">
                  <a16:creationId xmlns:a16="http://schemas.microsoft.com/office/drawing/2014/main" id="{FCD886C2-5BC7-425C-8BE4-83A94B62748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95346" name="Freeform 79">
              <a:extLst>
                <a:ext uri="{FF2B5EF4-FFF2-40B4-BE49-F238E27FC236}">
                  <a16:creationId xmlns:a16="http://schemas.microsoft.com/office/drawing/2014/main" id="{61DBC004-1303-458D-9BC1-16E805E94F40}"/>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5347" name="Freeform 80">
              <a:extLst>
                <a:ext uri="{FF2B5EF4-FFF2-40B4-BE49-F238E27FC236}">
                  <a16:creationId xmlns:a16="http://schemas.microsoft.com/office/drawing/2014/main" id="{7CCDDB78-EAC5-4EF0-8670-2A3A8AFF1098}"/>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5348" name="Freeform 81">
              <a:extLst>
                <a:ext uri="{FF2B5EF4-FFF2-40B4-BE49-F238E27FC236}">
                  <a16:creationId xmlns:a16="http://schemas.microsoft.com/office/drawing/2014/main" id="{8EF9A9B1-63B6-4D37-B7F5-EA72494070A0}"/>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95349" name="Freeform 82">
              <a:extLst>
                <a:ext uri="{FF2B5EF4-FFF2-40B4-BE49-F238E27FC236}">
                  <a16:creationId xmlns:a16="http://schemas.microsoft.com/office/drawing/2014/main" id="{97D1C609-B9A1-41EF-BEF8-D433BA7D4B37}"/>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95327" name="Rectangle 109">
            <a:extLst>
              <a:ext uri="{FF2B5EF4-FFF2-40B4-BE49-F238E27FC236}">
                <a16:creationId xmlns:a16="http://schemas.microsoft.com/office/drawing/2014/main" id="{F61ADBBE-E60E-44C7-B384-7A73215B9A0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5328" name="Rectangle 110">
            <a:extLst>
              <a:ext uri="{FF2B5EF4-FFF2-40B4-BE49-F238E27FC236}">
                <a16:creationId xmlns:a16="http://schemas.microsoft.com/office/drawing/2014/main" id="{B2946F40-E41C-4623-9AE9-8D71DBBED4F7}"/>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5329" name="Rectangle 111">
            <a:extLst>
              <a:ext uri="{FF2B5EF4-FFF2-40B4-BE49-F238E27FC236}">
                <a16:creationId xmlns:a16="http://schemas.microsoft.com/office/drawing/2014/main" id="{99B226B4-E715-4DF1-9962-34A906433C34}"/>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5330" name="Rectangle 112">
            <a:extLst>
              <a:ext uri="{FF2B5EF4-FFF2-40B4-BE49-F238E27FC236}">
                <a16:creationId xmlns:a16="http://schemas.microsoft.com/office/drawing/2014/main" id="{C47B1B78-64EE-41AB-83A1-2F34DBD54347}"/>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5331" name="Rectangle 113">
            <a:extLst>
              <a:ext uri="{FF2B5EF4-FFF2-40B4-BE49-F238E27FC236}">
                <a16:creationId xmlns:a16="http://schemas.microsoft.com/office/drawing/2014/main" id="{84585AC6-8458-44F1-8DF2-F8B88B105E69}"/>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95332" name="Text Box 114">
            <a:extLst>
              <a:ext uri="{FF2B5EF4-FFF2-40B4-BE49-F238E27FC236}">
                <a16:creationId xmlns:a16="http://schemas.microsoft.com/office/drawing/2014/main" id="{6818D784-FB4F-429F-9199-BBFDE6F8BE25}"/>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95333" name="Text Box 105">
            <a:extLst>
              <a:ext uri="{FF2B5EF4-FFF2-40B4-BE49-F238E27FC236}">
                <a16:creationId xmlns:a16="http://schemas.microsoft.com/office/drawing/2014/main" id="{16812148-7546-4EF2-93B0-1D73C285ED1E}"/>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95334" name="Text Box 106">
            <a:extLst>
              <a:ext uri="{FF2B5EF4-FFF2-40B4-BE49-F238E27FC236}">
                <a16:creationId xmlns:a16="http://schemas.microsoft.com/office/drawing/2014/main" id="{DFB71282-595F-4E31-9878-AFF767B369EC}"/>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95335" name="Text Box 107">
            <a:extLst>
              <a:ext uri="{FF2B5EF4-FFF2-40B4-BE49-F238E27FC236}">
                <a16:creationId xmlns:a16="http://schemas.microsoft.com/office/drawing/2014/main" id="{20CD0261-F4FE-4AC8-A10A-525B84584C49}"/>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95336" name="Text Box 108">
            <a:extLst>
              <a:ext uri="{FF2B5EF4-FFF2-40B4-BE49-F238E27FC236}">
                <a16:creationId xmlns:a16="http://schemas.microsoft.com/office/drawing/2014/main" id="{14382BE6-02C2-43A5-9E71-544A3F6B2FA0}"/>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95337" name="Rectangle 7">
            <a:extLst>
              <a:ext uri="{FF2B5EF4-FFF2-40B4-BE49-F238E27FC236}">
                <a16:creationId xmlns:a16="http://schemas.microsoft.com/office/drawing/2014/main" id="{F6174FBC-BA33-4523-9A56-5BABD5F083ED}"/>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have a joint use agreement for shared use of physical activity facilities</a:t>
            </a:r>
          </a:p>
        </p:txBody>
      </p:sp>
      <p:sp>
        <p:nvSpPr>
          <p:cNvPr id="395338" name="Text Box 101">
            <a:extLst>
              <a:ext uri="{FF2B5EF4-FFF2-40B4-BE49-F238E27FC236}">
                <a16:creationId xmlns:a16="http://schemas.microsoft.com/office/drawing/2014/main" id="{ECDF27F4-9115-414D-A0F8-7F1B3C01A3BB}"/>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95339" name="Text Box 116">
            <a:extLst>
              <a:ext uri="{FF2B5EF4-FFF2-40B4-BE49-F238E27FC236}">
                <a16:creationId xmlns:a16="http://schemas.microsoft.com/office/drawing/2014/main" id="{23850CE7-ACA0-44B6-8909-83DA75050A80}"/>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Kansas">
            <a:extLst>
              <a:ext uri="{FF2B5EF4-FFF2-40B4-BE49-F238E27FC236}">
                <a16:creationId xmlns:a16="http://schemas.microsoft.com/office/drawing/2014/main" id="{322B17C0-9162-4867-843F-B5A5948D76FB}"/>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66595" name="Missouri">
            <a:extLst>
              <a:ext uri="{FF2B5EF4-FFF2-40B4-BE49-F238E27FC236}">
                <a16:creationId xmlns:a16="http://schemas.microsoft.com/office/drawing/2014/main" id="{631EFAEB-585D-4806-8158-652650B10415}"/>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66596" name="Illinois">
            <a:extLst>
              <a:ext uri="{FF2B5EF4-FFF2-40B4-BE49-F238E27FC236}">
                <a16:creationId xmlns:a16="http://schemas.microsoft.com/office/drawing/2014/main" id="{BA526E0C-9DA1-42CF-80D0-8A0A785D4DC8}"/>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66597" name="Iowa">
            <a:extLst>
              <a:ext uri="{FF2B5EF4-FFF2-40B4-BE49-F238E27FC236}">
                <a16:creationId xmlns:a16="http://schemas.microsoft.com/office/drawing/2014/main" id="{D469B192-AA3C-4C5A-9A7E-010E69C121E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66598" name="New Mexico">
            <a:extLst>
              <a:ext uri="{FF2B5EF4-FFF2-40B4-BE49-F238E27FC236}">
                <a16:creationId xmlns:a16="http://schemas.microsoft.com/office/drawing/2014/main" id="{D21C052D-F9CA-4D1D-8F3B-F63DF9F837D0}"/>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366599" name="Oklahoma">
            <a:extLst>
              <a:ext uri="{FF2B5EF4-FFF2-40B4-BE49-F238E27FC236}">
                <a16:creationId xmlns:a16="http://schemas.microsoft.com/office/drawing/2014/main" id="{CC39C3BA-0356-4275-BB5B-E8D7F5F68FDC}"/>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6600" name="Florida">
            <a:extLst>
              <a:ext uri="{FF2B5EF4-FFF2-40B4-BE49-F238E27FC236}">
                <a16:creationId xmlns:a16="http://schemas.microsoft.com/office/drawing/2014/main" id="{001490E4-E67F-43BA-8BBF-A68EF30920AE}"/>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366601" name="Freeform 9">
            <a:extLst>
              <a:ext uri="{FF2B5EF4-FFF2-40B4-BE49-F238E27FC236}">
                <a16:creationId xmlns:a16="http://schemas.microsoft.com/office/drawing/2014/main" id="{D8EE1054-F7C0-49F8-96C2-3BAFFBD16D69}"/>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66602" name="Freeform 10">
            <a:extLst>
              <a:ext uri="{FF2B5EF4-FFF2-40B4-BE49-F238E27FC236}">
                <a16:creationId xmlns:a16="http://schemas.microsoft.com/office/drawing/2014/main" id="{EDFBBA52-52E2-45C1-97BE-94AB0E1C73D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66603" name="Freeform 11">
            <a:extLst>
              <a:ext uri="{FF2B5EF4-FFF2-40B4-BE49-F238E27FC236}">
                <a16:creationId xmlns:a16="http://schemas.microsoft.com/office/drawing/2014/main" id="{7E60CBE0-8799-4040-8206-44D17D8D05CD}"/>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66604" name="Michigan Upper">
            <a:extLst>
              <a:ext uri="{FF2B5EF4-FFF2-40B4-BE49-F238E27FC236}">
                <a16:creationId xmlns:a16="http://schemas.microsoft.com/office/drawing/2014/main" id="{250C817F-75B1-4322-BC2E-735C5AA1091E}"/>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366605" name="Michigan">
            <a:extLst>
              <a:ext uri="{FF2B5EF4-FFF2-40B4-BE49-F238E27FC236}">
                <a16:creationId xmlns:a16="http://schemas.microsoft.com/office/drawing/2014/main" id="{CF0D0DE6-E762-4D05-BEF0-0CE6C25ECBA0}"/>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66606" name="New York">
            <a:extLst>
              <a:ext uri="{FF2B5EF4-FFF2-40B4-BE49-F238E27FC236}">
                <a16:creationId xmlns:a16="http://schemas.microsoft.com/office/drawing/2014/main" id="{509B2B38-FAE9-4B2A-B080-3026E6240FB2}"/>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366607" name="Freeform 15">
            <a:extLst>
              <a:ext uri="{FF2B5EF4-FFF2-40B4-BE49-F238E27FC236}">
                <a16:creationId xmlns:a16="http://schemas.microsoft.com/office/drawing/2014/main" id="{D33AC75D-8E9A-49F7-A698-351D7449758A}"/>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08" name="Freeform 16">
            <a:extLst>
              <a:ext uri="{FF2B5EF4-FFF2-40B4-BE49-F238E27FC236}">
                <a16:creationId xmlns:a16="http://schemas.microsoft.com/office/drawing/2014/main" id="{39AE22A1-27DB-43B6-8137-CFF5CC322A6A}"/>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09" name="Washington">
            <a:extLst>
              <a:ext uri="{FF2B5EF4-FFF2-40B4-BE49-F238E27FC236}">
                <a16:creationId xmlns:a16="http://schemas.microsoft.com/office/drawing/2014/main" id="{6D4021C3-7882-4E91-A92F-2167363D25CC}"/>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366610" name="Freeform 19">
            <a:extLst>
              <a:ext uri="{FF2B5EF4-FFF2-40B4-BE49-F238E27FC236}">
                <a16:creationId xmlns:a16="http://schemas.microsoft.com/office/drawing/2014/main" id="{098458AF-905E-4D55-AFF3-8B4EA0F89F28}"/>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11" name="Alabama">
            <a:extLst>
              <a:ext uri="{FF2B5EF4-FFF2-40B4-BE49-F238E27FC236}">
                <a16:creationId xmlns:a16="http://schemas.microsoft.com/office/drawing/2014/main" id="{B8E3CA35-C11A-45B4-BB2C-6F14C06AE88E}"/>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6612" name="Arizona">
            <a:extLst>
              <a:ext uri="{FF2B5EF4-FFF2-40B4-BE49-F238E27FC236}">
                <a16:creationId xmlns:a16="http://schemas.microsoft.com/office/drawing/2014/main" id="{49DEB098-9CC3-4D94-AE50-C146E950FB6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66613" name="Arkansas">
            <a:extLst>
              <a:ext uri="{FF2B5EF4-FFF2-40B4-BE49-F238E27FC236}">
                <a16:creationId xmlns:a16="http://schemas.microsoft.com/office/drawing/2014/main" id="{FC42B64B-3C6E-42C8-B4A0-9ED7FFB9E1DD}"/>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66614" name="California">
            <a:extLst>
              <a:ext uri="{FF2B5EF4-FFF2-40B4-BE49-F238E27FC236}">
                <a16:creationId xmlns:a16="http://schemas.microsoft.com/office/drawing/2014/main" id="{18EBC6B7-2685-4F61-BBAA-E3ECF82121FC}"/>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366615" name="Colorado">
            <a:extLst>
              <a:ext uri="{FF2B5EF4-FFF2-40B4-BE49-F238E27FC236}">
                <a16:creationId xmlns:a16="http://schemas.microsoft.com/office/drawing/2014/main" id="{73B997FF-E65F-41FC-B5A7-3AF2217EED97}"/>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66616" name="Connecticut">
            <a:extLst>
              <a:ext uri="{FF2B5EF4-FFF2-40B4-BE49-F238E27FC236}">
                <a16:creationId xmlns:a16="http://schemas.microsoft.com/office/drawing/2014/main" id="{9B2A0CEB-99D9-4ECF-B26B-EB99894DC79E}"/>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66617" name="Delaware">
            <a:extLst>
              <a:ext uri="{FF2B5EF4-FFF2-40B4-BE49-F238E27FC236}">
                <a16:creationId xmlns:a16="http://schemas.microsoft.com/office/drawing/2014/main" id="{E852C5A9-F134-40CB-9285-A970C061D9BE}"/>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6618" name="Freeform 27">
            <a:extLst>
              <a:ext uri="{FF2B5EF4-FFF2-40B4-BE49-F238E27FC236}">
                <a16:creationId xmlns:a16="http://schemas.microsoft.com/office/drawing/2014/main" id="{56156B76-7C58-4A56-BF91-B1F2D8BB353F}"/>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19" name="Georgia">
            <a:extLst>
              <a:ext uri="{FF2B5EF4-FFF2-40B4-BE49-F238E27FC236}">
                <a16:creationId xmlns:a16="http://schemas.microsoft.com/office/drawing/2014/main" id="{E872FC34-1CC7-4B09-BB87-9C78EEEF94DF}"/>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366620" name="Idaho">
            <a:extLst>
              <a:ext uri="{FF2B5EF4-FFF2-40B4-BE49-F238E27FC236}">
                <a16:creationId xmlns:a16="http://schemas.microsoft.com/office/drawing/2014/main" id="{2367A93A-6D79-4A04-A2F1-8EDC035C064F}"/>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366621" name="Indiana">
            <a:extLst>
              <a:ext uri="{FF2B5EF4-FFF2-40B4-BE49-F238E27FC236}">
                <a16:creationId xmlns:a16="http://schemas.microsoft.com/office/drawing/2014/main" id="{0ED79E40-DE38-4746-B93C-192CEA567CCE}"/>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66622" name="Kentucky">
            <a:extLst>
              <a:ext uri="{FF2B5EF4-FFF2-40B4-BE49-F238E27FC236}">
                <a16:creationId xmlns:a16="http://schemas.microsoft.com/office/drawing/2014/main" id="{0383B274-87D3-400D-8324-C500C7CDCB99}"/>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66623" name="Louisiana">
            <a:extLst>
              <a:ext uri="{FF2B5EF4-FFF2-40B4-BE49-F238E27FC236}">
                <a16:creationId xmlns:a16="http://schemas.microsoft.com/office/drawing/2014/main" id="{61A3E970-F558-4459-8952-FB0DE784B8FF}"/>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66624" name="Maine">
            <a:extLst>
              <a:ext uri="{FF2B5EF4-FFF2-40B4-BE49-F238E27FC236}">
                <a16:creationId xmlns:a16="http://schemas.microsoft.com/office/drawing/2014/main" id="{74DD5187-C46D-4255-AE46-91AB90135F9F}"/>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366625" name="Maryland">
            <a:extLst>
              <a:ext uri="{FF2B5EF4-FFF2-40B4-BE49-F238E27FC236}">
                <a16:creationId xmlns:a16="http://schemas.microsoft.com/office/drawing/2014/main" id="{1F0EFFE5-DC4E-493A-B291-1258469DC8E4}"/>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6626" name="Minnesota">
            <a:extLst>
              <a:ext uri="{FF2B5EF4-FFF2-40B4-BE49-F238E27FC236}">
                <a16:creationId xmlns:a16="http://schemas.microsoft.com/office/drawing/2014/main" id="{E964D88E-2EFE-42B6-AB29-4FFDDBCFAF87}"/>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66627" name="Mississippi">
            <a:extLst>
              <a:ext uri="{FF2B5EF4-FFF2-40B4-BE49-F238E27FC236}">
                <a16:creationId xmlns:a16="http://schemas.microsoft.com/office/drawing/2014/main" id="{EA9D575F-2A54-44FD-B0E9-1DB7F4F4AA39}"/>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66628" name="Montana">
            <a:extLst>
              <a:ext uri="{FF2B5EF4-FFF2-40B4-BE49-F238E27FC236}">
                <a16:creationId xmlns:a16="http://schemas.microsoft.com/office/drawing/2014/main" id="{5331839A-F9DC-4BA9-A6E3-B6E0EADBD608}"/>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366629" name="Nebraska">
            <a:extLst>
              <a:ext uri="{FF2B5EF4-FFF2-40B4-BE49-F238E27FC236}">
                <a16:creationId xmlns:a16="http://schemas.microsoft.com/office/drawing/2014/main" id="{51B4439A-8C32-4697-B8A9-D73EDEE7CCEF}"/>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366630" name="Nevada">
            <a:extLst>
              <a:ext uri="{FF2B5EF4-FFF2-40B4-BE49-F238E27FC236}">
                <a16:creationId xmlns:a16="http://schemas.microsoft.com/office/drawing/2014/main" id="{BA58B541-D003-4D16-8A2E-B56F7EFFDDB6}"/>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366631" name="New Hampshire">
            <a:extLst>
              <a:ext uri="{FF2B5EF4-FFF2-40B4-BE49-F238E27FC236}">
                <a16:creationId xmlns:a16="http://schemas.microsoft.com/office/drawing/2014/main" id="{1B007B8C-3301-4C76-A855-92F455E628F9}"/>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366632" name="New Jersey">
            <a:extLst>
              <a:ext uri="{FF2B5EF4-FFF2-40B4-BE49-F238E27FC236}">
                <a16:creationId xmlns:a16="http://schemas.microsoft.com/office/drawing/2014/main" id="{F53047C0-2F4C-4BB1-9FAA-704EE636B6C3}"/>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366633" name="North Carolina">
            <a:extLst>
              <a:ext uri="{FF2B5EF4-FFF2-40B4-BE49-F238E27FC236}">
                <a16:creationId xmlns:a16="http://schemas.microsoft.com/office/drawing/2014/main" id="{8EE473C0-A4D9-4ACC-9467-FA7BBE038432}"/>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366634" name="North Dakota">
            <a:extLst>
              <a:ext uri="{FF2B5EF4-FFF2-40B4-BE49-F238E27FC236}">
                <a16:creationId xmlns:a16="http://schemas.microsoft.com/office/drawing/2014/main" id="{503D8BC4-9BED-4D6C-B4E2-7647879256A2}"/>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366635" name="Ohio">
            <a:extLst>
              <a:ext uri="{FF2B5EF4-FFF2-40B4-BE49-F238E27FC236}">
                <a16:creationId xmlns:a16="http://schemas.microsoft.com/office/drawing/2014/main" id="{BEC8CFA0-C8BF-48C6-8005-5D353E727C12}"/>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366636" name="Oregon">
            <a:extLst>
              <a:ext uri="{FF2B5EF4-FFF2-40B4-BE49-F238E27FC236}">
                <a16:creationId xmlns:a16="http://schemas.microsoft.com/office/drawing/2014/main" id="{E4BA6A50-2E77-45A0-8256-AD1E0C498E29}"/>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366637" name="Pennsylvania">
            <a:extLst>
              <a:ext uri="{FF2B5EF4-FFF2-40B4-BE49-F238E27FC236}">
                <a16:creationId xmlns:a16="http://schemas.microsoft.com/office/drawing/2014/main" id="{D541B2FE-F1DF-4792-B9F4-0591FE04AA28}"/>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366638" name="Rhode Island">
            <a:extLst>
              <a:ext uri="{FF2B5EF4-FFF2-40B4-BE49-F238E27FC236}">
                <a16:creationId xmlns:a16="http://schemas.microsoft.com/office/drawing/2014/main" id="{138D7CC5-A743-41F3-A2B1-815692256D8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66639" name="South Carolina">
            <a:extLst>
              <a:ext uri="{FF2B5EF4-FFF2-40B4-BE49-F238E27FC236}">
                <a16:creationId xmlns:a16="http://schemas.microsoft.com/office/drawing/2014/main" id="{C862FC6A-7AE9-4D5D-9F32-DC87149298AA}"/>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366640" name="South Dakota">
            <a:extLst>
              <a:ext uri="{FF2B5EF4-FFF2-40B4-BE49-F238E27FC236}">
                <a16:creationId xmlns:a16="http://schemas.microsoft.com/office/drawing/2014/main" id="{9534D873-A612-423D-AFB4-D2CE87B105D4}"/>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66641" name="Tennessee">
            <a:extLst>
              <a:ext uri="{FF2B5EF4-FFF2-40B4-BE49-F238E27FC236}">
                <a16:creationId xmlns:a16="http://schemas.microsoft.com/office/drawing/2014/main" id="{3B37621C-D195-464D-B38B-03810D8BC75F}"/>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366642" name="Texas">
            <a:extLst>
              <a:ext uri="{FF2B5EF4-FFF2-40B4-BE49-F238E27FC236}">
                <a16:creationId xmlns:a16="http://schemas.microsoft.com/office/drawing/2014/main" id="{FE5F90BD-CD71-4BBE-ADD2-2517B7CD060C}"/>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366643" name="Utah">
            <a:extLst>
              <a:ext uri="{FF2B5EF4-FFF2-40B4-BE49-F238E27FC236}">
                <a16:creationId xmlns:a16="http://schemas.microsoft.com/office/drawing/2014/main" id="{1D662016-BAAA-400C-8C56-F934D4B55D38}"/>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366644" name="Vermont">
            <a:extLst>
              <a:ext uri="{FF2B5EF4-FFF2-40B4-BE49-F238E27FC236}">
                <a16:creationId xmlns:a16="http://schemas.microsoft.com/office/drawing/2014/main" id="{6A4FD772-7B47-419E-9561-A4B0036F42D3}"/>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66645" name="West Virginia">
            <a:extLst>
              <a:ext uri="{FF2B5EF4-FFF2-40B4-BE49-F238E27FC236}">
                <a16:creationId xmlns:a16="http://schemas.microsoft.com/office/drawing/2014/main" id="{8AD73564-D506-451F-A580-1D4DCDF94337}"/>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66646" name="Wisconsin">
            <a:extLst>
              <a:ext uri="{FF2B5EF4-FFF2-40B4-BE49-F238E27FC236}">
                <a16:creationId xmlns:a16="http://schemas.microsoft.com/office/drawing/2014/main" id="{972D36E9-D8E8-4E91-A1A7-A560D855D6B3}"/>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366647" name="Wyoming">
            <a:extLst>
              <a:ext uri="{FF2B5EF4-FFF2-40B4-BE49-F238E27FC236}">
                <a16:creationId xmlns:a16="http://schemas.microsoft.com/office/drawing/2014/main" id="{E813D584-E7C4-49F1-860B-886CF87FEB2F}"/>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66648" name="Massachusetts">
            <a:extLst>
              <a:ext uri="{FF2B5EF4-FFF2-40B4-BE49-F238E27FC236}">
                <a16:creationId xmlns:a16="http://schemas.microsoft.com/office/drawing/2014/main" id="{FCD5153F-427E-41C0-9AB5-FCC15025162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6649" name="Freeform 59">
            <a:extLst>
              <a:ext uri="{FF2B5EF4-FFF2-40B4-BE49-F238E27FC236}">
                <a16:creationId xmlns:a16="http://schemas.microsoft.com/office/drawing/2014/main" id="{41A98ADC-8F71-47FD-922C-C69E2D738294}"/>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50" name="Freeform 60">
            <a:extLst>
              <a:ext uri="{FF2B5EF4-FFF2-40B4-BE49-F238E27FC236}">
                <a16:creationId xmlns:a16="http://schemas.microsoft.com/office/drawing/2014/main" id="{4D0567BE-5B02-4161-88EA-D873B5BAC268}"/>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51" name="Virginia">
            <a:extLst>
              <a:ext uri="{FF2B5EF4-FFF2-40B4-BE49-F238E27FC236}">
                <a16:creationId xmlns:a16="http://schemas.microsoft.com/office/drawing/2014/main" id="{677A5CCC-8495-4050-9214-D94F9FE5C936}"/>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366652" name="Freeform 62">
            <a:extLst>
              <a:ext uri="{FF2B5EF4-FFF2-40B4-BE49-F238E27FC236}">
                <a16:creationId xmlns:a16="http://schemas.microsoft.com/office/drawing/2014/main" id="{77067A01-1FD1-4038-90F8-795581093BAC}"/>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6653" name="Hawaii">
            <a:extLst>
              <a:ext uri="{FF2B5EF4-FFF2-40B4-BE49-F238E27FC236}">
                <a16:creationId xmlns:a16="http://schemas.microsoft.com/office/drawing/2014/main" id="{55FE20B8-5146-4390-8928-719B600E9EB5}"/>
              </a:ext>
            </a:extLst>
          </p:cNvPr>
          <p:cNvGrpSpPr>
            <a:grpSpLocks/>
          </p:cNvGrpSpPr>
          <p:nvPr/>
        </p:nvGrpSpPr>
        <p:grpSpPr bwMode="auto">
          <a:xfrm>
            <a:off x="682625" y="3846513"/>
            <a:ext cx="963613" cy="498475"/>
            <a:chOff x="582" y="2987"/>
            <a:chExt cx="659" cy="352"/>
          </a:xfrm>
        </p:grpSpPr>
        <p:sp>
          <p:nvSpPr>
            <p:cNvPr id="366678" name="Freeform 64">
              <a:extLst>
                <a:ext uri="{FF2B5EF4-FFF2-40B4-BE49-F238E27FC236}">
                  <a16:creationId xmlns:a16="http://schemas.microsoft.com/office/drawing/2014/main" id="{6C39A462-17BB-4080-A3E9-5D3DC287DBA7}"/>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366679" name="Freeform 65">
              <a:extLst>
                <a:ext uri="{FF2B5EF4-FFF2-40B4-BE49-F238E27FC236}">
                  <a16:creationId xmlns:a16="http://schemas.microsoft.com/office/drawing/2014/main" id="{B87AD9B9-71E5-456F-849D-5D3D6E6537E3}"/>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66680" name="Freeform 66">
              <a:extLst>
                <a:ext uri="{FF2B5EF4-FFF2-40B4-BE49-F238E27FC236}">
                  <a16:creationId xmlns:a16="http://schemas.microsoft.com/office/drawing/2014/main" id="{3A31D091-6389-4D78-A543-F64A4EC754EA}"/>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6681" name="Freeform 67">
              <a:extLst>
                <a:ext uri="{FF2B5EF4-FFF2-40B4-BE49-F238E27FC236}">
                  <a16:creationId xmlns:a16="http://schemas.microsoft.com/office/drawing/2014/main" id="{ECEDA215-D83A-4DCE-A487-80D9CFDC17E4}"/>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66682" name="Freeform 68">
              <a:extLst>
                <a:ext uri="{FF2B5EF4-FFF2-40B4-BE49-F238E27FC236}">
                  <a16:creationId xmlns:a16="http://schemas.microsoft.com/office/drawing/2014/main" id="{E95FDB71-C5E7-455C-88C0-C47F6F001B66}"/>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6683" name="Freeform 69">
              <a:extLst>
                <a:ext uri="{FF2B5EF4-FFF2-40B4-BE49-F238E27FC236}">
                  <a16:creationId xmlns:a16="http://schemas.microsoft.com/office/drawing/2014/main" id="{939BD9E0-AF0F-48A7-BCB6-9118C7EFB4E6}"/>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6684" name="Freeform 70">
              <a:extLst>
                <a:ext uri="{FF2B5EF4-FFF2-40B4-BE49-F238E27FC236}">
                  <a16:creationId xmlns:a16="http://schemas.microsoft.com/office/drawing/2014/main" id="{60BEBB68-6678-4744-A40A-98BA9EE9D911}"/>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366685" name="Freeform 71">
              <a:extLst>
                <a:ext uri="{FF2B5EF4-FFF2-40B4-BE49-F238E27FC236}">
                  <a16:creationId xmlns:a16="http://schemas.microsoft.com/office/drawing/2014/main" id="{F16021CB-07A7-48F3-8432-3132713902A6}"/>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366654" name="Alaska">
            <a:extLst>
              <a:ext uri="{FF2B5EF4-FFF2-40B4-BE49-F238E27FC236}">
                <a16:creationId xmlns:a16="http://schemas.microsoft.com/office/drawing/2014/main" id="{62B7B423-052C-4FB8-A424-C5DE3BBF4E99}"/>
              </a:ext>
            </a:extLst>
          </p:cNvPr>
          <p:cNvGrpSpPr>
            <a:grpSpLocks/>
          </p:cNvGrpSpPr>
          <p:nvPr/>
        </p:nvGrpSpPr>
        <p:grpSpPr bwMode="auto">
          <a:xfrm>
            <a:off x="660400" y="4448175"/>
            <a:ext cx="2776538" cy="987425"/>
            <a:chOff x="523" y="3048"/>
            <a:chExt cx="1899" cy="696"/>
          </a:xfrm>
        </p:grpSpPr>
        <p:sp>
          <p:nvSpPr>
            <p:cNvPr id="366668" name="Freeform 73">
              <a:extLst>
                <a:ext uri="{FF2B5EF4-FFF2-40B4-BE49-F238E27FC236}">
                  <a16:creationId xmlns:a16="http://schemas.microsoft.com/office/drawing/2014/main" id="{8C687CB1-BAF2-4F55-B8EF-67425C86E93A}"/>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366669" name="Freeform 74">
              <a:extLst>
                <a:ext uri="{FF2B5EF4-FFF2-40B4-BE49-F238E27FC236}">
                  <a16:creationId xmlns:a16="http://schemas.microsoft.com/office/drawing/2014/main" id="{BF4AEF22-2D50-4272-9841-72D77A4A5DD2}"/>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366670" name="Freeform 75">
              <a:extLst>
                <a:ext uri="{FF2B5EF4-FFF2-40B4-BE49-F238E27FC236}">
                  <a16:creationId xmlns:a16="http://schemas.microsoft.com/office/drawing/2014/main" id="{2091B7D6-7068-4C00-B9B2-A1B27A4BB838}"/>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66671" name="Freeform 76">
              <a:extLst>
                <a:ext uri="{FF2B5EF4-FFF2-40B4-BE49-F238E27FC236}">
                  <a16:creationId xmlns:a16="http://schemas.microsoft.com/office/drawing/2014/main" id="{F2E1540E-46DA-4D2B-B472-1255199955E5}"/>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366672" name="Freeform 77">
              <a:extLst>
                <a:ext uri="{FF2B5EF4-FFF2-40B4-BE49-F238E27FC236}">
                  <a16:creationId xmlns:a16="http://schemas.microsoft.com/office/drawing/2014/main" id="{00B772C8-CFF4-4D80-9738-E953B20127DD}"/>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366673" name="Freeform 78">
              <a:extLst>
                <a:ext uri="{FF2B5EF4-FFF2-40B4-BE49-F238E27FC236}">
                  <a16:creationId xmlns:a16="http://schemas.microsoft.com/office/drawing/2014/main" id="{801537AB-3E90-4F8D-8EC6-94790C74C1FD}"/>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66674" name="Freeform 79">
              <a:extLst>
                <a:ext uri="{FF2B5EF4-FFF2-40B4-BE49-F238E27FC236}">
                  <a16:creationId xmlns:a16="http://schemas.microsoft.com/office/drawing/2014/main" id="{B71020E0-DDA6-41EB-B441-CB944DA6FC25}"/>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66675" name="Freeform 80">
              <a:extLst>
                <a:ext uri="{FF2B5EF4-FFF2-40B4-BE49-F238E27FC236}">
                  <a16:creationId xmlns:a16="http://schemas.microsoft.com/office/drawing/2014/main" id="{929FAA7C-ABC4-455D-8F80-FA7F5405186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66676" name="Freeform 81">
              <a:extLst>
                <a:ext uri="{FF2B5EF4-FFF2-40B4-BE49-F238E27FC236}">
                  <a16:creationId xmlns:a16="http://schemas.microsoft.com/office/drawing/2014/main" id="{976A3FBE-619C-4F1A-9068-8DAFE98D1F3A}"/>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66677" name="Freeform 82">
              <a:extLst>
                <a:ext uri="{FF2B5EF4-FFF2-40B4-BE49-F238E27FC236}">
                  <a16:creationId xmlns:a16="http://schemas.microsoft.com/office/drawing/2014/main" id="{C8671D22-65BF-41D3-BBAB-4E08717D8680}"/>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366655" name="Rectangle 109">
            <a:extLst>
              <a:ext uri="{FF2B5EF4-FFF2-40B4-BE49-F238E27FC236}">
                <a16:creationId xmlns:a16="http://schemas.microsoft.com/office/drawing/2014/main" id="{10F97D54-10E8-4037-A934-EB1D4E530E03}"/>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6656" name="Rectangle 110">
            <a:extLst>
              <a:ext uri="{FF2B5EF4-FFF2-40B4-BE49-F238E27FC236}">
                <a16:creationId xmlns:a16="http://schemas.microsoft.com/office/drawing/2014/main" id="{7F25A874-C14C-4A68-9D73-D85B6C2C50D5}"/>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6657" name="Rectangle 111">
            <a:extLst>
              <a:ext uri="{FF2B5EF4-FFF2-40B4-BE49-F238E27FC236}">
                <a16:creationId xmlns:a16="http://schemas.microsoft.com/office/drawing/2014/main" id="{A9A7A140-F3BC-4CCA-B477-B0FAD373D473}"/>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6658" name="Rectangle 112">
            <a:extLst>
              <a:ext uri="{FF2B5EF4-FFF2-40B4-BE49-F238E27FC236}">
                <a16:creationId xmlns:a16="http://schemas.microsoft.com/office/drawing/2014/main" id="{44BF0AF7-CAED-4AE6-A2D1-BB812CB623F9}"/>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6659" name="Rectangle 113">
            <a:extLst>
              <a:ext uri="{FF2B5EF4-FFF2-40B4-BE49-F238E27FC236}">
                <a16:creationId xmlns:a16="http://schemas.microsoft.com/office/drawing/2014/main" id="{D6E79F4A-53D2-498C-ABB8-AE595F6D4995}"/>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6660" name="Text Box 114">
            <a:extLst>
              <a:ext uri="{FF2B5EF4-FFF2-40B4-BE49-F238E27FC236}">
                <a16:creationId xmlns:a16="http://schemas.microsoft.com/office/drawing/2014/main" id="{F0BFDD71-E960-403F-A262-D3E1787AAF62}"/>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66661" name="Text Box 105">
            <a:extLst>
              <a:ext uri="{FF2B5EF4-FFF2-40B4-BE49-F238E27FC236}">
                <a16:creationId xmlns:a16="http://schemas.microsoft.com/office/drawing/2014/main" id="{4E8ACB82-E531-4CAA-B68C-6206F1985B92}"/>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66662" name="Text Box 106">
            <a:extLst>
              <a:ext uri="{FF2B5EF4-FFF2-40B4-BE49-F238E27FC236}">
                <a16:creationId xmlns:a16="http://schemas.microsoft.com/office/drawing/2014/main" id="{51AF18CB-F967-4FB5-8373-28C605B6F436}"/>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66663" name="Text Box 107">
            <a:extLst>
              <a:ext uri="{FF2B5EF4-FFF2-40B4-BE49-F238E27FC236}">
                <a16:creationId xmlns:a16="http://schemas.microsoft.com/office/drawing/2014/main" id="{B8573378-CB5E-49B6-B071-F7D611F70C04}"/>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66664" name="Text Box 108">
            <a:extLst>
              <a:ext uri="{FF2B5EF4-FFF2-40B4-BE49-F238E27FC236}">
                <a16:creationId xmlns:a16="http://schemas.microsoft.com/office/drawing/2014/main" id="{F8F80884-148B-4467-8243-14F72380DA3D}"/>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66665" name="Rectangle 7">
            <a:extLst>
              <a:ext uri="{FF2B5EF4-FFF2-40B4-BE49-F238E27FC236}">
                <a16:creationId xmlns:a16="http://schemas.microsoft.com/office/drawing/2014/main" id="{52CC0AE1-F51D-4120-952A-7281217A9B69}"/>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have established, implemented, or evaluated a Comprehensive School Physical Activity Program</a:t>
            </a:r>
          </a:p>
        </p:txBody>
      </p:sp>
      <p:sp>
        <p:nvSpPr>
          <p:cNvPr id="366666" name="Text Box 101">
            <a:extLst>
              <a:ext uri="{FF2B5EF4-FFF2-40B4-BE49-F238E27FC236}">
                <a16:creationId xmlns:a16="http://schemas.microsoft.com/office/drawing/2014/main" id="{FEA848F2-AD8D-4CA5-97B6-11BC3F451CFF}"/>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66667" name="Text Box 116">
            <a:extLst>
              <a:ext uri="{FF2B5EF4-FFF2-40B4-BE49-F238E27FC236}">
                <a16:creationId xmlns:a16="http://schemas.microsoft.com/office/drawing/2014/main" id="{F2B7D94F-A6F7-4C39-859C-BE8DFB05CEE9}"/>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Kansas">
            <a:extLst>
              <a:ext uri="{FF2B5EF4-FFF2-40B4-BE49-F238E27FC236}">
                <a16:creationId xmlns:a16="http://schemas.microsoft.com/office/drawing/2014/main" id="{E79EA4F0-52E1-4A41-A9E0-7939C76776A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68643" name="Missouri">
            <a:extLst>
              <a:ext uri="{FF2B5EF4-FFF2-40B4-BE49-F238E27FC236}">
                <a16:creationId xmlns:a16="http://schemas.microsoft.com/office/drawing/2014/main" id="{1DA6E619-9992-4AA6-AA4C-798A9A7D6050}"/>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68644" name="Illinois">
            <a:extLst>
              <a:ext uri="{FF2B5EF4-FFF2-40B4-BE49-F238E27FC236}">
                <a16:creationId xmlns:a16="http://schemas.microsoft.com/office/drawing/2014/main" id="{DCA2B6BD-030C-4F87-88E1-F0E6DA8B1A49}"/>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68645" name="Iowa">
            <a:extLst>
              <a:ext uri="{FF2B5EF4-FFF2-40B4-BE49-F238E27FC236}">
                <a16:creationId xmlns:a16="http://schemas.microsoft.com/office/drawing/2014/main" id="{61347D6D-2283-4241-933A-758C2309D4F9}"/>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68646" name="New Mexico">
            <a:extLst>
              <a:ext uri="{FF2B5EF4-FFF2-40B4-BE49-F238E27FC236}">
                <a16:creationId xmlns:a16="http://schemas.microsoft.com/office/drawing/2014/main" id="{1B4E8F1A-9187-4874-90AE-32C3CB4EC41A}"/>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68647" name="Oklahoma">
            <a:extLst>
              <a:ext uri="{FF2B5EF4-FFF2-40B4-BE49-F238E27FC236}">
                <a16:creationId xmlns:a16="http://schemas.microsoft.com/office/drawing/2014/main" id="{63526FE7-DF98-4C64-848D-66CC5559C34D}"/>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368648" name="Florida">
            <a:extLst>
              <a:ext uri="{FF2B5EF4-FFF2-40B4-BE49-F238E27FC236}">
                <a16:creationId xmlns:a16="http://schemas.microsoft.com/office/drawing/2014/main" id="{AAE9685A-54B7-4EB2-9A39-550D632A4982}"/>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68649" name="Freeform 9">
            <a:extLst>
              <a:ext uri="{FF2B5EF4-FFF2-40B4-BE49-F238E27FC236}">
                <a16:creationId xmlns:a16="http://schemas.microsoft.com/office/drawing/2014/main" id="{799FB13F-0176-4260-A807-4466DD959415}"/>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68650" name="Freeform 10">
            <a:extLst>
              <a:ext uri="{FF2B5EF4-FFF2-40B4-BE49-F238E27FC236}">
                <a16:creationId xmlns:a16="http://schemas.microsoft.com/office/drawing/2014/main" id="{6F21071F-9129-4A8C-9DBF-909AE2F54BD5}"/>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68651" name="Freeform 11">
            <a:extLst>
              <a:ext uri="{FF2B5EF4-FFF2-40B4-BE49-F238E27FC236}">
                <a16:creationId xmlns:a16="http://schemas.microsoft.com/office/drawing/2014/main" id="{C6B3E832-2944-4D4A-8FF7-D48060D8BD3B}"/>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68652" name="Michigan Upper">
            <a:extLst>
              <a:ext uri="{FF2B5EF4-FFF2-40B4-BE49-F238E27FC236}">
                <a16:creationId xmlns:a16="http://schemas.microsoft.com/office/drawing/2014/main" id="{97AED007-B385-478A-8499-CB3ACA8B21F8}"/>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68653" name="Michigan">
            <a:extLst>
              <a:ext uri="{FF2B5EF4-FFF2-40B4-BE49-F238E27FC236}">
                <a16:creationId xmlns:a16="http://schemas.microsoft.com/office/drawing/2014/main" id="{0D20852C-7C83-4E2A-A957-5F63AA9C767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68654" name="New York">
            <a:extLst>
              <a:ext uri="{FF2B5EF4-FFF2-40B4-BE49-F238E27FC236}">
                <a16:creationId xmlns:a16="http://schemas.microsoft.com/office/drawing/2014/main" id="{118324BD-E925-4D99-AE53-A545EBB4E42C}"/>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68655" name="Freeform 15">
            <a:extLst>
              <a:ext uri="{FF2B5EF4-FFF2-40B4-BE49-F238E27FC236}">
                <a16:creationId xmlns:a16="http://schemas.microsoft.com/office/drawing/2014/main" id="{B35FDB25-B8F7-49B5-9643-0B79FB43A36C}"/>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56" name="Freeform 16">
            <a:extLst>
              <a:ext uri="{FF2B5EF4-FFF2-40B4-BE49-F238E27FC236}">
                <a16:creationId xmlns:a16="http://schemas.microsoft.com/office/drawing/2014/main" id="{C3421901-DDA1-47C6-BE35-5A1B906EA908}"/>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57" name="Washington">
            <a:extLst>
              <a:ext uri="{FF2B5EF4-FFF2-40B4-BE49-F238E27FC236}">
                <a16:creationId xmlns:a16="http://schemas.microsoft.com/office/drawing/2014/main" id="{09DB7424-E0FC-4116-A2AC-642D507FA98E}"/>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68658" name="Freeform 19">
            <a:extLst>
              <a:ext uri="{FF2B5EF4-FFF2-40B4-BE49-F238E27FC236}">
                <a16:creationId xmlns:a16="http://schemas.microsoft.com/office/drawing/2014/main" id="{DF0218C1-AC51-4A13-B79C-671BE3FF403A}"/>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59" name="Alabama">
            <a:extLst>
              <a:ext uri="{FF2B5EF4-FFF2-40B4-BE49-F238E27FC236}">
                <a16:creationId xmlns:a16="http://schemas.microsoft.com/office/drawing/2014/main" id="{F465E740-D60F-4358-81A6-4A0867AEFB44}"/>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68660" name="Arizona">
            <a:extLst>
              <a:ext uri="{FF2B5EF4-FFF2-40B4-BE49-F238E27FC236}">
                <a16:creationId xmlns:a16="http://schemas.microsoft.com/office/drawing/2014/main" id="{C4F659C7-C63A-48FD-A001-D020E08EDD17}"/>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68661" name="Arkansas">
            <a:extLst>
              <a:ext uri="{FF2B5EF4-FFF2-40B4-BE49-F238E27FC236}">
                <a16:creationId xmlns:a16="http://schemas.microsoft.com/office/drawing/2014/main" id="{4D5CBC63-CBEF-463A-989D-589E8413B074}"/>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368662" name="California">
            <a:extLst>
              <a:ext uri="{FF2B5EF4-FFF2-40B4-BE49-F238E27FC236}">
                <a16:creationId xmlns:a16="http://schemas.microsoft.com/office/drawing/2014/main" id="{90CE3962-CBC7-48EB-84A2-FF1A1CA7DF07}"/>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68663" name="Colorado">
            <a:extLst>
              <a:ext uri="{FF2B5EF4-FFF2-40B4-BE49-F238E27FC236}">
                <a16:creationId xmlns:a16="http://schemas.microsoft.com/office/drawing/2014/main" id="{68B690C1-CBEB-417A-9C3C-12CAD020E98E}"/>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68664" name="Connecticut">
            <a:extLst>
              <a:ext uri="{FF2B5EF4-FFF2-40B4-BE49-F238E27FC236}">
                <a16:creationId xmlns:a16="http://schemas.microsoft.com/office/drawing/2014/main" id="{77C0330B-7487-43C6-B763-DBF3DD6EC329}"/>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68665" name="Delaware">
            <a:extLst>
              <a:ext uri="{FF2B5EF4-FFF2-40B4-BE49-F238E27FC236}">
                <a16:creationId xmlns:a16="http://schemas.microsoft.com/office/drawing/2014/main" id="{0A2AF5A0-34DB-4F4F-963B-9D7938538D37}"/>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68666" name="Freeform 27">
            <a:extLst>
              <a:ext uri="{FF2B5EF4-FFF2-40B4-BE49-F238E27FC236}">
                <a16:creationId xmlns:a16="http://schemas.microsoft.com/office/drawing/2014/main" id="{F9CE8D3B-5008-412E-A097-7EEF4E52A0DE}"/>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67" name="Georgia">
            <a:extLst>
              <a:ext uri="{FF2B5EF4-FFF2-40B4-BE49-F238E27FC236}">
                <a16:creationId xmlns:a16="http://schemas.microsoft.com/office/drawing/2014/main" id="{B372640D-E2E4-45DF-9F3E-A665E986F612}"/>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68668" name="Idaho">
            <a:extLst>
              <a:ext uri="{FF2B5EF4-FFF2-40B4-BE49-F238E27FC236}">
                <a16:creationId xmlns:a16="http://schemas.microsoft.com/office/drawing/2014/main" id="{8B9078C4-2A9B-419D-B006-B9B1130FB9A2}"/>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68669" name="Indiana">
            <a:extLst>
              <a:ext uri="{FF2B5EF4-FFF2-40B4-BE49-F238E27FC236}">
                <a16:creationId xmlns:a16="http://schemas.microsoft.com/office/drawing/2014/main" id="{99866F6C-B653-40D3-8250-F30B9DF1F19B}"/>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68670" name="Kentucky">
            <a:extLst>
              <a:ext uri="{FF2B5EF4-FFF2-40B4-BE49-F238E27FC236}">
                <a16:creationId xmlns:a16="http://schemas.microsoft.com/office/drawing/2014/main" id="{8525FC6F-DEEF-41A0-B40D-ECD1CAB31D60}"/>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68671" name="Louisiana">
            <a:extLst>
              <a:ext uri="{FF2B5EF4-FFF2-40B4-BE49-F238E27FC236}">
                <a16:creationId xmlns:a16="http://schemas.microsoft.com/office/drawing/2014/main" id="{14E3B5BF-9079-4F0B-8199-2C764487DF33}"/>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68672" name="Maine">
            <a:extLst>
              <a:ext uri="{FF2B5EF4-FFF2-40B4-BE49-F238E27FC236}">
                <a16:creationId xmlns:a16="http://schemas.microsoft.com/office/drawing/2014/main" id="{3B3A9124-2A82-4319-B333-BFF831B8F480}"/>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68673" name="Maryland">
            <a:extLst>
              <a:ext uri="{FF2B5EF4-FFF2-40B4-BE49-F238E27FC236}">
                <a16:creationId xmlns:a16="http://schemas.microsoft.com/office/drawing/2014/main" id="{F0A298E2-7420-46F2-A0B1-A36241F0BA6B}"/>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68674" name="Minnesota">
            <a:extLst>
              <a:ext uri="{FF2B5EF4-FFF2-40B4-BE49-F238E27FC236}">
                <a16:creationId xmlns:a16="http://schemas.microsoft.com/office/drawing/2014/main" id="{7C5A4A81-1EAE-4723-AD4A-9AC94BA2E0F6}"/>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68675" name="Mississippi">
            <a:extLst>
              <a:ext uri="{FF2B5EF4-FFF2-40B4-BE49-F238E27FC236}">
                <a16:creationId xmlns:a16="http://schemas.microsoft.com/office/drawing/2014/main" id="{2C981213-C1D0-475F-80DF-05599419D246}"/>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68676" name="Montana">
            <a:extLst>
              <a:ext uri="{FF2B5EF4-FFF2-40B4-BE49-F238E27FC236}">
                <a16:creationId xmlns:a16="http://schemas.microsoft.com/office/drawing/2014/main" id="{1044401E-E134-45C7-8B05-DD2F22A47DAD}"/>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68677" name="Nebraska">
            <a:extLst>
              <a:ext uri="{FF2B5EF4-FFF2-40B4-BE49-F238E27FC236}">
                <a16:creationId xmlns:a16="http://schemas.microsoft.com/office/drawing/2014/main" id="{D15B6A03-7A27-4310-8061-BB3EC0C15ECE}"/>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68678" name="Nevada">
            <a:extLst>
              <a:ext uri="{FF2B5EF4-FFF2-40B4-BE49-F238E27FC236}">
                <a16:creationId xmlns:a16="http://schemas.microsoft.com/office/drawing/2014/main" id="{BA903A23-FA39-4607-A817-902A75DFECA6}"/>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368679" name="New Hampshire">
            <a:extLst>
              <a:ext uri="{FF2B5EF4-FFF2-40B4-BE49-F238E27FC236}">
                <a16:creationId xmlns:a16="http://schemas.microsoft.com/office/drawing/2014/main" id="{7A6B7C72-7554-4326-B761-22C6F7AD5F7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68680" name="New Jersey">
            <a:extLst>
              <a:ext uri="{FF2B5EF4-FFF2-40B4-BE49-F238E27FC236}">
                <a16:creationId xmlns:a16="http://schemas.microsoft.com/office/drawing/2014/main" id="{FF55C90A-4266-4A13-88DF-0F51A53A7B24}"/>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68681" name="North Carolina">
            <a:extLst>
              <a:ext uri="{FF2B5EF4-FFF2-40B4-BE49-F238E27FC236}">
                <a16:creationId xmlns:a16="http://schemas.microsoft.com/office/drawing/2014/main" id="{DF6EA53D-D52E-440F-8F83-A9902A6705B0}"/>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68682" name="North Dakota">
            <a:extLst>
              <a:ext uri="{FF2B5EF4-FFF2-40B4-BE49-F238E27FC236}">
                <a16:creationId xmlns:a16="http://schemas.microsoft.com/office/drawing/2014/main" id="{E5175132-7D8F-4503-AC25-A02CBCF07ABA}"/>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68683" name="Ohio">
            <a:extLst>
              <a:ext uri="{FF2B5EF4-FFF2-40B4-BE49-F238E27FC236}">
                <a16:creationId xmlns:a16="http://schemas.microsoft.com/office/drawing/2014/main" id="{24DB7A21-DCD0-4B47-B176-03389B943E65}"/>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68684" name="Oregon">
            <a:extLst>
              <a:ext uri="{FF2B5EF4-FFF2-40B4-BE49-F238E27FC236}">
                <a16:creationId xmlns:a16="http://schemas.microsoft.com/office/drawing/2014/main" id="{F56224A3-F29F-480F-8C4D-3EA2047FF2A4}"/>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68685" name="Pennsylvania">
            <a:extLst>
              <a:ext uri="{FF2B5EF4-FFF2-40B4-BE49-F238E27FC236}">
                <a16:creationId xmlns:a16="http://schemas.microsoft.com/office/drawing/2014/main" id="{B2ECCB2B-669D-4A5D-BF89-968ABBAA553F}"/>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68686" name="Rhode Island">
            <a:extLst>
              <a:ext uri="{FF2B5EF4-FFF2-40B4-BE49-F238E27FC236}">
                <a16:creationId xmlns:a16="http://schemas.microsoft.com/office/drawing/2014/main" id="{A3AA1B44-9427-43EF-8A7F-01407A36E49A}"/>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68687" name="South Carolina">
            <a:extLst>
              <a:ext uri="{FF2B5EF4-FFF2-40B4-BE49-F238E27FC236}">
                <a16:creationId xmlns:a16="http://schemas.microsoft.com/office/drawing/2014/main" id="{C4D46BAD-9DAC-4094-809E-209C0A2FD77F}"/>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68688" name="South Dakota">
            <a:extLst>
              <a:ext uri="{FF2B5EF4-FFF2-40B4-BE49-F238E27FC236}">
                <a16:creationId xmlns:a16="http://schemas.microsoft.com/office/drawing/2014/main" id="{397427BA-C6C6-4A70-840C-C8670C538C5B}"/>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68689" name="Tennessee">
            <a:extLst>
              <a:ext uri="{FF2B5EF4-FFF2-40B4-BE49-F238E27FC236}">
                <a16:creationId xmlns:a16="http://schemas.microsoft.com/office/drawing/2014/main" id="{A4B90EB2-19D7-4B02-9F06-86D747D25A07}"/>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68690" name="Texas">
            <a:extLst>
              <a:ext uri="{FF2B5EF4-FFF2-40B4-BE49-F238E27FC236}">
                <a16:creationId xmlns:a16="http://schemas.microsoft.com/office/drawing/2014/main" id="{304C6320-F141-4303-81A1-C788BCF01C0B}"/>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368691" name="Utah">
            <a:extLst>
              <a:ext uri="{FF2B5EF4-FFF2-40B4-BE49-F238E27FC236}">
                <a16:creationId xmlns:a16="http://schemas.microsoft.com/office/drawing/2014/main" id="{BF5BEE3F-651A-420B-BCC2-C91EB9B9D38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68692" name="Vermont">
            <a:extLst>
              <a:ext uri="{FF2B5EF4-FFF2-40B4-BE49-F238E27FC236}">
                <a16:creationId xmlns:a16="http://schemas.microsoft.com/office/drawing/2014/main" id="{10A0AA56-4542-4FBE-B90E-B88EC3A0681B}"/>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68693" name="West Virginia">
            <a:extLst>
              <a:ext uri="{FF2B5EF4-FFF2-40B4-BE49-F238E27FC236}">
                <a16:creationId xmlns:a16="http://schemas.microsoft.com/office/drawing/2014/main" id="{0F51BEA9-5597-4F53-A8DB-6CAB69E5490B}"/>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68694" name="Wisconsin">
            <a:extLst>
              <a:ext uri="{FF2B5EF4-FFF2-40B4-BE49-F238E27FC236}">
                <a16:creationId xmlns:a16="http://schemas.microsoft.com/office/drawing/2014/main" id="{B1C60F75-D2E2-47DD-8ACF-671BC079158E}"/>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68695" name="Wyoming">
            <a:extLst>
              <a:ext uri="{FF2B5EF4-FFF2-40B4-BE49-F238E27FC236}">
                <a16:creationId xmlns:a16="http://schemas.microsoft.com/office/drawing/2014/main" id="{B234BD6C-1B29-4FD2-93F1-51AE5A5415B4}"/>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68696" name="Massachusetts">
            <a:extLst>
              <a:ext uri="{FF2B5EF4-FFF2-40B4-BE49-F238E27FC236}">
                <a16:creationId xmlns:a16="http://schemas.microsoft.com/office/drawing/2014/main" id="{A302CFCC-CA38-49A0-87FC-82DEF26F15E4}"/>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68697" name="Freeform 59">
            <a:extLst>
              <a:ext uri="{FF2B5EF4-FFF2-40B4-BE49-F238E27FC236}">
                <a16:creationId xmlns:a16="http://schemas.microsoft.com/office/drawing/2014/main" id="{414E5EFB-350F-4078-B684-FAC623ED99D9}"/>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8" name="Freeform 60">
            <a:extLst>
              <a:ext uri="{FF2B5EF4-FFF2-40B4-BE49-F238E27FC236}">
                <a16:creationId xmlns:a16="http://schemas.microsoft.com/office/drawing/2014/main" id="{FAECD10A-515E-47E2-B0FF-0F89128D8942}"/>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9" name="Virginia">
            <a:extLst>
              <a:ext uri="{FF2B5EF4-FFF2-40B4-BE49-F238E27FC236}">
                <a16:creationId xmlns:a16="http://schemas.microsoft.com/office/drawing/2014/main" id="{22D1FF37-0A73-4231-A9E2-0C8CD1253B5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68700" name="Freeform 62">
            <a:extLst>
              <a:ext uri="{FF2B5EF4-FFF2-40B4-BE49-F238E27FC236}">
                <a16:creationId xmlns:a16="http://schemas.microsoft.com/office/drawing/2014/main" id="{ADBFEE74-A694-4F81-B835-01E7ABE25D64}"/>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8701" name="Hawaii">
            <a:extLst>
              <a:ext uri="{FF2B5EF4-FFF2-40B4-BE49-F238E27FC236}">
                <a16:creationId xmlns:a16="http://schemas.microsoft.com/office/drawing/2014/main" id="{BD9CB614-3C86-46EC-940A-47D02F7DA0A1}"/>
              </a:ext>
            </a:extLst>
          </p:cNvPr>
          <p:cNvGrpSpPr>
            <a:grpSpLocks/>
          </p:cNvGrpSpPr>
          <p:nvPr/>
        </p:nvGrpSpPr>
        <p:grpSpPr bwMode="auto">
          <a:xfrm>
            <a:off x="682625" y="3846513"/>
            <a:ext cx="963613" cy="498475"/>
            <a:chOff x="582" y="2987"/>
            <a:chExt cx="659" cy="352"/>
          </a:xfrm>
        </p:grpSpPr>
        <p:sp>
          <p:nvSpPr>
            <p:cNvPr id="368726" name="Freeform 64">
              <a:extLst>
                <a:ext uri="{FF2B5EF4-FFF2-40B4-BE49-F238E27FC236}">
                  <a16:creationId xmlns:a16="http://schemas.microsoft.com/office/drawing/2014/main" id="{2CBA193D-4404-47F2-9C87-B45A971639C2}"/>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68727" name="Freeform 65">
              <a:extLst>
                <a:ext uri="{FF2B5EF4-FFF2-40B4-BE49-F238E27FC236}">
                  <a16:creationId xmlns:a16="http://schemas.microsoft.com/office/drawing/2014/main" id="{401E1AA5-A86B-422A-8E7C-620E50C714A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68728" name="Freeform 66">
              <a:extLst>
                <a:ext uri="{FF2B5EF4-FFF2-40B4-BE49-F238E27FC236}">
                  <a16:creationId xmlns:a16="http://schemas.microsoft.com/office/drawing/2014/main" id="{39393739-FC84-401C-94B0-FF67EE4EA87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68729" name="Freeform 67">
              <a:extLst>
                <a:ext uri="{FF2B5EF4-FFF2-40B4-BE49-F238E27FC236}">
                  <a16:creationId xmlns:a16="http://schemas.microsoft.com/office/drawing/2014/main" id="{8C168B98-03D6-4297-BD08-C7DD1641D62B}"/>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68730" name="Freeform 68">
              <a:extLst>
                <a:ext uri="{FF2B5EF4-FFF2-40B4-BE49-F238E27FC236}">
                  <a16:creationId xmlns:a16="http://schemas.microsoft.com/office/drawing/2014/main" id="{396FC9C3-EB7E-4C51-8BE0-96E19896B4A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68731" name="Freeform 69">
              <a:extLst>
                <a:ext uri="{FF2B5EF4-FFF2-40B4-BE49-F238E27FC236}">
                  <a16:creationId xmlns:a16="http://schemas.microsoft.com/office/drawing/2014/main" id="{883CD9C4-C806-436C-B806-11C56132F87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68732" name="Freeform 70">
              <a:extLst>
                <a:ext uri="{FF2B5EF4-FFF2-40B4-BE49-F238E27FC236}">
                  <a16:creationId xmlns:a16="http://schemas.microsoft.com/office/drawing/2014/main" id="{4DE055EF-FE2E-4878-97D7-C008663156CC}"/>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68733" name="Freeform 71">
              <a:extLst>
                <a:ext uri="{FF2B5EF4-FFF2-40B4-BE49-F238E27FC236}">
                  <a16:creationId xmlns:a16="http://schemas.microsoft.com/office/drawing/2014/main" id="{CDD19BE5-42AD-41B3-AD2C-106C01CFF85F}"/>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68702" name="Alaska">
            <a:extLst>
              <a:ext uri="{FF2B5EF4-FFF2-40B4-BE49-F238E27FC236}">
                <a16:creationId xmlns:a16="http://schemas.microsoft.com/office/drawing/2014/main" id="{A483602E-A143-4934-BDE1-FC4E43DA9817}"/>
              </a:ext>
            </a:extLst>
          </p:cNvPr>
          <p:cNvGrpSpPr>
            <a:grpSpLocks/>
          </p:cNvGrpSpPr>
          <p:nvPr/>
        </p:nvGrpSpPr>
        <p:grpSpPr bwMode="auto">
          <a:xfrm>
            <a:off x="660400" y="4448175"/>
            <a:ext cx="2776538" cy="987425"/>
            <a:chOff x="523" y="3048"/>
            <a:chExt cx="1899" cy="696"/>
          </a:xfrm>
        </p:grpSpPr>
        <p:sp>
          <p:nvSpPr>
            <p:cNvPr id="368716" name="Freeform 73">
              <a:extLst>
                <a:ext uri="{FF2B5EF4-FFF2-40B4-BE49-F238E27FC236}">
                  <a16:creationId xmlns:a16="http://schemas.microsoft.com/office/drawing/2014/main" id="{C7524E72-3A73-4C85-87D9-D565F817EECC}"/>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68717" name="Freeform 74">
              <a:extLst>
                <a:ext uri="{FF2B5EF4-FFF2-40B4-BE49-F238E27FC236}">
                  <a16:creationId xmlns:a16="http://schemas.microsoft.com/office/drawing/2014/main" id="{F839C1D3-F319-4974-98A8-3D0FC460323A}"/>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68718" name="Freeform 75">
              <a:extLst>
                <a:ext uri="{FF2B5EF4-FFF2-40B4-BE49-F238E27FC236}">
                  <a16:creationId xmlns:a16="http://schemas.microsoft.com/office/drawing/2014/main" id="{D9789039-6013-4308-B5D9-FA7D710DCA89}"/>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68719" name="Freeform 76">
              <a:extLst>
                <a:ext uri="{FF2B5EF4-FFF2-40B4-BE49-F238E27FC236}">
                  <a16:creationId xmlns:a16="http://schemas.microsoft.com/office/drawing/2014/main" id="{C69304E9-2410-4A5E-AAC0-BFB6CD9A3A2B}"/>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68720" name="Freeform 77">
              <a:extLst>
                <a:ext uri="{FF2B5EF4-FFF2-40B4-BE49-F238E27FC236}">
                  <a16:creationId xmlns:a16="http://schemas.microsoft.com/office/drawing/2014/main" id="{607761D7-B586-445E-96A3-CF7ACD05A0FF}"/>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68721" name="Freeform 78">
              <a:extLst>
                <a:ext uri="{FF2B5EF4-FFF2-40B4-BE49-F238E27FC236}">
                  <a16:creationId xmlns:a16="http://schemas.microsoft.com/office/drawing/2014/main" id="{F1FB7F33-242E-422B-BCCB-28C3F55418AB}"/>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68722" name="Freeform 79">
              <a:extLst>
                <a:ext uri="{FF2B5EF4-FFF2-40B4-BE49-F238E27FC236}">
                  <a16:creationId xmlns:a16="http://schemas.microsoft.com/office/drawing/2014/main" id="{E2BDBE3E-E4EC-4D74-B877-104440FDE740}"/>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68723" name="Freeform 80">
              <a:extLst>
                <a:ext uri="{FF2B5EF4-FFF2-40B4-BE49-F238E27FC236}">
                  <a16:creationId xmlns:a16="http://schemas.microsoft.com/office/drawing/2014/main" id="{C7E8B4CE-1F07-4184-B48A-4E1E39F8CCD0}"/>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68724" name="Freeform 81">
              <a:extLst>
                <a:ext uri="{FF2B5EF4-FFF2-40B4-BE49-F238E27FC236}">
                  <a16:creationId xmlns:a16="http://schemas.microsoft.com/office/drawing/2014/main" id="{5202CCE6-7525-4C53-8448-2CC54D494B94}"/>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68725" name="Freeform 82">
              <a:extLst>
                <a:ext uri="{FF2B5EF4-FFF2-40B4-BE49-F238E27FC236}">
                  <a16:creationId xmlns:a16="http://schemas.microsoft.com/office/drawing/2014/main" id="{538F94FA-8F25-494D-A046-A162BB737843}"/>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68703" name="Rectangle 109">
            <a:extLst>
              <a:ext uri="{FF2B5EF4-FFF2-40B4-BE49-F238E27FC236}">
                <a16:creationId xmlns:a16="http://schemas.microsoft.com/office/drawing/2014/main" id="{C69C0D16-36D8-483D-8912-67749A568CCD}"/>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8704" name="Rectangle 110">
            <a:extLst>
              <a:ext uri="{FF2B5EF4-FFF2-40B4-BE49-F238E27FC236}">
                <a16:creationId xmlns:a16="http://schemas.microsoft.com/office/drawing/2014/main" id="{66923120-E054-4A94-92B3-BA2581D347ED}"/>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8705" name="Rectangle 111">
            <a:extLst>
              <a:ext uri="{FF2B5EF4-FFF2-40B4-BE49-F238E27FC236}">
                <a16:creationId xmlns:a16="http://schemas.microsoft.com/office/drawing/2014/main" id="{90181EE0-B3DD-43BB-83CF-125ED461C9C2}"/>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8706" name="Rectangle 112">
            <a:extLst>
              <a:ext uri="{FF2B5EF4-FFF2-40B4-BE49-F238E27FC236}">
                <a16:creationId xmlns:a16="http://schemas.microsoft.com/office/drawing/2014/main" id="{D1C86496-4EB4-429E-9378-F180F46B9ECB}"/>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8707" name="Rectangle 113">
            <a:extLst>
              <a:ext uri="{FF2B5EF4-FFF2-40B4-BE49-F238E27FC236}">
                <a16:creationId xmlns:a16="http://schemas.microsoft.com/office/drawing/2014/main" id="{A1D9C153-B12E-40E0-B82E-2AA21814279F}"/>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8708" name="Text Box 114">
            <a:extLst>
              <a:ext uri="{FF2B5EF4-FFF2-40B4-BE49-F238E27FC236}">
                <a16:creationId xmlns:a16="http://schemas.microsoft.com/office/drawing/2014/main" id="{232CB06F-CC7D-4B7F-9F4E-6231C2E42ED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68709" name="Text Box 105">
            <a:extLst>
              <a:ext uri="{FF2B5EF4-FFF2-40B4-BE49-F238E27FC236}">
                <a16:creationId xmlns:a16="http://schemas.microsoft.com/office/drawing/2014/main" id="{8575B137-8E11-43F8-AEBA-50CEA56D7875}"/>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68710" name="Text Box 106">
            <a:extLst>
              <a:ext uri="{FF2B5EF4-FFF2-40B4-BE49-F238E27FC236}">
                <a16:creationId xmlns:a16="http://schemas.microsoft.com/office/drawing/2014/main" id="{379C09C8-E836-4127-A4D5-4D0E60728822}"/>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68711" name="Text Box 107">
            <a:extLst>
              <a:ext uri="{FF2B5EF4-FFF2-40B4-BE49-F238E27FC236}">
                <a16:creationId xmlns:a16="http://schemas.microsoft.com/office/drawing/2014/main" id="{8305F80B-3800-439E-9C4C-DC84E1E8FE80}"/>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68712" name="Text Box 108">
            <a:extLst>
              <a:ext uri="{FF2B5EF4-FFF2-40B4-BE49-F238E27FC236}">
                <a16:creationId xmlns:a16="http://schemas.microsoft.com/office/drawing/2014/main" id="{FF527242-0331-475D-A050-7C3D41C387A0}"/>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68713" name="Rectangle 7">
            <a:extLst>
              <a:ext uri="{FF2B5EF4-FFF2-40B4-BE49-F238E27FC236}">
                <a16:creationId xmlns:a16="http://schemas.microsoft.com/office/drawing/2014/main" id="{A7990883-1B54-4C04-9530-13BE01EB6D8E}"/>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physical activity and fitness in a required course</a:t>
            </a:r>
          </a:p>
        </p:txBody>
      </p:sp>
      <p:sp>
        <p:nvSpPr>
          <p:cNvPr id="368714" name="Text Box 101">
            <a:extLst>
              <a:ext uri="{FF2B5EF4-FFF2-40B4-BE49-F238E27FC236}">
                <a16:creationId xmlns:a16="http://schemas.microsoft.com/office/drawing/2014/main" id="{0D858615-0821-4155-AE0D-8377F0AB6759}"/>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68715" name="Text Box 116">
            <a:extLst>
              <a:ext uri="{FF2B5EF4-FFF2-40B4-BE49-F238E27FC236}">
                <a16:creationId xmlns:a16="http://schemas.microsoft.com/office/drawing/2014/main" id="{A8D3A405-DC17-4F99-91D4-CF95185F24D5}"/>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Kansas">
            <a:extLst>
              <a:ext uri="{FF2B5EF4-FFF2-40B4-BE49-F238E27FC236}">
                <a16:creationId xmlns:a16="http://schemas.microsoft.com/office/drawing/2014/main" id="{3229D731-E323-441A-B616-1848F75D5220}"/>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70691" name="Missouri">
            <a:extLst>
              <a:ext uri="{FF2B5EF4-FFF2-40B4-BE49-F238E27FC236}">
                <a16:creationId xmlns:a16="http://schemas.microsoft.com/office/drawing/2014/main" id="{782D2B75-B782-4D42-9CC5-74F87511D1DB}"/>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0692" name="Illinois">
            <a:extLst>
              <a:ext uri="{FF2B5EF4-FFF2-40B4-BE49-F238E27FC236}">
                <a16:creationId xmlns:a16="http://schemas.microsoft.com/office/drawing/2014/main" id="{6DD66697-C828-4129-A29B-6D00A6C106B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0693" name="Iowa">
            <a:extLst>
              <a:ext uri="{FF2B5EF4-FFF2-40B4-BE49-F238E27FC236}">
                <a16:creationId xmlns:a16="http://schemas.microsoft.com/office/drawing/2014/main" id="{424728FB-C79A-44EE-ACFD-4AFFF27EF50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70694" name="New Mexico">
            <a:extLst>
              <a:ext uri="{FF2B5EF4-FFF2-40B4-BE49-F238E27FC236}">
                <a16:creationId xmlns:a16="http://schemas.microsoft.com/office/drawing/2014/main" id="{13E4FF6B-2758-4992-ACB2-554EAC251ECC}"/>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70695" name="Oklahoma">
            <a:extLst>
              <a:ext uri="{FF2B5EF4-FFF2-40B4-BE49-F238E27FC236}">
                <a16:creationId xmlns:a16="http://schemas.microsoft.com/office/drawing/2014/main" id="{D1255389-99A5-4508-ACBA-ACCFDEDC96B4}"/>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0696" name="Florida">
            <a:extLst>
              <a:ext uri="{FF2B5EF4-FFF2-40B4-BE49-F238E27FC236}">
                <a16:creationId xmlns:a16="http://schemas.microsoft.com/office/drawing/2014/main" id="{CA8C0C2C-EEB6-4217-9A54-D361A6FA3B4C}"/>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70697" name="Freeform 9">
            <a:extLst>
              <a:ext uri="{FF2B5EF4-FFF2-40B4-BE49-F238E27FC236}">
                <a16:creationId xmlns:a16="http://schemas.microsoft.com/office/drawing/2014/main" id="{E5D57926-D6AB-4259-A175-BA0C4C609B28}"/>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70698" name="Freeform 10">
            <a:extLst>
              <a:ext uri="{FF2B5EF4-FFF2-40B4-BE49-F238E27FC236}">
                <a16:creationId xmlns:a16="http://schemas.microsoft.com/office/drawing/2014/main" id="{F1805A65-F843-48ED-B035-8EBA4098B56B}"/>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70699" name="Freeform 11">
            <a:extLst>
              <a:ext uri="{FF2B5EF4-FFF2-40B4-BE49-F238E27FC236}">
                <a16:creationId xmlns:a16="http://schemas.microsoft.com/office/drawing/2014/main" id="{94A32147-BAF8-48EB-9301-1419CC72218B}"/>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70700" name="Michigan Upper">
            <a:extLst>
              <a:ext uri="{FF2B5EF4-FFF2-40B4-BE49-F238E27FC236}">
                <a16:creationId xmlns:a16="http://schemas.microsoft.com/office/drawing/2014/main" id="{D9A7848C-F0D5-438D-8826-9BE2F0FC1FB2}"/>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70701" name="Michigan">
            <a:extLst>
              <a:ext uri="{FF2B5EF4-FFF2-40B4-BE49-F238E27FC236}">
                <a16:creationId xmlns:a16="http://schemas.microsoft.com/office/drawing/2014/main" id="{C1835893-46EF-4E69-9DBA-4A5C682570C8}"/>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0702" name="New York">
            <a:extLst>
              <a:ext uri="{FF2B5EF4-FFF2-40B4-BE49-F238E27FC236}">
                <a16:creationId xmlns:a16="http://schemas.microsoft.com/office/drawing/2014/main" id="{61DBD838-2B3D-4274-84A5-84E56127CCC7}"/>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70703" name="Freeform 15">
            <a:extLst>
              <a:ext uri="{FF2B5EF4-FFF2-40B4-BE49-F238E27FC236}">
                <a16:creationId xmlns:a16="http://schemas.microsoft.com/office/drawing/2014/main" id="{50EC2ADC-4EF8-4693-82E9-96C04AE10830}"/>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04" name="Freeform 16">
            <a:extLst>
              <a:ext uri="{FF2B5EF4-FFF2-40B4-BE49-F238E27FC236}">
                <a16:creationId xmlns:a16="http://schemas.microsoft.com/office/drawing/2014/main" id="{A38DAC7A-4B48-4A72-8397-EA19B43FE102}"/>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05" name="Washington">
            <a:extLst>
              <a:ext uri="{FF2B5EF4-FFF2-40B4-BE49-F238E27FC236}">
                <a16:creationId xmlns:a16="http://schemas.microsoft.com/office/drawing/2014/main" id="{CC129C33-3EC9-4128-A389-BD068790189D}"/>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70706" name="Freeform 19">
            <a:extLst>
              <a:ext uri="{FF2B5EF4-FFF2-40B4-BE49-F238E27FC236}">
                <a16:creationId xmlns:a16="http://schemas.microsoft.com/office/drawing/2014/main" id="{9D3AFD87-14E4-424C-A60F-AB2E6691F336}"/>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07" name="Alabama">
            <a:extLst>
              <a:ext uri="{FF2B5EF4-FFF2-40B4-BE49-F238E27FC236}">
                <a16:creationId xmlns:a16="http://schemas.microsoft.com/office/drawing/2014/main" id="{666F1E2F-2BA0-48E9-86BF-53E2F55F212D}"/>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0708" name="Arizona">
            <a:extLst>
              <a:ext uri="{FF2B5EF4-FFF2-40B4-BE49-F238E27FC236}">
                <a16:creationId xmlns:a16="http://schemas.microsoft.com/office/drawing/2014/main" id="{F6516944-EA87-4F36-80A1-8A60EC05953B}"/>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70709" name="Arkansas">
            <a:extLst>
              <a:ext uri="{FF2B5EF4-FFF2-40B4-BE49-F238E27FC236}">
                <a16:creationId xmlns:a16="http://schemas.microsoft.com/office/drawing/2014/main" id="{2FA36E3A-B6D2-43D9-988E-C750FC4A95F8}"/>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0710" name="California">
            <a:extLst>
              <a:ext uri="{FF2B5EF4-FFF2-40B4-BE49-F238E27FC236}">
                <a16:creationId xmlns:a16="http://schemas.microsoft.com/office/drawing/2014/main" id="{3991B317-9F8E-4404-B7E0-0EB40C962483}"/>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70711" name="Colorado">
            <a:extLst>
              <a:ext uri="{FF2B5EF4-FFF2-40B4-BE49-F238E27FC236}">
                <a16:creationId xmlns:a16="http://schemas.microsoft.com/office/drawing/2014/main" id="{A2DA4E81-9519-4076-9F40-F542514BCD95}"/>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70712" name="Connecticut">
            <a:extLst>
              <a:ext uri="{FF2B5EF4-FFF2-40B4-BE49-F238E27FC236}">
                <a16:creationId xmlns:a16="http://schemas.microsoft.com/office/drawing/2014/main" id="{F1C10B24-78C7-461E-83EF-4FD28DEE0E49}"/>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70713" name="Delaware">
            <a:extLst>
              <a:ext uri="{FF2B5EF4-FFF2-40B4-BE49-F238E27FC236}">
                <a16:creationId xmlns:a16="http://schemas.microsoft.com/office/drawing/2014/main" id="{F51763F0-E79E-4E6D-ABC1-B5BE5AAB3CF2}"/>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0714" name="Freeform 27">
            <a:extLst>
              <a:ext uri="{FF2B5EF4-FFF2-40B4-BE49-F238E27FC236}">
                <a16:creationId xmlns:a16="http://schemas.microsoft.com/office/drawing/2014/main" id="{66D082F6-0994-42F1-BF2B-BC3520624560}"/>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15" name="Georgia">
            <a:extLst>
              <a:ext uri="{FF2B5EF4-FFF2-40B4-BE49-F238E27FC236}">
                <a16:creationId xmlns:a16="http://schemas.microsoft.com/office/drawing/2014/main" id="{0A803F2F-B50E-4BEB-8203-2EFB5B7BC19C}"/>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70716" name="Idaho">
            <a:extLst>
              <a:ext uri="{FF2B5EF4-FFF2-40B4-BE49-F238E27FC236}">
                <a16:creationId xmlns:a16="http://schemas.microsoft.com/office/drawing/2014/main" id="{3F5B551D-ACE9-4EEC-ADCD-5A33C6E73E92}"/>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70717" name="Indiana">
            <a:extLst>
              <a:ext uri="{FF2B5EF4-FFF2-40B4-BE49-F238E27FC236}">
                <a16:creationId xmlns:a16="http://schemas.microsoft.com/office/drawing/2014/main" id="{A4FA9DDF-3121-41B5-8AB4-AA8C52FD5939}"/>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70718" name="Kentucky">
            <a:extLst>
              <a:ext uri="{FF2B5EF4-FFF2-40B4-BE49-F238E27FC236}">
                <a16:creationId xmlns:a16="http://schemas.microsoft.com/office/drawing/2014/main" id="{FE5E1C92-35BC-421D-9674-5A8CBDE2B3DD}"/>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0719" name="Louisiana">
            <a:extLst>
              <a:ext uri="{FF2B5EF4-FFF2-40B4-BE49-F238E27FC236}">
                <a16:creationId xmlns:a16="http://schemas.microsoft.com/office/drawing/2014/main" id="{9170A231-93C6-4204-9D27-C36F9F12EF8D}"/>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70720" name="Maine">
            <a:extLst>
              <a:ext uri="{FF2B5EF4-FFF2-40B4-BE49-F238E27FC236}">
                <a16:creationId xmlns:a16="http://schemas.microsoft.com/office/drawing/2014/main" id="{B6C017B4-A12B-4D67-A3F7-6F0E72644AFE}"/>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70721" name="Maryland">
            <a:extLst>
              <a:ext uri="{FF2B5EF4-FFF2-40B4-BE49-F238E27FC236}">
                <a16:creationId xmlns:a16="http://schemas.microsoft.com/office/drawing/2014/main" id="{9546C8D6-1002-459E-9591-0084158DA19F}"/>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0722" name="Minnesota">
            <a:extLst>
              <a:ext uri="{FF2B5EF4-FFF2-40B4-BE49-F238E27FC236}">
                <a16:creationId xmlns:a16="http://schemas.microsoft.com/office/drawing/2014/main" id="{B4A5FF0E-D420-4ADF-BDD2-8B0F1CBA1513}"/>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0723" name="Mississippi">
            <a:extLst>
              <a:ext uri="{FF2B5EF4-FFF2-40B4-BE49-F238E27FC236}">
                <a16:creationId xmlns:a16="http://schemas.microsoft.com/office/drawing/2014/main" id="{6E71916A-378E-4238-AD95-E790D16ABD2E}"/>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0724" name="Montana">
            <a:extLst>
              <a:ext uri="{FF2B5EF4-FFF2-40B4-BE49-F238E27FC236}">
                <a16:creationId xmlns:a16="http://schemas.microsoft.com/office/drawing/2014/main" id="{8FBE4DB2-6EA4-49B0-BF8B-CB5A4CA43E79}"/>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70725" name="Nebraska">
            <a:extLst>
              <a:ext uri="{FF2B5EF4-FFF2-40B4-BE49-F238E27FC236}">
                <a16:creationId xmlns:a16="http://schemas.microsoft.com/office/drawing/2014/main" id="{B325037F-5BF6-4F10-B2EE-DB42E834B5E2}"/>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70726" name="Nevada">
            <a:extLst>
              <a:ext uri="{FF2B5EF4-FFF2-40B4-BE49-F238E27FC236}">
                <a16:creationId xmlns:a16="http://schemas.microsoft.com/office/drawing/2014/main" id="{9C8B9C40-1064-433C-A3A9-F08B118B65C2}"/>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70727" name="New Hampshire">
            <a:extLst>
              <a:ext uri="{FF2B5EF4-FFF2-40B4-BE49-F238E27FC236}">
                <a16:creationId xmlns:a16="http://schemas.microsoft.com/office/drawing/2014/main" id="{44F2B625-2D07-4E97-8802-29C59A2C04E0}"/>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70728" name="New Jersey">
            <a:extLst>
              <a:ext uri="{FF2B5EF4-FFF2-40B4-BE49-F238E27FC236}">
                <a16:creationId xmlns:a16="http://schemas.microsoft.com/office/drawing/2014/main" id="{26B8519C-D29C-4C4B-8AA6-CAFE71F56AA3}"/>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70729" name="North Carolina">
            <a:extLst>
              <a:ext uri="{FF2B5EF4-FFF2-40B4-BE49-F238E27FC236}">
                <a16:creationId xmlns:a16="http://schemas.microsoft.com/office/drawing/2014/main" id="{8C313935-3168-40B7-82B3-8DE2934F875B}"/>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70730" name="North Dakota">
            <a:extLst>
              <a:ext uri="{FF2B5EF4-FFF2-40B4-BE49-F238E27FC236}">
                <a16:creationId xmlns:a16="http://schemas.microsoft.com/office/drawing/2014/main" id="{F70B7653-CF77-4350-8A9C-3F1D7F590983}"/>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70731" name="Ohio">
            <a:extLst>
              <a:ext uri="{FF2B5EF4-FFF2-40B4-BE49-F238E27FC236}">
                <a16:creationId xmlns:a16="http://schemas.microsoft.com/office/drawing/2014/main" id="{E4A19058-8093-43CA-B35C-8C12921D7E44}"/>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70732" name="Oregon">
            <a:extLst>
              <a:ext uri="{FF2B5EF4-FFF2-40B4-BE49-F238E27FC236}">
                <a16:creationId xmlns:a16="http://schemas.microsoft.com/office/drawing/2014/main" id="{B3445F78-1076-4164-8419-47A67657DD84}"/>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70733" name="Pennsylvania">
            <a:extLst>
              <a:ext uri="{FF2B5EF4-FFF2-40B4-BE49-F238E27FC236}">
                <a16:creationId xmlns:a16="http://schemas.microsoft.com/office/drawing/2014/main" id="{8FB84949-BD11-4201-9F39-501E93403FA6}"/>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70734" name="Rhode Island">
            <a:extLst>
              <a:ext uri="{FF2B5EF4-FFF2-40B4-BE49-F238E27FC236}">
                <a16:creationId xmlns:a16="http://schemas.microsoft.com/office/drawing/2014/main" id="{02337756-C919-4E44-B88B-0E8C4142235A}"/>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0735" name="South Carolina">
            <a:extLst>
              <a:ext uri="{FF2B5EF4-FFF2-40B4-BE49-F238E27FC236}">
                <a16:creationId xmlns:a16="http://schemas.microsoft.com/office/drawing/2014/main" id="{B9FB6E00-5F47-4D2D-A02D-980041ED200B}"/>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70736" name="South Dakota">
            <a:extLst>
              <a:ext uri="{FF2B5EF4-FFF2-40B4-BE49-F238E27FC236}">
                <a16:creationId xmlns:a16="http://schemas.microsoft.com/office/drawing/2014/main" id="{65326E51-7684-4BBB-9C0B-C0B2DBF74CA4}"/>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0737" name="Tennessee">
            <a:extLst>
              <a:ext uri="{FF2B5EF4-FFF2-40B4-BE49-F238E27FC236}">
                <a16:creationId xmlns:a16="http://schemas.microsoft.com/office/drawing/2014/main" id="{71070201-C7BB-4798-927C-96756160519C}"/>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70738" name="Texas">
            <a:extLst>
              <a:ext uri="{FF2B5EF4-FFF2-40B4-BE49-F238E27FC236}">
                <a16:creationId xmlns:a16="http://schemas.microsoft.com/office/drawing/2014/main" id="{8B1B9990-8711-4420-9068-2D30121B14D2}"/>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70739" name="Utah">
            <a:extLst>
              <a:ext uri="{FF2B5EF4-FFF2-40B4-BE49-F238E27FC236}">
                <a16:creationId xmlns:a16="http://schemas.microsoft.com/office/drawing/2014/main" id="{8E6ED6D6-8227-4ED2-B6FB-13F832191755}"/>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70740" name="Vermont">
            <a:extLst>
              <a:ext uri="{FF2B5EF4-FFF2-40B4-BE49-F238E27FC236}">
                <a16:creationId xmlns:a16="http://schemas.microsoft.com/office/drawing/2014/main" id="{610B4C29-5F57-4F0B-86B2-466A11974753}"/>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0741" name="West Virginia">
            <a:extLst>
              <a:ext uri="{FF2B5EF4-FFF2-40B4-BE49-F238E27FC236}">
                <a16:creationId xmlns:a16="http://schemas.microsoft.com/office/drawing/2014/main" id="{C5218868-98FC-4A30-80D6-08FA9611941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0742" name="Wisconsin">
            <a:extLst>
              <a:ext uri="{FF2B5EF4-FFF2-40B4-BE49-F238E27FC236}">
                <a16:creationId xmlns:a16="http://schemas.microsoft.com/office/drawing/2014/main" id="{883F2BCE-8B56-4366-9621-4AAEED7A1EA7}"/>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70743" name="Wyoming">
            <a:extLst>
              <a:ext uri="{FF2B5EF4-FFF2-40B4-BE49-F238E27FC236}">
                <a16:creationId xmlns:a16="http://schemas.microsoft.com/office/drawing/2014/main" id="{F7C0CD91-CDE1-4173-A789-2A42326B33D9}"/>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70744" name="Massachusetts">
            <a:extLst>
              <a:ext uri="{FF2B5EF4-FFF2-40B4-BE49-F238E27FC236}">
                <a16:creationId xmlns:a16="http://schemas.microsoft.com/office/drawing/2014/main" id="{AFCBDCD8-D978-46D8-AA29-21070D982E1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0745" name="Freeform 59">
            <a:extLst>
              <a:ext uri="{FF2B5EF4-FFF2-40B4-BE49-F238E27FC236}">
                <a16:creationId xmlns:a16="http://schemas.microsoft.com/office/drawing/2014/main" id="{FCED77F3-D38A-4AE1-9ABA-49C35C30E8A4}"/>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46" name="Freeform 60">
            <a:extLst>
              <a:ext uri="{FF2B5EF4-FFF2-40B4-BE49-F238E27FC236}">
                <a16:creationId xmlns:a16="http://schemas.microsoft.com/office/drawing/2014/main" id="{3854E6C0-83D0-476F-BD96-4D587425685E}"/>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47" name="Virginia">
            <a:extLst>
              <a:ext uri="{FF2B5EF4-FFF2-40B4-BE49-F238E27FC236}">
                <a16:creationId xmlns:a16="http://schemas.microsoft.com/office/drawing/2014/main" id="{4CEB25C6-168D-4A69-AC6B-34D81B382D5D}"/>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70748" name="Freeform 62">
            <a:extLst>
              <a:ext uri="{FF2B5EF4-FFF2-40B4-BE49-F238E27FC236}">
                <a16:creationId xmlns:a16="http://schemas.microsoft.com/office/drawing/2014/main" id="{E0BD30AC-5DE5-45DB-9461-B852F269B54B}"/>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0749" name="Hawaii">
            <a:extLst>
              <a:ext uri="{FF2B5EF4-FFF2-40B4-BE49-F238E27FC236}">
                <a16:creationId xmlns:a16="http://schemas.microsoft.com/office/drawing/2014/main" id="{AA0C1A79-3B97-4E74-979C-E3D03089E36B}"/>
              </a:ext>
            </a:extLst>
          </p:cNvPr>
          <p:cNvGrpSpPr>
            <a:grpSpLocks/>
          </p:cNvGrpSpPr>
          <p:nvPr/>
        </p:nvGrpSpPr>
        <p:grpSpPr bwMode="auto">
          <a:xfrm>
            <a:off x="682625" y="3846513"/>
            <a:ext cx="963613" cy="498475"/>
            <a:chOff x="582" y="2987"/>
            <a:chExt cx="659" cy="352"/>
          </a:xfrm>
        </p:grpSpPr>
        <p:sp>
          <p:nvSpPr>
            <p:cNvPr id="370774" name="Freeform 64">
              <a:extLst>
                <a:ext uri="{FF2B5EF4-FFF2-40B4-BE49-F238E27FC236}">
                  <a16:creationId xmlns:a16="http://schemas.microsoft.com/office/drawing/2014/main" id="{AB47FAE3-5485-4AC1-BD28-0A4E3F6BC27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70775" name="Freeform 65">
              <a:extLst>
                <a:ext uri="{FF2B5EF4-FFF2-40B4-BE49-F238E27FC236}">
                  <a16:creationId xmlns:a16="http://schemas.microsoft.com/office/drawing/2014/main" id="{CF579183-CA27-4BE0-BE46-596D86DB042A}"/>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0776" name="Freeform 66">
              <a:extLst>
                <a:ext uri="{FF2B5EF4-FFF2-40B4-BE49-F238E27FC236}">
                  <a16:creationId xmlns:a16="http://schemas.microsoft.com/office/drawing/2014/main" id="{E2739EB9-E712-4131-A9F2-71BF5790A13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0777" name="Freeform 67">
              <a:extLst>
                <a:ext uri="{FF2B5EF4-FFF2-40B4-BE49-F238E27FC236}">
                  <a16:creationId xmlns:a16="http://schemas.microsoft.com/office/drawing/2014/main" id="{B2A23F55-0BD6-4395-96CF-ADD2796D6281}"/>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0778" name="Freeform 68">
              <a:extLst>
                <a:ext uri="{FF2B5EF4-FFF2-40B4-BE49-F238E27FC236}">
                  <a16:creationId xmlns:a16="http://schemas.microsoft.com/office/drawing/2014/main" id="{CD4CDE8F-25CB-435D-9DDD-B1FFBC882D4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0779" name="Freeform 69">
              <a:extLst>
                <a:ext uri="{FF2B5EF4-FFF2-40B4-BE49-F238E27FC236}">
                  <a16:creationId xmlns:a16="http://schemas.microsoft.com/office/drawing/2014/main" id="{169389C8-ED55-44C4-9A34-832A9A0970E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0780" name="Freeform 70">
              <a:extLst>
                <a:ext uri="{FF2B5EF4-FFF2-40B4-BE49-F238E27FC236}">
                  <a16:creationId xmlns:a16="http://schemas.microsoft.com/office/drawing/2014/main" id="{2B4EDCEB-66F6-4611-8567-E9DE3A130D2C}"/>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70781" name="Freeform 71">
              <a:extLst>
                <a:ext uri="{FF2B5EF4-FFF2-40B4-BE49-F238E27FC236}">
                  <a16:creationId xmlns:a16="http://schemas.microsoft.com/office/drawing/2014/main" id="{9D8A2221-3F88-47AD-BC1F-2DFDF9569956}"/>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70750" name="Alaska">
            <a:extLst>
              <a:ext uri="{FF2B5EF4-FFF2-40B4-BE49-F238E27FC236}">
                <a16:creationId xmlns:a16="http://schemas.microsoft.com/office/drawing/2014/main" id="{579D203B-D59B-4B82-B469-346EF4BAA690}"/>
              </a:ext>
            </a:extLst>
          </p:cNvPr>
          <p:cNvGrpSpPr>
            <a:grpSpLocks/>
          </p:cNvGrpSpPr>
          <p:nvPr/>
        </p:nvGrpSpPr>
        <p:grpSpPr bwMode="auto">
          <a:xfrm>
            <a:off x="660400" y="4448175"/>
            <a:ext cx="2776538" cy="987425"/>
            <a:chOff x="523" y="3048"/>
            <a:chExt cx="1899" cy="696"/>
          </a:xfrm>
        </p:grpSpPr>
        <p:sp>
          <p:nvSpPr>
            <p:cNvPr id="370764" name="Freeform 73">
              <a:extLst>
                <a:ext uri="{FF2B5EF4-FFF2-40B4-BE49-F238E27FC236}">
                  <a16:creationId xmlns:a16="http://schemas.microsoft.com/office/drawing/2014/main" id="{AC71FBCB-11C6-4038-B36B-B801BF62808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70765" name="Freeform 74">
              <a:extLst>
                <a:ext uri="{FF2B5EF4-FFF2-40B4-BE49-F238E27FC236}">
                  <a16:creationId xmlns:a16="http://schemas.microsoft.com/office/drawing/2014/main" id="{4563B671-F19D-4359-8283-B73DF4564C53}"/>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70766" name="Freeform 75">
              <a:extLst>
                <a:ext uri="{FF2B5EF4-FFF2-40B4-BE49-F238E27FC236}">
                  <a16:creationId xmlns:a16="http://schemas.microsoft.com/office/drawing/2014/main" id="{29375273-5694-45E8-B2DF-DCBB9E138E83}"/>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0767" name="Freeform 76">
              <a:extLst>
                <a:ext uri="{FF2B5EF4-FFF2-40B4-BE49-F238E27FC236}">
                  <a16:creationId xmlns:a16="http://schemas.microsoft.com/office/drawing/2014/main" id="{33EB0A56-448A-47C1-8DF1-221BBC2F1874}"/>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70768" name="Freeform 77">
              <a:extLst>
                <a:ext uri="{FF2B5EF4-FFF2-40B4-BE49-F238E27FC236}">
                  <a16:creationId xmlns:a16="http://schemas.microsoft.com/office/drawing/2014/main" id="{2B93EB3A-5889-412C-9555-52E8ECEA70F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70769" name="Freeform 78">
              <a:extLst>
                <a:ext uri="{FF2B5EF4-FFF2-40B4-BE49-F238E27FC236}">
                  <a16:creationId xmlns:a16="http://schemas.microsoft.com/office/drawing/2014/main" id="{422EE0CC-6CCF-4CA0-A7C9-0F633C9328AE}"/>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0770" name="Freeform 79">
              <a:extLst>
                <a:ext uri="{FF2B5EF4-FFF2-40B4-BE49-F238E27FC236}">
                  <a16:creationId xmlns:a16="http://schemas.microsoft.com/office/drawing/2014/main" id="{268BDF0B-C7BF-468A-8EAD-755EB18B9387}"/>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0771" name="Freeform 80">
              <a:extLst>
                <a:ext uri="{FF2B5EF4-FFF2-40B4-BE49-F238E27FC236}">
                  <a16:creationId xmlns:a16="http://schemas.microsoft.com/office/drawing/2014/main" id="{D93FA444-6CA3-4D08-8D17-C0254AB9CEDB}"/>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0772" name="Freeform 81">
              <a:extLst>
                <a:ext uri="{FF2B5EF4-FFF2-40B4-BE49-F238E27FC236}">
                  <a16:creationId xmlns:a16="http://schemas.microsoft.com/office/drawing/2014/main" id="{B1423872-FD6C-4032-917B-67D6DF502B19}"/>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0773" name="Freeform 82">
              <a:extLst>
                <a:ext uri="{FF2B5EF4-FFF2-40B4-BE49-F238E27FC236}">
                  <a16:creationId xmlns:a16="http://schemas.microsoft.com/office/drawing/2014/main" id="{B41C44B3-1F0E-4B89-B608-A544AA875E5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70751" name="Rectangle 109">
            <a:extLst>
              <a:ext uri="{FF2B5EF4-FFF2-40B4-BE49-F238E27FC236}">
                <a16:creationId xmlns:a16="http://schemas.microsoft.com/office/drawing/2014/main" id="{6F9FBF40-9908-4456-B5F3-150382193DD7}"/>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0752" name="Rectangle 110">
            <a:extLst>
              <a:ext uri="{FF2B5EF4-FFF2-40B4-BE49-F238E27FC236}">
                <a16:creationId xmlns:a16="http://schemas.microsoft.com/office/drawing/2014/main" id="{AF644220-B317-4636-A168-CB99BCAB7ED0}"/>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0753" name="Rectangle 111">
            <a:extLst>
              <a:ext uri="{FF2B5EF4-FFF2-40B4-BE49-F238E27FC236}">
                <a16:creationId xmlns:a16="http://schemas.microsoft.com/office/drawing/2014/main" id="{57EB70A1-2984-453B-BD63-37DA0A74A6AD}"/>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0754" name="Rectangle 112">
            <a:extLst>
              <a:ext uri="{FF2B5EF4-FFF2-40B4-BE49-F238E27FC236}">
                <a16:creationId xmlns:a16="http://schemas.microsoft.com/office/drawing/2014/main" id="{EEC01A03-E2CD-4441-BBDE-1DF0D5CAE8D0}"/>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0755" name="Rectangle 113">
            <a:extLst>
              <a:ext uri="{FF2B5EF4-FFF2-40B4-BE49-F238E27FC236}">
                <a16:creationId xmlns:a16="http://schemas.microsoft.com/office/drawing/2014/main" id="{0C9A5551-456A-4DB3-9BF7-7B767BBB5506}"/>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0756" name="Text Box 114">
            <a:extLst>
              <a:ext uri="{FF2B5EF4-FFF2-40B4-BE49-F238E27FC236}">
                <a16:creationId xmlns:a16="http://schemas.microsoft.com/office/drawing/2014/main" id="{BAD73A9F-4B65-4F6B-893D-B49F8A45BB54}"/>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70757" name="Text Box 105">
            <a:extLst>
              <a:ext uri="{FF2B5EF4-FFF2-40B4-BE49-F238E27FC236}">
                <a16:creationId xmlns:a16="http://schemas.microsoft.com/office/drawing/2014/main" id="{D8AF9091-AC33-4067-855C-8386F7488328}"/>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70758" name="Text Box 106">
            <a:extLst>
              <a:ext uri="{FF2B5EF4-FFF2-40B4-BE49-F238E27FC236}">
                <a16:creationId xmlns:a16="http://schemas.microsoft.com/office/drawing/2014/main" id="{C0EA28B6-EBC7-4916-986D-87E0B9DEE4CE}"/>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70759" name="Text Box 107">
            <a:extLst>
              <a:ext uri="{FF2B5EF4-FFF2-40B4-BE49-F238E27FC236}">
                <a16:creationId xmlns:a16="http://schemas.microsoft.com/office/drawing/2014/main" id="{1B3DF7E9-D9D5-40C8-87F4-C7AD9E6B750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70760" name="Text Box 108">
            <a:extLst>
              <a:ext uri="{FF2B5EF4-FFF2-40B4-BE49-F238E27FC236}">
                <a16:creationId xmlns:a16="http://schemas.microsoft.com/office/drawing/2014/main" id="{3BFFABD1-AED9-4E2D-A07D-9E317321DC03}"/>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70761" name="Rectangle 7">
            <a:extLst>
              <a:ext uri="{FF2B5EF4-FFF2-40B4-BE49-F238E27FC236}">
                <a16:creationId xmlns:a16="http://schemas.microsoft.com/office/drawing/2014/main" id="{B0871DD2-B4B8-4624-A54A-E23B4F0D2C47}"/>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6th grade*</a:t>
            </a:r>
          </a:p>
        </p:txBody>
      </p:sp>
      <p:sp>
        <p:nvSpPr>
          <p:cNvPr id="370762" name="Text Box 101">
            <a:extLst>
              <a:ext uri="{FF2B5EF4-FFF2-40B4-BE49-F238E27FC236}">
                <a16:creationId xmlns:a16="http://schemas.microsoft.com/office/drawing/2014/main" id="{AF7DA8E0-A397-4642-B0B0-8965CC4E7712}"/>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70763" name="Text Box 116">
            <a:extLst>
              <a:ext uri="{FF2B5EF4-FFF2-40B4-BE49-F238E27FC236}">
                <a16:creationId xmlns:a16="http://schemas.microsoft.com/office/drawing/2014/main" id="{166EFA37-7240-4B8D-96E0-CDA6DEF8F70B}"/>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Kansas">
            <a:extLst>
              <a:ext uri="{FF2B5EF4-FFF2-40B4-BE49-F238E27FC236}">
                <a16:creationId xmlns:a16="http://schemas.microsoft.com/office/drawing/2014/main" id="{F4E54F4D-1414-4F23-B95B-A9B00D9CB79C}"/>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72739" name="Missouri">
            <a:extLst>
              <a:ext uri="{FF2B5EF4-FFF2-40B4-BE49-F238E27FC236}">
                <a16:creationId xmlns:a16="http://schemas.microsoft.com/office/drawing/2014/main" id="{DDABFA84-F1E1-4FF7-B7B0-6AB80B009910}"/>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2740" name="Illinois">
            <a:extLst>
              <a:ext uri="{FF2B5EF4-FFF2-40B4-BE49-F238E27FC236}">
                <a16:creationId xmlns:a16="http://schemas.microsoft.com/office/drawing/2014/main" id="{E977938F-0440-427E-A4F9-C465E6AE5F77}"/>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2741" name="Iowa">
            <a:extLst>
              <a:ext uri="{FF2B5EF4-FFF2-40B4-BE49-F238E27FC236}">
                <a16:creationId xmlns:a16="http://schemas.microsoft.com/office/drawing/2014/main" id="{CD70DC65-F5B1-469B-8AFC-577FBB29C58D}"/>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72742" name="New Mexico">
            <a:extLst>
              <a:ext uri="{FF2B5EF4-FFF2-40B4-BE49-F238E27FC236}">
                <a16:creationId xmlns:a16="http://schemas.microsoft.com/office/drawing/2014/main" id="{4844AEAF-AE41-47FD-8762-7C62A321D6A6}"/>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72743" name="Oklahoma">
            <a:extLst>
              <a:ext uri="{FF2B5EF4-FFF2-40B4-BE49-F238E27FC236}">
                <a16:creationId xmlns:a16="http://schemas.microsoft.com/office/drawing/2014/main" id="{092D2522-BCBE-4F3C-BEFA-446681C3FED6}"/>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72744" name="Florida">
            <a:extLst>
              <a:ext uri="{FF2B5EF4-FFF2-40B4-BE49-F238E27FC236}">
                <a16:creationId xmlns:a16="http://schemas.microsoft.com/office/drawing/2014/main" id="{3DD8B80C-1E11-4745-BE69-5A8A09A25ED9}"/>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72745" name="Freeform 9">
            <a:extLst>
              <a:ext uri="{FF2B5EF4-FFF2-40B4-BE49-F238E27FC236}">
                <a16:creationId xmlns:a16="http://schemas.microsoft.com/office/drawing/2014/main" id="{904BED65-4220-47F3-97D1-1A5A7929E4EE}"/>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72746" name="Freeform 10">
            <a:extLst>
              <a:ext uri="{FF2B5EF4-FFF2-40B4-BE49-F238E27FC236}">
                <a16:creationId xmlns:a16="http://schemas.microsoft.com/office/drawing/2014/main" id="{D1F7828F-EB77-4182-A617-644E66DC29BD}"/>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72747" name="Freeform 11">
            <a:extLst>
              <a:ext uri="{FF2B5EF4-FFF2-40B4-BE49-F238E27FC236}">
                <a16:creationId xmlns:a16="http://schemas.microsoft.com/office/drawing/2014/main" id="{BA3E5D08-0D45-45E1-8A05-260FFE035DE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72748" name="Michigan Upper">
            <a:extLst>
              <a:ext uri="{FF2B5EF4-FFF2-40B4-BE49-F238E27FC236}">
                <a16:creationId xmlns:a16="http://schemas.microsoft.com/office/drawing/2014/main" id="{41AEDA54-4C56-4B3A-B95A-20AE97133C2F}"/>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72749" name="Michigan">
            <a:extLst>
              <a:ext uri="{FF2B5EF4-FFF2-40B4-BE49-F238E27FC236}">
                <a16:creationId xmlns:a16="http://schemas.microsoft.com/office/drawing/2014/main" id="{720A1CB6-528F-4D19-9837-75348662FC85}"/>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2750" name="New York">
            <a:extLst>
              <a:ext uri="{FF2B5EF4-FFF2-40B4-BE49-F238E27FC236}">
                <a16:creationId xmlns:a16="http://schemas.microsoft.com/office/drawing/2014/main" id="{595FFDD8-5B4D-470E-B53F-919375A7837D}"/>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72751" name="Freeform 15">
            <a:extLst>
              <a:ext uri="{FF2B5EF4-FFF2-40B4-BE49-F238E27FC236}">
                <a16:creationId xmlns:a16="http://schemas.microsoft.com/office/drawing/2014/main" id="{886E7389-C5B7-4BDF-8349-CDA68A20F0E2}"/>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52" name="Freeform 16">
            <a:extLst>
              <a:ext uri="{FF2B5EF4-FFF2-40B4-BE49-F238E27FC236}">
                <a16:creationId xmlns:a16="http://schemas.microsoft.com/office/drawing/2014/main" id="{1CB6684E-8AF0-4A08-ABD6-9CC5948E890C}"/>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53" name="Washington">
            <a:extLst>
              <a:ext uri="{FF2B5EF4-FFF2-40B4-BE49-F238E27FC236}">
                <a16:creationId xmlns:a16="http://schemas.microsoft.com/office/drawing/2014/main" id="{01555E6C-BC32-45C8-B34E-E6B1B9F1596B}"/>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72754" name="Freeform 19">
            <a:extLst>
              <a:ext uri="{FF2B5EF4-FFF2-40B4-BE49-F238E27FC236}">
                <a16:creationId xmlns:a16="http://schemas.microsoft.com/office/drawing/2014/main" id="{C763E618-362A-4862-B914-DC957619DD9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55" name="Alabama">
            <a:extLst>
              <a:ext uri="{FF2B5EF4-FFF2-40B4-BE49-F238E27FC236}">
                <a16:creationId xmlns:a16="http://schemas.microsoft.com/office/drawing/2014/main" id="{E68A0409-0AC7-4A1B-9851-318CC6FAF4D2}"/>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2756" name="Arizona">
            <a:extLst>
              <a:ext uri="{FF2B5EF4-FFF2-40B4-BE49-F238E27FC236}">
                <a16:creationId xmlns:a16="http://schemas.microsoft.com/office/drawing/2014/main" id="{0FAD2489-AA44-4A4D-8C1A-30BDB4D06330}"/>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72757" name="Arkansas">
            <a:extLst>
              <a:ext uri="{FF2B5EF4-FFF2-40B4-BE49-F238E27FC236}">
                <a16:creationId xmlns:a16="http://schemas.microsoft.com/office/drawing/2014/main" id="{E682AF26-00C7-40B4-88C2-8AB86F8B9116}"/>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2758" name="California">
            <a:extLst>
              <a:ext uri="{FF2B5EF4-FFF2-40B4-BE49-F238E27FC236}">
                <a16:creationId xmlns:a16="http://schemas.microsoft.com/office/drawing/2014/main" id="{53DB7A57-9ED1-4151-BAEC-6A11C3E9834D}"/>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72759" name="Colorado">
            <a:extLst>
              <a:ext uri="{FF2B5EF4-FFF2-40B4-BE49-F238E27FC236}">
                <a16:creationId xmlns:a16="http://schemas.microsoft.com/office/drawing/2014/main" id="{0FDABCFA-E4E3-4068-8C5A-5E22E38D7E72}"/>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72760" name="Connecticut">
            <a:extLst>
              <a:ext uri="{FF2B5EF4-FFF2-40B4-BE49-F238E27FC236}">
                <a16:creationId xmlns:a16="http://schemas.microsoft.com/office/drawing/2014/main" id="{146C8413-783F-4DFB-80CF-C0AB430FA652}"/>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72761" name="Delaware">
            <a:extLst>
              <a:ext uri="{FF2B5EF4-FFF2-40B4-BE49-F238E27FC236}">
                <a16:creationId xmlns:a16="http://schemas.microsoft.com/office/drawing/2014/main" id="{B62A818C-A82D-4A99-B513-79B41755A5AA}"/>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2762" name="Freeform 27">
            <a:extLst>
              <a:ext uri="{FF2B5EF4-FFF2-40B4-BE49-F238E27FC236}">
                <a16:creationId xmlns:a16="http://schemas.microsoft.com/office/drawing/2014/main" id="{5607EBD1-5376-46C3-890A-C7427FBAD73E}"/>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63" name="Georgia">
            <a:extLst>
              <a:ext uri="{FF2B5EF4-FFF2-40B4-BE49-F238E27FC236}">
                <a16:creationId xmlns:a16="http://schemas.microsoft.com/office/drawing/2014/main" id="{57F693EF-A21E-4C3A-A25C-23C1EB829344}"/>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72764" name="Idaho">
            <a:extLst>
              <a:ext uri="{FF2B5EF4-FFF2-40B4-BE49-F238E27FC236}">
                <a16:creationId xmlns:a16="http://schemas.microsoft.com/office/drawing/2014/main" id="{563EFD65-8CB6-4485-9C99-5EF0DA3822E3}"/>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72765" name="Indiana">
            <a:extLst>
              <a:ext uri="{FF2B5EF4-FFF2-40B4-BE49-F238E27FC236}">
                <a16:creationId xmlns:a16="http://schemas.microsoft.com/office/drawing/2014/main" id="{409664A4-19A3-44F0-8566-5D9173E8A676}"/>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72766" name="Kentucky">
            <a:extLst>
              <a:ext uri="{FF2B5EF4-FFF2-40B4-BE49-F238E27FC236}">
                <a16:creationId xmlns:a16="http://schemas.microsoft.com/office/drawing/2014/main" id="{ACC6B4BE-5FDC-4142-9858-86248D023A7D}"/>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2767" name="Louisiana">
            <a:extLst>
              <a:ext uri="{FF2B5EF4-FFF2-40B4-BE49-F238E27FC236}">
                <a16:creationId xmlns:a16="http://schemas.microsoft.com/office/drawing/2014/main" id="{D44E5323-B090-440B-9521-4D26BA367E7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72768" name="Maine">
            <a:extLst>
              <a:ext uri="{FF2B5EF4-FFF2-40B4-BE49-F238E27FC236}">
                <a16:creationId xmlns:a16="http://schemas.microsoft.com/office/drawing/2014/main" id="{61E5B13A-9B21-46D0-B159-AC7C1C1778AC}"/>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72769" name="Maryland">
            <a:extLst>
              <a:ext uri="{FF2B5EF4-FFF2-40B4-BE49-F238E27FC236}">
                <a16:creationId xmlns:a16="http://schemas.microsoft.com/office/drawing/2014/main" id="{2DBE1C3B-EDC0-48E9-B44F-0E7F5A252226}"/>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2770" name="Minnesota">
            <a:extLst>
              <a:ext uri="{FF2B5EF4-FFF2-40B4-BE49-F238E27FC236}">
                <a16:creationId xmlns:a16="http://schemas.microsoft.com/office/drawing/2014/main" id="{A98E5999-5AA4-49A0-A419-F1A0F3AAE1DC}"/>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2771" name="Mississippi">
            <a:extLst>
              <a:ext uri="{FF2B5EF4-FFF2-40B4-BE49-F238E27FC236}">
                <a16:creationId xmlns:a16="http://schemas.microsoft.com/office/drawing/2014/main" id="{A268290C-D892-43AD-AD99-A10B6CDBF81C}"/>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2772" name="Montana">
            <a:extLst>
              <a:ext uri="{FF2B5EF4-FFF2-40B4-BE49-F238E27FC236}">
                <a16:creationId xmlns:a16="http://schemas.microsoft.com/office/drawing/2014/main" id="{605BE7EB-494F-4BE5-A2D1-C392DEE03205}"/>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72773" name="Nebraska">
            <a:extLst>
              <a:ext uri="{FF2B5EF4-FFF2-40B4-BE49-F238E27FC236}">
                <a16:creationId xmlns:a16="http://schemas.microsoft.com/office/drawing/2014/main" id="{1D78FEFF-CE19-4C5C-AFD0-FDC149000A6D}"/>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72774" name="Nevada">
            <a:extLst>
              <a:ext uri="{FF2B5EF4-FFF2-40B4-BE49-F238E27FC236}">
                <a16:creationId xmlns:a16="http://schemas.microsoft.com/office/drawing/2014/main" id="{12CA8E4F-3402-49E8-BC94-C7B282589532}"/>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72775" name="New Hampshire">
            <a:extLst>
              <a:ext uri="{FF2B5EF4-FFF2-40B4-BE49-F238E27FC236}">
                <a16:creationId xmlns:a16="http://schemas.microsoft.com/office/drawing/2014/main" id="{68E84A87-9F52-4AD6-8E82-3B27D967BA45}"/>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72776" name="New Jersey">
            <a:extLst>
              <a:ext uri="{FF2B5EF4-FFF2-40B4-BE49-F238E27FC236}">
                <a16:creationId xmlns:a16="http://schemas.microsoft.com/office/drawing/2014/main" id="{3CA2E46C-B0CB-4C8C-8C50-5CA18D3728F4}"/>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72777" name="North Carolina">
            <a:extLst>
              <a:ext uri="{FF2B5EF4-FFF2-40B4-BE49-F238E27FC236}">
                <a16:creationId xmlns:a16="http://schemas.microsoft.com/office/drawing/2014/main" id="{E28FC87A-9ED0-4692-88F3-8ECB3DF83050}"/>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72778" name="North Dakota">
            <a:extLst>
              <a:ext uri="{FF2B5EF4-FFF2-40B4-BE49-F238E27FC236}">
                <a16:creationId xmlns:a16="http://schemas.microsoft.com/office/drawing/2014/main" id="{88AAF741-D879-4633-B115-A3D27A32781B}"/>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72779" name="Ohio">
            <a:extLst>
              <a:ext uri="{FF2B5EF4-FFF2-40B4-BE49-F238E27FC236}">
                <a16:creationId xmlns:a16="http://schemas.microsoft.com/office/drawing/2014/main" id="{16892EF2-311B-4FB1-BBC8-2077F88EF36C}"/>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72780" name="Oregon">
            <a:extLst>
              <a:ext uri="{FF2B5EF4-FFF2-40B4-BE49-F238E27FC236}">
                <a16:creationId xmlns:a16="http://schemas.microsoft.com/office/drawing/2014/main" id="{61C9FABB-6D17-46C3-BBC9-8ACAF0E9AFB2}"/>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72781" name="Pennsylvania">
            <a:extLst>
              <a:ext uri="{FF2B5EF4-FFF2-40B4-BE49-F238E27FC236}">
                <a16:creationId xmlns:a16="http://schemas.microsoft.com/office/drawing/2014/main" id="{E8B2D14E-C3C5-42ED-ADD2-5D242D93E4EE}"/>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72782" name="Rhode Island">
            <a:extLst>
              <a:ext uri="{FF2B5EF4-FFF2-40B4-BE49-F238E27FC236}">
                <a16:creationId xmlns:a16="http://schemas.microsoft.com/office/drawing/2014/main" id="{AD3AC390-5B02-4B94-B245-64D973023D6F}"/>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2783" name="South Carolina">
            <a:extLst>
              <a:ext uri="{FF2B5EF4-FFF2-40B4-BE49-F238E27FC236}">
                <a16:creationId xmlns:a16="http://schemas.microsoft.com/office/drawing/2014/main" id="{B8444ECC-D5C7-4CB8-84BA-3AFA3DE3B700}"/>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72784" name="South Dakota">
            <a:extLst>
              <a:ext uri="{FF2B5EF4-FFF2-40B4-BE49-F238E27FC236}">
                <a16:creationId xmlns:a16="http://schemas.microsoft.com/office/drawing/2014/main" id="{9B351C72-A451-444B-ABE8-AFE90BD2B6F2}"/>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2785" name="Tennessee">
            <a:extLst>
              <a:ext uri="{FF2B5EF4-FFF2-40B4-BE49-F238E27FC236}">
                <a16:creationId xmlns:a16="http://schemas.microsoft.com/office/drawing/2014/main" id="{85D0CEC1-EAAE-4007-A2B3-5007FA893729}"/>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72786" name="Texas">
            <a:extLst>
              <a:ext uri="{FF2B5EF4-FFF2-40B4-BE49-F238E27FC236}">
                <a16:creationId xmlns:a16="http://schemas.microsoft.com/office/drawing/2014/main" id="{179EF1B8-BF4A-47A1-8287-A8428AACD06E}"/>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72787" name="Utah">
            <a:extLst>
              <a:ext uri="{FF2B5EF4-FFF2-40B4-BE49-F238E27FC236}">
                <a16:creationId xmlns:a16="http://schemas.microsoft.com/office/drawing/2014/main" id="{BF570DA3-D21A-4FDB-B42A-DCF1EBDEE272}"/>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72788" name="Vermont">
            <a:extLst>
              <a:ext uri="{FF2B5EF4-FFF2-40B4-BE49-F238E27FC236}">
                <a16:creationId xmlns:a16="http://schemas.microsoft.com/office/drawing/2014/main" id="{5E83ECF0-60E1-4FEB-BCAA-0A56138FD2B6}"/>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2789" name="West Virginia">
            <a:extLst>
              <a:ext uri="{FF2B5EF4-FFF2-40B4-BE49-F238E27FC236}">
                <a16:creationId xmlns:a16="http://schemas.microsoft.com/office/drawing/2014/main" id="{C36BA040-F03A-4301-AF67-88621F478E58}"/>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2790" name="Wisconsin">
            <a:extLst>
              <a:ext uri="{FF2B5EF4-FFF2-40B4-BE49-F238E27FC236}">
                <a16:creationId xmlns:a16="http://schemas.microsoft.com/office/drawing/2014/main" id="{027EC796-D208-45FC-8403-D51483449EAA}"/>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72791" name="Wyoming">
            <a:extLst>
              <a:ext uri="{FF2B5EF4-FFF2-40B4-BE49-F238E27FC236}">
                <a16:creationId xmlns:a16="http://schemas.microsoft.com/office/drawing/2014/main" id="{B0646769-826D-4721-B0EF-361D6F3247CC}"/>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72792" name="Massachusetts">
            <a:extLst>
              <a:ext uri="{FF2B5EF4-FFF2-40B4-BE49-F238E27FC236}">
                <a16:creationId xmlns:a16="http://schemas.microsoft.com/office/drawing/2014/main" id="{60029B40-A4FB-4F65-9DC1-0F8E370D9CB0}"/>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2793" name="Freeform 59">
            <a:extLst>
              <a:ext uri="{FF2B5EF4-FFF2-40B4-BE49-F238E27FC236}">
                <a16:creationId xmlns:a16="http://schemas.microsoft.com/office/drawing/2014/main" id="{BDF1B4E5-C583-4C3A-BDBD-4A29EF10AB43}"/>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94" name="Freeform 60">
            <a:extLst>
              <a:ext uri="{FF2B5EF4-FFF2-40B4-BE49-F238E27FC236}">
                <a16:creationId xmlns:a16="http://schemas.microsoft.com/office/drawing/2014/main" id="{17D3A7C8-005D-44CB-A081-604CEC7B06DA}"/>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95" name="Virginia">
            <a:extLst>
              <a:ext uri="{FF2B5EF4-FFF2-40B4-BE49-F238E27FC236}">
                <a16:creationId xmlns:a16="http://schemas.microsoft.com/office/drawing/2014/main" id="{98D27B21-5601-4FEC-B662-7D73956AF668}"/>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72796" name="Freeform 62">
            <a:extLst>
              <a:ext uri="{FF2B5EF4-FFF2-40B4-BE49-F238E27FC236}">
                <a16:creationId xmlns:a16="http://schemas.microsoft.com/office/drawing/2014/main" id="{9CB8F71A-5125-44D8-9C37-4E79DCA50EF2}"/>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2797" name="Hawaii">
            <a:extLst>
              <a:ext uri="{FF2B5EF4-FFF2-40B4-BE49-F238E27FC236}">
                <a16:creationId xmlns:a16="http://schemas.microsoft.com/office/drawing/2014/main" id="{C1817545-A6D8-4EC3-B155-A648C46107C6}"/>
              </a:ext>
            </a:extLst>
          </p:cNvPr>
          <p:cNvGrpSpPr>
            <a:grpSpLocks/>
          </p:cNvGrpSpPr>
          <p:nvPr/>
        </p:nvGrpSpPr>
        <p:grpSpPr bwMode="auto">
          <a:xfrm>
            <a:off x="682625" y="3846513"/>
            <a:ext cx="963613" cy="498475"/>
            <a:chOff x="582" y="2987"/>
            <a:chExt cx="659" cy="352"/>
          </a:xfrm>
        </p:grpSpPr>
        <p:sp>
          <p:nvSpPr>
            <p:cNvPr id="372822" name="Freeform 64">
              <a:extLst>
                <a:ext uri="{FF2B5EF4-FFF2-40B4-BE49-F238E27FC236}">
                  <a16:creationId xmlns:a16="http://schemas.microsoft.com/office/drawing/2014/main" id="{C5647E44-4EF3-4062-8AD9-2BF3054364E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72823" name="Freeform 65">
              <a:extLst>
                <a:ext uri="{FF2B5EF4-FFF2-40B4-BE49-F238E27FC236}">
                  <a16:creationId xmlns:a16="http://schemas.microsoft.com/office/drawing/2014/main" id="{8C21A6D2-B52D-4376-AE2A-1ABC14764FF5}"/>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2824" name="Freeform 66">
              <a:extLst>
                <a:ext uri="{FF2B5EF4-FFF2-40B4-BE49-F238E27FC236}">
                  <a16:creationId xmlns:a16="http://schemas.microsoft.com/office/drawing/2014/main" id="{4A1DEBFC-8704-4DF3-98B0-E17E38D4815E}"/>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2825" name="Freeform 67">
              <a:extLst>
                <a:ext uri="{FF2B5EF4-FFF2-40B4-BE49-F238E27FC236}">
                  <a16:creationId xmlns:a16="http://schemas.microsoft.com/office/drawing/2014/main" id="{E8014991-2615-4C7A-9F64-DA50515BBA7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2826" name="Freeform 68">
              <a:extLst>
                <a:ext uri="{FF2B5EF4-FFF2-40B4-BE49-F238E27FC236}">
                  <a16:creationId xmlns:a16="http://schemas.microsoft.com/office/drawing/2014/main" id="{3DBA2EDD-9A76-4BC3-93A1-64220E7E9E7F}"/>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2827" name="Freeform 69">
              <a:extLst>
                <a:ext uri="{FF2B5EF4-FFF2-40B4-BE49-F238E27FC236}">
                  <a16:creationId xmlns:a16="http://schemas.microsoft.com/office/drawing/2014/main" id="{D9743AEA-053C-4FAD-B6FF-861C6FB7E7B1}"/>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2828" name="Freeform 70">
              <a:extLst>
                <a:ext uri="{FF2B5EF4-FFF2-40B4-BE49-F238E27FC236}">
                  <a16:creationId xmlns:a16="http://schemas.microsoft.com/office/drawing/2014/main" id="{BCD5A0F1-1B39-40D8-ABB4-89A8B6A0FC7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72829" name="Freeform 71">
              <a:extLst>
                <a:ext uri="{FF2B5EF4-FFF2-40B4-BE49-F238E27FC236}">
                  <a16:creationId xmlns:a16="http://schemas.microsoft.com/office/drawing/2014/main" id="{383DA010-A8E3-484A-9905-E0B9A5EC2FDA}"/>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72798" name="Alaska">
            <a:extLst>
              <a:ext uri="{FF2B5EF4-FFF2-40B4-BE49-F238E27FC236}">
                <a16:creationId xmlns:a16="http://schemas.microsoft.com/office/drawing/2014/main" id="{5BEC90E7-3C77-4165-ABB6-27751E5E3089}"/>
              </a:ext>
            </a:extLst>
          </p:cNvPr>
          <p:cNvGrpSpPr>
            <a:grpSpLocks/>
          </p:cNvGrpSpPr>
          <p:nvPr/>
        </p:nvGrpSpPr>
        <p:grpSpPr bwMode="auto">
          <a:xfrm>
            <a:off x="660400" y="4448175"/>
            <a:ext cx="2776538" cy="987425"/>
            <a:chOff x="523" y="3048"/>
            <a:chExt cx="1899" cy="696"/>
          </a:xfrm>
        </p:grpSpPr>
        <p:sp>
          <p:nvSpPr>
            <p:cNvPr id="372812" name="Freeform 73">
              <a:extLst>
                <a:ext uri="{FF2B5EF4-FFF2-40B4-BE49-F238E27FC236}">
                  <a16:creationId xmlns:a16="http://schemas.microsoft.com/office/drawing/2014/main" id="{CF72935E-8BC5-4B42-9CE2-024148B5A494}"/>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72813" name="Freeform 74">
              <a:extLst>
                <a:ext uri="{FF2B5EF4-FFF2-40B4-BE49-F238E27FC236}">
                  <a16:creationId xmlns:a16="http://schemas.microsoft.com/office/drawing/2014/main" id="{2EAB6258-3ADC-4CA8-8CAD-E2B7AD7A9A85}"/>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72814" name="Freeform 75">
              <a:extLst>
                <a:ext uri="{FF2B5EF4-FFF2-40B4-BE49-F238E27FC236}">
                  <a16:creationId xmlns:a16="http://schemas.microsoft.com/office/drawing/2014/main" id="{46C91C18-5203-4143-AFF0-206F8FF5BFBD}"/>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2815" name="Freeform 76">
              <a:extLst>
                <a:ext uri="{FF2B5EF4-FFF2-40B4-BE49-F238E27FC236}">
                  <a16:creationId xmlns:a16="http://schemas.microsoft.com/office/drawing/2014/main" id="{AE1DC7CD-D1E5-4B30-9BDB-C8D81C60BCC0}"/>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72816" name="Freeform 77">
              <a:extLst>
                <a:ext uri="{FF2B5EF4-FFF2-40B4-BE49-F238E27FC236}">
                  <a16:creationId xmlns:a16="http://schemas.microsoft.com/office/drawing/2014/main" id="{045D41DF-D7FF-4AED-B2F7-B66ED6E8E1D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72817" name="Freeform 78">
              <a:extLst>
                <a:ext uri="{FF2B5EF4-FFF2-40B4-BE49-F238E27FC236}">
                  <a16:creationId xmlns:a16="http://schemas.microsoft.com/office/drawing/2014/main" id="{4FADDA7A-9AC0-4C37-8C73-9DE29EDF1B3F}"/>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2818" name="Freeform 79">
              <a:extLst>
                <a:ext uri="{FF2B5EF4-FFF2-40B4-BE49-F238E27FC236}">
                  <a16:creationId xmlns:a16="http://schemas.microsoft.com/office/drawing/2014/main" id="{E2F2BFFB-F069-40D4-AA68-FDB04C66F70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2819" name="Freeform 80">
              <a:extLst>
                <a:ext uri="{FF2B5EF4-FFF2-40B4-BE49-F238E27FC236}">
                  <a16:creationId xmlns:a16="http://schemas.microsoft.com/office/drawing/2014/main" id="{E3EC145E-FB06-4429-8421-1C3F7A50E6D0}"/>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2820" name="Freeform 81">
              <a:extLst>
                <a:ext uri="{FF2B5EF4-FFF2-40B4-BE49-F238E27FC236}">
                  <a16:creationId xmlns:a16="http://schemas.microsoft.com/office/drawing/2014/main" id="{449BE694-9557-41AC-ADD8-F1D68F716A4F}"/>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2821" name="Freeform 82">
              <a:extLst>
                <a:ext uri="{FF2B5EF4-FFF2-40B4-BE49-F238E27FC236}">
                  <a16:creationId xmlns:a16="http://schemas.microsoft.com/office/drawing/2014/main" id="{465B66EB-7846-4570-ADB6-A28AB6C74AA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72799" name="Rectangle 109">
            <a:extLst>
              <a:ext uri="{FF2B5EF4-FFF2-40B4-BE49-F238E27FC236}">
                <a16:creationId xmlns:a16="http://schemas.microsoft.com/office/drawing/2014/main" id="{AB21700F-69BF-4D8B-827B-93235D12D28B}"/>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2800" name="Rectangle 110">
            <a:extLst>
              <a:ext uri="{FF2B5EF4-FFF2-40B4-BE49-F238E27FC236}">
                <a16:creationId xmlns:a16="http://schemas.microsoft.com/office/drawing/2014/main" id="{25251A94-2C42-4F84-A8D0-E838A60E0157}"/>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2801" name="Rectangle 111">
            <a:extLst>
              <a:ext uri="{FF2B5EF4-FFF2-40B4-BE49-F238E27FC236}">
                <a16:creationId xmlns:a16="http://schemas.microsoft.com/office/drawing/2014/main" id="{4CCF5419-EB0C-4246-8113-F2873ECF23F8}"/>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2802" name="Rectangle 112">
            <a:extLst>
              <a:ext uri="{FF2B5EF4-FFF2-40B4-BE49-F238E27FC236}">
                <a16:creationId xmlns:a16="http://schemas.microsoft.com/office/drawing/2014/main" id="{6B43E37C-DBC1-4098-AC29-4CE603BED5C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2803" name="Rectangle 113">
            <a:extLst>
              <a:ext uri="{FF2B5EF4-FFF2-40B4-BE49-F238E27FC236}">
                <a16:creationId xmlns:a16="http://schemas.microsoft.com/office/drawing/2014/main" id="{A2D3848D-90D5-4019-8269-35E59722C762}"/>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2804" name="Text Box 114">
            <a:extLst>
              <a:ext uri="{FF2B5EF4-FFF2-40B4-BE49-F238E27FC236}">
                <a16:creationId xmlns:a16="http://schemas.microsoft.com/office/drawing/2014/main" id="{FE2290A8-6079-493A-9326-A5B50E3B4108}"/>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72805" name="Text Box 105">
            <a:extLst>
              <a:ext uri="{FF2B5EF4-FFF2-40B4-BE49-F238E27FC236}">
                <a16:creationId xmlns:a16="http://schemas.microsoft.com/office/drawing/2014/main" id="{04587206-2C51-4554-A0D6-4161116FC8BD}"/>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72806" name="Text Box 106">
            <a:extLst>
              <a:ext uri="{FF2B5EF4-FFF2-40B4-BE49-F238E27FC236}">
                <a16:creationId xmlns:a16="http://schemas.microsoft.com/office/drawing/2014/main" id="{C2C54BD1-7DE4-4107-9708-3C5B5E60C639}"/>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72807" name="Text Box 107">
            <a:extLst>
              <a:ext uri="{FF2B5EF4-FFF2-40B4-BE49-F238E27FC236}">
                <a16:creationId xmlns:a16="http://schemas.microsoft.com/office/drawing/2014/main" id="{88A206DF-D678-4AE5-8A26-C68597E1E10F}"/>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72808" name="Text Box 108">
            <a:extLst>
              <a:ext uri="{FF2B5EF4-FFF2-40B4-BE49-F238E27FC236}">
                <a16:creationId xmlns:a16="http://schemas.microsoft.com/office/drawing/2014/main" id="{12147E8C-A5BB-4E31-8B06-AAACBFED4323}"/>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72809" name="Rectangle 7">
            <a:extLst>
              <a:ext uri="{FF2B5EF4-FFF2-40B4-BE49-F238E27FC236}">
                <a16:creationId xmlns:a16="http://schemas.microsoft.com/office/drawing/2014/main" id="{5FC8C3FD-D0CD-4721-B066-A5683DF940EA}"/>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7th grade*</a:t>
            </a:r>
          </a:p>
        </p:txBody>
      </p:sp>
      <p:sp>
        <p:nvSpPr>
          <p:cNvPr id="372810" name="Text Box 101">
            <a:extLst>
              <a:ext uri="{FF2B5EF4-FFF2-40B4-BE49-F238E27FC236}">
                <a16:creationId xmlns:a16="http://schemas.microsoft.com/office/drawing/2014/main" id="{9395C095-8C12-41A3-A4F3-482E4D6AC237}"/>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72811" name="Text Box 116">
            <a:extLst>
              <a:ext uri="{FF2B5EF4-FFF2-40B4-BE49-F238E27FC236}">
                <a16:creationId xmlns:a16="http://schemas.microsoft.com/office/drawing/2014/main" id="{1266CACE-A7ED-4C93-89AC-02E5AA7577BC}"/>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Kansas">
            <a:extLst>
              <a:ext uri="{FF2B5EF4-FFF2-40B4-BE49-F238E27FC236}">
                <a16:creationId xmlns:a16="http://schemas.microsoft.com/office/drawing/2014/main" id="{C53DCD0D-DE6D-4499-9E7E-D2B460D49AF9}"/>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74787" name="Missouri">
            <a:extLst>
              <a:ext uri="{FF2B5EF4-FFF2-40B4-BE49-F238E27FC236}">
                <a16:creationId xmlns:a16="http://schemas.microsoft.com/office/drawing/2014/main" id="{E8E1CBAF-361C-4589-9D1B-DBF9091CBC80}"/>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4788" name="Illinois">
            <a:extLst>
              <a:ext uri="{FF2B5EF4-FFF2-40B4-BE49-F238E27FC236}">
                <a16:creationId xmlns:a16="http://schemas.microsoft.com/office/drawing/2014/main" id="{12FCF703-068A-479E-9BEB-A1FF8ADC6B8C}"/>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4789" name="Iowa">
            <a:extLst>
              <a:ext uri="{FF2B5EF4-FFF2-40B4-BE49-F238E27FC236}">
                <a16:creationId xmlns:a16="http://schemas.microsoft.com/office/drawing/2014/main" id="{330AF274-887B-496F-941C-1677F74DD41D}"/>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74790" name="New Mexico">
            <a:extLst>
              <a:ext uri="{FF2B5EF4-FFF2-40B4-BE49-F238E27FC236}">
                <a16:creationId xmlns:a16="http://schemas.microsoft.com/office/drawing/2014/main" id="{BD2F71B0-42CD-409C-8522-0BD8E97A2EF2}"/>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74791" name="Oklahoma">
            <a:extLst>
              <a:ext uri="{FF2B5EF4-FFF2-40B4-BE49-F238E27FC236}">
                <a16:creationId xmlns:a16="http://schemas.microsoft.com/office/drawing/2014/main" id="{A39B0841-4959-4101-8F39-915CCD34ED90}"/>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74792" name="Florida">
            <a:extLst>
              <a:ext uri="{FF2B5EF4-FFF2-40B4-BE49-F238E27FC236}">
                <a16:creationId xmlns:a16="http://schemas.microsoft.com/office/drawing/2014/main" id="{FE1311B8-5280-43D8-9888-B3C253D09812}"/>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74793" name="Freeform 9">
            <a:extLst>
              <a:ext uri="{FF2B5EF4-FFF2-40B4-BE49-F238E27FC236}">
                <a16:creationId xmlns:a16="http://schemas.microsoft.com/office/drawing/2014/main" id="{0D5C16C8-DABE-4926-8549-4120DFE65DF6}"/>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74794" name="Freeform 10">
            <a:extLst>
              <a:ext uri="{FF2B5EF4-FFF2-40B4-BE49-F238E27FC236}">
                <a16:creationId xmlns:a16="http://schemas.microsoft.com/office/drawing/2014/main" id="{193830B3-E7FF-46F2-8FD1-63DEDDA72E10}"/>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74795" name="Freeform 11">
            <a:extLst>
              <a:ext uri="{FF2B5EF4-FFF2-40B4-BE49-F238E27FC236}">
                <a16:creationId xmlns:a16="http://schemas.microsoft.com/office/drawing/2014/main" id="{F8737623-8747-49DF-B3E4-1B2326607C1B}"/>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74796" name="Michigan Upper">
            <a:extLst>
              <a:ext uri="{FF2B5EF4-FFF2-40B4-BE49-F238E27FC236}">
                <a16:creationId xmlns:a16="http://schemas.microsoft.com/office/drawing/2014/main" id="{A6A35F26-E29B-4F99-94AC-8624418D8999}"/>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74797" name="Michigan">
            <a:extLst>
              <a:ext uri="{FF2B5EF4-FFF2-40B4-BE49-F238E27FC236}">
                <a16:creationId xmlns:a16="http://schemas.microsoft.com/office/drawing/2014/main" id="{085F2BE0-265E-4974-84D4-CA2DA694A7B2}"/>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74798" name="New York">
            <a:extLst>
              <a:ext uri="{FF2B5EF4-FFF2-40B4-BE49-F238E27FC236}">
                <a16:creationId xmlns:a16="http://schemas.microsoft.com/office/drawing/2014/main" id="{AFF0809A-8FDC-428A-8511-8F955E02ADD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74799" name="Freeform 15">
            <a:extLst>
              <a:ext uri="{FF2B5EF4-FFF2-40B4-BE49-F238E27FC236}">
                <a16:creationId xmlns:a16="http://schemas.microsoft.com/office/drawing/2014/main" id="{48612D63-0FFB-4125-B992-9886C1B87EDE}"/>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00" name="Freeform 16">
            <a:extLst>
              <a:ext uri="{FF2B5EF4-FFF2-40B4-BE49-F238E27FC236}">
                <a16:creationId xmlns:a16="http://schemas.microsoft.com/office/drawing/2014/main" id="{3AF5FA76-BAE0-4786-A1EB-3AD3C497D187}"/>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01" name="Washington">
            <a:extLst>
              <a:ext uri="{FF2B5EF4-FFF2-40B4-BE49-F238E27FC236}">
                <a16:creationId xmlns:a16="http://schemas.microsoft.com/office/drawing/2014/main" id="{F5C90FC9-691E-4F18-AE45-C14C704C719F}"/>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74802" name="Freeform 19">
            <a:extLst>
              <a:ext uri="{FF2B5EF4-FFF2-40B4-BE49-F238E27FC236}">
                <a16:creationId xmlns:a16="http://schemas.microsoft.com/office/drawing/2014/main" id="{1AD6666B-B946-4796-92AB-10319B813762}"/>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03" name="Alabama">
            <a:extLst>
              <a:ext uri="{FF2B5EF4-FFF2-40B4-BE49-F238E27FC236}">
                <a16:creationId xmlns:a16="http://schemas.microsoft.com/office/drawing/2014/main" id="{C334F8E4-4F1D-4159-A183-370E7815980A}"/>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4804" name="Arizona">
            <a:extLst>
              <a:ext uri="{FF2B5EF4-FFF2-40B4-BE49-F238E27FC236}">
                <a16:creationId xmlns:a16="http://schemas.microsoft.com/office/drawing/2014/main" id="{2F269928-73B7-41EF-9055-FFFFDEA39AD5}"/>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74805" name="Arkansas">
            <a:extLst>
              <a:ext uri="{FF2B5EF4-FFF2-40B4-BE49-F238E27FC236}">
                <a16:creationId xmlns:a16="http://schemas.microsoft.com/office/drawing/2014/main" id="{28210C47-E6A8-419F-A3A0-321D08838ED3}"/>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4806" name="California">
            <a:extLst>
              <a:ext uri="{FF2B5EF4-FFF2-40B4-BE49-F238E27FC236}">
                <a16:creationId xmlns:a16="http://schemas.microsoft.com/office/drawing/2014/main" id="{909130A1-CB1D-4087-BA20-0FAFFC20AA7B}"/>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74807" name="Colorado">
            <a:extLst>
              <a:ext uri="{FF2B5EF4-FFF2-40B4-BE49-F238E27FC236}">
                <a16:creationId xmlns:a16="http://schemas.microsoft.com/office/drawing/2014/main" id="{33704118-A54D-4440-AE1C-5FF66F15F73E}"/>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74808" name="Connecticut">
            <a:extLst>
              <a:ext uri="{FF2B5EF4-FFF2-40B4-BE49-F238E27FC236}">
                <a16:creationId xmlns:a16="http://schemas.microsoft.com/office/drawing/2014/main" id="{CD050BD7-C9E8-44E4-9819-5E3C7F4AB1F2}"/>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74809" name="Delaware">
            <a:extLst>
              <a:ext uri="{FF2B5EF4-FFF2-40B4-BE49-F238E27FC236}">
                <a16:creationId xmlns:a16="http://schemas.microsoft.com/office/drawing/2014/main" id="{D2E382FE-15E1-486C-AD29-D485DA7933A0}"/>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4810" name="Freeform 27">
            <a:extLst>
              <a:ext uri="{FF2B5EF4-FFF2-40B4-BE49-F238E27FC236}">
                <a16:creationId xmlns:a16="http://schemas.microsoft.com/office/drawing/2014/main" id="{5E617028-5966-40F1-93C3-9A2EC0D40595}"/>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11" name="Georgia">
            <a:extLst>
              <a:ext uri="{FF2B5EF4-FFF2-40B4-BE49-F238E27FC236}">
                <a16:creationId xmlns:a16="http://schemas.microsoft.com/office/drawing/2014/main" id="{3B5CD263-F8DB-48BD-9881-B29D884F2E2E}"/>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74812" name="Idaho">
            <a:extLst>
              <a:ext uri="{FF2B5EF4-FFF2-40B4-BE49-F238E27FC236}">
                <a16:creationId xmlns:a16="http://schemas.microsoft.com/office/drawing/2014/main" id="{6A3F91A2-AA12-4EFE-9AEC-34A62155D5A6}"/>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74813" name="Indiana">
            <a:extLst>
              <a:ext uri="{FF2B5EF4-FFF2-40B4-BE49-F238E27FC236}">
                <a16:creationId xmlns:a16="http://schemas.microsoft.com/office/drawing/2014/main" id="{73D2D966-4D86-4F3E-B4DD-D57D0F22BAE7}"/>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74814" name="Kentucky">
            <a:extLst>
              <a:ext uri="{FF2B5EF4-FFF2-40B4-BE49-F238E27FC236}">
                <a16:creationId xmlns:a16="http://schemas.microsoft.com/office/drawing/2014/main" id="{694DA642-2CD8-4C6C-939E-D2137A337B86}"/>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4815" name="Louisiana">
            <a:extLst>
              <a:ext uri="{FF2B5EF4-FFF2-40B4-BE49-F238E27FC236}">
                <a16:creationId xmlns:a16="http://schemas.microsoft.com/office/drawing/2014/main" id="{BBB2AEDD-52BD-4D1D-BFC7-AEE3BA7DD1A0}"/>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74816" name="Maine">
            <a:extLst>
              <a:ext uri="{FF2B5EF4-FFF2-40B4-BE49-F238E27FC236}">
                <a16:creationId xmlns:a16="http://schemas.microsoft.com/office/drawing/2014/main" id="{258F422B-3033-401E-ACCF-A1426D27D5F9}"/>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74817" name="Maryland">
            <a:extLst>
              <a:ext uri="{FF2B5EF4-FFF2-40B4-BE49-F238E27FC236}">
                <a16:creationId xmlns:a16="http://schemas.microsoft.com/office/drawing/2014/main" id="{34D2D127-F0FC-4A25-8AEA-8F49C283DFD3}"/>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4818" name="Minnesota">
            <a:extLst>
              <a:ext uri="{FF2B5EF4-FFF2-40B4-BE49-F238E27FC236}">
                <a16:creationId xmlns:a16="http://schemas.microsoft.com/office/drawing/2014/main" id="{159AFB0A-E263-4F61-9D9E-786500825104}"/>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4819" name="Mississippi">
            <a:extLst>
              <a:ext uri="{FF2B5EF4-FFF2-40B4-BE49-F238E27FC236}">
                <a16:creationId xmlns:a16="http://schemas.microsoft.com/office/drawing/2014/main" id="{CD146885-9378-46BF-95FB-B1B569FA4F7C}"/>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4820" name="Montana">
            <a:extLst>
              <a:ext uri="{FF2B5EF4-FFF2-40B4-BE49-F238E27FC236}">
                <a16:creationId xmlns:a16="http://schemas.microsoft.com/office/drawing/2014/main" id="{69026CA5-5BA3-47C1-B97F-84AAA0EFD8BF}"/>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74821" name="Nebraska">
            <a:extLst>
              <a:ext uri="{FF2B5EF4-FFF2-40B4-BE49-F238E27FC236}">
                <a16:creationId xmlns:a16="http://schemas.microsoft.com/office/drawing/2014/main" id="{F751052A-B3FD-4CBC-AB23-E1BDBB09D608}"/>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74822" name="Nevada">
            <a:extLst>
              <a:ext uri="{FF2B5EF4-FFF2-40B4-BE49-F238E27FC236}">
                <a16:creationId xmlns:a16="http://schemas.microsoft.com/office/drawing/2014/main" id="{25825836-E428-49C9-B347-46995D28F05D}"/>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74823" name="New Hampshire">
            <a:extLst>
              <a:ext uri="{FF2B5EF4-FFF2-40B4-BE49-F238E27FC236}">
                <a16:creationId xmlns:a16="http://schemas.microsoft.com/office/drawing/2014/main" id="{6355FDC4-F5C4-43DF-84BE-566A7E5C6D02}"/>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74824" name="New Jersey">
            <a:extLst>
              <a:ext uri="{FF2B5EF4-FFF2-40B4-BE49-F238E27FC236}">
                <a16:creationId xmlns:a16="http://schemas.microsoft.com/office/drawing/2014/main" id="{BCB2D4EB-6D51-4B0E-BE28-81C650D58A17}"/>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74825" name="North Carolina">
            <a:extLst>
              <a:ext uri="{FF2B5EF4-FFF2-40B4-BE49-F238E27FC236}">
                <a16:creationId xmlns:a16="http://schemas.microsoft.com/office/drawing/2014/main" id="{5979BE5F-506C-4F31-8662-C521432BEEED}"/>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74826" name="North Dakota">
            <a:extLst>
              <a:ext uri="{FF2B5EF4-FFF2-40B4-BE49-F238E27FC236}">
                <a16:creationId xmlns:a16="http://schemas.microsoft.com/office/drawing/2014/main" id="{548B8990-F5BC-48FF-998E-C408508A1E64}"/>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74827" name="Ohio">
            <a:extLst>
              <a:ext uri="{FF2B5EF4-FFF2-40B4-BE49-F238E27FC236}">
                <a16:creationId xmlns:a16="http://schemas.microsoft.com/office/drawing/2014/main" id="{A255C1E1-A0B0-4627-A836-24A7D77C25B2}"/>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74828" name="Oregon">
            <a:extLst>
              <a:ext uri="{FF2B5EF4-FFF2-40B4-BE49-F238E27FC236}">
                <a16:creationId xmlns:a16="http://schemas.microsoft.com/office/drawing/2014/main" id="{3BF22CD9-E2C5-4492-B906-2648E85F0A66}"/>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74829" name="Pennsylvania">
            <a:extLst>
              <a:ext uri="{FF2B5EF4-FFF2-40B4-BE49-F238E27FC236}">
                <a16:creationId xmlns:a16="http://schemas.microsoft.com/office/drawing/2014/main" id="{43432107-AC4E-475D-BF1F-0A46C7ACDFFE}"/>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74830" name="Rhode Island">
            <a:extLst>
              <a:ext uri="{FF2B5EF4-FFF2-40B4-BE49-F238E27FC236}">
                <a16:creationId xmlns:a16="http://schemas.microsoft.com/office/drawing/2014/main" id="{E1C32A07-6737-4817-A7E0-E019B4CBA49D}"/>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4831" name="South Carolina">
            <a:extLst>
              <a:ext uri="{FF2B5EF4-FFF2-40B4-BE49-F238E27FC236}">
                <a16:creationId xmlns:a16="http://schemas.microsoft.com/office/drawing/2014/main" id="{89F5519E-B929-494E-9044-0D7A0CE6DF2B}"/>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74832" name="South Dakota">
            <a:extLst>
              <a:ext uri="{FF2B5EF4-FFF2-40B4-BE49-F238E27FC236}">
                <a16:creationId xmlns:a16="http://schemas.microsoft.com/office/drawing/2014/main" id="{822EFF96-24D2-463B-B897-2FFD1F32CBA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4833" name="Tennessee">
            <a:extLst>
              <a:ext uri="{FF2B5EF4-FFF2-40B4-BE49-F238E27FC236}">
                <a16:creationId xmlns:a16="http://schemas.microsoft.com/office/drawing/2014/main" id="{AA0D3BAD-7DAB-4037-9580-D20B1475A890}"/>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74834" name="Texas">
            <a:extLst>
              <a:ext uri="{FF2B5EF4-FFF2-40B4-BE49-F238E27FC236}">
                <a16:creationId xmlns:a16="http://schemas.microsoft.com/office/drawing/2014/main" id="{872F5E46-B561-4F65-BB87-B35E632A18BC}"/>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74835" name="Utah">
            <a:extLst>
              <a:ext uri="{FF2B5EF4-FFF2-40B4-BE49-F238E27FC236}">
                <a16:creationId xmlns:a16="http://schemas.microsoft.com/office/drawing/2014/main" id="{F31BD912-DB7F-4A9D-AEF6-C8AFBBD8D3FD}"/>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74836" name="Vermont">
            <a:extLst>
              <a:ext uri="{FF2B5EF4-FFF2-40B4-BE49-F238E27FC236}">
                <a16:creationId xmlns:a16="http://schemas.microsoft.com/office/drawing/2014/main" id="{BBB1AC90-F41D-4BDF-B8DF-ACA1BBAB8A7D}"/>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4837" name="West Virginia">
            <a:extLst>
              <a:ext uri="{FF2B5EF4-FFF2-40B4-BE49-F238E27FC236}">
                <a16:creationId xmlns:a16="http://schemas.microsoft.com/office/drawing/2014/main" id="{CFCF17DF-3229-441E-BBAD-9B9F96DA7196}"/>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4838" name="Wisconsin">
            <a:extLst>
              <a:ext uri="{FF2B5EF4-FFF2-40B4-BE49-F238E27FC236}">
                <a16:creationId xmlns:a16="http://schemas.microsoft.com/office/drawing/2014/main" id="{E88AF69F-7ED6-48CE-A2B0-BACCFEB2D58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74839" name="Wyoming">
            <a:extLst>
              <a:ext uri="{FF2B5EF4-FFF2-40B4-BE49-F238E27FC236}">
                <a16:creationId xmlns:a16="http://schemas.microsoft.com/office/drawing/2014/main" id="{93E2758F-09A8-4FA8-B936-17B11CBD8599}"/>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74840" name="Massachusetts">
            <a:extLst>
              <a:ext uri="{FF2B5EF4-FFF2-40B4-BE49-F238E27FC236}">
                <a16:creationId xmlns:a16="http://schemas.microsoft.com/office/drawing/2014/main" id="{A5DB594F-E8F6-4E02-AA17-451DC41D9B6C}"/>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4841" name="Freeform 59">
            <a:extLst>
              <a:ext uri="{FF2B5EF4-FFF2-40B4-BE49-F238E27FC236}">
                <a16:creationId xmlns:a16="http://schemas.microsoft.com/office/drawing/2014/main" id="{1F54B686-F1A0-4F68-85BF-8AB582F7A60D}"/>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42" name="Freeform 60">
            <a:extLst>
              <a:ext uri="{FF2B5EF4-FFF2-40B4-BE49-F238E27FC236}">
                <a16:creationId xmlns:a16="http://schemas.microsoft.com/office/drawing/2014/main" id="{CC58A3B0-5A63-408D-9529-EFD9B8771296}"/>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43" name="Virginia">
            <a:extLst>
              <a:ext uri="{FF2B5EF4-FFF2-40B4-BE49-F238E27FC236}">
                <a16:creationId xmlns:a16="http://schemas.microsoft.com/office/drawing/2014/main" id="{DE597B61-B98A-49AF-BDA9-4DA51D73AD7F}"/>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74844" name="Freeform 62">
            <a:extLst>
              <a:ext uri="{FF2B5EF4-FFF2-40B4-BE49-F238E27FC236}">
                <a16:creationId xmlns:a16="http://schemas.microsoft.com/office/drawing/2014/main" id="{EFC731EA-EF76-464B-8BDF-E8E8814AAEBF}"/>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4845" name="Hawaii">
            <a:extLst>
              <a:ext uri="{FF2B5EF4-FFF2-40B4-BE49-F238E27FC236}">
                <a16:creationId xmlns:a16="http://schemas.microsoft.com/office/drawing/2014/main" id="{7929A863-10C7-4413-974A-C2731E36E150}"/>
              </a:ext>
            </a:extLst>
          </p:cNvPr>
          <p:cNvGrpSpPr>
            <a:grpSpLocks/>
          </p:cNvGrpSpPr>
          <p:nvPr/>
        </p:nvGrpSpPr>
        <p:grpSpPr bwMode="auto">
          <a:xfrm>
            <a:off x="682625" y="3846513"/>
            <a:ext cx="963613" cy="498475"/>
            <a:chOff x="582" y="2987"/>
            <a:chExt cx="659" cy="352"/>
          </a:xfrm>
        </p:grpSpPr>
        <p:sp>
          <p:nvSpPr>
            <p:cNvPr id="374870" name="Freeform 64">
              <a:extLst>
                <a:ext uri="{FF2B5EF4-FFF2-40B4-BE49-F238E27FC236}">
                  <a16:creationId xmlns:a16="http://schemas.microsoft.com/office/drawing/2014/main" id="{1FA94991-F2E2-4B0F-B86E-B4129786453D}"/>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374871" name="Freeform 65">
              <a:extLst>
                <a:ext uri="{FF2B5EF4-FFF2-40B4-BE49-F238E27FC236}">
                  <a16:creationId xmlns:a16="http://schemas.microsoft.com/office/drawing/2014/main" id="{D827FF3A-D07C-4821-A71C-26A10205A97E}"/>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74872" name="Freeform 66">
              <a:extLst>
                <a:ext uri="{FF2B5EF4-FFF2-40B4-BE49-F238E27FC236}">
                  <a16:creationId xmlns:a16="http://schemas.microsoft.com/office/drawing/2014/main" id="{FD8AE14F-1355-4F03-BCA3-8B5FF6DF59B7}"/>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74873" name="Freeform 67">
              <a:extLst>
                <a:ext uri="{FF2B5EF4-FFF2-40B4-BE49-F238E27FC236}">
                  <a16:creationId xmlns:a16="http://schemas.microsoft.com/office/drawing/2014/main" id="{2F3B579D-F151-49D4-AFAB-6077827F093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74874" name="Freeform 68">
              <a:extLst>
                <a:ext uri="{FF2B5EF4-FFF2-40B4-BE49-F238E27FC236}">
                  <a16:creationId xmlns:a16="http://schemas.microsoft.com/office/drawing/2014/main" id="{F2BC1ADD-A8E8-4335-8B60-ECB9E50DFC7B}"/>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74875" name="Freeform 69">
              <a:extLst>
                <a:ext uri="{FF2B5EF4-FFF2-40B4-BE49-F238E27FC236}">
                  <a16:creationId xmlns:a16="http://schemas.microsoft.com/office/drawing/2014/main" id="{05D0436B-3D1A-4CC0-A766-A3C9FD2F601E}"/>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74876" name="Freeform 70">
              <a:extLst>
                <a:ext uri="{FF2B5EF4-FFF2-40B4-BE49-F238E27FC236}">
                  <a16:creationId xmlns:a16="http://schemas.microsoft.com/office/drawing/2014/main" id="{226D1DE5-D9D4-4DFB-80D1-E421950D6BAB}"/>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374877" name="Freeform 71">
              <a:extLst>
                <a:ext uri="{FF2B5EF4-FFF2-40B4-BE49-F238E27FC236}">
                  <a16:creationId xmlns:a16="http://schemas.microsoft.com/office/drawing/2014/main" id="{7BEF4E23-45F3-4DCF-92CB-87A0B20AEFB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374846" name="Alaska">
            <a:extLst>
              <a:ext uri="{FF2B5EF4-FFF2-40B4-BE49-F238E27FC236}">
                <a16:creationId xmlns:a16="http://schemas.microsoft.com/office/drawing/2014/main" id="{53F6607D-4CBC-40A1-87C2-AF54EAB22E83}"/>
              </a:ext>
            </a:extLst>
          </p:cNvPr>
          <p:cNvGrpSpPr>
            <a:grpSpLocks/>
          </p:cNvGrpSpPr>
          <p:nvPr/>
        </p:nvGrpSpPr>
        <p:grpSpPr bwMode="auto">
          <a:xfrm>
            <a:off x="660400" y="4448175"/>
            <a:ext cx="2776538" cy="987425"/>
            <a:chOff x="523" y="3048"/>
            <a:chExt cx="1899" cy="696"/>
          </a:xfrm>
        </p:grpSpPr>
        <p:sp>
          <p:nvSpPr>
            <p:cNvPr id="374860" name="Freeform 73">
              <a:extLst>
                <a:ext uri="{FF2B5EF4-FFF2-40B4-BE49-F238E27FC236}">
                  <a16:creationId xmlns:a16="http://schemas.microsoft.com/office/drawing/2014/main" id="{8F85A2E6-F0D2-4C0F-9520-FB98D684384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74861" name="Freeform 74">
              <a:extLst>
                <a:ext uri="{FF2B5EF4-FFF2-40B4-BE49-F238E27FC236}">
                  <a16:creationId xmlns:a16="http://schemas.microsoft.com/office/drawing/2014/main" id="{E471C735-D04B-4761-ACD0-2B94C84C7174}"/>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74862" name="Freeform 75">
              <a:extLst>
                <a:ext uri="{FF2B5EF4-FFF2-40B4-BE49-F238E27FC236}">
                  <a16:creationId xmlns:a16="http://schemas.microsoft.com/office/drawing/2014/main" id="{832DFDAB-E13C-434A-98F9-1DE502BBCD62}"/>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4863" name="Freeform 76">
              <a:extLst>
                <a:ext uri="{FF2B5EF4-FFF2-40B4-BE49-F238E27FC236}">
                  <a16:creationId xmlns:a16="http://schemas.microsoft.com/office/drawing/2014/main" id="{2AF9434B-8C63-495C-9827-391BDCABF46E}"/>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74864" name="Freeform 77">
              <a:extLst>
                <a:ext uri="{FF2B5EF4-FFF2-40B4-BE49-F238E27FC236}">
                  <a16:creationId xmlns:a16="http://schemas.microsoft.com/office/drawing/2014/main" id="{D94D95FD-8DF1-44A3-BAA4-3D9F8631726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74865" name="Freeform 78">
              <a:extLst>
                <a:ext uri="{FF2B5EF4-FFF2-40B4-BE49-F238E27FC236}">
                  <a16:creationId xmlns:a16="http://schemas.microsoft.com/office/drawing/2014/main" id="{5A19CA2D-EA37-4A4E-A979-E5ED0849E4E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4866" name="Freeform 79">
              <a:extLst>
                <a:ext uri="{FF2B5EF4-FFF2-40B4-BE49-F238E27FC236}">
                  <a16:creationId xmlns:a16="http://schemas.microsoft.com/office/drawing/2014/main" id="{7F932C11-D354-4B52-92AA-4B7E7F2A0FD0}"/>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4867" name="Freeform 80">
              <a:extLst>
                <a:ext uri="{FF2B5EF4-FFF2-40B4-BE49-F238E27FC236}">
                  <a16:creationId xmlns:a16="http://schemas.microsoft.com/office/drawing/2014/main" id="{BE894A41-3BAB-40E3-B006-8B9A17245C80}"/>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4868" name="Freeform 81">
              <a:extLst>
                <a:ext uri="{FF2B5EF4-FFF2-40B4-BE49-F238E27FC236}">
                  <a16:creationId xmlns:a16="http://schemas.microsoft.com/office/drawing/2014/main" id="{C9FC27AB-8DDC-401E-85E1-46F0072183BF}"/>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4869" name="Freeform 82">
              <a:extLst>
                <a:ext uri="{FF2B5EF4-FFF2-40B4-BE49-F238E27FC236}">
                  <a16:creationId xmlns:a16="http://schemas.microsoft.com/office/drawing/2014/main" id="{F7E1F1EF-FE8E-479F-939A-ECEAA2C9CC86}"/>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74847" name="Rectangle 109">
            <a:extLst>
              <a:ext uri="{FF2B5EF4-FFF2-40B4-BE49-F238E27FC236}">
                <a16:creationId xmlns:a16="http://schemas.microsoft.com/office/drawing/2014/main" id="{85CE1CBF-80BB-4195-977A-A9B9E06812E3}"/>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4848" name="Rectangle 110">
            <a:extLst>
              <a:ext uri="{FF2B5EF4-FFF2-40B4-BE49-F238E27FC236}">
                <a16:creationId xmlns:a16="http://schemas.microsoft.com/office/drawing/2014/main" id="{46EF782D-88C2-4BB6-9EC5-B1FACDA99284}"/>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4849" name="Rectangle 111">
            <a:extLst>
              <a:ext uri="{FF2B5EF4-FFF2-40B4-BE49-F238E27FC236}">
                <a16:creationId xmlns:a16="http://schemas.microsoft.com/office/drawing/2014/main" id="{1475FC7D-F063-4EFE-B7A4-5F4C5FC243FC}"/>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4850" name="Rectangle 112">
            <a:extLst>
              <a:ext uri="{FF2B5EF4-FFF2-40B4-BE49-F238E27FC236}">
                <a16:creationId xmlns:a16="http://schemas.microsoft.com/office/drawing/2014/main" id="{869DD31B-E382-4514-BDFE-BC59B391AD3C}"/>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4851" name="Rectangle 113">
            <a:extLst>
              <a:ext uri="{FF2B5EF4-FFF2-40B4-BE49-F238E27FC236}">
                <a16:creationId xmlns:a16="http://schemas.microsoft.com/office/drawing/2014/main" id="{F66E7CD5-C2B3-4318-A78B-9CBEE34BD895}"/>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4852" name="Text Box 114">
            <a:extLst>
              <a:ext uri="{FF2B5EF4-FFF2-40B4-BE49-F238E27FC236}">
                <a16:creationId xmlns:a16="http://schemas.microsoft.com/office/drawing/2014/main" id="{9F8B553C-938B-415A-A0EE-91C3607C55E6}"/>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74853" name="Text Box 105">
            <a:extLst>
              <a:ext uri="{FF2B5EF4-FFF2-40B4-BE49-F238E27FC236}">
                <a16:creationId xmlns:a16="http://schemas.microsoft.com/office/drawing/2014/main" id="{AA24D1BC-E099-4146-84CE-C33AFC5445CC}"/>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74854" name="Text Box 106">
            <a:extLst>
              <a:ext uri="{FF2B5EF4-FFF2-40B4-BE49-F238E27FC236}">
                <a16:creationId xmlns:a16="http://schemas.microsoft.com/office/drawing/2014/main" id="{5077A529-2B3B-4D69-B30C-B0390D578515}"/>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74855" name="Text Box 107">
            <a:extLst>
              <a:ext uri="{FF2B5EF4-FFF2-40B4-BE49-F238E27FC236}">
                <a16:creationId xmlns:a16="http://schemas.microsoft.com/office/drawing/2014/main" id="{1FDAB813-100B-4F07-BF92-76663EEFCC24}"/>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74856" name="Text Box 108">
            <a:extLst>
              <a:ext uri="{FF2B5EF4-FFF2-40B4-BE49-F238E27FC236}">
                <a16:creationId xmlns:a16="http://schemas.microsoft.com/office/drawing/2014/main" id="{1D5D25E0-D8DA-431F-BA95-0CEF8BB48ACD}"/>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74857" name="Rectangle 7">
            <a:extLst>
              <a:ext uri="{FF2B5EF4-FFF2-40B4-BE49-F238E27FC236}">
                <a16:creationId xmlns:a16="http://schemas.microsoft.com/office/drawing/2014/main" id="{90E1D73A-79BC-4C62-AFBD-7BB1A5DCBD89}"/>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8th grade*</a:t>
            </a:r>
          </a:p>
        </p:txBody>
      </p:sp>
      <p:sp>
        <p:nvSpPr>
          <p:cNvPr id="374858" name="Text Box 101">
            <a:extLst>
              <a:ext uri="{FF2B5EF4-FFF2-40B4-BE49-F238E27FC236}">
                <a16:creationId xmlns:a16="http://schemas.microsoft.com/office/drawing/2014/main" id="{8742707E-02DB-44C4-BEB5-0994AE2FA42A}"/>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74859" name="Text Box 116">
            <a:extLst>
              <a:ext uri="{FF2B5EF4-FFF2-40B4-BE49-F238E27FC236}">
                <a16:creationId xmlns:a16="http://schemas.microsoft.com/office/drawing/2014/main" id="{9D2F999E-B78B-4FC9-BAC5-CB5BDB407288}"/>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Kansas">
            <a:extLst>
              <a:ext uri="{FF2B5EF4-FFF2-40B4-BE49-F238E27FC236}">
                <a16:creationId xmlns:a16="http://schemas.microsoft.com/office/drawing/2014/main" id="{0799EADC-2F33-4994-8106-1623C09F0278}"/>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76835" name="Missouri">
            <a:extLst>
              <a:ext uri="{FF2B5EF4-FFF2-40B4-BE49-F238E27FC236}">
                <a16:creationId xmlns:a16="http://schemas.microsoft.com/office/drawing/2014/main" id="{52604487-32F0-4FDF-ABB7-F4968066E418}"/>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6836" name="Illinois">
            <a:extLst>
              <a:ext uri="{FF2B5EF4-FFF2-40B4-BE49-F238E27FC236}">
                <a16:creationId xmlns:a16="http://schemas.microsoft.com/office/drawing/2014/main" id="{7B965C0B-771D-494E-B642-B5CE617B39D8}"/>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6837" name="Iowa">
            <a:extLst>
              <a:ext uri="{FF2B5EF4-FFF2-40B4-BE49-F238E27FC236}">
                <a16:creationId xmlns:a16="http://schemas.microsoft.com/office/drawing/2014/main" id="{D26A2A32-C98B-467B-964D-88C41D39AE80}"/>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76838" name="New Mexico">
            <a:extLst>
              <a:ext uri="{FF2B5EF4-FFF2-40B4-BE49-F238E27FC236}">
                <a16:creationId xmlns:a16="http://schemas.microsoft.com/office/drawing/2014/main" id="{25B5C5CD-FF8B-4D46-9A65-9F1DBF529FDA}"/>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76839" name="Oklahoma">
            <a:extLst>
              <a:ext uri="{FF2B5EF4-FFF2-40B4-BE49-F238E27FC236}">
                <a16:creationId xmlns:a16="http://schemas.microsoft.com/office/drawing/2014/main" id="{CDCBEA3C-F9D9-41AB-94CF-6EF7BBA89D02}"/>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76840" name="Florida">
            <a:extLst>
              <a:ext uri="{FF2B5EF4-FFF2-40B4-BE49-F238E27FC236}">
                <a16:creationId xmlns:a16="http://schemas.microsoft.com/office/drawing/2014/main" id="{B9048B6E-E72C-43A2-AC19-6960D5B1294E}"/>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76841" name="Freeform 9">
            <a:extLst>
              <a:ext uri="{FF2B5EF4-FFF2-40B4-BE49-F238E27FC236}">
                <a16:creationId xmlns:a16="http://schemas.microsoft.com/office/drawing/2014/main" id="{D514F463-A828-4E1E-B895-E5E79454BFBA}"/>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76842" name="Freeform 10">
            <a:extLst>
              <a:ext uri="{FF2B5EF4-FFF2-40B4-BE49-F238E27FC236}">
                <a16:creationId xmlns:a16="http://schemas.microsoft.com/office/drawing/2014/main" id="{6D7BBDA7-086A-4077-A846-454FF062B2DF}"/>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76843" name="Freeform 11">
            <a:extLst>
              <a:ext uri="{FF2B5EF4-FFF2-40B4-BE49-F238E27FC236}">
                <a16:creationId xmlns:a16="http://schemas.microsoft.com/office/drawing/2014/main" id="{1775F224-1433-46EA-B732-44E4F922AA9B}"/>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76844" name="Michigan Upper">
            <a:extLst>
              <a:ext uri="{FF2B5EF4-FFF2-40B4-BE49-F238E27FC236}">
                <a16:creationId xmlns:a16="http://schemas.microsoft.com/office/drawing/2014/main" id="{9886438F-FFE5-4FCB-88F2-0B767383EA5B}"/>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76845" name="Michigan">
            <a:extLst>
              <a:ext uri="{FF2B5EF4-FFF2-40B4-BE49-F238E27FC236}">
                <a16:creationId xmlns:a16="http://schemas.microsoft.com/office/drawing/2014/main" id="{8DCAD3C4-3A64-4B78-AEB7-E5BC384A46D0}"/>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6846" name="New York">
            <a:extLst>
              <a:ext uri="{FF2B5EF4-FFF2-40B4-BE49-F238E27FC236}">
                <a16:creationId xmlns:a16="http://schemas.microsoft.com/office/drawing/2014/main" id="{2E04580F-9700-4B9F-8463-9D0324E755FE}"/>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76847" name="Freeform 15">
            <a:extLst>
              <a:ext uri="{FF2B5EF4-FFF2-40B4-BE49-F238E27FC236}">
                <a16:creationId xmlns:a16="http://schemas.microsoft.com/office/drawing/2014/main" id="{9A557C51-E498-46DF-AAA2-FAC6465F17EE}"/>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48" name="Freeform 16">
            <a:extLst>
              <a:ext uri="{FF2B5EF4-FFF2-40B4-BE49-F238E27FC236}">
                <a16:creationId xmlns:a16="http://schemas.microsoft.com/office/drawing/2014/main" id="{4B1C359D-F12B-47E8-8CBC-91DA2CAF9BD0}"/>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49" name="Washington">
            <a:extLst>
              <a:ext uri="{FF2B5EF4-FFF2-40B4-BE49-F238E27FC236}">
                <a16:creationId xmlns:a16="http://schemas.microsoft.com/office/drawing/2014/main" id="{95AA33FA-BC0F-473C-9F4E-B82E3E74B78C}"/>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76850" name="Freeform 19">
            <a:extLst>
              <a:ext uri="{FF2B5EF4-FFF2-40B4-BE49-F238E27FC236}">
                <a16:creationId xmlns:a16="http://schemas.microsoft.com/office/drawing/2014/main" id="{9C83D2C9-3A59-4683-B7A8-FD5739CEBD32}"/>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51" name="Alabama">
            <a:extLst>
              <a:ext uri="{FF2B5EF4-FFF2-40B4-BE49-F238E27FC236}">
                <a16:creationId xmlns:a16="http://schemas.microsoft.com/office/drawing/2014/main" id="{AE2712DA-35AC-4EE8-AA58-143F404948B8}"/>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6852" name="Arizona">
            <a:extLst>
              <a:ext uri="{FF2B5EF4-FFF2-40B4-BE49-F238E27FC236}">
                <a16:creationId xmlns:a16="http://schemas.microsoft.com/office/drawing/2014/main" id="{9891C68E-D4AF-46D6-9192-0882CDB66A7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76853" name="Arkansas">
            <a:extLst>
              <a:ext uri="{FF2B5EF4-FFF2-40B4-BE49-F238E27FC236}">
                <a16:creationId xmlns:a16="http://schemas.microsoft.com/office/drawing/2014/main" id="{612940E4-E5B8-4DB0-BDAD-E33F91F5A3FE}"/>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6854" name="California">
            <a:extLst>
              <a:ext uri="{FF2B5EF4-FFF2-40B4-BE49-F238E27FC236}">
                <a16:creationId xmlns:a16="http://schemas.microsoft.com/office/drawing/2014/main" id="{E06E3A0C-7A2F-4CB7-B620-9CE4CB44FDD9}"/>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76855" name="Colorado">
            <a:extLst>
              <a:ext uri="{FF2B5EF4-FFF2-40B4-BE49-F238E27FC236}">
                <a16:creationId xmlns:a16="http://schemas.microsoft.com/office/drawing/2014/main" id="{8C83F9DB-F704-4165-9F84-A90FC38D9A0F}"/>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76856" name="Connecticut">
            <a:extLst>
              <a:ext uri="{FF2B5EF4-FFF2-40B4-BE49-F238E27FC236}">
                <a16:creationId xmlns:a16="http://schemas.microsoft.com/office/drawing/2014/main" id="{C175CA8F-372E-4DDD-86DE-976D5B8EE16B}"/>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76857" name="Delaware">
            <a:extLst>
              <a:ext uri="{FF2B5EF4-FFF2-40B4-BE49-F238E27FC236}">
                <a16:creationId xmlns:a16="http://schemas.microsoft.com/office/drawing/2014/main" id="{9B74D542-E92E-4ACD-BA54-DDF85DA14109}"/>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6858" name="Freeform 27">
            <a:extLst>
              <a:ext uri="{FF2B5EF4-FFF2-40B4-BE49-F238E27FC236}">
                <a16:creationId xmlns:a16="http://schemas.microsoft.com/office/drawing/2014/main" id="{B9616AF9-7AE0-457E-88F2-B474F735534C}"/>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59" name="Georgia">
            <a:extLst>
              <a:ext uri="{FF2B5EF4-FFF2-40B4-BE49-F238E27FC236}">
                <a16:creationId xmlns:a16="http://schemas.microsoft.com/office/drawing/2014/main" id="{143314D8-FB9E-41CA-B29E-4542B9D5535D}"/>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76860" name="Idaho">
            <a:extLst>
              <a:ext uri="{FF2B5EF4-FFF2-40B4-BE49-F238E27FC236}">
                <a16:creationId xmlns:a16="http://schemas.microsoft.com/office/drawing/2014/main" id="{5259957C-B1CD-4BBC-8443-5916FB71C8F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76861" name="Indiana">
            <a:extLst>
              <a:ext uri="{FF2B5EF4-FFF2-40B4-BE49-F238E27FC236}">
                <a16:creationId xmlns:a16="http://schemas.microsoft.com/office/drawing/2014/main" id="{B193339A-EE5C-4B72-B5A0-226CBF6C79B2}"/>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76862" name="Kentucky">
            <a:extLst>
              <a:ext uri="{FF2B5EF4-FFF2-40B4-BE49-F238E27FC236}">
                <a16:creationId xmlns:a16="http://schemas.microsoft.com/office/drawing/2014/main" id="{589C4189-9522-4C9A-9125-2097BB6CED7F}"/>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6863" name="Louisiana">
            <a:extLst>
              <a:ext uri="{FF2B5EF4-FFF2-40B4-BE49-F238E27FC236}">
                <a16:creationId xmlns:a16="http://schemas.microsoft.com/office/drawing/2014/main" id="{BB422311-6944-479C-91CC-2A32E1000A7D}"/>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76864" name="Maine">
            <a:extLst>
              <a:ext uri="{FF2B5EF4-FFF2-40B4-BE49-F238E27FC236}">
                <a16:creationId xmlns:a16="http://schemas.microsoft.com/office/drawing/2014/main" id="{26B38401-490F-4133-8AFC-9FB7E6A75ADF}"/>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76865" name="Maryland">
            <a:extLst>
              <a:ext uri="{FF2B5EF4-FFF2-40B4-BE49-F238E27FC236}">
                <a16:creationId xmlns:a16="http://schemas.microsoft.com/office/drawing/2014/main" id="{8EAFFE82-5C6D-420A-BF1D-623355EA12E8}"/>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6866" name="Minnesota">
            <a:extLst>
              <a:ext uri="{FF2B5EF4-FFF2-40B4-BE49-F238E27FC236}">
                <a16:creationId xmlns:a16="http://schemas.microsoft.com/office/drawing/2014/main" id="{C5D8F34A-D4EB-4FEB-BAA8-8A47FD6C95AE}"/>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6867" name="Mississippi">
            <a:extLst>
              <a:ext uri="{FF2B5EF4-FFF2-40B4-BE49-F238E27FC236}">
                <a16:creationId xmlns:a16="http://schemas.microsoft.com/office/drawing/2014/main" id="{6C089CB4-96F6-4FC3-9858-B91D9B6C84DD}"/>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6868" name="Montana">
            <a:extLst>
              <a:ext uri="{FF2B5EF4-FFF2-40B4-BE49-F238E27FC236}">
                <a16:creationId xmlns:a16="http://schemas.microsoft.com/office/drawing/2014/main" id="{A8718B75-1055-4065-BEB9-69303A7F0920}"/>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76869" name="Nebraska">
            <a:extLst>
              <a:ext uri="{FF2B5EF4-FFF2-40B4-BE49-F238E27FC236}">
                <a16:creationId xmlns:a16="http://schemas.microsoft.com/office/drawing/2014/main" id="{F1DFC065-BB2D-44A1-861D-39DBD4701AB2}"/>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76870" name="Nevada">
            <a:extLst>
              <a:ext uri="{FF2B5EF4-FFF2-40B4-BE49-F238E27FC236}">
                <a16:creationId xmlns:a16="http://schemas.microsoft.com/office/drawing/2014/main" id="{AE62C9C9-9A8F-490A-B2E8-CDF1E9851FA4}"/>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76871" name="New Hampshire">
            <a:extLst>
              <a:ext uri="{FF2B5EF4-FFF2-40B4-BE49-F238E27FC236}">
                <a16:creationId xmlns:a16="http://schemas.microsoft.com/office/drawing/2014/main" id="{9705E754-C03E-438C-8DBD-EBF1C4ACB628}"/>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76872" name="New Jersey">
            <a:extLst>
              <a:ext uri="{FF2B5EF4-FFF2-40B4-BE49-F238E27FC236}">
                <a16:creationId xmlns:a16="http://schemas.microsoft.com/office/drawing/2014/main" id="{88CDACD3-E91D-4810-B189-BD6AE91437E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76873" name="North Carolina">
            <a:extLst>
              <a:ext uri="{FF2B5EF4-FFF2-40B4-BE49-F238E27FC236}">
                <a16:creationId xmlns:a16="http://schemas.microsoft.com/office/drawing/2014/main" id="{8BCEF25E-4400-471D-916F-D95C7EBB1FCE}"/>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76874" name="North Dakota">
            <a:extLst>
              <a:ext uri="{FF2B5EF4-FFF2-40B4-BE49-F238E27FC236}">
                <a16:creationId xmlns:a16="http://schemas.microsoft.com/office/drawing/2014/main" id="{0317EE51-1FA6-4C26-8AE5-B3CFCD49819C}"/>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76875" name="Ohio">
            <a:extLst>
              <a:ext uri="{FF2B5EF4-FFF2-40B4-BE49-F238E27FC236}">
                <a16:creationId xmlns:a16="http://schemas.microsoft.com/office/drawing/2014/main" id="{F78D271B-6223-401D-A2C2-445079B884F3}"/>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76876" name="Oregon">
            <a:extLst>
              <a:ext uri="{FF2B5EF4-FFF2-40B4-BE49-F238E27FC236}">
                <a16:creationId xmlns:a16="http://schemas.microsoft.com/office/drawing/2014/main" id="{26882C29-BA1E-41E9-B8E8-B518B04A99AF}"/>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76877" name="Pennsylvania">
            <a:extLst>
              <a:ext uri="{FF2B5EF4-FFF2-40B4-BE49-F238E27FC236}">
                <a16:creationId xmlns:a16="http://schemas.microsoft.com/office/drawing/2014/main" id="{9470A30C-3EFF-4CE0-B4E1-6387FDDB6DD6}"/>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76878" name="Rhode Island">
            <a:extLst>
              <a:ext uri="{FF2B5EF4-FFF2-40B4-BE49-F238E27FC236}">
                <a16:creationId xmlns:a16="http://schemas.microsoft.com/office/drawing/2014/main" id="{1745A6F4-1908-4719-B92C-C29C830F8A0D}"/>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6879" name="South Carolina">
            <a:extLst>
              <a:ext uri="{FF2B5EF4-FFF2-40B4-BE49-F238E27FC236}">
                <a16:creationId xmlns:a16="http://schemas.microsoft.com/office/drawing/2014/main" id="{FF17607E-6503-4035-A758-70BA061EB67C}"/>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76880" name="South Dakota">
            <a:extLst>
              <a:ext uri="{FF2B5EF4-FFF2-40B4-BE49-F238E27FC236}">
                <a16:creationId xmlns:a16="http://schemas.microsoft.com/office/drawing/2014/main" id="{0056376B-344D-48A9-BB20-605FAE59D352}"/>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76881" name="Tennessee">
            <a:extLst>
              <a:ext uri="{FF2B5EF4-FFF2-40B4-BE49-F238E27FC236}">
                <a16:creationId xmlns:a16="http://schemas.microsoft.com/office/drawing/2014/main" id="{37FE8E3C-613F-4493-80B4-0AD338C8CC65}"/>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76882" name="Texas">
            <a:extLst>
              <a:ext uri="{FF2B5EF4-FFF2-40B4-BE49-F238E27FC236}">
                <a16:creationId xmlns:a16="http://schemas.microsoft.com/office/drawing/2014/main" id="{E4A26C3A-9A05-4182-B5F3-BD27362A9E5E}"/>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76883" name="Utah">
            <a:extLst>
              <a:ext uri="{FF2B5EF4-FFF2-40B4-BE49-F238E27FC236}">
                <a16:creationId xmlns:a16="http://schemas.microsoft.com/office/drawing/2014/main" id="{19288ABE-1599-4FEF-8859-5BD096610EA4}"/>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76884" name="Vermont">
            <a:extLst>
              <a:ext uri="{FF2B5EF4-FFF2-40B4-BE49-F238E27FC236}">
                <a16:creationId xmlns:a16="http://schemas.microsoft.com/office/drawing/2014/main" id="{C03E3089-5874-4A02-86E0-138678CAA5E2}"/>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76885" name="West Virginia">
            <a:extLst>
              <a:ext uri="{FF2B5EF4-FFF2-40B4-BE49-F238E27FC236}">
                <a16:creationId xmlns:a16="http://schemas.microsoft.com/office/drawing/2014/main" id="{00CB3606-C47F-4B55-8279-AB06062A435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6886" name="Wisconsin">
            <a:extLst>
              <a:ext uri="{FF2B5EF4-FFF2-40B4-BE49-F238E27FC236}">
                <a16:creationId xmlns:a16="http://schemas.microsoft.com/office/drawing/2014/main" id="{58612B3D-272E-4641-8212-FE180093FD32}"/>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76887" name="Wyoming">
            <a:extLst>
              <a:ext uri="{FF2B5EF4-FFF2-40B4-BE49-F238E27FC236}">
                <a16:creationId xmlns:a16="http://schemas.microsoft.com/office/drawing/2014/main" id="{774B0F4B-B4DE-4289-9787-1AEEE9D7A10C}"/>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76888" name="Massachusetts">
            <a:extLst>
              <a:ext uri="{FF2B5EF4-FFF2-40B4-BE49-F238E27FC236}">
                <a16:creationId xmlns:a16="http://schemas.microsoft.com/office/drawing/2014/main" id="{5CBF1F8E-E335-4489-B345-29279D3E856A}"/>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6889" name="Freeform 59">
            <a:extLst>
              <a:ext uri="{FF2B5EF4-FFF2-40B4-BE49-F238E27FC236}">
                <a16:creationId xmlns:a16="http://schemas.microsoft.com/office/drawing/2014/main" id="{A0D44116-19A7-42DD-AA9F-0D2336765E2B}"/>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90" name="Freeform 60">
            <a:extLst>
              <a:ext uri="{FF2B5EF4-FFF2-40B4-BE49-F238E27FC236}">
                <a16:creationId xmlns:a16="http://schemas.microsoft.com/office/drawing/2014/main" id="{6066289A-946B-44A1-BB0E-BAC37FFB83D6}"/>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91" name="Virginia">
            <a:extLst>
              <a:ext uri="{FF2B5EF4-FFF2-40B4-BE49-F238E27FC236}">
                <a16:creationId xmlns:a16="http://schemas.microsoft.com/office/drawing/2014/main" id="{08955C65-A717-4D06-BCDD-BE0044B08C76}"/>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76892" name="Freeform 62">
            <a:extLst>
              <a:ext uri="{FF2B5EF4-FFF2-40B4-BE49-F238E27FC236}">
                <a16:creationId xmlns:a16="http://schemas.microsoft.com/office/drawing/2014/main" id="{25FCC25D-6990-4AA0-A2F8-76D0EE65AA0B}"/>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6893" name="Hawaii">
            <a:extLst>
              <a:ext uri="{FF2B5EF4-FFF2-40B4-BE49-F238E27FC236}">
                <a16:creationId xmlns:a16="http://schemas.microsoft.com/office/drawing/2014/main" id="{D07B91D8-C4D1-4CEA-9E8C-A98387DC38EF}"/>
              </a:ext>
            </a:extLst>
          </p:cNvPr>
          <p:cNvGrpSpPr>
            <a:grpSpLocks/>
          </p:cNvGrpSpPr>
          <p:nvPr/>
        </p:nvGrpSpPr>
        <p:grpSpPr bwMode="auto">
          <a:xfrm>
            <a:off x="682625" y="3846513"/>
            <a:ext cx="963613" cy="498475"/>
            <a:chOff x="582" y="2987"/>
            <a:chExt cx="659" cy="352"/>
          </a:xfrm>
        </p:grpSpPr>
        <p:sp>
          <p:nvSpPr>
            <p:cNvPr id="376918" name="Freeform 64">
              <a:extLst>
                <a:ext uri="{FF2B5EF4-FFF2-40B4-BE49-F238E27FC236}">
                  <a16:creationId xmlns:a16="http://schemas.microsoft.com/office/drawing/2014/main" id="{D9987A73-CB9A-4512-8578-2858EA2A336E}"/>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76919" name="Freeform 65">
              <a:extLst>
                <a:ext uri="{FF2B5EF4-FFF2-40B4-BE49-F238E27FC236}">
                  <a16:creationId xmlns:a16="http://schemas.microsoft.com/office/drawing/2014/main" id="{A6735D2C-478B-4A02-8521-7F832BAFEF0F}"/>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6920" name="Freeform 66">
              <a:extLst>
                <a:ext uri="{FF2B5EF4-FFF2-40B4-BE49-F238E27FC236}">
                  <a16:creationId xmlns:a16="http://schemas.microsoft.com/office/drawing/2014/main" id="{7969D36F-22C8-4018-97BE-568B8B89CA18}"/>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6921" name="Freeform 67">
              <a:extLst>
                <a:ext uri="{FF2B5EF4-FFF2-40B4-BE49-F238E27FC236}">
                  <a16:creationId xmlns:a16="http://schemas.microsoft.com/office/drawing/2014/main" id="{E9908886-0A23-48B4-9E48-791B4519E28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6922" name="Freeform 68">
              <a:extLst>
                <a:ext uri="{FF2B5EF4-FFF2-40B4-BE49-F238E27FC236}">
                  <a16:creationId xmlns:a16="http://schemas.microsoft.com/office/drawing/2014/main" id="{430BB989-D35A-41F9-95EA-B93F55FAF51F}"/>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6923" name="Freeform 69">
              <a:extLst>
                <a:ext uri="{FF2B5EF4-FFF2-40B4-BE49-F238E27FC236}">
                  <a16:creationId xmlns:a16="http://schemas.microsoft.com/office/drawing/2014/main" id="{97C099D8-29D6-40C2-B43F-A05623E660A5}"/>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6924" name="Freeform 70">
              <a:extLst>
                <a:ext uri="{FF2B5EF4-FFF2-40B4-BE49-F238E27FC236}">
                  <a16:creationId xmlns:a16="http://schemas.microsoft.com/office/drawing/2014/main" id="{545A64D9-13E0-4B0C-AC61-1AD68664FB02}"/>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76925" name="Freeform 71">
              <a:extLst>
                <a:ext uri="{FF2B5EF4-FFF2-40B4-BE49-F238E27FC236}">
                  <a16:creationId xmlns:a16="http://schemas.microsoft.com/office/drawing/2014/main" id="{B0021C2C-9822-4084-9603-A66DDCDF0FEB}"/>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76894" name="Alaska">
            <a:extLst>
              <a:ext uri="{FF2B5EF4-FFF2-40B4-BE49-F238E27FC236}">
                <a16:creationId xmlns:a16="http://schemas.microsoft.com/office/drawing/2014/main" id="{659B80C5-2081-4120-B41F-9B04986C3C45}"/>
              </a:ext>
            </a:extLst>
          </p:cNvPr>
          <p:cNvGrpSpPr>
            <a:grpSpLocks/>
          </p:cNvGrpSpPr>
          <p:nvPr/>
        </p:nvGrpSpPr>
        <p:grpSpPr bwMode="auto">
          <a:xfrm>
            <a:off x="660400" y="4448175"/>
            <a:ext cx="2776538" cy="987425"/>
            <a:chOff x="523" y="3048"/>
            <a:chExt cx="1899" cy="696"/>
          </a:xfrm>
        </p:grpSpPr>
        <p:sp>
          <p:nvSpPr>
            <p:cNvPr id="376908" name="Freeform 73">
              <a:extLst>
                <a:ext uri="{FF2B5EF4-FFF2-40B4-BE49-F238E27FC236}">
                  <a16:creationId xmlns:a16="http://schemas.microsoft.com/office/drawing/2014/main" id="{32DC2A25-4402-4B82-9EF3-1F49CDBB3CC5}"/>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76909" name="Freeform 74">
              <a:extLst>
                <a:ext uri="{FF2B5EF4-FFF2-40B4-BE49-F238E27FC236}">
                  <a16:creationId xmlns:a16="http://schemas.microsoft.com/office/drawing/2014/main" id="{6EBF8D0B-1A9E-437A-9A0D-07F35D42365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76910" name="Freeform 75">
              <a:extLst>
                <a:ext uri="{FF2B5EF4-FFF2-40B4-BE49-F238E27FC236}">
                  <a16:creationId xmlns:a16="http://schemas.microsoft.com/office/drawing/2014/main" id="{0B7AF7FC-71BE-4E62-B972-1EBE016C0D94}"/>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6911" name="Freeform 76">
              <a:extLst>
                <a:ext uri="{FF2B5EF4-FFF2-40B4-BE49-F238E27FC236}">
                  <a16:creationId xmlns:a16="http://schemas.microsoft.com/office/drawing/2014/main" id="{20A9ACF6-6FB4-4303-98DE-C5071AFF02B9}"/>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76912" name="Freeform 77">
              <a:extLst>
                <a:ext uri="{FF2B5EF4-FFF2-40B4-BE49-F238E27FC236}">
                  <a16:creationId xmlns:a16="http://schemas.microsoft.com/office/drawing/2014/main" id="{0BF1DD93-C966-43A6-8D76-8EFBD500F1A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76913" name="Freeform 78">
              <a:extLst>
                <a:ext uri="{FF2B5EF4-FFF2-40B4-BE49-F238E27FC236}">
                  <a16:creationId xmlns:a16="http://schemas.microsoft.com/office/drawing/2014/main" id="{B83C2680-5DD7-460F-BE20-848AA69B2700}"/>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6914" name="Freeform 79">
              <a:extLst>
                <a:ext uri="{FF2B5EF4-FFF2-40B4-BE49-F238E27FC236}">
                  <a16:creationId xmlns:a16="http://schemas.microsoft.com/office/drawing/2014/main" id="{6F8A29F4-3826-48A2-A8A1-223653FCEDEA}"/>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6915" name="Freeform 80">
              <a:extLst>
                <a:ext uri="{FF2B5EF4-FFF2-40B4-BE49-F238E27FC236}">
                  <a16:creationId xmlns:a16="http://schemas.microsoft.com/office/drawing/2014/main" id="{99EF5D4F-6397-49E2-9B9D-F27F9ADE1E27}"/>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6916" name="Freeform 81">
              <a:extLst>
                <a:ext uri="{FF2B5EF4-FFF2-40B4-BE49-F238E27FC236}">
                  <a16:creationId xmlns:a16="http://schemas.microsoft.com/office/drawing/2014/main" id="{CD5814A1-8E85-4D79-8381-27E9A48D5E7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6917" name="Freeform 82">
              <a:extLst>
                <a:ext uri="{FF2B5EF4-FFF2-40B4-BE49-F238E27FC236}">
                  <a16:creationId xmlns:a16="http://schemas.microsoft.com/office/drawing/2014/main" id="{D892171A-A0E6-4A0F-AAA5-13873DA5E0B0}"/>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76895" name="Rectangle 109">
            <a:extLst>
              <a:ext uri="{FF2B5EF4-FFF2-40B4-BE49-F238E27FC236}">
                <a16:creationId xmlns:a16="http://schemas.microsoft.com/office/drawing/2014/main" id="{EDE37886-A3F8-41A8-ABC0-8955FF30B655}"/>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6896" name="Rectangle 110">
            <a:extLst>
              <a:ext uri="{FF2B5EF4-FFF2-40B4-BE49-F238E27FC236}">
                <a16:creationId xmlns:a16="http://schemas.microsoft.com/office/drawing/2014/main" id="{8C6B4090-BCC6-4459-A6A3-F17A268EC797}"/>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6897" name="Rectangle 111">
            <a:extLst>
              <a:ext uri="{FF2B5EF4-FFF2-40B4-BE49-F238E27FC236}">
                <a16:creationId xmlns:a16="http://schemas.microsoft.com/office/drawing/2014/main" id="{EAC39E7D-0BBB-4FBA-92E6-5AF874E6373E}"/>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6898" name="Rectangle 112">
            <a:extLst>
              <a:ext uri="{FF2B5EF4-FFF2-40B4-BE49-F238E27FC236}">
                <a16:creationId xmlns:a16="http://schemas.microsoft.com/office/drawing/2014/main" id="{23E517B3-C55E-4020-8FAB-9EFA5BCBBB00}"/>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6899" name="Rectangle 113">
            <a:extLst>
              <a:ext uri="{FF2B5EF4-FFF2-40B4-BE49-F238E27FC236}">
                <a16:creationId xmlns:a16="http://schemas.microsoft.com/office/drawing/2014/main" id="{97066788-FEB6-44AC-9386-6C21C569D4BE}"/>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6900" name="Text Box 114">
            <a:extLst>
              <a:ext uri="{FF2B5EF4-FFF2-40B4-BE49-F238E27FC236}">
                <a16:creationId xmlns:a16="http://schemas.microsoft.com/office/drawing/2014/main" id="{7551624E-87FB-40B6-8604-F93004EF3D3A}"/>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76901" name="Text Box 105">
            <a:extLst>
              <a:ext uri="{FF2B5EF4-FFF2-40B4-BE49-F238E27FC236}">
                <a16:creationId xmlns:a16="http://schemas.microsoft.com/office/drawing/2014/main" id="{E27D8604-0EEE-4706-BF2A-51A2B762D18E}"/>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76902" name="Text Box 106">
            <a:extLst>
              <a:ext uri="{FF2B5EF4-FFF2-40B4-BE49-F238E27FC236}">
                <a16:creationId xmlns:a16="http://schemas.microsoft.com/office/drawing/2014/main" id="{7592C9E9-4232-4CD7-B0D7-7A931A16058A}"/>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76903" name="Text Box 107">
            <a:extLst>
              <a:ext uri="{FF2B5EF4-FFF2-40B4-BE49-F238E27FC236}">
                <a16:creationId xmlns:a16="http://schemas.microsoft.com/office/drawing/2014/main" id="{2849896E-0F17-44EC-9E77-C53B2AE474BC}"/>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76904" name="Text Box 108">
            <a:extLst>
              <a:ext uri="{FF2B5EF4-FFF2-40B4-BE49-F238E27FC236}">
                <a16:creationId xmlns:a16="http://schemas.microsoft.com/office/drawing/2014/main" id="{A42DC896-CFF1-4712-A8F4-7025025A13C3}"/>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76905" name="Rectangle 7">
            <a:extLst>
              <a:ext uri="{FF2B5EF4-FFF2-40B4-BE49-F238E27FC236}">
                <a16:creationId xmlns:a16="http://schemas.microsoft.com/office/drawing/2014/main" id="{E1CCB97F-6AA0-4D31-A3E2-D5F4D89FDA55}"/>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9th grade*</a:t>
            </a:r>
          </a:p>
        </p:txBody>
      </p:sp>
      <p:sp>
        <p:nvSpPr>
          <p:cNvPr id="376906" name="Text Box 101">
            <a:extLst>
              <a:ext uri="{FF2B5EF4-FFF2-40B4-BE49-F238E27FC236}">
                <a16:creationId xmlns:a16="http://schemas.microsoft.com/office/drawing/2014/main" id="{8BA7AB9A-2BEC-496D-9E3F-6644BDB1AC0B}"/>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76907" name="Text Box 116">
            <a:extLst>
              <a:ext uri="{FF2B5EF4-FFF2-40B4-BE49-F238E27FC236}">
                <a16:creationId xmlns:a16="http://schemas.microsoft.com/office/drawing/2014/main" id="{8E02F829-E011-4938-B967-DD0EBB74E5EF}"/>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Kansas">
            <a:extLst>
              <a:ext uri="{FF2B5EF4-FFF2-40B4-BE49-F238E27FC236}">
                <a16:creationId xmlns:a16="http://schemas.microsoft.com/office/drawing/2014/main" id="{7CD927B4-8980-47F7-AD8A-51CF98C36F50}"/>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78883" name="Missouri">
            <a:extLst>
              <a:ext uri="{FF2B5EF4-FFF2-40B4-BE49-F238E27FC236}">
                <a16:creationId xmlns:a16="http://schemas.microsoft.com/office/drawing/2014/main" id="{45F01369-6613-4D8B-A9BB-8A1FF10CB403}"/>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78884" name="Illinois">
            <a:extLst>
              <a:ext uri="{FF2B5EF4-FFF2-40B4-BE49-F238E27FC236}">
                <a16:creationId xmlns:a16="http://schemas.microsoft.com/office/drawing/2014/main" id="{B91F70C1-4BAC-47C2-AABA-496EC208E90A}"/>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78885" name="Iowa">
            <a:extLst>
              <a:ext uri="{FF2B5EF4-FFF2-40B4-BE49-F238E27FC236}">
                <a16:creationId xmlns:a16="http://schemas.microsoft.com/office/drawing/2014/main" id="{10A3EFFB-C6E1-4BCA-A8C6-50968B31C246}"/>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78886" name="New Mexico">
            <a:extLst>
              <a:ext uri="{FF2B5EF4-FFF2-40B4-BE49-F238E27FC236}">
                <a16:creationId xmlns:a16="http://schemas.microsoft.com/office/drawing/2014/main" id="{AE3D5CD9-8473-423E-92A5-B5CACB9EB5C3}"/>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78887" name="Oklahoma">
            <a:extLst>
              <a:ext uri="{FF2B5EF4-FFF2-40B4-BE49-F238E27FC236}">
                <a16:creationId xmlns:a16="http://schemas.microsoft.com/office/drawing/2014/main" id="{84DE50F0-8B4C-4D1E-BB91-6A3A70B67F78}"/>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78888" name="Florida">
            <a:extLst>
              <a:ext uri="{FF2B5EF4-FFF2-40B4-BE49-F238E27FC236}">
                <a16:creationId xmlns:a16="http://schemas.microsoft.com/office/drawing/2014/main" id="{C1F1CF6B-859E-4F1B-8ABD-AABB6A41FE3F}"/>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78889" name="Freeform 9">
            <a:extLst>
              <a:ext uri="{FF2B5EF4-FFF2-40B4-BE49-F238E27FC236}">
                <a16:creationId xmlns:a16="http://schemas.microsoft.com/office/drawing/2014/main" id="{D2BCBD18-DCC5-4857-AC98-DE9E352E7BB9}"/>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78890" name="Freeform 10">
            <a:extLst>
              <a:ext uri="{FF2B5EF4-FFF2-40B4-BE49-F238E27FC236}">
                <a16:creationId xmlns:a16="http://schemas.microsoft.com/office/drawing/2014/main" id="{FB9278E7-D667-4B9C-B994-33FA3329AFF2}"/>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78891" name="Freeform 11">
            <a:extLst>
              <a:ext uri="{FF2B5EF4-FFF2-40B4-BE49-F238E27FC236}">
                <a16:creationId xmlns:a16="http://schemas.microsoft.com/office/drawing/2014/main" id="{36932013-666A-440D-B1D0-51919FA140E9}"/>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78892" name="Michigan Upper">
            <a:extLst>
              <a:ext uri="{FF2B5EF4-FFF2-40B4-BE49-F238E27FC236}">
                <a16:creationId xmlns:a16="http://schemas.microsoft.com/office/drawing/2014/main" id="{B16AA7BD-27C1-420C-B644-EB16BC730EFC}"/>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78893" name="Michigan">
            <a:extLst>
              <a:ext uri="{FF2B5EF4-FFF2-40B4-BE49-F238E27FC236}">
                <a16:creationId xmlns:a16="http://schemas.microsoft.com/office/drawing/2014/main" id="{58198EA7-8E46-41CE-A3B0-86ED34A11A1A}"/>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78894" name="New York">
            <a:extLst>
              <a:ext uri="{FF2B5EF4-FFF2-40B4-BE49-F238E27FC236}">
                <a16:creationId xmlns:a16="http://schemas.microsoft.com/office/drawing/2014/main" id="{3489F0EA-7C30-4E9F-AA5C-D6A67D855CC3}"/>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78895" name="Freeform 15">
            <a:extLst>
              <a:ext uri="{FF2B5EF4-FFF2-40B4-BE49-F238E27FC236}">
                <a16:creationId xmlns:a16="http://schemas.microsoft.com/office/drawing/2014/main" id="{B1B2C4E3-2E67-48D7-B8E0-33357EE4C4ED}"/>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896" name="Freeform 16">
            <a:extLst>
              <a:ext uri="{FF2B5EF4-FFF2-40B4-BE49-F238E27FC236}">
                <a16:creationId xmlns:a16="http://schemas.microsoft.com/office/drawing/2014/main" id="{CF0197FA-79F6-4CA9-95EA-AFEFB129AA0D}"/>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897" name="Washington">
            <a:extLst>
              <a:ext uri="{FF2B5EF4-FFF2-40B4-BE49-F238E27FC236}">
                <a16:creationId xmlns:a16="http://schemas.microsoft.com/office/drawing/2014/main" id="{32322B23-4B03-4C76-8700-46098DD8CD4C}"/>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78898" name="Freeform 19">
            <a:extLst>
              <a:ext uri="{FF2B5EF4-FFF2-40B4-BE49-F238E27FC236}">
                <a16:creationId xmlns:a16="http://schemas.microsoft.com/office/drawing/2014/main" id="{C8E22746-3839-45AB-966D-EF0A5168F264}"/>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899" name="Alabama">
            <a:extLst>
              <a:ext uri="{FF2B5EF4-FFF2-40B4-BE49-F238E27FC236}">
                <a16:creationId xmlns:a16="http://schemas.microsoft.com/office/drawing/2014/main" id="{D89D9142-93BA-4270-B4DA-0DBE211CB625}"/>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78900" name="Arizona">
            <a:extLst>
              <a:ext uri="{FF2B5EF4-FFF2-40B4-BE49-F238E27FC236}">
                <a16:creationId xmlns:a16="http://schemas.microsoft.com/office/drawing/2014/main" id="{04670703-32AF-4366-B409-484F0859EB8E}"/>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78901" name="Arkansas">
            <a:extLst>
              <a:ext uri="{FF2B5EF4-FFF2-40B4-BE49-F238E27FC236}">
                <a16:creationId xmlns:a16="http://schemas.microsoft.com/office/drawing/2014/main" id="{C41B4ED5-78E0-467D-B166-2E4F29C0CAE5}"/>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8902" name="California">
            <a:extLst>
              <a:ext uri="{FF2B5EF4-FFF2-40B4-BE49-F238E27FC236}">
                <a16:creationId xmlns:a16="http://schemas.microsoft.com/office/drawing/2014/main" id="{63FC4F21-A126-4B75-9500-34ACD9D4CDCE}"/>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78903" name="Colorado">
            <a:extLst>
              <a:ext uri="{FF2B5EF4-FFF2-40B4-BE49-F238E27FC236}">
                <a16:creationId xmlns:a16="http://schemas.microsoft.com/office/drawing/2014/main" id="{39FAB318-B7CF-44C5-87F2-32F827D2370A}"/>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78904" name="Connecticut">
            <a:extLst>
              <a:ext uri="{FF2B5EF4-FFF2-40B4-BE49-F238E27FC236}">
                <a16:creationId xmlns:a16="http://schemas.microsoft.com/office/drawing/2014/main" id="{70AFC0EC-63C5-4462-B896-8385A12284AB}"/>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78905" name="Delaware">
            <a:extLst>
              <a:ext uri="{FF2B5EF4-FFF2-40B4-BE49-F238E27FC236}">
                <a16:creationId xmlns:a16="http://schemas.microsoft.com/office/drawing/2014/main" id="{303944C2-E921-45A0-869B-BF7BC473156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78906" name="Freeform 27">
            <a:extLst>
              <a:ext uri="{FF2B5EF4-FFF2-40B4-BE49-F238E27FC236}">
                <a16:creationId xmlns:a16="http://schemas.microsoft.com/office/drawing/2014/main" id="{E1EB10BF-6D56-4B15-A54A-D904EB699925}"/>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07" name="Georgia">
            <a:extLst>
              <a:ext uri="{FF2B5EF4-FFF2-40B4-BE49-F238E27FC236}">
                <a16:creationId xmlns:a16="http://schemas.microsoft.com/office/drawing/2014/main" id="{F32CDB1C-F7B1-4F24-B2FF-31DA21A0B2ED}"/>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78908" name="Idaho">
            <a:extLst>
              <a:ext uri="{FF2B5EF4-FFF2-40B4-BE49-F238E27FC236}">
                <a16:creationId xmlns:a16="http://schemas.microsoft.com/office/drawing/2014/main" id="{31CC8641-42B6-4CBE-826D-75290EEB354C}"/>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78909" name="Indiana">
            <a:extLst>
              <a:ext uri="{FF2B5EF4-FFF2-40B4-BE49-F238E27FC236}">
                <a16:creationId xmlns:a16="http://schemas.microsoft.com/office/drawing/2014/main" id="{5C5B9DC1-E8C5-4436-A5DD-6D2E05B80EC4}"/>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78910" name="Kentucky">
            <a:extLst>
              <a:ext uri="{FF2B5EF4-FFF2-40B4-BE49-F238E27FC236}">
                <a16:creationId xmlns:a16="http://schemas.microsoft.com/office/drawing/2014/main" id="{1191EDE3-96B6-4A54-AD2B-67E50B18DF3A}"/>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78911" name="Louisiana">
            <a:extLst>
              <a:ext uri="{FF2B5EF4-FFF2-40B4-BE49-F238E27FC236}">
                <a16:creationId xmlns:a16="http://schemas.microsoft.com/office/drawing/2014/main" id="{2AFD2421-48F5-46ED-8F9E-5C494C7BBAD7}"/>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78912" name="Maine">
            <a:extLst>
              <a:ext uri="{FF2B5EF4-FFF2-40B4-BE49-F238E27FC236}">
                <a16:creationId xmlns:a16="http://schemas.microsoft.com/office/drawing/2014/main" id="{A3A77C63-21DE-4089-9D0D-E1BB2B0BFDC2}"/>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78913" name="Maryland">
            <a:extLst>
              <a:ext uri="{FF2B5EF4-FFF2-40B4-BE49-F238E27FC236}">
                <a16:creationId xmlns:a16="http://schemas.microsoft.com/office/drawing/2014/main" id="{96C11921-B96E-4716-B3FD-8FB59BA689BA}"/>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78914" name="Minnesota">
            <a:extLst>
              <a:ext uri="{FF2B5EF4-FFF2-40B4-BE49-F238E27FC236}">
                <a16:creationId xmlns:a16="http://schemas.microsoft.com/office/drawing/2014/main" id="{BBDC3846-2C2F-4EF0-A318-E4FAB7723658}"/>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78915" name="Mississippi">
            <a:extLst>
              <a:ext uri="{FF2B5EF4-FFF2-40B4-BE49-F238E27FC236}">
                <a16:creationId xmlns:a16="http://schemas.microsoft.com/office/drawing/2014/main" id="{EAE5AD75-7A89-4BE6-AF56-553646AB463C}"/>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78916" name="Montana">
            <a:extLst>
              <a:ext uri="{FF2B5EF4-FFF2-40B4-BE49-F238E27FC236}">
                <a16:creationId xmlns:a16="http://schemas.microsoft.com/office/drawing/2014/main" id="{E47B7DBD-35B6-4BA2-AE1B-A2A90D2C603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78917" name="Nebraska">
            <a:extLst>
              <a:ext uri="{FF2B5EF4-FFF2-40B4-BE49-F238E27FC236}">
                <a16:creationId xmlns:a16="http://schemas.microsoft.com/office/drawing/2014/main" id="{1FB3208C-18D7-40F5-813C-1D74AFCF6CC5}"/>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78918" name="Nevada">
            <a:extLst>
              <a:ext uri="{FF2B5EF4-FFF2-40B4-BE49-F238E27FC236}">
                <a16:creationId xmlns:a16="http://schemas.microsoft.com/office/drawing/2014/main" id="{039BDF23-E86E-4558-B44A-282DF6052062}"/>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78919" name="New Hampshire">
            <a:extLst>
              <a:ext uri="{FF2B5EF4-FFF2-40B4-BE49-F238E27FC236}">
                <a16:creationId xmlns:a16="http://schemas.microsoft.com/office/drawing/2014/main" id="{1BB4BBF8-729E-4D3E-9EA0-CDF882DFC247}"/>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78920" name="New Jersey">
            <a:extLst>
              <a:ext uri="{FF2B5EF4-FFF2-40B4-BE49-F238E27FC236}">
                <a16:creationId xmlns:a16="http://schemas.microsoft.com/office/drawing/2014/main" id="{9A534E8E-0778-4FC2-B0B9-2135843E30DE}"/>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78921" name="North Carolina">
            <a:extLst>
              <a:ext uri="{FF2B5EF4-FFF2-40B4-BE49-F238E27FC236}">
                <a16:creationId xmlns:a16="http://schemas.microsoft.com/office/drawing/2014/main" id="{B9EDB405-96ED-4C6B-AB52-A6CE8D2F917E}"/>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78922" name="North Dakota">
            <a:extLst>
              <a:ext uri="{FF2B5EF4-FFF2-40B4-BE49-F238E27FC236}">
                <a16:creationId xmlns:a16="http://schemas.microsoft.com/office/drawing/2014/main" id="{EA694667-F39F-40D3-B861-2F6958219B92}"/>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78923" name="Ohio">
            <a:extLst>
              <a:ext uri="{FF2B5EF4-FFF2-40B4-BE49-F238E27FC236}">
                <a16:creationId xmlns:a16="http://schemas.microsoft.com/office/drawing/2014/main" id="{4AB43DB6-06F0-49A3-97D1-6317F838FAD7}"/>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78924" name="Oregon">
            <a:extLst>
              <a:ext uri="{FF2B5EF4-FFF2-40B4-BE49-F238E27FC236}">
                <a16:creationId xmlns:a16="http://schemas.microsoft.com/office/drawing/2014/main" id="{59849D2D-D9C4-479C-B49F-F931DA9A601D}"/>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78925" name="Pennsylvania">
            <a:extLst>
              <a:ext uri="{FF2B5EF4-FFF2-40B4-BE49-F238E27FC236}">
                <a16:creationId xmlns:a16="http://schemas.microsoft.com/office/drawing/2014/main" id="{1C04CBC6-D371-4398-911B-1560018E2697}"/>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78926" name="Rhode Island">
            <a:extLst>
              <a:ext uri="{FF2B5EF4-FFF2-40B4-BE49-F238E27FC236}">
                <a16:creationId xmlns:a16="http://schemas.microsoft.com/office/drawing/2014/main" id="{6A2F646A-F159-4F1D-8338-6E1689811209}"/>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8927" name="South Carolina">
            <a:extLst>
              <a:ext uri="{FF2B5EF4-FFF2-40B4-BE49-F238E27FC236}">
                <a16:creationId xmlns:a16="http://schemas.microsoft.com/office/drawing/2014/main" id="{95DC4C39-C607-4D20-9739-748131E00E04}"/>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78928" name="South Dakota">
            <a:extLst>
              <a:ext uri="{FF2B5EF4-FFF2-40B4-BE49-F238E27FC236}">
                <a16:creationId xmlns:a16="http://schemas.microsoft.com/office/drawing/2014/main" id="{75D73F9E-003C-43CE-9202-2F2890AA31DA}"/>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78929" name="Tennessee">
            <a:extLst>
              <a:ext uri="{FF2B5EF4-FFF2-40B4-BE49-F238E27FC236}">
                <a16:creationId xmlns:a16="http://schemas.microsoft.com/office/drawing/2014/main" id="{FF3133E8-881F-4B99-897A-A9D88E41F30C}"/>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78930" name="Texas">
            <a:extLst>
              <a:ext uri="{FF2B5EF4-FFF2-40B4-BE49-F238E27FC236}">
                <a16:creationId xmlns:a16="http://schemas.microsoft.com/office/drawing/2014/main" id="{81F52ABA-E699-4C52-8C6B-B1B542005F0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78931" name="Utah">
            <a:extLst>
              <a:ext uri="{FF2B5EF4-FFF2-40B4-BE49-F238E27FC236}">
                <a16:creationId xmlns:a16="http://schemas.microsoft.com/office/drawing/2014/main" id="{224746A3-F18A-4AB1-ADE4-19B13A30120B}"/>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78932" name="Vermont">
            <a:extLst>
              <a:ext uri="{FF2B5EF4-FFF2-40B4-BE49-F238E27FC236}">
                <a16:creationId xmlns:a16="http://schemas.microsoft.com/office/drawing/2014/main" id="{C9D0A206-9B02-4644-970F-4E09ECE60298}"/>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78933" name="West Virginia">
            <a:extLst>
              <a:ext uri="{FF2B5EF4-FFF2-40B4-BE49-F238E27FC236}">
                <a16:creationId xmlns:a16="http://schemas.microsoft.com/office/drawing/2014/main" id="{5ADF7494-3682-4551-96F5-A559AE6BD8C6}"/>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78934" name="Wisconsin">
            <a:extLst>
              <a:ext uri="{FF2B5EF4-FFF2-40B4-BE49-F238E27FC236}">
                <a16:creationId xmlns:a16="http://schemas.microsoft.com/office/drawing/2014/main" id="{CF55681E-CE8F-43E5-916F-514B782E06F3}"/>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78935" name="Wyoming">
            <a:extLst>
              <a:ext uri="{FF2B5EF4-FFF2-40B4-BE49-F238E27FC236}">
                <a16:creationId xmlns:a16="http://schemas.microsoft.com/office/drawing/2014/main" id="{678C9361-01DA-475E-934D-504EF6DBAA3E}"/>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78936" name="Massachusetts">
            <a:extLst>
              <a:ext uri="{FF2B5EF4-FFF2-40B4-BE49-F238E27FC236}">
                <a16:creationId xmlns:a16="http://schemas.microsoft.com/office/drawing/2014/main" id="{7F30777C-0996-4F83-8ACC-369EDEEB309A}"/>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78937" name="Freeform 59">
            <a:extLst>
              <a:ext uri="{FF2B5EF4-FFF2-40B4-BE49-F238E27FC236}">
                <a16:creationId xmlns:a16="http://schemas.microsoft.com/office/drawing/2014/main" id="{9E944D83-2A3C-4C4D-8D9A-02E425DCDB53}"/>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38" name="Freeform 60">
            <a:extLst>
              <a:ext uri="{FF2B5EF4-FFF2-40B4-BE49-F238E27FC236}">
                <a16:creationId xmlns:a16="http://schemas.microsoft.com/office/drawing/2014/main" id="{3D9AEB7F-D221-4100-8822-6E2E5F299E43}"/>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39" name="Virginia">
            <a:extLst>
              <a:ext uri="{FF2B5EF4-FFF2-40B4-BE49-F238E27FC236}">
                <a16:creationId xmlns:a16="http://schemas.microsoft.com/office/drawing/2014/main" id="{F848F000-8370-4EFE-ADFE-D23A2A924EC0}"/>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78940" name="Freeform 62">
            <a:extLst>
              <a:ext uri="{FF2B5EF4-FFF2-40B4-BE49-F238E27FC236}">
                <a16:creationId xmlns:a16="http://schemas.microsoft.com/office/drawing/2014/main" id="{D1AA29A8-B0BB-4A02-B9F2-E7763E0041F7}"/>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8941" name="Hawaii">
            <a:extLst>
              <a:ext uri="{FF2B5EF4-FFF2-40B4-BE49-F238E27FC236}">
                <a16:creationId xmlns:a16="http://schemas.microsoft.com/office/drawing/2014/main" id="{5C4CA18A-4C22-4189-B791-CD77F0951E3B}"/>
              </a:ext>
            </a:extLst>
          </p:cNvPr>
          <p:cNvGrpSpPr>
            <a:grpSpLocks/>
          </p:cNvGrpSpPr>
          <p:nvPr/>
        </p:nvGrpSpPr>
        <p:grpSpPr bwMode="auto">
          <a:xfrm>
            <a:off x="682625" y="3846513"/>
            <a:ext cx="963613" cy="498475"/>
            <a:chOff x="582" y="2987"/>
            <a:chExt cx="659" cy="352"/>
          </a:xfrm>
        </p:grpSpPr>
        <p:sp>
          <p:nvSpPr>
            <p:cNvPr id="378966" name="Freeform 64">
              <a:extLst>
                <a:ext uri="{FF2B5EF4-FFF2-40B4-BE49-F238E27FC236}">
                  <a16:creationId xmlns:a16="http://schemas.microsoft.com/office/drawing/2014/main" id="{7C13E100-DEDA-4D41-A3F5-3F1AD3F16031}"/>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378967" name="Freeform 65">
              <a:extLst>
                <a:ext uri="{FF2B5EF4-FFF2-40B4-BE49-F238E27FC236}">
                  <a16:creationId xmlns:a16="http://schemas.microsoft.com/office/drawing/2014/main" id="{E213BEF7-7F87-41A3-A4D0-BD6461ADC8AF}"/>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78968" name="Freeform 66">
              <a:extLst>
                <a:ext uri="{FF2B5EF4-FFF2-40B4-BE49-F238E27FC236}">
                  <a16:creationId xmlns:a16="http://schemas.microsoft.com/office/drawing/2014/main" id="{446491DD-E3F3-438C-AC1F-78AD0A031A4A}"/>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78969" name="Freeform 67">
              <a:extLst>
                <a:ext uri="{FF2B5EF4-FFF2-40B4-BE49-F238E27FC236}">
                  <a16:creationId xmlns:a16="http://schemas.microsoft.com/office/drawing/2014/main" id="{9020A78A-3983-44DA-AEF1-4215618933B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78970" name="Freeform 68">
              <a:extLst>
                <a:ext uri="{FF2B5EF4-FFF2-40B4-BE49-F238E27FC236}">
                  <a16:creationId xmlns:a16="http://schemas.microsoft.com/office/drawing/2014/main" id="{8EC47B9C-61EA-46E7-9752-225B3C403C8F}"/>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78971" name="Freeform 69">
              <a:extLst>
                <a:ext uri="{FF2B5EF4-FFF2-40B4-BE49-F238E27FC236}">
                  <a16:creationId xmlns:a16="http://schemas.microsoft.com/office/drawing/2014/main" id="{7EC46777-74B3-4307-9A42-6F2A8016346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78972" name="Freeform 70">
              <a:extLst>
                <a:ext uri="{FF2B5EF4-FFF2-40B4-BE49-F238E27FC236}">
                  <a16:creationId xmlns:a16="http://schemas.microsoft.com/office/drawing/2014/main" id="{7024D8CC-DD86-4483-9FE3-CBF276790B80}"/>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378973" name="Freeform 71">
              <a:extLst>
                <a:ext uri="{FF2B5EF4-FFF2-40B4-BE49-F238E27FC236}">
                  <a16:creationId xmlns:a16="http://schemas.microsoft.com/office/drawing/2014/main" id="{65A063D8-F110-42E2-A30A-FDA56F64D06C}"/>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378942" name="Alaska">
            <a:extLst>
              <a:ext uri="{FF2B5EF4-FFF2-40B4-BE49-F238E27FC236}">
                <a16:creationId xmlns:a16="http://schemas.microsoft.com/office/drawing/2014/main" id="{10254ED8-EC54-4895-83C5-548E05CBDD31}"/>
              </a:ext>
            </a:extLst>
          </p:cNvPr>
          <p:cNvGrpSpPr>
            <a:grpSpLocks/>
          </p:cNvGrpSpPr>
          <p:nvPr/>
        </p:nvGrpSpPr>
        <p:grpSpPr bwMode="auto">
          <a:xfrm>
            <a:off x="660400" y="4448175"/>
            <a:ext cx="2776538" cy="987425"/>
            <a:chOff x="523" y="3048"/>
            <a:chExt cx="1899" cy="696"/>
          </a:xfrm>
        </p:grpSpPr>
        <p:sp>
          <p:nvSpPr>
            <p:cNvPr id="378956" name="Freeform 73">
              <a:extLst>
                <a:ext uri="{FF2B5EF4-FFF2-40B4-BE49-F238E27FC236}">
                  <a16:creationId xmlns:a16="http://schemas.microsoft.com/office/drawing/2014/main" id="{48FB2BCE-BD87-4F79-B8EF-1F27E651435C}"/>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78957" name="Freeform 74">
              <a:extLst>
                <a:ext uri="{FF2B5EF4-FFF2-40B4-BE49-F238E27FC236}">
                  <a16:creationId xmlns:a16="http://schemas.microsoft.com/office/drawing/2014/main" id="{49A32041-60C9-4538-B7C4-1F69193E19D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78958" name="Freeform 75">
              <a:extLst>
                <a:ext uri="{FF2B5EF4-FFF2-40B4-BE49-F238E27FC236}">
                  <a16:creationId xmlns:a16="http://schemas.microsoft.com/office/drawing/2014/main" id="{DE83CDB4-6B15-45A5-950E-415321806640}"/>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78959" name="Freeform 76">
              <a:extLst>
                <a:ext uri="{FF2B5EF4-FFF2-40B4-BE49-F238E27FC236}">
                  <a16:creationId xmlns:a16="http://schemas.microsoft.com/office/drawing/2014/main" id="{E312138D-D6D3-44DE-89AB-EA4F8D305FA4}"/>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78960" name="Freeform 77">
              <a:extLst>
                <a:ext uri="{FF2B5EF4-FFF2-40B4-BE49-F238E27FC236}">
                  <a16:creationId xmlns:a16="http://schemas.microsoft.com/office/drawing/2014/main" id="{E3DE91EA-0D44-427D-B438-8760D6A4066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78961" name="Freeform 78">
              <a:extLst>
                <a:ext uri="{FF2B5EF4-FFF2-40B4-BE49-F238E27FC236}">
                  <a16:creationId xmlns:a16="http://schemas.microsoft.com/office/drawing/2014/main" id="{B52D0338-5561-4C13-8F89-170EF7B25B16}"/>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78962" name="Freeform 79">
              <a:extLst>
                <a:ext uri="{FF2B5EF4-FFF2-40B4-BE49-F238E27FC236}">
                  <a16:creationId xmlns:a16="http://schemas.microsoft.com/office/drawing/2014/main" id="{50958FC2-B70D-4BA3-9890-88D6885272BA}"/>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8963" name="Freeform 80">
              <a:extLst>
                <a:ext uri="{FF2B5EF4-FFF2-40B4-BE49-F238E27FC236}">
                  <a16:creationId xmlns:a16="http://schemas.microsoft.com/office/drawing/2014/main" id="{8BA7337B-FCAD-4F3E-938E-AB34819D75F2}"/>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8964" name="Freeform 81">
              <a:extLst>
                <a:ext uri="{FF2B5EF4-FFF2-40B4-BE49-F238E27FC236}">
                  <a16:creationId xmlns:a16="http://schemas.microsoft.com/office/drawing/2014/main" id="{07C48364-330B-4FE4-9EC0-D1AF8D5BE4F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78965" name="Freeform 82">
              <a:extLst>
                <a:ext uri="{FF2B5EF4-FFF2-40B4-BE49-F238E27FC236}">
                  <a16:creationId xmlns:a16="http://schemas.microsoft.com/office/drawing/2014/main" id="{DC72FC1F-0549-4328-9A0A-68C64C6D7FE4}"/>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78943" name="Rectangle 109">
            <a:extLst>
              <a:ext uri="{FF2B5EF4-FFF2-40B4-BE49-F238E27FC236}">
                <a16:creationId xmlns:a16="http://schemas.microsoft.com/office/drawing/2014/main" id="{2DEDCC1E-3EE4-4D51-BFF0-870DD998BFC2}"/>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8944" name="Rectangle 110">
            <a:extLst>
              <a:ext uri="{FF2B5EF4-FFF2-40B4-BE49-F238E27FC236}">
                <a16:creationId xmlns:a16="http://schemas.microsoft.com/office/drawing/2014/main" id="{2419CCF0-0280-46BF-AFED-4DBC7AE03854}"/>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8945" name="Rectangle 111">
            <a:extLst>
              <a:ext uri="{FF2B5EF4-FFF2-40B4-BE49-F238E27FC236}">
                <a16:creationId xmlns:a16="http://schemas.microsoft.com/office/drawing/2014/main" id="{DC11E29B-8F6C-4D1D-A664-16595B866A3B}"/>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8946" name="Rectangle 112">
            <a:extLst>
              <a:ext uri="{FF2B5EF4-FFF2-40B4-BE49-F238E27FC236}">
                <a16:creationId xmlns:a16="http://schemas.microsoft.com/office/drawing/2014/main" id="{0D91E3E6-E6C9-461D-83FA-0CFCCCFB8C94}"/>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8947" name="Rectangle 113">
            <a:extLst>
              <a:ext uri="{FF2B5EF4-FFF2-40B4-BE49-F238E27FC236}">
                <a16:creationId xmlns:a16="http://schemas.microsoft.com/office/drawing/2014/main" id="{C799AB5D-82A8-418C-935B-0702694EC4EC}"/>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78948" name="Text Box 114">
            <a:extLst>
              <a:ext uri="{FF2B5EF4-FFF2-40B4-BE49-F238E27FC236}">
                <a16:creationId xmlns:a16="http://schemas.microsoft.com/office/drawing/2014/main" id="{C04F712B-31D8-41F7-AFCA-78F65EF0F69E}"/>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78949" name="Text Box 105">
            <a:extLst>
              <a:ext uri="{FF2B5EF4-FFF2-40B4-BE49-F238E27FC236}">
                <a16:creationId xmlns:a16="http://schemas.microsoft.com/office/drawing/2014/main" id="{BF85C792-3463-4A88-BDBF-04997A390F99}"/>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78950" name="Text Box 106">
            <a:extLst>
              <a:ext uri="{FF2B5EF4-FFF2-40B4-BE49-F238E27FC236}">
                <a16:creationId xmlns:a16="http://schemas.microsoft.com/office/drawing/2014/main" id="{8A33723A-E3F4-4600-A053-FF3B438EB5ED}"/>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78951" name="Text Box 107">
            <a:extLst>
              <a:ext uri="{FF2B5EF4-FFF2-40B4-BE49-F238E27FC236}">
                <a16:creationId xmlns:a16="http://schemas.microsoft.com/office/drawing/2014/main" id="{5CB7F802-7B42-4E73-B9BF-063A0657E95F}"/>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78952" name="Text Box 108">
            <a:extLst>
              <a:ext uri="{FF2B5EF4-FFF2-40B4-BE49-F238E27FC236}">
                <a16:creationId xmlns:a16="http://schemas.microsoft.com/office/drawing/2014/main" id="{7D95FBBF-1D22-476E-9C3E-032CFE20B3F0}"/>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78953" name="Rectangle 7">
            <a:extLst>
              <a:ext uri="{FF2B5EF4-FFF2-40B4-BE49-F238E27FC236}">
                <a16:creationId xmlns:a16="http://schemas.microsoft.com/office/drawing/2014/main" id="{C9D6D10B-7993-4A4D-94E2-102E6C98FC68}"/>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10th grade*</a:t>
            </a:r>
          </a:p>
        </p:txBody>
      </p:sp>
      <p:sp>
        <p:nvSpPr>
          <p:cNvPr id="378954" name="Text Box 101">
            <a:extLst>
              <a:ext uri="{FF2B5EF4-FFF2-40B4-BE49-F238E27FC236}">
                <a16:creationId xmlns:a16="http://schemas.microsoft.com/office/drawing/2014/main" id="{FDE1518B-DBF8-420E-9E30-BEFC4392DCC5}"/>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78955" name="Text Box 116">
            <a:extLst>
              <a:ext uri="{FF2B5EF4-FFF2-40B4-BE49-F238E27FC236}">
                <a16:creationId xmlns:a16="http://schemas.microsoft.com/office/drawing/2014/main" id="{06CA0D17-549E-4525-9E4C-4BF22018A8D8}"/>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Kansas">
            <a:extLst>
              <a:ext uri="{FF2B5EF4-FFF2-40B4-BE49-F238E27FC236}">
                <a16:creationId xmlns:a16="http://schemas.microsoft.com/office/drawing/2014/main" id="{EBC54742-D051-433A-BB4D-FFA71FDEF7EA}"/>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80931" name="Missouri">
            <a:extLst>
              <a:ext uri="{FF2B5EF4-FFF2-40B4-BE49-F238E27FC236}">
                <a16:creationId xmlns:a16="http://schemas.microsoft.com/office/drawing/2014/main" id="{2DFD582E-E92B-450F-A261-1453066826DD}"/>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80932" name="Illinois">
            <a:extLst>
              <a:ext uri="{FF2B5EF4-FFF2-40B4-BE49-F238E27FC236}">
                <a16:creationId xmlns:a16="http://schemas.microsoft.com/office/drawing/2014/main" id="{8F83D1F5-52EB-4A40-A87C-66E295C0725F}"/>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80933" name="Iowa">
            <a:extLst>
              <a:ext uri="{FF2B5EF4-FFF2-40B4-BE49-F238E27FC236}">
                <a16:creationId xmlns:a16="http://schemas.microsoft.com/office/drawing/2014/main" id="{77CA87EA-4A2C-46F4-8849-FD0E696A4DE4}"/>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80934" name="New Mexico">
            <a:extLst>
              <a:ext uri="{FF2B5EF4-FFF2-40B4-BE49-F238E27FC236}">
                <a16:creationId xmlns:a16="http://schemas.microsoft.com/office/drawing/2014/main" id="{F019D2FE-ECC5-4E46-B92D-D761822A06A6}"/>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80935" name="Oklahoma">
            <a:extLst>
              <a:ext uri="{FF2B5EF4-FFF2-40B4-BE49-F238E27FC236}">
                <a16:creationId xmlns:a16="http://schemas.microsoft.com/office/drawing/2014/main" id="{4A909C59-EECC-4E81-8F66-2A6B1A2781B8}"/>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80936" name="Florida">
            <a:extLst>
              <a:ext uri="{FF2B5EF4-FFF2-40B4-BE49-F238E27FC236}">
                <a16:creationId xmlns:a16="http://schemas.microsoft.com/office/drawing/2014/main" id="{B998ED8D-E2FA-47E5-9F3F-E905136BF8FA}"/>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80937" name="Freeform 9">
            <a:extLst>
              <a:ext uri="{FF2B5EF4-FFF2-40B4-BE49-F238E27FC236}">
                <a16:creationId xmlns:a16="http://schemas.microsoft.com/office/drawing/2014/main" id="{28754DB6-CAF8-44F6-88FA-45BA41471E9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80938" name="Freeform 10">
            <a:extLst>
              <a:ext uri="{FF2B5EF4-FFF2-40B4-BE49-F238E27FC236}">
                <a16:creationId xmlns:a16="http://schemas.microsoft.com/office/drawing/2014/main" id="{96A53623-F86C-4BF8-A1CD-26973F33F51F}"/>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80939" name="Freeform 11">
            <a:extLst>
              <a:ext uri="{FF2B5EF4-FFF2-40B4-BE49-F238E27FC236}">
                <a16:creationId xmlns:a16="http://schemas.microsoft.com/office/drawing/2014/main" id="{68C7D7A1-1686-4D67-870F-23B2B2FE623D}"/>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80940" name="Michigan Upper">
            <a:extLst>
              <a:ext uri="{FF2B5EF4-FFF2-40B4-BE49-F238E27FC236}">
                <a16:creationId xmlns:a16="http://schemas.microsoft.com/office/drawing/2014/main" id="{69C09939-46CC-4C35-B332-CE63857828D8}"/>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80941" name="Michigan">
            <a:extLst>
              <a:ext uri="{FF2B5EF4-FFF2-40B4-BE49-F238E27FC236}">
                <a16:creationId xmlns:a16="http://schemas.microsoft.com/office/drawing/2014/main" id="{043A08D7-C690-4EC9-A9AA-C3FFEC542C42}"/>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80942" name="New York">
            <a:extLst>
              <a:ext uri="{FF2B5EF4-FFF2-40B4-BE49-F238E27FC236}">
                <a16:creationId xmlns:a16="http://schemas.microsoft.com/office/drawing/2014/main" id="{1C7F2D35-FF21-4CB2-8284-60DD95AA34FF}"/>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80943" name="Freeform 15">
            <a:extLst>
              <a:ext uri="{FF2B5EF4-FFF2-40B4-BE49-F238E27FC236}">
                <a16:creationId xmlns:a16="http://schemas.microsoft.com/office/drawing/2014/main" id="{6C0A679B-4BE7-409E-9756-6959256AEBFD}"/>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44" name="Freeform 16">
            <a:extLst>
              <a:ext uri="{FF2B5EF4-FFF2-40B4-BE49-F238E27FC236}">
                <a16:creationId xmlns:a16="http://schemas.microsoft.com/office/drawing/2014/main" id="{91EF2C17-DE89-4CA7-B3BF-29B48F9D94D6}"/>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45" name="Washington">
            <a:extLst>
              <a:ext uri="{FF2B5EF4-FFF2-40B4-BE49-F238E27FC236}">
                <a16:creationId xmlns:a16="http://schemas.microsoft.com/office/drawing/2014/main" id="{3BB2C4C2-4A41-4233-AAAE-62588F36434C}"/>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80946" name="Freeform 19">
            <a:extLst>
              <a:ext uri="{FF2B5EF4-FFF2-40B4-BE49-F238E27FC236}">
                <a16:creationId xmlns:a16="http://schemas.microsoft.com/office/drawing/2014/main" id="{528E41E7-222E-4449-95EC-17E11BF4FC90}"/>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47" name="Alabama">
            <a:extLst>
              <a:ext uri="{FF2B5EF4-FFF2-40B4-BE49-F238E27FC236}">
                <a16:creationId xmlns:a16="http://schemas.microsoft.com/office/drawing/2014/main" id="{FAB60E80-1B71-4E69-B749-23EE85FEF89A}"/>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80948" name="Arizona">
            <a:extLst>
              <a:ext uri="{FF2B5EF4-FFF2-40B4-BE49-F238E27FC236}">
                <a16:creationId xmlns:a16="http://schemas.microsoft.com/office/drawing/2014/main" id="{EDE82547-8BB3-455D-90CF-E1836C53A820}"/>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80949" name="Arkansas">
            <a:extLst>
              <a:ext uri="{FF2B5EF4-FFF2-40B4-BE49-F238E27FC236}">
                <a16:creationId xmlns:a16="http://schemas.microsoft.com/office/drawing/2014/main" id="{E6900C59-D613-414D-8941-6CC983F6A54C}"/>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80950" name="California">
            <a:extLst>
              <a:ext uri="{FF2B5EF4-FFF2-40B4-BE49-F238E27FC236}">
                <a16:creationId xmlns:a16="http://schemas.microsoft.com/office/drawing/2014/main" id="{87DCAF6B-9496-4F67-82A8-696850EE6049}"/>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80951" name="Colorado">
            <a:extLst>
              <a:ext uri="{FF2B5EF4-FFF2-40B4-BE49-F238E27FC236}">
                <a16:creationId xmlns:a16="http://schemas.microsoft.com/office/drawing/2014/main" id="{FBC28C4C-C21C-43D2-9090-8EE5DE1B2DC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80952" name="Connecticut">
            <a:extLst>
              <a:ext uri="{FF2B5EF4-FFF2-40B4-BE49-F238E27FC236}">
                <a16:creationId xmlns:a16="http://schemas.microsoft.com/office/drawing/2014/main" id="{36DA7527-C1F4-4EEE-B4DD-2D63CF3ECDBE}"/>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80953" name="Delaware">
            <a:extLst>
              <a:ext uri="{FF2B5EF4-FFF2-40B4-BE49-F238E27FC236}">
                <a16:creationId xmlns:a16="http://schemas.microsoft.com/office/drawing/2014/main" id="{F95BBE8C-25A8-44F4-AA2F-33AFBE791C8C}"/>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0954" name="Freeform 27">
            <a:extLst>
              <a:ext uri="{FF2B5EF4-FFF2-40B4-BE49-F238E27FC236}">
                <a16:creationId xmlns:a16="http://schemas.microsoft.com/office/drawing/2014/main" id="{E94A21C7-DC97-4109-9005-FB9EB5DEFBA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55" name="Georgia">
            <a:extLst>
              <a:ext uri="{FF2B5EF4-FFF2-40B4-BE49-F238E27FC236}">
                <a16:creationId xmlns:a16="http://schemas.microsoft.com/office/drawing/2014/main" id="{8B0ED00A-1022-4609-BAC0-3A5B6774A69E}"/>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80956" name="Idaho">
            <a:extLst>
              <a:ext uri="{FF2B5EF4-FFF2-40B4-BE49-F238E27FC236}">
                <a16:creationId xmlns:a16="http://schemas.microsoft.com/office/drawing/2014/main" id="{D881A3DC-9638-4E27-81CE-AFFF306FBC9D}"/>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380957" name="Indiana">
            <a:extLst>
              <a:ext uri="{FF2B5EF4-FFF2-40B4-BE49-F238E27FC236}">
                <a16:creationId xmlns:a16="http://schemas.microsoft.com/office/drawing/2014/main" id="{0C391189-6DB4-4E6D-940E-218D1C2DD9E0}"/>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80958" name="Kentucky">
            <a:extLst>
              <a:ext uri="{FF2B5EF4-FFF2-40B4-BE49-F238E27FC236}">
                <a16:creationId xmlns:a16="http://schemas.microsoft.com/office/drawing/2014/main" id="{7E6E98AB-6C46-4829-84DB-673EF4F55838}"/>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80959" name="Louisiana">
            <a:extLst>
              <a:ext uri="{FF2B5EF4-FFF2-40B4-BE49-F238E27FC236}">
                <a16:creationId xmlns:a16="http://schemas.microsoft.com/office/drawing/2014/main" id="{BE7A75B0-A53B-4629-B5A2-8C8D93EE921E}"/>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80960" name="Maine">
            <a:extLst>
              <a:ext uri="{FF2B5EF4-FFF2-40B4-BE49-F238E27FC236}">
                <a16:creationId xmlns:a16="http://schemas.microsoft.com/office/drawing/2014/main" id="{271507BF-85EB-4EF8-9105-1FC94011DFEC}"/>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80961" name="Maryland">
            <a:extLst>
              <a:ext uri="{FF2B5EF4-FFF2-40B4-BE49-F238E27FC236}">
                <a16:creationId xmlns:a16="http://schemas.microsoft.com/office/drawing/2014/main" id="{8C881781-6FA1-4072-BA62-CDDFBE4558DB}"/>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80962" name="Minnesota">
            <a:extLst>
              <a:ext uri="{FF2B5EF4-FFF2-40B4-BE49-F238E27FC236}">
                <a16:creationId xmlns:a16="http://schemas.microsoft.com/office/drawing/2014/main" id="{D1BD68F0-A526-409A-9D88-5D1EF4572467}"/>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80963" name="Mississippi">
            <a:extLst>
              <a:ext uri="{FF2B5EF4-FFF2-40B4-BE49-F238E27FC236}">
                <a16:creationId xmlns:a16="http://schemas.microsoft.com/office/drawing/2014/main" id="{65C6210F-E2AE-4DA5-A9C3-D86AD269C10E}"/>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80964" name="Montana">
            <a:extLst>
              <a:ext uri="{FF2B5EF4-FFF2-40B4-BE49-F238E27FC236}">
                <a16:creationId xmlns:a16="http://schemas.microsoft.com/office/drawing/2014/main" id="{818790D2-55C7-4B7D-9E91-A4EF02891D40}"/>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380965" name="Nebraska">
            <a:extLst>
              <a:ext uri="{FF2B5EF4-FFF2-40B4-BE49-F238E27FC236}">
                <a16:creationId xmlns:a16="http://schemas.microsoft.com/office/drawing/2014/main" id="{63B22B40-40B2-4B9D-98B3-6C170D7A10EF}"/>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80966" name="Nevada">
            <a:extLst>
              <a:ext uri="{FF2B5EF4-FFF2-40B4-BE49-F238E27FC236}">
                <a16:creationId xmlns:a16="http://schemas.microsoft.com/office/drawing/2014/main" id="{453CD2E4-9C78-4481-9BFB-17622A1FD54C}"/>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80967" name="New Hampshire">
            <a:extLst>
              <a:ext uri="{FF2B5EF4-FFF2-40B4-BE49-F238E27FC236}">
                <a16:creationId xmlns:a16="http://schemas.microsoft.com/office/drawing/2014/main" id="{E082649E-901A-4484-A940-A14B1085BC82}"/>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80968" name="New Jersey">
            <a:extLst>
              <a:ext uri="{FF2B5EF4-FFF2-40B4-BE49-F238E27FC236}">
                <a16:creationId xmlns:a16="http://schemas.microsoft.com/office/drawing/2014/main" id="{3117A0BF-3B9E-4DD0-AADC-9462CE029EE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80969" name="North Carolina">
            <a:extLst>
              <a:ext uri="{FF2B5EF4-FFF2-40B4-BE49-F238E27FC236}">
                <a16:creationId xmlns:a16="http://schemas.microsoft.com/office/drawing/2014/main" id="{165B28FF-B0B0-4E8D-A8E7-8B144D120CB7}"/>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380970" name="North Dakota">
            <a:extLst>
              <a:ext uri="{FF2B5EF4-FFF2-40B4-BE49-F238E27FC236}">
                <a16:creationId xmlns:a16="http://schemas.microsoft.com/office/drawing/2014/main" id="{50842EFE-211D-4D06-8EE1-2BA5A4F99DF5}"/>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80971" name="Ohio">
            <a:extLst>
              <a:ext uri="{FF2B5EF4-FFF2-40B4-BE49-F238E27FC236}">
                <a16:creationId xmlns:a16="http://schemas.microsoft.com/office/drawing/2014/main" id="{60EF594D-5C98-44E9-BAA3-B8E04F386FEC}"/>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80972" name="Oregon">
            <a:extLst>
              <a:ext uri="{FF2B5EF4-FFF2-40B4-BE49-F238E27FC236}">
                <a16:creationId xmlns:a16="http://schemas.microsoft.com/office/drawing/2014/main" id="{7FB25697-89E6-4AB6-90DF-3C91A0D14517}"/>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80973" name="Pennsylvania">
            <a:extLst>
              <a:ext uri="{FF2B5EF4-FFF2-40B4-BE49-F238E27FC236}">
                <a16:creationId xmlns:a16="http://schemas.microsoft.com/office/drawing/2014/main" id="{C139B880-1D0D-4752-838F-1E88683DD952}"/>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80974" name="Rhode Island">
            <a:extLst>
              <a:ext uri="{FF2B5EF4-FFF2-40B4-BE49-F238E27FC236}">
                <a16:creationId xmlns:a16="http://schemas.microsoft.com/office/drawing/2014/main" id="{55362514-9CCF-4BE1-953D-4FBD36F56430}"/>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80975" name="South Carolina">
            <a:extLst>
              <a:ext uri="{FF2B5EF4-FFF2-40B4-BE49-F238E27FC236}">
                <a16:creationId xmlns:a16="http://schemas.microsoft.com/office/drawing/2014/main" id="{94368062-FCA8-4D6D-B265-87B8C8686F0A}"/>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80976" name="South Dakota">
            <a:extLst>
              <a:ext uri="{FF2B5EF4-FFF2-40B4-BE49-F238E27FC236}">
                <a16:creationId xmlns:a16="http://schemas.microsoft.com/office/drawing/2014/main" id="{A927CD3E-3856-4C28-9F1B-8E2AE5EA8487}"/>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80977" name="Tennessee">
            <a:extLst>
              <a:ext uri="{FF2B5EF4-FFF2-40B4-BE49-F238E27FC236}">
                <a16:creationId xmlns:a16="http://schemas.microsoft.com/office/drawing/2014/main" id="{97A91B48-BD65-45CC-95D0-0D0EFDD21AAC}"/>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80978" name="Texas">
            <a:extLst>
              <a:ext uri="{FF2B5EF4-FFF2-40B4-BE49-F238E27FC236}">
                <a16:creationId xmlns:a16="http://schemas.microsoft.com/office/drawing/2014/main" id="{6B0F4513-D9D6-42D7-9BA1-FB73E304FDAF}"/>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80979" name="Utah">
            <a:extLst>
              <a:ext uri="{FF2B5EF4-FFF2-40B4-BE49-F238E27FC236}">
                <a16:creationId xmlns:a16="http://schemas.microsoft.com/office/drawing/2014/main" id="{9034FB7F-E783-4A26-9893-27906ECF2FA7}"/>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80980" name="Vermont">
            <a:extLst>
              <a:ext uri="{FF2B5EF4-FFF2-40B4-BE49-F238E27FC236}">
                <a16:creationId xmlns:a16="http://schemas.microsoft.com/office/drawing/2014/main" id="{250D6C07-3144-4E14-8A45-492049E0F8A6}"/>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80981" name="West Virginia">
            <a:extLst>
              <a:ext uri="{FF2B5EF4-FFF2-40B4-BE49-F238E27FC236}">
                <a16:creationId xmlns:a16="http://schemas.microsoft.com/office/drawing/2014/main" id="{2E87B69A-C54A-4A88-AA17-D2427B2B93B2}"/>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80982" name="Wisconsin">
            <a:extLst>
              <a:ext uri="{FF2B5EF4-FFF2-40B4-BE49-F238E27FC236}">
                <a16:creationId xmlns:a16="http://schemas.microsoft.com/office/drawing/2014/main" id="{88ADC1B1-5F3D-42CF-87F1-1E29063FE2D7}"/>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80983" name="Wyoming">
            <a:extLst>
              <a:ext uri="{FF2B5EF4-FFF2-40B4-BE49-F238E27FC236}">
                <a16:creationId xmlns:a16="http://schemas.microsoft.com/office/drawing/2014/main" id="{7EB3821C-AA31-4CB4-B9C0-FCADE49929B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80984" name="Massachusetts">
            <a:extLst>
              <a:ext uri="{FF2B5EF4-FFF2-40B4-BE49-F238E27FC236}">
                <a16:creationId xmlns:a16="http://schemas.microsoft.com/office/drawing/2014/main" id="{3BA47DD6-BFFC-4219-90BE-279B65556A47}"/>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80985" name="Freeform 59">
            <a:extLst>
              <a:ext uri="{FF2B5EF4-FFF2-40B4-BE49-F238E27FC236}">
                <a16:creationId xmlns:a16="http://schemas.microsoft.com/office/drawing/2014/main" id="{F775E543-5F2E-411C-B25E-E264728F07C9}"/>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86" name="Freeform 60">
            <a:extLst>
              <a:ext uri="{FF2B5EF4-FFF2-40B4-BE49-F238E27FC236}">
                <a16:creationId xmlns:a16="http://schemas.microsoft.com/office/drawing/2014/main" id="{4639DC22-465F-4A9A-9F3F-332CCAB21C09}"/>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87" name="Virginia">
            <a:extLst>
              <a:ext uri="{FF2B5EF4-FFF2-40B4-BE49-F238E27FC236}">
                <a16:creationId xmlns:a16="http://schemas.microsoft.com/office/drawing/2014/main" id="{81F5B3E1-3636-4ABE-8752-1FA12A498266}"/>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380988" name="Freeform 62">
            <a:extLst>
              <a:ext uri="{FF2B5EF4-FFF2-40B4-BE49-F238E27FC236}">
                <a16:creationId xmlns:a16="http://schemas.microsoft.com/office/drawing/2014/main" id="{03ADC540-5159-479D-B8B0-23A5E77F48A8}"/>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0989" name="Hawaii">
            <a:extLst>
              <a:ext uri="{FF2B5EF4-FFF2-40B4-BE49-F238E27FC236}">
                <a16:creationId xmlns:a16="http://schemas.microsoft.com/office/drawing/2014/main" id="{F26D72D8-DD85-427A-89CA-CCF4496E2C08}"/>
              </a:ext>
            </a:extLst>
          </p:cNvPr>
          <p:cNvGrpSpPr>
            <a:grpSpLocks/>
          </p:cNvGrpSpPr>
          <p:nvPr/>
        </p:nvGrpSpPr>
        <p:grpSpPr bwMode="auto">
          <a:xfrm>
            <a:off x="682625" y="3846513"/>
            <a:ext cx="963613" cy="498475"/>
            <a:chOff x="582" y="2987"/>
            <a:chExt cx="659" cy="352"/>
          </a:xfrm>
        </p:grpSpPr>
        <p:sp>
          <p:nvSpPr>
            <p:cNvPr id="381014" name="Freeform 64">
              <a:extLst>
                <a:ext uri="{FF2B5EF4-FFF2-40B4-BE49-F238E27FC236}">
                  <a16:creationId xmlns:a16="http://schemas.microsoft.com/office/drawing/2014/main" id="{ABFBC29F-DE6D-4F77-9239-BA2445991D16}"/>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81015" name="Freeform 65">
              <a:extLst>
                <a:ext uri="{FF2B5EF4-FFF2-40B4-BE49-F238E27FC236}">
                  <a16:creationId xmlns:a16="http://schemas.microsoft.com/office/drawing/2014/main" id="{E5802012-7234-4DF0-97FE-89294ABB695E}"/>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81016" name="Freeform 66">
              <a:extLst>
                <a:ext uri="{FF2B5EF4-FFF2-40B4-BE49-F238E27FC236}">
                  <a16:creationId xmlns:a16="http://schemas.microsoft.com/office/drawing/2014/main" id="{AD903C3F-3ACF-4434-A249-05E41B36F853}"/>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1017" name="Freeform 67">
              <a:extLst>
                <a:ext uri="{FF2B5EF4-FFF2-40B4-BE49-F238E27FC236}">
                  <a16:creationId xmlns:a16="http://schemas.microsoft.com/office/drawing/2014/main" id="{C3AA4227-E196-4093-B83D-8E78669FD9D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81018" name="Freeform 68">
              <a:extLst>
                <a:ext uri="{FF2B5EF4-FFF2-40B4-BE49-F238E27FC236}">
                  <a16:creationId xmlns:a16="http://schemas.microsoft.com/office/drawing/2014/main" id="{FA1AB267-7FF5-410F-96EA-8063008383E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81019" name="Freeform 69">
              <a:extLst>
                <a:ext uri="{FF2B5EF4-FFF2-40B4-BE49-F238E27FC236}">
                  <a16:creationId xmlns:a16="http://schemas.microsoft.com/office/drawing/2014/main" id="{69363BD2-1833-464C-8991-2E123EE75175}"/>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81020" name="Freeform 70">
              <a:extLst>
                <a:ext uri="{FF2B5EF4-FFF2-40B4-BE49-F238E27FC236}">
                  <a16:creationId xmlns:a16="http://schemas.microsoft.com/office/drawing/2014/main" id="{F961D332-8A6A-4511-9733-B08985C29C73}"/>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81021" name="Freeform 71">
              <a:extLst>
                <a:ext uri="{FF2B5EF4-FFF2-40B4-BE49-F238E27FC236}">
                  <a16:creationId xmlns:a16="http://schemas.microsoft.com/office/drawing/2014/main" id="{9905776C-F68B-4C63-BE48-A53EAB69AB5D}"/>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80990" name="Alaska">
            <a:extLst>
              <a:ext uri="{FF2B5EF4-FFF2-40B4-BE49-F238E27FC236}">
                <a16:creationId xmlns:a16="http://schemas.microsoft.com/office/drawing/2014/main" id="{7CB0A932-F4C1-4FCC-847A-EB68D69A0824}"/>
              </a:ext>
            </a:extLst>
          </p:cNvPr>
          <p:cNvGrpSpPr>
            <a:grpSpLocks/>
          </p:cNvGrpSpPr>
          <p:nvPr/>
        </p:nvGrpSpPr>
        <p:grpSpPr bwMode="auto">
          <a:xfrm>
            <a:off x="660400" y="4448175"/>
            <a:ext cx="2776538" cy="987425"/>
            <a:chOff x="523" y="3048"/>
            <a:chExt cx="1899" cy="696"/>
          </a:xfrm>
        </p:grpSpPr>
        <p:sp>
          <p:nvSpPr>
            <p:cNvPr id="381004" name="Freeform 73">
              <a:extLst>
                <a:ext uri="{FF2B5EF4-FFF2-40B4-BE49-F238E27FC236}">
                  <a16:creationId xmlns:a16="http://schemas.microsoft.com/office/drawing/2014/main" id="{7DF89B12-97A6-4518-9433-68179C3615C9}"/>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81005" name="Freeform 74">
              <a:extLst>
                <a:ext uri="{FF2B5EF4-FFF2-40B4-BE49-F238E27FC236}">
                  <a16:creationId xmlns:a16="http://schemas.microsoft.com/office/drawing/2014/main" id="{635F06C3-CB31-4462-8BB5-A12A503E236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81006" name="Freeform 75">
              <a:extLst>
                <a:ext uri="{FF2B5EF4-FFF2-40B4-BE49-F238E27FC236}">
                  <a16:creationId xmlns:a16="http://schemas.microsoft.com/office/drawing/2014/main" id="{3AAB96F4-0325-452E-A060-C0367759DD42}"/>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81007" name="Freeform 76">
              <a:extLst>
                <a:ext uri="{FF2B5EF4-FFF2-40B4-BE49-F238E27FC236}">
                  <a16:creationId xmlns:a16="http://schemas.microsoft.com/office/drawing/2014/main" id="{F4A93DD5-068D-4ED8-9D74-B69C4DF30D3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81008" name="Freeform 77">
              <a:extLst>
                <a:ext uri="{FF2B5EF4-FFF2-40B4-BE49-F238E27FC236}">
                  <a16:creationId xmlns:a16="http://schemas.microsoft.com/office/drawing/2014/main" id="{1D1FD013-A3F0-4B8B-A6F7-90808AEB4443}"/>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81009" name="Freeform 78">
              <a:extLst>
                <a:ext uri="{FF2B5EF4-FFF2-40B4-BE49-F238E27FC236}">
                  <a16:creationId xmlns:a16="http://schemas.microsoft.com/office/drawing/2014/main" id="{53C572BE-8FD7-4DF5-BA25-FCD7945A1A5D}"/>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81010" name="Freeform 79">
              <a:extLst>
                <a:ext uri="{FF2B5EF4-FFF2-40B4-BE49-F238E27FC236}">
                  <a16:creationId xmlns:a16="http://schemas.microsoft.com/office/drawing/2014/main" id="{F3C35BD9-C1E0-4806-B1B2-53F55B440C24}"/>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1011" name="Freeform 80">
              <a:extLst>
                <a:ext uri="{FF2B5EF4-FFF2-40B4-BE49-F238E27FC236}">
                  <a16:creationId xmlns:a16="http://schemas.microsoft.com/office/drawing/2014/main" id="{FC82E830-DD85-47C8-9BE4-B3F065DB4A1E}"/>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1012" name="Freeform 81">
              <a:extLst>
                <a:ext uri="{FF2B5EF4-FFF2-40B4-BE49-F238E27FC236}">
                  <a16:creationId xmlns:a16="http://schemas.microsoft.com/office/drawing/2014/main" id="{F946B00D-E42A-478F-B578-643F5E04711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81013" name="Freeform 82">
              <a:extLst>
                <a:ext uri="{FF2B5EF4-FFF2-40B4-BE49-F238E27FC236}">
                  <a16:creationId xmlns:a16="http://schemas.microsoft.com/office/drawing/2014/main" id="{B0D02D9C-8E45-4636-A53F-0FB22F4058D8}"/>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80991" name="Rectangle 109">
            <a:extLst>
              <a:ext uri="{FF2B5EF4-FFF2-40B4-BE49-F238E27FC236}">
                <a16:creationId xmlns:a16="http://schemas.microsoft.com/office/drawing/2014/main" id="{05A3301B-66B7-450A-823D-3D302C513D97}"/>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0992" name="Rectangle 110">
            <a:extLst>
              <a:ext uri="{FF2B5EF4-FFF2-40B4-BE49-F238E27FC236}">
                <a16:creationId xmlns:a16="http://schemas.microsoft.com/office/drawing/2014/main" id="{6ABE4E85-16BF-4018-89C6-19358C8AFF5E}"/>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0993" name="Rectangle 111">
            <a:extLst>
              <a:ext uri="{FF2B5EF4-FFF2-40B4-BE49-F238E27FC236}">
                <a16:creationId xmlns:a16="http://schemas.microsoft.com/office/drawing/2014/main" id="{937D34D6-92BA-4920-8513-301EE66E0403}"/>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0994" name="Rectangle 112">
            <a:extLst>
              <a:ext uri="{FF2B5EF4-FFF2-40B4-BE49-F238E27FC236}">
                <a16:creationId xmlns:a16="http://schemas.microsoft.com/office/drawing/2014/main" id="{EC03D446-B78F-40A3-93F2-135C7D8D9744}"/>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0995" name="Rectangle 113">
            <a:extLst>
              <a:ext uri="{FF2B5EF4-FFF2-40B4-BE49-F238E27FC236}">
                <a16:creationId xmlns:a16="http://schemas.microsoft.com/office/drawing/2014/main" id="{3F3DE61C-7076-4F5E-B248-E60CA742D48F}"/>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80996" name="Text Box 114">
            <a:extLst>
              <a:ext uri="{FF2B5EF4-FFF2-40B4-BE49-F238E27FC236}">
                <a16:creationId xmlns:a16="http://schemas.microsoft.com/office/drawing/2014/main" id="{E0C83268-4AC5-40C8-B1AD-F3491D5CA875}"/>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80997" name="Text Box 105">
            <a:extLst>
              <a:ext uri="{FF2B5EF4-FFF2-40B4-BE49-F238E27FC236}">
                <a16:creationId xmlns:a16="http://schemas.microsoft.com/office/drawing/2014/main" id="{66F6DAAA-829C-49A6-B24E-0FCD7A702CA5}"/>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80998" name="Text Box 106">
            <a:extLst>
              <a:ext uri="{FF2B5EF4-FFF2-40B4-BE49-F238E27FC236}">
                <a16:creationId xmlns:a16="http://schemas.microsoft.com/office/drawing/2014/main" id="{BAE2D0DD-3B8D-4AA2-8354-73DE93FE9F58}"/>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80999" name="Text Box 107">
            <a:extLst>
              <a:ext uri="{FF2B5EF4-FFF2-40B4-BE49-F238E27FC236}">
                <a16:creationId xmlns:a16="http://schemas.microsoft.com/office/drawing/2014/main" id="{455D22F1-0CBB-4BF2-A2D9-5A38D8712A6B}"/>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81000" name="Text Box 108">
            <a:extLst>
              <a:ext uri="{FF2B5EF4-FFF2-40B4-BE49-F238E27FC236}">
                <a16:creationId xmlns:a16="http://schemas.microsoft.com/office/drawing/2014/main" id="{DA729635-F372-4DC0-8113-CFA13C279366}"/>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81001" name="Rectangle 7">
            <a:extLst>
              <a:ext uri="{FF2B5EF4-FFF2-40B4-BE49-F238E27FC236}">
                <a16:creationId xmlns:a16="http://schemas.microsoft.com/office/drawing/2014/main" id="{D4F056A0-F885-4B18-A338-A4FA7AD1FB95}"/>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a required physical education course is taught in 11th grade*</a:t>
            </a:r>
          </a:p>
        </p:txBody>
      </p:sp>
      <p:sp>
        <p:nvSpPr>
          <p:cNvPr id="381002" name="Text Box 101">
            <a:extLst>
              <a:ext uri="{FF2B5EF4-FFF2-40B4-BE49-F238E27FC236}">
                <a16:creationId xmlns:a16="http://schemas.microsoft.com/office/drawing/2014/main" id="{895366C8-8E9D-4589-B77B-E63CFE80B7FE}"/>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*Among schools with students in that grade.</a:t>
            </a:r>
          </a:p>
        </p:txBody>
      </p:sp>
      <p:sp>
        <p:nvSpPr>
          <p:cNvPr id="381003" name="Text Box 116">
            <a:extLst>
              <a:ext uri="{FF2B5EF4-FFF2-40B4-BE49-F238E27FC236}">
                <a16:creationId xmlns:a16="http://schemas.microsoft.com/office/drawing/2014/main" id="{CFB889D4-CF50-4F5B-8C64-36DE1B9C5F2D}"/>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K:\GRAPHICS\LOGOS\DASHTEM.PPT</Template>
  <TotalTime>29872</TotalTime>
  <Words>3380</Words>
  <Application>Microsoft Office PowerPoint</Application>
  <PresentationFormat>On-screen Show (4:3)</PresentationFormat>
  <Paragraphs>158</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Courier New</vt:lpstr>
      <vt:lpstr>Monotype Sorts</vt:lpstr>
      <vt:lpstr>Myriad Web Pro</vt:lpstr>
      <vt:lpstr>Times New Roman</vt:lpstr>
      <vt:lpstr>Wingdings</vt:lpstr>
      <vt:lpstr>Dashtem</vt:lpstr>
      <vt:lpstr>NCEH_ATSDR_combined</vt:lpstr>
      <vt:lpstr>Physical Education and Physical Activity</vt:lpstr>
      <vt:lpstr>Percentage of secondary schools that have established, implemented, or evaluated a Comprehensive School Physical Activity Program</vt:lpstr>
      <vt:lpstr>Percentage of secondary schools that tried to increase student knowledge on physical activity and fitness in a required course</vt:lpstr>
      <vt:lpstr>Percentage of secondary schools in which a required physical education course is taught in 6th grade*</vt:lpstr>
      <vt:lpstr>Percentage of secondary schools in which a required physical education course is taught in 7th grade*</vt:lpstr>
      <vt:lpstr>Percentage of secondary schools in which a required physical education course is taught in 8th grade*</vt:lpstr>
      <vt:lpstr>Percentage of secondary schools in which a required physical education course is taught in 9th grade*</vt:lpstr>
      <vt:lpstr>Percentage of secondary schools in which a required physical education course is taught in 10th grade*</vt:lpstr>
      <vt:lpstr>Percentage of secondary schools in which a required physical education course is taught in 11th grade*</vt:lpstr>
      <vt:lpstr>Percentage of secondary schools in which a required physical education course is taught in 12th grade*</vt:lpstr>
      <vt:lpstr>Percentage of secondary schools in which at least 1 physical education teacher or specialist received professional development on physical education*</vt:lpstr>
      <vt:lpstr>Percentage of secondary schools in which students participate in physical activity in classrooms during the school day*</vt:lpstr>
      <vt:lpstr>Percentage of secondary schools that offer opportunities for all students to participate in intramural sports programs or physical activity clubs</vt:lpstr>
      <vt:lpstr>Percentage of secondary schools that offer opportunities for students to participate in physical activity before the school day*</vt:lpstr>
      <vt:lpstr>Percentage of secondary schools that offer opportunities for students to participate in physical activity after the school day</vt:lpstr>
      <vt:lpstr>Percentage of secondary schools that have a joint use agreement for shared use of physical activity facilities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Profile State Maps</dc:title>
  <dc:subject>The Youth Risk Behavior Surveillance System</dc:subject>
  <dc:creator>Thornton, Jemekia (CDC/DDID/NCHHSTP/DASH)</dc:creator>
  <cp:lastModifiedBy>Sibert, Kelli (CDC/DDID/NCHHSTP/OD) (CTR)</cp:lastModifiedBy>
  <cp:revision>1681</cp:revision>
  <cp:lastPrinted>2019-11-01T16:40:46Z</cp:lastPrinted>
  <dcterms:created xsi:type="dcterms:W3CDTF">1999-06-07T17:41:32Z</dcterms:created>
  <dcterms:modified xsi:type="dcterms:W3CDTF">2019-11-08T16:01:06Z</dcterms:modified>
</cp:coreProperties>
</file>