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6" r:id="rId2"/>
  </p:sldMasterIdLst>
  <p:notesMasterIdLst>
    <p:notesMasterId r:id="rId21"/>
  </p:notesMasterIdLst>
  <p:handoutMasterIdLst>
    <p:handoutMasterId r:id="rId22"/>
  </p:handoutMasterIdLst>
  <p:sldIdLst>
    <p:sldId id="645" r:id="rId3"/>
    <p:sldId id="602" r:id="rId4"/>
    <p:sldId id="603" r:id="rId5"/>
    <p:sldId id="604" r:id="rId6"/>
    <p:sldId id="605" r:id="rId7"/>
    <p:sldId id="606" r:id="rId8"/>
    <p:sldId id="607" r:id="rId9"/>
    <p:sldId id="608" r:id="rId10"/>
    <p:sldId id="609" r:id="rId11"/>
    <p:sldId id="610" r:id="rId12"/>
    <p:sldId id="611" r:id="rId13"/>
    <p:sldId id="612" r:id="rId14"/>
    <p:sldId id="613" r:id="rId15"/>
    <p:sldId id="614" r:id="rId16"/>
    <p:sldId id="615" r:id="rId17"/>
    <p:sldId id="616" r:id="rId18"/>
    <p:sldId id="617" r:id="rId19"/>
    <p:sldId id="618" r:id="rId20"/>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5pPr>
    <a:lvl6pPr marL="2286000" algn="l" defTabSz="914400" rtl="0" eaLnBrk="1" latinLnBrk="0" hangingPunct="1">
      <a:defRPr b="1" kern="1200">
        <a:solidFill>
          <a:schemeClr val="tx2"/>
        </a:solidFill>
        <a:latin typeface="Arial" panose="020B0604020202020204" pitchFamily="34" charset="0"/>
        <a:ea typeface="+mn-ea"/>
        <a:cs typeface="+mn-cs"/>
      </a:defRPr>
    </a:lvl6pPr>
    <a:lvl7pPr marL="2743200" algn="l" defTabSz="914400" rtl="0" eaLnBrk="1" latinLnBrk="0" hangingPunct="1">
      <a:defRPr b="1" kern="1200">
        <a:solidFill>
          <a:schemeClr val="tx2"/>
        </a:solidFill>
        <a:latin typeface="Arial" panose="020B0604020202020204" pitchFamily="34" charset="0"/>
        <a:ea typeface="+mn-ea"/>
        <a:cs typeface="+mn-cs"/>
      </a:defRPr>
    </a:lvl7pPr>
    <a:lvl8pPr marL="3200400" algn="l" defTabSz="914400" rtl="0" eaLnBrk="1" latinLnBrk="0" hangingPunct="1">
      <a:defRPr b="1" kern="1200">
        <a:solidFill>
          <a:schemeClr val="tx2"/>
        </a:solidFill>
        <a:latin typeface="Arial" panose="020B0604020202020204" pitchFamily="34" charset="0"/>
        <a:ea typeface="+mn-ea"/>
        <a:cs typeface="+mn-cs"/>
      </a:defRPr>
    </a:lvl8pPr>
    <a:lvl9pPr marL="3657600" algn="l" defTabSz="914400" rtl="0" eaLnBrk="1" latinLnBrk="0" hangingPunct="1">
      <a:defRPr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7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18A"/>
    <a:srgbClr val="508C9A"/>
    <a:srgbClr val="85B4BF"/>
    <a:srgbClr val="003F48"/>
    <a:srgbClr val="000000"/>
    <a:srgbClr val="03D7E7"/>
    <a:srgbClr val="DCEDC8"/>
    <a:srgbClr val="67A9CF"/>
    <a:srgbClr val="BDC9E1"/>
    <a:srgbClr val="F6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01" autoAdjust="0"/>
    <p:restoredTop sz="70535" autoAdjust="0"/>
  </p:normalViewPr>
  <p:slideViewPr>
    <p:cSldViewPr snapToGrid="0">
      <p:cViewPr varScale="1">
        <p:scale>
          <a:sx n="54" d="100"/>
          <a:sy n="54" d="100"/>
        </p:scale>
        <p:origin x="1752" y="72"/>
      </p:cViewPr>
      <p:guideLst>
        <p:guide orient="horz" pos="345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998"/>
    </p:cViewPr>
  </p:sorterViewPr>
  <p:notesViewPr>
    <p:cSldViewPr snapToGrid="0">
      <p:cViewPr varScale="1">
        <p:scale>
          <a:sx n="60" d="100"/>
          <a:sy n="60" d="100"/>
        </p:scale>
        <p:origin x="2381"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43BB3FD-1AC5-4800-9411-61ED1F404966}"/>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7" name="Rectangle 3">
            <a:extLst>
              <a:ext uri="{FF2B5EF4-FFF2-40B4-BE49-F238E27FC236}">
                <a16:creationId xmlns:a16="http://schemas.microsoft.com/office/drawing/2014/main" id="{528B4426-44FA-40B6-BF62-DAA96DB181DA}"/>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1508" name="Rectangle 4">
            <a:extLst>
              <a:ext uri="{FF2B5EF4-FFF2-40B4-BE49-F238E27FC236}">
                <a16:creationId xmlns:a16="http://schemas.microsoft.com/office/drawing/2014/main" id="{9C67B63C-93EC-49A6-A43D-24D531E1D288}"/>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9" name="Rectangle 5">
            <a:extLst>
              <a:ext uri="{FF2B5EF4-FFF2-40B4-BE49-F238E27FC236}">
                <a16:creationId xmlns:a16="http://schemas.microsoft.com/office/drawing/2014/main" id="{3F1D419E-6894-4F1A-9A31-1E7497CAC6AD}"/>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2116A7AF-8192-4D97-9A17-23545D617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697DB5-AABD-437A-9243-ED7F4F53700C}"/>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3" name="Rectangle 3">
            <a:extLst>
              <a:ext uri="{FF2B5EF4-FFF2-40B4-BE49-F238E27FC236}">
                <a16:creationId xmlns:a16="http://schemas.microsoft.com/office/drawing/2014/main" id="{6A566E96-9A22-447E-97F4-6FC8BFFF9EA3}"/>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0244" name="Rectangle 4">
            <a:extLst>
              <a:ext uri="{FF2B5EF4-FFF2-40B4-BE49-F238E27FC236}">
                <a16:creationId xmlns:a16="http://schemas.microsoft.com/office/drawing/2014/main" id="{2642BDBA-B807-44BD-985C-3D960C5BC7C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A65665D8-114C-436D-A909-11BA11ADDE26}"/>
              </a:ext>
            </a:extLst>
          </p:cNvPr>
          <p:cNvSpPr>
            <a:spLocks noGrp="1" noChangeArrowheads="1"/>
          </p:cNvSpPr>
          <p:nvPr>
            <p:ph type="body" sz="quarter" idx="3"/>
          </p:nvPr>
        </p:nvSpPr>
        <p:spPr bwMode="auto">
          <a:xfrm>
            <a:off x="935038" y="4416425"/>
            <a:ext cx="5140325" cy="4183063"/>
          </a:xfrm>
          <a:prstGeom prst="rect">
            <a:avLst/>
          </a:prstGeom>
          <a:noFill/>
          <a:ln w="9525">
            <a:solidFill>
              <a:schemeClr val="tx1"/>
            </a:solidFill>
            <a:miter lim="800000"/>
            <a:headEnd/>
            <a:tailEnd/>
          </a:ln>
          <a:effectLst/>
        </p:spPr>
        <p:txBody>
          <a:bodyPr vert="horz" wrap="square" lIns="91421" tIns="45710" rIns="91421"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09DA5CB1-DDF2-4964-A173-9C1158F2C8B1}"/>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id="{9E84E4A5-338C-431A-AAD4-BB9A49594EF7}"/>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ED900297-63C3-4697-9D9F-8B8917B1F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Nutrition</a:t>
            </a:r>
          </a:p>
        </p:txBody>
      </p:sp>
      <p:sp>
        <p:nvSpPr>
          <p:cNvPr id="4" name="Slide Number Placeholder 3"/>
          <p:cNvSpPr>
            <a:spLocks noGrp="1"/>
          </p:cNvSpPr>
          <p:nvPr>
            <p:ph type="sldNum" sz="quarter" idx="5"/>
          </p:nvPr>
        </p:nvSpPr>
        <p:spPr/>
        <p:txBody>
          <a:bodyPr/>
          <a:lstStyle/>
          <a:p>
            <a:pPr>
              <a:defRPr/>
            </a:pPr>
            <a:fld id="{ED900297-63C3-4697-9D9F-8B8917B1F256}" type="slidenum">
              <a:rPr lang="en-US" altLang="en-US" smtClean="0"/>
              <a:pPr>
                <a:defRPr/>
              </a:pPr>
              <a:t>1</a:t>
            </a:fld>
            <a:endParaRPr lang="en-US" altLang="en-US"/>
          </a:p>
        </p:txBody>
      </p:sp>
    </p:spTree>
    <p:extLst>
      <p:ext uri="{BB962C8B-B14F-4D97-AF65-F5344CB8AC3E}">
        <p14:creationId xmlns:p14="http://schemas.microsoft.com/office/powerpoint/2010/main" val="4004615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a:extLst>
              <a:ext uri="{FF2B5EF4-FFF2-40B4-BE49-F238E27FC236}">
                <a16:creationId xmlns:a16="http://schemas.microsoft.com/office/drawing/2014/main" id="{EB5FD25A-C547-4EB9-A01F-B62DC24BB207}"/>
              </a:ext>
            </a:extLst>
          </p:cNvPr>
          <p:cNvSpPr>
            <a:spLocks noGrp="1" noRot="1" noChangeAspect="1" noChangeArrowheads="1" noTextEdit="1"/>
          </p:cNvSpPr>
          <p:nvPr>
            <p:ph type="sldImg"/>
          </p:nvPr>
        </p:nvSpPr>
        <p:spPr>
          <a:ln/>
        </p:spPr>
      </p:sp>
      <p:sp>
        <p:nvSpPr>
          <p:cNvPr id="348163" name="Notes Placeholder 2">
            <a:extLst>
              <a:ext uri="{FF2B5EF4-FFF2-40B4-BE49-F238E27FC236}">
                <a16:creationId xmlns:a16="http://schemas.microsoft.com/office/drawing/2014/main" id="{8687879E-0A46-4D1E-B4D6-C4DD83CC0D6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placed fruits and vegetables near the cafeteria cashier, where they are easy to access. The values range from 48% to 94%.     Alaska, range from 25% to 49%.  Hawaii, Illinois, Kansas, Missouri, Montana, Nevada, New Mexico, North Carolina, North Dakota, Ohio, Oklahoma, South Dakota, Wisconsin, range from 50% to 74%.  Alabama, Arkansas, California, Delaware, Florida, Georgia, Idaho, Kentucky, Maine, Maryland, Massachusetts, Michigan, Minnesota, Mississippi, Nebraska, New Hampshire, New Jersey, New York, Oregon, Pennsylvania, Rhode Island, South Carolina, Tennessee, Texas, Utah, Vermont, Virginia, Washington, West Virginia, range from 75% to 100%. Arizona, Colorado, Connecticut, Indiana, Iowa, Louisiana, and Wyoming did not have weighted results.</a:t>
            </a:r>
          </a:p>
          <a:p>
            <a:endParaRPr lang="en-US" altLang="en-US"/>
          </a:p>
        </p:txBody>
      </p:sp>
      <p:sp>
        <p:nvSpPr>
          <p:cNvPr id="348164" name="Slide Number Placeholder 3">
            <a:extLst>
              <a:ext uri="{FF2B5EF4-FFF2-40B4-BE49-F238E27FC236}">
                <a16:creationId xmlns:a16="http://schemas.microsoft.com/office/drawing/2014/main" id="{C6FB952F-8D2C-48C9-98BF-FC110BDF1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73BF7DB8-E854-4CD0-8329-B694C9ACA37F}" type="slidenum">
              <a:rPr lang="en-US" altLang="en-US" b="0" smtClean="0">
                <a:solidFill>
                  <a:schemeClr val="tx1"/>
                </a:solidFill>
                <a:latin typeface="Times New Roman" panose="02020603050405020304" pitchFamily="18" charset="0"/>
              </a:rPr>
              <a:pPr/>
              <a:t>10</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a:extLst>
              <a:ext uri="{FF2B5EF4-FFF2-40B4-BE49-F238E27FC236}">
                <a16:creationId xmlns:a16="http://schemas.microsoft.com/office/drawing/2014/main" id="{D50C226E-C553-48C0-8D01-FBEC34E92DA6}"/>
              </a:ext>
            </a:extLst>
          </p:cNvPr>
          <p:cNvSpPr>
            <a:spLocks noGrp="1" noRot="1" noChangeAspect="1" noChangeArrowheads="1" noTextEdit="1"/>
          </p:cNvSpPr>
          <p:nvPr>
            <p:ph type="sldImg"/>
          </p:nvPr>
        </p:nvSpPr>
        <p:spPr>
          <a:ln/>
        </p:spPr>
      </p:sp>
      <p:sp>
        <p:nvSpPr>
          <p:cNvPr id="350211" name="Notes Placeholder 2">
            <a:extLst>
              <a:ext uri="{FF2B5EF4-FFF2-40B4-BE49-F238E27FC236}">
                <a16:creationId xmlns:a16="http://schemas.microsoft.com/office/drawing/2014/main" id="{CA4B2782-FD2B-4B5A-95C0-BBF797A3B6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allow students to have access to drinking water*. The values range from 50% to 87%.     New Jersey, range from 25% to 49%.  Alabama, Alaska, Delaware, Idaho, Illinois, Kentucky, Maine, Maryland, Massachusetts, Michigan, Minnesota, Mississippi, Missouri, Montana, New Hampshire, New Mexico, New York, North Carolina, North Dakota, Ohio, Oregon, Pennsylvania, Rhode Island, South Carolina, Tennessee, Utah, Vermont, Virginia, Washington, West Virginia, Wisconsin, range from 50% to 74%.  Arkansas, California, Florida, Georgia, Hawaii, Kansas, Nebraska, Nevada, Oklahoma, South Dakota, Texas, range from 75% to 100%. Arizona, Colorado, Connecticut, Indiana, Iowa, Louisiana, and Wyoming did not have weighted results.</a:t>
            </a:r>
          </a:p>
          <a:p>
            <a:r>
              <a:rPr lang="en-US" altLang="en-US"/>
              <a:t>*Permit students to have a drinking water bottle with them during the school day in at least certain locations and offer a free source of drinking water in 5 locations.</a:t>
            </a:r>
          </a:p>
        </p:txBody>
      </p:sp>
      <p:sp>
        <p:nvSpPr>
          <p:cNvPr id="350212" name="Slide Number Placeholder 3">
            <a:extLst>
              <a:ext uri="{FF2B5EF4-FFF2-40B4-BE49-F238E27FC236}">
                <a16:creationId xmlns:a16="http://schemas.microsoft.com/office/drawing/2014/main" id="{FF9F630F-D84B-4E24-B2D5-176EE3246A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E9D3EEF-D3C3-4970-9C88-1A2BA520C87B}" type="slidenum">
              <a:rPr lang="en-US" altLang="en-US" b="0" smtClean="0">
                <a:solidFill>
                  <a:schemeClr val="tx1"/>
                </a:solidFill>
                <a:latin typeface="Times New Roman" panose="02020603050405020304" pitchFamily="18" charset="0"/>
              </a:rPr>
              <a:pPr/>
              <a:t>11</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a:extLst>
              <a:ext uri="{FF2B5EF4-FFF2-40B4-BE49-F238E27FC236}">
                <a16:creationId xmlns:a16="http://schemas.microsoft.com/office/drawing/2014/main" id="{EDEEDFF4-577E-415F-ACD1-E37BCCB9E717}"/>
              </a:ext>
            </a:extLst>
          </p:cNvPr>
          <p:cNvSpPr>
            <a:spLocks noGrp="1" noRot="1" noChangeAspect="1" noChangeArrowheads="1" noTextEdit="1"/>
          </p:cNvSpPr>
          <p:nvPr>
            <p:ph type="sldImg"/>
          </p:nvPr>
        </p:nvSpPr>
        <p:spPr>
          <a:ln/>
        </p:spPr>
      </p:sp>
      <p:sp>
        <p:nvSpPr>
          <p:cNvPr id="352259" name="Notes Placeholder 2">
            <a:extLst>
              <a:ext uri="{FF2B5EF4-FFF2-40B4-BE49-F238E27FC236}">
                <a16:creationId xmlns:a16="http://schemas.microsoft.com/office/drawing/2014/main" id="{B1CF5900-559A-4017-9117-33EAE5DB0D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offer fruits or non-fried vegetables when foods or beverages are offered at school celebrations. The values range from 15% to 65%.  Kansas, Nebraska, South Dakota, range from 0% to 24%.  Alabama, Alaska, Arkansas, California, Florida, Georgia, Hawaii, Idaho, Illinois, Kentucky, Maryland, Massachusetts, Michigan, Minnesota, Mississippi, Missouri, Montana, Nevada, New Jersey, New Mexico, New York, North Carolina, North Dakota, Ohio, Oklahoma, Oregon, Pennsylvania, South Carolina, Tennessee, Texas, Utah, Virginia, Washington, West Virginia, Wisconsin, range from 25% to 49%.  Delaware, Maine, New Hampshire, Rhode Island, Vermont, range from 50% to 74%. Arizona, Colorado, Connecticut, Indiana, Iowa, Louisiana, and Wyoming did not have weighted results.</a:t>
            </a:r>
          </a:p>
          <a:p>
            <a:endParaRPr lang="en-US" altLang="en-US"/>
          </a:p>
        </p:txBody>
      </p:sp>
      <p:sp>
        <p:nvSpPr>
          <p:cNvPr id="352260" name="Slide Number Placeholder 3">
            <a:extLst>
              <a:ext uri="{FF2B5EF4-FFF2-40B4-BE49-F238E27FC236}">
                <a16:creationId xmlns:a16="http://schemas.microsoft.com/office/drawing/2014/main" id="{19C80EEF-D1B1-49B3-BDF1-18C4652048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8F653DF3-420C-4BC4-A8EC-8811D94BFF88}" type="slidenum">
              <a:rPr lang="en-US" altLang="en-US" b="0" smtClean="0">
                <a:solidFill>
                  <a:schemeClr val="tx1"/>
                </a:solidFill>
                <a:latin typeface="Times New Roman" panose="02020603050405020304" pitchFamily="18" charset="0"/>
              </a:rPr>
              <a:pPr/>
              <a:t>12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a:extLst>
              <a:ext uri="{FF2B5EF4-FFF2-40B4-BE49-F238E27FC236}">
                <a16:creationId xmlns:a16="http://schemas.microsoft.com/office/drawing/2014/main" id="{EA3C5ECD-A547-4F28-B75F-381142F4FBB0}"/>
              </a:ext>
            </a:extLst>
          </p:cNvPr>
          <p:cNvSpPr>
            <a:spLocks noGrp="1" noRot="1" noChangeAspect="1" noChangeArrowheads="1" noTextEdit="1"/>
          </p:cNvSpPr>
          <p:nvPr>
            <p:ph type="sldImg"/>
          </p:nvPr>
        </p:nvSpPr>
        <p:spPr>
          <a:ln/>
        </p:spPr>
      </p:sp>
      <p:sp>
        <p:nvSpPr>
          <p:cNvPr id="354307" name="Notes Placeholder 2">
            <a:extLst>
              <a:ext uri="{FF2B5EF4-FFF2-40B4-BE49-F238E27FC236}">
                <a16:creationId xmlns:a16="http://schemas.microsoft.com/office/drawing/2014/main" id="{A4944043-BEC8-48D1-ADBE-43F4B6EF09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prohibit school staff from giving students food or food coupons as a reward for good behavior or good academic performance. The values range from 13% to 67%.  Florida, Georgia, Idaho, Illinois, Kentucky, Michigan, Montana, Ohio, Oregon, South Dakota, Tennessee, Utah, Washington, range from 0% to 24%.  Alabama, Alaska, California, Delaware, Hawaii, Kansas, Maine, Maryland, Minnesota, Mississippi, Missouri, Nebraska, Nevada, New Mexico, New York, North Carolina, North Dakota, Oklahoma, Pennsylvania, South Carolina, Texas, Vermont, Virginia, Wisconsin, range from 25% to 49%.  Arkansas, Massachusetts, New Hampshire, New Jersey, Rhode Island, West Virginia, range from 50% to 74%. Arizona, Colorado, Connecticut, Indiana, Iowa, Louisiana, and Wyoming did not have weighted results.</a:t>
            </a:r>
          </a:p>
          <a:p>
            <a:endParaRPr lang="en-US" altLang="en-US"/>
          </a:p>
        </p:txBody>
      </p:sp>
      <p:sp>
        <p:nvSpPr>
          <p:cNvPr id="354308" name="Slide Number Placeholder 3">
            <a:extLst>
              <a:ext uri="{FF2B5EF4-FFF2-40B4-BE49-F238E27FC236}">
                <a16:creationId xmlns:a16="http://schemas.microsoft.com/office/drawing/2014/main" id="{9CA2F2DE-1AEA-4884-BA09-C108D3C893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C51FEA44-476D-4C59-8F04-B68B6FA51778}" type="slidenum">
              <a:rPr lang="en-US" altLang="en-US" b="0" smtClean="0">
                <a:solidFill>
                  <a:schemeClr val="tx1"/>
                </a:solidFill>
                <a:latin typeface="Times New Roman" panose="02020603050405020304" pitchFamily="18" charset="0"/>
              </a:rPr>
              <a:pPr/>
              <a:t>13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a:extLst>
              <a:ext uri="{FF2B5EF4-FFF2-40B4-BE49-F238E27FC236}">
                <a16:creationId xmlns:a16="http://schemas.microsoft.com/office/drawing/2014/main" id="{F094283C-9C37-41A9-B1D3-60D200D3ABE3}"/>
              </a:ext>
            </a:extLst>
          </p:cNvPr>
          <p:cNvSpPr>
            <a:spLocks noGrp="1" noRot="1" noChangeAspect="1" noChangeArrowheads="1" noTextEdit="1"/>
          </p:cNvSpPr>
          <p:nvPr>
            <p:ph type="sldImg"/>
          </p:nvPr>
        </p:nvSpPr>
        <p:spPr>
          <a:ln/>
        </p:spPr>
      </p:sp>
      <p:sp>
        <p:nvSpPr>
          <p:cNvPr id="356355" name="Notes Placeholder 2">
            <a:extLst>
              <a:ext uri="{FF2B5EF4-FFF2-40B4-BE49-F238E27FC236}">
                <a16:creationId xmlns:a16="http://schemas.microsoft.com/office/drawing/2014/main" id="{3C28C080-8ECC-4ECD-BCAC-CA96F4555C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prohibit less nutritious foods and beverages from being sold for fundraising purposes. The values range from 19% to 70%.  Utah, range from 0% to 24%.  Alabama, Alaska, Arkansas, Florida, Georgia, Hawaii, Idaho, Illinois, Kansas, Kentucky, Maine, Maryland, Michigan, Minnesota, Mississippi, Missouri, Montana, Nebraska, Nevada, New Hampshire, New Jersey, New Mexico, New York, North Carolina, North Dakota, Ohio, Oklahoma, Oregon, Pennsylvania, South Carolina, South Dakota, Tennessee, Texas, Vermont, Virginia, Washington, Wisconsin, range from 25% to 49%.  California, Delaware, Massachusetts, Rhode Island, West Virginia, range from 50% to 74%. Arizona, Colorado, Connecticut, Indiana, Iowa, Louisiana, and Wyoming did not have weighted results.</a:t>
            </a:r>
          </a:p>
          <a:p>
            <a:endParaRPr lang="en-US" altLang="en-US"/>
          </a:p>
        </p:txBody>
      </p:sp>
      <p:sp>
        <p:nvSpPr>
          <p:cNvPr id="356356" name="Slide Number Placeholder 3">
            <a:extLst>
              <a:ext uri="{FF2B5EF4-FFF2-40B4-BE49-F238E27FC236}">
                <a16:creationId xmlns:a16="http://schemas.microsoft.com/office/drawing/2014/main" id="{62E486BD-0A28-4CBC-A01E-A461ECDC04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A1D9EAF-ECE7-4072-A7F5-AF1DBF9D711A}" type="slidenum">
              <a:rPr lang="en-US" altLang="en-US" b="0" smtClean="0">
                <a:solidFill>
                  <a:schemeClr val="tx1"/>
                </a:solidFill>
                <a:latin typeface="Times New Roman" panose="02020603050405020304" pitchFamily="18" charset="0"/>
              </a:rPr>
              <a:pPr/>
              <a:t>14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a:extLst>
              <a:ext uri="{FF2B5EF4-FFF2-40B4-BE49-F238E27FC236}">
                <a16:creationId xmlns:a16="http://schemas.microsoft.com/office/drawing/2014/main" id="{B1795ACA-7137-44DD-BAB7-5586C43A8FF8}"/>
              </a:ext>
            </a:extLst>
          </p:cNvPr>
          <p:cNvSpPr>
            <a:spLocks noGrp="1" noRot="1" noChangeAspect="1" noChangeArrowheads="1" noTextEdit="1"/>
          </p:cNvSpPr>
          <p:nvPr>
            <p:ph type="sldImg"/>
          </p:nvPr>
        </p:nvSpPr>
        <p:spPr>
          <a:ln/>
        </p:spPr>
      </p:sp>
      <p:sp>
        <p:nvSpPr>
          <p:cNvPr id="358403" name="Notes Placeholder 2">
            <a:extLst>
              <a:ext uri="{FF2B5EF4-FFF2-40B4-BE49-F238E27FC236}">
                <a16:creationId xmlns:a16="http://schemas.microsoft.com/office/drawing/2014/main" id="{37E38908-5E3C-438E-A288-BA12F0ED57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received professional development during the 2 years before the survey on nutrition and dietary behavior. The values range from 14% to 58%.  Minnesota, Oregon, range from 0% to 24%.  Alabama, Alaska, California, Delaware, Florida, Georgia, Hawaii, Idaho, Illinois, Kansas, Kentucky, Maine, Maryland, Massachusetts, Michigan, Mississippi, Missouri, Montana, Nebraska, New Jersey, New Mexico, New York, North Carolina, North Dakota, Ohio, Pennsylvania, Rhode Island, South Carolina, South Dakota, Tennessee, Utah, Vermont, Virginia, Washington, West Virginia, Wisconsin, range from 25% to 49%.  New Hampshire, range from 50% to 74%. Arizona, Arkansas, Colorado, Connecticut, Indiana, Iowa, Louisiana, Nevada, Oklahoma, Texas, and Wyoming did not have weighted results.</a:t>
            </a:r>
          </a:p>
          <a:p>
            <a:endParaRPr lang="en-US" altLang="en-US"/>
          </a:p>
        </p:txBody>
      </p:sp>
      <p:sp>
        <p:nvSpPr>
          <p:cNvPr id="358404" name="Slide Number Placeholder 3">
            <a:extLst>
              <a:ext uri="{FF2B5EF4-FFF2-40B4-BE49-F238E27FC236}">
                <a16:creationId xmlns:a16="http://schemas.microsoft.com/office/drawing/2014/main" id="{B6333C0F-AA41-4AAE-BA9E-C8FD579C50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BB417A64-6DE6-439A-91F3-841F6610C8E9}" type="slidenum">
              <a:rPr lang="en-US" altLang="en-US" b="0" smtClean="0">
                <a:solidFill>
                  <a:schemeClr val="tx1"/>
                </a:solidFill>
                <a:latin typeface="Times New Roman" panose="02020603050405020304" pitchFamily="18" charset="0"/>
              </a:rPr>
              <a:pPr/>
              <a:t>15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a:extLst>
              <a:ext uri="{FF2B5EF4-FFF2-40B4-BE49-F238E27FC236}">
                <a16:creationId xmlns:a16="http://schemas.microsoft.com/office/drawing/2014/main" id="{727A897B-78F1-45D6-9C9A-57A1ED2F48B2}"/>
              </a:ext>
            </a:extLst>
          </p:cNvPr>
          <p:cNvSpPr>
            <a:spLocks noGrp="1" noRot="1" noChangeAspect="1" noChangeArrowheads="1" noTextEdit="1"/>
          </p:cNvSpPr>
          <p:nvPr>
            <p:ph type="sldImg"/>
          </p:nvPr>
        </p:nvSpPr>
        <p:spPr>
          <a:ln/>
        </p:spPr>
      </p:sp>
      <p:sp>
        <p:nvSpPr>
          <p:cNvPr id="360451" name="Notes Placeholder 2">
            <a:extLst>
              <a:ext uri="{FF2B5EF4-FFF2-40B4-BE49-F238E27FC236}">
                <a16:creationId xmlns:a16="http://schemas.microsoft.com/office/drawing/2014/main" id="{27DF596C-FE87-4616-A6E6-D8A4E11EC1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nutrition and dietary behavior in a required course . The values range from 83% to 100%.           Alabama, Alaska, California,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endParaRPr lang="en-US" altLang="en-US"/>
          </a:p>
        </p:txBody>
      </p:sp>
      <p:sp>
        <p:nvSpPr>
          <p:cNvPr id="360452" name="Slide Number Placeholder 3">
            <a:extLst>
              <a:ext uri="{FF2B5EF4-FFF2-40B4-BE49-F238E27FC236}">
                <a16:creationId xmlns:a16="http://schemas.microsoft.com/office/drawing/2014/main" id="{27D363A5-0B14-4123-85EC-CA73FE6C1B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105957E-E560-4129-8AB3-629455755598}" type="slidenum">
              <a:rPr lang="en-US" altLang="en-US" b="0" smtClean="0">
                <a:solidFill>
                  <a:schemeClr val="tx1"/>
                </a:solidFill>
                <a:latin typeface="Times New Roman" panose="02020603050405020304" pitchFamily="18" charset="0"/>
              </a:rPr>
              <a:pPr/>
              <a:t>16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a:extLst>
              <a:ext uri="{FF2B5EF4-FFF2-40B4-BE49-F238E27FC236}">
                <a16:creationId xmlns:a16="http://schemas.microsoft.com/office/drawing/2014/main" id="{5240D962-5A42-4E2E-91C2-5BF715C043B9}"/>
              </a:ext>
            </a:extLst>
          </p:cNvPr>
          <p:cNvSpPr>
            <a:spLocks noGrp="1" noRot="1" noChangeAspect="1" noChangeArrowheads="1" noTextEdit="1"/>
          </p:cNvSpPr>
          <p:nvPr>
            <p:ph type="sldImg"/>
          </p:nvPr>
        </p:nvSpPr>
        <p:spPr>
          <a:ln/>
        </p:spPr>
      </p:sp>
      <p:sp>
        <p:nvSpPr>
          <p:cNvPr id="362499" name="Notes Placeholder 2">
            <a:extLst>
              <a:ext uri="{FF2B5EF4-FFF2-40B4-BE49-F238E27FC236}">
                <a16:creationId xmlns:a16="http://schemas.microsoft.com/office/drawing/2014/main" id="{392D7EB1-AA7D-4606-80BF-CD53F0ADE1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taught 22 key nutrition and dietary behavior topics in a required course. The values range from 28% to 81%.     Alaska, California, Hawaii, Illinois, Kansas, Maine, Massachusetts, Michigan, Minnesota, New Hampshire, Ohio, Oregon, Pennsylvania, Rhode Island, Tennessee, Utah, Vermont, Washington, Wisconsin, range from 25% to 49%.  Alabama, Delaware, Florida, Georgia, Idaho, Kentucky, Maryland, Mississippi, Missouri, Montana, Nebraska, New Jersey, New Mexico, New York, North Carolina, North Dakota, South Carolina, South Dakota, Virginia, range from 50% to 74%.  West Virginia, range from 75% to 100%. Arizona, Arkansas, Colorado, Connecticut, Indiana, Iowa, Louisiana, Nevada, Oklahoma, Texas, and Wyoming did not have weighted results.</a:t>
            </a:r>
          </a:p>
          <a:p>
            <a:endParaRPr lang="en-US" altLang="en-US"/>
          </a:p>
        </p:txBody>
      </p:sp>
      <p:sp>
        <p:nvSpPr>
          <p:cNvPr id="362500" name="Slide Number Placeholder 3">
            <a:extLst>
              <a:ext uri="{FF2B5EF4-FFF2-40B4-BE49-F238E27FC236}">
                <a16:creationId xmlns:a16="http://schemas.microsoft.com/office/drawing/2014/main" id="{A3C195D4-151A-4954-916F-9BB613464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D18E019-7F54-42E7-83AA-BF4BC1B95DCE}" type="slidenum">
              <a:rPr lang="en-US" altLang="en-US" b="0" smtClean="0">
                <a:solidFill>
                  <a:schemeClr val="tx1"/>
                </a:solidFill>
                <a:latin typeface="Times New Roman" panose="02020603050405020304" pitchFamily="18" charset="0"/>
              </a:rPr>
              <a:pPr/>
              <a:t>17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a:extLst>
              <a:ext uri="{FF2B5EF4-FFF2-40B4-BE49-F238E27FC236}">
                <a16:creationId xmlns:a16="http://schemas.microsoft.com/office/drawing/2014/main" id="{6E62F175-E346-4378-B5DB-82A5E6DA0868}"/>
              </a:ext>
            </a:extLst>
          </p:cNvPr>
          <p:cNvSpPr>
            <a:spLocks noGrp="1" noRot="1" noChangeAspect="1" noChangeArrowheads="1" noTextEdit="1"/>
          </p:cNvSpPr>
          <p:nvPr>
            <p:ph type="sldImg"/>
          </p:nvPr>
        </p:nvSpPr>
        <p:spPr>
          <a:ln/>
        </p:spPr>
      </p:sp>
      <p:sp>
        <p:nvSpPr>
          <p:cNvPr id="364547" name="Notes Placeholder 2">
            <a:extLst>
              <a:ext uri="{FF2B5EF4-FFF2-40B4-BE49-F238E27FC236}">
                <a16:creationId xmlns:a16="http://schemas.microsoft.com/office/drawing/2014/main" id="{D9021D40-00D2-47D0-BC5C-0C1B1D5856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have a joint use agreement for shared use of kitchen facilities and equipment. The values range from 17% to 41%.  Alabama, California, Delaware, Florida, Georgia, Hawaii, Idaho, Illinois, Kentucky, Maryland, Massachusetts, Michigan, Mississippi, Nevada, North Carolina, Ohio, Pennsylvania, South Carolina, Tennessee, Texas, Utah, Virginia, range from 0% to 24%.  Alaska, Arkansas, Kansas, Maine, Minnesota, Missouri, Montana, Nebraska, New Hampshire, New Jersey, New Mexico, New York, North Dakota, Oklahoma, Oregon, Rhode Island, South Dakota, Vermont, Washington, West Virginia, Wisconsin, range from 25% to 49%. Arizona, Colorado, Connecticut, Indiana, Iowa, Louisiana, and Wyoming did not have weighted results.</a:t>
            </a:r>
          </a:p>
          <a:p>
            <a:endParaRPr lang="en-US" altLang="en-US"/>
          </a:p>
        </p:txBody>
      </p:sp>
      <p:sp>
        <p:nvSpPr>
          <p:cNvPr id="364548" name="Slide Number Placeholder 3">
            <a:extLst>
              <a:ext uri="{FF2B5EF4-FFF2-40B4-BE49-F238E27FC236}">
                <a16:creationId xmlns:a16="http://schemas.microsoft.com/office/drawing/2014/main" id="{B955A10F-6714-4AD4-BA28-F94A8ACA8F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1842E8BF-0F1B-429E-AD8C-32F313909FA6}" type="slidenum">
              <a:rPr lang="en-US" altLang="en-US" b="0" smtClean="0">
                <a:solidFill>
                  <a:schemeClr val="tx1"/>
                </a:solidFill>
                <a:latin typeface="Times New Roman" panose="02020603050405020304" pitchFamily="18" charset="0"/>
              </a:rPr>
              <a:pPr/>
              <a:t>18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a:extLst>
              <a:ext uri="{FF2B5EF4-FFF2-40B4-BE49-F238E27FC236}">
                <a16:creationId xmlns:a16="http://schemas.microsoft.com/office/drawing/2014/main" id="{FA18A7CE-77A2-431F-9E4F-6019F46856B4}"/>
              </a:ext>
            </a:extLst>
          </p:cNvPr>
          <p:cNvSpPr>
            <a:spLocks noGrp="1" noRot="1" noChangeAspect="1" noChangeArrowheads="1" noTextEdit="1"/>
          </p:cNvSpPr>
          <p:nvPr>
            <p:ph type="sldImg"/>
          </p:nvPr>
        </p:nvSpPr>
        <p:spPr>
          <a:ln/>
        </p:spPr>
      </p:sp>
      <p:sp>
        <p:nvSpPr>
          <p:cNvPr id="331779" name="Notes Placeholder 2">
            <a:extLst>
              <a:ext uri="{FF2B5EF4-FFF2-40B4-BE49-F238E27FC236}">
                <a16:creationId xmlns:a16="http://schemas.microsoft.com/office/drawing/2014/main" id="{231F9F92-4406-441B-BF92-55A62E80136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did not sell less healthy foods and beverages* in vending machines or at the school store, canteen, or snack bar. The values range from 35% to 83%.     Alabama, Georgia, Idaho, Michigan, Minnesota, Mississippi, Missouri, Montana, Nebraska, Nevada, New Jersey, North Dakota, Pennsylvania, South Carolina, Utah, Virginia, range from 25% to 49%.  Alaska, Arkansas, California, Delaware, Florida, Illinois, Kansas, Kentucky, Maine, Maryland, Massachusetts, New Hampshire, New Mexico, New York, North Carolina, Ohio, Oklahoma, Oregon, Rhode Island, South Dakota, Tennessee, Texas, Vermont, Washington, Wisconsin, range from 50% to 74%.  Hawaii, West Virginia, range from 75% to 100%. Arizona, Colorado, Connecticut, Indiana, Iowa, Louisiana, and Wyoming did not have weighted results.</a:t>
            </a:r>
          </a:p>
          <a:p>
            <a:r>
              <a:rPr lang="en-US" altLang="en-US"/>
              <a:t>*Baked goods not low in fat, salty snacks not low in fat, chocolate candy, other kinds of candy, soda pop or fruit drinks that are not 100% juice, and sports drinks.</a:t>
            </a:r>
          </a:p>
        </p:txBody>
      </p:sp>
      <p:sp>
        <p:nvSpPr>
          <p:cNvPr id="331780" name="Slide Number Placeholder 3">
            <a:extLst>
              <a:ext uri="{FF2B5EF4-FFF2-40B4-BE49-F238E27FC236}">
                <a16:creationId xmlns:a16="http://schemas.microsoft.com/office/drawing/2014/main" id="{E9D1DDA5-89DF-4A16-8484-8BB1B07070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24B5A5D-E68A-42E4-9AD5-491BC0DE6058}" type="slidenum">
              <a:rPr lang="en-US" altLang="en-US" b="0" smtClean="0">
                <a:solidFill>
                  <a:schemeClr val="tx1"/>
                </a:solidFill>
                <a:latin typeface="Times New Roman" panose="02020603050405020304" pitchFamily="18" charset="0"/>
              </a:rPr>
              <a:pPr/>
              <a:t>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a:extLst>
              <a:ext uri="{FF2B5EF4-FFF2-40B4-BE49-F238E27FC236}">
                <a16:creationId xmlns:a16="http://schemas.microsoft.com/office/drawing/2014/main" id="{8FF9B9E4-6842-4487-8A9F-CB02C295654B}"/>
              </a:ext>
            </a:extLst>
          </p:cNvPr>
          <p:cNvSpPr>
            <a:spLocks noGrp="1" noRot="1" noChangeAspect="1" noChangeArrowheads="1" noTextEdit="1"/>
          </p:cNvSpPr>
          <p:nvPr>
            <p:ph type="sldImg"/>
          </p:nvPr>
        </p:nvSpPr>
        <p:spPr>
          <a:ln/>
        </p:spPr>
      </p:sp>
      <p:sp>
        <p:nvSpPr>
          <p:cNvPr id="333827" name="Notes Placeholder 2">
            <a:extLst>
              <a:ext uri="{FF2B5EF4-FFF2-40B4-BE49-F238E27FC236}">
                <a16:creationId xmlns:a16="http://schemas.microsoft.com/office/drawing/2014/main" id="{4FA17E5F-3312-42A2-8513-0AC64994EC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students could not purchase soda pop or fruit drinks that are not 100% juice from vending machines or at the school store, canteen, or snack bar. The values range from 65% to 99%.        Alabama, Georgia, Idaho, Michigan, Missouri, Montana, Tennessee, Utah, Virginia, range from 50% to 74%.  Alaska, Arkansas, California, Delaware, Florida, Hawaii, Illinois, Kansas, Kentucky, Maine, Maryland, Massachusetts, Minnesota, Mississippi, Nebraska, Nevada, New Hampshire, New Jersey, New Mexico, New York, North Carolina, North Dakota, Ohio, Oklahoma, Oregon, Pennsylvania, Rhode Island, South Carolina, South Dakota, Texas, Vermont, Washington, West Virginia, Wisconsin, range from 75% to 100%. Arizona, Colorado, Connecticut, Indiana, Iowa, Louisiana, and Wyoming did not have weighted results.</a:t>
            </a:r>
          </a:p>
          <a:p>
            <a:endParaRPr lang="en-US" altLang="en-US"/>
          </a:p>
        </p:txBody>
      </p:sp>
      <p:sp>
        <p:nvSpPr>
          <p:cNvPr id="333828" name="Slide Number Placeholder 3">
            <a:extLst>
              <a:ext uri="{FF2B5EF4-FFF2-40B4-BE49-F238E27FC236}">
                <a16:creationId xmlns:a16="http://schemas.microsoft.com/office/drawing/2014/main" id="{57CA261C-D6F5-4389-B495-CB8E00FE7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B3B2C1A0-F1B9-46FD-807E-B1A3660A7492}" type="slidenum">
              <a:rPr lang="en-US" altLang="en-US" b="0" smtClean="0">
                <a:solidFill>
                  <a:schemeClr val="tx1"/>
                </a:solidFill>
                <a:latin typeface="Times New Roman" panose="02020603050405020304" pitchFamily="18" charset="0"/>
              </a:rPr>
              <a:pPr/>
              <a:t>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a:extLst>
              <a:ext uri="{FF2B5EF4-FFF2-40B4-BE49-F238E27FC236}">
                <a16:creationId xmlns:a16="http://schemas.microsoft.com/office/drawing/2014/main" id="{C70C9719-3852-4F50-BE36-E5BA3BF78C00}"/>
              </a:ext>
            </a:extLst>
          </p:cNvPr>
          <p:cNvSpPr>
            <a:spLocks noGrp="1" noRot="1" noChangeAspect="1" noChangeArrowheads="1" noTextEdit="1"/>
          </p:cNvSpPr>
          <p:nvPr>
            <p:ph type="sldImg"/>
          </p:nvPr>
        </p:nvSpPr>
        <p:spPr>
          <a:ln/>
        </p:spPr>
      </p:sp>
      <p:sp>
        <p:nvSpPr>
          <p:cNvPr id="335875" name="Notes Placeholder 2">
            <a:extLst>
              <a:ext uri="{FF2B5EF4-FFF2-40B4-BE49-F238E27FC236}">
                <a16:creationId xmlns:a16="http://schemas.microsoft.com/office/drawing/2014/main" id="{D3B6F4EF-CB44-4FBC-BCBC-FBEED7C11F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students could not purchase sports drinks* from vending machines or at the school store, canteen, or snack bar. The values range from 40% to 89%.     Montana, Nevada, range from 25% to 49%.  Alabama, Alaska, Florida, Georgia, Idaho, Illinois, Kansas, Kentucky, Maryland, Michigan, Minnesota, Mississippi, Missouri, Nebraska, New Hampshire, New Jersey, New Mexico, New York, North Carolina, North Dakota, Ohio, Oklahoma, Oregon, Pennsylvania, South Carolina, South Dakota, Tennessee, Texas, Utah, Virginia, Washington, Wisconsin, range from 50% to 74%.  Arkansas, California, Delaware, Hawaii, Maine, Massachusetts, Rhode Island, Vermont, West Virginia, range from 75% to 100%. Arizona, Colorado, Connecticut, Indiana, Iowa, Louisiana, and Wyoming did not have weighted results.</a:t>
            </a:r>
          </a:p>
          <a:p>
            <a:r>
              <a:rPr lang="en-US" altLang="en-US"/>
              <a:t>*Such as Gatorade.</a:t>
            </a:r>
          </a:p>
        </p:txBody>
      </p:sp>
      <p:sp>
        <p:nvSpPr>
          <p:cNvPr id="335876" name="Slide Number Placeholder 3">
            <a:extLst>
              <a:ext uri="{FF2B5EF4-FFF2-40B4-BE49-F238E27FC236}">
                <a16:creationId xmlns:a16="http://schemas.microsoft.com/office/drawing/2014/main" id="{21CFB938-10A4-461F-9DD2-CA14A06A29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710C52E7-77B1-4CB8-BF15-96112DA4C0CF}" type="slidenum">
              <a:rPr lang="en-US" altLang="en-US" b="0" smtClean="0">
                <a:solidFill>
                  <a:schemeClr val="tx1"/>
                </a:solidFill>
                <a:latin typeface="Times New Roman" panose="02020603050405020304" pitchFamily="18" charset="0"/>
              </a:rPr>
              <a:pPr/>
              <a:t>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a:extLst>
              <a:ext uri="{FF2B5EF4-FFF2-40B4-BE49-F238E27FC236}">
                <a16:creationId xmlns:a16="http://schemas.microsoft.com/office/drawing/2014/main" id="{80485334-E997-481C-ADED-489F13E607B1}"/>
              </a:ext>
            </a:extLst>
          </p:cNvPr>
          <p:cNvSpPr>
            <a:spLocks noGrp="1" noRot="1" noChangeAspect="1" noChangeArrowheads="1" noTextEdit="1"/>
          </p:cNvSpPr>
          <p:nvPr>
            <p:ph type="sldImg"/>
          </p:nvPr>
        </p:nvSpPr>
        <p:spPr>
          <a:ln/>
        </p:spPr>
      </p:sp>
      <p:sp>
        <p:nvSpPr>
          <p:cNvPr id="337923" name="Notes Placeholder 2">
            <a:extLst>
              <a:ext uri="{FF2B5EF4-FFF2-40B4-BE49-F238E27FC236}">
                <a16:creationId xmlns:a16="http://schemas.microsoft.com/office/drawing/2014/main" id="{19209BFA-AD2C-4BB8-9D60-0DA23575859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students could not purchase energy drinks* from vending machines or at the school store, canteen, or snack bar. The values range from 90% to 100%.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75% to 100%. Arizona, Colorado, Connecticut, Indiana, Iowa, Louisiana, and Wyoming did not have weighted results.</a:t>
            </a:r>
          </a:p>
          <a:p>
            <a:r>
              <a:rPr lang="en-US" altLang="en-US"/>
              <a:t>*Such as Red Bull or Monster.</a:t>
            </a:r>
          </a:p>
        </p:txBody>
      </p:sp>
      <p:sp>
        <p:nvSpPr>
          <p:cNvPr id="337924" name="Slide Number Placeholder 3">
            <a:extLst>
              <a:ext uri="{FF2B5EF4-FFF2-40B4-BE49-F238E27FC236}">
                <a16:creationId xmlns:a16="http://schemas.microsoft.com/office/drawing/2014/main" id="{FF33733C-1D15-4E54-8726-9F220C42D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EE679C4-0DBD-4527-B93C-532E6455AC16}" type="slidenum">
              <a:rPr lang="en-US" altLang="en-US" b="0" smtClean="0">
                <a:solidFill>
                  <a:schemeClr val="tx1"/>
                </a:solidFill>
                <a:latin typeface="Times New Roman" panose="02020603050405020304" pitchFamily="18" charset="0"/>
              </a:rPr>
              <a:pPr/>
              <a:t>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a:extLst>
              <a:ext uri="{FF2B5EF4-FFF2-40B4-BE49-F238E27FC236}">
                <a16:creationId xmlns:a16="http://schemas.microsoft.com/office/drawing/2014/main" id="{7D539B10-0081-4767-B113-47BF2A49F7BC}"/>
              </a:ext>
            </a:extLst>
          </p:cNvPr>
          <p:cNvSpPr>
            <a:spLocks noGrp="1" noRot="1" noChangeAspect="1" noChangeArrowheads="1" noTextEdit="1"/>
          </p:cNvSpPr>
          <p:nvPr>
            <p:ph type="sldImg"/>
          </p:nvPr>
        </p:nvSpPr>
        <p:spPr>
          <a:ln/>
        </p:spPr>
      </p:sp>
      <p:sp>
        <p:nvSpPr>
          <p:cNvPr id="339971" name="Notes Placeholder 2">
            <a:extLst>
              <a:ext uri="{FF2B5EF4-FFF2-40B4-BE49-F238E27FC236}">
                <a16:creationId xmlns:a16="http://schemas.microsoft.com/office/drawing/2014/main" id="{A60FA5C5-241C-44DD-9B52-6513F3619D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dirty="0"/>
              <a:t>This slide shows the percentage of secondary schools in which students could not purchase foods or beverages containing caffeine from vending machines or at the school store, canteen, or snack bar. The values range from 66% to 98%.        Alabama, Georgia, Idaho, Michigan, Minnesota, Missouri, Montana, Nebraska, Tennessee, Utah, range from 50% to 74%.  </a:t>
            </a:r>
            <a:r>
              <a:rPr lang="en-US" altLang="en-US"/>
              <a:t>Alaska, Arkansas, California, Delaware, Florida, Hawaii, Illinois, Kansas, Kentucky, Maine, Maryland, Massachusetts, Mississippi, Nevada, New Hampshire, New Jersey, New Mexico, New York, North Carolina, North Dakota, Ohio, Oklahoma, Oregon, Pennsylvania, Rhode Island, South Carolina, South Dakota, Texas, Vermont, Virginia, Washington, West Virginia, Wisconsin, range from 75% to 100%. </a:t>
            </a:r>
            <a:r>
              <a:rPr lang="en-US" altLang="en-US" dirty="0"/>
              <a:t>Arizona, Colorado, Connecticut, Indiana, Iowa, Louisiana, and Wyoming did not have weighted results.</a:t>
            </a:r>
          </a:p>
          <a:p>
            <a:endParaRPr lang="en-US" altLang="en-US" dirty="0"/>
          </a:p>
        </p:txBody>
      </p:sp>
      <p:sp>
        <p:nvSpPr>
          <p:cNvPr id="339972" name="Slide Number Placeholder 3">
            <a:extLst>
              <a:ext uri="{FF2B5EF4-FFF2-40B4-BE49-F238E27FC236}">
                <a16:creationId xmlns:a16="http://schemas.microsoft.com/office/drawing/2014/main" id="{7781CBEC-F0AA-4492-8D20-87E7FBB61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98F97D1-6DE6-4A22-9B80-243DF648DBA4}" type="slidenum">
              <a:rPr lang="en-US" altLang="en-US" b="0" smtClean="0">
                <a:solidFill>
                  <a:schemeClr val="tx1"/>
                </a:solidFill>
                <a:latin typeface="Times New Roman" panose="02020603050405020304" pitchFamily="18" charset="0"/>
              </a:rPr>
              <a:pPr/>
              <a:t>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a:extLst>
              <a:ext uri="{FF2B5EF4-FFF2-40B4-BE49-F238E27FC236}">
                <a16:creationId xmlns:a16="http://schemas.microsoft.com/office/drawing/2014/main" id="{45DD8A20-3BDA-46AF-B6FE-72213472A420}"/>
              </a:ext>
            </a:extLst>
          </p:cNvPr>
          <p:cNvSpPr>
            <a:spLocks noGrp="1" noRot="1" noChangeAspect="1" noChangeArrowheads="1" noTextEdit="1"/>
          </p:cNvSpPr>
          <p:nvPr>
            <p:ph type="sldImg"/>
          </p:nvPr>
        </p:nvSpPr>
        <p:spPr>
          <a:ln/>
        </p:spPr>
      </p:sp>
      <p:sp>
        <p:nvSpPr>
          <p:cNvPr id="342019" name="Notes Placeholder 2">
            <a:extLst>
              <a:ext uri="{FF2B5EF4-FFF2-40B4-BE49-F238E27FC236}">
                <a16:creationId xmlns:a16="http://schemas.microsoft.com/office/drawing/2014/main" id="{FEE234CE-8FC2-4837-A1B3-C59DDCF8B4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allowed students to purchase fruits and vegetables from vending machines or at the school store, canteen, or snack bar. The values range from 1% to 35%.  Alabama, Alaska, Arkansas, Delaware, Florida, Georgia, Hawaii, Idaho, Illinois, Kansas, Kentucky, Maine, Maryland, Massachusetts, Michigan, Minnesota, Mississippi, Missouri, Montana, Nebraska, Nevada, New Mexico, New York, North Carolina, North Dakota, Ohio, Oklahoma, Oregon, Pennsylvania, South Carolina, South Dakota, Tennessee, Texas, Utah, Vermont, Virginia, Washington, West Virginia, Wisconsin, range from 0% to 24%.  California, New Hampshire, New Jersey, Rhode Island, range from 25% to 49%. Arizona, Colorado, Connecticut, Indiana, Iowa, Louisiana, and Wyoming did not have weighted results.</a:t>
            </a:r>
          </a:p>
          <a:p>
            <a:endParaRPr lang="en-US" altLang="en-US"/>
          </a:p>
        </p:txBody>
      </p:sp>
      <p:sp>
        <p:nvSpPr>
          <p:cNvPr id="342020" name="Slide Number Placeholder 3">
            <a:extLst>
              <a:ext uri="{FF2B5EF4-FFF2-40B4-BE49-F238E27FC236}">
                <a16:creationId xmlns:a16="http://schemas.microsoft.com/office/drawing/2014/main" id="{1D51FD9A-D1F7-41D1-9A00-9D502A7122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19F0D98B-2C60-4A33-BEE0-9F89596733C5}" type="slidenum">
              <a:rPr lang="en-US" altLang="en-US" b="0" smtClean="0">
                <a:solidFill>
                  <a:schemeClr val="tx1"/>
                </a:solidFill>
                <a:latin typeface="Times New Roman" panose="02020603050405020304" pitchFamily="18" charset="0"/>
              </a:rPr>
              <a:pPr/>
              <a:t>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a:extLst>
              <a:ext uri="{FF2B5EF4-FFF2-40B4-BE49-F238E27FC236}">
                <a16:creationId xmlns:a16="http://schemas.microsoft.com/office/drawing/2014/main" id="{AE1F5422-8C01-4020-B7B5-5E5527CE2FE1}"/>
              </a:ext>
            </a:extLst>
          </p:cNvPr>
          <p:cNvSpPr>
            <a:spLocks noGrp="1" noRot="1" noChangeAspect="1" noChangeArrowheads="1" noTextEdit="1"/>
          </p:cNvSpPr>
          <p:nvPr>
            <p:ph type="sldImg"/>
          </p:nvPr>
        </p:nvSpPr>
        <p:spPr>
          <a:ln/>
        </p:spPr>
      </p:sp>
      <p:sp>
        <p:nvSpPr>
          <p:cNvPr id="344067" name="Notes Placeholder 2">
            <a:extLst>
              <a:ext uri="{FF2B5EF4-FFF2-40B4-BE49-F238E27FC236}">
                <a16:creationId xmlns:a16="http://schemas.microsoft.com/office/drawing/2014/main" id="{36705E1D-5955-49BD-B352-DF3BA02D5E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prohibit all forms of advertising and promotion of candy, fast food restaurants, or soft drinks in all locations*. The values range from 40% to 78%.     Delaware, Georgia, Illinois, Kansas, Kentucky, Missouri, Montana, North Dakota, Ohio, South Dakota, Tennessee, Virginia, Wisconsin, range from 25% to 49%.  Alabama, Alaska, Arkansas, California, Florida, Hawaii, Idaho, Maryland, Massachusetts, Michigan, Minnesota, Mississippi, Nebraska, Nevada, New Hampshire, New Jersey, New Mexico, New York, North Carolina, Oklahoma, Oregon, Pennsylvania, South Carolina, Texas, Utah, Vermont, Washington, West Virginia, range from 50% to 74%.  Maine, Rhode Island, range from 75% to 100%. Arizona, Colorado, Connecticut, Indiana, Iowa, Louisiana, and Wyoming did not have weighted results.</a:t>
            </a:r>
          </a:p>
          <a:p>
            <a:r>
              <a:rPr lang="en-US" altLang="en-US"/>
              <a:t>*In school buildings; on school grounds, including on the outside of the school building, on playing fields, or other areas of the campus; on school buses or other vehicles used to transport students; and in school publications.</a:t>
            </a:r>
          </a:p>
        </p:txBody>
      </p:sp>
      <p:sp>
        <p:nvSpPr>
          <p:cNvPr id="344068" name="Slide Number Placeholder 3">
            <a:extLst>
              <a:ext uri="{FF2B5EF4-FFF2-40B4-BE49-F238E27FC236}">
                <a16:creationId xmlns:a16="http://schemas.microsoft.com/office/drawing/2014/main" id="{F1880E9B-6F7A-40B8-A11F-11453E0905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6A327D2D-0FCE-4810-A501-D9420CE074CA}" type="slidenum">
              <a:rPr lang="en-US" altLang="en-US" b="0" smtClean="0">
                <a:solidFill>
                  <a:schemeClr val="tx1"/>
                </a:solidFill>
                <a:latin typeface="Times New Roman" panose="02020603050405020304" pitchFamily="18" charset="0"/>
              </a:rPr>
              <a:pPr/>
              <a:t>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a:extLst>
              <a:ext uri="{FF2B5EF4-FFF2-40B4-BE49-F238E27FC236}">
                <a16:creationId xmlns:a16="http://schemas.microsoft.com/office/drawing/2014/main" id="{EEAACFE1-96F4-4F74-95DB-2976ABF0D3BF}"/>
              </a:ext>
            </a:extLst>
          </p:cNvPr>
          <p:cNvSpPr>
            <a:spLocks noGrp="1" noRot="1" noChangeAspect="1" noChangeArrowheads="1" noTextEdit="1"/>
          </p:cNvSpPr>
          <p:nvPr>
            <p:ph type="sldImg"/>
          </p:nvPr>
        </p:nvSpPr>
        <p:spPr>
          <a:ln/>
        </p:spPr>
      </p:sp>
      <p:sp>
        <p:nvSpPr>
          <p:cNvPr id="346115" name="Notes Placeholder 2">
            <a:extLst>
              <a:ext uri="{FF2B5EF4-FFF2-40B4-BE49-F238E27FC236}">
                <a16:creationId xmlns:a16="http://schemas.microsoft.com/office/drawing/2014/main" id="{4777165E-0128-4D87-85A3-2ADE257246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priced nutritious foods and beverages at a lower cost while increasing the price of less nutritious foods and beverages. The values range from 6% to 18%.  Alabama, Alaska, Arkansas, California, Delaware, Florida, Georgia, Hawaii, Idaho, Illinois, Kansas, Kentucky, Maine, Maryland, Massachusetts, Michigan, Minnesota, Mississippi, Missouri, Montana, Nebraska, Nevada, New Hampshire, New Jersey, New Mexico, New York, North Carolina, North Dakota, Ohio, Oklahoma, Oregon, Pennsylvania, Rhode Island, South Carolina, South Dakota, Tennessee, Texas, Utah, Vermont, Virginia, Washington, West Virginia, Wisconsin, range from 0% to 24%. Arizona, Colorado, Connecticut, Indiana, Iowa, Louisiana, and Wyoming did not have weighted results.</a:t>
            </a:r>
          </a:p>
          <a:p>
            <a:endParaRPr lang="en-US" altLang="en-US"/>
          </a:p>
        </p:txBody>
      </p:sp>
      <p:sp>
        <p:nvSpPr>
          <p:cNvPr id="346116" name="Slide Number Placeholder 3">
            <a:extLst>
              <a:ext uri="{FF2B5EF4-FFF2-40B4-BE49-F238E27FC236}">
                <a16:creationId xmlns:a16="http://schemas.microsoft.com/office/drawing/2014/main" id="{BD3730F3-8172-420C-82A0-3385EACE64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4565F4C9-68AC-4EA8-A232-D00D6E7DCDB9}" type="slidenum">
              <a:rPr lang="en-US" altLang="en-US" b="0" smtClean="0">
                <a:solidFill>
                  <a:schemeClr val="tx1"/>
                </a:solidFill>
                <a:latin typeface="Times New Roman" panose="02020603050405020304" pitchFamily="18" charset="0"/>
              </a:rPr>
              <a:pPr/>
              <a:t>9</a:t>
            </a:fld>
            <a:endParaRPr lang="en-US" altLang="en-US" b="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359CCF1-8AB1-47B0-BCAA-ED3D4A302F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3"/>
            <a:ext cx="9144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6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9FDBA88-62FF-4D42-8D95-8F03F6490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7CD29C-CF71-42F8-862D-EF4CE1BD8317}"/>
              </a:ext>
            </a:extLst>
          </p:cNvPr>
          <p:cNvSpPr txBox="1">
            <a:spLocks noChangeArrowheads="1"/>
          </p:cNvSpPr>
          <p:nvPr userDrawn="1"/>
        </p:nvSpPr>
        <p:spPr bwMode="auto">
          <a:xfrm>
            <a:off x="457200" y="120650"/>
            <a:ext cx="690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defRPr/>
            </a:pPr>
            <a:r>
              <a:rPr lang="en-US" altLang="en-US">
                <a:solidFill>
                  <a:srgbClr val="F2F2F2"/>
                </a:solidFill>
                <a:latin typeface="Calibri" panose="020F0502020204030204" pitchFamily="34" charset="0"/>
              </a:rPr>
              <a:t>National Center for HIV/AIDS, Viral Hepatitis, STD, and TB Prevention</a:t>
            </a:r>
          </a:p>
        </p:txBody>
      </p:sp>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238278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DD9AB1-03DF-454A-BB29-5F78FFC67C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72857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6A5CA2A-F075-4234-890B-BE7604DDBA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61491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3691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B31CEB0-E28A-4C99-B6FD-DC62C37C6096}"/>
              </a:ext>
            </a:extLst>
          </p:cNvPr>
          <p:cNvSpPr txBox="1">
            <a:spLocks/>
          </p:cNvSpPr>
          <p:nvPr userDrawn="1"/>
        </p:nvSpPr>
        <p:spPr>
          <a:xfrm>
            <a:off x="434975" y="6318250"/>
            <a:ext cx="379413" cy="365125"/>
          </a:xfrm>
          <a:prstGeom prst="rect">
            <a:avLst/>
          </a:prstGeom>
        </p:spPr>
        <p:txBody>
          <a:bodyPr lIns="68580" tIns="34290" rIns="68580" bIns="3429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794854E-BAF0-47C4-ABFA-BC6A2C6E8FAB}" type="slidenum">
              <a:rPr lang="en-US" sz="900" smtClean="0"/>
              <a:pPr>
                <a:defRPr/>
              </a:pPr>
              <a:t>‹#›</a:t>
            </a:fld>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775" y="1713582"/>
            <a:ext cx="8343900" cy="4153263"/>
          </a:xfrm>
        </p:spPr>
        <p:txBody>
          <a:bodyPr/>
          <a:lstStyle>
            <a:lvl2pPr marL="347663" indent="-171450">
              <a:tabLst/>
              <a:defRPr/>
            </a:lvl2pPr>
            <a:lvl3pPr marL="517922" indent="-170260">
              <a:buClr>
                <a:schemeClr val="tx2">
                  <a:lumMod val="65000"/>
                </a:schemeClr>
              </a:buClr>
              <a:tabLst/>
              <a:defRPr/>
            </a:lvl3pPr>
            <a:lvl4pPr marL="689372" indent="-171450">
              <a:buClr>
                <a:schemeClr val="tx2">
                  <a:lumMod val="65000"/>
                </a:schemeClr>
              </a:buClr>
              <a:tabLst/>
              <a:defRPr/>
            </a:lvl4pPr>
            <a:lvl5pPr marL="860822" indent="-171450">
              <a:buClr>
                <a:schemeClr val="tx2">
                  <a:lumMod val="65000"/>
                </a:schemeClr>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A9B8FB-DCA4-4CCB-93A4-61B7A85375D9}"/>
              </a:ext>
            </a:extLst>
          </p:cNvPr>
          <p:cNvSpPr>
            <a:spLocks noGrp="1"/>
          </p:cNvSpPr>
          <p:nvPr>
            <p:ph type="sldNum" sz="quarter" idx="10"/>
          </p:nvPr>
        </p:nvSpPr>
        <p:spPr>
          <a:xfrm>
            <a:off x="8439150" y="6318250"/>
            <a:ext cx="381000" cy="365125"/>
          </a:xfrm>
        </p:spPr>
        <p:txBody>
          <a:bodyPr/>
          <a:lstStyle>
            <a:lvl1pPr>
              <a:defRPr/>
            </a:lvl1pPr>
          </a:lstStyle>
          <a:p>
            <a:pPr>
              <a:defRPr/>
            </a:pPr>
            <a:fld id="{8A48036F-D3AB-4B59-887A-DA9A58C64CF6}" type="slidenum">
              <a:rPr lang="en-US"/>
              <a:pPr>
                <a:defRPr/>
              </a:pPr>
              <a:t>‹#›</a:t>
            </a:fld>
            <a:endParaRPr lang="en-US" dirty="0"/>
          </a:p>
        </p:txBody>
      </p:sp>
    </p:spTree>
    <p:extLst>
      <p:ext uri="{BB962C8B-B14F-4D97-AF65-F5344CB8AC3E}">
        <p14:creationId xmlns:p14="http://schemas.microsoft.com/office/powerpoint/2010/main" val="3340000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35728CE8-90E7-4E68-AF82-8BAE85A98666}"/>
              </a:ext>
            </a:extLst>
          </p:cNvPr>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5D6EC3D8-DC8E-4151-AD66-7EC6A4909A4A}"/>
              </a:ext>
            </a:extLst>
          </p:cNvPr>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16C5D1F2-FC05-4FFC-A5DD-5C93098875A3}"/>
              </a:ext>
            </a:extLst>
          </p:cNvPr>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CE22A8D-7CB5-4FEA-A0A9-3F56D3E3DF2D}"/>
              </a:ext>
            </a:extLst>
          </p:cNvPr>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7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48FCC856-C110-46F8-B15D-682F73233B7E}"/>
              </a:ext>
            </a:extLst>
          </p:cNvPr>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4">
            <a:extLst>
              <a:ext uri="{FF2B5EF4-FFF2-40B4-BE49-F238E27FC236}">
                <a16:creationId xmlns:a16="http://schemas.microsoft.com/office/drawing/2014/main" id="{7460FEEE-1574-465C-BF1F-6EA77D635B1A}"/>
              </a:ext>
            </a:extLst>
          </p:cNvPr>
          <p:cNvSpPr>
            <a:spLocks noGrp="1" noChangeArrowheads="1"/>
          </p:cNvSpPr>
          <p:nvPr>
            <p:ph type="title"/>
          </p:nvPr>
        </p:nvSpPr>
        <p:spPr bwMode="auto">
          <a:xfrm>
            <a:off x="423863" y="2609850"/>
            <a:ext cx="8296275"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a:t>Nutrition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Kansas">
            <a:extLst>
              <a:ext uri="{FF2B5EF4-FFF2-40B4-BE49-F238E27FC236}">
                <a16:creationId xmlns:a16="http://schemas.microsoft.com/office/drawing/2014/main" id="{207A99C7-3AB8-4190-A17F-521853140F4C}"/>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347139" name="Missouri">
            <a:extLst>
              <a:ext uri="{FF2B5EF4-FFF2-40B4-BE49-F238E27FC236}">
                <a16:creationId xmlns:a16="http://schemas.microsoft.com/office/drawing/2014/main" id="{E4B915F3-F979-4491-8E4E-AB02EB00C966}"/>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7140" name="Illinois">
            <a:extLst>
              <a:ext uri="{FF2B5EF4-FFF2-40B4-BE49-F238E27FC236}">
                <a16:creationId xmlns:a16="http://schemas.microsoft.com/office/drawing/2014/main" id="{A0DD028F-5B46-4D19-A7D6-3FE4D1D215BE}"/>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47141" name="Iowa">
            <a:extLst>
              <a:ext uri="{FF2B5EF4-FFF2-40B4-BE49-F238E27FC236}">
                <a16:creationId xmlns:a16="http://schemas.microsoft.com/office/drawing/2014/main" id="{1ED14147-65CB-4FD1-B008-01466CB04037}"/>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47142" name="New Mexico">
            <a:extLst>
              <a:ext uri="{FF2B5EF4-FFF2-40B4-BE49-F238E27FC236}">
                <a16:creationId xmlns:a16="http://schemas.microsoft.com/office/drawing/2014/main" id="{E81B0E2F-594F-4D63-8048-FD40929C14DE}"/>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47143" name="Oklahoma">
            <a:extLst>
              <a:ext uri="{FF2B5EF4-FFF2-40B4-BE49-F238E27FC236}">
                <a16:creationId xmlns:a16="http://schemas.microsoft.com/office/drawing/2014/main" id="{26EF3C1D-EC35-4836-A82E-2AC8F0F7411F}"/>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7144" name="Florida">
            <a:extLst>
              <a:ext uri="{FF2B5EF4-FFF2-40B4-BE49-F238E27FC236}">
                <a16:creationId xmlns:a16="http://schemas.microsoft.com/office/drawing/2014/main" id="{AD67786C-FFE6-4872-85AD-4973D4A5C11D}"/>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47145" name="Freeform 9">
            <a:extLst>
              <a:ext uri="{FF2B5EF4-FFF2-40B4-BE49-F238E27FC236}">
                <a16:creationId xmlns:a16="http://schemas.microsoft.com/office/drawing/2014/main" id="{E26940F7-80E1-4894-93BA-FC3E8DD7206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47146" name="Freeform 10">
            <a:extLst>
              <a:ext uri="{FF2B5EF4-FFF2-40B4-BE49-F238E27FC236}">
                <a16:creationId xmlns:a16="http://schemas.microsoft.com/office/drawing/2014/main" id="{7314D399-E5ED-439B-90F5-85F882AD1207}"/>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47147" name="Freeform 11">
            <a:extLst>
              <a:ext uri="{FF2B5EF4-FFF2-40B4-BE49-F238E27FC236}">
                <a16:creationId xmlns:a16="http://schemas.microsoft.com/office/drawing/2014/main" id="{86D7A5EC-CC9E-47B2-82E7-60C31D68CB1B}"/>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47148" name="Michigan Upper">
            <a:extLst>
              <a:ext uri="{FF2B5EF4-FFF2-40B4-BE49-F238E27FC236}">
                <a16:creationId xmlns:a16="http://schemas.microsoft.com/office/drawing/2014/main" id="{C6CF88C7-7EAC-4311-BB21-1983BF22C5F4}"/>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47149" name="Michigan">
            <a:extLst>
              <a:ext uri="{FF2B5EF4-FFF2-40B4-BE49-F238E27FC236}">
                <a16:creationId xmlns:a16="http://schemas.microsoft.com/office/drawing/2014/main" id="{0EFA3557-9967-4D48-A1BC-BF6E0E52D26E}"/>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47150" name="New York">
            <a:extLst>
              <a:ext uri="{FF2B5EF4-FFF2-40B4-BE49-F238E27FC236}">
                <a16:creationId xmlns:a16="http://schemas.microsoft.com/office/drawing/2014/main" id="{12EB1796-63A7-4D2A-8C7E-4568815A6F26}"/>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47151" name="Freeform 15">
            <a:extLst>
              <a:ext uri="{FF2B5EF4-FFF2-40B4-BE49-F238E27FC236}">
                <a16:creationId xmlns:a16="http://schemas.microsoft.com/office/drawing/2014/main" id="{8932B689-2572-42E0-B6BC-F52060EF9012}"/>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52" name="Freeform 16">
            <a:extLst>
              <a:ext uri="{FF2B5EF4-FFF2-40B4-BE49-F238E27FC236}">
                <a16:creationId xmlns:a16="http://schemas.microsoft.com/office/drawing/2014/main" id="{83D2B0BB-C48F-421B-8115-7965FEBD536D}"/>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53" name="Washington">
            <a:extLst>
              <a:ext uri="{FF2B5EF4-FFF2-40B4-BE49-F238E27FC236}">
                <a16:creationId xmlns:a16="http://schemas.microsoft.com/office/drawing/2014/main" id="{FCE0DE3E-2353-48DB-B670-73037ACB99EB}"/>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47154" name="Freeform 19">
            <a:extLst>
              <a:ext uri="{FF2B5EF4-FFF2-40B4-BE49-F238E27FC236}">
                <a16:creationId xmlns:a16="http://schemas.microsoft.com/office/drawing/2014/main" id="{4644DC41-C25B-406C-855B-2935FF5F63E3}"/>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55" name="Alabama">
            <a:extLst>
              <a:ext uri="{FF2B5EF4-FFF2-40B4-BE49-F238E27FC236}">
                <a16:creationId xmlns:a16="http://schemas.microsoft.com/office/drawing/2014/main" id="{75E84EE1-A712-43FD-9F81-5667A38F60C7}"/>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47156" name="Arizona">
            <a:extLst>
              <a:ext uri="{FF2B5EF4-FFF2-40B4-BE49-F238E27FC236}">
                <a16:creationId xmlns:a16="http://schemas.microsoft.com/office/drawing/2014/main" id="{B591AC9B-8753-46FE-A064-64A1AACE829A}"/>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47157" name="Arkansas">
            <a:extLst>
              <a:ext uri="{FF2B5EF4-FFF2-40B4-BE49-F238E27FC236}">
                <a16:creationId xmlns:a16="http://schemas.microsoft.com/office/drawing/2014/main" id="{6197FE56-544B-4DBE-8F31-5A138AC55892}"/>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47158" name="California">
            <a:extLst>
              <a:ext uri="{FF2B5EF4-FFF2-40B4-BE49-F238E27FC236}">
                <a16:creationId xmlns:a16="http://schemas.microsoft.com/office/drawing/2014/main" id="{BB8A0B93-8F6A-4B43-91F7-DD5E17C4D745}"/>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47159" name="Colorado">
            <a:extLst>
              <a:ext uri="{FF2B5EF4-FFF2-40B4-BE49-F238E27FC236}">
                <a16:creationId xmlns:a16="http://schemas.microsoft.com/office/drawing/2014/main" id="{9B5F5317-91F6-4C87-9BFC-EEB1E279E782}"/>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47160" name="Connecticut">
            <a:extLst>
              <a:ext uri="{FF2B5EF4-FFF2-40B4-BE49-F238E27FC236}">
                <a16:creationId xmlns:a16="http://schemas.microsoft.com/office/drawing/2014/main" id="{13532DE0-A610-4BBB-81D3-C0F28D1FC5AD}"/>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47161" name="Delaware">
            <a:extLst>
              <a:ext uri="{FF2B5EF4-FFF2-40B4-BE49-F238E27FC236}">
                <a16:creationId xmlns:a16="http://schemas.microsoft.com/office/drawing/2014/main" id="{6F4D2F56-B647-4AEE-9FD4-82584CE0F5CB}"/>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47162" name="Freeform 27">
            <a:extLst>
              <a:ext uri="{FF2B5EF4-FFF2-40B4-BE49-F238E27FC236}">
                <a16:creationId xmlns:a16="http://schemas.microsoft.com/office/drawing/2014/main" id="{D7C86000-3C1F-4221-8625-CE36F6DBB2BC}"/>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63" name="Georgia">
            <a:extLst>
              <a:ext uri="{FF2B5EF4-FFF2-40B4-BE49-F238E27FC236}">
                <a16:creationId xmlns:a16="http://schemas.microsoft.com/office/drawing/2014/main" id="{6FE6986C-91ED-49FA-9269-DC95D607B6BC}"/>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47164" name="Idaho">
            <a:extLst>
              <a:ext uri="{FF2B5EF4-FFF2-40B4-BE49-F238E27FC236}">
                <a16:creationId xmlns:a16="http://schemas.microsoft.com/office/drawing/2014/main" id="{12FC290D-4115-4DA0-A1B1-AA8D177313C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47165" name="Indiana">
            <a:extLst>
              <a:ext uri="{FF2B5EF4-FFF2-40B4-BE49-F238E27FC236}">
                <a16:creationId xmlns:a16="http://schemas.microsoft.com/office/drawing/2014/main" id="{7DD8FEA4-DCDE-4C73-B293-B659F1AF235D}"/>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47166" name="Kentucky">
            <a:extLst>
              <a:ext uri="{FF2B5EF4-FFF2-40B4-BE49-F238E27FC236}">
                <a16:creationId xmlns:a16="http://schemas.microsoft.com/office/drawing/2014/main" id="{A71502C3-DA85-4859-8089-801F5AC3EC2F}"/>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47167" name="Louisiana">
            <a:extLst>
              <a:ext uri="{FF2B5EF4-FFF2-40B4-BE49-F238E27FC236}">
                <a16:creationId xmlns:a16="http://schemas.microsoft.com/office/drawing/2014/main" id="{3CDD13F4-C355-4FDB-B9FF-5616174F5668}"/>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47168" name="Maine">
            <a:extLst>
              <a:ext uri="{FF2B5EF4-FFF2-40B4-BE49-F238E27FC236}">
                <a16:creationId xmlns:a16="http://schemas.microsoft.com/office/drawing/2014/main" id="{20CCDF54-55FD-4FFF-BB90-6F2170CB4540}"/>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47169" name="Maryland">
            <a:extLst>
              <a:ext uri="{FF2B5EF4-FFF2-40B4-BE49-F238E27FC236}">
                <a16:creationId xmlns:a16="http://schemas.microsoft.com/office/drawing/2014/main" id="{0CF94EC8-36FD-478E-8DFF-96345F6E653E}"/>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47170" name="Minnesota">
            <a:extLst>
              <a:ext uri="{FF2B5EF4-FFF2-40B4-BE49-F238E27FC236}">
                <a16:creationId xmlns:a16="http://schemas.microsoft.com/office/drawing/2014/main" id="{76C10AD1-DD64-4614-AA1D-BEEBFDF22802}"/>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47171" name="Mississippi">
            <a:extLst>
              <a:ext uri="{FF2B5EF4-FFF2-40B4-BE49-F238E27FC236}">
                <a16:creationId xmlns:a16="http://schemas.microsoft.com/office/drawing/2014/main" id="{C12275E1-3E5E-47A5-84B6-1A9D17FFC14F}"/>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47172" name="Montana">
            <a:extLst>
              <a:ext uri="{FF2B5EF4-FFF2-40B4-BE49-F238E27FC236}">
                <a16:creationId xmlns:a16="http://schemas.microsoft.com/office/drawing/2014/main" id="{2EE50F34-CA7B-4495-BA59-018795816777}"/>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47173" name="Nebraska">
            <a:extLst>
              <a:ext uri="{FF2B5EF4-FFF2-40B4-BE49-F238E27FC236}">
                <a16:creationId xmlns:a16="http://schemas.microsoft.com/office/drawing/2014/main" id="{6FCF43CE-7078-4396-A05F-3ADAE60323B9}"/>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47174" name="Nevada">
            <a:extLst>
              <a:ext uri="{FF2B5EF4-FFF2-40B4-BE49-F238E27FC236}">
                <a16:creationId xmlns:a16="http://schemas.microsoft.com/office/drawing/2014/main" id="{E71B4460-0A1F-41C6-ABAD-81B405771DD2}"/>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7A9CF"/>
          </a:solidFill>
          <a:ln w="15875">
            <a:solidFill>
              <a:srgbClr val="003F48"/>
            </a:solidFill>
            <a:prstDash val="solid"/>
            <a:round/>
            <a:headEnd/>
            <a:tailEnd/>
          </a:ln>
        </p:spPr>
        <p:txBody>
          <a:bodyPr/>
          <a:lstStyle/>
          <a:p>
            <a:endParaRPr lang="en-US"/>
          </a:p>
        </p:txBody>
      </p:sp>
      <p:sp>
        <p:nvSpPr>
          <p:cNvPr id="347175" name="New Hampshire">
            <a:extLst>
              <a:ext uri="{FF2B5EF4-FFF2-40B4-BE49-F238E27FC236}">
                <a16:creationId xmlns:a16="http://schemas.microsoft.com/office/drawing/2014/main" id="{67E9E23B-FD30-4BEA-8739-52B84F65A936}"/>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47176" name="New Jersey">
            <a:extLst>
              <a:ext uri="{FF2B5EF4-FFF2-40B4-BE49-F238E27FC236}">
                <a16:creationId xmlns:a16="http://schemas.microsoft.com/office/drawing/2014/main" id="{A26C0778-EA91-4DE5-9A40-5AA6C24A6194}"/>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47177" name="North Carolina">
            <a:extLst>
              <a:ext uri="{FF2B5EF4-FFF2-40B4-BE49-F238E27FC236}">
                <a16:creationId xmlns:a16="http://schemas.microsoft.com/office/drawing/2014/main" id="{59B6210A-F3F4-4C16-97BA-F1DC346D3788}"/>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47178" name="North Dakota">
            <a:extLst>
              <a:ext uri="{FF2B5EF4-FFF2-40B4-BE49-F238E27FC236}">
                <a16:creationId xmlns:a16="http://schemas.microsoft.com/office/drawing/2014/main" id="{77DBF85D-94CB-4596-8987-6B10CFA42692}"/>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47179" name="Ohio">
            <a:extLst>
              <a:ext uri="{FF2B5EF4-FFF2-40B4-BE49-F238E27FC236}">
                <a16:creationId xmlns:a16="http://schemas.microsoft.com/office/drawing/2014/main" id="{98E43600-35D7-4C79-B33F-DC157CC20869}"/>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47180" name="Oregon">
            <a:extLst>
              <a:ext uri="{FF2B5EF4-FFF2-40B4-BE49-F238E27FC236}">
                <a16:creationId xmlns:a16="http://schemas.microsoft.com/office/drawing/2014/main" id="{20756F14-3F29-4E43-9E8F-2061A3B2D5E4}"/>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47181" name="Pennsylvania">
            <a:extLst>
              <a:ext uri="{FF2B5EF4-FFF2-40B4-BE49-F238E27FC236}">
                <a16:creationId xmlns:a16="http://schemas.microsoft.com/office/drawing/2014/main" id="{2BA339A5-D2A9-4304-B542-D7EEA7BEAB7C}"/>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47182" name="Rhode Island">
            <a:extLst>
              <a:ext uri="{FF2B5EF4-FFF2-40B4-BE49-F238E27FC236}">
                <a16:creationId xmlns:a16="http://schemas.microsoft.com/office/drawing/2014/main" id="{A702CD60-8A56-46F3-B654-FD0360BD05CE}"/>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47183" name="South Carolina">
            <a:extLst>
              <a:ext uri="{FF2B5EF4-FFF2-40B4-BE49-F238E27FC236}">
                <a16:creationId xmlns:a16="http://schemas.microsoft.com/office/drawing/2014/main" id="{73A4F3B8-01EA-4066-B98C-B57F54EF603C}"/>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47184" name="South Dakota">
            <a:extLst>
              <a:ext uri="{FF2B5EF4-FFF2-40B4-BE49-F238E27FC236}">
                <a16:creationId xmlns:a16="http://schemas.microsoft.com/office/drawing/2014/main" id="{DDE49B72-B5B4-4959-8FFA-426431919207}"/>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47185" name="Tennessee">
            <a:extLst>
              <a:ext uri="{FF2B5EF4-FFF2-40B4-BE49-F238E27FC236}">
                <a16:creationId xmlns:a16="http://schemas.microsoft.com/office/drawing/2014/main" id="{C3A430A5-7D92-4AF9-8DF5-D4B0756D5446}"/>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47186" name="Texas">
            <a:extLst>
              <a:ext uri="{FF2B5EF4-FFF2-40B4-BE49-F238E27FC236}">
                <a16:creationId xmlns:a16="http://schemas.microsoft.com/office/drawing/2014/main" id="{4ECFB52C-B88D-4A8B-B784-4F3E9ADFD320}"/>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47187" name="Utah">
            <a:extLst>
              <a:ext uri="{FF2B5EF4-FFF2-40B4-BE49-F238E27FC236}">
                <a16:creationId xmlns:a16="http://schemas.microsoft.com/office/drawing/2014/main" id="{5BD64EBB-9C1F-419F-90D8-FEB3AD720EF6}"/>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47188" name="Vermont">
            <a:extLst>
              <a:ext uri="{FF2B5EF4-FFF2-40B4-BE49-F238E27FC236}">
                <a16:creationId xmlns:a16="http://schemas.microsoft.com/office/drawing/2014/main" id="{37782E9C-E642-46D8-AC93-A6E04C87652E}"/>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47189" name="West Virginia">
            <a:extLst>
              <a:ext uri="{FF2B5EF4-FFF2-40B4-BE49-F238E27FC236}">
                <a16:creationId xmlns:a16="http://schemas.microsoft.com/office/drawing/2014/main" id="{41EC7A17-BD6C-4E0C-A807-801A2C5192B8}"/>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47190" name="Wisconsin">
            <a:extLst>
              <a:ext uri="{FF2B5EF4-FFF2-40B4-BE49-F238E27FC236}">
                <a16:creationId xmlns:a16="http://schemas.microsoft.com/office/drawing/2014/main" id="{9C110486-6987-477C-B56C-BAFCC9C56BA9}"/>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47191" name="Wyoming">
            <a:extLst>
              <a:ext uri="{FF2B5EF4-FFF2-40B4-BE49-F238E27FC236}">
                <a16:creationId xmlns:a16="http://schemas.microsoft.com/office/drawing/2014/main" id="{CC8490E7-D362-4CEF-A16E-5D71CCCA060F}"/>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47192" name="Massachusetts">
            <a:extLst>
              <a:ext uri="{FF2B5EF4-FFF2-40B4-BE49-F238E27FC236}">
                <a16:creationId xmlns:a16="http://schemas.microsoft.com/office/drawing/2014/main" id="{A1A9CEF9-B12B-4831-B864-E53D557AF26E}"/>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47193" name="Freeform 59">
            <a:extLst>
              <a:ext uri="{FF2B5EF4-FFF2-40B4-BE49-F238E27FC236}">
                <a16:creationId xmlns:a16="http://schemas.microsoft.com/office/drawing/2014/main" id="{DBD246B9-3929-4C52-BC9D-6C4CB0BFF7CE}"/>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94" name="Freeform 60">
            <a:extLst>
              <a:ext uri="{FF2B5EF4-FFF2-40B4-BE49-F238E27FC236}">
                <a16:creationId xmlns:a16="http://schemas.microsoft.com/office/drawing/2014/main" id="{E9816CC3-9A38-4073-AD56-C3B946E6DAC9}"/>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195" name="Virginia">
            <a:extLst>
              <a:ext uri="{FF2B5EF4-FFF2-40B4-BE49-F238E27FC236}">
                <a16:creationId xmlns:a16="http://schemas.microsoft.com/office/drawing/2014/main" id="{FB52C86D-2AE3-4505-BAB2-F1659C657CF0}"/>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47196" name="Freeform 62">
            <a:extLst>
              <a:ext uri="{FF2B5EF4-FFF2-40B4-BE49-F238E27FC236}">
                <a16:creationId xmlns:a16="http://schemas.microsoft.com/office/drawing/2014/main" id="{BB1C4E02-339A-477C-8C1D-2C7817F90A0A}"/>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7197" name="Hawaii">
            <a:extLst>
              <a:ext uri="{FF2B5EF4-FFF2-40B4-BE49-F238E27FC236}">
                <a16:creationId xmlns:a16="http://schemas.microsoft.com/office/drawing/2014/main" id="{543DE61D-35C3-4025-A633-51F312D6DE6D}"/>
              </a:ext>
            </a:extLst>
          </p:cNvPr>
          <p:cNvGrpSpPr>
            <a:grpSpLocks/>
          </p:cNvGrpSpPr>
          <p:nvPr/>
        </p:nvGrpSpPr>
        <p:grpSpPr bwMode="auto">
          <a:xfrm>
            <a:off x="682625" y="3846513"/>
            <a:ext cx="963613" cy="498475"/>
            <a:chOff x="582" y="2987"/>
            <a:chExt cx="659" cy="352"/>
          </a:xfrm>
        </p:grpSpPr>
        <p:sp>
          <p:nvSpPr>
            <p:cNvPr id="347222" name="Freeform 64">
              <a:extLst>
                <a:ext uri="{FF2B5EF4-FFF2-40B4-BE49-F238E27FC236}">
                  <a16:creationId xmlns:a16="http://schemas.microsoft.com/office/drawing/2014/main" id="{12A71078-7011-4199-9E0C-5F033B520A0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347223" name="Freeform 65">
              <a:extLst>
                <a:ext uri="{FF2B5EF4-FFF2-40B4-BE49-F238E27FC236}">
                  <a16:creationId xmlns:a16="http://schemas.microsoft.com/office/drawing/2014/main" id="{A1DD0486-F012-461B-AABE-41A746A2F2C9}"/>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47224" name="Freeform 66">
              <a:extLst>
                <a:ext uri="{FF2B5EF4-FFF2-40B4-BE49-F238E27FC236}">
                  <a16:creationId xmlns:a16="http://schemas.microsoft.com/office/drawing/2014/main" id="{C761EA41-D18A-47E8-B296-0BB94841FC3D}"/>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7225" name="Freeform 67">
              <a:extLst>
                <a:ext uri="{FF2B5EF4-FFF2-40B4-BE49-F238E27FC236}">
                  <a16:creationId xmlns:a16="http://schemas.microsoft.com/office/drawing/2014/main" id="{678E80F5-873F-4B5A-AE73-42E846A2CB5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47226" name="Freeform 68">
              <a:extLst>
                <a:ext uri="{FF2B5EF4-FFF2-40B4-BE49-F238E27FC236}">
                  <a16:creationId xmlns:a16="http://schemas.microsoft.com/office/drawing/2014/main" id="{9A44C8B9-4FD0-410B-8976-362A06DA172E}"/>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7227" name="Freeform 69">
              <a:extLst>
                <a:ext uri="{FF2B5EF4-FFF2-40B4-BE49-F238E27FC236}">
                  <a16:creationId xmlns:a16="http://schemas.microsoft.com/office/drawing/2014/main" id="{BF378466-ADB2-496C-AADD-CB5672FBD92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7228" name="Freeform 70">
              <a:extLst>
                <a:ext uri="{FF2B5EF4-FFF2-40B4-BE49-F238E27FC236}">
                  <a16:creationId xmlns:a16="http://schemas.microsoft.com/office/drawing/2014/main" id="{7DFADD8B-7A4E-462A-9B37-2B8123AA59E8}"/>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347229" name="Freeform 71">
              <a:extLst>
                <a:ext uri="{FF2B5EF4-FFF2-40B4-BE49-F238E27FC236}">
                  <a16:creationId xmlns:a16="http://schemas.microsoft.com/office/drawing/2014/main" id="{07F7F1EC-9B35-4109-8736-BBDFB3D799C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347198" name="Alaska">
            <a:extLst>
              <a:ext uri="{FF2B5EF4-FFF2-40B4-BE49-F238E27FC236}">
                <a16:creationId xmlns:a16="http://schemas.microsoft.com/office/drawing/2014/main" id="{D230EBCF-C0FD-4BE2-B31D-E2739093B801}"/>
              </a:ext>
            </a:extLst>
          </p:cNvPr>
          <p:cNvGrpSpPr>
            <a:grpSpLocks/>
          </p:cNvGrpSpPr>
          <p:nvPr/>
        </p:nvGrpSpPr>
        <p:grpSpPr bwMode="auto">
          <a:xfrm>
            <a:off x="660400" y="4448175"/>
            <a:ext cx="2776538" cy="987425"/>
            <a:chOff x="523" y="3048"/>
            <a:chExt cx="1899" cy="696"/>
          </a:xfrm>
        </p:grpSpPr>
        <p:sp>
          <p:nvSpPr>
            <p:cNvPr id="347212" name="Freeform 73">
              <a:extLst>
                <a:ext uri="{FF2B5EF4-FFF2-40B4-BE49-F238E27FC236}">
                  <a16:creationId xmlns:a16="http://schemas.microsoft.com/office/drawing/2014/main" id="{16F8923F-E6DD-4F4C-9066-188A6DCE6E8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47213" name="Freeform 74">
              <a:extLst>
                <a:ext uri="{FF2B5EF4-FFF2-40B4-BE49-F238E27FC236}">
                  <a16:creationId xmlns:a16="http://schemas.microsoft.com/office/drawing/2014/main" id="{DA4C2F6E-C0E8-4AAD-949A-C6604657E917}"/>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47214" name="Freeform 75">
              <a:extLst>
                <a:ext uri="{FF2B5EF4-FFF2-40B4-BE49-F238E27FC236}">
                  <a16:creationId xmlns:a16="http://schemas.microsoft.com/office/drawing/2014/main" id="{B2A4EB97-5C4C-45DE-B03C-D3D774891D5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47215" name="Freeform 76">
              <a:extLst>
                <a:ext uri="{FF2B5EF4-FFF2-40B4-BE49-F238E27FC236}">
                  <a16:creationId xmlns:a16="http://schemas.microsoft.com/office/drawing/2014/main" id="{A30946B4-DBA6-4853-A63B-CC80475FF8E7}"/>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47216" name="Freeform 77">
              <a:extLst>
                <a:ext uri="{FF2B5EF4-FFF2-40B4-BE49-F238E27FC236}">
                  <a16:creationId xmlns:a16="http://schemas.microsoft.com/office/drawing/2014/main" id="{54F323AB-8F1E-42BE-AD51-FD5978445D4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47217" name="Freeform 78">
              <a:extLst>
                <a:ext uri="{FF2B5EF4-FFF2-40B4-BE49-F238E27FC236}">
                  <a16:creationId xmlns:a16="http://schemas.microsoft.com/office/drawing/2014/main" id="{72759CD9-C576-498E-9040-955DC382E67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47218" name="Freeform 79">
              <a:extLst>
                <a:ext uri="{FF2B5EF4-FFF2-40B4-BE49-F238E27FC236}">
                  <a16:creationId xmlns:a16="http://schemas.microsoft.com/office/drawing/2014/main" id="{0867B983-C843-4A5F-B580-71511A9D2AEE}"/>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47219" name="Freeform 80">
              <a:extLst>
                <a:ext uri="{FF2B5EF4-FFF2-40B4-BE49-F238E27FC236}">
                  <a16:creationId xmlns:a16="http://schemas.microsoft.com/office/drawing/2014/main" id="{EF48439A-49F2-43CD-9807-7D707CE75C3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47220" name="Freeform 81">
              <a:extLst>
                <a:ext uri="{FF2B5EF4-FFF2-40B4-BE49-F238E27FC236}">
                  <a16:creationId xmlns:a16="http://schemas.microsoft.com/office/drawing/2014/main" id="{AF0ECAE1-0CD3-4330-8DB9-3D57A55F8326}"/>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47221" name="Freeform 82">
              <a:extLst>
                <a:ext uri="{FF2B5EF4-FFF2-40B4-BE49-F238E27FC236}">
                  <a16:creationId xmlns:a16="http://schemas.microsoft.com/office/drawing/2014/main" id="{008DAC45-5E41-4207-B976-1C18BA8AE94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47199" name="Rectangle 109">
            <a:extLst>
              <a:ext uri="{FF2B5EF4-FFF2-40B4-BE49-F238E27FC236}">
                <a16:creationId xmlns:a16="http://schemas.microsoft.com/office/drawing/2014/main" id="{EB222B8A-5546-4281-BB33-72C118BEF47C}"/>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7200" name="Rectangle 110">
            <a:extLst>
              <a:ext uri="{FF2B5EF4-FFF2-40B4-BE49-F238E27FC236}">
                <a16:creationId xmlns:a16="http://schemas.microsoft.com/office/drawing/2014/main" id="{58B22DA8-2599-43CA-9151-372E4029815F}"/>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7201" name="Rectangle 111">
            <a:extLst>
              <a:ext uri="{FF2B5EF4-FFF2-40B4-BE49-F238E27FC236}">
                <a16:creationId xmlns:a16="http://schemas.microsoft.com/office/drawing/2014/main" id="{06049D98-4A15-4433-A6E2-9F3BF51F071D}"/>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7202" name="Rectangle 112">
            <a:extLst>
              <a:ext uri="{FF2B5EF4-FFF2-40B4-BE49-F238E27FC236}">
                <a16:creationId xmlns:a16="http://schemas.microsoft.com/office/drawing/2014/main" id="{6E005FDE-759F-45C7-B3C2-F7193FD9BDC4}"/>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7203" name="Rectangle 113">
            <a:extLst>
              <a:ext uri="{FF2B5EF4-FFF2-40B4-BE49-F238E27FC236}">
                <a16:creationId xmlns:a16="http://schemas.microsoft.com/office/drawing/2014/main" id="{A59E9879-8F0B-4DE0-8DF6-FE91B3742292}"/>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7204" name="Text Box 114">
            <a:extLst>
              <a:ext uri="{FF2B5EF4-FFF2-40B4-BE49-F238E27FC236}">
                <a16:creationId xmlns:a16="http://schemas.microsoft.com/office/drawing/2014/main" id="{64DE3D80-27FC-4AF7-8A04-E7BA76585197}"/>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47205" name="Text Box 105">
            <a:extLst>
              <a:ext uri="{FF2B5EF4-FFF2-40B4-BE49-F238E27FC236}">
                <a16:creationId xmlns:a16="http://schemas.microsoft.com/office/drawing/2014/main" id="{A455CBF5-8143-4A78-84E7-8D812A9CF034}"/>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47206" name="Text Box 106">
            <a:extLst>
              <a:ext uri="{FF2B5EF4-FFF2-40B4-BE49-F238E27FC236}">
                <a16:creationId xmlns:a16="http://schemas.microsoft.com/office/drawing/2014/main" id="{AAEBB911-5E4C-45EF-88B6-7D2A011CBB1D}"/>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47207" name="Text Box 107">
            <a:extLst>
              <a:ext uri="{FF2B5EF4-FFF2-40B4-BE49-F238E27FC236}">
                <a16:creationId xmlns:a16="http://schemas.microsoft.com/office/drawing/2014/main" id="{326497CC-8093-4FD2-92E9-D705EFC56F1B}"/>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47208" name="Text Box 108">
            <a:extLst>
              <a:ext uri="{FF2B5EF4-FFF2-40B4-BE49-F238E27FC236}">
                <a16:creationId xmlns:a16="http://schemas.microsoft.com/office/drawing/2014/main" id="{70D0F3A1-71B5-448C-BD0C-4E4BDA6D90F6}"/>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47209" name="Rectangle 7">
            <a:extLst>
              <a:ext uri="{FF2B5EF4-FFF2-40B4-BE49-F238E27FC236}">
                <a16:creationId xmlns:a16="http://schemas.microsoft.com/office/drawing/2014/main" id="{021628DF-F475-4A9F-80EF-374AD7D70F72}"/>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placed fruits and vegetables near the cafeteria cashier, where they are easy to access</a:t>
            </a:r>
          </a:p>
        </p:txBody>
      </p:sp>
      <p:sp>
        <p:nvSpPr>
          <p:cNvPr id="347210" name="Text Box 101">
            <a:extLst>
              <a:ext uri="{FF2B5EF4-FFF2-40B4-BE49-F238E27FC236}">
                <a16:creationId xmlns:a16="http://schemas.microsoft.com/office/drawing/2014/main" id="{83E253FC-5C7D-47B9-8876-E35A57580B1E}"/>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47211" name="Text Box 116">
            <a:extLst>
              <a:ext uri="{FF2B5EF4-FFF2-40B4-BE49-F238E27FC236}">
                <a16:creationId xmlns:a16="http://schemas.microsoft.com/office/drawing/2014/main" id="{80D951CC-E1B6-4C75-9B3E-2350E7BF2D1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Kansas">
            <a:extLst>
              <a:ext uri="{FF2B5EF4-FFF2-40B4-BE49-F238E27FC236}">
                <a16:creationId xmlns:a16="http://schemas.microsoft.com/office/drawing/2014/main" id="{C70A22C5-D644-4A02-AC85-8DDC470D1B9E}"/>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49187" name="Missouri">
            <a:extLst>
              <a:ext uri="{FF2B5EF4-FFF2-40B4-BE49-F238E27FC236}">
                <a16:creationId xmlns:a16="http://schemas.microsoft.com/office/drawing/2014/main" id="{2455EF87-CD77-4217-AE99-6A9151FC2ABD}"/>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9188" name="Illinois">
            <a:extLst>
              <a:ext uri="{FF2B5EF4-FFF2-40B4-BE49-F238E27FC236}">
                <a16:creationId xmlns:a16="http://schemas.microsoft.com/office/drawing/2014/main" id="{7EB7595C-B1C8-4B50-993A-BCCC8B057B47}"/>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49189" name="Iowa">
            <a:extLst>
              <a:ext uri="{FF2B5EF4-FFF2-40B4-BE49-F238E27FC236}">
                <a16:creationId xmlns:a16="http://schemas.microsoft.com/office/drawing/2014/main" id="{D54A71BC-B2FC-4C8A-8675-BA225459D6AC}"/>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49190" name="New Mexico">
            <a:extLst>
              <a:ext uri="{FF2B5EF4-FFF2-40B4-BE49-F238E27FC236}">
                <a16:creationId xmlns:a16="http://schemas.microsoft.com/office/drawing/2014/main" id="{9EB3275C-5EDA-47BC-8562-C027A6975FF7}"/>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49191" name="Oklahoma">
            <a:extLst>
              <a:ext uri="{FF2B5EF4-FFF2-40B4-BE49-F238E27FC236}">
                <a16:creationId xmlns:a16="http://schemas.microsoft.com/office/drawing/2014/main" id="{0CA5F459-A3AB-40FB-9819-4BD8DC4C338C}"/>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49192" name="Florida">
            <a:extLst>
              <a:ext uri="{FF2B5EF4-FFF2-40B4-BE49-F238E27FC236}">
                <a16:creationId xmlns:a16="http://schemas.microsoft.com/office/drawing/2014/main" id="{143AB9FD-227D-4894-AF32-CE28B772CD58}"/>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49193" name="Freeform 9">
            <a:extLst>
              <a:ext uri="{FF2B5EF4-FFF2-40B4-BE49-F238E27FC236}">
                <a16:creationId xmlns:a16="http://schemas.microsoft.com/office/drawing/2014/main" id="{734686ED-FC3D-42CC-A3B1-EEB1B75DB6DC}"/>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49194" name="Freeform 10">
            <a:extLst>
              <a:ext uri="{FF2B5EF4-FFF2-40B4-BE49-F238E27FC236}">
                <a16:creationId xmlns:a16="http://schemas.microsoft.com/office/drawing/2014/main" id="{00AA517C-E90D-4FE7-AF2A-B860DBC28633}"/>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49195" name="Freeform 11">
            <a:extLst>
              <a:ext uri="{FF2B5EF4-FFF2-40B4-BE49-F238E27FC236}">
                <a16:creationId xmlns:a16="http://schemas.microsoft.com/office/drawing/2014/main" id="{DB8A98F1-55ED-4870-B5FC-AEE5ACA143F3}"/>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49196" name="Michigan Upper">
            <a:extLst>
              <a:ext uri="{FF2B5EF4-FFF2-40B4-BE49-F238E27FC236}">
                <a16:creationId xmlns:a16="http://schemas.microsoft.com/office/drawing/2014/main" id="{D799581C-71E2-4186-8DEB-B7CDD9E5F37A}"/>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49197" name="Michigan">
            <a:extLst>
              <a:ext uri="{FF2B5EF4-FFF2-40B4-BE49-F238E27FC236}">
                <a16:creationId xmlns:a16="http://schemas.microsoft.com/office/drawing/2014/main" id="{B346F0DF-FAF9-404A-BDF4-14EC294914F6}"/>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49198" name="New York">
            <a:extLst>
              <a:ext uri="{FF2B5EF4-FFF2-40B4-BE49-F238E27FC236}">
                <a16:creationId xmlns:a16="http://schemas.microsoft.com/office/drawing/2014/main" id="{368ECF41-2C7A-4C90-8249-D8B5AB045F46}"/>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49199" name="Freeform 15">
            <a:extLst>
              <a:ext uri="{FF2B5EF4-FFF2-40B4-BE49-F238E27FC236}">
                <a16:creationId xmlns:a16="http://schemas.microsoft.com/office/drawing/2014/main" id="{1AA0AB31-656F-437B-800F-D234E5E9C0F5}"/>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00" name="Freeform 16">
            <a:extLst>
              <a:ext uri="{FF2B5EF4-FFF2-40B4-BE49-F238E27FC236}">
                <a16:creationId xmlns:a16="http://schemas.microsoft.com/office/drawing/2014/main" id="{E8CB1DD3-37F5-4C01-B870-4DE053A1CAB4}"/>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01" name="Washington">
            <a:extLst>
              <a:ext uri="{FF2B5EF4-FFF2-40B4-BE49-F238E27FC236}">
                <a16:creationId xmlns:a16="http://schemas.microsoft.com/office/drawing/2014/main" id="{D47B37D9-7C88-4368-B47C-04BF98CA7CF0}"/>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49202" name="Freeform 19">
            <a:extLst>
              <a:ext uri="{FF2B5EF4-FFF2-40B4-BE49-F238E27FC236}">
                <a16:creationId xmlns:a16="http://schemas.microsoft.com/office/drawing/2014/main" id="{7C523869-0D24-4682-AA26-52A0086E8ACC}"/>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03" name="Alabama">
            <a:extLst>
              <a:ext uri="{FF2B5EF4-FFF2-40B4-BE49-F238E27FC236}">
                <a16:creationId xmlns:a16="http://schemas.microsoft.com/office/drawing/2014/main" id="{6F1E3A8F-5508-4047-8627-FFFDB10CAFDF}"/>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9204" name="Arizona">
            <a:extLst>
              <a:ext uri="{FF2B5EF4-FFF2-40B4-BE49-F238E27FC236}">
                <a16:creationId xmlns:a16="http://schemas.microsoft.com/office/drawing/2014/main" id="{4CB62692-53A5-4B6F-B02C-410F8A2AF8D5}"/>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49205" name="Arkansas">
            <a:extLst>
              <a:ext uri="{FF2B5EF4-FFF2-40B4-BE49-F238E27FC236}">
                <a16:creationId xmlns:a16="http://schemas.microsoft.com/office/drawing/2014/main" id="{0EB567DC-ABFC-4188-BC4D-39D273EBD8AB}"/>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49206" name="California">
            <a:extLst>
              <a:ext uri="{FF2B5EF4-FFF2-40B4-BE49-F238E27FC236}">
                <a16:creationId xmlns:a16="http://schemas.microsoft.com/office/drawing/2014/main" id="{2FDF0F58-69A1-40A9-88B3-F484B32986D3}"/>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49207" name="Colorado">
            <a:extLst>
              <a:ext uri="{FF2B5EF4-FFF2-40B4-BE49-F238E27FC236}">
                <a16:creationId xmlns:a16="http://schemas.microsoft.com/office/drawing/2014/main" id="{8CA1E37D-AD51-4CEE-9C7E-5B4A03053902}"/>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49208" name="Connecticut">
            <a:extLst>
              <a:ext uri="{FF2B5EF4-FFF2-40B4-BE49-F238E27FC236}">
                <a16:creationId xmlns:a16="http://schemas.microsoft.com/office/drawing/2014/main" id="{23E003E9-BB70-45A2-8C3F-9FD38CFE845D}"/>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49209" name="Delaware">
            <a:extLst>
              <a:ext uri="{FF2B5EF4-FFF2-40B4-BE49-F238E27FC236}">
                <a16:creationId xmlns:a16="http://schemas.microsoft.com/office/drawing/2014/main" id="{8B256E8C-4B1D-4353-9591-70C2024EF1A0}"/>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9210" name="Freeform 27">
            <a:extLst>
              <a:ext uri="{FF2B5EF4-FFF2-40B4-BE49-F238E27FC236}">
                <a16:creationId xmlns:a16="http://schemas.microsoft.com/office/drawing/2014/main" id="{F94F279F-BD8D-4A93-8F4A-6ECCB38A55A4}"/>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11" name="Georgia">
            <a:extLst>
              <a:ext uri="{FF2B5EF4-FFF2-40B4-BE49-F238E27FC236}">
                <a16:creationId xmlns:a16="http://schemas.microsoft.com/office/drawing/2014/main" id="{C5DC498A-34D8-4808-A340-F4F03D215070}"/>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49212" name="Idaho">
            <a:extLst>
              <a:ext uri="{FF2B5EF4-FFF2-40B4-BE49-F238E27FC236}">
                <a16:creationId xmlns:a16="http://schemas.microsoft.com/office/drawing/2014/main" id="{EB63D502-B733-44C4-8231-4573E032DF5F}"/>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49213" name="Indiana">
            <a:extLst>
              <a:ext uri="{FF2B5EF4-FFF2-40B4-BE49-F238E27FC236}">
                <a16:creationId xmlns:a16="http://schemas.microsoft.com/office/drawing/2014/main" id="{AB578EF7-6ADA-4220-B6E9-2C239A2C5FA3}"/>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49214" name="Kentucky">
            <a:extLst>
              <a:ext uri="{FF2B5EF4-FFF2-40B4-BE49-F238E27FC236}">
                <a16:creationId xmlns:a16="http://schemas.microsoft.com/office/drawing/2014/main" id="{486978B9-B40B-43FB-AD49-09662634F2CB}"/>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49215" name="Louisiana">
            <a:extLst>
              <a:ext uri="{FF2B5EF4-FFF2-40B4-BE49-F238E27FC236}">
                <a16:creationId xmlns:a16="http://schemas.microsoft.com/office/drawing/2014/main" id="{20580AA0-5DA8-4547-914E-683EFAB7D1E6}"/>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49216" name="Maine">
            <a:extLst>
              <a:ext uri="{FF2B5EF4-FFF2-40B4-BE49-F238E27FC236}">
                <a16:creationId xmlns:a16="http://schemas.microsoft.com/office/drawing/2014/main" id="{80C257D7-DAEA-4511-BC0D-25789C80ADBB}"/>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49217" name="Maryland">
            <a:extLst>
              <a:ext uri="{FF2B5EF4-FFF2-40B4-BE49-F238E27FC236}">
                <a16:creationId xmlns:a16="http://schemas.microsoft.com/office/drawing/2014/main" id="{3AF7DFD2-BCA6-4B04-B5E8-F0D6DD812039}"/>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9218" name="Minnesota">
            <a:extLst>
              <a:ext uri="{FF2B5EF4-FFF2-40B4-BE49-F238E27FC236}">
                <a16:creationId xmlns:a16="http://schemas.microsoft.com/office/drawing/2014/main" id="{CEA953E9-2D39-4B38-8E9E-5E191B501FAD}"/>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49219" name="Mississippi">
            <a:extLst>
              <a:ext uri="{FF2B5EF4-FFF2-40B4-BE49-F238E27FC236}">
                <a16:creationId xmlns:a16="http://schemas.microsoft.com/office/drawing/2014/main" id="{5F21360F-6AE3-4A16-91F6-C0F67AB067FF}"/>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49220" name="Montana">
            <a:extLst>
              <a:ext uri="{FF2B5EF4-FFF2-40B4-BE49-F238E27FC236}">
                <a16:creationId xmlns:a16="http://schemas.microsoft.com/office/drawing/2014/main" id="{0D8B8431-3E0A-4F2C-9F0B-8FA011AB2ED5}"/>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49221" name="Nebraska">
            <a:extLst>
              <a:ext uri="{FF2B5EF4-FFF2-40B4-BE49-F238E27FC236}">
                <a16:creationId xmlns:a16="http://schemas.microsoft.com/office/drawing/2014/main" id="{563C57C2-BF91-428C-A0C5-10138854C64B}"/>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49222" name="Nevada">
            <a:extLst>
              <a:ext uri="{FF2B5EF4-FFF2-40B4-BE49-F238E27FC236}">
                <a16:creationId xmlns:a16="http://schemas.microsoft.com/office/drawing/2014/main" id="{F18209C7-A07B-4FB9-8BC2-F38596580A03}"/>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49223" name="New Hampshire">
            <a:extLst>
              <a:ext uri="{FF2B5EF4-FFF2-40B4-BE49-F238E27FC236}">
                <a16:creationId xmlns:a16="http://schemas.microsoft.com/office/drawing/2014/main" id="{69B23DC2-2334-4A67-8F5F-698593C544E8}"/>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49224" name="New Jersey">
            <a:extLst>
              <a:ext uri="{FF2B5EF4-FFF2-40B4-BE49-F238E27FC236}">
                <a16:creationId xmlns:a16="http://schemas.microsoft.com/office/drawing/2014/main" id="{648EBA89-5ED6-42DC-8DA0-9B12F92AD455}"/>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49225" name="North Carolina">
            <a:extLst>
              <a:ext uri="{FF2B5EF4-FFF2-40B4-BE49-F238E27FC236}">
                <a16:creationId xmlns:a16="http://schemas.microsoft.com/office/drawing/2014/main" id="{126D3223-071E-4782-B1FF-1A015501751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49226" name="North Dakota">
            <a:extLst>
              <a:ext uri="{FF2B5EF4-FFF2-40B4-BE49-F238E27FC236}">
                <a16:creationId xmlns:a16="http://schemas.microsoft.com/office/drawing/2014/main" id="{C493106E-AD1B-43DA-A5A6-DD05FAEB742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49227" name="Ohio">
            <a:extLst>
              <a:ext uri="{FF2B5EF4-FFF2-40B4-BE49-F238E27FC236}">
                <a16:creationId xmlns:a16="http://schemas.microsoft.com/office/drawing/2014/main" id="{CF2A920C-F24B-4EAF-AAC5-46E72C8A8A19}"/>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49228" name="Oregon">
            <a:extLst>
              <a:ext uri="{FF2B5EF4-FFF2-40B4-BE49-F238E27FC236}">
                <a16:creationId xmlns:a16="http://schemas.microsoft.com/office/drawing/2014/main" id="{12F0C324-6CC9-4624-8036-4169BD9FC327}"/>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49229" name="Pennsylvania">
            <a:extLst>
              <a:ext uri="{FF2B5EF4-FFF2-40B4-BE49-F238E27FC236}">
                <a16:creationId xmlns:a16="http://schemas.microsoft.com/office/drawing/2014/main" id="{F479F805-7B2C-4AF3-9F6B-4806625BAE45}"/>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49230" name="Rhode Island">
            <a:extLst>
              <a:ext uri="{FF2B5EF4-FFF2-40B4-BE49-F238E27FC236}">
                <a16:creationId xmlns:a16="http://schemas.microsoft.com/office/drawing/2014/main" id="{581A797A-03B2-4838-B144-BB891F3D38A0}"/>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9231" name="South Carolina">
            <a:extLst>
              <a:ext uri="{FF2B5EF4-FFF2-40B4-BE49-F238E27FC236}">
                <a16:creationId xmlns:a16="http://schemas.microsoft.com/office/drawing/2014/main" id="{C9927DCC-D0ED-4677-B988-83C8449DDD6E}"/>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49232" name="South Dakota">
            <a:extLst>
              <a:ext uri="{FF2B5EF4-FFF2-40B4-BE49-F238E27FC236}">
                <a16:creationId xmlns:a16="http://schemas.microsoft.com/office/drawing/2014/main" id="{ED83B606-90EA-4240-A283-F92A5DBE6B32}"/>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49233" name="Tennessee">
            <a:extLst>
              <a:ext uri="{FF2B5EF4-FFF2-40B4-BE49-F238E27FC236}">
                <a16:creationId xmlns:a16="http://schemas.microsoft.com/office/drawing/2014/main" id="{86FBA08E-7122-4C17-A120-14220168E36F}"/>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49234" name="Texas">
            <a:extLst>
              <a:ext uri="{FF2B5EF4-FFF2-40B4-BE49-F238E27FC236}">
                <a16:creationId xmlns:a16="http://schemas.microsoft.com/office/drawing/2014/main" id="{54EB50C6-8474-4CE4-BB26-174541046C3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49235" name="Utah">
            <a:extLst>
              <a:ext uri="{FF2B5EF4-FFF2-40B4-BE49-F238E27FC236}">
                <a16:creationId xmlns:a16="http://schemas.microsoft.com/office/drawing/2014/main" id="{4AA45073-CE87-4A46-B577-168392EFE2DA}"/>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49236" name="Vermont">
            <a:extLst>
              <a:ext uri="{FF2B5EF4-FFF2-40B4-BE49-F238E27FC236}">
                <a16:creationId xmlns:a16="http://schemas.microsoft.com/office/drawing/2014/main" id="{6661AD6A-B6EE-45AA-A4C4-63C83F57DF47}"/>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49237" name="West Virginia">
            <a:extLst>
              <a:ext uri="{FF2B5EF4-FFF2-40B4-BE49-F238E27FC236}">
                <a16:creationId xmlns:a16="http://schemas.microsoft.com/office/drawing/2014/main" id="{3FBD83AA-824D-46F5-979B-5B0B28C69CAE}"/>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49238" name="Wisconsin">
            <a:extLst>
              <a:ext uri="{FF2B5EF4-FFF2-40B4-BE49-F238E27FC236}">
                <a16:creationId xmlns:a16="http://schemas.microsoft.com/office/drawing/2014/main" id="{761D0857-2840-46AC-8C8F-782055E72834}"/>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49239" name="Wyoming">
            <a:extLst>
              <a:ext uri="{FF2B5EF4-FFF2-40B4-BE49-F238E27FC236}">
                <a16:creationId xmlns:a16="http://schemas.microsoft.com/office/drawing/2014/main" id="{9E1668CF-9A4A-4AA5-80AD-98F746204D9A}"/>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49240" name="Massachusetts">
            <a:extLst>
              <a:ext uri="{FF2B5EF4-FFF2-40B4-BE49-F238E27FC236}">
                <a16:creationId xmlns:a16="http://schemas.microsoft.com/office/drawing/2014/main" id="{096613E8-DE68-4BA6-A5D7-6C61EDB9DE12}"/>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9241" name="Freeform 59">
            <a:extLst>
              <a:ext uri="{FF2B5EF4-FFF2-40B4-BE49-F238E27FC236}">
                <a16:creationId xmlns:a16="http://schemas.microsoft.com/office/drawing/2014/main" id="{A983A5E2-CD1F-4090-9DA2-85D77F26B4F7}"/>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42" name="Freeform 60">
            <a:extLst>
              <a:ext uri="{FF2B5EF4-FFF2-40B4-BE49-F238E27FC236}">
                <a16:creationId xmlns:a16="http://schemas.microsoft.com/office/drawing/2014/main" id="{ED8B3049-96D9-4918-93C7-F252511F0A2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243" name="Virginia">
            <a:extLst>
              <a:ext uri="{FF2B5EF4-FFF2-40B4-BE49-F238E27FC236}">
                <a16:creationId xmlns:a16="http://schemas.microsoft.com/office/drawing/2014/main" id="{2E100BCE-1320-401E-8BF3-D14339B7FD13}"/>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49244" name="Freeform 62">
            <a:extLst>
              <a:ext uri="{FF2B5EF4-FFF2-40B4-BE49-F238E27FC236}">
                <a16:creationId xmlns:a16="http://schemas.microsoft.com/office/drawing/2014/main" id="{69C33105-C0C4-4BCA-A3E7-E5DCD72BBE2D}"/>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9245" name="Hawaii">
            <a:extLst>
              <a:ext uri="{FF2B5EF4-FFF2-40B4-BE49-F238E27FC236}">
                <a16:creationId xmlns:a16="http://schemas.microsoft.com/office/drawing/2014/main" id="{824FDB57-BFE4-41D4-8F52-3972DCC7112F}"/>
              </a:ext>
            </a:extLst>
          </p:cNvPr>
          <p:cNvGrpSpPr>
            <a:grpSpLocks/>
          </p:cNvGrpSpPr>
          <p:nvPr/>
        </p:nvGrpSpPr>
        <p:grpSpPr bwMode="auto">
          <a:xfrm>
            <a:off x="682625" y="3846513"/>
            <a:ext cx="963613" cy="498475"/>
            <a:chOff x="582" y="2987"/>
            <a:chExt cx="659" cy="352"/>
          </a:xfrm>
        </p:grpSpPr>
        <p:sp>
          <p:nvSpPr>
            <p:cNvPr id="349270" name="Freeform 64">
              <a:extLst>
                <a:ext uri="{FF2B5EF4-FFF2-40B4-BE49-F238E27FC236}">
                  <a16:creationId xmlns:a16="http://schemas.microsoft.com/office/drawing/2014/main" id="{D79FB311-98E6-473B-BF90-14FE1F18A8D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49271" name="Freeform 65">
              <a:extLst>
                <a:ext uri="{FF2B5EF4-FFF2-40B4-BE49-F238E27FC236}">
                  <a16:creationId xmlns:a16="http://schemas.microsoft.com/office/drawing/2014/main" id="{A77EB305-890F-4785-9BFB-17BCE90B7295}"/>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49272" name="Freeform 66">
              <a:extLst>
                <a:ext uri="{FF2B5EF4-FFF2-40B4-BE49-F238E27FC236}">
                  <a16:creationId xmlns:a16="http://schemas.microsoft.com/office/drawing/2014/main" id="{50BDF047-1667-4A9E-B7D1-6EF74784524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49273" name="Freeform 67">
              <a:extLst>
                <a:ext uri="{FF2B5EF4-FFF2-40B4-BE49-F238E27FC236}">
                  <a16:creationId xmlns:a16="http://schemas.microsoft.com/office/drawing/2014/main" id="{64C117E1-8565-4ED2-B774-C5BE7389CF5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49274" name="Freeform 68">
              <a:extLst>
                <a:ext uri="{FF2B5EF4-FFF2-40B4-BE49-F238E27FC236}">
                  <a16:creationId xmlns:a16="http://schemas.microsoft.com/office/drawing/2014/main" id="{107FEC55-90A7-4000-9932-BFDCA8A8911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49275" name="Freeform 69">
              <a:extLst>
                <a:ext uri="{FF2B5EF4-FFF2-40B4-BE49-F238E27FC236}">
                  <a16:creationId xmlns:a16="http://schemas.microsoft.com/office/drawing/2014/main" id="{88CD5EF0-EE3D-41E1-B3DB-0EC382F3EE7B}"/>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49276" name="Freeform 70">
              <a:extLst>
                <a:ext uri="{FF2B5EF4-FFF2-40B4-BE49-F238E27FC236}">
                  <a16:creationId xmlns:a16="http://schemas.microsoft.com/office/drawing/2014/main" id="{53724D91-A56F-4EE0-B686-6BE9DA12D187}"/>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49277" name="Freeform 71">
              <a:extLst>
                <a:ext uri="{FF2B5EF4-FFF2-40B4-BE49-F238E27FC236}">
                  <a16:creationId xmlns:a16="http://schemas.microsoft.com/office/drawing/2014/main" id="{A1D53518-DACA-44CD-A45B-C862E41CC599}"/>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49246" name="Alaska">
            <a:extLst>
              <a:ext uri="{FF2B5EF4-FFF2-40B4-BE49-F238E27FC236}">
                <a16:creationId xmlns:a16="http://schemas.microsoft.com/office/drawing/2014/main" id="{88ABB33E-A500-4F39-A6C1-0C870DDA1104}"/>
              </a:ext>
            </a:extLst>
          </p:cNvPr>
          <p:cNvGrpSpPr>
            <a:grpSpLocks/>
          </p:cNvGrpSpPr>
          <p:nvPr/>
        </p:nvGrpSpPr>
        <p:grpSpPr bwMode="auto">
          <a:xfrm>
            <a:off x="660400" y="4448175"/>
            <a:ext cx="2776538" cy="987425"/>
            <a:chOff x="523" y="3048"/>
            <a:chExt cx="1899" cy="696"/>
          </a:xfrm>
        </p:grpSpPr>
        <p:sp>
          <p:nvSpPr>
            <p:cNvPr id="349260" name="Freeform 73">
              <a:extLst>
                <a:ext uri="{FF2B5EF4-FFF2-40B4-BE49-F238E27FC236}">
                  <a16:creationId xmlns:a16="http://schemas.microsoft.com/office/drawing/2014/main" id="{F0A27CD7-15AE-4067-80FC-335598C011D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49261" name="Freeform 74">
              <a:extLst>
                <a:ext uri="{FF2B5EF4-FFF2-40B4-BE49-F238E27FC236}">
                  <a16:creationId xmlns:a16="http://schemas.microsoft.com/office/drawing/2014/main" id="{198FDFC2-CCA0-40A4-8838-DDEADC7B618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49262" name="Freeform 75">
              <a:extLst>
                <a:ext uri="{FF2B5EF4-FFF2-40B4-BE49-F238E27FC236}">
                  <a16:creationId xmlns:a16="http://schemas.microsoft.com/office/drawing/2014/main" id="{29B9B56D-C246-4A76-B796-9A656B6FD6E0}"/>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49263" name="Freeform 76">
              <a:extLst>
                <a:ext uri="{FF2B5EF4-FFF2-40B4-BE49-F238E27FC236}">
                  <a16:creationId xmlns:a16="http://schemas.microsoft.com/office/drawing/2014/main" id="{D7151554-352B-4602-9408-6132790AC1CD}"/>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49264" name="Freeform 77">
              <a:extLst>
                <a:ext uri="{FF2B5EF4-FFF2-40B4-BE49-F238E27FC236}">
                  <a16:creationId xmlns:a16="http://schemas.microsoft.com/office/drawing/2014/main" id="{958A1E52-0290-4C12-8EC5-C02A16D149E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49265" name="Freeform 78">
              <a:extLst>
                <a:ext uri="{FF2B5EF4-FFF2-40B4-BE49-F238E27FC236}">
                  <a16:creationId xmlns:a16="http://schemas.microsoft.com/office/drawing/2014/main" id="{FB4BD1C3-5BE5-4C55-B5E5-3633187CD3F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49266" name="Freeform 79">
              <a:extLst>
                <a:ext uri="{FF2B5EF4-FFF2-40B4-BE49-F238E27FC236}">
                  <a16:creationId xmlns:a16="http://schemas.microsoft.com/office/drawing/2014/main" id="{57E6F455-33BE-41E9-8D7B-6AA8AA0C329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9267" name="Freeform 80">
              <a:extLst>
                <a:ext uri="{FF2B5EF4-FFF2-40B4-BE49-F238E27FC236}">
                  <a16:creationId xmlns:a16="http://schemas.microsoft.com/office/drawing/2014/main" id="{C17FE6D4-3134-415F-83E9-CC56E51FF6C1}"/>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9268" name="Freeform 81">
              <a:extLst>
                <a:ext uri="{FF2B5EF4-FFF2-40B4-BE49-F238E27FC236}">
                  <a16:creationId xmlns:a16="http://schemas.microsoft.com/office/drawing/2014/main" id="{CEF52F1C-65D8-4FC3-8259-F950D1D4F8E3}"/>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9269" name="Freeform 82">
              <a:extLst>
                <a:ext uri="{FF2B5EF4-FFF2-40B4-BE49-F238E27FC236}">
                  <a16:creationId xmlns:a16="http://schemas.microsoft.com/office/drawing/2014/main" id="{9AFCE834-9DC7-49D7-B11E-7F5A39E28CC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49247" name="Rectangle 109">
            <a:extLst>
              <a:ext uri="{FF2B5EF4-FFF2-40B4-BE49-F238E27FC236}">
                <a16:creationId xmlns:a16="http://schemas.microsoft.com/office/drawing/2014/main" id="{2F28D209-B61A-4873-A283-9C4F10B127C3}"/>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9248" name="Rectangle 110">
            <a:extLst>
              <a:ext uri="{FF2B5EF4-FFF2-40B4-BE49-F238E27FC236}">
                <a16:creationId xmlns:a16="http://schemas.microsoft.com/office/drawing/2014/main" id="{0B924670-8015-4DDB-92AF-663F0F1BC9FA}"/>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9249" name="Rectangle 111">
            <a:extLst>
              <a:ext uri="{FF2B5EF4-FFF2-40B4-BE49-F238E27FC236}">
                <a16:creationId xmlns:a16="http://schemas.microsoft.com/office/drawing/2014/main" id="{570411B6-DB0E-4466-B3D0-33250486838B}"/>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9250" name="Rectangle 112">
            <a:extLst>
              <a:ext uri="{FF2B5EF4-FFF2-40B4-BE49-F238E27FC236}">
                <a16:creationId xmlns:a16="http://schemas.microsoft.com/office/drawing/2014/main" id="{F3B0207F-B1C8-4D82-9C32-9788501C4FA6}"/>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9251" name="Rectangle 113">
            <a:extLst>
              <a:ext uri="{FF2B5EF4-FFF2-40B4-BE49-F238E27FC236}">
                <a16:creationId xmlns:a16="http://schemas.microsoft.com/office/drawing/2014/main" id="{CDB6D358-A4A2-4D55-86B2-CA58DAB4EBBA}"/>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9252" name="Text Box 114">
            <a:extLst>
              <a:ext uri="{FF2B5EF4-FFF2-40B4-BE49-F238E27FC236}">
                <a16:creationId xmlns:a16="http://schemas.microsoft.com/office/drawing/2014/main" id="{A66E9966-1A9F-426A-982C-54B7020DB9DC}"/>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49253" name="Text Box 105">
            <a:extLst>
              <a:ext uri="{FF2B5EF4-FFF2-40B4-BE49-F238E27FC236}">
                <a16:creationId xmlns:a16="http://schemas.microsoft.com/office/drawing/2014/main" id="{55CC78F1-530F-4382-AE92-ED69D90D8847}"/>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49254" name="Text Box 106">
            <a:extLst>
              <a:ext uri="{FF2B5EF4-FFF2-40B4-BE49-F238E27FC236}">
                <a16:creationId xmlns:a16="http://schemas.microsoft.com/office/drawing/2014/main" id="{21AC2CD2-AB43-490B-BCDA-BC9F87A714C0}"/>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49255" name="Text Box 107">
            <a:extLst>
              <a:ext uri="{FF2B5EF4-FFF2-40B4-BE49-F238E27FC236}">
                <a16:creationId xmlns:a16="http://schemas.microsoft.com/office/drawing/2014/main" id="{6C87DE01-A193-47DB-9A0E-F819ADC3C3BC}"/>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49256" name="Text Box 108">
            <a:extLst>
              <a:ext uri="{FF2B5EF4-FFF2-40B4-BE49-F238E27FC236}">
                <a16:creationId xmlns:a16="http://schemas.microsoft.com/office/drawing/2014/main" id="{E9E35573-00CC-40C9-B6A1-6CFA24A66018}"/>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49257" name="Rectangle 7">
            <a:extLst>
              <a:ext uri="{FF2B5EF4-FFF2-40B4-BE49-F238E27FC236}">
                <a16:creationId xmlns:a16="http://schemas.microsoft.com/office/drawing/2014/main" id="{B8C864C3-9186-426A-9FF9-AFD719A1339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allow students to have access to drinking water*</a:t>
            </a:r>
          </a:p>
        </p:txBody>
      </p:sp>
      <p:sp>
        <p:nvSpPr>
          <p:cNvPr id="349258" name="Text Box 101">
            <a:extLst>
              <a:ext uri="{FF2B5EF4-FFF2-40B4-BE49-F238E27FC236}">
                <a16:creationId xmlns:a16="http://schemas.microsoft.com/office/drawing/2014/main" id="{7A786C19-FF37-4A41-A930-C224811A39EB}"/>
              </a:ext>
            </a:extLst>
          </p:cNvPr>
          <p:cNvSpPr txBox="1">
            <a:spLocks noChangeArrowheads="1"/>
          </p:cNvSpPr>
          <p:nvPr/>
        </p:nvSpPr>
        <p:spPr bwMode="auto">
          <a:xfrm>
            <a:off x="279400" y="5554663"/>
            <a:ext cx="805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*Permit students to have a drinking water bottle with them during the school day in at least certain locations and offer a free source of drinking water in 5 locations.</a:t>
            </a:r>
          </a:p>
        </p:txBody>
      </p:sp>
      <p:sp>
        <p:nvSpPr>
          <p:cNvPr id="349259" name="Text Box 116">
            <a:extLst>
              <a:ext uri="{FF2B5EF4-FFF2-40B4-BE49-F238E27FC236}">
                <a16:creationId xmlns:a16="http://schemas.microsoft.com/office/drawing/2014/main" id="{A304DAD8-F9F7-4FA1-96F3-DEBBA67042B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Kansas">
            <a:extLst>
              <a:ext uri="{FF2B5EF4-FFF2-40B4-BE49-F238E27FC236}">
                <a16:creationId xmlns:a16="http://schemas.microsoft.com/office/drawing/2014/main" id="{A6820201-F2AA-4246-ADC9-C53E42EECFBE}"/>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51235" name="Missouri">
            <a:extLst>
              <a:ext uri="{FF2B5EF4-FFF2-40B4-BE49-F238E27FC236}">
                <a16:creationId xmlns:a16="http://schemas.microsoft.com/office/drawing/2014/main" id="{DD1C2B76-6DD3-406C-991F-C2B2B34EBFC9}"/>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1236" name="Illinois">
            <a:extLst>
              <a:ext uri="{FF2B5EF4-FFF2-40B4-BE49-F238E27FC236}">
                <a16:creationId xmlns:a16="http://schemas.microsoft.com/office/drawing/2014/main" id="{2118F7C5-F998-4272-9A5D-092A209E27A2}"/>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51237" name="Iowa">
            <a:extLst>
              <a:ext uri="{FF2B5EF4-FFF2-40B4-BE49-F238E27FC236}">
                <a16:creationId xmlns:a16="http://schemas.microsoft.com/office/drawing/2014/main" id="{CCB93DDF-7B7C-4475-9089-E3A4B767D6D4}"/>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51238" name="New Mexico">
            <a:extLst>
              <a:ext uri="{FF2B5EF4-FFF2-40B4-BE49-F238E27FC236}">
                <a16:creationId xmlns:a16="http://schemas.microsoft.com/office/drawing/2014/main" id="{19476AD0-520B-41AC-BCDE-F0C176F0D768}"/>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351239" name="Oklahoma">
            <a:extLst>
              <a:ext uri="{FF2B5EF4-FFF2-40B4-BE49-F238E27FC236}">
                <a16:creationId xmlns:a16="http://schemas.microsoft.com/office/drawing/2014/main" id="{AF341513-DC7C-4BC9-8045-FEE4BB38D17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1240" name="Florida">
            <a:extLst>
              <a:ext uri="{FF2B5EF4-FFF2-40B4-BE49-F238E27FC236}">
                <a16:creationId xmlns:a16="http://schemas.microsoft.com/office/drawing/2014/main" id="{EFD377E8-F7C3-4794-8469-4C19B2D9678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351241" name="Freeform 9">
            <a:extLst>
              <a:ext uri="{FF2B5EF4-FFF2-40B4-BE49-F238E27FC236}">
                <a16:creationId xmlns:a16="http://schemas.microsoft.com/office/drawing/2014/main" id="{0E55D910-F53B-4C86-B930-4BAF49CB2930}"/>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51242" name="Freeform 10">
            <a:extLst>
              <a:ext uri="{FF2B5EF4-FFF2-40B4-BE49-F238E27FC236}">
                <a16:creationId xmlns:a16="http://schemas.microsoft.com/office/drawing/2014/main" id="{E6D327C9-5E4B-4000-90FA-A74D87E890E2}"/>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51243" name="Freeform 11">
            <a:extLst>
              <a:ext uri="{FF2B5EF4-FFF2-40B4-BE49-F238E27FC236}">
                <a16:creationId xmlns:a16="http://schemas.microsoft.com/office/drawing/2014/main" id="{941E4A64-BDD2-4222-A63A-79C951E9E97A}"/>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51244" name="Michigan Upper">
            <a:extLst>
              <a:ext uri="{FF2B5EF4-FFF2-40B4-BE49-F238E27FC236}">
                <a16:creationId xmlns:a16="http://schemas.microsoft.com/office/drawing/2014/main" id="{466700DD-3A6A-45F7-B8DE-BB99F7ACE76A}"/>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51245" name="Michigan">
            <a:extLst>
              <a:ext uri="{FF2B5EF4-FFF2-40B4-BE49-F238E27FC236}">
                <a16:creationId xmlns:a16="http://schemas.microsoft.com/office/drawing/2014/main" id="{CACC8EBA-B688-4CF0-95B5-1E91EF37CB4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1246" name="New York">
            <a:extLst>
              <a:ext uri="{FF2B5EF4-FFF2-40B4-BE49-F238E27FC236}">
                <a16:creationId xmlns:a16="http://schemas.microsoft.com/office/drawing/2014/main" id="{C7602BFF-B223-486F-BBF2-8B27987E1963}"/>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51247" name="Freeform 15">
            <a:extLst>
              <a:ext uri="{FF2B5EF4-FFF2-40B4-BE49-F238E27FC236}">
                <a16:creationId xmlns:a16="http://schemas.microsoft.com/office/drawing/2014/main" id="{F4B2BAA5-6F04-4837-9C3D-EAA49387B739}"/>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48" name="Freeform 16">
            <a:extLst>
              <a:ext uri="{FF2B5EF4-FFF2-40B4-BE49-F238E27FC236}">
                <a16:creationId xmlns:a16="http://schemas.microsoft.com/office/drawing/2014/main" id="{9CA07D0C-D860-4E79-9765-5BB78317AB2C}"/>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49" name="Washington">
            <a:extLst>
              <a:ext uri="{FF2B5EF4-FFF2-40B4-BE49-F238E27FC236}">
                <a16:creationId xmlns:a16="http://schemas.microsoft.com/office/drawing/2014/main" id="{A378FDFB-8D81-491B-A535-D21E9D02C91C}"/>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51250" name="Freeform 19">
            <a:extLst>
              <a:ext uri="{FF2B5EF4-FFF2-40B4-BE49-F238E27FC236}">
                <a16:creationId xmlns:a16="http://schemas.microsoft.com/office/drawing/2014/main" id="{685E3655-9E50-450B-859E-DA82BDE4D6DE}"/>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51" name="Alabama">
            <a:extLst>
              <a:ext uri="{FF2B5EF4-FFF2-40B4-BE49-F238E27FC236}">
                <a16:creationId xmlns:a16="http://schemas.microsoft.com/office/drawing/2014/main" id="{C54895B3-E837-445B-A9D7-282D0AC114AF}"/>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1252" name="Arizona">
            <a:extLst>
              <a:ext uri="{FF2B5EF4-FFF2-40B4-BE49-F238E27FC236}">
                <a16:creationId xmlns:a16="http://schemas.microsoft.com/office/drawing/2014/main" id="{C2CE0202-55C6-47BE-9F76-01C330A34D2F}"/>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51253" name="Arkansas">
            <a:extLst>
              <a:ext uri="{FF2B5EF4-FFF2-40B4-BE49-F238E27FC236}">
                <a16:creationId xmlns:a16="http://schemas.microsoft.com/office/drawing/2014/main" id="{FB4B5C6F-76AE-4E7E-8366-48B38E30DD88}"/>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1254" name="California">
            <a:extLst>
              <a:ext uri="{FF2B5EF4-FFF2-40B4-BE49-F238E27FC236}">
                <a16:creationId xmlns:a16="http://schemas.microsoft.com/office/drawing/2014/main" id="{2F7CBEE5-B74C-4B45-A549-B12806C59450}"/>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51255" name="Colorado">
            <a:extLst>
              <a:ext uri="{FF2B5EF4-FFF2-40B4-BE49-F238E27FC236}">
                <a16:creationId xmlns:a16="http://schemas.microsoft.com/office/drawing/2014/main" id="{FA81C637-8822-4342-A2A6-0519EF913B22}"/>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51256" name="Connecticut">
            <a:extLst>
              <a:ext uri="{FF2B5EF4-FFF2-40B4-BE49-F238E27FC236}">
                <a16:creationId xmlns:a16="http://schemas.microsoft.com/office/drawing/2014/main" id="{5BED3B40-0C43-4789-8B0D-DAB047F4F41E}"/>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51257" name="Delaware">
            <a:extLst>
              <a:ext uri="{FF2B5EF4-FFF2-40B4-BE49-F238E27FC236}">
                <a16:creationId xmlns:a16="http://schemas.microsoft.com/office/drawing/2014/main" id="{24C39F6E-C63F-4B21-84BA-137C09166D23}"/>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51258" name="Freeform 27">
            <a:extLst>
              <a:ext uri="{FF2B5EF4-FFF2-40B4-BE49-F238E27FC236}">
                <a16:creationId xmlns:a16="http://schemas.microsoft.com/office/drawing/2014/main" id="{07A05C00-FDE8-4205-88C1-90911E72B6F5}"/>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59" name="Georgia">
            <a:extLst>
              <a:ext uri="{FF2B5EF4-FFF2-40B4-BE49-F238E27FC236}">
                <a16:creationId xmlns:a16="http://schemas.microsoft.com/office/drawing/2014/main" id="{2CAA2D44-E458-4BFE-B3B3-E85436EADBF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51260" name="Idaho">
            <a:extLst>
              <a:ext uri="{FF2B5EF4-FFF2-40B4-BE49-F238E27FC236}">
                <a16:creationId xmlns:a16="http://schemas.microsoft.com/office/drawing/2014/main" id="{1EEC3B6D-00AA-457E-9C27-3ECE866F47A8}"/>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51261" name="Indiana">
            <a:extLst>
              <a:ext uri="{FF2B5EF4-FFF2-40B4-BE49-F238E27FC236}">
                <a16:creationId xmlns:a16="http://schemas.microsoft.com/office/drawing/2014/main" id="{0090EB63-8F5C-4BE5-86B5-99EEDB2568D5}"/>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51262" name="Kentucky">
            <a:extLst>
              <a:ext uri="{FF2B5EF4-FFF2-40B4-BE49-F238E27FC236}">
                <a16:creationId xmlns:a16="http://schemas.microsoft.com/office/drawing/2014/main" id="{AEA304DC-C4CC-4252-B651-030E55F203FB}"/>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51263" name="Louisiana">
            <a:extLst>
              <a:ext uri="{FF2B5EF4-FFF2-40B4-BE49-F238E27FC236}">
                <a16:creationId xmlns:a16="http://schemas.microsoft.com/office/drawing/2014/main" id="{5ACAF0AB-8506-4B84-9F99-1D3876A61F8F}"/>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51264" name="Maine">
            <a:extLst>
              <a:ext uri="{FF2B5EF4-FFF2-40B4-BE49-F238E27FC236}">
                <a16:creationId xmlns:a16="http://schemas.microsoft.com/office/drawing/2014/main" id="{912062E4-1264-431E-B843-F709B168FC5B}"/>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51265" name="Maryland">
            <a:extLst>
              <a:ext uri="{FF2B5EF4-FFF2-40B4-BE49-F238E27FC236}">
                <a16:creationId xmlns:a16="http://schemas.microsoft.com/office/drawing/2014/main" id="{C16C3856-9E53-4C42-8C0F-0AD33EC2536B}"/>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1266" name="Minnesota">
            <a:extLst>
              <a:ext uri="{FF2B5EF4-FFF2-40B4-BE49-F238E27FC236}">
                <a16:creationId xmlns:a16="http://schemas.microsoft.com/office/drawing/2014/main" id="{B1D1E47C-9DFB-469D-92BE-015EAA91F6DC}"/>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1267" name="Mississippi">
            <a:extLst>
              <a:ext uri="{FF2B5EF4-FFF2-40B4-BE49-F238E27FC236}">
                <a16:creationId xmlns:a16="http://schemas.microsoft.com/office/drawing/2014/main" id="{528FCCDF-8ADD-4F69-B9FF-E4A0E7BED35D}"/>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1268" name="Montana">
            <a:extLst>
              <a:ext uri="{FF2B5EF4-FFF2-40B4-BE49-F238E27FC236}">
                <a16:creationId xmlns:a16="http://schemas.microsoft.com/office/drawing/2014/main" id="{A8C30384-204B-4F0D-990F-C3134812265B}"/>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51269" name="Nebraska">
            <a:extLst>
              <a:ext uri="{FF2B5EF4-FFF2-40B4-BE49-F238E27FC236}">
                <a16:creationId xmlns:a16="http://schemas.microsoft.com/office/drawing/2014/main" id="{604E4C39-9176-4F0D-802A-3E7BCC6EECA3}"/>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351270" name="Nevada">
            <a:extLst>
              <a:ext uri="{FF2B5EF4-FFF2-40B4-BE49-F238E27FC236}">
                <a16:creationId xmlns:a16="http://schemas.microsoft.com/office/drawing/2014/main" id="{CCB5D103-9483-4451-8A21-D1372E617BC6}"/>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51271" name="New Hampshire">
            <a:extLst>
              <a:ext uri="{FF2B5EF4-FFF2-40B4-BE49-F238E27FC236}">
                <a16:creationId xmlns:a16="http://schemas.microsoft.com/office/drawing/2014/main" id="{C665DA45-BF2A-42E9-9DDC-1F65A2D04D45}"/>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51272" name="New Jersey">
            <a:extLst>
              <a:ext uri="{FF2B5EF4-FFF2-40B4-BE49-F238E27FC236}">
                <a16:creationId xmlns:a16="http://schemas.microsoft.com/office/drawing/2014/main" id="{E90FD143-80F4-4696-A2BB-B336DDAC8C18}"/>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51273" name="North Carolina">
            <a:extLst>
              <a:ext uri="{FF2B5EF4-FFF2-40B4-BE49-F238E27FC236}">
                <a16:creationId xmlns:a16="http://schemas.microsoft.com/office/drawing/2014/main" id="{FCD9AF33-B0DB-493F-8343-E26A28F986C7}"/>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51274" name="North Dakota">
            <a:extLst>
              <a:ext uri="{FF2B5EF4-FFF2-40B4-BE49-F238E27FC236}">
                <a16:creationId xmlns:a16="http://schemas.microsoft.com/office/drawing/2014/main" id="{9A46624B-A4BF-4A9E-98D0-196DF4F8A118}"/>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51275" name="Ohio">
            <a:extLst>
              <a:ext uri="{FF2B5EF4-FFF2-40B4-BE49-F238E27FC236}">
                <a16:creationId xmlns:a16="http://schemas.microsoft.com/office/drawing/2014/main" id="{168B0FA0-32FF-4339-B232-E46269BC8169}"/>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51276" name="Oregon">
            <a:extLst>
              <a:ext uri="{FF2B5EF4-FFF2-40B4-BE49-F238E27FC236}">
                <a16:creationId xmlns:a16="http://schemas.microsoft.com/office/drawing/2014/main" id="{E22093F8-9AD9-460E-8B47-515FAC9BD5F9}"/>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51277" name="Pennsylvania">
            <a:extLst>
              <a:ext uri="{FF2B5EF4-FFF2-40B4-BE49-F238E27FC236}">
                <a16:creationId xmlns:a16="http://schemas.microsoft.com/office/drawing/2014/main" id="{00E574F0-D927-44F2-A260-5FBFCF31DB3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51278" name="Rhode Island">
            <a:extLst>
              <a:ext uri="{FF2B5EF4-FFF2-40B4-BE49-F238E27FC236}">
                <a16:creationId xmlns:a16="http://schemas.microsoft.com/office/drawing/2014/main" id="{63E29CB9-96E6-4AFA-B4E2-526643D24083}"/>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51279" name="South Carolina">
            <a:extLst>
              <a:ext uri="{FF2B5EF4-FFF2-40B4-BE49-F238E27FC236}">
                <a16:creationId xmlns:a16="http://schemas.microsoft.com/office/drawing/2014/main" id="{EAD9D5A6-FB83-4527-828C-B237D045CF29}"/>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51280" name="South Dakota">
            <a:extLst>
              <a:ext uri="{FF2B5EF4-FFF2-40B4-BE49-F238E27FC236}">
                <a16:creationId xmlns:a16="http://schemas.microsoft.com/office/drawing/2014/main" id="{F1863FA2-2389-41ED-B1F8-E6127BC0F08E}"/>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51281" name="Tennessee">
            <a:extLst>
              <a:ext uri="{FF2B5EF4-FFF2-40B4-BE49-F238E27FC236}">
                <a16:creationId xmlns:a16="http://schemas.microsoft.com/office/drawing/2014/main" id="{8F14BE70-8AF9-4BFB-BF61-2CF6C4EA916F}"/>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51282" name="Texas">
            <a:extLst>
              <a:ext uri="{FF2B5EF4-FFF2-40B4-BE49-F238E27FC236}">
                <a16:creationId xmlns:a16="http://schemas.microsoft.com/office/drawing/2014/main" id="{73C7EA95-2160-4D89-8ADE-2E30A066B2CE}"/>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351283" name="Utah">
            <a:extLst>
              <a:ext uri="{FF2B5EF4-FFF2-40B4-BE49-F238E27FC236}">
                <a16:creationId xmlns:a16="http://schemas.microsoft.com/office/drawing/2014/main" id="{D130AB1B-C42D-4A53-9AD4-7D1B302CC7A0}"/>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51284" name="Vermont">
            <a:extLst>
              <a:ext uri="{FF2B5EF4-FFF2-40B4-BE49-F238E27FC236}">
                <a16:creationId xmlns:a16="http://schemas.microsoft.com/office/drawing/2014/main" id="{1D51EA8D-FE8A-44E8-9602-B9BC8623CC6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51285" name="West Virginia">
            <a:extLst>
              <a:ext uri="{FF2B5EF4-FFF2-40B4-BE49-F238E27FC236}">
                <a16:creationId xmlns:a16="http://schemas.microsoft.com/office/drawing/2014/main" id="{D9E11646-A222-49A0-919B-3B9F722A714A}"/>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51286" name="Wisconsin">
            <a:extLst>
              <a:ext uri="{FF2B5EF4-FFF2-40B4-BE49-F238E27FC236}">
                <a16:creationId xmlns:a16="http://schemas.microsoft.com/office/drawing/2014/main" id="{1C13E72E-7768-45EA-8A71-5FA8F0529E93}"/>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51287" name="Wyoming">
            <a:extLst>
              <a:ext uri="{FF2B5EF4-FFF2-40B4-BE49-F238E27FC236}">
                <a16:creationId xmlns:a16="http://schemas.microsoft.com/office/drawing/2014/main" id="{4CFC907C-4FE0-43EE-94AC-F96EC4BCF8C0}"/>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51288" name="Massachusetts">
            <a:extLst>
              <a:ext uri="{FF2B5EF4-FFF2-40B4-BE49-F238E27FC236}">
                <a16:creationId xmlns:a16="http://schemas.microsoft.com/office/drawing/2014/main" id="{FE88D1A2-B394-4757-89A8-5A2739AFEA66}"/>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1289" name="Freeform 59">
            <a:extLst>
              <a:ext uri="{FF2B5EF4-FFF2-40B4-BE49-F238E27FC236}">
                <a16:creationId xmlns:a16="http://schemas.microsoft.com/office/drawing/2014/main" id="{70A20F0F-AC84-42A2-B540-8DC88247DCBD}"/>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90" name="Freeform 60">
            <a:extLst>
              <a:ext uri="{FF2B5EF4-FFF2-40B4-BE49-F238E27FC236}">
                <a16:creationId xmlns:a16="http://schemas.microsoft.com/office/drawing/2014/main" id="{44E7593C-D6FD-45C1-8CE6-6A84DD1D284C}"/>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1291" name="Virginia">
            <a:extLst>
              <a:ext uri="{FF2B5EF4-FFF2-40B4-BE49-F238E27FC236}">
                <a16:creationId xmlns:a16="http://schemas.microsoft.com/office/drawing/2014/main" id="{D8A1377F-05DF-407D-8FF3-CB4D1F0A608D}"/>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51292" name="Freeform 62">
            <a:extLst>
              <a:ext uri="{FF2B5EF4-FFF2-40B4-BE49-F238E27FC236}">
                <a16:creationId xmlns:a16="http://schemas.microsoft.com/office/drawing/2014/main" id="{3E5F58FC-EF7F-430A-8C2F-31F017EC5D44}"/>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1293" name="Hawaii">
            <a:extLst>
              <a:ext uri="{FF2B5EF4-FFF2-40B4-BE49-F238E27FC236}">
                <a16:creationId xmlns:a16="http://schemas.microsoft.com/office/drawing/2014/main" id="{98A6DBF1-1CDC-4162-A38E-3CA7F9DAF271}"/>
              </a:ext>
            </a:extLst>
          </p:cNvPr>
          <p:cNvGrpSpPr>
            <a:grpSpLocks/>
          </p:cNvGrpSpPr>
          <p:nvPr/>
        </p:nvGrpSpPr>
        <p:grpSpPr bwMode="auto">
          <a:xfrm>
            <a:off x="682625" y="3846513"/>
            <a:ext cx="963613" cy="498475"/>
            <a:chOff x="582" y="2987"/>
            <a:chExt cx="659" cy="352"/>
          </a:xfrm>
        </p:grpSpPr>
        <p:sp>
          <p:nvSpPr>
            <p:cNvPr id="351318" name="Freeform 64">
              <a:extLst>
                <a:ext uri="{FF2B5EF4-FFF2-40B4-BE49-F238E27FC236}">
                  <a16:creationId xmlns:a16="http://schemas.microsoft.com/office/drawing/2014/main" id="{197257AF-3D41-4431-B8ED-CFD6A415E4A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51319" name="Freeform 65">
              <a:extLst>
                <a:ext uri="{FF2B5EF4-FFF2-40B4-BE49-F238E27FC236}">
                  <a16:creationId xmlns:a16="http://schemas.microsoft.com/office/drawing/2014/main" id="{BD81E5CD-FCBE-4FFC-AA5E-B52484093AE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1320" name="Freeform 66">
              <a:extLst>
                <a:ext uri="{FF2B5EF4-FFF2-40B4-BE49-F238E27FC236}">
                  <a16:creationId xmlns:a16="http://schemas.microsoft.com/office/drawing/2014/main" id="{E611D97A-9485-4A65-A1DA-F9045BE5D80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1321" name="Freeform 67">
              <a:extLst>
                <a:ext uri="{FF2B5EF4-FFF2-40B4-BE49-F238E27FC236}">
                  <a16:creationId xmlns:a16="http://schemas.microsoft.com/office/drawing/2014/main" id="{303269DE-B74A-45B9-B893-65E2DB79BFD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1322" name="Freeform 68">
              <a:extLst>
                <a:ext uri="{FF2B5EF4-FFF2-40B4-BE49-F238E27FC236}">
                  <a16:creationId xmlns:a16="http://schemas.microsoft.com/office/drawing/2014/main" id="{57109ABF-5344-4DAA-B90F-F87DBAE4C71C}"/>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1323" name="Freeform 69">
              <a:extLst>
                <a:ext uri="{FF2B5EF4-FFF2-40B4-BE49-F238E27FC236}">
                  <a16:creationId xmlns:a16="http://schemas.microsoft.com/office/drawing/2014/main" id="{285D5A0B-D630-4208-BE8B-ECDEF827A97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1324" name="Freeform 70">
              <a:extLst>
                <a:ext uri="{FF2B5EF4-FFF2-40B4-BE49-F238E27FC236}">
                  <a16:creationId xmlns:a16="http://schemas.microsoft.com/office/drawing/2014/main" id="{B3DFB8E8-361D-4532-AF3A-649BAEDD0A64}"/>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51325" name="Freeform 71">
              <a:extLst>
                <a:ext uri="{FF2B5EF4-FFF2-40B4-BE49-F238E27FC236}">
                  <a16:creationId xmlns:a16="http://schemas.microsoft.com/office/drawing/2014/main" id="{91154A68-276D-4370-80E3-9DC9C729FA3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51294" name="Alaska">
            <a:extLst>
              <a:ext uri="{FF2B5EF4-FFF2-40B4-BE49-F238E27FC236}">
                <a16:creationId xmlns:a16="http://schemas.microsoft.com/office/drawing/2014/main" id="{75AC77EB-3F7A-4F21-992C-839CCB49D8B7}"/>
              </a:ext>
            </a:extLst>
          </p:cNvPr>
          <p:cNvGrpSpPr>
            <a:grpSpLocks/>
          </p:cNvGrpSpPr>
          <p:nvPr/>
        </p:nvGrpSpPr>
        <p:grpSpPr bwMode="auto">
          <a:xfrm>
            <a:off x="660400" y="4448175"/>
            <a:ext cx="2776538" cy="987425"/>
            <a:chOff x="523" y="3048"/>
            <a:chExt cx="1899" cy="696"/>
          </a:xfrm>
        </p:grpSpPr>
        <p:sp>
          <p:nvSpPr>
            <p:cNvPr id="351308" name="Freeform 73">
              <a:extLst>
                <a:ext uri="{FF2B5EF4-FFF2-40B4-BE49-F238E27FC236}">
                  <a16:creationId xmlns:a16="http://schemas.microsoft.com/office/drawing/2014/main" id="{DB3E0B43-C307-4A8E-8B52-987767A3326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51309" name="Freeform 74">
              <a:extLst>
                <a:ext uri="{FF2B5EF4-FFF2-40B4-BE49-F238E27FC236}">
                  <a16:creationId xmlns:a16="http://schemas.microsoft.com/office/drawing/2014/main" id="{EB4CF3C6-BABF-497C-9F1D-4D944B5B59A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51310" name="Freeform 75">
              <a:extLst>
                <a:ext uri="{FF2B5EF4-FFF2-40B4-BE49-F238E27FC236}">
                  <a16:creationId xmlns:a16="http://schemas.microsoft.com/office/drawing/2014/main" id="{5369A457-D051-4816-AF42-008F619BCB5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1311" name="Freeform 76">
              <a:extLst>
                <a:ext uri="{FF2B5EF4-FFF2-40B4-BE49-F238E27FC236}">
                  <a16:creationId xmlns:a16="http://schemas.microsoft.com/office/drawing/2014/main" id="{0E4456AC-CD0C-4D0E-8468-C7ECC29D1701}"/>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51312" name="Freeform 77">
              <a:extLst>
                <a:ext uri="{FF2B5EF4-FFF2-40B4-BE49-F238E27FC236}">
                  <a16:creationId xmlns:a16="http://schemas.microsoft.com/office/drawing/2014/main" id="{26647364-8AF7-4001-895E-F824334BA3A8}"/>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51313" name="Freeform 78">
              <a:extLst>
                <a:ext uri="{FF2B5EF4-FFF2-40B4-BE49-F238E27FC236}">
                  <a16:creationId xmlns:a16="http://schemas.microsoft.com/office/drawing/2014/main" id="{745A67E9-0FB9-4A7D-BC25-DC2E025DA936}"/>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1314" name="Freeform 79">
              <a:extLst>
                <a:ext uri="{FF2B5EF4-FFF2-40B4-BE49-F238E27FC236}">
                  <a16:creationId xmlns:a16="http://schemas.microsoft.com/office/drawing/2014/main" id="{9336ED87-83E0-4F53-9E91-FC560611112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1315" name="Freeform 80">
              <a:extLst>
                <a:ext uri="{FF2B5EF4-FFF2-40B4-BE49-F238E27FC236}">
                  <a16:creationId xmlns:a16="http://schemas.microsoft.com/office/drawing/2014/main" id="{3B5907C3-6A08-4711-8D1F-F6C872DE46CE}"/>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1316" name="Freeform 81">
              <a:extLst>
                <a:ext uri="{FF2B5EF4-FFF2-40B4-BE49-F238E27FC236}">
                  <a16:creationId xmlns:a16="http://schemas.microsoft.com/office/drawing/2014/main" id="{D4B5E4B1-C94B-49A6-BE54-A47D3AF46FCA}"/>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1317" name="Freeform 82">
              <a:extLst>
                <a:ext uri="{FF2B5EF4-FFF2-40B4-BE49-F238E27FC236}">
                  <a16:creationId xmlns:a16="http://schemas.microsoft.com/office/drawing/2014/main" id="{5A283003-FA8C-4CB1-841D-0608EB59B67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51295" name="Rectangle 109">
            <a:extLst>
              <a:ext uri="{FF2B5EF4-FFF2-40B4-BE49-F238E27FC236}">
                <a16:creationId xmlns:a16="http://schemas.microsoft.com/office/drawing/2014/main" id="{9CD44FFF-0D7F-435C-A6FE-465D18CFE62A}"/>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1296" name="Rectangle 110">
            <a:extLst>
              <a:ext uri="{FF2B5EF4-FFF2-40B4-BE49-F238E27FC236}">
                <a16:creationId xmlns:a16="http://schemas.microsoft.com/office/drawing/2014/main" id="{996A88D8-4B0A-48E4-98ED-9AC4E1A9A306}"/>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1297" name="Rectangle 111">
            <a:extLst>
              <a:ext uri="{FF2B5EF4-FFF2-40B4-BE49-F238E27FC236}">
                <a16:creationId xmlns:a16="http://schemas.microsoft.com/office/drawing/2014/main" id="{874174EB-FF5B-4237-B0C2-00BA0EBBDCE4}"/>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1298" name="Rectangle 112">
            <a:extLst>
              <a:ext uri="{FF2B5EF4-FFF2-40B4-BE49-F238E27FC236}">
                <a16:creationId xmlns:a16="http://schemas.microsoft.com/office/drawing/2014/main" id="{DDBE3B59-FBEA-465F-A427-2C74A4617B82}"/>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1299" name="Rectangle 113">
            <a:extLst>
              <a:ext uri="{FF2B5EF4-FFF2-40B4-BE49-F238E27FC236}">
                <a16:creationId xmlns:a16="http://schemas.microsoft.com/office/drawing/2014/main" id="{5F496AF1-BB80-44F4-B5FF-CD514A581BEF}"/>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1300" name="Text Box 114">
            <a:extLst>
              <a:ext uri="{FF2B5EF4-FFF2-40B4-BE49-F238E27FC236}">
                <a16:creationId xmlns:a16="http://schemas.microsoft.com/office/drawing/2014/main" id="{CE0CF507-770A-4835-8B90-1BA49FAFADE9}"/>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51301" name="Text Box 105">
            <a:extLst>
              <a:ext uri="{FF2B5EF4-FFF2-40B4-BE49-F238E27FC236}">
                <a16:creationId xmlns:a16="http://schemas.microsoft.com/office/drawing/2014/main" id="{F06F1752-510F-4220-9A27-F0F1E1F974DB}"/>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51302" name="Text Box 106">
            <a:extLst>
              <a:ext uri="{FF2B5EF4-FFF2-40B4-BE49-F238E27FC236}">
                <a16:creationId xmlns:a16="http://schemas.microsoft.com/office/drawing/2014/main" id="{DF12CF66-D09C-4027-8D7A-F2C3F27A2905}"/>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51303" name="Text Box 107">
            <a:extLst>
              <a:ext uri="{FF2B5EF4-FFF2-40B4-BE49-F238E27FC236}">
                <a16:creationId xmlns:a16="http://schemas.microsoft.com/office/drawing/2014/main" id="{5552FAC2-9443-4E7B-A8D4-CB63620CA2D8}"/>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51304" name="Text Box 108">
            <a:extLst>
              <a:ext uri="{FF2B5EF4-FFF2-40B4-BE49-F238E27FC236}">
                <a16:creationId xmlns:a16="http://schemas.microsoft.com/office/drawing/2014/main" id="{5AA27B34-4519-4749-8854-D21374F37C24}"/>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51305" name="Rectangle 7">
            <a:extLst>
              <a:ext uri="{FF2B5EF4-FFF2-40B4-BE49-F238E27FC236}">
                <a16:creationId xmlns:a16="http://schemas.microsoft.com/office/drawing/2014/main" id="{4FB830E0-5F42-48A4-8321-9E3FD6D6E912}"/>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offer fruits or non-fried vegetables when foods or beverages are offered at school celebrations</a:t>
            </a:r>
          </a:p>
        </p:txBody>
      </p:sp>
      <p:sp>
        <p:nvSpPr>
          <p:cNvPr id="351306" name="Text Box 101">
            <a:extLst>
              <a:ext uri="{FF2B5EF4-FFF2-40B4-BE49-F238E27FC236}">
                <a16:creationId xmlns:a16="http://schemas.microsoft.com/office/drawing/2014/main" id="{6663973F-A1FD-49DE-A01A-C39D13C13CFF}"/>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51307" name="Text Box 116">
            <a:extLst>
              <a:ext uri="{FF2B5EF4-FFF2-40B4-BE49-F238E27FC236}">
                <a16:creationId xmlns:a16="http://schemas.microsoft.com/office/drawing/2014/main" id="{5898DFDA-146C-4814-8D55-6A1CB4E3A4A9}"/>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Kansas">
            <a:extLst>
              <a:ext uri="{FF2B5EF4-FFF2-40B4-BE49-F238E27FC236}">
                <a16:creationId xmlns:a16="http://schemas.microsoft.com/office/drawing/2014/main" id="{923C6303-3D0C-4312-86D6-B6051FCFAE2D}"/>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53283" name="Missouri">
            <a:extLst>
              <a:ext uri="{FF2B5EF4-FFF2-40B4-BE49-F238E27FC236}">
                <a16:creationId xmlns:a16="http://schemas.microsoft.com/office/drawing/2014/main" id="{BAF9FA6E-F07E-42D2-9482-EFB7D1786DE8}"/>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3284" name="Illinois">
            <a:extLst>
              <a:ext uri="{FF2B5EF4-FFF2-40B4-BE49-F238E27FC236}">
                <a16:creationId xmlns:a16="http://schemas.microsoft.com/office/drawing/2014/main" id="{CFD0DA5F-46C9-4DC6-B0E3-B08EC94C893B}"/>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53285" name="Iowa">
            <a:extLst>
              <a:ext uri="{FF2B5EF4-FFF2-40B4-BE49-F238E27FC236}">
                <a16:creationId xmlns:a16="http://schemas.microsoft.com/office/drawing/2014/main" id="{38A054E6-CF49-49B6-BBF9-A48D8AEDA49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53286" name="New Mexico">
            <a:extLst>
              <a:ext uri="{FF2B5EF4-FFF2-40B4-BE49-F238E27FC236}">
                <a16:creationId xmlns:a16="http://schemas.microsoft.com/office/drawing/2014/main" id="{58AC1DF0-08DF-4585-847E-B448E334A3A3}"/>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353287" name="Oklahoma">
            <a:extLst>
              <a:ext uri="{FF2B5EF4-FFF2-40B4-BE49-F238E27FC236}">
                <a16:creationId xmlns:a16="http://schemas.microsoft.com/office/drawing/2014/main" id="{6C5E1014-3E68-4647-A99E-596A7A7F4F3C}"/>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3288" name="Florida">
            <a:extLst>
              <a:ext uri="{FF2B5EF4-FFF2-40B4-BE49-F238E27FC236}">
                <a16:creationId xmlns:a16="http://schemas.microsoft.com/office/drawing/2014/main" id="{39A66777-A74E-44AE-91F5-E59D13EB411E}"/>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353289" name="Freeform 9">
            <a:extLst>
              <a:ext uri="{FF2B5EF4-FFF2-40B4-BE49-F238E27FC236}">
                <a16:creationId xmlns:a16="http://schemas.microsoft.com/office/drawing/2014/main" id="{6AF8313B-9E02-44E3-87FA-4242C6749E5B}"/>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53290" name="Freeform 10">
            <a:extLst>
              <a:ext uri="{FF2B5EF4-FFF2-40B4-BE49-F238E27FC236}">
                <a16:creationId xmlns:a16="http://schemas.microsoft.com/office/drawing/2014/main" id="{96D342B1-928B-476F-BAE5-43270DBF87D5}"/>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53291" name="Freeform 11">
            <a:extLst>
              <a:ext uri="{FF2B5EF4-FFF2-40B4-BE49-F238E27FC236}">
                <a16:creationId xmlns:a16="http://schemas.microsoft.com/office/drawing/2014/main" id="{A7D5CCF1-C5EF-40E8-97F6-F28A3B9211BF}"/>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53292" name="Michigan Upper">
            <a:extLst>
              <a:ext uri="{FF2B5EF4-FFF2-40B4-BE49-F238E27FC236}">
                <a16:creationId xmlns:a16="http://schemas.microsoft.com/office/drawing/2014/main" id="{1D2E0F82-2B2A-4EF0-9CF2-959680244A3A}"/>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353293" name="Michigan">
            <a:extLst>
              <a:ext uri="{FF2B5EF4-FFF2-40B4-BE49-F238E27FC236}">
                <a16:creationId xmlns:a16="http://schemas.microsoft.com/office/drawing/2014/main" id="{4CC25A31-3581-4686-879C-DC7F5840FF0D}"/>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53294" name="New York">
            <a:extLst>
              <a:ext uri="{FF2B5EF4-FFF2-40B4-BE49-F238E27FC236}">
                <a16:creationId xmlns:a16="http://schemas.microsoft.com/office/drawing/2014/main" id="{E528F720-1306-46E4-A02F-40739F893076}"/>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53295" name="Freeform 15">
            <a:extLst>
              <a:ext uri="{FF2B5EF4-FFF2-40B4-BE49-F238E27FC236}">
                <a16:creationId xmlns:a16="http://schemas.microsoft.com/office/drawing/2014/main" id="{A7819C4B-C597-4B56-ABA5-D2926B661BD7}"/>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296" name="Freeform 16">
            <a:extLst>
              <a:ext uri="{FF2B5EF4-FFF2-40B4-BE49-F238E27FC236}">
                <a16:creationId xmlns:a16="http://schemas.microsoft.com/office/drawing/2014/main" id="{4213CE1B-931F-4914-A20D-5AA1D7A466EB}"/>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297" name="Washington">
            <a:extLst>
              <a:ext uri="{FF2B5EF4-FFF2-40B4-BE49-F238E27FC236}">
                <a16:creationId xmlns:a16="http://schemas.microsoft.com/office/drawing/2014/main" id="{60E19A24-6C32-4461-922C-667C121BC75D}"/>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353298" name="Freeform 19">
            <a:extLst>
              <a:ext uri="{FF2B5EF4-FFF2-40B4-BE49-F238E27FC236}">
                <a16:creationId xmlns:a16="http://schemas.microsoft.com/office/drawing/2014/main" id="{A803A7FE-A386-4CCC-A1E8-4FB64127F466}"/>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299" name="Alabama">
            <a:extLst>
              <a:ext uri="{FF2B5EF4-FFF2-40B4-BE49-F238E27FC236}">
                <a16:creationId xmlns:a16="http://schemas.microsoft.com/office/drawing/2014/main" id="{15360465-0A6B-47F1-989D-FE10F5352B0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3300" name="Arizona">
            <a:extLst>
              <a:ext uri="{FF2B5EF4-FFF2-40B4-BE49-F238E27FC236}">
                <a16:creationId xmlns:a16="http://schemas.microsoft.com/office/drawing/2014/main" id="{ECD4D1CC-BE54-405B-82E0-B139807D13B0}"/>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53301" name="Arkansas">
            <a:extLst>
              <a:ext uri="{FF2B5EF4-FFF2-40B4-BE49-F238E27FC236}">
                <a16:creationId xmlns:a16="http://schemas.microsoft.com/office/drawing/2014/main" id="{756A12D1-5956-48B7-8324-34903E1958F4}"/>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53302" name="California">
            <a:extLst>
              <a:ext uri="{FF2B5EF4-FFF2-40B4-BE49-F238E27FC236}">
                <a16:creationId xmlns:a16="http://schemas.microsoft.com/office/drawing/2014/main" id="{709317D9-E5CA-49E4-A33F-E87EFB04DFA0}"/>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53303" name="Colorado">
            <a:extLst>
              <a:ext uri="{FF2B5EF4-FFF2-40B4-BE49-F238E27FC236}">
                <a16:creationId xmlns:a16="http://schemas.microsoft.com/office/drawing/2014/main" id="{57E20064-6BB8-4CFC-B4C7-178AC93874D6}"/>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53304" name="Connecticut">
            <a:extLst>
              <a:ext uri="{FF2B5EF4-FFF2-40B4-BE49-F238E27FC236}">
                <a16:creationId xmlns:a16="http://schemas.microsoft.com/office/drawing/2014/main" id="{FB4BEC6F-BAC0-4ADA-9EF5-EE30AF3FF1D8}"/>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53305" name="Delaware">
            <a:extLst>
              <a:ext uri="{FF2B5EF4-FFF2-40B4-BE49-F238E27FC236}">
                <a16:creationId xmlns:a16="http://schemas.microsoft.com/office/drawing/2014/main" id="{6FE7A6FB-7872-43FB-B665-867A7E8C8BC2}"/>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3306" name="Freeform 27">
            <a:extLst>
              <a:ext uri="{FF2B5EF4-FFF2-40B4-BE49-F238E27FC236}">
                <a16:creationId xmlns:a16="http://schemas.microsoft.com/office/drawing/2014/main" id="{B4F1393A-975B-4460-8AC0-9701A7B57D94}"/>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307" name="Georgia">
            <a:extLst>
              <a:ext uri="{FF2B5EF4-FFF2-40B4-BE49-F238E27FC236}">
                <a16:creationId xmlns:a16="http://schemas.microsoft.com/office/drawing/2014/main" id="{09EDA762-3DFF-4F00-9815-AF5C8E874C8C}"/>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353308" name="Idaho">
            <a:extLst>
              <a:ext uri="{FF2B5EF4-FFF2-40B4-BE49-F238E27FC236}">
                <a16:creationId xmlns:a16="http://schemas.microsoft.com/office/drawing/2014/main" id="{23BDCBD6-3A74-4427-8F28-02818E6F93B3}"/>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353309" name="Indiana">
            <a:extLst>
              <a:ext uri="{FF2B5EF4-FFF2-40B4-BE49-F238E27FC236}">
                <a16:creationId xmlns:a16="http://schemas.microsoft.com/office/drawing/2014/main" id="{4EFD6B97-3790-4192-AD4D-251DDBECDEB6}"/>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53310" name="Kentucky">
            <a:extLst>
              <a:ext uri="{FF2B5EF4-FFF2-40B4-BE49-F238E27FC236}">
                <a16:creationId xmlns:a16="http://schemas.microsoft.com/office/drawing/2014/main" id="{EB06C89F-397E-4230-931F-6B1D95BE7974}"/>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53311" name="Louisiana">
            <a:extLst>
              <a:ext uri="{FF2B5EF4-FFF2-40B4-BE49-F238E27FC236}">
                <a16:creationId xmlns:a16="http://schemas.microsoft.com/office/drawing/2014/main" id="{7F4502F5-79D6-455F-B289-35AB84C108E0}"/>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53312" name="Maine">
            <a:extLst>
              <a:ext uri="{FF2B5EF4-FFF2-40B4-BE49-F238E27FC236}">
                <a16:creationId xmlns:a16="http://schemas.microsoft.com/office/drawing/2014/main" id="{0D9EDEBB-73B4-479A-8086-6BC7528BB3CA}"/>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53313" name="Maryland">
            <a:extLst>
              <a:ext uri="{FF2B5EF4-FFF2-40B4-BE49-F238E27FC236}">
                <a16:creationId xmlns:a16="http://schemas.microsoft.com/office/drawing/2014/main" id="{025F3707-A1B9-4ADE-AAB5-8CF7C98B0EF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3314" name="Minnesota">
            <a:extLst>
              <a:ext uri="{FF2B5EF4-FFF2-40B4-BE49-F238E27FC236}">
                <a16:creationId xmlns:a16="http://schemas.microsoft.com/office/drawing/2014/main" id="{5AD02529-230B-4C43-98E2-C7756960C329}"/>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3315" name="Mississippi">
            <a:extLst>
              <a:ext uri="{FF2B5EF4-FFF2-40B4-BE49-F238E27FC236}">
                <a16:creationId xmlns:a16="http://schemas.microsoft.com/office/drawing/2014/main" id="{BE3CC179-0150-4C47-A014-6AF2EDA67E4E}"/>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3316" name="Montana">
            <a:extLst>
              <a:ext uri="{FF2B5EF4-FFF2-40B4-BE49-F238E27FC236}">
                <a16:creationId xmlns:a16="http://schemas.microsoft.com/office/drawing/2014/main" id="{F0EE164C-14AE-4D13-B987-80570688BBDD}"/>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53317" name="Nebraska">
            <a:extLst>
              <a:ext uri="{FF2B5EF4-FFF2-40B4-BE49-F238E27FC236}">
                <a16:creationId xmlns:a16="http://schemas.microsoft.com/office/drawing/2014/main" id="{C97CB416-B337-406C-ABE9-694277FC8F0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53318" name="Nevada">
            <a:extLst>
              <a:ext uri="{FF2B5EF4-FFF2-40B4-BE49-F238E27FC236}">
                <a16:creationId xmlns:a16="http://schemas.microsoft.com/office/drawing/2014/main" id="{0F485D7D-6242-4BD4-876E-B78FC47629CB}"/>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53319" name="New Hampshire">
            <a:extLst>
              <a:ext uri="{FF2B5EF4-FFF2-40B4-BE49-F238E27FC236}">
                <a16:creationId xmlns:a16="http://schemas.microsoft.com/office/drawing/2014/main" id="{F73F5152-7D55-40AE-8B0A-A429C00D055D}"/>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53320" name="New Jersey">
            <a:extLst>
              <a:ext uri="{FF2B5EF4-FFF2-40B4-BE49-F238E27FC236}">
                <a16:creationId xmlns:a16="http://schemas.microsoft.com/office/drawing/2014/main" id="{A1E9AF30-10F7-4E26-8DC6-F6E9E5A9F9EB}"/>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353321" name="North Carolina">
            <a:extLst>
              <a:ext uri="{FF2B5EF4-FFF2-40B4-BE49-F238E27FC236}">
                <a16:creationId xmlns:a16="http://schemas.microsoft.com/office/drawing/2014/main" id="{67558B2A-B481-401C-90D7-1752703FFE36}"/>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53322" name="North Dakota">
            <a:extLst>
              <a:ext uri="{FF2B5EF4-FFF2-40B4-BE49-F238E27FC236}">
                <a16:creationId xmlns:a16="http://schemas.microsoft.com/office/drawing/2014/main" id="{A4942F53-B0D2-4B46-BF93-A92CFF18E799}"/>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53323" name="Ohio">
            <a:extLst>
              <a:ext uri="{FF2B5EF4-FFF2-40B4-BE49-F238E27FC236}">
                <a16:creationId xmlns:a16="http://schemas.microsoft.com/office/drawing/2014/main" id="{62582F77-F64C-444B-AD1F-CDA793C0F807}"/>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353324" name="Oregon">
            <a:extLst>
              <a:ext uri="{FF2B5EF4-FFF2-40B4-BE49-F238E27FC236}">
                <a16:creationId xmlns:a16="http://schemas.microsoft.com/office/drawing/2014/main" id="{66AE8C5F-9754-40A3-B205-5396F9C2C3D5}"/>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353325" name="Pennsylvania">
            <a:extLst>
              <a:ext uri="{FF2B5EF4-FFF2-40B4-BE49-F238E27FC236}">
                <a16:creationId xmlns:a16="http://schemas.microsoft.com/office/drawing/2014/main" id="{46FA882E-9D4C-4E0F-922E-5CC7C483B68A}"/>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53326" name="Rhode Island">
            <a:extLst>
              <a:ext uri="{FF2B5EF4-FFF2-40B4-BE49-F238E27FC236}">
                <a16:creationId xmlns:a16="http://schemas.microsoft.com/office/drawing/2014/main" id="{8465158B-8D77-426A-9C99-6B804D7F8BC8}"/>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53327" name="South Carolina">
            <a:extLst>
              <a:ext uri="{FF2B5EF4-FFF2-40B4-BE49-F238E27FC236}">
                <a16:creationId xmlns:a16="http://schemas.microsoft.com/office/drawing/2014/main" id="{1D9DDA70-35BB-4CED-9500-4AA2F62788D8}"/>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53328" name="South Dakota">
            <a:extLst>
              <a:ext uri="{FF2B5EF4-FFF2-40B4-BE49-F238E27FC236}">
                <a16:creationId xmlns:a16="http://schemas.microsoft.com/office/drawing/2014/main" id="{79493EB9-A7FB-40EA-8B47-A513CD3F09FC}"/>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53329" name="Tennessee">
            <a:extLst>
              <a:ext uri="{FF2B5EF4-FFF2-40B4-BE49-F238E27FC236}">
                <a16:creationId xmlns:a16="http://schemas.microsoft.com/office/drawing/2014/main" id="{D3019B51-5650-40F2-ABE6-10D0C8281FD0}"/>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353330" name="Texas">
            <a:extLst>
              <a:ext uri="{FF2B5EF4-FFF2-40B4-BE49-F238E27FC236}">
                <a16:creationId xmlns:a16="http://schemas.microsoft.com/office/drawing/2014/main" id="{1E9EDD47-6190-47E7-AEAE-5783EDB38B3C}"/>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353331" name="Utah">
            <a:extLst>
              <a:ext uri="{FF2B5EF4-FFF2-40B4-BE49-F238E27FC236}">
                <a16:creationId xmlns:a16="http://schemas.microsoft.com/office/drawing/2014/main" id="{E348E098-B268-47F9-92B7-8A4540008A95}"/>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53332" name="Vermont">
            <a:extLst>
              <a:ext uri="{FF2B5EF4-FFF2-40B4-BE49-F238E27FC236}">
                <a16:creationId xmlns:a16="http://schemas.microsoft.com/office/drawing/2014/main" id="{5956CCFA-2CD6-4F6F-9E70-0FE24BB152FC}"/>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3333" name="West Virginia">
            <a:extLst>
              <a:ext uri="{FF2B5EF4-FFF2-40B4-BE49-F238E27FC236}">
                <a16:creationId xmlns:a16="http://schemas.microsoft.com/office/drawing/2014/main" id="{1E0D0F71-270B-4348-8711-16C1D5FBDB4B}"/>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53334" name="Wisconsin">
            <a:extLst>
              <a:ext uri="{FF2B5EF4-FFF2-40B4-BE49-F238E27FC236}">
                <a16:creationId xmlns:a16="http://schemas.microsoft.com/office/drawing/2014/main" id="{302CE9AF-55CE-439A-8528-D326BF61300E}"/>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53335" name="Wyoming">
            <a:extLst>
              <a:ext uri="{FF2B5EF4-FFF2-40B4-BE49-F238E27FC236}">
                <a16:creationId xmlns:a16="http://schemas.microsoft.com/office/drawing/2014/main" id="{39D02CC5-DD33-4ED1-B471-4E881A07327C}"/>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53336" name="Massachusetts">
            <a:extLst>
              <a:ext uri="{FF2B5EF4-FFF2-40B4-BE49-F238E27FC236}">
                <a16:creationId xmlns:a16="http://schemas.microsoft.com/office/drawing/2014/main" id="{B8261517-D862-4A32-86CB-0ACD9259419A}"/>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53337" name="Freeform 59">
            <a:extLst>
              <a:ext uri="{FF2B5EF4-FFF2-40B4-BE49-F238E27FC236}">
                <a16:creationId xmlns:a16="http://schemas.microsoft.com/office/drawing/2014/main" id="{FB13DF50-79AA-4493-813E-33915F8029B2}"/>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338" name="Freeform 60">
            <a:extLst>
              <a:ext uri="{FF2B5EF4-FFF2-40B4-BE49-F238E27FC236}">
                <a16:creationId xmlns:a16="http://schemas.microsoft.com/office/drawing/2014/main" id="{6CCFF7D5-9D7F-4ABA-96E1-A81E3BEF699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3339" name="Virginia">
            <a:extLst>
              <a:ext uri="{FF2B5EF4-FFF2-40B4-BE49-F238E27FC236}">
                <a16:creationId xmlns:a16="http://schemas.microsoft.com/office/drawing/2014/main" id="{1EC9A671-BF6A-4222-87D1-9B3D48B0A46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53340" name="Freeform 62">
            <a:extLst>
              <a:ext uri="{FF2B5EF4-FFF2-40B4-BE49-F238E27FC236}">
                <a16:creationId xmlns:a16="http://schemas.microsoft.com/office/drawing/2014/main" id="{4DE9CBA1-B2CE-48B8-BCF6-6C30CF87F07E}"/>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3341" name="Hawaii">
            <a:extLst>
              <a:ext uri="{FF2B5EF4-FFF2-40B4-BE49-F238E27FC236}">
                <a16:creationId xmlns:a16="http://schemas.microsoft.com/office/drawing/2014/main" id="{54CE03B2-AB56-465A-ADC6-5F5CD2469DD7}"/>
              </a:ext>
            </a:extLst>
          </p:cNvPr>
          <p:cNvGrpSpPr>
            <a:grpSpLocks/>
          </p:cNvGrpSpPr>
          <p:nvPr/>
        </p:nvGrpSpPr>
        <p:grpSpPr bwMode="auto">
          <a:xfrm>
            <a:off x="682625" y="3846513"/>
            <a:ext cx="963613" cy="498475"/>
            <a:chOff x="582" y="2987"/>
            <a:chExt cx="659" cy="352"/>
          </a:xfrm>
        </p:grpSpPr>
        <p:sp>
          <p:nvSpPr>
            <p:cNvPr id="353366" name="Freeform 64">
              <a:extLst>
                <a:ext uri="{FF2B5EF4-FFF2-40B4-BE49-F238E27FC236}">
                  <a16:creationId xmlns:a16="http://schemas.microsoft.com/office/drawing/2014/main" id="{0A5AED9E-0379-4764-B003-489E2EA5624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53367" name="Freeform 65">
              <a:extLst>
                <a:ext uri="{FF2B5EF4-FFF2-40B4-BE49-F238E27FC236}">
                  <a16:creationId xmlns:a16="http://schemas.microsoft.com/office/drawing/2014/main" id="{A0B817BB-6CAB-487B-BFC4-8B7A6453BC9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3368" name="Freeform 66">
              <a:extLst>
                <a:ext uri="{FF2B5EF4-FFF2-40B4-BE49-F238E27FC236}">
                  <a16:creationId xmlns:a16="http://schemas.microsoft.com/office/drawing/2014/main" id="{01312BBD-1637-4EB6-8C74-A2757F29B2A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3369" name="Freeform 67">
              <a:extLst>
                <a:ext uri="{FF2B5EF4-FFF2-40B4-BE49-F238E27FC236}">
                  <a16:creationId xmlns:a16="http://schemas.microsoft.com/office/drawing/2014/main" id="{3F82503E-838D-496A-B6BE-1DB9A4A8C37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3370" name="Freeform 68">
              <a:extLst>
                <a:ext uri="{FF2B5EF4-FFF2-40B4-BE49-F238E27FC236}">
                  <a16:creationId xmlns:a16="http://schemas.microsoft.com/office/drawing/2014/main" id="{DA4D55A9-4B89-4E73-AACD-2547DE764486}"/>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3371" name="Freeform 69">
              <a:extLst>
                <a:ext uri="{FF2B5EF4-FFF2-40B4-BE49-F238E27FC236}">
                  <a16:creationId xmlns:a16="http://schemas.microsoft.com/office/drawing/2014/main" id="{A0FAECC6-2D86-4D6B-A670-0A8A4A07257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3372" name="Freeform 70">
              <a:extLst>
                <a:ext uri="{FF2B5EF4-FFF2-40B4-BE49-F238E27FC236}">
                  <a16:creationId xmlns:a16="http://schemas.microsoft.com/office/drawing/2014/main" id="{70027391-729E-4437-81C4-EB44C36C2CEB}"/>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53373" name="Freeform 71">
              <a:extLst>
                <a:ext uri="{FF2B5EF4-FFF2-40B4-BE49-F238E27FC236}">
                  <a16:creationId xmlns:a16="http://schemas.microsoft.com/office/drawing/2014/main" id="{A277FFA6-92F2-4FE7-90FA-27C71A63AB8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53342" name="Alaska">
            <a:extLst>
              <a:ext uri="{FF2B5EF4-FFF2-40B4-BE49-F238E27FC236}">
                <a16:creationId xmlns:a16="http://schemas.microsoft.com/office/drawing/2014/main" id="{35D60CB5-171F-456E-BC70-717E89387D6A}"/>
              </a:ext>
            </a:extLst>
          </p:cNvPr>
          <p:cNvGrpSpPr>
            <a:grpSpLocks/>
          </p:cNvGrpSpPr>
          <p:nvPr/>
        </p:nvGrpSpPr>
        <p:grpSpPr bwMode="auto">
          <a:xfrm>
            <a:off x="660400" y="4448175"/>
            <a:ext cx="2776538" cy="987425"/>
            <a:chOff x="523" y="3048"/>
            <a:chExt cx="1899" cy="696"/>
          </a:xfrm>
        </p:grpSpPr>
        <p:sp>
          <p:nvSpPr>
            <p:cNvPr id="353356" name="Freeform 73">
              <a:extLst>
                <a:ext uri="{FF2B5EF4-FFF2-40B4-BE49-F238E27FC236}">
                  <a16:creationId xmlns:a16="http://schemas.microsoft.com/office/drawing/2014/main" id="{FEE42BE7-1D68-4D6E-ABB6-96EA97AC7F12}"/>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53357" name="Freeform 74">
              <a:extLst>
                <a:ext uri="{FF2B5EF4-FFF2-40B4-BE49-F238E27FC236}">
                  <a16:creationId xmlns:a16="http://schemas.microsoft.com/office/drawing/2014/main" id="{5ABC8AFA-4399-4152-BBA6-5504FB8ED457}"/>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53358" name="Freeform 75">
              <a:extLst>
                <a:ext uri="{FF2B5EF4-FFF2-40B4-BE49-F238E27FC236}">
                  <a16:creationId xmlns:a16="http://schemas.microsoft.com/office/drawing/2014/main" id="{262F977C-3B74-4CC0-BB5F-FF84F6767E9B}"/>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3359" name="Freeform 76">
              <a:extLst>
                <a:ext uri="{FF2B5EF4-FFF2-40B4-BE49-F238E27FC236}">
                  <a16:creationId xmlns:a16="http://schemas.microsoft.com/office/drawing/2014/main" id="{C06382C1-E97D-4846-8AAF-73D266689701}"/>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53360" name="Freeform 77">
              <a:extLst>
                <a:ext uri="{FF2B5EF4-FFF2-40B4-BE49-F238E27FC236}">
                  <a16:creationId xmlns:a16="http://schemas.microsoft.com/office/drawing/2014/main" id="{B16CC1EA-3D94-4222-BFF2-73F0DE1FD9D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53361" name="Freeform 78">
              <a:extLst>
                <a:ext uri="{FF2B5EF4-FFF2-40B4-BE49-F238E27FC236}">
                  <a16:creationId xmlns:a16="http://schemas.microsoft.com/office/drawing/2014/main" id="{CA6F2F5A-B280-4E7E-A74A-E93E3747C09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3362" name="Freeform 79">
              <a:extLst>
                <a:ext uri="{FF2B5EF4-FFF2-40B4-BE49-F238E27FC236}">
                  <a16:creationId xmlns:a16="http://schemas.microsoft.com/office/drawing/2014/main" id="{BBADE258-0593-49EE-94FE-599BB82214F7}"/>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3363" name="Freeform 80">
              <a:extLst>
                <a:ext uri="{FF2B5EF4-FFF2-40B4-BE49-F238E27FC236}">
                  <a16:creationId xmlns:a16="http://schemas.microsoft.com/office/drawing/2014/main" id="{222A576C-5F69-4CB7-A692-AABC239C75E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3364" name="Freeform 81">
              <a:extLst>
                <a:ext uri="{FF2B5EF4-FFF2-40B4-BE49-F238E27FC236}">
                  <a16:creationId xmlns:a16="http://schemas.microsoft.com/office/drawing/2014/main" id="{AA41FB05-A7A7-4C77-BAD5-21AC9C14EC24}"/>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3365" name="Freeform 82">
              <a:extLst>
                <a:ext uri="{FF2B5EF4-FFF2-40B4-BE49-F238E27FC236}">
                  <a16:creationId xmlns:a16="http://schemas.microsoft.com/office/drawing/2014/main" id="{23FCA5DC-B062-457B-8EA2-7B18529AC414}"/>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53343" name="Rectangle 109">
            <a:extLst>
              <a:ext uri="{FF2B5EF4-FFF2-40B4-BE49-F238E27FC236}">
                <a16:creationId xmlns:a16="http://schemas.microsoft.com/office/drawing/2014/main" id="{AAFD055E-9E36-4A62-9B97-5F8C9677BE42}"/>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3344" name="Rectangle 110">
            <a:extLst>
              <a:ext uri="{FF2B5EF4-FFF2-40B4-BE49-F238E27FC236}">
                <a16:creationId xmlns:a16="http://schemas.microsoft.com/office/drawing/2014/main" id="{C09DCD34-288C-4CEB-AF36-9E6CB38C6318}"/>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3345" name="Rectangle 111">
            <a:extLst>
              <a:ext uri="{FF2B5EF4-FFF2-40B4-BE49-F238E27FC236}">
                <a16:creationId xmlns:a16="http://schemas.microsoft.com/office/drawing/2014/main" id="{5445D06D-5295-4413-B821-CDBFC409E64E}"/>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3346" name="Rectangle 112">
            <a:extLst>
              <a:ext uri="{FF2B5EF4-FFF2-40B4-BE49-F238E27FC236}">
                <a16:creationId xmlns:a16="http://schemas.microsoft.com/office/drawing/2014/main" id="{E07CD3E3-A270-40AF-86A8-A452013BB86D}"/>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3347" name="Rectangle 113">
            <a:extLst>
              <a:ext uri="{FF2B5EF4-FFF2-40B4-BE49-F238E27FC236}">
                <a16:creationId xmlns:a16="http://schemas.microsoft.com/office/drawing/2014/main" id="{4FAA359B-5A64-43D8-A06B-A98B4CAD4632}"/>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3348" name="Text Box 114">
            <a:extLst>
              <a:ext uri="{FF2B5EF4-FFF2-40B4-BE49-F238E27FC236}">
                <a16:creationId xmlns:a16="http://schemas.microsoft.com/office/drawing/2014/main" id="{DC225FC7-837B-4F44-8B80-6D0059F05149}"/>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53349" name="Text Box 105">
            <a:extLst>
              <a:ext uri="{FF2B5EF4-FFF2-40B4-BE49-F238E27FC236}">
                <a16:creationId xmlns:a16="http://schemas.microsoft.com/office/drawing/2014/main" id="{70AFA3F2-081A-4A06-BA1C-B71101A5BF80}"/>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53350" name="Text Box 106">
            <a:extLst>
              <a:ext uri="{FF2B5EF4-FFF2-40B4-BE49-F238E27FC236}">
                <a16:creationId xmlns:a16="http://schemas.microsoft.com/office/drawing/2014/main" id="{C7567045-A186-401F-B447-B90A01800B42}"/>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53351" name="Text Box 107">
            <a:extLst>
              <a:ext uri="{FF2B5EF4-FFF2-40B4-BE49-F238E27FC236}">
                <a16:creationId xmlns:a16="http://schemas.microsoft.com/office/drawing/2014/main" id="{24187825-562C-4C18-97F4-901089AE8B2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53352" name="Text Box 108">
            <a:extLst>
              <a:ext uri="{FF2B5EF4-FFF2-40B4-BE49-F238E27FC236}">
                <a16:creationId xmlns:a16="http://schemas.microsoft.com/office/drawing/2014/main" id="{A10BD7A7-9171-4FC9-84F9-190214AE5D0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53353" name="Rectangle 7">
            <a:extLst>
              <a:ext uri="{FF2B5EF4-FFF2-40B4-BE49-F238E27FC236}">
                <a16:creationId xmlns:a16="http://schemas.microsoft.com/office/drawing/2014/main" id="{5B0B4AA8-70DC-49D4-A1CF-BB54347FF2E3}"/>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prohibit school staff from giving students food or food coupons as a reward for good behavior or good academic performance</a:t>
            </a:r>
          </a:p>
        </p:txBody>
      </p:sp>
      <p:sp>
        <p:nvSpPr>
          <p:cNvPr id="353354" name="Text Box 101">
            <a:extLst>
              <a:ext uri="{FF2B5EF4-FFF2-40B4-BE49-F238E27FC236}">
                <a16:creationId xmlns:a16="http://schemas.microsoft.com/office/drawing/2014/main" id="{CC65611D-1265-407E-B511-199FB449CB1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53355" name="Text Box 116">
            <a:extLst>
              <a:ext uri="{FF2B5EF4-FFF2-40B4-BE49-F238E27FC236}">
                <a16:creationId xmlns:a16="http://schemas.microsoft.com/office/drawing/2014/main" id="{4F522F4C-1AD7-4523-B275-8F13DD09A56D}"/>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Kansas">
            <a:extLst>
              <a:ext uri="{FF2B5EF4-FFF2-40B4-BE49-F238E27FC236}">
                <a16:creationId xmlns:a16="http://schemas.microsoft.com/office/drawing/2014/main" id="{9ED0E4D4-50D7-4597-AB2C-66C7622BAFF4}"/>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55331" name="Missouri">
            <a:extLst>
              <a:ext uri="{FF2B5EF4-FFF2-40B4-BE49-F238E27FC236}">
                <a16:creationId xmlns:a16="http://schemas.microsoft.com/office/drawing/2014/main" id="{FBC476E8-C685-48B5-9DBE-D8BA939168AE}"/>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5332" name="Illinois">
            <a:extLst>
              <a:ext uri="{FF2B5EF4-FFF2-40B4-BE49-F238E27FC236}">
                <a16:creationId xmlns:a16="http://schemas.microsoft.com/office/drawing/2014/main" id="{FA2CD85D-CCE2-4048-AE84-248A82BA9C66}"/>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55333" name="Iowa">
            <a:extLst>
              <a:ext uri="{FF2B5EF4-FFF2-40B4-BE49-F238E27FC236}">
                <a16:creationId xmlns:a16="http://schemas.microsoft.com/office/drawing/2014/main" id="{3316AF9E-2C7F-4E0A-9039-8C572961B27B}"/>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55334" name="New Mexico">
            <a:extLst>
              <a:ext uri="{FF2B5EF4-FFF2-40B4-BE49-F238E27FC236}">
                <a16:creationId xmlns:a16="http://schemas.microsoft.com/office/drawing/2014/main" id="{9CF0C198-270B-4C1B-A66F-FE66163CE257}"/>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355335" name="Oklahoma">
            <a:extLst>
              <a:ext uri="{FF2B5EF4-FFF2-40B4-BE49-F238E27FC236}">
                <a16:creationId xmlns:a16="http://schemas.microsoft.com/office/drawing/2014/main" id="{E6048356-B271-4891-A275-CBCB6AD42CB3}"/>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5336" name="Florida">
            <a:extLst>
              <a:ext uri="{FF2B5EF4-FFF2-40B4-BE49-F238E27FC236}">
                <a16:creationId xmlns:a16="http://schemas.microsoft.com/office/drawing/2014/main" id="{D1564312-9B9C-4092-B6CF-C1C2C9B0C984}"/>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355337" name="Freeform 9">
            <a:extLst>
              <a:ext uri="{FF2B5EF4-FFF2-40B4-BE49-F238E27FC236}">
                <a16:creationId xmlns:a16="http://schemas.microsoft.com/office/drawing/2014/main" id="{0D53BA40-2F97-4799-B2DE-CE321E1713CB}"/>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55338" name="Freeform 10">
            <a:extLst>
              <a:ext uri="{FF2B5EF4-FFF2-40B4-BE49-F238E27FC236}">
                <a16:creationId xmlns:a16="http://schemas.microsoft.com/office/drawing/2014/main" id="{A09EFCEE-3738-472C-9D06-8C1BEFF3938C}"/>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55339" name="Freeform 11">
            <a:extLst>
              <a:ext uri="{FF2B5EF4-FFF2-40B4-BE49-F238E27FC236}">
                <a16:creationId xmlns:a16="http://schemas.microsoft.com/office/drawing/2014/main" id="{AACE82F5-D770-4A9E-8B3D-CCE28ADEDED2}"/>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55340" name="Michigan Upper">
            <a:extLst>
              <a:ext uri="{FF2B5EF4-FFF2-40B4-BE49-F238E27FC236}">
                <a16:creationId xmlns:a16="http://schemas.microsoft.com/office/drawing/2014/main" id="{53A1394A-0989-4B64-A3E1-06887850DB95}"/>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55341" name="Michigan">
            <a:extLst>
              <a:ext uri="{FF2B5EF4-FFF2-40B4-BE49-F238E27FC236}">
                <a16:creationId xmlns:a16="http://schemas.microsoft.com/office/drawing/2014/main" id="{E20F96AC-7B93-4B91-A03E-4641907CB5BD}"/>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5342" name="New York">
            <a:extLst>
              <a:ext uri="{FF2B5EF4-FFF2-40B4-BE49-F238E27FC236}">
                <a16:creationId xmlns:a16="http://schemas.microsoft.com/office/drawing/2014/main" id="{14655570-2BD1-4E43-8B5B-A93B72B4920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55343" name="Freeform 15">
            <a:extLst>
              <a:ext uri="{FF2B5EF4-FFF2-40B4-BE49-F238E27FC236}">
                <a16:creationId xmlns:a16="http://schemas.microsoft.com/office/drawing/2014/main" id="{A85A5A45-F086-4147-8601-52082A5B1E07}"/>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44" name="Freeform 16">
            <a:extLst>
              <a:ext uri="{FF2B5EF4-FFF2-40B4-BE49-F238E27FC236}">
                <a16:creationId xmlns:a16="http://schemas.microsoft.com/office/drawing/2014/main" id="{A0FA11FF-53CF-41A5-BDD1-8506E1081AF7}"/>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45" name="Washington">
            <a:extLst>
              <a:ext uri="{FF2B5EF4-FFF2-40B4-BE49-F238E27FC236}">
                <a16:creationId xmlns:a16="http://schemas.microsoft.com/office/drawing/2014/main" id="{33BD9C92-8C08-47D3-AD5B-B4ADE78780AF}"/>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55346" name="Freeform 19">
            <a:extLst>
              <a:ext uri="{FF2B5EF4-FFF2-40B4-BE49-F238E27FC236}">
                <a16:creationId xmlns:a16="http://schemas.microsoft.com/office/drawing/2014/main" id="{E7AA9EAE-459E-44A1-9957-73A9694B78C4}"/>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47" name="Alabama">
            <a:extLst>
              <a:ext uri="{FF2B5EF4-FFF2-40B4-BE49-F238E27FC236}">
                <a16:creationId xmlns:a16="http://schemas.microsoft.com/office/drawing/2014/main" id="{0919E3CD-FB85-4D72-86D5-31BEFDA3BF9F}"/>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5348" name="Arizona">
            <a:extLst>
              <a:ext uri="{FF2B5EF4-FFF2-40B4-BE49-F238E27FC236}">
                <a16:creationId xmlns:a16="http://schemas.microsoft.com/office/drawing/2014/main" id="{A44888A7-C524-42E0-812C-CEA3DC56E9D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55349" name="Arkansas">
            <a:extLst>
              <a:ext uri="{FF2B5EF4-FFF2-40B4-BE49-F238E27FC236}">
                <a16:creationId xmlns:a16="http://schemas.microsoft.com/office/drawing/2014/main" id="{B3D403C4-E6AC-496B-ABD9-389B14E63F3B}"/>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5350" name="California">
            <a:extLst>
              <a:ext uri="{FF2B5EF4-FFF2-40B4-BE49-F238E27FC236}">
                <a16:creationId xmlns:a16="http://schemas.microsoft.com/office/drawing/2014/main" id="{C78BA091-90E0-4F66-9102-0E0ADAAD07A2}"/>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55351" name="Colorado">
            <a:extLst>
              <a:ext uri="{FF2B5EF4-FFF2-40B4-BE49-F238E27FC236}">
                <a16:creationId xmlns:a16="http://schemas.microsoft.com/office/drawing/2014/main" id="{6EA791B5-327F-41F6-8993-D1B6B9E461BB}"/>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55352" name="Connecticut">
            <a:extLst>
              <a:ext uri="{FF2B5EF4-FFF2-40B4-BE49-F238E27FC236}">
                <a16:creationId xmlns:a16="http://schemas.microsoft.com/office/drawing/2014/main" id="{FBEC58DC-0995-4A5A-991E-41E8EC7985CD}"/>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55353" name="Delaware">
            <a:extLst>
              <a:ext uri="{FF2B5EF4-FFF2-40B4-BE49-F238E27FC236}">
                <a16:creationId xmlns:a16="http://schemas.microsoft.com/office/drawing/2014/main" id="{F6231D3B-2498-4E81-BF5E-B0927D2DB948}"/>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55354" name="Freeform 27">
            <a:extLst>
              <a:ext uri="{FF2B5EF4-FFF2-40B4-BE49-F238E27FC236}">
                <a16:creationId xmlns:a16="http://schemas.microsoft.com/office/drawing/2014/main" id="{36E14B53-F4F0-455D-87AC-C2D8A6F6EE84}"/>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55" name="Georgia">
            <a:extLst>
              <a:ext uri="{FF2B5EF4-FFF2-40B4-BE49-F238E27FC236}">
                <a16:creationId xmlns:a16="http://schemas.microsoft.com/office/drawing/2014/main" id="{B535B55C-4C05-43B7-9728-CE2E884A651F}"/>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55356" name="Idaho">
            <a:extLst>
              <a:ext uri="{FF2B5EF4-FFF2-40B4-BE49-F238E27FC236}">
                <a16:creationId xmlns:a16="http://schemas.microsoft.com/office/drawing/2014/main" id="{5D9014F1-8EF5-44E3-A994-05B6B9DC5C0C}"/>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55357" name="Indiana">
            <a:extLst>
              <a:ext uri="{FF2B5EF4-FFF2-40B4-BE49-F238E27FC236}">
                <a16:creationId xmlns:a16="http://schemas.microsoft.com/office/drawing/2014/main" id="{4AED77B8-43B8-42E3-8346-00AA210FF479}"/>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55358" name="Kentucky">
            <a:extLst>
              <a:ext uri="{FF2B5EF4-FFF2-40B4-BE49-F238E27FC236}">
                <a16:creationId xmlns:a16="http://schemas.microsoft.com/office/drawing/2014/main" id="{3CE2776A-DFC0-41BC-875C-A2539A4ADCA3}"/>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55359" name="Louisiana">
            <a:extLst>
              <a:ext uri="{FF2B5EF4-FFF2-40B4-BE49-F238E27FC236}">
                <a16:creationId xmlns:a16="http://schemas.microsoft.com/office/drawing/2014/main" id="{248F3C2D-68C1-49C0-B26F-1238B72E1FE2}"/>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55360" name="Maine">
            <a:extLst>
              <a:ext uri="{FF2B5EF4-FFF2-40B4-BE49-F238E27FC236}">
                <a16:creationId xmlns:a16="http://schemas.microsoft.com/office/drawing/2014/main" id="{F43A1FDB-0276-4431-8BD5-F6CBE52F6C25}"/>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55361" name="Maryland">
            <a:extLst>
              <a:ext uri="{FF2B5EF4-FFF2-40B4-BE49-F238E27FC236}">
                <a16:creationId xmlns:a16="http://schemas.microsoft.com/office/drawing/2014/main" id="{81421073-F712-4166-9BCF-3099735A68D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5362" name="Minnesota">
            <a:extLst>
              <a:ext uri="{FF2B5EF4-FFF2-40B4-BE49-F238E27FC236}">
                <a16:creationId xmlns:a16="http://schemas.microsoft.com/office/drawing/2014/main" id="{23B923C4-6877-4DF2-A18C-5B5ED84BBD5B}"/>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5363" name="Mississippi">
            <a:extLst>
              <a:ext uri="{FF2B5EF4-FFF2-40B4-BE49-F238E27FC236}">
                <a16:creationId xmlns:a16="http://schemas.microsoft.com/office/drawing/2014/main" id="{AD06AF3C-0DF3-4501-8E5B-45678EC772F9}"/>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5364" name="Montana">
            <a:extLst>
              <a:ext uri="{FF2B5EF4-FFF2-40B4-BE49-F238E27FC236}">
                <a16:creationId xmlns:a16="http://schemas.microsoft.com/office/drawing/2014/main" id="{883FC3C2-132D-41D7-BE5A-DEEF3EC26F1E}"/>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55365" name="Nebraska">
            <a:extLst>
              <a:ext uri="{FF2B5EF4-FFF2-40B4-BE49-F238E27FC236}">
                <a16:creationId xmlns:a16="http://schemas.microsoft.com/office/drawing/2014/main" id="{A83CDE64-CDF2-46FE-A2BC-E6C8A448144D}"/>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55366" name="Nevada">
            <a:extLst>
              <a:ext uri="{FF2B5EF4-FFF2-40B4-BE49-F238E27FC236}">
                <a16:creationId xmlns:a16="http://schemas.microsoft.com/office/drawing/2014/main" id="{36AC6924-EA02-47D8-BD55-6845F3506C26}"/>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55367" name="New Hampshire">
            <a:extLst>
              <a:ext uri="{FF2B5EF4-FFF2-40B4-BE49-F238E27FC236}">
                <a16:creationId xmlns:a16="http://schemas.microsoft.com/office/drawing/2014/main" id="{3975F00C-36A7-4AF8-B4CC-71071250D355}"/>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55368" name="New Jersey">
            <a:extLst>
              <a:ext uri="{FF2B5EF4-FFF2-40B4-BE49-F238E27FC236}">
                <a16:creationId xmlns:a16="http://schemas.microsoft.com/office/drawing/2014/main" id="{C50D8AA6-DA38-43D0-B071-66E4ACA6BDF9}"/>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55369" name="North Carolina">
            <a:extLst>
              <a:ext uri="{FF2B5EF4-FFF2-40B4-BE49-F238E27FC236}">
                <a16:creationId xmlns:a16="http://schemas.microsoft.com/office/drawing/2014/main" id="{D498EFB4-F51D-43C7-A39B-E2BCE357D48F}"/>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55370" name="North Dakota">
            <a:extLst>
              <a:ext uri="{FF2B5EF4-FFF2-40B4-BE49-F238E27FC236}">
                <a16:creationId xmlns:a16="http://schemas.microsoft.com/office/drawing/2014/main" id="{1AB2573A-D37F-45E2-947E-607791D99BB9}"/>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55371" name="Ohio">
            <a:extLst>
              <a:ext uri="{FF2B5EF4-FFF2-40B4-BE49-F238E27FC236}">
                <a16:creationId xmlns:a16="http://schemas.microsoft.com/office/drawing/2014/main" id="{C2CE7023-DB97-4CF6-A7E7-E432C6AE17DA}"/>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55372" name="Oregon">
            <a:extLst>
              <a:ext uri="{FF2B5EF4-FFF2-40B4-BE49-F238E27FC236}">
                <a16:creationId xmlns:a16="http://schemas.microsoft.com/office/drawing/2014/main" id="{DD0EB6B1-89C4-49C4-A7E5-8DCF2194C875}"/>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55373" name="Pennsylvania">
            <a:extLst>
              <a:ext uri="{FF2B5EF4-FFF2-40B4-BE49-F238E27FC236}">
                <a16:creationId xmlns:a16="http://schemas.microsoft.com/office/drawing/2014/main" id="{2D60DCE9-BDBC-438D-9438-F060C5DA829C}"/>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55374" name="Rhode Island">
            <a:extLst>
              <a:ext uri="{FF2B5EF4-FFF2-40B4-BE49-F238E27FC236}">
                <a16:creationId xmlns:a16="http://schemas.microsoft.com/office/drawing/2014/main" id="{5A6EA86D-D1C9-4F44-B11C-7193146ECC24}"/>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55375" name="South Carolina">
            <a:extLst>
              <a:ext uri="{FF2B5EF4-FFF2-40B4-BE49-F238E27FC236}">
                <a16:creationId xmlns:a16="http://schemas.microsoft.com/office/drawing/2014/main" id="{2AE71DC7-86CC-4EF0-B11C-EA496259A1C6}"/>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55376" name="South Dakota">
            <a:extLst>
              <a:ext uri="{FF2B5EF4-FFF2-40B4-BE49-F238E27FC236}">
                <a16:creationId xmlns:a16="http://schemas.microsoft.com/office/drawing/2014/main" id="{9F2C86C8-DFF1-4323-B859-2819D7E3D114}"/>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55377" name="Tennessee">
            <a:extLst>
              <a:ext uri="{FF2B5EF4-FFF2-40B4-BE49-F238E27FC236}">
                <a16:creationId xmlns:a16="http://schemas.microsoft.com/office/drawing/2014/main" id="{3E1E199A-59B0-4D34-B6B5-E8AD48348ED6}"/>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55378" name="Texas">
            <a:extLst>
              <a:ext uri="{FF2B5EF4-FFF2-40B4-BE49-F238E27FC236}">
                <a16:creationId xmlns:a16="http://schemas.microsoft.com/office/drawing/2014/main" id="{9314C93E-EF7A-42B6-894C-26360FE66A94}"/>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BDC9E1"/>
          </a:solidFill>
          <a:ln w="15875">
            <a:solidFill>
              <a:srgbClr val="003F48"/>
            </a:solidFill>
            <a:prstDash val="solid"/>
            <a:round/>
            <a:headEnd/>
            <a:tailEnd/>
          </a:ln>
        </p:spPr>
        <p:txBody>
          <a:bodyPr/>
          <a:lstStyle/>
          <a:p>
            <a:endParaRPr lang="en-US"/>
          </a:p>
        </p:txBody>
      </p:sp>
      <p:sp>
        <p:nvSpPr>
          <p:cNvPr id="355379" name="Utah">
            <a:extLst>
              <a:ext uri="{FF2B5EF4-FFF2-40B4-BE49-F238E27FC236}">
                <a16:creationId xmlns:a16="http://schemas.microsoft.com/office/drawing/2014/main" id="{14DFA487-A56E-4A39-806D-BDA052CB329A}"/>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55380" name="Vermont">
            <a:extLst>
              <a:ext uri="{FF2B5EF4-FFF2-40B4-BE49-F238E27FC236}">
                <a16:creationId xmlns:a16="http://schemas.microsoft.com/office/drawing/2014/main" id="{B5DC8582-283D-4A0A-B4C3-AD37EB33CBE8}"/>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5381" name="West Virginia">
            <a:extLst>
              <a:ext uri="{FF2B5EF4-FFF2-40B4-BE49-F238E27FC236}">
                <a16:creationId xmlns:a16="http://schemas.microsoft.com/office/drawing/2014/main" id="{80D2391A-BDE4-40B0-BDB7-C5CDB53FD6A0}"/>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55382" name="Wisconsin">
            <a:extLst>
              <a:ext uri="{FF2B5EF4-FFF2-40B4-BE49-F238E27FC236}">
                <a16:creationId xmlns:a16="http://schemas.microsoft.com/office/drawing/2014/main" id="{4F4E0B26-A161-4388-B27B-A30927D78A5D}"/>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55383" name="Wyoming">
            <a:extLst>
              <a:ext uri="{FF2B5EF4-FFF2-40B4-BE49-F238E27FC236}">
                <a16:creationId xmlns:a16="http://schemas.microsoft.com/office/drawing/2014/main" id="{FD668221-2C8E-4364-9A41-E439B3FE100B}"/>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55384" name="Massachusetts">
            <a:extLst>
              <a:ext uri="{FF2B5EF4-FFF2-40B4-BE49-F238E27FC236}">
                <a16:creationId xmlns:a16="http://schemas.microsoft.com/office/drawing/2014/main" id="{3C804AD9-0469-4532-8677-382E26C4CF7B}"/>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55385" name="Freeform 59">
            <a:extLst>
              <a:ext uri="{FF2B5EF4-FFF2-40B4-BE49-F238E27FC236}">
                <a16:creationId xmlns:a16="http://schemas.microsoft.com/office/drawing/2014/main" id="{F863D223-4F5C-453F-9F1E-ED4439FE6D9A}"/>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86" name="Freeform 60">
            <a:extLst>
              <a:ext uri="{FF2B5EF4-FFF2-40B4-BE49-F238E27FC236}">
                <a16:creationId xmlns:a16="http://schemas.microsoft.com/office/drawing/2014/main" id="{A2667C03-A295-423D-93AB-9DE0889C699F}"/>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5387" name="Virginia">
            <a:extLst>
              <a:ext uri="{FF2B5EF4-FFF2-40B4-BE49-F238E27FC236}">
                <a16:creationId xmlns:a16="http://schemas.microsoft.com/office/drawing/2014/main" id="{AB953FFB-20A3-41F8-A12B-7E917DB6CE3C}"/>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55388" name="Freeform 62">
            <a:extLst>
              <a:ext uri="{FF2B5EF4-FFF2-40B4-BE49-F238E27FC236}">
                <a16:creationId xmlns:a16="http://schemas.microsoft.com/office/drawing/2014/main" id="{0FD0ECEC-F8CC-4B15-B658-944C8047233A}"/>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5389" name="Hawaii">
            <a:extLst>
              <a:ext uri="{FF2B5EF4-FFF2-40B4-BE49-F238E27FC236}">
                <a16:creationId xmlns:a16="http://schemas.microsoft.com/office/drawing/2014/main" id="{7787C304-F576-4095-A715-B0024CFFFC16}"/>
              </a:ext>
            </a:extLst>
          </p:cNvPr>
          <p:cNvGrpSpPr>
            <a:grpSpLocks/>
          </p:cNvGrpSpPr>
          <p:nvPr/>
        </p:nvGrpSpPr>
        <p:grpSpPr bwMode="auto">
          <a:xfrm>
            <a:off x="682625" y="3846513"/>
            <a:ext cx="963613" cy="498475"/>
            <a:chOff x="582" y="2987"/>
            <a:chExt cx="659" cy="352"/>
          </a:xfrm>
        </p:grpSpPr>
        <p:sp>
          <p:nvSpPr>
            <p:cNvPr id="355414" name="Freeform 64">
              <a:extLst>
                <a:ext uri="{FF2B5EF4-FFF2-40B4-BE49-F238E27FC236}">
                  <a16:creationId xmlns:a16="http://schemas.microsoft.com/office/drawing/2014/main" id="{EFB10537-3477-4D2F-9FC9-939C07C8318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55415" name="Freeform 65">
              <a:extLst>
                <a:ext uri="{FF2B5EF4-FFF2-40B4-BE49-F238E27FC236}">
                  <a16:creationId xmlns:a16="http://schemas.microsoft.com/office/drawing/2014/main" id="{1F00BAC2-FDAC-4401-916E-078306DF27D6}"/>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5416" name="Freeform 66">
              <a:extLst>
                <a:ext uri="{FF2B5EF4-FFF2-40B4-BE49-F238E27FC236}">
                  <a16:creationId xmlns:a16="http://schemas.microsoft.com/office/drawing/2014/main" id="{E429E5A9-33C6-44E2-9B78-9C97BA2BEF6D}"/>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5417" name="Freeform 67">
              <a:extLst>
                <a:ext uri="{FF2B5EF4-FFF2-40B4-BE49-F238E27FC236}">
                  <a16:creationId xmlns:a16="http://schemas.microsoft.com/office/drawing/2014/main" id="{3FA498D0-7FD0-454E-87C2-4894F1A4B04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5418" name="Freeform 68">
              <a:extLst>
                <a:ext uri="{FF2B5EF4-FFF2-40B4-BE49-F238E27FC236}">
                  <a16:creationId xmlns:a16="http://schemas.microsoft.com/office/drawing/2014/main" id="{FCBAC8C9-7FFA-4A4C-A4BE-7D50142AFBF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5419" name="Freeform 69">
              <a:extLst>
                <a:ext uri="{FF2B5EF4-FFF2-40B4-BE49-F238E27FC236}">
                  <a16:creationId xmlns:a16="http://schemas.microsoft.com/office/drawing/2014/main" id="{5AA618F0-45F9-46AD-9A71-85B0EAB5F05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5420" name="Freeform 70">
              <a:extLst>
                <a:ext uri="{FF2B5EF4-FFF2-40B4-BE49-F238E27FC236}">
                  <a16:creationId xmlns:a16="http://schemas.microsoft.com/office/drawing/2014/main" id="{1EA907D5-AC23-4F04-A6B0-CC25E0DBF6C7}"/>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55421" name="Freeform 71">
              <a:extLst>
                <a:ext uri="{FF2B5EF4-FFF2-40B4-BE49-F238E27FC236}">
                  <a16:creationId xmlns:a16="http://schemas.microsoft.com/office/drawing/2014/main" id="{69A0A66B-F5C1-4929-8567-58E41CA31E5C}"/>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55390" name="Alaska">
            <a:extLst>
              <a:ext uri="{FF2B5EF4-FFF2-40B4-BE49-F238E27FC236}">
                <a16:creationId xmlns:a16="http://schemas.microsoft.com/office/drawing/2014/main" id="{054A7CB2-E0BE-4E76-B315-213706DEA788}"/>
              </a:ext>
            </a:extLst>
          </p:cNvPr>
          <p:cNvGrpSpPr>
            <a:grpSpLocks/>
          </p:cNvGrpSpPr>
          <p:nvPr/>
        </p:nvGrpSpPr>
        <p:grpSpPr bwMode="auto">
          <a:xfrm>
            <a:off x="660400" y="4448175"/>
            <a:ext cx="2776538" cy="987425"/>
            <a:chOff x="523" y="3048"/>
            <a:chExt cx="1899" cy="696"/>
          </a:xfrm>
        </p:grpSpPr>
        <p:sp>
          <p:nvSpPr>
            <p:cNvPr id="355404" name="Freeform 73">
              <a:extLst>
                <a:ext uri="{FF2B5EF4-FFF2-40B4-BE49-F238E27FC236}">
                  <a16:creationId xmlns:a16="http://schemas.microsoft.com/office/drawing/2014/main" id="{C84F1611-A2AA-49A5-9AAF-C22AE8AAC81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55405" name="Freeform 74">
              <a:extLst>
                <a:ext uri="{FF2B5EF4-FFF2-40B4-BE49-F238E27FC236}">
                  <a16:creationId xmlns:a16="http://schemas.microsoft.com/office/drawing/2014/main" id="{CFAC2E5E-969D-4650-97DC-8A8379433785}"/>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55406" name="Freeform 75">
              <a:extLst>
                <a:ext uri="{FF2B5EF4-FFF2-40B4-BE49-F238E27FC236}">
                  <a16:creationId xmlns:a16="http://schemas.microsoft.com/office/drawing/2014/main" id="{2CB3E4F1-FFA8-473A-985C-4939FA00FA8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5407" name="Freeform 76">
              <a:extLst>
                <a:ext uri="{FF2B5EF4-FFF2-40B4-BE49-F238E27FC236}">
                  <a16:creationId xmlns:a16="http://schemas.microsoft.com/office/drawing/2014/main" id="{21EAB14C-6BCC-40C0-B6ED-5A0A51536D2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55408" name="Freeform 77">
              <a:extLst>
                <a:ext uri="{FF2B5EF4-FFF2-40B4-BE49-F238E27FC236}">
                  <a16:creationId xmlns:a16="http://schemas.microsoft.com/office/drawing/2014/main" id="{390C9D2C-4450-41CB-A453-AB0E18423B4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55409" name="Freeform 78">
              <a:extLst>
                <a:ext uri="{FF2B5EF4-FFF2-40B4-BE49-F238E27FC236}">
                  <a16:creationId xmlns:a16="http://schemas.microsoft.com/office/drawing/2014/main" id="{89156933-1973-41B7-9898-3020A995A9C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5410" name="Freeform 79">
              <a:extLst>
                <a:ext uri="{FF2B5EF4-FFF2-40B4-BE49-F238E27FC236}">
                  <a16:creationId xmlns:a16="http://schemas.microsoft.com/office/drawing/2014/main" id="{4D7F3BD4-830F-4741-ACC6-C36B53DB8AB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5411" name="Freeform 80">
              <a:extLst>
                <a:ext uri="{FF2B5EF4-FFF2-40B4-BE49-F238E27FC236}">
                  <a16:creationId xmlns:a16="http://schemas.microsoft.com/office/drawing/2014/main" id="{D960DA6C-19D6-44A9-8D97-9B54E984F603}"/>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5412" name="Freeform 81">
              <a:extLst>
                <a:ext uri="{FF2B5EF4-FFF2-40B4-BE49-F238E27FC236}">
                  <a16:creationId xmlns:a16="http://schemas.microsoft.com/office/drawing/2014/main" id="{395167E8-3903-449D-BD2A-1B11191CDF73}"/>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5413" name="Freeform 82">
              <a:extLst>
                <a:ext uri="{FF2B5EF4-FFF2-40B4-BE49-F238E27FC236}">
                  <a16:creationId xmlns:a16="http://schemas.microsoft.com/office/drawing/2014/main" id="{E62F3FE7-86BB-4DEE-968E-B8651A3D875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55391" name="Rectangle 109">
            <a:extLst>
              <a:ext uri="{FF2B5EF4-FFF2-40B4-BE49-F238E27FC236}">
                <a16:creationId xmlns:a16="http://schemas.microsoft.com/office/drawing/2014/main" id="{7A8C50D3-0048-4953-9D13-E1FF014D2BAF}"/>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5392" name="Rectangle 110">
            <a:extLst>
              <a:ext uri="{FF2B5EF4-FFF2-40B4-BE49-F238E27FC236}">
                <a16:creationId xmlns:a16="http://schemas.microsoft.com/office/drawing/2014/main" id="{944D830E-8A2D-42E0-93FF-0C3BE500F516}"/>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5393" name="Rectangle 111">
            <a:extLst>
              <a:ext uri="{FF2B5EF4-FFF2-40B4-BE49-F238E27FC236}">
                <a16:creationId xmlns:a16="http://schemas.microsoft.com/office/drawing/2014/main" id="{048A986D-B6C4-4F5A-AAD6-B7C3B60F269C}"/>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5394" name="Rectangle 112">
            <a:extLst>
              <a:ext uri="{FF2B5EF4-FFF2-40B4-BE49-F238E27FC236}">
                <a16:creationId xmlns:a16="http://schemas.microsoft.com/office/drawing/2014/main" id="{A120089D-CB54-402E-B02B-D12A1AF2D7C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5395" name="Rectangle 113">
            <a:extLst>
              <a:ext uri="{FF2B5EF4-FFF2-40B4-BE49-F238E27FC236}">
                <a16:creationId xmlns:a16="http://schemas.microsoft.com/office/drawing/2014/main" id="{C3821B1E-CEEB-475F-A746-39C54722B33D}"/>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5396" name="Text Box 114">
            <a:extLst>
              <a:ext uri="{FF2B5EF4-FFF2-40B4-BE49-F238E27FC236}">
                <a16:creationId xmlns:a16="http://schemas.microsoft.com/office/drawing/2014/main" id="{DA900680-8BC5-49EC-8F63-D585A63792D2}"/>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55397" name="Text Box 105">
            <a:extLst>
              <a:ext uri="{FF2B5EF4-FFF2-40B4-BE49-F238E27FC236}">
                <a16:creationId xmlns:a16="http://schemas.microsoft.com/office/drawing/2014/main" id="{27623727-2EA7-49A0-B233-60DF16C5127B}"/>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55398" name="Text Box 106">
            <a:extLst>
              <a:ext uri="{FF2B5EF4-FFF2-40B4-BE49-F238E27FC236}">
                <a16:creationId xmlns:a16="http://schemas.microsoft.com/office/drawing/2014/main" id="{2AD292FA-EAFD-48AA-AEE1-C659C556CDC9}"/>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55399" name="Text Box 107">
            <a:extLst>
              <a:ext uri="{FF2B5EF4-FFF2-40B4-BE49-F238E27FC236}">
                <a16:creationId xmlns:a16="http://schemas.microsoft.com/office/drawing/2014/main" id="{E803602C-A3A7-4F96-8188-5FB119032BFF}"/>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55400" name="Text Box 108">
            <a:extLst>
              <a:ext uri="{FF2B5EF4-FFF2-40B4-BE49-F238E27FC236}">
                <a16:creationId xmlns:a16="http://schemas.microsoft.com/office/drawing/2014/main" id="{5A94B824-6E45-4639-9E6A-92A7366AE605}"/>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55401" name="Rectangle 7">
            <a:extLst>
              <a:ext uri="{FF2B5EF4-FFF2-40B4-BE49-F238E27FC236}">
                <a16:creationId xmlns:a16="http://schemas.microsoft.com/office/drawing/2014/main" id="{B29C387B-F4FA-496D-AD67-44F68C12DBB5}"/>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prohibit less nutritious foods and beverages from being sold for fundraising purposes</a:t>
            </a:r>
          </a:p>
        </p:txBody>
      </p:sp>
      <p:sp>
        <p:nvSpPr>
          <p:cNvPr id="355402" name="Text Box 101">
            <a:extLst>
              <a:ext uri="{FF2B5EF4-FFF2-40B4-BE49-F238E27FC236}">
                <a16:creationId xmlns:a16="http://schemas.microsoft.com/office/drawing/2014/main" id="{0730EAC5-6977-486E-B316-B1AA5B05BAC5}"/>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55403" name="Text Box 116">
            <a:extLst>
              <a:ext uri="{FF2B5EF4-FFF2-40B4-BE49-F238E27FC236}">
                <a16:creationId xmlns:a16="http://schemas.microsoft.com/office/drawing/2014/main" id="{D5FF2294-C4FA-4ED4-9528-DE468562A53E}"/>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Kansas">
            <a:extLst>
              <a:ext uri="{FF2B5EF4-FFF2-40B4-BE49-F238E27FC236}">
                <a16:creationId xmlns:a16="http://schemas.microsoft.com/office/drawing/2014/main" id="{F8138BE6-3549-4A1D-8E86-2ADEBEE4E14D}"/>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57379" name="Missouri">
            <a:extLst>
              <a:ext uri="{FF2B5EF4-FFF2-40B4-BE49-F238E27FC236}">
                <a16:creationId xmlns:a16="http://schemas.microsoft.com/office/drawing/2014/main" id="{4B7734FE-F686-4682-B20C-AD25A0FD19F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7380" name="Illinois">
            <a:extLst>
              <a:ext uri="{FF2B5EF4-FFF2-40B4-BE49-F238E27FC236}">
                <a16:creationId xmlns:a16="http://schemas.microsoft.com/office/drawing/2014/main" id="{3F8120D6-78CF-4570-A685-7464AB6054BE}"/>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57381" name="Iowa">
            <a:extLst>
              <a:ext uri="{FF2B5EF4-FFF2-40B4-BE49-F238E27FC236}">
                <a16:creationId xmlns:a16="http://schemas.microsoft.com/office/drawing/2014/main" id="{C8225F2C-CEAE-4D53-9FEC-AFB81D12DEEE}"/>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57382" name="New Mexico">
            <a:extLst>
              <a:ext uri="{FF2B5EF4-FFF2-40B4-BE49-F238E27FC236}">
                <a16:creationId xmlns:a16="http://schemas.microsoft.com/office/drawing/2014/main" id="{EF53A32A-4096-432B-AC7B-EE9BBEC74E75}"/>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357383" name="Oklahoma">
            <a:extLst>
              <a:ext uri="{FF2B5EF4-FFF2-40B4-BE49-F238E27FC236}">
                <a16:creationId xmlns:a16="http://schemas.microsoft.com/office/drawing/2014/main" id="{BD84E201-E280-45A3-98DA-15B529CDA7C2}"/>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357384" name="Florida">
            <a:extLst>
              <a:ext uri="{FF2B5EF4-FFF2-40B4-BE49-F238E27FC236}">
                <a16:creationId xmlns:a16="http://schemas.microsoft.com/office/drawing/2014/main" id="{E2283A82-AC1A-4E33-A9B4-F4846CE250AD}"/>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357385" name="Freeform 9">
            <a:extLst>
              <a:ext uri="{FF2B5EF4-FFF2-40B4-BE49-F238E27FC236}">
                <a16:creationId xmlns:a16="http://schemas.microsoft.com/office/drawing/2014/main" id="{A9AEBDC6-2379-4DC8-91F5-9AE6EEC3665B}"/>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57386" name="Freeform 10">
            <a:extLst>
              <a:ext uri="{FF2B5EF4-FFF2-40B4-BE49-F238E27FC236}">
                <a16:creationId xmlns:a16="http://schemas.microsoft.com/office/drawing/2014/main" id="{FC8034B6-C044-45DB-8D00-8ABA8FCD7BB8}"/>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57387" name="Freeform 11">
            <a:extLst>
              <a:ext uri="{FF2B5EF4-FFF2-40B4-BE49-F238E27FC236}">
                <a16:creationId xmlns:a16="http://schemas.microsoft.com/office/drawing/2014/main" id="{0DD2F657-AF7E-4AE3-9F0F-BA71D8336696}"/>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57388" name="Michigan Upper">
            <a:extLst>
              <a:ext uri="{FF2B5EF4-FFF2-40B4-BE49-F238E27FC236}">
                <a16:creationId xmlns:a16="http://schemas.microsoft.com/office/drawing/2014/main" id="{45A1A988-DC71-4678-844D-144AF80784C3}"/>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57389" name="Michigan">
            <a:extLst>
              <a:ext uri="{FF2B5EF4-FFF2-40B4-BE49-F238E27FC236}">
                <a16:creationId xmlns:a16="http://schemas.microsoft.com/office/drawing/2014/main" id="{EADAFAA3-998F-4099-917C-AFE6F622256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7390" name="New York">
            <a:extLst>
              <a:ext uri="{FF2B5EF4-FFF2-40B4-BE49-F238E27FC236}">
                <a16:creationId xmlns:a16="http://schemas.microsoft.com/office/drawing/2014/main" id="{7D00E77D-6438-454A-91A1-2EBE58B0D0A4}"/>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57391" name="Freeform 15">
            <a:extLst>
              <a:ext uri="{FF2B5EF4-FFF2-40B4-BE49-F238E27FC236}">
                <a16:creationId xmlns:a16="http://schemas.microsoft.com/office/drawing/2014/main" id="{F4A2CCA6-016A-4E78-8EBD-A21BC9B92770}"/>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392" name="Freeform 16">
            <a:extLst>
              <a:ext uri="{FF2B5EF4-FFF2-40B4-BE49-F238E27FC236}">
                <a16:creationId xmlns:a16="http://schemas.microsoft.com/office/drawing/2014/main" id="{E6F80DA2-485E-4A97-9813-948AB1EA8246}"/>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393" name="Washington">
            <a:extLst>
              <a:ext uri="{FF2B5EF4-FFF2-40B4-BE49-F238E27FC236}">
                <a16:creationId xmlns:a16="http://schemas.microsoft.com/office/drawing/2014/main" id="{D1BC29F0-BB9C-43C0-88EB-FEEF9920E18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57394" name="Freeform 19">
            <a:extLst>
              <a:ext uri="{FF2B5EF4-FFF2-40B4-BE49-F238E27FC236}">
                <a16:creationId xmlns:a16="http://schemas.microsoft.com/office/drawing/2014/main" id="{2A5D3B68-88DF-4BE3-866C-F70E82419D73}"/>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395" name="Alabama">
            <a:extLst>
              <a:ext uri="{FF2B5EF4-FFF2-40B4-BE49-F238E27FC236}">
                <a16:creationId xmlns:a16="http://schemas.microsoft.com/office/drawing/2014/main" id="{D7DAA95D-187E-4C0D-BA91-89C801520DFF}"/>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7396" name="Arizona">
            <a:extLst>
              <a:ext uri="{FF2B5EF4-FFF2-40B4-BE49-F238E27FC236}">
                <a16:creationId xmlns:a16="http://schemas.microsoft.com/office/drawing/2014/main" id="{E1F2F9FA-31E5-4C2D-A1F5-694444EB6ED3}"/>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57397" name="Arkansas">
            <a:extLst>
              <a:ext uri="{FF2B5EF4-FFF2-40B4-BE49-F238E27FC236}">
                <a16:creationId xmlns:a16="http://schemas.microsoft.com/office/drawing/2014/main" id="{E1BFC181-AE88-4896-8193-22778C4AC005}"/>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357398" name="California">
            <a:extLst>
              <a:ext uri="{FF2B5EF4-FFF2-40B4-BE49-F238E27FC236}">
                <a16:creationId xmlns:a16="http://schemas.microsoft.com/office/drawing/2014/main" id="{9A206880-5C51-416A-8F0C-361B34DDF9E8}"/>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57399" name="Colorado">
            <a:extLst>
              <a:ext uri="{FF2B5EF4-FFF2-40B4-BE49-F238E27FC236}">
                <a16:creationId xmlns:a16="http://schemas.microsoft.com/office/drawing/2014/main" id="{97BE7B87-8C7B-44DC-863A-24F8F2399CFC}"/>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57400" name="Connecticut">
            <a:extLst>
              <a:ext uri="{FF2B5EF4-FFF2-40B4-BE49-F238E27FC236}">
                <a16:creationId xmlns:a16="http://schemas.microsoft.com/office/drawing/2014/main" id="{C5160A5B-8C83-40B0-895C-2F5A553CD617}"/>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57401" name="Delaware">
            <a:extLst>
              <a:ext uri="{FF2B5EF4-FFF2-40B4-BE49-F238E27FC236}">
                <a16:creationId xmlns:a16="http://schemas.microsoft.com/office/drawing/2014/main" id="{86FBA4D4-D08D-4D8F-B5EF-05D932E84470}"/>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7402" name="Freeform 27">
            <a:extLst>
              <a:ext uri="{FF2B5EF4-FFF2-40B4-BE49-F238E27FC236}">
                <a16:creationId xmlns:a16="http://schemas.microsoft.com/office/drawing/2014/main" id="{18EDB2FF-C9CA-4301-949B-2A47B8AAEAB8}"/>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403" name="Georgia">
            <a:extLst>
              <a:ext uri="{FF2B5EF4-FFF2-40B4-BE49-F238E27FC236}">
                <a16:creationId xmlns:a16="http://schemas.microsoft.com/office/drawing/2014/main" id="{24C84981-2826-4EEA-9034-0EAA01DA0852}"/>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57404" name="Idaho">
            <a:extLst>
              <a:ext uri="{FF2B5EF4-FFF2-40B4-BE49-F238E27FC236}">
                <a16:creationId xmlns:a16="http://schemas.microsoft.com/office/drawing/2014/main" id="{647730A0-1E58-4C20-8644-D9E108E159B9}"/>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57405" name="Indiana">
            <a:extLst>
              <a:ext uri="{FF2B5EF4-FFF2-40B4-BE49-F238E27FC236}">
                <a16:creationId xmlns:a16="http://schemas.microsoft.com/office/drawing/2014/main" id="{A58A4028-C2F0-4E80-815E-DFD11785BA3F}"/>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57406" name="Kentucky">
            <a:extLst>
              <a:ext uri="{FF2B5EF4-FFF2-40B4-BE49-F238E27FC236}">
                <a16:creationId xmlns:a16="http://schemas.microsoft.com/office/drawing/2014/main" id="{31C45621-51FE-4B07-859C-F7F8CE32FCA9}"/>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57407" name="Louisiana">
            <a:extLst>
              <a:ext uri="{FF2B5EF4-FFF2-40B4-BE49-F238E27FC236}">
                <a16:creationId xmlns:a16="http://schemas.microsoft.com/office/drawing/2014/main" id="{3CD945B5-1EC3-4171-8395-018C89A757ED}"/>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57408" name="Maine">
            <a:extLst>
              <a:ext uri="{FF2B5EF4-FFF2-40B4-BE49-F238E27FC236}">
                <a16:creationId xmlns:a16="http://schemas.microsoft.com/office/drawing/2014/main" id="{E3C6B3CC-B420-4E12-AD05-3ECF5E7088B0}"/>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57409" name="Maryland">
            <a:extLst>
              <a:ext uri="{FF2B5EF4-FFF2-40B4-BE49-F238E27FC236}">
                <a16:creationId xmlns:a16="http://schemas.microsoft.com/office/drawing/2014/main" id="{D02F0A84-167A-4337-A9F5-21FB7FB01BF9}"/>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7410" name="Minnesota">
            <a:extLst>
              <a:ext uri="{FF2B5EF4-FFF2-40B4-BE49-F238E27FC236}">
                <a16:creationId xmlns:a16="http://schemas.microsoft.com/office/drawing/2014/main" id="{0AB79334-CA7D-4B91-B429-938551399436}"/>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57411" name="Mississippi">
            <a:extLst>
              <a:ext uri="{FF2B5EF4-FFF2-40B4-BE49-F238E27FC236}">
                <a16:creationId xmlns:a16="http://schemas.microsoft.com/office/drawing/2014/main" id="{5AFC8AF0-5466-468D-9A33-EBA3F72E0DEA}"/>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57412" name="Montana">
            <a:extLst>
              <a:ext uri="{FF2B5EF4-FFF2-40B4-BE49-F238E27FC236}">
                <a16:creationId xmlns:a16="http://schemas.microsoft.com/office/drawing/2014/main" id="{71D1517F-C4E7-4E39-B10E-EA29634B1F26}"/>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57413" name="Nebraska">
            <a:extLst>
              <a:ext uri="{FF2B5EF4-FFF2-40B4-BE49-F238E27FC236}">
                <a16:creationId xmlns:a16="http://schemas.microsoft.com/office/drawing/2014/main" id="{0D7DDF12-05F5-441E-97EB-C74F8E623C1E}"/>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57414" name="Nevada">
            <a:extLst>
              <a:ext uri="{FF2B5EF4-FFF2-40B4-BE49-F238E27FC236}">
                <a16:creationId xmlns:a16="http://schemas.microsoft.com/office/drawing/2014/main" id="{65A7781A-F39B-4572-814C-611CA10CAE18}"/>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357415" name="New Hampshire">
            <a:extLst>
              <a:ext uri="{FF2B5EF4-FFF2-40B4-BE49-F238E27FC236}">
                <a16:creationId xmlns:a16="http://schemas.microsoft.com/office/drawing/2014/main" id="{26B5A359-3A08-41DF-88EE-94E915AAD9CD}"/>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57416" name="New Jersey">
            <a:extLst>
              <a:ext uri="{FF2B5EF4-FFF2-40B4-BE49-F238E27FC236}">
                <a16:creationId xmlns:a16="http://schemas.microsoft.com/office/drawing/2014/main" id="{3F21827E-E4EE-4023-80E0-FA12D3501123}"/>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57417" name="North Carolina">
            <a:extLst>
              <a:ext uri="{FF2B5EF4-FFF2-40B4-BE49-F238E27FC236}">
                <a16:creationId xmlns:a16="http://schemas.microsoft.com/office/drawing/2014/main" id="{DD18564C-E0B5-4C11-ABE4-EDE71D76D8DF}"/>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57418" name="North Dakota">
            <a:extLst>
              <a:ext uri="{FF2B5EF4-FFF2-40B4-BE49-F238E27FC236}">
                <a16:creationId xmlns:a16="http://schemas.microsoft.com/office/drawing/2014/main" id="{E67FC33C-D680-4CA0-A1D2-51C012894516}"/>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57419" name="Ohio">
            <a:extLst>
              <a:ext uri="{FF2B5EF4-FFF2-40B4-BE49-F238E27FC236}">
                <a16:creationId xmlns:a16="http://schemas.microsoft.com/office/drawing/2014/main" id="{5C0FF932-F94C-49EA-9501-D8617754515C}"/>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57420" name="Oregon">
            <a:extLst>
              <a:ext uri="{FF2B5EF4-FFF2-40B4-BE49-F238E27FC236}">
                <a16:creationId xmlns:a16="http://schemas.microsoft.com/office/drawing/2014/main" id="{EC9ED4A5-9234-4FE5-8444-E46B993087E0}"/>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357421" name="Pennsylvania">
            <a:extLst>
              <a:ext uri="{FF2B5EF4-FFF2-40B4-BE49-F238E27FC236}">
                <a16:creationId xmlns:a16="http://schemas.microsoft.com/office/drawing/2014/main" id="{6784F194-B534-4B71-A812-36B41E4FC433}"/>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57422" name="Rhode Island">
            <a:extLst>
              <a:ext uri="{FF2B5EF4-FFF2-40B4-BE49-F238E27FC236}">
                <a16:creationId xmlns:a16="http://schemas.microsoft.com/office/drawing/2014/main" id="{FF3E60D0-AA99-48EB-8EE3-CDD8936E67F7}"/>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7423" name="South Carolina">
            <a:extLst>
              <a:ext uri="{FF2B5EF4-FFF2-40B4-BE49-F238E27FC236}">
                <a16:creationId xmlns:a16="http://schemas.microsoft.com/office/drawing/2014/main" id="{64932C24-D68C-4E27-8F05-EA10BBE0EA9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57424" name="South Dakota">
            <a:extLst>
              <a:ext uri="{FF2B5EF4-FFF2-40B4-BE49-F238E27FC236}">
                <a16:creationId xmlns:a16="http://schemas.microsoft.com/office/drawing/2014/main" id="{7A8F1389-81A7-4A99-949C-1E8AF0AD6DCA}"/>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57425" name="Tennessee">
            <a:extLst>
              <a:ext uri="{FF2B5EF4-FFF2-40B4-BE49-F238E27FC236}">
                <a16:creationId xmlns:a16="http://schemas.microsoft.com/office/drawing/2014/main" id="{DAF83BC8-01D8-4503-A72D-DE66515C4F90}"/>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57426" name="Texas">
            <a:extLst>
              <a:ext uri="{FF2B5EF4-FFF2-40B4-BE49-F238E27FC236}">
                <a16:creationId xmlns:a16="http://schemas.microsoft.com/office/drawing/2014/main" id="{F646687C-10B2-4AAB-BA7D-0470C44A042F}"/>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357427" name="Utah">
            <a:extLst>
              <a:ext uri="{FF2B5EF4-FFF2-40B4-BE49-F238E27FC236}">
                <a16:creationId xmlns:a16="http://schemas.microsoft.com/office/drawing/2014/main" id="{6526029B-02DD-488E-A696-AA47F4601F79}"/>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57428" name="Vermont">
            <a:extLst>
              <a:ext uri="{FF2B5EF4-FFF2-40B4-BE49-F238E27FC236}">
                <a16:creationId xmlns:a16="http://schemas.microsoft.com/office/drawing/2014/main" id="{FF4EB0F0-18B2-4F0F-ADA7-A5DB18386F6C}"/>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57429" name="West Virginia">
            <a:extLst>
              <a:ext uri="{FF2B5EF4-FFF2-40B4-BE49-F238E27FC236}">
                <a16:creationId xmlns:a16="http://schemas.microsoft.com/office/drawing/2014/main" id="{DCC72A58-BCE3-438B-841D-9D4183CF9494}"/>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57430" name="Wisconsin">
            <a:extLst>
              <a:ext uri="{FF2B5EF4-FFF2-40B4-BE49-F238E27FC236}">
                <a16:creationId xmlns:a16="http://schemas.microsoft.com/office/drawing/2014/main" id="{75C86221-C1F5-440F-864C-B2B8B52CF578}"/>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57431" name="Wyoming">
            <a:extLst>
              <a:ext uri="{FF2B5EF4-FFF2-40B4-BE49-F238E27FC236}">
                <a16:creationId xmlns:a16="http://schemas.microsoft.com/office/drawing/2014/main" id="{B86A6583-FCC3-4E44-A327-6643F73224A9}"/>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57432" name="Massachusetts">
            <a:extLst>
              <a:ext uri="{FF2B5EF4-FFF2-40B4-BE49-F238E27FC236}">
                <a16:creationId xmlns:a16="http://schemas.microsoft.com/office/drawing/2014/main" id="{FF768762-38FA-4375-B87C-C16911DE5DC7}"/>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7433" name="Freeform 59">
            <a:extLst>
              <a:ext uri="{FF2B5EF4-FFF2-40B4-BE49-F238E27FC236}">
                <a16:creationId xmlns:a16="http://schemas.microsoft.com/office/drawing/2014/main" id="{BFF3A23C-8CBD-4935-A837-CEFC0D77250E}"/>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434" name="Freeform 60">
            <a:extLst>
              <a:ext uri="{FF2B5EF4-FFF2-40B4-BE49-F238E27FC236}">
                <a16:creationId xmlns:a16="http://schemas.microsoft.com/office/drawing/2014/main" id="{952E680E-2011-4156-B936-13999EF9C064}"/>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435" name="Virginia">
            <a:extLst>
              <a:ext uri="{FF2B5EF4-FFF2-40B4-BE49-F238E27FC236}">
                <a16:creationId xmlns:a16="http://schemas.microsoft.com/office/drawing/2014/main" id="{A42BF524-191E-4A55-A693-4B8F2758D226}"/>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57436" name="Freeform 62">
            <a:extLst>
              <a:ext uri="{FF2B5EF4-FFF2-40B4-BE49-F238E27FC236}">
                <a16:creationId xmlns:a16="http://schemas.microsoft.com/office/drawing/2014/main" id="{DE98C4FB-790D-41CD-B3A3-2A54E07B4742}"/>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7437" name="Hawaii">
            <a:extLst>
              <a:ext uri="{FF2B5EF4-FFF2-40B4-BE49-F238E27FC236}">
                <a16:creationId xmlns:a16="http://schemas.microsoft.com/office/drawing/2014/main" id="{794ED02A-2728-46DA-9847-BFC8EE3E330F}"/>
              </a:ext>
            </a:extLst>
          </p:cNvPr>
          <p:cNvGrpSpPr>
            <a:grpSpLocks/>
          </p:cNvGrpSpPr>
          <p:nvPr/>
        </p:nvGrpSpPr>
        <p:grpSpPr bwMode="auto">
          <a:xfrm>
            <a:off x="682625" y="3846513"/>
            <a:ext cx="963613" cy="498475"/>
            <a:chOff x="582" y="2987"/>
            <a:chExt cx="659" cy="352"/>
          </a:xfrm>
        </p:grpSpPr>
        <p:sp>
          <p:nvSpPr>
            <p:cNvPr id="357462" name="Freeform 64">
              <a:extLst>
                <a:ext uri="{FF2B5EF4-FFF2-40B4-BE49-F238E27FC236}">
                  <a16:creationId xmlns:a16="http://schemas.microsoft.com/office/drawing/2014/main" id="{EDB6300B-B285-4864-896D-849A7E85FFC5}"/>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57463" name="Freeform 65">
              <a:extLst>
                <a:ext uri="{FF2B5EF4-FFF2-40B4-BE49-F238E27FC236}">
                  <a16:creationId xmlns:a16="http://schemas.microsoft.com/office/drawing/2014/main" id="{2EAB647C-578C-4C19-9B63-571681819D49}"/>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7464" name="Freeform 66">
              <a:extLst>
                <a:ext uri="{FF2B5EF4-FFF2-40B4-BE49-F238E27FC236}">
                  <a16:creationId xmlns:a16="http://schemas.microsoft.com/office/drawing/2014/main" id="{9E89619E-4629-44AB-9E16-DED34AA76ADC}"/>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7465" name="Freeform 67">
              <a:extLst>
                <a:ext uri="{FF2B5EF4-FFF2-40B4-BE49-F238E27FC236}">
                  <a16:creationId xmlns:a16="http://schemas.microsoft.com/office/drawing/2014/main" id="{C9066C7E-B3AE-4AA1-BFB3-49F628DF7CE8}"/>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7466" name="Freeform 68">
              <a:extLst>
                <a:ext uri="{FF2B5EF4-FFF2-40B4-BE49-F238E27FC236}">
                  <a16:creationId xmlns:a16="http://schemas.microsoft.com/office/drawing/2014/main" id="{770122C8-DD8F-4123-9777-84830975272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57467" name="Freeform 69">
              <a:extLst>
                <a:ext uri="{FF2B5EF4-FFF2-40B4-BE49-F238E27FC236}">
                  <a16:creationId xmlns:a16="http://schemas.microsoft.com/office/drawing/2014/main" id="{7D53C5F6-0203-4729-B4DF-9DBC51E73E10}"/>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57468" name="Freeform 70">
              <a:extLst>
                <a:ext uri="{FF2B5EF4-FFF2-40B4-BE49-F238E27FC236}">
                  <a16:creationId xmlns:a16="http://schemas.microsoft.com/office/drawing/2014/main" id="{860E7F4A-DD80-47C2-8B8F-7D49B151DB8F}"/>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57469" name="Freeform 71">
              <a:extLst>
                <a:ext uri="{FF2B5EF4-FFF2-40B4-BE49-F238E27FC236}">
                  <a16:creationId xmlns:a16="http://schemas.microsoft.com/office/drawing/2014/main" id="{561908E0-DA53-494B-9B1A-1599CA78116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57438" name="Alaska">
            <a:extLst>
              <a:ext uri="{FF2B5EF4-FFF2-40B4-BE49-F238E27FC236}">
                <a16:creationId xmlns:a16="http://schemas.microsoft.com/office/drawing/2014/main" id="{D411CBF2-444C-42E3-8A87-851D28C5EAD9}"/>
              </a:ext>
            </a:extLst>
          </p:cNvPr>
          <p:cNvGrpSpPr>
            <a:grpSpLocks/>
          </p:cNvGrpSpPr>
          <p:nvPr/>
        </p:nvGrpSpPr>
        <p:grpSpPr bwMode="auto">
          <a:xfrm>
            <a:off x="660400" y="4448175"/>
            <a:ext cx="2776538" cy="987425"/>
            <a:chOff x="523" y="3048"/>
            <a:chExt cx="1899" cy="696"/>
          </a:xfrm>
        </p:grpSpPr>
        <p:sp>
          <p:nvSpPr>
            <p:cNvPr id="357452" name="Freeform 73">
              <a:extLst>
                <a:ext uri="{FF2B5EF4-FFF2-40B4-BE49-F238E27FC236}">
                  <a16:creationId xmlns:a16="http://schemas.microsoft.com/office/drawing/2014/main" id="{CD49FF41-E7F5-4936-B10B-7651F090623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57453" name="Freeform 74">
              <a:extLst>
                <a:ext uri="{FF2B5EF4-FFF2-40B4-BE49-F238E27FC236}">
                  <a16:creationId xmlns:a16="http://schemas.microsoft.com/office/drawing/2014/main" id="{47641B8A-3AE0-45AF-A2C3-E0F74AC26334}"/>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57454" name="Freeform 75">
              <a:extLst>
                <a:ext uri="{FF2B5EF4-FFF2-40B4-BE49-F238E27FC236}">
                  <a16:creationId xmlns:a16="http://schemas.microsoft.com/office/drawing/2014/main" id="{E5E0CCC0-7A7C-4673-A644-4ECCC0301657}"/>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57455" name="Freeform 76">
              <a:extLst>
                <a:ext uri="{FF2B5EF4-FFF2-40B4-BE49-F238E27FC236}">
                  <a16:creationId xmlns:a16="http://schemas.microsoft.com/office/drawing/2014/main" id="{550A0B00-0860-4BA7-A24B-0C4E06DA800C}"/>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57456" name="Freeform 77">
              <a:extLst>
                <a:ext uri="{FF2B5EF4-FFF2-40B4-BE49-F238E27FC236}">
                  <a16:creationId xmlns:a16="http://schemas.microsoft.com/office/drawing/2014/main" id="{BEC50D7C-02B5-4002-8E79-AA18B735A0B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57457" name="Freeform 78">
              <a:extLst>
                <a:ext uri="{FF2B5EF4-FFF2-40B4-BE49-F238E27FC236}">
                  <a16:creationId xmlns:a16="http://schemas.microsoft.com/office/drawing/2014/main" id="{A948BDBB-2CE6-4867-8F33-44F2A11F228C}"/>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57458" name="Freeform 79">
              <a:extLst>
                <a:ext uri="{FF2B5EF4-FFF2-40B4-BE49-F238E27FC236}">
                  <a16:creationId xmlns:a16="http://schemas.microsoft.com/office/drawing/2014/main" id="{D34A6A0B-1C24-4BBE-AC02-B132F6C6EA2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7459" name="Freeform 80">
              <a:extLst>
                <a:ext uri="{FF2B5EF4-FFF2-40B4-BE49-F238E27FC236}">
                  <a16:creationId xmlns:a16="http://schemas.microsoft.com/office/drawing/2014/main" id="{71856002-01D9-42C7-A4CF-A8E708E77E8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7460" name="Freeform 81">
              <a:extLst>
                <a:ext uri="{FF2B5EF4-FFF2-40B4-BE49-F238E27FC236}">
                  <a16:creationId xmlns:a16="http://schemas.microsoft.com/office/drawing/2014/main" id="{BD2E6597-C673-4368-A19E-368544A145E0}"/>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57461" name="Freeform 82">
              <a:extLst>
                <a:ext uri="{FF2B5EF4-FFF2-40B4-BE49-F238E27FC236}">
                  <a16:creationId xmlns:a16="http://schemas.microsoft.com/office/drawing/2014/main" id="{AAE5E3A4-77D8-4850-A06C-D2E4C75579D3}"/>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57439" name="Rectangle 109">
            <a:extLst>
              <a:ext uri="{FF2B5EF4-FFF2-40B4-BE49-F238E27FC236}">
                <a16:creationId xmlns:a16="http://schemas.microsoft.com/office/drawing/2014/main" id="{344BC396-2062-495D-848C-979CEEDABACC}"/>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7440" name="Rectangle 110">
            <a:extLst>
              <a:ext uri="{FF2B5EF4-FFF2-40B4-BE49-F238E27FC236}">
                <a16:creationId xmlns:a16="http://schemas.microsoft.com/office/drawing/2014/main" id="{940FD5C2-EC27-4699-8834-E24DA7B4E8A0}"/>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7441" name="Rectangle 111">
            <a:extLst>
              <a:ext uri="{FF2B5EF4-FFF2-40B4-BE49-F238E27FC236}">
                <a16:creationId xmlns:a16="http://schemas.microsoft.com/office/drawing/2014/main" id="{551100F6-3EEA-4F65-B267-BD8F67D33208}"/>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7442" name="Rectangle 112">
            <a:extLst>
              <a:ext uri="{FF2B5EF4-FFF2-40B4-BE49-F238E27FC236}">
                <a16:creationId xmlns:a16="http://schemas.microsoft.com/office/drawing/2014/main" id="{105F0B00-CD0B-4870-885A-51D1844338FB}"/>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7443" name="Rectangle 113">
            <a:extLst>
              <a:ext uri="{FF2B5EF4-FFF2-40B4-BE49-F238E27FC236}">
                <a16:creationId xmlns:a16="http://schemas.microsoft.com/office/drawing/2014/main" id="{63FC7D4F-6FF1-4CC2-AABF-FD1B58A0711B}"/>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7444" name="Text Box 114">
            <a:extLst>
              <a:ext uri="{FF2B5EF4-FFF2-40B4-BE49-F238E27FC236}">
                <a16:creationId xmlns:a16="http://schemas.microsoft.com/office/drawing/2014/main" id="{A8422784-906D-4406-B240-566FBA5F59C8}"/>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57445" name="Text Box 105">
            <a:extLst>
              <a:ext uri="{FF2B5EF4-FFF2-40B4-BE49-F238E27FC236}">
                <a16:creationId xmlns:a16="http://schemas.microsoft.com/office/drawing/2014/main" id="{98DFDCB9-5218-4302-915F-E019A226ADD0}"/>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57446" name="Text Box 106">
            <a:extLst>
              <a:ext uri="{FF2B5EF4-FFF2-40B4-BE49-F238E27FC236}">
                <a16:creationId xmlns:a16="http://schemas.microsoft.com/office/drawing/2014/main" id="{08695A5C-BDE5-486B-9604-AF785580E1B0}"/>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57447" name="Text Box 107">
            <a:extLst>
              <a:ext uri="{FF2B5EF4-FFF2-40B4-BE49-F238E27FC236}">
                <a16:creationId xmlns:a16="http://schemas.microsoft.com/office/drawing/2014/main" id="{F1EC9F80-9BA1-4D2C-84D4-EBBBEEDDEBD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57448" name="Text Box 108">
            <a:extLst>
              <a:ext uri="{FF2B5EF4-FFF2-40B4-BE49-F238E27FC236}">
                <a16:creationId xmlns:a16="http://schemas.microsoft.com/office/drawing/2014/main" id="{650AC829-78A2-474A-B6C3-C935DF2F37FD}"/>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57449" name="Rectangle 7">
            <a:extLst>
              <a:ext uri="{FF2B5EF4-FFF2-40B4-BE49-F238E27FC236}">
                <a16:creationId xmlns:a16="http://schemas.microsoft.com/office/drawing/2014/main" id="{104241F5-2CC8-4253-B986-E4F28CF5CDE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received professional development during the 2 years before the survey on nutrition and dietary behavior</a:t>
            </a:r>
          </a:p>
        </p:txBody>
      </p:sp>
      <p:sp>
        <p:nvSpPr>
          <p:cNvPr id="357450" name="Text Box 101">
            <a:extLst>
              <a:ext uri="{FF2B5EF4-FFF2-40B4-BE49-F238E27FC236}">
                <a16:creationId xmlns:a16="http://schemas.microsoft.com/office/drawing/2014/main" id="{F1ABDB15-3DC4-41A6-8C08-AD5B8AA09036}"/>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57451" name="Text Box 116">
            <a:extLst>
              <a:ext uri="{FF2B5EF4-FFF2-40B4-BE49-F238E27FC236}">
                <a16:creationId xmlns:a16="http://schemas.microsoft.com/office/drawing/2014/main" id="{4E889C80-7E73-4212-A121-5EAA04D595E0}"/>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Kansas">
            <a:extLst>
              <a:ext uri="{FF2B5EF4-FFF2-40B4-BE49-F238E27FC236}">
                <a16:creationId xmlns:a16="http://schemas.microsoft.com/office/drawing/2014/main" id="{82CCC679-356B-4C32-ABBB-E05252BFBCF4}"/>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59427" name="Missouri">
            <a:extLst>
              <a:ext uri="{FF2B5EF4-FFF2-40B4-BE49-F238E27FC236}">
                <a16:creationId xmlns:a16="http://schemas.microsoft.com/office/drawing/2014/main" id="{20934810-B31F-4A8F-B925-0840FAFD83BE}"/>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59428" name="Illinois">
            <a:extLst>
              <a:ext uri="{FF2B5EF4-FFF2-40B4-BE49-F238E27FC236}">
                <a16:creationId xmlns:a16="http://schemas.microsoft.com/office/drawing/2014/main" id="{687CD4BA-D4A7-4F76-8766-28B59505AF1A}"/>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59429" name="Iowa">
            <a:extLst>
              <a:ext uri="{FF2B5EF4-FFF2-40B4-BE49-F238E27FC236}">
                <a16:creationId xmlns:a16="http://schemas.microsoft.com/office/drawing/2014/main" id="{47715189-2DB7-40DA-9E76-4F0046484824}"/>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59430" name="New Mexico">
            <a:extLst>
              <a:ext uri="{FF2B5EF4-FFF2-40B4-BE49-F238E27FC236}">
                <a16:creationId xmlns:a16="http://schemas.microsoft.com/office/drawing/2014/main" id="{8653215E-A8AB-4A7A-B157-5E376A4D7923}"/>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59431" name="Oklahoma">
            <a:extLst>
              <a:ext uri="{FF2B5EF4-FFF2-40B4-BE49-F238E27FC236}">
                <a16:creationId xmlns:a16="http://schemas.microsoft.com/office/drawing/2014/main" id="{E57D6957-72BE-40D8-ADFD-0E226F8670BB}"/>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359432" name="Florida">
            <a:extLst>
              <a:ext uri="{FF2B5EF4-FFF2-40B4-BE49-F238E27FC236}">
                <a16:creationId xmlns:a16="http://schemas.microsoft.com/office/drawing/2014/main" id="{B4C2098D-43ED-4E3A-9F14-5026B59875D5}"/>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59433" name="Freeform 9">
            <a:extLst>
              <a:ext uri="{FF2B5EF4-FFF2-40B4-BE49-F238E27FC236}">
                <a16:creationId xmlns:a16="http://schemas.microsoft.com/office/drawing/2014/main" id="{AD273319-4A81-468F-B931-5CAAAC6913CC}"/>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59434" name="Freeform 10">
            <a:extLst>
              <a:ext uri="{FF2B5EF4-FFF2-40B4-BE49-F238E27FC236}">
                <a16:creationId xmlns:a16="http://schemas.microsoft.com/office/drawing/2014/main" id="{E453A27D-B7FE-437E-AD81-ACEC3BA1B905}"/>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59435" name="Freeform 11">
            <a:extLst>
              <a:ext uri="{FF2B5EF4-FFF2-40B4-BE49-F238E27FC236}">
                <a16:creationId xmlns:a16="http://schemas.microsoft.com/office/drawing/2014/main" id="{4135FBAD-2A0E-4FE7-934D-7C2A3D6661FC}"/>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59436" name="Michigan Upper">
            <a:extLst>
              <a:ext uri="{FF2B5EF4-FFF2-40B4-BE49-F238E27FC236}">
                <a16:creationId xmlns:a16="http://schemas.microsoft.com/office/drawing/2014/main" id="{9F4D8376-4BDD-4A96-95CA-9A7CD491B2B2}"/>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59437" name="Michigan">
            <a:extLst>
              <a:ext uri="{FF2B5EF4-FFF2-40B4-BE49-F238E27FC236}">
                <a16:creationId xmlns:a16="http://schemas.microsoft.com/office/drawing/2014/main" id="{DF850843-32B7-465A-BC51-BC995E60D382}"/>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59438" name="New York">
            <a:extLst>
              <a:ext uri="{FF2B5EF4-FFF2-40B4-BE49-F238E27FC236}">
                <a16:creationId xmlns:a16="http://schemas.microsoft.com/office/drawing/2014/main" id="{516E966A-5CC8-4043-BC70-EB6BA69D78AA}"/>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59439" name="Freeform 15">
            <a:extLst>
              <a:ext uri="{FF2B5EF4-FFF2-40B4-BE49-F238E27FC236}">
                <a16:creationId xmlns:a16="http://schemas.microsoft.com/office/drawing/2014/main" id="{9D6EE9A8-AFAA-4C58-901A-BCCE5EA17757}"/>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40" name="Freeform 16">
            <a:extLst>
              <a:ext uri="{FF2B5EF4-FFF2-40B4-BE49-F238E27FC236}">
                <a16:creationId xmlns:a16="http://schemas.microsoft.com/office/drawing/2014/main" id="{282EDB54-804B-4077-80BF-E04BF30C4988}"/>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41" name="Washington">
            <a:extLst>
              <a:ext uri="{FF2B5EF4-FFF2-40B4-BE49-F238E27FC236}">
                <a16:creationId xmlns:a16="http://schemas.microsoft.com/office/drawing/2014/main" id="{7802039F-F255-4114-AE5F-6222D15C25DB}"/>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59442" name="Freeform 19">
            <a:extLst>
              <a:ext uri="{FF2B5EF4-FFF2-40B4-BE49-F238E27FC236}">
                <a16:creationId xmlns:a16="http://schemas.microsoft.com/office/drawing/2014/main" id="{407A8BCB-80A6-4109-8BF0-A3E7938DB57E}"/>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43" name="Alabama">
            <a:extLst>
              <a:ext uri="{FF2B5EF4-FFF2-40B4-BE49-F238E27FC236}">
                <a16:creationId xmlns:a16="http://schemas.microsoft.com/office/drawing/2014/main" id="{E8767F58-E9FF-4CAB-9189-2DC3503C8927}"/>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59444" name="Arizona">
            <a:extLst>
              <a:ext uri="{FF2B5EF4-FFF2-40B4-BE49-F238E27FC236}">
                <a16:creationId xmlns:a16="http://schemas.microsoft.com/office/drawing/2014/main" id="{AB705D69-459E-4E52-9949-CC6761AC6519}"/>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59445" name="Arkansas">
            <a:extLst>
              <a:ext uri="{FF2B5EF4-FFF2-40B4-BE49-F238E27FC236}">
                <a16:creationId xmlns:a16="http://schemas.microsoft.com/office/drawing/2014/main" id="{145389B8-328C-4B78-AD83-A898F021DEB3}"/>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359446" name="California">
            <a:extLst>
              <a:ext uri="{FF2B5EF4-FFF2-40B4-BE49-F238E27FC236}">
                <a16:creationId xmlns:a16="http://schemas.microsoft.com/office/drawing/2014/main" id="{8D79246D-6E8A-46D1-A31D-378A27042F8E}"/>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59447" name="Colorado">
            <a:extLst>
              <a:ext uri="{FF2B5EF4-FFF2-40B4-BE49-F238E27FC236}">
                <a16:creationId xmlns:a16="http://schemas.microsoft.com/office/drawing/2014/main" id="{3B98DE58-AD1C-46BB-BB8C-4F23EA3C2B1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59448" name="Connecticut">
            <a:extLst>
              <a:ext uri="{FF2B5EF4-FFF2-40B4-BE49-F238E27FC236}">
                <a16:creationId xmlns:a16="http://schemas.microsoft.com/office/drawing/2014/main" id="{6A80358F-C12F-43F2-AB68-8DEBEF3EB84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59449" name="Delaware">
            <a:extLst>
              <a:ext uri="{FF2B5EF4-FFF2-40B4-BE49-F238E27FC236}">
                <a16:creationId xmlns:a16="http://schemas.microsoft.com/office/drawing/2014/main" id="{8D5D25BA-EFED-4D5E-A31D-C858C41603C5}"/>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59450" name="Freeform 27">
            <a:extLst>
              <a:ext uri="{FF2B5EF4-FFF2-40B4-BE49-F238E27FC236}">
                <a16:creationId xmlns:a16="http://schemas.microsoft.com/office/drawing/2014/main" id="{445A6DBB-A272-4337-9BBD-CF216F40EE7A}"/>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51" name="Georgia">
            <a:extLst>
              <a:ext uri="{FF2B5EF4-FFF2-40B4-BE49-F238E27FC236}">
                <a16:creationId xmlns:a16="http://schemas.microsoft.com/office/drawing/2014/main" id="{06973012-962B-458B-810C-ACDD3BB68B6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59452" name="Idaho">
            <a:extLst>
              <a:ext uri="{FF2B5EF4-FFF2-40B4-BE49-F238E27FC236}">
                <a16:creationId xmlns:a16="http://schemas.microsoft.com/office/drawing/2014/main" id="{084653B1-2951-4BBC-9FB6-32290AA11F16}"/>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59453" name="Indiana">
            <a:extLst>
              <a:ext uri="{FF2B5EF4-FFF2-40B4-BE49-F238E27FC236}">
                <a16:creationId xmlns:a16="http://schemas.microsoft.com/office/drawing/2014/main" id="{FCBC1B2D-DD66-49DA-B0F0-8A7A4A71150B}"/>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59454" name="Kentucky">
            <a:extLst>
              <a:ext uri="{FF2B5EF4-FFF2-40B4-BE49-F238E27FC236}">
                <a16:creationId xmlns:a16="http://schemas.microsoft.com/office/drawing/2014/main" id="{E6B63D83-9E7F-44C0-9508-5DF404460F24}"/>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59455" name="Louisiana">
            <a:extLst>
              <a:ext uri="{FF2B5EF4-FFF2-40B4-BE49-F238E27FC236}">
                <a16:creationId xmlns:a16="http://schemas.microsoft.com/office/drawing/2014/main" id="{23643169-B223-4CBD-88A6-016E86C8521D}"/>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59456" name="Maine">
            <a:extLst>
              <a:ext uri="{FF2B5EF4-FFF2-40B4-BE49-F238E27FC236}">
                <a16:creationId xmlns:a16="http://schemas.microsoft.com/office/drawing/2014/main" id="{59409038-0AD5-43D2-AED8-8C3C725330E8}"/>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59457" name="Maryland">
            <a:extLst>
              <a:ext uri="{FF2B5EF4-FFF2-40B4-BE49-F238E27FC236}">
                <a16:creationId xmlns:a16="http://schemas.microsoft.com/office/drawing/2014/main" id="{C5B300E9-C7BF-4292-91A8-EED4F3B1189A}"/>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59458" name="Minnesota">
            <a:extLst>
              <a:ext uri="{FF2B5EF4-FFF2-40B4-BE49-F238E27FC236}">
                <a16:creationId xmlns:a16="http://schemas.microsoft.com/office/drawing/2014/main" id="{625476E6-02C9-4DBB-ABD0-B30E38A03BCF}"/>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59459" name="Mississippi">
            <a:extLst>
              <a:ext uri="{FF2B5EF4-FFF2-40B4-BE49-F238E27FC236}">
                <a16:creationId xmlns:a16="http://schemas.microsoft.com/office/drawing/2014/main" id="{29E51A26-64FF-457F-8014-1574E96E07C5}"/>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59460" name="Montana">
            <a:extLst>
              <a:ext uri="{FF2B5EF4-FFF2-40B4-BE49-F238E27FC236}">
                <a16:creationId xmlns:a16="http://schemas.microsoft.com/office/drawing/2014/main" id="{AE18A3CA-AD47-451F-99AF-E1E78A9BA6B3}"/>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59461" name="Nebraska">
            <a:extLst>
              <a:ext uri="{FF2B5EF4-FFF2-40B4-BE49-F238E27FC236}">
                <a16:creationId xmlns:a16="http://schemas.microsoft.com/office/drawing/2014/main" id="{914CEE4F-466B-49BF-B027-6CDDE2D5526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59462" name="Nevada">
            <a:extLst>
              <a:ext uri="{FF2B5EF4-FFF2-40B4-BE49-F238E27FC236}">
                <a16:creationId xmlns:a16="http://schemas.microsoft.com/office/drawing/2014/main" id="{0E69B6DF-E18A-4493-9C17-CCDEA736B4EC}"/>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359463" name="New Hampshire">
            <a:extLst>
              <a:ext uri="{FF2B5EF4-FFF2-40B4-BE49-F238E27FC236}">
                <a16:creationId xmlns:a16="http://schemas.microsoft.com/office/drawing/2014/main" id="{AAD2D6C3-876E-4E02-A960-44B0AED5C61A}"/>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59464" name="New Jersey">
            <a:extLst>
              <a:ext uri="{FF2B5EF4-FFF2-40B4-BE49-F238E27FC236}">
                <a16:creationId xmlns:a16="http://schemas.microsoft.com/office/drawing/2014/main" id="{8EFBB8AB-D9C9-40F2-9A35-DFF3952A93FE}"/>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59465" name="North Carolina">
            <a:extLst>
              <a:ext uri="{FF2B5EF4-FFF2-40B4-BE49-F238E27FC236}">
                <a16:creationId xmlns:a16="http://schemas.microsoft.com/office/drawing/2014/main" id="{C6726A53-725B-4A31-BE16-A7F4D019BAB4}"/>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59466" name="North Dakota">
            <a:extLst>
              <a:ext uri="{FF2B5EF4-FFF2-40B4-BE49-F238E27FC236}">
                <a16:creationId xmlns:a16="http://schemas.microsoft.com/office/drawing/2014/main" id="{3217705D-EEAF-4089-9407-4075A5AF69DF}"/>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59467" name="Ohio">
            <a:extLst>
              <a:ext uri="{FF2B5EF4-FFF2-40B4-BE49-F238E27FC236}">
                <a16:creationId xmlns:a16="http://schemas.microsoft.com/office/drawing/2014/main" id="{3DD34DCA-7875-4F0D-B04C-28F044F57855}"/>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59468" name="Oregon">
            <a:extLst>
              <a:ext uri="{FF2B5EF4-FFF2-40B4-BE49-F238E27FC236}">
                <a16:creationId xmlns:a16="http://schemas.microsoft.com/office/drawing/2014/main" id="{F8B8C293-14B2-423D-81F8-86606073F33D}"/>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59469" name="Pennsylvania">
            <a:extLst>
              <a:ext uri="{FF2B5EF4-FFF2-40B4-BE49-F238E27FC236}">
                <a16:creationId xmlns:a16="http://schemas.microsoft.com/office/drawing/2014/main" id="{4A271ED9-83F3-418F-ABF5-0200733B8FA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59470" name="Rhode Island">
            <a:extLst>
              <a:ext uri="{FF2B5EF4-FFF2-40B4-BE49-F238E27FC236}">
                <a16:creationId xmlns:a16="http://schemas.microsoft.com/office/drawing/2014/main" id="{103BD3BE-F063-4D8B-9DE5-637BA6048CBD}"/>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59471" name="South Carolina">
            <a:extLst>
              <a:ext uri="{FF2B5EF4-FFF2-40B4-BE49-F238E27FC236}">
                <a16:creationId xmlns:a16="http://schemas.microsoft.com/office/drawing/2014/main" id="{1134AFB6-9FD2-4DE5-B1C8-219C5ACDCE47}"/>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59472" name="South Dakota">
            <a:extLst>
              <a:ext uri="{FF2B5EF4-FFF2-40B4-BE49-F238E27FC236}">
                <a16:creationId xmlns:a16="http://schemas.microsoft.com/office/drawing/2014/main" id="{1BB47CB6-AC9E-4BE0-8C3A-A1971D0E48DE}"/>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59473" name="Tennessee">
            <a:extLst>
              <a:ext uri="{FF2B5EF4-FFF2-40B4-BE49-F238E27FC236}">
                <a16:creationId xmlns:a16="http://schemas.microsoft.com/office/drawing/2014/main" id="{051B6F31-1C44-4184-93C2-255138E8D26A}"/>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59474" name="Texas">
            <a:extLst>
              <a:ext uri="{FF2B5EF4-FFF2-40B4-BE49-F238E27FC236}">
                <a16:creationId xmlns:a16="http://schemas.microsoft.com/office/drawing/2014/main" id="{7A149499-E9BA-46B3-BA1B-DCDF8F34ECB8}"/>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359475" name="Utah">
            <a:extLst>
              <a:ext uri="{FF2B5EF4-FFF2-40B4-BE49-F238E27FC236}">
                <a16:creationId xmlns:a16="http://schemas.microsoft.com/office/drawing/2014/main" id="{B1419CDF-3150-476B-999C-A5BC7BC3818E}"/>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59476" name="Vermont">
            <a:extLst>
              <a:ext uri="{FF2B5EF4-FFF2-40B4-BE49-F238E27FC236}">
                <a16:creationId xmlns:a16="http://schemas.microsoft.com/office/drawing/2014/main" id="{57AE8855-E290-4CAC-BCD0-7AC8660D7D87}"/>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59477" name="West Virginia">
            <a:extLst>
              <a:ext uri="{FF2B5EF4-FFF2-40B4-BE49-F238E27FC236}">
                <a16:creationId xmlns:a16="http://schemas.microsoft.com/office/drawing/2014/main" id="{B98FE54E-9791-4D1E-8F7E-6E7DD491EB60}"/>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59478" name="Wisconsin">
            <a:extLst>
              <a:ext uri="{FF2B5EF4-FFF2-40B4-BE49-F238E27FC236}">
                <a16:creationId xmlns:a16="http://schemas.microsoft.com/office/drawing/2014/main" id="{BBBCC73E-60CB-41B3-9DBA-837CEFCA0BAF}"/>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59479" name="Wyoming">
            <a:extLst>
              <a:ext uri="{FF2B5EF4-FFF2-40B4-BE49-F238E27FC236}">
                <a16:creationId xmlns:a16="http://schemas.microsoft.com/office/drawing/2014/main" id="{D303B8ED-FF28-4A54-841D-EE4675E7F198}"/>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59480" name="Massachusetts">
            <a:extLst>
              <a:ext uri="{FF2B5EF4-FFF2-40B4-BE49-F238E27FC236}">
                <a16:creationId xmlns:a16="http://schemas.microsoft.com/office/drawing/2014/main" id="{37CD91BE-9990-4AB0-84BB-517FB804F786}"/>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59481" name="Freeform 59">
            <a:extLst>
              <a:ext uri="{FF2B5EF4-FFF2-40B4-BE49-F238E27FC236}">
                <a16:creationId xmlns:a16="http://schemas.microsoft.com/office/drawing/2014/main" id="{5BBEAB39-C3D8-4C11-8B0C-AE84657D8C6B}"/>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82" name="Freeform 60">
            <a:extLst>
              <a:ext uri="{FF2B5EF4-FFF2-40B4-BE49-F238E27FC236}">
                <a16:creationId xmlns:a16="http://schemas.microsoft.com/office/drawing/2014/main" id="{0B2EC25C-91BE-45DB-8214-B6C4A5DEEABB}"/>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483" name="Virginia">
            <a:extLst>
              <a:ext uri="{FF2B5EF4-FFF2-40B4-BE49-F238E27FC236}">
                <a16:creationId xmlns:a16="http://schemas.microsoft.com/office/drawing/2014/main" id="{8B273E24-34AA-47A3-A96F-6312FEA9267F}"/>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59484" name="Freeform 62">
            <a:extLst>
              <a:ext uri="{FF2B5EF4-FFF2-40B4-BE49-F238E27FC236}">
                <a16:creationId xmlns:a16="http://schemas.microsoft.com/office/drawing/2014/main" id="{7B385AF3-2110-41A9-A811-6EF575BF616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9485" name="Hawaii">
            <a:extLst>
              <a:ext uri="{FF2B5EF4-FFF2-40B4-BE49-F238E27FC236}">
                <a16:creationId xmlns:a16="http://schemas.microsoft.com/office/drawing/2014/main" id="{65867CA1-0C6C-44C8-8560-45258DE2F617}"/>
              </a:ext>
            </a:extLst>
          </p:cNvPr>
          <p:cNvGrpSpPr>
            <a:grpSpLocks/>
          </p:cNvGrpSpPr>
          <p:nvPr/>
        </p:nvGrpSpPr>
        <p:grpSpPr bwMode="auto">
          <a:xfrm>
            <a:off x="682625" y="3846513"/>
            <a:ext cx="963613" cy="498475"/>
            <a:chOff x="582" y="2987"/>
            <a:chExt cx="659" cy="352"/>
          </a:xfrm>
        </p:grpSpPr>
        <p:sp>
          <p:nvSpPr>
            <p:cNvPr id="359510" name="Freeform 64">
              <a:extLst>
                <a:ext uri="{FF2B5EF4-FFF2-40B4-BE49-F238E27FC236}">
                  <a16:creationId xmlns:a16="http://schemas.microsoft.com/office/drawing/2014/main" id="{DCCF9007-D4D7-4EFC-BEF8-F567B821206E}"/>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59511" name="Freeform 65">
              <a:extLst>
                <a:ext uri="{FF2B5EF4-FFF2-40B4-BE49-F238E27FC236}">
                  <a16:creationId xmlns:a16="http://schemas.microsoft.com/office/drawing/2014/main" id="{4BCF6631-59C1-4996-B7FF-AC76A77A487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59512" name="Freeform 66">
              <a:extLst>
                <a:ext uri="{FF2B5EF4-FFF2-40B4-BE49-F238E27FC236}">
                  <a16:creationId xmlns:a16="http://schemas.microsoft.com/office/drawing/2014/main" id="{82E1F5D2-4313-43DA-9BC8-A56F64614ED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59513" name="Freeform 67">
              <a:extLst>
                <a:ext uri="{FF2B5EF4-FFF2-40B4-BE49-F238E27FC236}">
                  <a16:creationId xmlns:a16="http://schemas.microsoft.com/office/drawing/2014/main" id="{1A03C9A9-5E41-4DAB-A895-9E4D2118DE67}"/>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59514" name="Freeform 68">
              <a:extLst>
                <a:ext uri="{FF2B5EF4-FFF2-40B4-BE49-F238E27FC236}">
                  <a16:creationId xmlns:a16="http://schemas.microsoft.com/office/drawing/2014/main" id="{D9705C28-99E8-4335-88AD-E3BB2734CB0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59515" name="Freeform 69">
              <a:extLst>
                <a:ext uri="{FF2B5EF4-FFF2-40B4-BE49-F238E27FC236}">
                  <a16:creationId xmlns:a16="http://schemas.microsoft.com/office/drawing/2014/main" id="{A182BA22-0036-477C-8BBD-6CF915383447}"/>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59516" name="Freeform 70">
              <a:extLst>
                <a:ext uri="{FF2B5EF4-FFF2-40B4-BE49-F238E27FC236}">
                  <a16:creationId xmlns:a16="http://schemas.microsoft.com/office/drawing/2014/main" id="{97265AC2-BF41-48D0-A708-16F23F7CDDF2}"/>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59517" name="Freeform 71">
              <a:extLst>
                <a:ext uri="{FF2B5EF4-FFF2-40B4-BE49-F238E27FC236}">
                  <a16:creationId xmlns:a16="http://schemas.microsoft.com/office/drawing/2014/main" id="{12503DD2-D7F7-4F1D-BF2A-A25ADE9D2E1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59486" name="Alaska">
            <a:extLst>
              <a:ext uri="{FF2B5EF4-FFF2-40B4-BE49-F238E27FC236}">
                <a16:creationId xmlns:a16="http://schemas.microsoft.com/office/drawing/2014/main" id="{E4F3111B-7383-4C3B-8FD1-ED759E66E0A2}"/>
              </a:ext>
            </a:extLst>
          </p:cNvPr>
          <p:cNvGrpSpPr>
            <a:grpSpLocks/>
          </p:cNvGrpSpPr>
          <p:nvPr/>
        </p:nvGrpSpPr>
        <p:grpSpPr bwMode="auto">
          <a:xfrm>
            <a:off x="660400" y="4448175"/>
            <a:ext cx="2776538" cy="987425"/>
            <a:chOff x="523" y="3048"/>
            <a:chExt cx="1899" cy="696"/>
          </a:xfrm>
        </p:grpSpPr>
        <p:sp>
          <p:nvSpPr>
            <p:cNvPr id="359500" name="Freeform 73">
              <a:extLst>
                <a:ext uri="{FF2B5EF4-FFF2-40B4-BE49-F238E27FC236}">
                  <a16:creationId xmlns:a16="http://schemas.microsoft.com/office/drawing/2014/main" id="{3BDAF564-300E-4615-B83B-27174BFDE4A3}"/>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59501" name="Freeform 74">
              <a:extLst>
                <a:ext uri="{FF2B5EF4-FFF2-40B4-BE49-F238E27FC236}">
                  <a16:creationId xmlns:a16="http://schemas.microsoft.com/office/drawing/2014/main" id="{98218143-F81A-4F56-A15A-4A018A90563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59502" name="Freeform 75">
              <a:extLst>
                <a:ext uri="{FF2B5EF4-FFF2-40B4-BE49-F238E27FC236}">
                  <a16:creationId xmlns:a16="http://schemas.microsoft.com/office/drawing/2014/main" id="{CE2A9E15-DFEB-4305-87A1-88396E01BF5D}"/>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59503" name="Freeform 76">
              <a:extLst>
                <a:ext uri="{FF2B5EF4-FFF2-40B4-BE49-F238E27FC236}">
                  <a16:creationId xmlns:a16="http://schemas.microsoft.com/office/drawing/2014/main" id="{0D01C003-21B0-4B75-9F92-2B4D56F4D657}"/>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59504" name="Freeform 77">
              <a:extLst>
                <a:ext uri="{FF2B5EF4-FFF2-40B4-BE49-F238E27FC236}">
                  <a16:creationId xmlns:a16="http://schemas.microsoft.com/office/drawing/2014/main" id="{A96A82A1-E6D4-4EF4-B9D6-A5218069D27C}"/>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59505" name="Freeform 78">
              <a:extLst>
                <a:ext uri="{FF2B5EF4-FFF2-40B4-BE49-F238E27FC236}">
                  <a16:creationId xmlns:a16="http://schemas.microsoft.com/office/drawing/2014/main" id="{7ADF25CF-B8FB-4C5F-835A-0B746287C03A}"/>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59506" name="Freeform 79">
              <a:extLst>
                <a:ext uri="{FF2B5EF4-FFF2-40B4-BE49-F238E27FC236}">
                  <a16:creationId xmlns:a16="http://schemas.microsoft.com/office/drawing/2014/main" id="{06F961E8-14C8-4187-AC1A-9696C7DBD0B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59507" name="Freeform 80">
              <a:extLst>
                <a:ext uri="{FF2B5EF4-FFF2-40B4-BE49-F238E27FC236}">
                  <a16:creationId xmlns:a16="http://schemas.microsoft.com/office/drawing/2014/main" id="{1C6A5D39-2038-4B24-B576-9D3D1483D540}"/>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59508" name="Freeform 81">
              <a:extLst>
                <a:ext uri="{FF2B5EF4-FFF2-40B4-BE49-F238E27FC236}">
                  <a16:creationId xmlns:a16="http://schemas.microsoft.com/office/drawing/2014/main" id="{F47EAE80-B551-49A4-BC2F-3168902DA6EC}"/>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59509" name="Freeform 82">
              <a:extLst>
                <a:ext uri="{FF2B5EF4-FFF2-40B4-BE49-F238E27FC236}">
                  <a16:creationId xmlns:a16="http://schemas.microsoft.com/office/drawing/2014/main" id="{DFCC10C5-4789-4903-A62F-866623F9F89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59487" name="Rectangle 109">
            <a:extLst>
              <a:ext uri="{FF2B5EF4-FFF2-40B4-BE49-F238E27FC236}">
                <a16:creationId xmlns:a16="http://schemas.microsoft.com/office/drawing/2014/main" id="{974DB678-0C7E-4E5E-91DF-CF9E95313B8B}"/>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9488" name="Rectangle 110">
            <a:extLst>
              <a:ext uri="{FF2B5EF4-FFF2-40B4-BE49-F238E27FC236}">
                <a16:creationId xmlns:a16="http://schemas.microsoft.com/office/drawing/2014/main" id="{58C466C1-1A39-4E41-BAE1-002427432880}"/>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9489" name="Rectangle 111">
            <a:extLst>
              <a:ext uri="{FF2B5EF4-FFF2-40B4-BE49-F238E27FC236}">
                <a16:creationId xmlns:a16="http://schemas.microsoft.com/office/drawing/2014/main" id="{2DEB5E3D-E1E3-40F8-8DDC-27B5E679DEBA}"/>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9490" name="Rectangle 112">
            <a:extLst>
              <a:ext uri="{FF2B5EF4-FFF2-40B4-BE49-F238E27FC236}">
                <a16:creationId xmlns:a16="http://schemas.microsoft.com/office/drawing/2014/main" id="{BCEDE4B0-C65D-494C-90CB-6EE56C1C36E7}"/>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9491" name="Rectangle 113">
            <a:extLst>
              <a:ext uri="{FF2B5EF4-FFF2-40B4-BE49-F238E27FC236}">
                <a16:creationId xmlns:a16="http://schemas.microsoft.com/office/drawing/2014/main" id="{BB474C7B-C4A0-4DB2-899E-9FB766319505}"/>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59492" name="Text Box 114">
            <a:extLst>
              <a:ext uri="{FF2B5EF4-FFF2-40B4-BE49-F238E27FC236}">
                <a16:creationId xmlns:a16="http://schemas.microsoft.com/office/drawing/2014/main" id="{1D10870B-F974-4E9F-BA4C-1CCF5669599B}"/>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59493" name="Text Box 105">
            <a:extLst>
              <a:ext uri="{FF2B5EF4-FFF2-40B4-BE49-F238E27FC236}">
                <a16:creationId xmlns:a16="http://schemas.microsoft.com/office/drawing/2014/main" id="{FE112D18-8150-4760-8D69-864C5578AF84}"/>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59494" name="Text Box 106">
            <a:extLst>
              <a:ext uri="{FF2B5EF4-FFF2-40B4-BE49-F238E27FC236}">
                <a16:creationId xmlns:a16="http://schemas.microsoft.com/office/drawing/2014/main" id="{8A249112-9022-4A9B-9443-14810474BA1A}"/>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59495" name="Text Box 107">
            <a:extLst>
              <a:ext uri="{FF2B5EF4-FFF2-40B4-BE49-F238E27FC236}">
                <a16:creationId xmlns:a16="http://schemas.microsoft.com/office/drawing/2014/main" id="{089BE945-96A2-4BE7-8999-B1FF8F53D7AF}"/>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59496" name="Text Box 108">
            <a:extLst>
              <a:ext uri="{FF2B5EF4-FFF2-40B4-BE49-F238E27FC236}">
                <a16:creationId xmlns:a16="http://schemas.microsoft.com/office/drawing/2014/main" id="{4B403F41-ECC4-42A8-9865-441E1FE5A724}"/>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59497" name="Rectangle 7">
            <a:extLst>
              <a:ext uri="{FF2B5EF4-FFF2-40B4-BE49-F238E27FC236}">
                <a16:creationId xmlns:a16="http://schemas.microsoft.com/office/drawing/2014/main" id="{543FF6AA-3B21-431C-86F0-2A129D6A6F13}"/>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nutrition and dietary behavior in a required course</a:t>
            </a:r>
          </a:p>
        </p:txBody>
      </p:sp>
      <p:sp>
        <p:nvSpPr>
          <p:cNvPr id="359498" name="Text Box 101">
            <a:extLst>
              <a:ext uri="{FF2B5EF4-FFF2-40B4-BE49-F238E27FC236}">
                <a16:creationId xmlns:a16="http://schemas.microsoft.com/office/drawing/2014/main" id="{2EF93E65-A986-4026-A825-71DEBEA6622C}"/>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59499" name="Text Box 116">
            <a:extLst>
              <a:ext uri="{FF2B5EF4-FFF2-40B4-BE49-F238E27FC236}">
                <a16:creationId xmlns:a16="http://schemas.microsoft.com/office/drawing/2014/main" id="{FAB26C20-3630-40B8-8C9D-8B87F099B4F3}"/>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Kansas">
            <a:extLst>
              <a:ext uri="{FF2B5EF4-FFF2-40B4-BE49-F238E27FC236}">
                <a16:creationId xmlns:a16="http://schemas.microsoft.com/office/drawing/2014/main" id="{F790B7E0-CB9F-4D0F-8584-F8F9849AA00E}"/>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61475" name="Missouri">
            <a:extLst>
              <a:ext uri="{FF2B5EF4-FFF2-40B4-BE49-F238E27FC236}">
                <a16:creationId xmlns:a16="http://schemas.microsoft.com/office/drawing/2014/main" id="{076F7E8F-66A2-41A0-AC25-5A59E2A2D14E}"/>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61476" name="Illinois">
            <a:extLst>
              <a:ext uri="{FF2B5EF4-FFF2-40B4-BE49-F238E27FC236}">
                <a16:creationId xmlns:a16="http://schemas.microsoft.com/office/drawing/2014/main" id="{87800969-8857-46E2-BA5F-BDC46F089C12}"/>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61477" name="Iowa">
            <a:extLst>
              <a:ext uri="{FF2B5EF4-FFF2-40B4-BE49-F238E27FC236}">
                <a16:creationId xmlns:a16="http://schemas.microsoft.com/office/drawing/2014/main" id="{D7F30ABD-FD54-4E52-86A0-FAD860C15EC6}"/>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61478" name="New Mexico">
            <a:extLst>
              <a:ext uri="{FF2B5EF4-FFF2-40B4-BE49-F238E27FC236}">
                <a16:creationId xmlns:a16="http://schemas.microsoft.com/office/drawing/2014/main" id="{8DE62E57-C16F-4074-B3AC-9BE838B866A0}"/>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61479" name="Oklahoma">
            <a:extLst>
              <a:ext uri="{FF2B5EF4-FFF2-40B4-BE49-F238E27FC236}">
                <a16:creationId xmlns:a16="http://schemas.microsoft.com/office/drawing/2014/main" id="{7E576D7C-4392-4C7F-A64A-FCACEB353B58}"/>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361480" name="Florida">
            <a:extLst>
              <a:ext uri="{FF2B5EF4-FFF2-40B4-BE49-F238E27FC236}">
                <a16:creationId xmlns:a16="http://schemas.microsoft.com/office/drawing/2014/main" id="{D478E8D9-7D79-4EDE-9BB1-477AA5665F82}"/>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61481" name="Freeform 9">
            <a:extLst>
              <a:ext uri="{FF2B5EF4-FFF2-40B4-BE49-F238E27FC236}">
                <a16:creationId xmlns:a16="http://schemas.microsoft.com/office/drawing/2014/main" id="{912B8D85-EDA6-407C-970E-4038DC705828}"/>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61482" name="Freeform 10">
            <a:extLst>
              <a:ext uri="{FF2B5EF4-FFF2-40B4-BE49-F238E27FC236}">
                <a16:creationId xmlns:a16="http://schemas.microsoft.com/office/drawing/2014/main" id="{8F2DC2D3-DC07-40B7-AF95-E7CC74CB30BA}"/>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61483" name="Freeform 11">
            <a:extLst>
              <a:ext uri="{FF2B5EF4-FFF2-40B4-BE49-F238E27FC236}">
                <a16:creationId xmlns:a16="http://schemas.microsoft.com/office/drawing/2014/main" id="{60FD64BD-B994-483B-8C96-029D56477896}"/>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61484" name="Michigan Upper">
            <a:extLst>
              <a:ext uri="{FF2B5EF4-FFF2-40B4-BE49-F238E27FC236}">
                <a16:creationId xmlns:a16="http://schemas.microsoft.com/office/drawing/2014/main" id="{4BDC6B3A-F1EE-4225-BE80-EBB47C429F05}"/>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61485" name="Michigan">
            <a:extLst>
              <a:ext uri="{FF2B5EF4-FFF2-40B4-BE49-F238E27FC236}">
                <a16:creationId xmlns:a16="http://schemas.microsoft.com/office/drawing/2014/main" id="{6822BF8D-085C-4E4E-A321-38D813797B62}"/>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61486" name="New York">
            <a:extLst>
              <a:ext uri="{FF2B5EF4-FFF2-40B4-BE49-F238E27FC236}">
                <a16:creationId xmlns:a16="http://schemas.microsoft.com/office/drawing/2014/main" id="{2F3F3EA4-FED7-4F31-9341-F09A5037EBE4}"/>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61487" name="Freeform 15">
            <a:extLst>
              <a:ext uri="{FF2B5EF4-FFF2-40B4-BE49-F238E27FC236}">
                <a16:creationId xmlns:a16="http://schemas.microsoft.com/office/drawing/2014/main" id="{F7DA9B46-0608-409E-8D69-4C215DC3A6E0}"/>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488" name="Freeform 16">
            <a:extLst>
              <a:ext uri="{FF2B5EF4-FFF2-40B4-BE49-F238E27FC236}">
                <a16:creationId xmlns:a16="http://schemas.microsoft.com/office/drawing/2014/main" id="{146A896F-7F5A-4694-8668-9EFF007C8F00}"/>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489" name="Washington">
            <a:extLst>
              <a:ext uri="{FF2B5EF4-FFF2-40B4-BE49-F238E27FC236}">
                <a16:creationId xmlns:a16="http://schemas.microsoft.com/office/drawing/2014/main" id="{DEBDBD0B-609F-446F-A2C2-DCCF66AF384B}"/>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61490" name="Freeform 19">
            <a:extLst>
              <a:ext uri="{FF2B5EF4-FFF2-40B4-BE49-F238E27FC236}">
                <a16:creationId xmlns:a16="http://schemas.microsoft.com/office/drawing/2014/main" id="{5610FDC3-8209-48A9-8F0F-F8130046315D}"/>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491" name="Alabama">
            <a:extLst>
              <a:ext uri="{FF2B5EF4-FFF2-40B4-BE49-F238E27FC236}">
                <a16:creationId xmlns:a16="http://schemas.microsoft.com/office/drawing/2014/main" id="{6DCB9977-5516-4969-B2CF-B64C16A1D04A}"/>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61492" name="Arizona">
            <a:extLst>
              <a:ext uri="{FF2B5EF4-FFF2-40B4-BE49-F238E27FC236}">
                <a16:creationId xmlns:a16="http://schemas.microsoft.com/office/drawing/2014/main" id="{DF200EC7-781D-4735-8B77-088572548B40}"/>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61493" name="Arkansas">
            <a:extLst>
              <a:ext uri="{FF2B5EF4-FFF2-40B4-BE49-F238E27FC236}">
                <a16:creationId xmlns:a16="http://schemas.microsoft.com/office/drawing/2014/main" id="{895AB914-DA18-46D1-9442-B834715E186F}"/>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361494" name="California">
            <a:extLst>
              <a:ext uri="{FF2B5EF4-FFF2-40B4-BE49-F238E27FC236}">
                <a16:creationId xmlns:a16="http://schemas.microsoft.com/office/drawing/2014/main" id="{4C607B2B-02BA-415E-B572-B3425A20A360}"/>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61495" name="Colorado">
            <a:extLst>
              <a:ext uri="{FF2B5EF4-FFF2-40B4-BE49-F238E27FC236}">
                <a16:creationId xmlns:a16="http://schemas.microsoft.com/office/drawing/2014/main" id="{D74A0CCA-36E7-4BE4-A8CA-145837FBAC57}"/>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61496" name="Connecticut">
            <a:extLst>
              <a:ext uri="{FF2B5EF4-FFF2-40B4-BE49-F238E27FC236}">
                <a16:creationId xmlns:a16="http://schemas.microsoft.com/office/drawing/2014/main" id="{3F8D5EB9-3F67-497C-8E5C-B4075FF4E273}"/>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61497" name="Delaware">
            <a:extLst>
              <a:ext uri="{FF2B5EF4-FFF2-40B4-BE49-F238E27FC236}">
                <a16:creationId xmlns:a16="http://schemas.microsoft.com/office/drawing/2014/main" id="{D5A325D3-05FA-4D58-8E1E-81873CB9D365}"/>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61498" name="Freeform 27">
            <a:extLst>
              <a:ext uri="{FF2B5EF4-FFF2-40B4-BE49-F238E27FC236}">
                <a16:creationId xmlns:a16="http://schemas.microsoft.com/office/drawing/2014/main" id="{D2D11391-4D3F-447A-8E40-4FA6D6387DC7}"/>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499" name="Georgia">
            <a:extLst>
              <a:ext uri="{FF2B5EF4-FFF2-40B4-BE49-F238E27FC236}">
                <a16:creationId xmlns:a16="http://schemas.microsoft.com/office/drawing/2014/main" id="{FC854711-06F6-4493-9B35-BB68B2AF2199}"/>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61500" name="Idaho">
            <a:extLst>
              <a:ext uri="{FF2B5EF4-FFF2-40B4-BE49-F238E27FC236}">
                <a16:creationId xmlns:a16="http://schemas.microsoft.com/office/drawing/2014/main" id="{18786B08-BF31-4F8E-8229-720BCAA13962}"/>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61501" name="Indiana">
            <a:extLst>
              <a:ext uri="{FF2B5EF4-FFF2-40B4-BE49-F238E27FC236}">
                <a16:creationId xmlns:a16="http://schemas.microsoft.com/office/drawing/2014/main" id="{2CB7FCA9-CAE7-45F5-BB71-1EBF30676D4A}"/>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61502" name="Kentucky">
            <a:extLst>
              <a:ext uri="{FF2B5EF4-FFF2-40B4-BE49-F238E27FC236}">
                <a16:creationId xmlns:a16="http://schemas.microsoft.com/office/drawing/2014/main" id="{F4FEB00A-B41F-4A4A-A05F-1CC619F079E9}"/>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61503" name="Louisiana">
            <a:extLst>
              <a:ext uri="{FF2B5EF4-FFF2-40B4-BE49-F238E27FC236}">
                <a16:creationId xmlns:a16="http://schemas.microsoft.com/office/drawing/2014/main" id="{55B21EC5-E9CA-42D3-8722-81A7F1131F79}"/>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61504" name="Maine">
            <a:extLst>
              <a:ext uri="{FF2B5EF4-FFF2-40B4-BE49-F238E27FC236}">
                <a16:creationId xmlns:a16="http://schemas.microsoft.com/office/drawing/2014/main" id="{F83A7802-13E4-4D13-B6A1-64AD34060DBC}"/>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61505" name="Maryland">
            <a:extLst>
              <a:ext uri="{FF2B5EF4-FFF2-40B4-BE49-F238E27FC236}">
                <a16:creationId xmlns:a16="http://schemas.microsoft.com/office/drawing/2014/main" id="{31D644DE-1699-4155-B50B-459139140168}"/>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61506" name="Minnesota">
            <a:extLst>
              <a:ext uri="{FF2B5EF4-FFF2-40B4-BE49-F238E27FC236}">
                <a16:creationId xmlns:a16="http://schemas.microsoft.com/office/drawing/2014/main" id="{4681CBF7-A7F0-4864-9594-6A44160ADBAE}"/>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61507" name="Mississippi">
            <a:extLst>
              <a:ext uri="{FF2B5EF4-FFF2-40B4-BE49-F238E27FC236}">
                <a16:creationId xmlns:a16="http://schemas.microsoft.com/office/drawing/2014/main" id="{7BFD5BA5-4144-4131-B5A8-4E7A8870B2CD}"/>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61508" name="Montana">
            <a:extLst>
              <a:ext uri="{FF2B5EF4-FFF2-40B4-BE49-F238E27FC236}">
                <a16:creationId xmlns:a16="http://schemas.microsoft.com/office/drawing/2014/main" id="{F9B4CD20-0A7C-43DA-A57E-D0618028C006}"/>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61509" name="Nebraska">
            <a:extLst>
              <a:ext uri="{FF2B5EF4-FFF2-40B4-BE49-F238E27FC236}">
                <a16:creationId xmlns:a16="http://schemas.microsoft.com/office/drawing/2014/main" id="{BCC2284D-DBFA-41BA-BFCD-EC90C86E3D6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61510" name="Nevada">
            <a:extLst>
              <a:ext uri="{FF2B5EF4-FFF2-40B4-BE49-F238E27FC236}">
                <a16:creationId xmlns:a16="http://schemas.microsoft.com/office/drawing/2014/main" id="{9E8C98CA-2439-4F21-AA9F-31857D30082B}"/>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361511" name="New Hampshire">
            <a:extLst>
              <a:ext uri="{FF2B5EF4-FFF2-40B4-BE49-F238E27FC236}">
                <a16:creationId xmlns:a16="http://schemas.microsoft.com/office/drawing/2014/main" id="{D08E1A9E-DE61-419E-BDE7-8020D4619050}"/>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61512" name="New Jersey">
            <a:extLst>
              <a:ext uri="{FF2B5EF4-FFF2-40B4-BE49-F238E27FC236}">
                <a16:creationId xmlns:a16="http://schemas.microsoft.com/office/drawing/2014/main" id="{CC41D450-5081-4CCC-BA1C-2097E6A86E8C}"/>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361513" name="North Carolina">
            <a:extLst>
              <a:ext uri="{FF2B5EF4-FFF2-40B4-BE49-F238E27FC236}">
                <a16:creationId xmlns:a16="http://schemas.microsoft.com/office/drawing/2014/main" id="{FCADF875-8CBB-4089-B3D8-494C6691D55A}"/>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61514" name="North Dakota">
            <a:extLst>
              <a:ext uri="{FF2B5EF4-FFF2-40B4-BE49-F238E27FC236}">
                <a16:creationId xmlns:a16="http://schemas.microsoft.com/office/drawing/2014/main" id="{5DBD9082-5A53-480F-85B0-8EAB8807E18A}"/>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61515" name="Ohio">
            <a:extLst>
              <a:ext uri="{FF2B5EF4-FFF2-40B4-BE49-F238E27FC236}">
                <a16:creationId xmlns:a16="http://schemas.microsoft.com/office/drawing/2014/main" id="{3AC20AE3-04C2-4350-ACB5-FA76B3816909}"/>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61516" name="Oregon">
            <a:extLst>
              <a:ext uri="{FF2B5EF4-FFF2-40B4-BE49-F238E27FC236}">
                <a16:creationId xmlns:a16="http://schemas.microsoft.com/office/drawing/2014/main" id="{787DABEB-3B03-4D90-98BE-4CB54A9E118E}"/>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61517" name="Pennsylvania">
            <a:extLst>
              <a:ext uri="{FF2B5EF4-FFF2-40B4-BE49-F238E27FC236}">
                <a16:creationId xmlns:a16="http://schemas.microsoft.com/office/drawing/2014/main" id="{0FE643E0-FF3D-4227-85AD-B2FE90ABBE20}"/>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61518" name="Rhode Island">
            <a:extLst>
              <a:ext uri="{FF2B5EF4-FFF2-40B4-BE49-F238E27FC236}">
                <a16:creationId xmlns:a16="http://schemas.microsoft.com/office/drawing/2014/main" id="{D3AC3D80-AC0C-4DAF-AE72-6A2FB6CE1490}"/>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1519" name="South Carolina">
            <a:extLst>
              <a:ext uri="{FF2B5EF4-FFF2-40B4-BE49-F238E27FC236}">
                <a16:creationId xmlns:a16="http://schemas.microsoft.com/office/drawing/2014/main" id="{C42188F2-AC49-40D4-B244-7E1D097B8F54}"/>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61520" name="South Dakota">
            <a:extLst>
              <a:ext uri="{FF2B5EF4-FFF2-40B4-BE49-F238E27FC236}">
                <a16:creationId xmlns:a16="http://schemas.microsoft.com/office/drawing/2014/main" id="{5CD6A93E-E159-4257-8942-FDFA1BEABBB9}"/>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61521" name="Tennessee">
            <a:extLst>
              <a:ext uri="{FF2B5EF4-FFF2-40B4-BE49-F238E27FC236}">
                <a16:creationId xmlns:a16="http://schemas.microsoft.com/office/drawing/2014/main" id="{0B8A70D8-B4C4-46B1-A073-CB3C55004942}"/>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61522" name="Texas">
            <a:extLst>
              <a:ext uri="{FF2B5EF4-FFF2-40B4-BE49-F238E27FC236}">
                <a16:creationId xmlns:a16="http://schemas.microsoft.com/office/drawing/2014/main" id="{C48494DC-5C2C-4E16-AB47-D6D89A09AB7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361523" name="Utah">
            <a:extLst>
              <a:ext uri="{FF2B5EF4-FFF2-40B4-BE49-F238E27FC236}">
                <a16:creationId xmlns:a16="http://schemas.microsoft.com/office/drawing/2014/main" id="{DBC2E3C6-67B8-43EA-A997-A9955A2052F9}"/>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61524" name="Vermont">
            <a:extLst>
              <a:ext uri="{FF2B5EF4-FFF2-40B4-BE49-F238E27FC236}">
                <a16:creationId xmlns:a16="http://schemas.microsoft.com/office/drawing/2014/main" id="{365360DD-E472-41BD-B52D-EF35D95AEE4D}"/>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61525" name="West Virginia">
            <a:extLst>
              <a:ext uri="{FF2B5EF4-FFF2-40B4-BE49-F238E27FC236}">
                <a16:creationId xmlns:a16="http://schemas.microsoft.com/office/drawing/2014/main" id="{35B13B64-9270-4F51-847D-895EBD36F5F6}"/>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61526" name="Wisconsin">
            <a:extLst>
              <a:ext uri="{FF2B5EF4-FFF2-40B4-BE49-F238E27FC236}">
                <a16:creationId xmlns:a16="http://schemas.microsoft.com/office/drawing/2014/main" id="{8D83DB9D-FE62-4FBC-B7DD-5B5CFDB2F145}"/>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61527" name="Wyoming">
            <a:extLst>
              <a:ext uri="{FF2B5EF4-FFF2-40B4-BE49-F238E27FC236}">
                <a16:creationId xmlns:a16="http://schemas.microsoft.com/office/drawing/2014/main" id="{A876C189-3448-43F1-9CFB-B2CA2B1E04D4}"/>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61528" name="Massachusetts">
            <a:extLst>
              <a:ext uri="{FF2B5EF4-FFF2-40B4-BE49-F238E27FC236}">
                <a16:creationId xmlns:a16="http://schemas.microsoft.com/office/drawing/2014/main" id="{D6A48608-A0AD-4797-9F21-120E769D96F0}"/>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61529" name="Freeform 59">
            <a:extLst>
              <a:ext uri="{FF2B5EF4-FFF2-40B4-BE49-F238E27FC236}">
                <a16:creationId xmlns:a16="http://schemas.microsoft.com/office/drawing/2014/main" id="{04C02838-B54E-42CB-B141-DC6BB0741145}"/>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530" name="Freeform 60">
            <a:extLst>
              <a:ext uri="{FF2B5EF4-FFF2-40B4-BE49-F238E27FC236}">
                <a16:creationId xmlns:a16="http://schemas.microsoft.com/office/drawing/2014/main" id="{63FEC08B-E8C5-491D-9A19-9E4B116883F9}"/>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531" name="Virginia">
            <a:extLst>
              <a:ext uri="{FF2B5EF4-FFF2-40B4-BE49-F238E27FC236}">
                <a16:creationId xmlns:a16="http://schemas.microsoft.com/office/drawing/2014/main" id="{83624E70-EBFA-4053-86E8-B9A3C4DB3989}"/>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61532" name="Freeform 62">
            <a:extLst>
              <a:ext uri="{FF2B5EF4-FFF2-40B4-BE49-F238E27FC236}">
                <a16:creationId xmlns:a16="http://schemas.microsoft.com/office/drawing/2014/main" id="{AF7BBFB3-228E-4CC4-9702-7FD27F1F4FAB}"/>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1533" name="Hawaii">
            <a:extLst>
              <a:ext uri="{FF2B5EF4-FFF2-40B4-BE49-F238E27FC236}">
                <a16:creationId xmlns:a16="http://schemas.microsoft.com/office/drawing/2014/main" id="{BBD072E9-F5E9-474D-B062-AF6EA55101AD}"/>
              </a:ext>
            </a:extLst>
          </p:cNvPr>
          <p:cNvGrpSpPr>
            <a:grpSpLocks/>
          </p:cNvGrpSpPr>
          <p:nvPr/>
        </p:nvGrpSpPr>
        <p:grpSpPr bwMode="auto">
          <a:xfrm>
            <a:off x="682625" y="3846513"/>
            <a:ext cx="963613" cy="498475"/>
            <a:chOff x="582" y="2987"/>
            <a:chExt cx="659" cy="352"/>
          </a:xfrm>
        </p:grpSpPr>
        <p:sp>
          <p:nvSpPr>
            <p:cNvPr id="361558" name="Freeform 64">
              <a:extLst>
                <a:ext uri="{FF2B5EF4-FFF2-40B4-BE49-F238E27FC236}">
                  <a16:creationId xmlns:a16="http://schemas.microsoft.com/office/drawing/2014/main" id="{73BB8371-E671-4E81-9666-BD0B74CB287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61559" name="Freeform 65">
              <a:extLst>
                <a:ext uri="{FF2B5EF4-FFF2-40B4-BE49-F238E27FC236}">
                  <a16:creationId xmlns:a16="http://schemas.microsoft.com/office/drawing/2014/main" id="{1D4F07B2-4E9B-4AF4-A805-3288B080BE2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61560" name="Freeform 66">
              <a:extLst>
                <a:ext uri="{FF2B5EF4-FFF2-40B4-BE49-F238E27FC236}">
                  <a16:creationId xmlns:a16="http://schemas.microsoft.com/office/drawing/2014/main" id="{34F6E80D-49B4-4C2F-8226-54495229BFE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61561" name="Freeform 67">
              <a:extLst>
                <a:ext uri="{FF2B5EF4-FFF2-40B4-BE49-F238E27FC236}">
                  <a16:creationId xmlns:a16="http://schemas.microsoft.com/office/drawing/2014/main" id="{3030F8A9-2F58-4520-B6F9-209A96D7E64E}"/>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61562" name="Freeform 68">
              <a:extLst>
                <a:ext uri="{FF2B5EF4-FFF2-40B4-BE49-F238E27FC236}">
                  <a16:creationId xmlns:a16="http://schemas.microsoft.com/office/drawing/2014/main" id="{2D478604-33DE-4F6E-AEDE-35ECCC0644FC}"/>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61563" name="Freeform 69">
              <a:extLst>
                <a:ext uri="{FF2B5EF4-FFF2-40B4-BE49-F238E27FC236}">
                  <a16:creationId xmlns:a16="http://schemas.microsoft.com/office/drawing/2014/main" id="{9CB33573-1281-4E39-A69B-335CAEFB6099}"/>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61564" name="Freeform 70">
              <a:extLst>
                <a:ext uri="{FF2B5EF4-FFF2-40B4-BE49-F238E27FC236}">
                  <a16:creationId xmlns:a16="http://schemas.microsoft.com/office/drawing/2014/main" id="{89AE9159-9A7F-47AC-B40C-86A60191150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61565" name="Freeform 71">
              <a:extLst>
                <a:ext uri="{FF2B5EF4-FFF2-40B4-BE49-F238E27FC236}">
                  <a16:creationId xmlns:a16="http://schemas.microsoft.com/office/drawing/2014/main" id="{948D0491-078C-448F-B7F8-63B10E887A0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61534" name="Alaska">
            <a:extLst>
              <a:ext uri="{FF2B5EF4-FFF2-40B4-BE49-F238E27FC236}">
                <a16:creationId xmlns:a16="http://schemas.microsoft.com/office/drawing/2014/main" id="{AD6AAADE-98F9-4E53-B748-6A94D698BD98}"/>
              </a:ext>
            </a:extLst>
          </p:cNvPr>
          <p:cNvGrpSpPr>
            <a:grpSpLocks/>
          </p:cNvGrpSpPr>
          <p:nvPr/>
        </p:nvGrpSpPr>
        <p:grpSpPr bwMode="auto">
          <a:xfrm>
            <a:off x="660400" y="4448175"/>
            <a:ext cx="2776538" cy="987425"/>
            <a:chOff x="523" y="3048"/>
            <a:chExt cx="1899" cy="696"/>
          </a:xfrm>
        </p:grpSpPr>
        <p:sp>
          <p:nvSpPr>
            <p:cNvPr id="361548" name="Freeform 73">
              <a:extLst>
                <a:ext uri="{FF2B5EF4-FFF2-40B4-BE49-F238E27FC236}">
                  <a16:creationId xmlns:a16="http://schemas.microsoft.com/office/drawing/2014/main" id="{534E5811-8A5D-40A6-95EF-B9324CE6E00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61549" name="Freeform 74">
              <a:extLst>
                <a:ext uri="{FF2B5EF4-FFF2-40B4-BE49-F238E27FC236}">
                  <a16:creationId xmlns:a16="http://schemas.microsoft.com/office/drawing/2014/main" id="{6AD7CCCF-2E8C-474B-B18F-9DF408DEDA24}"/>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61550" name="Freeform 75">
              <a:extLst>
                <a:ext uri="{FF2B5EF4-FFF2-40B4-BE49-F238E27FC236}">
                  <a16:creationId xmlns:a16="http://schemas.microsoft.com/office/drawing/2014/main" id="{7FD1DF2B-F89D-4464-9546-A69AED1EAC1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61551" name="Freeform 76">
              <a:extLst>
                <a:ext uri="{FF2B5EF4-FFF2-40B4-BE49-F238E27FC236}">
                  <a16:creationId xmlns:a16="http://schemas.microsoft.com/office/drawing/2014/main" id="{D21F0CFF-5A31-49D4-8FA3-673A5BB383B5}"/>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61552" name="Freeform 77">
              <a:extLst>
                <a:ext uri="{FF2B5EF4-FFF2-40B4-BE49-F238E27FC236}">
                  <a16:creationId xmlns:a16="http://schemas.microsoft.com/office/drawing/2014/main" id="{0D585353-4290-4E21-B173-EA08FB6D11B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61553" name="Freeform 78">
              <a:extLst>
                <a:ext uri="{FF2B5EF4-FFF2-40B4-BE49-F238E27FC236}">
                  <a16:creationId xmlns:a16="http://schemas.microsoft.com/office/drawing/2014/main" id="{E3193B20-34D0-4D2C-BB9B-E4EC97E1F3BD}"/>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61554" name="Freeform 79">
              <a:extLst>
                <a:ext uri="{FF2B5EF4-FFF2-40B4-BE49-F238E27FC236}">
                  <a16:creationId xmlns:a16="http://schemas.microsoft.com/office/drawing/2014/main" id="{2053D09B-29EE-461E-96CE-DB8CBF680DF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1555" name="Freeform 80">
              <a:extLst>
                <a:ext uri="{FF2B5EF4-FFF2-40B4-BE49-F238E27FC236}">
                  <a16:creationId xmlns:a16="http://schemas.microsoft.com/office/drawing/2014/main" id="{7037467C-3DF4-40F2-935B-2C54138001F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1556" name="Freeform 81">
              <a:extLst>
                <a:ext uri="{FF2B5EF4-FFF2-40B4-BE49-F238E27FC236}">
                  <a16:creationId xmlns:a16="http://schemas.microsoft.com/office/drawing/2014/main" id="{B54E63C2-D8BD-4406-862C-3B187CB34CB0}"/>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1557" name="Freeform 82">
              <a:extLst>
                <a:ext uri="{FF2B5EF4-FFF2-40B4-BE49-F238E27FC236}">
                  <a16:creationId xmlns:a16="http://schemas.microsoft.com/office/drawing/2014/main" id="{A1B78D18-7D1C-49F8-9A21-476B851DA28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61535" name="Rectangle 109">
            <a:extLst>
              <a:ext uri="{FF2B5EF4-FFF2-40B4-BE49-F238E27FC236}">
                <a16:creationId xmlns:a16="http://schemas.microsoft.com/office/drawing/2014/main" id="{35967478-5939-4679-B8E1-30D1956EC8C8}"/>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1536" name="Rectangle 110">
            <a:extLst>
              <a:ext uri="{FF2B5EF4-FFF2-40B4-BE49-F238E27FC236}">
                <a16:creationId xmlns:a16="http://schemas.microsoft.com/office/drawing/2014/main" id="{79B77BCA-44B2-4D92-99D2-9B82DD844360}"/>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1537" name="Rectangle 111">
            <a:extLst>
              <a:ext uri="{FF2B5EF4-FFF2-40B4-BE49-F238E27FC236}">
                <a16:creationId xmlns:a16="http://schemas.microsoft.com/office/drawing/2014/main" id="{AEAF7037-8924-4F01-9FDE-D098C10C9470}"/>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1538" name="Rectangle 112">
            <a:extLst>
              <a:ext uri="{FF2B5EF4-FFF2-40B4-BE49-F238E27FC236}">
                <a16:creationId xmlns:a16="http://schemas.microsoft.com/office/drawing/2014/main" id="{C7ABD698-DB09-4337-A418-38C9D4001876}"/>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1539" name="Rectangle 113">
            <a:extLst>
              <a:ext uri="{FF2B5EF4-FFF2-40B4-BE49-F238E27FC236}">
                <a16:creationId xmlns:a16="http://schemas.microsoft.com/office/drawing/2014/main" id="{7EEFF659-3427-428E-B4DD-F4AED4914FC2}"/>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1540" name="Text Box 114">
            <a:extLst>
              <a:ext uri="{FF2B5EF4-FFF2-40B4-BE49-F238E27FC236}">
                <a16:creationId xmlns:a16="http://schemas.microsoft.com/office/drawing/2014/main" id="{BF93F50C-57F6-4492-83EA-C0B77109E1F3}"/>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61541" name="Text Box 105">
            <a:extLst>
              <a:ext uri="{FF2B5EF4-FFF2-40B4-BE49-F238E27FC236}">
                <a16:creationId xmlns:a16="http://schemas.microsoft.com/office/drawing/2014/main" id="{C6E6D5A0-44B5-459F-9C29-810440B1DC07}"/>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61542" name="Text Box 106">
            <a:extLst>
              <a:ext uri="{FF2B5EF4-FFF2-40B4-BE49-F238E27FC236}">
                <a16:creationId xmlns:a16="http://schemas.microsoft.com/office/drawing/2014/main" id="{4E736266-8268-43D4-97CE-E17063A48F48}"/>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61543" name="Text Box 107">
            <a:extLst>
              <a:ext uri="{FF2B5EF4-FFF2-40B4-BE49-F238E27FC236}">
                <a16:creationId xmlns:a16="http://schemas.microsoft.com/office/drawing/2014/main" id="{53B85F76-04DA-4DB2-8949-12A0CBF4BB9D}"/>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61544" name="Text Box 108">
            <a:extLst>
              <a:ext uri="{FF2B5EF4-FFF2-40B4-BE49-F238E27FC236}">
                <a16:creationId xmlns:a16="http://schemas.microsoft.com/office/drawing/2014/main" id="{58CE57E0-B3D0-421A-BBE3-5BD6BCE44FD7}"/>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61545" name="Rectangle 7">
            <a:extLst>
              <a:ext uri="{FF2B5EF4-FFF2-40B4-BE49-F238E27FC236}">
                <a16:creationId xmlns:a16="http://schemas.microsoft.com/office/drawing/2014/main" id="{8FB22DB2-62F1-471B-AEA9-AF232DD55480}"/>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taught 22 key nutrition and dietary behavior topics in a required course</a:t>
            </a:r>
          </a:p>
        </p:txBody>
      </p:sp>
      <p:sp>
        <p:nvSpPr>
          <p:cNvPr id="361546" name="Text Box 101">
            <a:extLst>
              <a:ext uri="{FF2B5EF4-FFF2-40B4-BE49-F238E27FC236}">
                <a16:creationId xmlns:a16="http://schemas.microsoft.com/office/drawing/2014/main" id="{1799E007-E6D0-41F6-8523-901EA24E44C8}"/>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61547" name="Text Box 116">
            <a:extLst>
              <a:ext uri="{FF2B5EF4-FFF2-40B4-BE49-F238E27FC236}">
                <a16:creationId xmlns:a16="http://schemas.microsoft.com/office/drawing/2014/main" id="{92144FA0-3AE0-4F5C-B3CA-C9042AABA243}"/>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Kansas">
            <a:extLst>
              <a:ext uri="{FF2B5EF4-FFF2-40B4-BE49-F238E27FC236}">
                <a16:creationId xmlns:a16="http://schemas.microsoft.com/office/drawing/2014/main" id="{978B0916-9DE6-45DE-B8F9-7B14EDAC8733}"/>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63523" name="Missouri">
            <a:extLst>
              <a:ext uri="{FF2B5EF4-FFF2-40B4-BE49-F238E27FC236}">
                <a16:creationId xmlns:a16="http://schemas.microsoft.com/office/drawing/2014/main" id="{E6E16AA4-91C4-47C1-9844-D1B3DDF12E9E}"/>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3524" name="Illinois">
            <a:extLst>
              <a:ext uri="{FF2B5EF4-FFF2-40B4-BE49-F238E27FC236}">
                <a16:creationId xmlns:a16="http://schemas.microsoft.com/office/drawing/2014/main" id="{D8AAE926-838E-49DB-B8FA-DC6087A5C0BD}"/>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63525" name="Iowa">
            <a:extLst>
              <a:ext uri="{FF2B5EF4-FFF2-40B4-BE49-F238E27FC236}">
                <a16:creationId xmlns:a16="http://schemas.microsoft.com/office/drawing/2014/main" id="{57D9E2A9-35E8-4B71-9DA7-A5CCF6636B8F}"/>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63526" name="New Mexico">
            <a:extLst>
              <a:ext uri="{FF2B5EF4-FFF2-40B4-BE49-F238E27FC236}">
                <a16:creationId xmlns:a16="http://schemas.microsoft.com/office/drawing/2014/main" id="{BFD324A9-BFD7-4433-98EE-CBC78378AA9A}"/>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363527" name="Oklahoma">
            <a:extLst>
              <a:ext uri="{FF2B5EF4-FFF2-40B4-BE49-F238E27FC236}">
                <a16:creationId xmlns:a16="http://schemas.microsoft.com/office/drawing/2014/main" id="{CB5D608B-7AB8-41C8-B962-46707949D743}"/>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63528" name="Florida">
            <a:extLst>
              <a:ext uri="{FF2B5EF4-FFF2-40B4-BE49-F238E27FC236}">
                <a16:creationId xmlns:a16="http://schemas.microsoft.com/office/drawing/2014/main" id="{7D8FD421-B65C-4A9F-992F-F220652950DF}"/>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363529" name="Freeform 9">
            <a:extLst>
              <a:ext uri="{FF2B5EF4-FFF2-40B4-BE49-F238E27FC236}">
                <a16:creationId xmlns:a16="http://schemas.microsoft.com/office/drawing/2014/main" id="{C055A289-2F9C-4ED9-88C7-4B5257BF9F2C}"/>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63530" name="Freeform 10">
            <a:extLst>
              <a:ext uri="{FF2B5EF4-FFF2-40B4-BE49-F238E27FC236}">
                <a16:creationId xmlns:a16="http://schemas.microsoft.com/office/drawing/2014/main" id="{4AEC2044-BAEA-4D32-9B46-1EA33785B224}"/>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63531" name="Freeform 11">
            <a:extLst>
              <a:ext uri="{FF2B5EF4-FFF2-40B4-BE49-F238E27FC236}">
                <a16:creationId xmlns:a16="http://schemas.microsoft.com/office/drawing/2014/main" id="{E934D62D-E73B-4C22-9B20-F5B397337DC6}"/>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63532" name="Michigan Upper">
            <a:extLst>
              <a:ext uri="{FF2B5EF4-FFF2-40B4-BE49-F238E27FC236}">
                <a16:creationId xmlns:a16="http://schemas.microsoft.com/office/drawing/2014/main" id="{D48840A0-EF64-4263-B373-3CDD7BF78D3A}"/>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363533" name="Michigan">
            <a:extLst>
              <a:ext uri="{FF2B5EF4-FFF2-40B4-BE49-F238E27FC236}">
                <a16:creationId xmlns:a16="http://schemas.microsoft.com/office/drawing/2014/main" id="{057BBEF9-E427-4400-9673-294E9740C47D}"/>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63534" name="New York">
            <a:extLst>
              <a:ext uri="{FF2B5EF4-FFF2-40B4-BE49-F238E27FC236}">
                <a16:creationId xmlns:a16="http://schemas.microsoft.com/office/drawing/2014/main" id="{39F4C43E-D4E2-43E9-91FA-F2F47A8A4E94}"/>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363535" name="Freeform 15">
            <a:extLst>
              <a:ext uri="{FF2B5EF4-FFF2-40B4-BE49-F238E27FC236}">
                <a16:creationId xmlns:a16="http://schemas.microsoft.com/office/drawing/2014/main" id="{08B1A4E8-6F31-4551-88CD-28FA1A0E2065}"/>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36" name="Freeform 16">
            <a:extLst>
              <a:ext uri="{FF2B5EF4-FFF2-40B4-BE49-F238E27FC236}">
                <a16:creationId xmlns:a16="http://schemas.microsoft.com/office/drawing/2014/main" id="{0F580E79-1B70-4A9F-95DB-9E1558F16CC5}"/>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37" name="Washington">
            <a:extLst>
              <a:ext uri="{FF2B5EF4-FFF2-40B4-BE49-F238E27FC236}">
                <a16:creationId xmlns:a16="http://schemas.microsoft.com/office/drawing/2014/main" id="{6417A676-523C-4D93-8CB3-38B55D61BD78}"/>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63538" name="Freeform 19">
            <a:extLst>
              <a:ext uri="{FF2B5EF4-FFF2-40B4-BE49-F238E27FC236}">
                <a16:creationId xmlns:a16="http://schemas.microsoft.com/office/drawing/2014/main" id="{A220B34C-DD5D-4ABF-94C9-927EC97853BD}"/>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39" name="Alabama">
            <a:extLst>
              <a:ext uri="{FF2B5EF4-FFF2-40B4-BE49-F238E27FC236}">
                <a16:creationId xmlns:a16="http://schemas.microsoft.com/office/drawing/2014/main" id="{A2B61192-9553-4748-BEF4-B34FFD74A3F0}"/>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3540" name="Arizona">
            <a:extLst>
              <a:ext uri="{FF2B5EF4-FFF2-40B4-BE49-F238E27FC236}">
                <a16:creationId xmlns:a16="http://schemas.microsoft.com/office/drawing/2014/main" id="{1FB8AF1E-9B43-4BF9-A2E2-0761199C09F7}"/>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63541" name="Arkansas">
            <a:extLst>
              <a:ext uri="{FF2B5EF4-FFF2-40B4-BE49-F238E27FC236}">
                <a16:creationId xmlns:a16="http://schemas.microsoft.com/office/drawing/2014/main" id="{151FBF92-48D0-45DB-9EBD-6134D6AB52D6}"/>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63542" name="California">
            <a:extLst>
              <a:ext uri="{FF2B5EF4-FFF2-40B4-BE49-F238E27FC236}">
                <a16:creationId xmlns:a16="http://schemas.microsoft.com/office/drawing/2014/main" id="{58736B8E-5B0B-4F70-ADA9-F951CAC51E2F}"/>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363543" name="Colorado">
            <a:extLst>
              <a:ext uri="{FF2B5EF4-FFF2-40B4-BE49-F238E27FC236}">
                <a16:creationId xmlns:a16="http://schemas.microsoft.com/office/drawing/2014/main" id="{52745C94-2F32-4999-BBF9-ECBD01DDFDED}"/>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63544" name="Connecticut">
            <a:extLst>
              <a:ext uri="{FF2B5EF4-FFF2-40B4-BE49-F238E27FC236}">
                <a16:creationId xmlns:a16="http://schemas.microsoft.com/office/drawing/2014/main" id="{86168487-543A-4F8F-8EB1-058F3BDFB80D}"/>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63545" name="Delaware">
            <a:extLst>
              <a:ext uri="{FF2B5EF4-FFF2-40B4-BE49-F238E27FC236}">
                <a16:creationId xmlns:a16="http://schemas.microsoft.com/office/drawing/2014/main" id="{B99ACACF-8917-4C21-8635-7B8343318193}"/>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3546" name="Freeform 27">
            <a:extLst>
              <a:ext uri="{FF2B5EF4-FFF2-40B4-BE49-F238E27FC236}">
                <a16:creationId xmlns:a16="http://schemas.microsoft.com/office/drawing/2014/main" id="{39375088-DA19-4C7C-ADEC-B53E13B0C62A}"/>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47" name="Georgia">
            <a:extLst>
              <a:ext uri="{FF2B5EF4-FFF2-40B4-BE49-F238E27FC236}">
                <a16:creationId xmlns:a16="http://schemas.microsoft.com/office/drawing/2014/main" id="{3C3E09CB-0D6B-4081-8ACE-072542F4F680}"/>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363548" name="Idaho">
            <a:extLst>
              <a:ext uri="{FF2B5EF4-FFF2-40B4-BE49-F238E27FC236}">
                <a16:creationId xmlns:a16="http://schemas.microsoft.com/office/drawing/2014/main" id="{36758661-2EED-428E-92B5-C51F306D062E}"/>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363549" name="Indiana">
            <a:extLst>
              <a:ext uri="{FF2B5EF4-FFF2-40B4-BE49-F238E27FC236}">
                <a16:creationId xmlns:a16="http://schemas.microsoft.com/office/drawing/2014/main" id="{E360AAEB-EE08-4F64-81E5-73BA3253F4FA}"/>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63550" name="Kentucky">
            <a:extLst>
              <a:ext uri="{FF2B5EF4-FFF2-40B4-BE49-F238E27FC236}">
                <a16:creationId xmlns:a16="http://schemas.microsoft.com/office/drawing/2014/main" id="{8B180480-4950-46EA-A70D-3A42B6F01535}"/>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63551" name="Louisiana">
            <a:extLst>
              <a:ext uri="{FF2B5EF4-FFF2-40B4-BE49-F238E27FC236}">
                <a16:creationId xmlns:a16="http://schemas.microsoft.com/office/drawing/2014/main" id="{AEF7D079-17A5-4409-902B-4B69DE400B70}"/>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63552" name="Maine">
            <a:extLst>
              <a:ext uri="{FF2B5EF4-FFF2-40B4-BE49-F238E27FC236}">
                <a16:creationId xmlns:a16="http://schemas.microsoft.com/office/drawing/2014/main" id="{D2430BF2-8B00-4AA2-80BA-4EE7F8399D6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363553" name="Maryland">
            <a:extLst>
              <a:ext uri="{FF2B5EF4-FFF2-40B4-BE49-F238E27FC236}">
                <a16:creationId xmlns:a16="http://schemas.microsoft.com/office/drawing/2014/main" id="{4508178A-9501-4A87-B565-DFD3AF5F6998}"/>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3554" name="Minnesota">
            <a:extLst>
              <a:ext uri="{FF2B5EF4-FFF2-40B4-BE49-F238E27FC236}">
                <a16:creationId xmlns:a16="http://schemas.microsoft.com/office/drawing/2014/main" id="{0E085CD9-1623-4709-9A13-363EC56B4AE4}"/>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63555" name="Mississippi">
            <a:extLst>
              <a:ext uri="{FF2B5EF4-FFF2-40B4-BE49-F238E27FC236}">
                <a16:creationId xmlns:a16="http://schemas.microsoft.com/office/drawing/2014/main" id="{98398AA4-826C-4EB1-B1EC-526895932152}"/>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63556" name="Montana">
            <a:extLst>
              <a:ext uri="{FF2B5EF4-FFF2-40B4-BE49-F238E27FC236}">
                <a16:creationId xmlns:a16="http://schemas.microsoft.com/office/drawing/2014/main" id="{53DF9868-BD07-47D5-804D-D4343252000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63557" name="Nebraska">
            <a:extLst>
              <a:ext uri="{FF2B5EF4-FFF2-40B4-BE49-F238E27FC236}">
                <a16:creationId xmlns:a16="http://schemas.microsoft.com/office/drawing/2014/main" id="{1DE00606-631E-4E02-929B-5D9936C0052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63558" name="Nevada">
            <a:extLst>
              <a:ext uri="{FF2B5EF4-FFF2-40B4-BE49-F238E27FC236}">
                <a16:creationId xmlns:a16="http://schemas.microsoft.com/office/drawing/2014/main" id="{60438127-9814-4A77-950B-AC756664C22F}"/>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363559" name="New Hampshire">
            <a:extLst>
              <a:ext uri="{FF2B5EF4-FFF2-40B4-BE49-F238E27FC236}">
                <a16:creationId xmlns:a16="http://schemas.microsoft.com/office/drawing/2014/main" id="{C51A516D-15EF-4B5F-BE7C-8A1E6521723F}"/>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63560" name="New Jersey">
            <a:extLst>
              <a:ext uri="{FF2B5EF4-FFF2-40B4-BE49-F238E27FC236}">
                <a16:creationId xmlns:a16="http://schemas.microsoft.com/office/drawing/2014/main" id="{B999F2B0-250D-4EBD-867A-64DEADABAB1D}"/>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63561" name="North Carolina">
            <a:extLst>
              <a:ext uri="{FF2B5EF4-FFF2-40B4-BE49-F238E27FC236}">
                <a16:creationId xmlns:a16="http://schemas.microsoft.com/office/drawing/2014/main" id="{3FAFD58B-44CD-4DD4-8F9E-77D112075A1D}"/>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63562" name="North Dakota">
            <a:extLst>
              <a:ext uri="{FF2B5EF4-FFF2-40B4-BE49-F238E27FC236}">
                <a16:creationId xmlns:a16="http://schemas.microsoft.com/office/drawing/2014/main" id="{790E2ABC-A573-48A6-B49F-537808E97EA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63563" name="Ohio">
            <a:extLst>
              <a:ext uri="{FF2B5EF4-FFF2-40B4-BE49-F238E27FC236}">
                <a16:creationId xmlns:a16="http://schemas.microsoft.com/office/drawing/2014/main" id="{7ECFA0BC-A8B0-4DAF-84E6-0941D7F699DB}"/>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363564" name="Oregon">
            <a:extLst>
              <a:ext uri="{FF2B5EF4-FFF2-40B4-BE49-F238E27FC236}">
                <a16:creationId xmlns:a16="http://schemas.microsoft.com/office/drawing/2014/main" id="{915CA7BB-5EF4-43E8-9CB8-70185DD1E944}"/>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63565" name="Pennsylvania">
            <a:extLst>
              <a:ext uri="{FF2B5EF4-FFF2-40B4-BE49-F238E27FC236}">
                <a16:creationId xmlns:a16="http://schemas.microsoft.com/office/drawing/2014/main" id="{620A67A4-1AC0-4F89-9E9F-20D10EC29E9F}"/>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363566" name="Rhode Island">
            <a:extLst>
              <a:ext uri="{FF2B5EF4-FFF2-40B4-BE49-F238E27FC236}">
                <a16:creationId xmlns:a16="http://schemas.microsoft.com/office/drawing/2014/main" id="{3B774E9A-5CFD-4242-AC2F-02C97709006C}"/>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3567" name="South Carolina">
            <a:extLst>
              <a:ext uri="{FF2B5EF4-FFF2-40B4-BE49-F238E27FC236}">
                <a16:creationId xmlns:a16="http://schemas.microsoft.com/office/drawing/2014/main" id="{DF4E47D1-F965-4DCA-B764-E1118E752BF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363568" name="South Dakota">
            <a:extLst>
              <a:ext uri="{FF2B5EF4-FFF2-40B4-BE49-F238E27FC236}">
                <a16:creationId xmlns:a16="http://schemas.microsoft.com/office/drawing/2014/main" id="{77B6E708-694F-4B5C-A391-37494F6FF504}"/>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63569" name="Tennessee">
            <a:extLst>
              <a:ext uri="{FF2B5EF4-FFF2-40B4-BE49-F238E27FC236}">
                <a16:creationId xmlns:a16="http://schemas.microsoft.com/office/drawing/2014/main" id="{1A4BD2F1-DAF1-4200-AD45-F3A09B55C584}"/>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363570" name="Texas">
            <a:extLst>
              <a:ext uri="{FF2B5EF4-FFF2-40B4-BE49-F238E27FC236}">
                <a16:creationId xmlns:a16="http://schemas.microsoft.com/office/drawing/2014/main" id="{F27488C6-9C7D-40F1-BA8E-FD582F0795DE}"/>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363571" name="Utah">
            <a:extLst>
              <a:ext uri="{FF2B5EF4-FFF2-40B4-BE49-F238E27FC236}">
                <a16:creationId xmlns:a16="http://schemas.microsoft.com/office/drawing/2014/main" id="{D0F12DE3-2574-4FC6-8729-395C3510384E}"/>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63572" name="Vermont">
            <a:extLst>
              <a:ext uri="{FF2B5EF4-FFF2-40B4-BE49-F238E27FC236}">
                <a16:creationId xmlns:a16="http://schemas.microsoft.com/office/drawing/2014/main" id="{E4CC2EA3-6E6E-407E-A6E0-00F938E139B0}"/>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63573" name="West Virginia">
            <a:extLst>
              <a:ext uri="{FF2B5EF4-FFF2-40B4-BE49-F238E27FC236}">
                <a16:creationId xmlns:a16="http://schemas.microsoft.com/office/drawing/2014/main" id="{EB7B355D-77BB-4873-A85A-148154862984}"/>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63574" name="Wisconsin">
            <a:extLst>
              <a:ext uri="{FF2B5EF4-FFF2-40B4-BE49-F238E27FC236}">
                <a16:creationId xmlns:a16="http://schemas.microsoft.com/office/drawing/2014/main" id="{A459AD62-F03F-475D-8FA4-F6FFAF28A83C}"/>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63575" name="Wyoming">
            <a:extLst>
              <a:ext uri="{FF2B5EF4-FFF2-40B4-BE49-F238E27FC236}">
                <a16:creationId xmlns:a16="http://schemas.microsoft.com/office/drawing/2014/main" id="{CD737D3C-A9BF-4BC5-B52A-38520FAEDDE5}"/>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63576" name="Massachusetts">
            <a:extLst>
              <a:ext uri="{FF2B5EF4-FFF2-40B4-BE49-F238E27FC236}">
                <a16:creationId xmlns:a16="http://schemas.microsoft.com/office/drawing/2014/main" id="{BAB0F5A2-3B15-405C-8656-DBBA75826BF9}"/>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3577" name="Freeform 59">
            <a:extLst>
              <a:ext uri="{FF2B5EF4-FFF2-40B4-BE49-F238E27FC236}">
                <a16:creationId xmlns:a16="http://schemas.microsoft.com/office/drawing/2014/main" id="{CB087492-E9C7-4748-B364-1D8DF91777EE}"/>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78" name="Freeform 60">
            <a:extLst>
              <a:ext uri="{FF2B5EF4-FFF2-40B4-BE49-F238E27FC236}">
                <a16:creationId xmlns:a16="http://schemas.microsoft.com/office/drawing/2014/main" id="{428237BB-6C37-4D49-A3B1-770DDE00BD02}"/>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579" name="Virginia">
            <a:extLst>
              <a:ext uri="{FF2B5EF4-FFF2-40B4-BE49-F238E27FC236}">
                <a16:creationId xmlns:a16="http://schemas.microsoft.com/office/drawing/2014/main" id="{579A84BE-BE28-4547-B1E3-705A87249489}"/>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63580" name="Freeform 62">
            <a:extLst>
              <a:ext uri="{FF2B5EF4-FFF2-40B4-BE49-F238E27FC236}">
                <a16:creationId xmlns:a16="http://schemas.microsoft.com/office/drawing/2014/main" id="{FB76BB2F-0D3A-48DF-B126-616FC7CC0FB4}"/>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3581" name="Hawaii">
            <a:extLst>
              <a:ext uri="{FF2B5EF4-FFF2-40B4-BE49-F238E27FC236}">
                <a16:creationId xmlns:a16="http://schemas.microsoft.com/office/drawing/2014/main" id="{AC5873F6-37D7-4665-889D-98BDC0EFE11B}"/>
              </a:ext>
            </a:extLst>
          </p:cNvPr>
          <p:cNvGrpSpPr>
            <a:grpSpLocks/>
          </p:cNvGrpSpPr>
          <p:nvPr/>
        </p:nvGrpSpPr>
        <p:grpSpPr bwMode="auto">
          <a:xfrm>
            <a:off x="682625" y="3846513"/>
            <a:ext cx="963613" cy="498475"/>
            <a:chOff x="582" y="2987"/>
            <a:chExt cx="659" cy="352"/>
          </a:xfrm>
        </p:grpSpPr>
        <p:sp>
          <p:nvSpPr>
            <p:cNvPr id="363606" name="Freeform 64">
              <a:extLst>
                <a:ext uri="{FF2B5EF4-FFF2-40B4-BE49-F238E27FC236}">
                  <a16:creationId xmlns:a16="http://schemas.microsoft.com/office/drawing/2014/main" id="{6A5C0197-4EC1-48C0-9A8E-77DC6E52E78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363607" name="Freeform 65">
              <a:extLst>
                <a:ext uri="{FF2B5EF4-FFF2-40B4-BE49-F238E27FC236}">
                  <a16:creationId xmlns:a16="http://schemas.microsoft.com/office/drawing/2014/main" id="{15B0C355-C71C-4205-A25B-66987D28023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63608" name="Freeform 66">
              <a:extLst>
                <a:ext uri="{FF2B5EF4-FFF2-40B4-BE49-F238E27FC236}">
                  <a16:creationId xmlns:a16="http://schemas.microsoft.com/office/drawing/2014/main" id="{9C53DD9A-2D4A-4436-BE80-0C809BDE922A}"/>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3609" name="Freeform 67">
              <a:extLst>
                <a:ext uri="{FF2B5EF4-FFF2-40B4-BE49-F238E27FC236}">
                  <a16:creationId xmlns:a16="http://schemas.microsoft.com/office/drawing/2014/main" id="{188B8217-AEDA-42F7-A522-6BF374563481}"/>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63610" name="Freeform 68">
              <a:extLst>
                <a:ext uri="{FF2B5EF4-FFF2-40B4-BE49-F238E27FC236}">
                  <a16:creationId xmlns:a16="http://schemas.microsoft.com/office/drawing/2014/main" id="{11C17578-9380-4E4B-BCD6-913F520A07E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63611" name="Freeform 69">
              <a:extLst>
                <a:ext uri="{FF2B5EF4-FFF2-40B4-BE49-F238E27FC236}">
                  <a16:creationId xmlns:a16="http://schemas.microsoft.com/office/drawing/2014/main" id="{CBAEA3E1-6A00-40E9-ABF3-1FB0CD07C299}"/>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63612" name="Freeform 70">
              <a:extLst>
                <a:ext uri="{FF2B5EF4-FFF2-40B4-BE49-F238E27FC236}">
                  <a16:creationId xmlns:a16="http://schemas.microsoft.com/office/drawing/2014/main" id="{9C9A9DA9-0432-4EC1-84B3-769C1CD04EB6}"/>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363613" name="Freeform 71">
              <a:extLst>
                <a:ext uri="{FF2B5EF4-FFF2-40B4-BE49-F238E27FC236}">
                  <a16:creationId xmlns:a16="http://schemas.microsoft.com/office/drawing/2014/main" id="{EDA78B50-7728-434E-8186-9E4F9DB5500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363582" name="Alaska">
            <a:extLst>
              <a:ext uri="{FF2B5EF4-FFF2-40B4-BE49-F238E27FC236}">
                <a16:creationId xmlns:a16="http://schemas.microsoft.com/office/drawing/2014/main" id="{9F475F51-5716-4EB8-8CE5-3EEFB61C6DF5}"/>
              </a:ext>
            </a:extLst>
          </p:cNvPr>
          <p:cNvGrpSpPr>
            <a:grpSpLocks/>
          </p:cNvGrpSpPr>
          <p:nvPr/>
        </p:nvGrpSpPr>
        <p:grpSpPr bwMode="auto">
          <a:xfrm>
            <a:off x="660400" y="4448175"/>
            <a:ext cx="2776538" cy="987425"/>
            <a:chOff x="523" y="3048"/>
            <a:chExt cx="1899" cy="696"/>
          </a:xfrm>
        </p:grpSpPr>
        <p:sp>
          <p:nvSpPr>
            <p:cNvPr id="363596" name="Freeform 73">
              <a:extLst>
                <a:ext uri="{FF2B5EF4-FFF2-40B4-BE49-F238E27FC236}">
                  <a16:creationId xmlns:a16="http://schemas.microsoft.com/office/drawing/2014/main" id="{A9F7E1C2-2B71-43BB-807E-F01FDE8F7413}"/>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363597" name="Freeform 74">
              <a:extLst>
                <a:ext uri="{FF2B5EF4-FFF2-40B4-BE49-F238E27FC236}">
                  <a16:creationId xmlns:a16="http://schemas.microsoft.com/office/drawing/2014/main" id="{3DDB8C41-F67A-40B3-AF5D-6B1F10D187C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363598" name="Freeform 75">
              <a:extLst>
                <a:ext uri="{FF2B5EF4-FFF2-40B4-BE49-F238E27FC236}">
                  <a16:creationId xmlns:a16="http://schemas.microsoft.com/office/drawing/2014/main" id="{EC429FF3-721B-4057-85CD-CCA65B96FFBB}"/>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63599" name="Freeform 76">
              <a:extLst>
                <a:ext uri="{FF2B5EF4-FFF2-40B4-BE49-F238E27FC236}">
                  <a16:creationId xmlns:a16="http://schemas.microsoft.com/office/drawing/2014/main" id="{6CFA3FE4-EE13-475E-B3F4-C0A1FF13A8B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363600" name="Freeform 77">
              <a:extLst>
                <a:ext uri="{FF2B5EF4-FFF2-40B4-BE49-F238E27FC236}">
                  <a16:creationId xmlns:a16="http://schemas.microsoft.com/office/drawing/2014/main" id="{1BBD8D70-69DA-4A90-BDA0-07E2C330CB02}"/>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363601" name="Freeform 78">
              <a:extLst>
                <a:ext uri="{FF2B5EF4-FFF2-40B4-BE49-F238E27FC236}">
                  <a16:creationId xmlns:a16="http://schemas.microsoft.com/office/drawing/2014/main" id="{463197F3-CE5C-4532-AC10-F6B95639515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63602" name="Freeform 79">
              <a:extLst>
                <a:ext uri="{FF2B5EF4-FFF2-40B4-BE49-F238E27FC236}">
                  <a16:creationId xmlns:a16="http://schemas.microsoft.com/office/drawing/2014/main" id="{F14DCEE4-2BDD-40D2-9C20-B001611BBA3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3603" name="Freeform 80">
              <a:extLst>
                <a:ext uri="{FF2B5EF4-FFF2-40B4-BE49-F238E27FC236}">
                  <a16:creationId xmlns:a16="http://schemas.microsoft.com/office/drawing/2014/main" id="{7BA0E6BB-B8F0-4A7D-BCD9-947DC609C559}"/>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3604" name="Freeform 81">
              <a:extLst>
                <a:ext uri="{FF2B5EF4-FFF2-40B4-BE49-F238E27FC236}">
                  <a16:creationId xmlns:a16="http://schemas.microsoft.com/office/drawing/2014/main" id="{5F978E08-17E9-4045-A602-92A724F042D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63605" name="Freeform 82">
              <a:extLst>
                <a:ext uri="{FF2B5EF4-FFF2-40B4-BE49-F238E27FC236}">
                  <a16:creationId xmlns:a16="http://schemas.microsoft.com/office/drawing/2014/main" id="{A0E819E3-21C1-4F8D-A474-6FCEC03BF2B6}"/>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363583" name="Rectangle 109">
            <a:extLst>
              <a:ext uri="{FF2B5EF4-FFF2-40B4-BE49-F238E27FC236}">
                <a16:creationId xmlns:a16="http://schemas.microsoft.com/office/drawing/2014/main" id="{CAD17283-001F-4EAB-A520-B6E70F5B9C9D}"/>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3584" name="Rectangle 110">
            <a:extLst>
              <a:ext uri="{FF2B5EF4-FFF2-40B4-BE49-F238E27FC236}">
                <a16:creationId xmlns:a16="http://schemas.microsoft.com/office/drawing/2014/main" id="{A367B1B2-362D-411D-B49A-C63810E7BD13}"/>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3585" name="Rectangle 111">
            <a:extLst>
              <a:ext uri="{FF2B5EF4-FFF2-40B4-BE49-F238E27FC236}">
                <a16:creationId xmlns:a16="http://schemas.microsoft.com/office/drawing/2014/main" id="{C2770221-DAC5-45A3-99AC-968365E51848}"/>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3586" name="Rectangle 112">
            <a:extLst>
              <a:ext uri="{FF2B5EF4-FFF2-40B4-BE49-F238E27FC236}">
                <a16:creationId xmlns:a16="http://schemas.microsoft.com/office/drawing/2014/main" id="{E583252B-9AF5-4898-BBE8-F5781E6B2C6F}"/>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3587" name="Rectangle 113">
            <a:extLst>
              <a:ext uri="{FF2B5EF4-FFF2-40B4-BE49-F238E27FC236}">
                <a16:creationId xmlns:a16="http://schemas.microsoft.com/office/drawing/2014/main" id="{69C16174-2C07-4E9D-A15B-ABB5E7A1DC7D}"/>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63588" name="Text Box 114">
            <a:extLst>
              <a:ext uri="{FF2B5EF4-FFF2-40B4-BE49-F238E27FC236}">
                <a16:creationId xmlns:a16="http://schemas.microsoft.com/office/drawing/2014/main" id="{1CAA04F1-3DA1-41DF-9B20-3A7C86F85DA6}"/>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63589" name="Text Box 105">
            <a:extLst>
              <a:ext uri="{FF2B5EF4-FFF2-40B4-BE49-F238E27FC236}">
                <a16:creationId xmlns:a16="http://schemas.microsoft.com/office/drawing/2014/main" id="{EE34BB58-A35A-4A3B-BE93-85FAFF88BEDF}"/>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63590" name="Text Box 106">
            <a:extLst>
              <a:ext uri="{FF2B5EF4-FFF2-40B4-BE49-F238E27FC236}">
                <a16:creationId xmlns:a16="http://schemas.microsoft.com/office/drawing/2014/main" id="{3CECA26D-07BB-416E-88E1-8679D78F903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63591" name="Text Box 107">
            <a:extLst>
              <a:ext uri="{FF2B5EF4-FFF2-40B4-BE49-F238E27FC236}">
                <a16:creationId xmlns:a16="http://schemas.microsoft.com/office/drawing/2014/main" id="{0D33B848-CDC0-4CD1-B1C5-61DE61675F50}"/>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63592" name="Text Box 108">
            <a:extLst>
              <a:ext uri="{FF2B5EF4-FFF2-40B4-BE49-F238E27FC236}">
                <a16:creationId xmlns:a16="http://schemas.microsoft.com/office/drawing/2014/main" id="{5DCD6076-99A3-478B-97E1-3B08A489B5E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63593" name="Rectangle 7">
            <a:extLst>
              <a:ext uri="{FF2B5EF4-FFF2-40B4-BE49-F238E27FC236}">
                <a16:creationId xmlns:a16="http://schemas.microsoft.com/office/drawing/2014/main" id="{8F103778-4CA1-4AC2-8E07-7D18B29D86E5}"/>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have a joint use agreement for shared use of kitchen facilities and equipment</a:t>
            </a:r>
          </a:p>
        </p:txBody>
      </p:sp>
      <p:sp>
        <p:nvSpPr>
          <p:cNvPr id="363594" name="Text Box 101">
            <a:extLst>
              <a:ext uri="{FF2B5EF4-FFF2-40B4-BE49-F238E27FC236}">
                <a16:creationId xmlns:a16="http://schemas.microsoft.com/office/drawing/2014/main" id="{0575936A-2E22-4151-91FB-A95569CE32E8}"/>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63595" name="Text Box 116">
            <a:extLst>
              <a:ext uri="{FF2B5EF4-FFF2-40B4-BE49-F238E27FC236}">
                <a16:creationId xmlns:a16="http://schemas.microsoft.com/office/drawing/2014/main" id="{CA525B8B-71B0-4FA0-A8DB-9E62BD5913A5}"/>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Kansas">
            <a:extLst>
              <a:ext uri="{FF2B5EF4-FFF2-40B4-BE49-F238E27FC236}">
                <a16:creationId xmlns:a16="http://schemas.microsoft.com/office/drawing/2014/main" id="{D2ADBCDD-EE0C-453E-B286-922A21265493}"/>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330755" name="Missouri">
            <a:extLst>
              <a:ext uri="{FF2B5EF4-FFF2-40B4-BE49-F238E27FC236}">
                <a16:creationId xmlns:a16="http://schemas.microsoft.com/office/drawing/2014/main" id="{54122269-6A45-40CC-8917-6ACDA469DD5A}"/>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30756" name="Illinois">
            <a:extLst>
              <a:ext uri="{FF2B5EF4-FFF2-40B4-BE49-F238E27FC236}">
                <a16:creationId xmlns:a16="http://schemas.microsoft.com/office/drawing/2014/main" id="{86836C8C-8715-4A8D-86B7-390FC675F4B6}"/>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30757" name="Iowa">
            <a:extLst>
              <a:ext uri="{FF2B5EF4-FFF2-40B4-BE49-F238E27FC236}">
                <a16:creationId xmlns:a16="http://schemas.microsoft.com/office/drawing/2014/main" id="{DF055597-F6A8-442B-A95C-294923AA9971}"/>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30758" name="New Mexico">
            <a:extLst>
              <a:ext uri="{FF2B5EF4-FFF2-40B4-BE49-F238E27FC236}">
                <a16:creationId xmlns:a16="http://schemas.microsoft.com/office/drawing/2014/main" id="{CCBEB086-8C0C-43B5-9D19-FCC20365D4EE}"/>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30759" name="Oklahoma">
            <a:extLst>
              <a:ext uri="{FF2B5EF4-FFF2-40B4-BE49-F238E27FC236}">
                <a16:creationId xmlns:a16="http://schemas.microsoft.com/office/drawing/2014/main" id="{A5BCE8D9-A6BC-470D-BF06-5BC73C7CF002}"/>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30760" name="Florida">
            <a:extLst>
              <a:ext uri="{FF2B5EF4-FFF2-40B4-BE49-F238E27FC236}">
                <a16:creationId xmlns:a16="http://schemas.microsoft.com/office/drawing/2014/main" id="{D0C8BCEA-8FE1-4398-B5CF-73019BF6F424}"/>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30761" name="Freeform 9">
            <a:extLst>
              <a:ext uri="{FF2B5EF4-FFF2-40B4-BE49-F238E27FC236}">
                <a16:creationId xmlns:a16="http://schemas.microsoft.com/office/drawing/2014/main" id="{41158529-7E38-4D9F-B13A-EC3477D6C686}"/>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30762" name="Freeform 10">
            <a:extLst>
              <a:ext uri="{FF2B5EF4-FFF2-40B4-BE49-F238E27FC236}">
                <a16:creationId xmlns:a16="http://schemas.microsoft.com/office/drawing/2014/main" id="{9B67D929-B9A1-487B-A132-0F0C0E1C9161}"/>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30763" name="Freeform 11">
            <a:extLst>
              <a:ext uri="{FF2B5EF4-FFF2-40B4-BE49-F238E27FC236}">
                <a16:creationId xmlns:a16="http://schemas.microsoft.com/office/drawing/2014/main" id="{8F38FC05-29B5-4CB7-A03F-1CE39D52E4A8}"/>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30764" name="Michigan Upper">
            <a:extLst>
              <a:ext uri="{FF2B5EF4-FFF2-40B4-BE49-F238E27FC236}">
                <a16:creationId xmlns:a16="http://schemas.microsoft.com/office/drawing/2014/main" id="{0EA62A12-37D6-42F3-952B-8A9967F1A9A6}"/>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330765" name="Michigan">
            <a:extLst>
              <a:ext uri="{FF2B5EF4-FFF2-40B4-BE49-F238E27FC236}">
                <a16:creationId xmlns:a16="http://schemas.microsoft.com/office/drawing/2014/main" id="{2C802DCB-15F4-4A2F-9CCD-035EF5582592}"/>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30766" name="New York">
            <a:extLst>
              <a:ext uri="{FF2B5EF4-FFF2-40B4-BE49-F238E27FC236}">
                <a16:creationId xmlns:a16="http://schemas.microsoft.com/office/drawing/2014/main" id="{B13BD6B1-8341-4990-AE83-2F8022367BB0}"/>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30767" name="Freeform 15">
            <a:extLst>
              <a:ext uri="{FF2B5EF4-FFF2-40B4-BE49-F238E27FC236}">
                <a16:creationId xmlns:a16="http://schemas.microsoft.com/office/drawing/2014/main" id="{B25231FC-1D9A-4B55-B466-C549D2BCFA4B}"/>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68" name="Freeform 16">
            <a:extLst>
              <a:ext uri="{FF2B5EF4-FFF2-40B4-BE49-F238E27FC236}">
                <a16:creationId xmlns:a16="http://schemas.microsoft.com/office/drawing/2014/main" id="{590F9953-38C5-4A74-A6CA-7C024E58BC9C}"/>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69" name="Washington">
            <a:extLst>
              <a:ext uri="{FF2B5EF4-FFF2-40B4-BE49-F238E27FC236}">
                <a16:creationId xmlns:a16="http://schemas.microsoft.com/office/drawing/2014/main" id="{E3811AFD-4E82-4F72-8B77-7D4C9D7AA644}"/>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30770" name="Freeform 19">
            <a:extLst>
              <a:ext uri="{FF2B5EF4-FFF2-40B4-BE49-F238E27FC236}">
                <a16:creationId xmlns:a16="http://schemas.microsoft.com/office/drawing/2014/main" id="{090FF5A9-7D23-4A96-9594-E768C054363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71" name="Alabama">
            <a:extLst>
              <a:ext uri="{FF2B5EF4-FFF2-40B4-BE49-F238E27FC236}">
                <a16:creationId xmlns:a16="http://schemas.microsoft.com/office/drawing/2014/main" id="{993425CC-66BB-490D-9A09-BFA3C713F89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30772" name="Arizona">
            <a:extLst>
              <a:ext uri="{FF2B5EF4-FFF2-40B4-BE49-F238E27FC236}">
                <a16:creationId xmlns:a16="http://schemas.microsoft.com/office/drawing/2014/main" id="{7A656F4D-49A5-4EE2-AE76-C95732ACCC9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30773" name="Arkansas">
            <a:extLst>
              <a:ext uri="{FF2B5EF4-FFF2-40B4-BE49-F238E27FC236}">
                <a16:creationId xmlns:a16="http://schemas.microsoft.com/office/drawing/2014/main" id="{5BBF72A2-2B00-4928-B87B-46B3E0D41B68}"/>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30774" name="California">
            <a:extLst>
              <a:ext uri="{FF2B5EF4-FFF2-40B4-BE49-F238E27FC236}">
                <a16:creationId xmlns:a16="http://schemas.microsoft.com/office/drawing/2014/main" id="{10002F23-2DFE-4C95-861C-45C0147B9E4A}"/>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30775" name="Colorado">
            <a:extLst>
              <a:ext uri="{FF2B5EF4-FFF2-40B4-BE49-F238E27FC236}">
                <a16:creationId xmlns:a16="http://schemas.microsoft.com/office/drawing/2014/main" id="{8A0F656D-F47B-43E0-BCE8-0507DF6431A1}"/>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30776" name="Connecticut">
            <a:extLst>
              <a:ext uri="{FF2B5EF4-FFF2-40B4-BE49-F238E27FC236}">
                <a16:creationId xmlns:a16="http://schemas.microsoft.com/office/drawing/2014/main" id="{C42882D8-D247-43E1-8D70-87E4E25F5951}"/>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30777" name="Delaware">
            <a:extLst>
              <a:ext uri="{FF2B5EF4-FFF2-40B4-BE49-F238E27FC236}">
                <a16:creationId xmlns:a16="http://schemas.microsoft.com/office/drawing/2014/main" id="{A4102E1F-6438-4ACD-BC1E-DF4BB3336507}"/>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30778" name="Freeform 27">
            <a:extLst>
              <a:ext uri="{FF2B5EF4-FFF2-40B4-BE49-F238E27FC236}">
                <a16:creationId xmlns:a16="http://schemas.microsoft.com/office/drawing/2014/main" id="{416B4B9E-CA50-42AA-B35D-59CF05A76D27}"/>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779" name="Georgia">
            <a:extLst>
              <a:ext uri="{FF2B5EF4-FFF2-40B4-BE49-F238E27FC236}">
                <a16:creationId xmlns:a16="http://schemas.microsoft.com/office/drawing/2014/main" id="{ABD33DE3-85E4-40DA-8072-ECFB32AC8CA1}"/>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30780" name="Idaho">
            <a:extLst>
              <a:ext uri="{FF2B5EF4-FFF2-40B4-BE49-F238E27FC236}">
                <a16:creationId xmlns:a16="http://schemas.microsoft.com/office/drawing/2014/main" id="{C5A10718-DB98-4D14-9A14-47C7B7C91203}"/>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330781" name="Indiana">
            <a:extLst>
              <a:ext uri="{FF2B5EF4-FFF2-40B4-BE49-F238E27FC236}">
                <a16:creationId xmlns:a16="http://schemas.microsoft.com/office/drawing/2014/main" id="{E0D8B1AF-3450-4463-B5E6-8ADDA417E1C3}"/>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30782" name="Kentucky">
            <a:extLst>
              <a:ext uri="{FF2B5EF4-FFF2-40B4-BE49-F238E27FC236}">
                <a16:creationId xmlns:a16="http://schemas.microsoft.com/office/drawing/2014/main" id="{E46CA2A6-98E9-4037-9BD5-B530320E27F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30783" name="Louisiana">
            <a:extLst>
              <a:ext uri="{FF2B5EF4-FFF2-40B4-BE49-F238E27FC236}">
                <a16:creationId xmlns:a16="http://schemas.microsoft.com/office/drawing/2014/main" id="{D77B9823-AFFE-4938-89C4-61D0835224B0}"/>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30784" name="Maine">
            <a:extLst>
              <a:ext uri="{FF2B5EF4-FFF2-40B4-BE49-F238E27FC236}">
                <a16:creationId xmlns:a16="http://schemas.microsoft.com/office/drawing/2014/main" id="{1676407C-6BC4-4164-9A08-A5E9E85134D3}"/>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30785" name="Maryland">
            <a:extLst>
              <a:ext uri="{FF2B5EF4-FFF2-40B4-BE49-F238E27FC236}">
                <a16:creationId xmlns:a16="http://schemas.microsoft.com/office/drawing/2014/main" id="{18313448-6175-4C23-A706-5E3B2840FF6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30786" name="Minnesota">
            <a:extLst>
              <a:ext uri="{FF2B5EF4-FFF2-40B4-BE49-F238E27FC236}">
                <a16:creationId xmlns:a16="http://schemas.microsoft.com/office/drawing/2014/main" id="{98FFC3EA-A5CE-4CAA-91E7-3C8F317D127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330787" name="Mississippi">
            <a:extLst>
              <a:ext uri="{FF2B5EF4-FFF2-40B4-BE49-F238E27FC236}">
                <a16:creationId xmlns:a16="http://schemas.microsoft.com/office/drawing/2014/main" id="{BC3CE474-B9EC-4164-B038-BD6010950431}"/>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330788" name="Montana">
            <a:extLst>
              <a:ext uri="{FF2B5EF4-FFF2-40B4-BE49-F238E27FC236}">
                <a16:creationId xmlns:a16="http://schemas.microsoft.com/office/drawing/2014/main" id="{026518B0-7847-44D8-BA58-6309774E396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30789" name="Nebraska">
            <a:extLst>
              <a:ext uri="{FF2B5EF4-FFF2-40B4-BE49-F238E27FC236}">
                <a16:creationId xmlns:a16="http://schemas.microsoft.com/office/drawing/2014/main" id="{05BFD888-0737-423B-BD53-FCB08CEA1B77}"/>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330790" name="Nevada">
            <a:extLst>
              <a:ext uri="{FF2B5EF4-FFF2-40B4-BE49-F238E27FC236}">
                <a16:creationId xmlns:a16="http://schemas.microsoft.com/office/drawing/2014/main" id="{B5286432-33BF-4E21-92A4-1E6906508144}"/>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30791" name="New Hampshire">
            <a:extLst>
              <a:ext uri="{FF2B5EF4-FFF2-40B4-BE49-F238E27FC236}">
                <a16:creationId xmlns:a16="http://schemas.microsoft.com/office/drawing/2014/main" id="{C30C82EE-618D-4838-A83F-1CE7CA66A3E9}"/>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30792" name="New Jersey">
            <a:extLst>
              <a:ext uri="{FF2B5EF4-FFF2-40B4-BE49-F238E27FC236}">
                <a16:creationId xmlns:a16="http://schemas.microsoft.com/office/drawing/2014/main" id="{47F8F592-6D74-49C2-A466-FF152E37B4D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30793" name="North Carolina">
            <a:extLst>
              <a:ext uri="{FF2B5EF4-FFF2-40B4-BE49-F238E27FC236}">
                <a16:creationId xmlns:a16="http://schemas.microsoft.com/office/drawing/2014/main" id="{8EF5D489-8E7D-44EF-AA04-9737F15FBCF5}"/>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30794" name="North Dakota">
            <a:extLst>
              <a:ext uri="{FF2B5EF4-FFF2-40B4-BE49-F238E27FC236}">
                <a16:creationId xmlns:a16="http://schemas.microsoft.com/office/drawing/2014/main" id="{2CB9D006-31BF-4601-9103-53404E65A90E}"/>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30795" name="Ohio">
            <a:extLst>
              <a:ext uri="{FF2B5EF4-FFF2-40B4-BE49-F238E27FC236}">
                <a16:creationId xmlns:a16="http://schemas.microsoft.com/office/drawing/2014/main" id="{1357164D-0C22-4A59-8216-259C6A4C294D}"/>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30796" name="Oregon">
            <a:extLst>
              <a:ext uri="{FF2B5EF4-FFF2-40B4-BE49-F238E27FC236}">
                <a16:creationId xmlns:a16="http://schemas.microsoft.com/office/drawing/2014/main" id="{6571E515-54F3-483D-9515-1DBC068AAF2C}"/>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30797" name="Pennsylvania">
            <a:extLst>
              <a:ext uri="{FF2B5EF4-FFF2-40B4-BE49-F238E27FC236}">
                <a16:creationId xmlns:a16="http://schemas.microsoft.com/office/drawing/2014/main" id="{2A1E992A-9DBA-44FE-890E-B79F25890612}"/>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330798" name="Rhode Island">
            <a:extLst>
              <a:ext uri="{FF2B5EF4-FFF2-40B4-BE49-F238E27FC236}">
                <a16:creationId xmlns:a16="http://schemas.microsoft.com/office/drawing/2014/main" id="{64F36387-84F9-4929-95EA-E2CB231B9227}"/>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0799" name="South Carolina">
            <a:extLst>
              <a:ext uri="{FF2B5EF4-FFF2-40B4-BE49-F238E27FC236}">
                <a16:creationId xmlns:a16="http://schemas.microsoft.com/office/drawing/2014/main" id="{22AD5115-D1BE-4E2B-8E31-9712F7D46679}"/>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330800" name="South Dakota">
            <a:extLst>
              <a:ext uri="{FF2B5EF4-FFF2-40B4-BE49-F238E27FC236}">
                <a16:creationId xmlns:a16="http://schemas.microsoft.com/office/drawing/2014/main" id="{7373D359-1084-4E55-8FDA-EC48FBEE66ED}"/>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30801" name="Tennessee">
            <a:extLst>
              <a:ext uri="{FF2B5EF4-FFF2-40B4-BE49-F238E27FC236}">
                <a16:creationId xmlns:a16="http://schemas.microsoft.com/office/drawing/2014/main" id="{6F54E487-52F3-4603-B66D-DB39AF4DE0AF}"/>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30802" name="Texas">
            <a:extLst>
              <a:ext uri="{FF2B5EF4-FFF2-40B4-BE49-F238E27FC236}">
                <a16:creationId xmlns:a16="http://schemas.microsoft.com/office/drawing/2014/main" id="{1E5F2A74-9EA5-4BDC-8BFD-0D15D3C886D1}"/>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7A9CF"/>
          </a:solidFill>
          <a:ln w="15875">
            <a:solidFill>
              <a:srgbClr val="003F48"/>
            </a:solidFill>
            <a:prstDash val="solid"/>
            <a:round/>
            <a:headEnd/>
            <a:tailEnd/>
          </a:ln>
        </p:spPr>
        <p:txBody>
          <a:bodyPr/>
          <a:lstStyle/>
          <a:p>
            <a:endParaRPr lang="en-US"/>
          </a:p>
        </p:txBody>
      </p:sp>
      <p:sp>
        <p:nvSpPr>
          <p:cNvPr id="330803" name="Utah">
            <a:extLst>
              <a:ext uri="{FF2B5EF4-FFF2-40B4-BE49-F238E27FC236}">
                <a16:creationId xmlns:a16="http://schemas.microsoft.com/office/drawing/2014/main" id="{F78A963F-0A86-4799-8067-032F9E8F9641}"/>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330804" name="Vermont">
            <a:extLst>
              <a:ext uri="{FF2B5EF4-FFF2-40B4-BE49-F238E27FC236}">
                <a16:creationId xmlns:a16="http://schemas.microsoft.com/office/drawing/2014/main" id="{3E1F0C20-198C-4296-A794-C9C17C8F26DC}"/>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30805" name="West Virginia">
            <a:extLst>
              <a:ext uri="{FF2B5EF4-FFF2-40B4-BE49-F238E27FC236}">
                <a16:creationId xmlns:a16="http://schemas.microsoft.com/office/drawing/2014/main" id="{B9D4D73D-AE1A-48C0-9FC0-E31E8D131AC9}"/>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0806" name="Wisconsin">
            <a:extLst>
              <a:ext uri="{FF2B5EF4-FFF2-40B4-BE49-F238E27FC236}">
                <a16:creationId xmlns:a16="http://schemas.microsoft.com/office/drawing/2014/main" id="{786B316E-1275-4C4E-932A-03D0A5ABD886}"/>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30807" name="Wyoming">
            <a:extLst>
              <a:ext uri="{FF2B5EF4-FFF2-40B4-BE49-F238E27FC236}">
                <a16:creationId xmlns:a16="http://schemas.microsoft.com/office/drawing/2014/main" id="{389F5B46-0235-4974-BD9B-5D20BFD938F6}"/>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30808" name="Massachusetts">
            <a:extLst>
              <a:ext uri="{FF2B5EF4-FFF2-40B4-BE49-F238E27FC236}">
                <a16:creationId xmlns:a16="http://schemas.microsoft.com/office/drawing/2014/main" id="{95051562-C7C7-4FC5-99B3-A2F1CE188242}"/>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30809" name="Freeform 59">
            <a:extLst>
              <a:ext uri="{FF2B5EF4-FFF2-40B4-BE49-F238E27FC236}">
                <a16:creationId xmlns:a16="http://schemas.microsoft.com/office/drawing/2014/main" id="{B9FDCCC6-7195-40BD-8ECC-D1645151F188}"/>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810" name="Freeform 60">
            <a:extLst>
              <a:ext uri="{FF2B5EF4-FFF2-40B4-BE49-F238E27FC236}">
                <a16:creationId xmlns:a16="http://schemas.microsoft.com/office/drawing/2014/main" id="{49997D1A-E444-4080-8D80-F23082ABCD47}"/>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811" name="Virginia">
            <a:extLst>
              <a:ext uri="{FF2B5EF4-FFF2-40B4-BE49-F238E27FC236}">
                <a16:creationId xmlns:a16="http://schemas.microsoft.com/office/drawing/2014/main" id="{A36E5335-4535-48A7-BF93-51E4CFDFF871}"/>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30812" name="Freeform 62">
            <a:extLst>
              <a:ext uri="{FF2B5EF4-FFF2-40B4-BE49-F238E27FC236}">
                <a16:creationId xmlns:a16="http://schemas.microsoft.com/office/drawing/2014/main" id="{C8CA16BE-477B-43D3-BC62-FE7A8D44BB7C}"/>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0813" name="Hawaii">
            <a:extLst>
              <a:ext uri="{FF2B5EF4-FFF2-40B4-BE49-F238E27FC236}">
                <a16:creationId xmlns:a16="http://schemas.microsoft.com/office/drawing/2014/main" id="{24B931CE-D83F-4179-8A0A-8A7C656A5C64}"/>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30838" name="Freeform 64">
              <a:extLst>
                <a:ext uri="{FF2B5EF4-FFF2-40B4-BE49-F238E27FC236}">
                  <a16:creationId xmlns:a16="http://schemas.microsoft.com/office/drawing/2014/main" id="{4BCB36E8-034A-4A92-B032-EF4FD97B7FB0}"/>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30839" name="Freeform 65">
              <a:extLst>
                <a:ext uri="{FF2B5EF4-FFF2-40B4-BE49-F238E27FC236}">
                  <a16:creationId xmlns:a16="http://schemas.microsoft.com/office/drawing/2014/main" id="{C3AE3676-63C5-42F7-8764-D3333497EFC9}"/>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0840" name="Freeform 66">
              <a:extLst>
                <a:ext uri="{FF2B5EF4-FFF2-40B4-BE49-F238E27FC236}">
                  <a16:creationId xmlns:a16="http://schemas.microsoft.com/office/drawing/2014/main" id="{F6EE054A-8596-477D-96CA-366A9502218D}"/>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0841" name="Freeform 67">
              <a:extLst>
                <a:ext uri="{FF2B5EF4-FFF2-40B4-BE49-F238E27FC236}">
                  <a16:creationId xmlns:a16="http://schemas.microsoft.com/office/drawing/2014/main" id="{18371950-9062-4983-B89F-29805AD86D4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0842" name="Freeform 68">
              <a:extLst>
                <a:ext uri="{FF2B5EF4-FFF2-40B4-BE49-F238E27FC236}">
                  <a16:creationId xmlns:a16="http://schemas.microsoft.com/office/drawing/2014/main" id="{392DDAA1-6247-449F-9BA5-8FA44EDD7F7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0843" name="Freeform 69">
              <a:extLst>
                <a:ext uri="{FF2B5EF4-FFF2-40B4-BE49-F238E27FC236}">
                  <a16:creationId xmlns:a16="http://schemas.microsoft.com/office/drawing/2014/main" id="{A35AF9A8-87DB-44FA-A5C1-BFA7E125EACE}"/>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0844" name="Freeform 70">
              <a:extLst>
                <a:ext uri="{FF2B5EF4-FFF2-40B4-BE49-F238E27FC236}">
                  <a16:creationId xmlns:a16="http://schemas.microsoft.com/office/drawing/2014/main" id="{897B028E-A75A-4083-9582-413D29F4AAF4}"/>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30845" name="Freeform 71">
              <a:extLst>
                <a:ext uri="{FF2B5EF4-FFF2-40B4-BE49-F238E27FC236}">
                  <a16:creationId xmlns:a16="http://schemas.microsoft.com/office/drawing/2014/main" id="{6034C07B-9818-4119-B93A-0151136B841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30814" name="Alaska">
            <a:extLst>
              <a:ext uri="{FF2B5EF4-FFF2-40B4-BE49-F238E27FC236}">
                <a16:creationId xmlns:a16="http://schemas.microsoft.com/office/drawing/2014/main" id="{9047F1F3-4761-4056-B0F2-240D19977AD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30828" name="Freeform 73">
              <a:extLst>
                <a:ext uri="{FF2B5EF4-FFF2-40B4-BE49-F238E27FC236}">
                  <a16:creationId xmlns:a16="http://schemas.microsoft.com/office/drawing/2014/main" id="{695DC940-348B-4857-BCD0-004E37876D8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30829" name="Freeform 74">
              <a:extLst>
                <a:ext uri="{FF2B5EF4-FFF2-40B4-BE49-F238E27FC236}">
                  <a16:creationId xmlns:a16="http://schemas.microsoft.com/office/drawing/2014/main" id="{F7EF71B6-8AC5-4B9B-9678-712D4891B3E5}"/>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30830" name="Freeform 75">
              <a:extLst>
                <a:ext uri="{FF2B5EF4-FFF2-40B4-BE49-F238E27FC236}">
                  <a16:creationId xmlns:a16="http://schemas.microsoft.com/office/drawing/2014/main" id="{D75DA19C-9764-421D-90A2-B299E792E4B5}"/>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30831" name="Freeform 76">
              <a:extLst>
                <a:ext uri="{FF2B5EF4-FFF2-40B4-BE49-F238E27FC236}">
                  <a16:creationId xmlns:a16="http://schemas.microsoft.com/office/drawing/2014/main" id="{024841A2-7EA1-4E03-BE5F-AC683B97BD66}"/>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30832" name="Freeform 77">
              <a:extLst>
                <a:ext uri="{FF2B5EF4-FFF2-40B4-BE49-F238E27FC236}">
                  <a16:creationId xmlns:a16="http://schemas.microsoft.com/office/drawing/2014/main" id="{83DE7AAF-DFA2-402C-9400-5899370BDDB3}"/>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30833" name="Freeform 78">
              <a:extLst>
                <a:ext uri="{FF2B5EF4-FFF2-40B4-BE49-F238E27FC236}">
                  <a16:creationId xmlns:a16="http://schemas.microsoft.com/office/drawing/2014/main" id="{F5E42ACC-56F0-427F-BAC2-6289FA254C0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30834" name="Freeform 79">
              <a:extLst>
                <a:ext uri="{FF2B5EF4-FFF2-40B4-BE49-F238E27FC236}">
                  <a16:creationId xmlns:a16="http://schemas.microsoft.com/office/drawing/2014/main" id="{6D738626-2D35-447B-8323-DDBC0556426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0835" name="Freeform 80">
              <a:extLst>
                <a:ext uri="{FF2B5EF4-FFF2-40B4-BE49-F238E27FC236}">
                  <a16:creationId xmlns:a16="http://schemas.microsoft.com/office/drawing/2014/main" id="{2963131B-1D39-4DE7-B2E5-9CBB0DB0FA0C}"/>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0836" name="Freeform 81">
              <a:extLst>
                <a:ext uri="{FF2B5EF4-FFF2-40B4-BE49-F238E27FC236}">
                  <a16:creationId xmlns:a16="http://schemas.microsoft.com/office/drawing/2014/main" id="{1BD3890E-3A7F-4501-B51C-6C3597F0C291}"/>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0837" name="Freeform 82">
              <a:extLst>
                <a:ext uri="{FF2B5EF4-FFF2-40B4-BE49-F238E27FC236}">
                  <a16:creationId xmlns:a16="http://schemas.microsoft.com/office/drawing/2014/main" id="{7EAD785B-A499-4ECA-88F5-8F5F295A22D4}"/>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30815" name="Rectangle 109">
            <a:extLst>
              <a:ext uri="{FF2B5EF4-FFF2-40B4-BE49-F238E27FC236}">
                <a16:creationId xmlns:a16="http://schemas.microsoft.com/office/drawing/2014/main" id="{588415AA-175F-421F-99FE-D809123F8902}"/>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0816" name="Rectangle 110">
            <a:extLst>
              <a:ext uri="{FF2B5EF4-FFF2-40B4-BE49-F238E27FC236}">
                <a16:creationId xmlns:a16="http://schemas.microsoft.com/office/drawing/2014/main" id="{9F5EEAE3-1457-4D57-931A-34AE43FAB039}"/>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0817" name="Rectangle 111">
            <a:extLst>
              <a:ext uri="{FF2B5EF4-FFF2-40B4-BE49-F238E27FC236}">
                <a16:creationId xmlns:a16="http://schemas.microsoft.com/office/drawing/2014/main" id="{1CB680CA-0C90-4F09-BC75-BC9370CC0D25}"/>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0818" name="Rectangle 112">
            <a:extLst>
              <a:ext uri="{FF2B5EF4-FFF2-40B4-BE49-F238E27FC236}">
                <a16:creationId xmlns:a16="http://schemas.microsoft.com/office/drawing/2014/main" id="{40F0D479-FACD-4260-9565-7574E4F9B5A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0819" name="Rectangle 113">
            <a:extLst>
              <a:ext uri="{FF2B5EF4-FFF2-40B4-BE49-F238E27FC236}">
                <a16:creationId xmlns:a16="http://schemas.microsoft.com/office/drawing/2014/main" id="{7FBB0422-E23D-487A-8E8C-5431C68B058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0820" name="Text Box 114">
            <a:extLst>
              <a:ext uri="{FF2B5EF4-FFF2-40B4-BE49-F238E27FC236}">
                <a16:creationId xmlns:a16="http://schemas.microsoft.com/office/drawing/2014/main" id="{0ADFF3DB-346F-457F-A95C-0163E9FA475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30821" name="Text Box 105">
            <a:extLst>
              <a:ext uri="{FF2B5EF4-FFF2-40B4-BE49-F238E27FC236}">
                <a16:creationId xmlns:a16="http://schemas.microsoft.com/office/drawing/2014/main" id="{3871C493-F728-4345-AF94-AE76106EF62F}"/>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30822" name="Text Box 106">
            <a:extLst>
              <a:ext uri="{FF2B5EF4-FFF2-40B4-BE49-F238E27FC236}">
                <a16:creationId xmlns:a16="http://schemas.microsoft.com/office/drawing/2014/main" id="{996E900A-4447-44F9-BBBE-21EE4FF5C47C}"/>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30823" name="Text Box 107">
            <a:extLst>
              <a:ext uri="{FF2B5EF4-FFF2-40B4-BE49-F238E27FC236}">
                <a16:creationId xmlns:a16="http://schemas.microsoft.com/office/drawing/2014/main" id="{AF8BB5A4-99BF-4FBA-8220-C3FF1EDF37C1}"/>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30824" name="Text Box 108">
            <a:extLst>
              <a:ext uri="{FF2B5EF4-FFF2-40B4-BE49-F238E27FC236}">
                <a16:creationId xmlns:a16="http://schemas.microsoft.com/office/drawing/2014/main" id="{C7C3C831-486D-4D10-8906-742E8570006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30825" name="Rectangle 7">
            <a:extLst>
              <a:ext uri="{FF2B5EF4-FFF2-40B4-BE49-F238E27FC236}">
                <a16:creationId xmlns:a16="http://schemas.microsoft.com/office/drawing/2014/main" id="{B16B4A02-9652-4C7D-AB6C-DE37F905DA18}"/>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did not sell less healthy foods and beverages* in vending machines or at the school store, canteen, or snack bar</a:t>
            </a:r>
          </a:p>
        </p:txBody>
      </p:sp>
      <p:sp>
        <p:nvSpPr>
          <p:cNvPr id="330826" name="Text Box 101">
            <a:extLst>
              <a:ext uri="{FF2B5EF4-FFF2-40B4-BE49-F238E27FC236}">
                <a16:creationId xmlns:a16="http://schemas.microsoft.com/office/drawing/2014/main" id="{CB0F3E17-AA3D-4D3C-8676-BD6490586CD2}"/>
              </a:ext>
              <a:ext uri="{C183D7F6-B498-43B3-948B-1728B52AA6E4}">
                <adec:decorative xmlns:adec="http://schemas.microsoft.com/office/drawing/2017/decorative" val="1"/>
              </a:ext>
            </a:extLst>
          </p:cNvPr>
          <p:cNvSpPr txBox="1">
            <a:spLocks noChangeArrowheads="1"/>
          </p:cNvSpPr>
          <p:nvPr/>
        </p:nvSpPr>
        <p:spPr bwMode="auto">
          <a:xfrm>
            <a:off x="279400" y="5554663"/>
            <a:ext cx="805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*Baked goods not low in fat, salty snacks not low in fat, chocolate candy, other kinds of candy, soda pop or fruit drinks that are not 100% juice, and sports drinks.</a:t>
            </a:r>
          </a:p>
        </p:txBody>
      </p:sp>
      <p:sp>
        <p:nvSpPr>
          <p:cNvPr id="330827" name="Text Box 116">
            <a:extLst>
              <a:ext uri="{FF2B5EF4-FFF2-40B4-BE49-F238E27FC236}">
                <a16:creationId xmlns:a16="http://schemas.microsoft.com/office/drawing/2014/main" id="{DA795D03-373D-4BB7-B4EC-AA34B0F4CD3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Kansas">
            <a:extLst>
              <a:ext uri="{FF2B5EF4-FFF2-40B4-BE49-F238E27FC236}">
                <a16:creationId xmlns:a16="http://schemas.microsoft.com/office/drawing/2014/main" id="{29F6DB31-826E-4088-BE86-6FA19D913C58}"/>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32803" name="Missouri">
            <a:extLst>
              <a:ext uri="{FF2B5EF4-FFF2-40B4-BE49-F238E27FC236}">
                <a16:creationId xmlns:a16="http://schemas.microsoft.com/office/drawing/2014/main" id="{786BA481-A8B3-4115-BA66-C627B3D409FE}"/>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2804" name="Illinois">
            <a:extLst>
              <a:ext uri="{FF2B5EF4-FFF2-40B4-BE49-F238E27FC236}">
                <a16:creationId xmlns:a16="http://schemas.microsoft.com/office/drawing/2014/main" id="{CCE1F7CD-5DDD-4752-BBC4-D6955DD07828}"/>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2805" name="Iowa">
            <a:extLst>
              <a:ext uri="{FF2B5EF4-FFF2-40B4-BE49-F238E27FC236}">
                <a16:creationId xmlns:a16="http://schemas.microsoft.com/office/drawing/2014/main" id="{0344461C-ED49-4B24-9B81-BEE3F473A62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32806" name="New Mexico">
            <a:extLst>
              <a:ext uri="{FF2B5EF4-FFF2-40B4-BE49-F238E27FC236}">
                <a16:creationId xmlns:a16="http://schemas.microsoft.com/office/drawing/2014/main" id="{A4BC4959-E28C-4D3F-B0AA-0AB23A9E5784}"/>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32807" name="Oklahoma">
            <a:extLst>
              <a:ext uri="{FF2B5EF4-FFF2-40B4-BE49-F238E27FC236}">
                <a16:creationId xmlns:a16="http://schemas.microsoft.com/office/drawing/2014/main" id="{FFC930DF-6F0D-4626-B815-F5754E501F36}"/>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2808" name="Florida">
            <a:extLst>
              <a:ext uri="{FF2B5EF4-FFF2-40B4-BE49-F238E27FC236}">
                <a16:creationId xmlns:a16="http://schemas.microsoft.com/office/drawing/2014/main" id="{5217BA97-DA1F-47F2-972D-61D8B1BA2794}"/>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32809" name="Freeform 9">
            <a:extLst>
              <a:ext uri="{FF2B5EF4-FFF2-40B4-BE49-F238E27FC236}">
                <a16:creationId xmlns:a16="http://schemas.microsoft.com/office/drawing/2014/main" id="{FB89BAFB-1FBB-44AE-9B04-D02A6BB1991F}"/>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32810" name="Freeform 10">
            <a:extLst>
              <a:ext uri="{FF2B5EF4-FFF2-40B4-BE49-F238E27FC236}">
                <a16:creationId xmlns:a16="http://schemas.microsoft.com/office/drawing/2014/main" id="{558F0DB8-540C-49D3-B631-0B8E8837A77D}"/>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32811" name="Freeform 11">
            <a:extLst>
              <a:ext uri="{FF2B5EF4-FFF2-40B4-BE49-F238E27FC236}">
                <a16:creationId xmlns:a16="http://schemas.microsoft.com/office/drawing/2014/main" id="{2ACEEA84-9C62-428E-9042-2BFDCD7D49F6}"/>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32812" name="Michigan Upper">
            <a:extLst>
              <a:ext uri="{FF2B5EF4-FFF2-40B4-BE49-F238E27FC236}">
                <a16:creationId xmlns:a16="http://schemas.microsoft.com/office/drawing/2014/main" id="{3A234F23-FA4D-4530-B01A-B72CCB7F7B64}"/>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32813" name="Michigan">
            <a:extLst>
              <a:ext uri="{FF2B5EF4-FFF2-40B4-BE49-F238E27FC236}">
                <a16:creationId xmlns:a16="http://schemas.microsoft.com/office/drawing/2014/main" id="{5E2048C4-0DC3-4475-8E1D-9ED4A564286C}"/>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32814" name="New York">
            <a:extLst>
              <a:ext uri="{FF2B5EF4-FFF2-40B4-BE49-F238E27FC236}">
                <a16:creationId xmlns:a16="http://schemas.microsoft.com/office/drawing/2014/main" id="{6E519690-3B19-4BEA-9375-CC66FFE976F3}"/>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32815" name="Freeform 15">
            <a:extLst>
              <a:ext uri="{FF2B5EF4-FFF2-40B4-BE49-F238E27FC236}">
                <a16:creationId xmlns:a16="http://schemas.microsoft.com/office/drawing/2014/main" id="{E0AE3BF0-6F2B-47A5-A8F9-F164648D6FDA}"/>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16" name="Freeform 16">
            <a:extLst>
              <a:ext uri="{FF2B5EF4-FFF2-40B4-BE49-F238E27FC236}">
                <a16:creationId xmlns:a16="http://schemas.microsoft.com/office/drawing/2014/main" id="{CF14D3CD-C474-47C7-863B-9367AC808B3E}"/>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17" name="Washington">
            <a:extLst>
              <a:ext uri="{FF2B5EF4-FFF2-40B4-BE49-F238E27FC236}">
                <a16:creationId xmlns:a16="http://schemas.microsoft.com/office/drawing/2014/main" id="{417A22CD-818D-44E6-A4E0-20E8BDD13542}"/>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32818" name="Freeform 19">
            <a:extLst>
              <a:ext uri="{FF2B5EF4-FFF2-40B4-BE49-F238E27FC236}">
                <a16:creationId xmlns:a16="http://schemas.microsoft.com/office/drawing/2014/main" id="{B7A73C68-82B5-4B28-B313-2B25D25E2BE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19" name="Alabama">
            <a:extLst>
              <a:ext uri="{FF2B5EF4-FFF2-40B4-BE49-F238E27FC236}">
                <a16:creationId xmlns:a16="http://schemas.microsoft.com/office/drawing/2014/main" id="{C6ADE0B5-8EDA-4AC4-8875-ACAA9B0CBA73}"/>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32820" name="Arizona">
            <a:extLst>
              <a:ext uri="{FF2B5EF4-FFF2-40B4-BE49-F238E27FC236}">
                <a16:creationId xmlns:a16="http://schemas.microsoft.com/office/drawing/2014/main" id="{679C128D-4E90-4467-9CB9-6FD497733A3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32821" name="Arkansas">
            <a:extLst>
              <a:ext uri="{FF2B5EF4-FFF2-40B4-BE49-F238E27FC236}">
                <a16:creationId xmlns:a16="http://schemas.microsoft.com/office/drawing/2014/main" id="{C32F6F6A-C90B-4595-A3A4-84396DD6E466}"/>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2822" name="California">
            <a:extLst>
              <a:ext uri="{FF2B5EF4-FFF2-40B4-BE49-F238E27FC236}">
                <a16:creationId xmlns:a16="http://schemas.microsoft.com/office/drawing/2014/main" id="{5706AC6C-26E7-4123-8FC2-FF029C74D85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32823" name="Colorado">
            <a:extLst>
              <a:ext uri="{FF2B5EF4-FFF2-40B4-BE49-F238E27FC236}">
                <a16:creationId xmlns:a16="http://schemas.microsoft.com/office/drawing/2014/main" id="{DD569258-39AB-462F-A042-23F742C66A31}"/>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32824" name="Connecticut">
            <a:extLst>
              <a:ext uri="{FF2B5EF4-FFF2-40B4-BE49-F238E27FC236}">
                <a16:creationId xmlns:a16="http://schemas.microsoft.com/office/drawing/2014/main" id="{F5C099DA-5C25-4F7A-BE10-B213FC9BA251}"/>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32825" name="Delaware">
            <a:extLst>
              <a:ext uri="{FF2B5EF4-FFF2-40B4-BE49-F238E27FC236}">
                <a16:creationId xmlns:a16="http://schemas.microsoft.com/office/drawing/2014/main" id="{C8F005EE-E05F-4137-BFB7-0BE3B9F00AF7}"/>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2826" name="Freeform 27">
            <a:extLst>
              <a:ext uri="{FF2B5EF4-FFF2-40B4-BE49-F238E27FC236}">
                <a16:creationId xmlns:a16="http://schemas.microsoft.com/office/drawing/2014/main" id="{52BEDC91-280A-450D-B3D0-B8EA943824E1}"/>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27" name="Georgia">
            <a:extLst>
              <a:ext uri="{FF2B5EF4-FFF2-40B4-BE49-F238E27FC236}">
                <a16:creationId xmlns:a16="http://schemas.microsoft.com/office/drawing/2014/main" id="{38C62A38-BDFB-46A8-8DF6-2A35CB1327AC}"/>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32828" name="Idaho">
            <a:extLst>
              <a:ext uri="{FF2B5EF4-FFF2-40B4-BE49-F238E27FC236}">
                <a16:creationId xmlns:a16="http://schemas.microsoft.com/office/drawing/2014/main" id="{1C58CBE8-9D77-463C-A019-73400AEEE0B2}"/>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32829" name="Indiana">
            <a:extLst>
              <a:ext uri="{FF2B5EF4-FFF2-40B4-BE49-F238E27FC236}">
                <a16:creationId xmlns:a16="http://schemas.microsoft.com/office/drawing/2014/main" id="{422BF942-AF94-4537-BBA3-2A725769560C}"/>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32830" name="Kentucky">
            <a:extLst>
              <a:ext uri="{FF2B5EF4-FFF2-40B4-BE49-F238E27FC236}">
                <a16:creationId xmlns:a16="http://schemas.microsoft.com/office/drawing/2014/main" id="{57EF2796-FD9A-43CE-BC0E-1188DA129D10}"/>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2831" name="Louisiana">
            <a:extLst>
              <a:ext uri="{FF2B5EF4-FFF2-40B4-BE49-F238E27FC236}">
                <a16:creationId xmlns:a16="http://schemas.microsoft.com/office/drawing/2014/main" id="{83AD2BAD-9509-45F9-A374-A51326E7926C}"/>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32832" name="Maine">
            <a:extLst>
              <a:ext uri="{FF2B5EF4-FFF2-40B4-BE49-F238E27FC236}">
                <a16:creationId xmlns:a16="http://schemas.microsoft.com/office/drawing/2014/main" id="{F99C3236-3419-4470-9863-23EC454CA1BE}"/>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32833" name="Maryland">
            <a:extLst>
              <a:ext uri="{FF2B5EF4-FFF2-40B4-BE49-F238E27FC236}">
                <a16:creationId xmlns:a16="http://schemas.microsoft.com/office/drawing/2014/main" id="{DB406660-D5FB-40DE-8BF0-442F91EDCE86}"/>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2834" name="Minnesota">
            <a:extLst>
              <a:ext uri="{FF2B5EF4-FFF2-40B4-BE49-F238E27FC236}">
                <a16:creationId xmlns:a16="http://schemas.microsoft.com/office/drawing/2014/main" id="{1B70AFEF-266C-4831-9973-9C6C151A8020}"/>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2835" name="Mississippi">
            <a:extLst>
              <a:ext uri="{FF2B5EF4-FFF2-40B4-BE49-F238E27FC236}">
                <a16:creationId xmlns:a16="http://schemas.microsoft.com/office/drawing/2014/main" id="{10668687-118E-49C4-83F4-A66A5BA596F8}"/>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32836" name="Montana">
            <a:extLst>
              <a:ext uri="{FF2B5EF4-FFF2-40B4-BE49-F238E27FC236}">
                <a16:creationId xmlns:a16="http://schemas.microsoft.com/office/drawing/2014/main" id="{7F9F6DAE-EB4D-4884-982F-589E9CEE6B59}"/>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32837" name="Nebraska">
            <a:extLst>
              <a:ext uri="{FF2B5EF4-FFF2-40B4-BE49-F238E27FC236}">
                <a16:creationId xmlns:a16="http://schemas.microsoft.com/office/drawing/2014/main" id="{C23CB939-5795-413B-9064-075067DD0D0A}"/>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32838" name="Nevada">
            <a:extLst>
              <a:ext uri="{FF2B5EF4-FFF2-40B4-BE49-F238E27FC236}">
                <a16:creationId xmlns:a16="http://schemas.microsoft.com/office/drawing/2014/main" id="{84730E23-B4B7-4F12-A5DA-561FA2BC9C78}"/>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32839" name="New Hampshire">
            <a:extLst>
              <a:ext uri="{FF2B5EF4-FFF2-40B4-BE49-F238E27FC236}">
                <a16:creationId xmlns:a16="http://schemas.microsoft.com/office/drawing/2014/main" id="{60B10096-78F2-4246-B1F1-9EC6AA85F697}"/>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32840" name="New Jersey">
            <a:extLst>
              <a:ext uri="{FF2B5EF4-FFF2-40B4-BE49-F238E27FC236}">
                <a16:creationId xmlns:a16="http://schemas.microsoft.com/office/drawing/2014/main" id="{C1F66968-51FB-4B6E-8880-242DA87AD515}"/>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32841" name="North Carolina">
            <a:extLst>
              <a:ext uri="{FF2B5EF4-FFF2-40B4-BE49-F238E27FC236}">
                <a16:creationId xmlns:a16="http://schemas.microsoft.com/office/drawing/2014/main" id="{F85847A7-E0B8-49C8-918A-819057DF43BD}"/>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32842" name="North Dakota">
            <a:extLst>
              <a:ext uri="{FF2B5EF4-FFF2-40B4-BE49-F238E27FC236}">
                <a16:creationId xmlns:a16="http://schemas.microsoft.com/office/drawing/2014/main" id="{D1C9A621-D6DB-4260-B0D6-D1899AE5459C}"/>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32843" name="Ohio">
            <a:extLst>
              <a:ext uri="{FF2B5EF4-FFF2-40B4-BE49-F238E27FC236}">
                <a16:creationId xmlns:a16="http://schemas.microsoft.com/office/drawing/2014/main" id="{4F0B8EE5-B51D-499B-9844-C87AEDF72BD1}"/>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32844" name="Oregon">
            <a:extLst>
              <a:ext uri="{FF2B5EF4-FFF2-40B4-BE49-F238E27FC236}">
                <a16:creationId xmlns:a16="http://schemas.microsoft.com/office/drawing/2014/main" id="{D6484FE5-845F-4D99-BFFA-C8A5BF147432}"/>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32845" name="Pennsylvania">
            <a:extLst>
              <a:ext uri="{FF2B5EF4-FFF2-40B4-BE49-F238E27FC236}">
                <a16:creationId xmlns:a16="http://schemas.microsoft.com/office/drawing/2014/main" id="{1641005C-5D29-4343-9460-ED5A66BB96E3}"/>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32846" name="Rhode Island">
            <a:extLst>
              <a:ext uri="{FF2B5EF4-FFF2-40B4-BE49-F238E27FC236}">
                <a16:creationId xmlns:a16="http://schemas.microsoft.com/office/drawing/2014/main" id="{CB8F6C87-429D-48ED-9672-CC01684E2D81}"/>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2847" name="South Carolina">
            <a:extLst>
              <a:ext uri="{FF2B5EF4-FFF2-40B4-BE49-F238E27FC236}">
                <a16:creationId xmlns:a16="http://schemas.microsoft.com/office/drawing/2014/main" id="{C1B47E63-9914-4E3A-AEDD-BED779B3FA45}"/>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32848" name="South Dakota">
            <a:extLst>
              <a:ext uri="{FF2B5EF4-FFF2-40B4-BE49-F238E27FC236}">
                <a16:creationId xmlns:a16="http://schemas.microsoft.com/office/drawing/2014/main" id="{4DB72150-02D4-4320-99A1-69ED08BD63D1}"/>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2849" name="Tennessee">
            <a:extLst>
              <a:ext uri="{FF2B5EF4-FFF2-40B4-BE49-F238E27FC236}">
                <a16:creationId xmlns:a16="http://schemas.microsoft.com/office/drawing/2014/main" id="{A9694D7C-D052-4672-87BA-CDDD07AFC3B6}"/>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32850" name="Texas">
            <a:extLst>
              <a:ext uri="{FF2B5EF4-FFF2-40B4-BE49-F238E27FC236}">
                <a16:creationId xmlns:a16="http://schemas.microsoft.com/office/drawing/2014/main" id="{62482707-DF3B-46B4-A4C5-C62EC3F2B3E9}"/>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32851" name="Utah">
            <a:extLst>
              <a:ext uri="{FF2B5EF4-FFF2-40B4-BE49-F238E27FC236}">
                <a16:creationId xmlns:a16="http://schemas.microsoft.com/office/drawing/2014/main" id="{C4539B50-A814-4AAA-87F0-F85CCBCAF42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32852" name="Vermont">
            <a:extLst>
              <a:ext uri="{FF2B5EF4-FFF2-40B4-BE49-F238E27FC236}">
                <a16:creationId xmlns:a16="http://schemas.microsoft.com/office/drawing/2014/main" id="{BCE37BB7-1DF9-45AA-B25D-8739996D3E32}"/>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2853" name="West Virginia">
            <a:extLst>
              <a:ext uri="{FF2B5EF4-FFF2-40B4-BE49-F238E27FC236}">
                <a16:creationId xmlns:a16="http://schemas.microsoft.com/office/drawing/2014/main" id="{D4BF9C83-B7F0-42EB-80A2-451428008248}"/>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2854" name="Wisconsin">
            <a:extLst>
              <a:ext uri="{FF2B5EF4-FFF2-40B4-BE49-F238E27FC236}">
                <a16:creationId xmlns:a16="http://schemas.microsoft.com/office/drawing/2014/main" id="{EDC13867-9C6D-4EEB-AA0C-58B94E8CF07C}"/>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32855" name="Wyoming">
            <a:extLst>
              <a:ext uri="{FF2B5EF4-FFF2-40B4-BE49-F238E27FC236}">
                <a16:creationId xmlns:a16="http://schemas.microsoft.com/office/drawing/2014/main" id="{7FE136C5-52AA-4C6B-8E02-26D386DB8638}"/>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32856" name="Massachusetts">
            <a:extLst>
              <a:ext uri="{FF2B5EF4-FFF2-40B4-BE49-F238E27FC236}">
                <a16:creationId xmlns:a16="http://schemas.microsoft.com/office/drawing/2014/main" id="{AD2738F6-1F6C-451D-936C-9CD44FBC990A}"/>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2857" name="Freeform 59">
            <a:extLst>
              <a:ext uri="{FF2B5EF4-FFF2-40B4-BE49-F238E27FC236}">
                <a16:creationId xmlns:a16="http://schemas.microsoft.com/office/drawing/2014/main" id="{9795022B-88A5-413A-B7BF-45CAA127741A}"/>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58" name="Freeform 60">
            <a:extLst>
              <a:ext uri="{FF2B5EF4-FFF2-40B4-BE49-F238E27FC236}">
                <a16:creationId xmlns:a16="http://schemas.microsoft.com/office/drawing/2014/main" id="{921D3429-BD92-4013-8AAC-B248654297D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859" name="Virginia">
            <a:extLst>
              <a:ext uri="{FF2B5EF4-FFF2-40B4-BE49-F238E27FC236}">
                <a16:creationId xmlns:a16="http://schemas.microsoft.com/office/drawing/2014/main" id="{295074FA-9018-4175-9646-E67245A10E7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32860" name="Freeform 62">
            <a:extLst>
              <a:ext uri="{FF2B5EF4-FFF2-40B4-BE49-F238E27FC236}">
                <a16:creationId xmlns:a16="http://schemas.microsoft.com/office/drawing/2014/main" id="{9CEDA39F-4D2D-4E35-A230-6A0C04D26E7F}"/>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2861" name="Hawaii">
            <a:extLst>
              <a:ext uri="{FF2B5EF4-FFF2-40B4-BE49-F238E27FC236}">
                <a16:creationId xmlns:a16="http://schemas.microsoft.com/office/drawing/2014/main" id="{B9E6D1A5-A94D-4850-9DF5-BF7A8D3DB3A8}"/>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32886" name="Freeform 64">
              <a:extLst>
                <a:ext uri="{FF2B5EF4-FFF2-40B4-BE49-F238E27FC236}">
                  <a16:creationId xmlns:a16="http://schemas.microsoft.com/office/drawing/2014/main" id="{89888C14-93F9-40A5-8143-782D5AFD6B9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32887" name="Freeform 65">
              <a:extLst>
                <a:ext uri="{FF2B5EF4-FFF2-40B4-BE49-F238E27FC236}">
                  <a16:creationId xmlns:a16="http://schemas.microsoft.com/office/drawing/2014/main" id="{71267D77-2CE8-400E-935B-6F7AF2364747}"/>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2888" name="Freeform 66">
              <a:extLst>
                <a:ext uri="{FF2B5EF4-FFF2-40B4-BE49-F238E27FC236}">
                  <a16:creationId xmlns:a16="http://schemas.microsoft.com/office/drawing/2014/main" id="{6C1462EE-92C5-4F06-8295-78E7C92F5735}"/>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2889" name="Freeform 67">
              <a:extLst>
                <a:ext uri="{FF2B5EF4-FFF2-40B4-BE49-F238E27FC236}">
                  <a16:creationId xmlns:a16="http://schemas.microsoft.com/office/drawing/2014/main" id="{230F7F8E-6B95-492B-825F-BE549FB0F5BE}"/>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2890" name="Freeform 68">
              <a:extLst>
                <a:ext uri="{FF2B5EF4-FFF2-40B4-BE49-F238E27FC236}">
                  <a16:creationId xmlns:a16="http://schemas.microsoft.com/office/drawing/2014/main" id="{77EF7A65-363C-4845-ACD8-90C29DCDC6E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2891" name="Freeform 69">
              <a:extLst>
                <a:ext uri="{FF2B5EF4-FFF2-40B4-BE49-F238E27FC236}">
                  <a16:creationId xmlns:a16="http://schemas.microsoft.com/office/drawing/2014/main" id="{0E49FC02-D9AD-441D-BD5A-3263F785E039}"/>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2892" name="Freeform 70">
              <a:extLst>
                <a:ext uri="{FF2B5EF4-FFF2-40B4-BE49-F238E27FC236}">
                  <a16:creationId xmlns:a16="http://schemas.microsoft.com/office/drawing/2014/main" id="{179A37F3-73D7-42BF-8DB6-95157550B4C6}"/>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32893" name="Freeform 71">
              <a:extLst>
                <a:ext uri="{FF2B5EF4-FFF2-40B4-BE49-F238E27FC236}">
                  <a16:creationId xmlns:a16="http://schemas.microsoft.com/office/drawing/2014/main" id="{85E4188C-5FEA-453D-B850-91DDD44C6B32}"/>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32862" name="Alaska">
            <a:extLst>
              <a:ext uri="{FF2B5EF4-FFF2-40B4-BE49-F238E27FC236}">
                <a16:creationId xmlns:a16="http://schemas.microsoft.com/office/drawing/2014/main" id="{181581D8-6FBD-489B-9985-5AE12681D8C5}"/>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32876" name="Freeform 73">
              <a:extLst>
                <a:ext uri="{FF2B5EF4-FFF2-40B4-BE49-F238E27FC236}">
                  <a16:creationId xmlns:a16="http://schemas.microsoft.com/office/drawing/2014/main" id="{373D178C-7558-4D4C-BC1A-844BECCA731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32877" name="Freeform 74">
              <a:extLst>
                <a:ext uri="{FF2B5EF4-FFF2-40B4-BE49-F238E27FC236}">
                  <a16:creationId xmlns:a16="http://schemas.microsoft.com/office/drawing/2014/main" id="{C89FF8EB-E6C7-4980-B42D-130F58CE45B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32878" name="Freeform 75">
              <a:extLst>
                <a:ext uri="{FF2B5EF4-FFF2-40B4-BE49-F238E27FC236}">
                  <a16:creationId xmlns:a16="http://schemas.microsoft.com/office/drawing/2014/main" id="{7EC39108-8AD7-4CD3-945E-D9EB907498D6}"/>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2879" name="Freeform 76">
              <a:extLst>
                <a:ext uri="{FF2B5EF4-FFF2-40B4-BE49-F238E27FC236}">
                  <a16:creationId xmlns:a16="http://schemas.microsoft.com/office/drawing/2014/main" id="{5C22B03B-DDE2-4185-986F-32F11DE6F0B6}"/>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32880" name="Freeform 77">
              <a:extLst>
                <a:ext uri="{FF2B5EF4-FFF2-40B4-BE49-F238E27FC236}">
                  <a16:creationId xmlns:a16="http://schemas.microsoft.com/office/drawing/2014/main" id="{DF998E14-4148-46B4-AEFD-47733CE398C3}"/>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32881" name="Freeform 78">
              <a:extLst>
                <a:ext uri="{FF2B5EF4-FFF2-40B4-BE49-F238E27FC236}">
                  <a16:creationId xmlns:a16="http://schemas.microsoft.com/office/drawing/2014/main" id="{E059C65D-F763-42B3-A238-AD5F6CE7673B}"/>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2882" name="Freeform 79">
              <a:extLst>
                <a:ext uri="{FF2B5EF4-FFF2-40B4-BE49-F238E27FC236}">
                  <a16:creationId xmlns:a16="http://schemas.microsoft.com/office/drawing/2014/main" id="{EA78919F-119C-47DB-9AAF-2D9CA5ED679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2883" name="Freeform 80">
              <a:extLst>
                <a:ext uri="{FF2B5EF4-FFF2-40B4-BE49-F238E27FC236}">
                  <a16:creationId xmlns:a16="http://schemas.microsoft.com/office/drawing/2014/main" id="{272BB556-AAA0-4644-87A6-A9AD93DBEFB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2884" name="Freeform 81">
              <a:extLst>
                <a:ext uri="{FF2B5EF4-FFF2-40B4-BE49-F238E27FC236}">
                  <a16:creationId xmlns:a16="http://schemas.microsoft.com/office/drawing/2014/main" id="{D3DD1AE6-4876-4639-B131-430D3EAF9302}"/>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2885" name="Freeform 82">
              <a:extLst>
                <a:ext uri="{FF2B5EF4-FFF2-40B4-BE49-F238E27FC236}">
                  <a16:creationId xmlns:a16="http://schemas.microsoft.com/office/drawing/2014/main" id="{8B454C9B-2B15-4B41-969B-93622B248662}"/>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32863" name="Rectangle 109">
            <a:extLst>
              <a:ext uri="{FF2B5EF4-FFF2-40B4-BE49-F238E27FC236}">
                <a16:creationId xmlns:a16="http://schemas.microsoft.com/office/drawing/2014/main" id="{7B5CA42E-0EDF-4C94-B466-07D90CAFBA93}"/>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2864" name="Rectangle 110">
            <a:extLst>
              <a:ext uri="{FF2B5EF4-FFF2-40B4-BE49-F238E27FC236}">
                <a16:creationId xmlns:a16="http://schemas.microsoft.com/office/drawing/2014/main" id="{E2C881A8-DB2B-483C-BC98-CA13D0482592}"/>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2865" name="Rectangle 111">
            <a:extLst>
              <a:ext uri="{FF2B5EF4-FFF2-40B4-BE49-F238E27FC236}">
                <a16:creationId xmlns:a16="http://schemas.microsoft.com/office/drawing/2014/main" id="{E5BD7F3C-F090-498D-B8DA-10886960F2A2}"/>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2866" name="Rectangle 112">
            <a:extLst>
              <a:ext uri="{FF2B5EF4-FFF2-40B4-BE49-F238E27FC236}">
                <a16:creationId xmlns:a16="http://schemas.microsoft.com/office/drawing/2014/main" id="{93311B6B-EB85-41DA-9440-AFD8610E7E37}"/>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2867" name="Rectangle 113">
            <a:extLst>
              <a:ext uri="{FF2B5EF4-FFF2-40B4-BE49-F238E27FC236}">
                <a16:creationId xmlns:a16="http://schemas.microsoft.com/office/drawing/2014/main" id="{92D12671-07C1-48B3-9FAD-75FF73A53F4D}"/>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2868" name="Text Box 114">
            <a:extLst>
              <a:ext uri="{FF2B5EF4-FFF2-40B4-BE49-F238E27FC236}">
                <a16:creationId xmlns:a16="http://schemas.microsoft.com/office/drawing/2014/main" id="{2B4D8CF9-7982-471B-9C37-CC8CF1E627F6}"/>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32869" name="Text Box 105">
            <a:extLst>
              <a:ext uri="{FF2B5EF4-FFF2-40B4-BE49-F238E27FC236}">
                <a16:creationId xmlns:a16="http://schemas.microsoft.com/office/drawing/2014/main" id="{9AA3D0BE-DE45-4F7B-8F92-32277E17C7D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32870" name="Text Box 106">
            <a:extLst>
              <a:ext uri="{FF2B5EF4-FFF2-40B4-BE49-F238E27FC236}">
                <a16:creationId xmlns:a16="http://schemas.microsoft.com/office/drawing/2014/main" id="{1AF7CC5E-E61A-4F2E-AD37-F32370D8A375}"/>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32871" name="Text Box 107">
            <a:extLst>
              <a:ext uri="{FF2B5EF4-FFF2-40B4-BE49-F238E27FC236}">
                <a16:creationId xmlns:a16="http://schemas.microsoft.com/office/drawing/2014/main" id="{9FA12163-81EF-4F46-9A17-496844C5F581}"/>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32872" name="Text Box 108">
            <a:extLst>
              <a:ext uri="{FF2B5EF4-FFF2-40B4-BE49-F238E27FC236}">
                <a16:creationId xmlns:a16="http://schemas.microsoft.com/office/drawing/2014/main" id="{232CBA3C-3B2E-447A-B144-6902276DBEE2}"/>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32873" name="Rectangle 7">
            <a:extLst>
              <a:ext uri="{FF2B5EF4-FFF2-40B4-BE49-F238E27FC236}">
                <a16:creationId xmlns:a16="http://schemas.microsoft.com/office/drawing/2014/main" id="{FBC22476-0D56-4F49-956C-3F4B4427D30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students could not purchase soda pop or fruit drinks that are not 100% juice from vending machines or at the school store, canteen, or snack bar</a:t>
            </a:r>
          </a:p>
        </p:txBody>
      </p:sp>
      <p:sp>
        <p:nvSpPr>
          <p:cNvPr id="332874" name="Text Box 101">
            <a:extLst>
              <a:ext uri="{FF2B5EF4-FFF2-40B4-BE49-F238E27FC236}">
                <a16:creationId xmlns:a16="http://schemas.microsoft.com/office/drawing/2014/main" id="{74B0E7D3-4F2F-4549-AA05-F54523B1BE88}"/>
              </a:ext>
              <a:ext uri="{C183D7F6-B498-43B3-948B-1728B52AA6E4}">
                <adec:decorative xmlns:adec="http://schemas.microsoft.com/office/drawing/2017/decorative" val="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32875" name="Text Box 116">
            <a:extLst>
              <a:ext uri="{FF2B5EF4-FFF2-40B4-BE49-F238E27FC236}">
                <a16:creationId xmlns:a16="http://schemas.microsoft.com/office/drawing/2014/main" id="{4F8B1A2A-3010-432F-AD0C-6D66A642D9AB}"/>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Kansas">
            <a:extLst>
              <a:ext uri="{FF2B5EF4-FFF2-40B4-BE49-F238E27FC236}">
                <a16:creationId xmlns:a16="http://schemas.microsoft.com/office/drawing/2014/main" id="{942E3F9C-87EE-49C2-91C5-65E268944DE2}"/>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334851" name="Missouri">
            <a:extLst>
              <a:ext uri="{FF2B5EF4-FFF2-40B4-BE49-F238E27FC236}">
                <a16:creationId xmlns:a16="http://schemas.microsoft.com/office/drawing/2014/main" id="{6F734C93-2EC3-4F43-AE28-72F1340C2874}"/>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4852" name="Illinois">
            <a:extLst>
              <a:ext uri="{FF2B5EF4-FFF2-40B4-BE49-F238E27FC236}">
                <a16:creationId xmlns:a16="http://schemas.microsoft.com/office/drawing/2014/main" id="{157C943E-63AE-4FF5-9955-06123724844D}"/>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34853" name="Iowa">
            <a:extLst>
              <a:ext uri="{FF2B5EF4-FFF2-40B4-BE49-F238E27FC236}">
                <a16:creationId xmlns:a16="http://schemas.microsoft.com/office/drawing/2014/main" id="{F8F35925-B268-465A-8A70-44EAD8E6CA0E}"/>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34854" name="New Mexico">
            <a:extLst>
              <a:ext uri="{FF2B5EF4-FFF2-40B4-BE49-F238E27FC236}">
                <a16:creationId xmlns:a16="http://schemas.microsoft.com/office/drawing/2014/main" id="{6188B7A3-2DE4-4CBB-80D6-D61B54131CED}"/>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34855" name="Oklahoma">
            <a:extLst>
              <a:ext uri="{FF2B5EF4-FFF2-40B4-BE49-F238E27FC236}">
                <a16:creationId xmlns:a16="http://schemas.microsoft.com/office/drawing/2014/main" id="{DFFCC7A1-3261-4906-B633-B5CEBC9F498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34856" name="Florida">
            <a:extLst>
              <a:ext uri="{FF2B5EF4-FFF2-40B4-BE49-F238E27FC236}">
                <a16:creationId xmlns:a16="http://schemas.microsoft.com/office/drawing/2014/main" id="{C1FCE74E-5E47-4FBD-B8CE-610727E32C8A}"/>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34857" name="Freeform 9">
            <a:extLst>
              <a:ext uri="{FF2B5EF4-FFF2-40B4-BE49-F238E27FC236}">
                <a16:creationId xmlns:a16="http://schemas.microsoft.com/office/drawing/2014/main" id="{32F43997-AFE6-4BFD-95E3-78A492BE8D3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34858" name="Freeform 10">
            <a:extLst>
              <a:ext uri="{FF2B5EF4-FFF2-40B4-BE49-F238E27FC236}">
                <a16:creationId xmlns:a16="http://schemas.microsoft.com/office/drawing/2014/main" id="{C1DAB518-3BC5-4B6D-BCB1-70AEF46049D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34859" name="Freeform 11">
            <a:extLst>
              <a:ext uri="{FF2B5EF4-FFF2-40B4-BE49-F238E27FC236}">
                <a16:creationId xmlns:a16="http://schemas.microsoft.com/office/drawing/2014/main" id="{3D841723-EAF0-4FA3-BD10-97F4D08EEBDD}"/>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34860" name="Michigan Upper">
            <a:extLst>
              <a:ext uri="{FF2B5EF4-FFF2-40B4-BE49-F238E27FC236}">
                <a16:creationId xmlns:a16="http://schemas.microsoft.com/office/drawing/2014/main" id="{F7AE45CA-0A73-4983-B3EE-078787B06CCB}"/>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34861" name="Michigan">
            <a:extLst>
              <a:ext uri="{FF2B5EF4-FFF2-40B4-BE49-F238E27FC236}">
                <a16:creationId xmlns:a16="http://schemas.microsoft.com/office/drawing/2014/main" id="{2F233AB2-ED39-406E-86B7-0781ED9A77CE}"/>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34862" name="New York">
            <a:extLst>
              <a:ext uri="{FF2B5EF4-FFF2-40B4-BE49-F238E27FC236}">
                <a16:creationId xmlns:a16="http://schemas.microsoft.com/office/drawing/2014/main" id="{CF1400BB-B96D-4A52-B7C1-E58C0F0683BD}"/>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34863" name="Freeform 15">
            <a:extLst>
              <a:ext uri="{FF2B5EF4-FFF2-40B4-BE49-F238E27FC236}">
                <a16:creationId xmlns:a16="http://schemas.microsoft.com/office/drawing/2014/main" id="{95F3A81D-458C-43B2-8BD1-F10C9E85BF9D}"/>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64" name="Freeform 16">
            <a:extLst>
              <a:ext uri="{FF2B5EF4-FFF2-40B4-BE49-F238E27FC236}">
                <a16:creationId xmlns:a16="http://schemas.microsoft.com/office/drawing/2014/main" id="{3759B296-F88F-402E-A296-C64329CA77B6}"/>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65" name="Washington">
            <a:extLst>
              <a:ext uri="{FF2B5EF4-FFF2-40B4-BE49-F238E27FC236}">
                <a16:creationId xmlns:a16="http://schemas.microsoft.com/office/drawing/2014/main" id="{3BACD01C-5BD4-4A18-9E82-7A460A840D7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34866" name="Freeform 19">
            <a:extLst>
              <a:ext uri="{FF2B5EF4-FFF2-40B4-BE49-F238E27FC236}">
                <a16:creationId xmlns:a16="http://schemas.microsoft.com/office/drawing/2014/main" id="{E79696E8-CE72-4682-85B3-CF91DB55199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67" name="Alabama">
            <a:extLst>
              <a:ext uri="{FF2B5EF4-FFF2-40B4-BE49-F238E27FC236}">
                <a16:creationId xmlns:a16="http://schemas.microsoft.com/office/drawing/2014/main" id="{A40FE978-5473-4D83-A5F9-41EEC2CFC9F2}"/>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34868" name="Arizona">
            <a:extLst>
              <a:ext uri="{FF2B5EF4-FFF2-40B4-BE49-F238E27FC236}">
                <a16:creationId xmlns:a16="http://schemas.microsoft.com/office/drawing/2014/main" id="{DAE16FA0-8A4C-4311-A0CA-DDBA7E3AE091}"/>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34869" name="Arkansas">
            <a:extLst>
              <a:ext uri="{FF2B5EF4-FFF2-40B4-BE49-F238E27FC236}">
                <a16:creationId xmlns:a16="http://schemas.microsoft.com/office/drawing/2014/main" id="{367689DD-A11A-47F3-B0F8-FE6D7C82A30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4870" name="California">
            <a:extLst>
              <a:ext uri="{FF2B5EF4-FFF2-40B4-BE49-F238E27FC236}">
                <a16:creationId xmlns:a16="http://schemas.microsoft.com/office/drawing/2014/main" id="{FB5D510E-0DE4-4555-8B2D-C3D4BCCEF43F}"/>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34871" name="Colorado">
            <a:extLst>
              <a:ext uri="{FF2B5EF4-FFF2-40B4-BE49-F238E27FC236}">
                <a16:creationId xmlns:a16="http://schemas.microsoft.com/office/drawing/2014/main" id="{B035D64A-C85A-4C6D-9547-899028179FEA}"/>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34872" name="Connecticut">
            <a:extLst>
              <a:ext uri="{FF2B5EF4-FFF2-40B4-BE49-F238E27FC236}">
                <a16:creationId xmlns:a16="http://schemas.microsoft.com/office/drawing/2014/main" id="{7833CAFF-053F-403C-9B1A-CDB65ACF7D6F}"/>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34873" name="Delaware">
            <a:extLst>
              <a:ext uri="{FF2B5EF4-FFF2-40B4-BE49-F238E27FC236}">
                <a16:creationId xmlns:a16="http://schemas.microsoft.com/office/drawing/2014/main" id="{4A24C460-9893-49EB-891C-90325453CECA}"/>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4874" name="Freeform 27">
            <a:extLst>
              <a:ext uri="{FF2B5EF4-FFF2-40B4-BE49-F238E27FC236}">
                <a16:creationId xmlns:a16="http://schemas.microsoft.com/office/drawing/2014/main" id="{17C762E7-4314-4BFB-B481-0BC58CC2A5CF}"/>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875" name="Georgia">
            <a:extLst>
              <a:ext uri="{FF2B5EF4-FFF2-40B4-BE49-F238E27FC236}">
                <a16:creationId xmlns:a16="http://schemas.microsoft.com/office/drawing/2014/main" id="{89EDD0C4-0647-4142-8072-73EF50681624}"/>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34876" name="Idaho">
            <a:extLst>
              <a:ext uri="{FF2B5EF4-FFF2-40B4-BE49-F238E27FC236}">
                <a16:creationId xmlns:a16="http://schemas.microsoft.com/office/drawing/2014/main" id="{35A82F02-4C79-4561-AB30-1561AD5F2E0F}"/>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34877" name="Indiana">
            <a:extLst>
              <a:ext uri="{FF2B5EF4-FFF2-40B4-BE49-F238E27FC236}">
                <a16:creationId xmlns:a16="http://schemas.microsoft.com/office/drawing/2014/main" id="{0A983C7E-4D17-41A9-9215-2A14992751B6}"/>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34878" name="Kentucky">
            <a:extLst>
              <a:ext uri="{FF2B5EF4-FFF2-40B4-BE49-F238E27FC236}">
                <a16:creationId xmlns:a16="http://schemas.microsoft.com/office/drawing/2014/main" id="{A8677885-42B4-4787-88C9-253CD0690230}"/>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34879" name="Louisiana">
            <a:extLst>
              <a:ext uri="{FF2B5EF4-FFF2-40B4-BE49-F238E27FC236}">
                <a16:creationId xmlns:a16="http://schemas.microsoft.com/office/drawing/2014/main" id="{C1F3A1CD-1690-4879-AD91-9FEDCDDD01D1}"/>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34880" name="Maine">
            <a:extLst>
              <a:ext uri="{FF2B5EF4-FFF2-40B4-BE49-F238E27FC236}">
                <a16:creationId xmlns:a16="http://schemas.microsoft.com/office/drawing/2014/main" id="{16438BC6-4A95-47C7-B2A9-4301E1FD2385}"/>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34881" name="Maryland">
            <a:extLst>
              <a:ext uri="{FF2B5EF4-FFF2-40B4-BE49-F238E27FC236}">
                <a16:creationId xmlns:a16="http://schemas.microsoft.com/office/drawing/2014/main" id="{0E2FB7A4-F700-4343-AF05-17B1D61E4118}"/>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34882" name="Minnesota">
            <a:extLst>
              <a:ext uri="{FF2B5EF4-FFF2-40B4-BE49-F238E27FC236}">
                <a16:creationId xmlns:a16="http://schemas.microsoft.com/office/drawing/2014/main" id="{DD52920D-7C3A-4F3E-AAA4-C87D509EF885}"/>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34883" name="Mississippi">
            <a:extLst>
              <a:ext uri="{FF2B5EF4-FFF2-40B4-BE49-F238E27FC236}">
                <a16:creationId xmlns:a16="http://schemas.microsoft.com/office/drawing/2014/main" id="{F5C4D2D9-F370-46F9-A821-53A410B6F6B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34884" name="Montana">
            <a:extLst>
              <a:ext uri="{FF2B5EF4-FFF2-40B4-BE49-F238E27FC236}">
                <a16:creationId xmlns:a16="http://schemas.microsoft.com/office/drawing/2014/main" id="{1F94BDE5-B62F-4864-936E-716B0213E10A}"/>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34885" name="Nebraska">
            <a:extLst>
              <a:ext uri="{FF2B5EF4-FFF2-40B4-BE49-F238E27FC236}">
                <a16:creationId xmlns:a16="http://schemas.microsoft.com/office/drawing/2014/main" id="{18AE5F1F-71B2-407C-907A-FB50402EA07E}"/>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34886" name="Nevada">
            <a:extLst>
              <a:ext uri="{FF2B5EF4-FFF2-40B4-BE49-F238E27FC236}">
                <a16:creationId xmlns:a16="http://schemas.microsoft.com/office/drawing/2014/main" id="{6380DE50-06DE-44D4-842C-C9A7B0077A5A}"/>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BDC9E1"/>
          </a:solidFill>
          <a:ln w="15875">
            <a:solidFill>
              <a:srgbClr val="003F48"/>
            </a:solidFill>
            <a:prstDash val="solid"/>
            <a:round/>
            <a:headEnd/>
            <a:tailEnd/>
          </a:ln>
        </p:spPr>
        <p:txBody>
          <a:bodyPr/>
          <a:lstStyle/>
          <a:p>
            <a:endParaRPr lang="en-US"/>
          </a:p>
        </p:txBody>
      </p:sp>
      <p:sp>
        <p:nvSpPr>
          <p:cNvPr id="334887" name="New Hampshire">
            <a:extLst>
              <a:ext uri="{FF2B5EF4-FFF2-40B4-BE49-F238E27FC236}">
                <a16:creationId xmlns:a16="http://schemas.microsoft.com/office/drawing/2014/main" id="{5E1D3932-7EEF-47E0-BD03-F5713850D082}"/>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34888" name="New Jersey">
            <a:extLst>
              <a:ext uri="{FF2B5EF4-FFF2-40B4-BE49-F238E27FC236}">
                <a16:creationId xmlns:a16="http://schemas.microsoft.com/office/drawing/2014/main" id="{97CB65FA-E456-4C55-A258-5F3307B49DBE}"/>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334889" name="North Carolina">
            <a:extLst>
              <a:ext uri="{FF2B5EF4-FFF2-40B4-BE49-F238E27FC236}">
                <a16:creationId xmlns:a16="http://schemas.microsoft.com/office/drawing/2014/main" id="{CDEA220A-E15F-41CF-880C-C8C7F0DD1C47}"/>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34890" name="North Dakota">
            <a:extLst>
              <a:ext uri="{FF2B5EF4-FFF2-40B4-BE49-F238E27FC236}">
                <a16:creationId xmlns:a16="http://schemas.microsoft.com/office/drawing/2014/main" id="{417C9532-524C-46C2-819F-4F407B91E219}"/>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34891" name="Ohio">
            <a:extLst>
              <a:ext uri="{FF2B5EF4-FFF2-40B4-BE49-F238E27FC236}">
                <a16:creationId xmlns:a16="http://schemas.microsoft.com/office/drawing/2014/main" id="{E961D63D-4802-4600-8A6C-70ED3620E201}"/>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34892" name="Oregon">
            <a:extLst>
              <a:ext uri="{FF2B5EF4-FFF2-40B4-BE49-F238E27FC236}">
                <a16:creationId xmlns:a16="http://schemas.microsoft.com/office/drawing/2014/main" id="{9CB60E03-EF0F-4E10-872F-8A8C5C10BD8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34893" name="Pennsylvania">
            <a:extLst>
              <a:ext uri="{FF2B5EF4-FFF2-40B4-BE49-F238E27FC236}">
                <a16:creationId xmlns:a16="http://schemas.microsoft.com/office/drawing/2014/main" id="{5532CB0B-0762-49C7-A59D-82A7967C074F}"/>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34894" name="Rhode Island">
            <a:extLst>
              <a:ext uri="{FF2B5EF4-FFF2-40B4-BE49-F238E27FC236}">
                <a16:creationId xmlns:a16="http://schemas.microsoft.com/office/drawing/2014/main" id="{D21A88BA-CDA5-4A2B-9F06-A12069F0FB49}"/>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4895" name="South Carolina">
            <a:extLst>
              <a:ext uri="{FF2B5EF4-FFF2-40B4-BE49-F238E27FC236}">
                <a16:creationId xmlns:a16="http://schemas.microsoft.com/office/drawing/2014/main" id="{2991F0FA-DA51-480B-A035-A1191884DEC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34896" name="South Dakota">
            <a:extLst>
              <a:ext uri="{FF2B5EF4-FFF2-40B4-BE49-F238E27FC236}">
                <a16:creationId xmlns:a16="http://schemas.microsoft.com/office/drawing/2014/main" id="{C5389391-2D4A-4CC0-B15A-C97EC923688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34897" name="Tennessee">
            <a:extLst>
              <a:ext uri="{FF2B5EF4-FFF2-40B4-BE49-F238E27FC236}">
                <a16:creationId xmlns:a16="http://schemas.microsoft.com/office/drawing/2014/main" id="{05DA43F9-137E-449E-AAFF-51A1E606093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34898" name="Texas">
            <a:extLst>
              <a:ext uri="{FF2B5EF4-FFF2-40B4-BE49-F238E27FC236}">
                <a16:creationId xmlns:a16="http://schemas.microsoft.com/office/drawing/2014/main" id="{BDD5CB38-134F-462C-82EC-B7BF52B68B4D}"/>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7A9CF"/>
          </a:solidFill>
          <a:ln w="15875">
            <a:solidFill>
              <a:srgbClr val="003F48"/>
            </a:solidFill>
            <a:prstDash val="solid"/>
            <a:round/>
            <a:headEnd/>
            <a:tailEnd/>
          </a:ln>
        </p:spPr>
        <p:txBody>
          <a:bodyPr/>
          <a:lstStyle/>
          <a:p>
            <a:endParaRPr lang="en-US"/>
          </a:p>
        </p:txBody>
      </p:sp>
      <p:sp>
        <p:nvSpPr>
          <p:cNvPr id="334899" name="Utah">
            <a:extLst>
              <a:ext uri="{FF2B5EF4-FFF2-40B4-BE49-F238E27FC236}">
                <a16:creationId xmlns:a16="http://schemas.microsoft.com/office/drawing/2014/main" id="{14A806B7-93BB-4384-BDE1-90B8AEB01E78}"/>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34900" name="Vermont">
            <a:extLst>
              <a:ext uri="{FF2B5EF4-FFF2-40B4-BE49-F238E27FC236}">
                <a16:creationId xmlns:a16="http://schemas.microsoft.com/office/drawing/2014/main" id="{9F15ABC1-7E57-4917-8BBA-05BFFAC254A0}"/>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4901" name="West Virginia">
            <a:extLst>
              <a:ext uri="{FF2B5EF4-FFF2-40B4-BE49-F238E27FC236}">
                <a16:creationId xmlns:a16="http://schemas.microsoft.com/office/drawing/2014/main" id="{A026576C-09E4-4355-B0ED-4B1878AEF499}"/>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4902" name="Wisconsin">
            <a:extLst>
              <a:ext uri="{FF2B5EF4-FFF2-40B4-BE49-F238E27FC236}">
                <a16:creationId xmlns:a16="http://schemas.microsoft.com/office/drawing/2014/main" id="{2BB19EED-666B-4FD7-9CC2-6281D61948C0}"/>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334903" name="Wyoming">
            <a:extLst>
              <a:ext uri="{FF2B5EF4-FFF2-40B4-BE49-F238E27FC236}">
                <a16:creationId xmlns:a16="http://schemas.microsoft.com/office/drawing/2014/main" id="{35E6A86F-4C71-4B25-BFB1-4D85737EE73C}"/>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34904" name="Massachusetts">
            <a:extLst>
              <a:ext uri="{FF2B5EF4-FFF2-40B4-BE49-F238E27FC236}">
                <a16:creationId xmlns:a16="http://schemas.microsoft.com/office/drawing/2014/main" id="{B16B7BAF-C3D1-42AA-814C-4F3D43FFF973}"/>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4905" name="Freeform 59">
            <a:extLst>
              <a:ext uri="{FF2B5EF4-FFF2-40B4-BE49-F238E27FC236}">
                <a16:creationId xmlns:a16="http://schemas.microsoft.com/office/drawing/2014/main" id="{B15C8A6C-9747-4082-B61F-040A7FB033B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906" name="Freeform 60">
            <a:extLst>
              <a:ext uri="{FF2B5EF4-FFF2-40B4-BE49-F238E27FC236}">
                <a16:creationId xmlns:a16="http://schemas.microsoft.com/office/drawing/2014/main" id="{DE5F78ED-A0B5-424B-B9A0-56A83DB5BD80}"/>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907" name="Virginia">
            <a:extLst>
              <a:ext uri="{FF2B5EF4-FFF2-40B4-BE49-F238E27FC236}">
                <a16:creationId xmlns:a16="http://schemas.microsoft.com/office/drawing/2014/main" id="{0A5B5B45-7C2D-48B4-AE10-A44AF8812AC8}"/>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34908" name="Freeform 62">
            <a:extLst>
              <a:ext uri="{FF2B5EF4-FFF2-40B4-BE49-F238E27FC236}">
                <a16:creationId xmlns:a16="http://schemas.microsoft.com/office/drawing/2014/main" id="{DFF6C7BE-37A4-41D7-8531-450288AB0DB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4909" name="Hawaii">
            <a:extLst>
              <a:ext uri="{FF2B5EF4-FFF2-40B4-BE49-F238E27FC236}">
                <a16:creationId xmlns:a16="http://schemas.microsoft.com/office/drawing/2014/main" id="{9BF4DF8D-E453-4E7C-BBD2-5C213F112426}"/>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34934" name="Freeform 64">
              <a:extLst>
                <a:ext uri="{FF2B5EF4-FFF2-40B4-BE49-F238E27FC236}">
                  <a16:creationId xmlns:a16="http://schemas.microsoft.com/office/drawing/2014/main" id="{82FC5DB5-11EA-43DB-80DC-010AE12E279B}"/>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34935" name="Freeform 65">
              <a:extLst>
                <a:ext uri="{FF2B5EF4-FFF2-40B4-BE49-F238E27FC236}">
                  <a16:creationId xmlns:a16="http://schemas.microsoft.com/office/drawing/2014/main" id="{0C63ABEA-3717-48D0-9D67-C355D92A59F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4936" name="Freeform 66">
              <a:extLst>
                <a:ext uri="{FF2B5EF4-FFF2-40B4-BE49-F238E27FC236}">
                  <a16:creationId xmlns:a16="http://schemas.microsoft.com/office/drawing/2014/main" id="{0EF1EFE9-378D-4DFB-8806-53A9C70B983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4937" name="Freeform 67">
              <a:extLst>
                <a:ext uri="{FF2B5EF4-FFF2-40B4-BE49-F238E27FC236}">
                  <a16:creationId xmlns:a16="http://schemas.microsoft.com/office/drawing/2014/main" id="{49FF0E78-293D-431D-91EF-090452DF8D75}"/>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4938" name="Freeform 68">
              <a:extLst>
                <a:ext uri="{FF2B5EF4-FFF2-40B4-BE49-F238E27FC236}">
                  <a16:creationId xmlns:a16="http://schemas.microsoft.com/office/drawing/2014/main" id="{D4B793D2-95B4-4E46-9147-C23327084B66}"/>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4939" name="Freeform 69">
              <a:extLst>
                <a:ext uri="{FF2B5EF4-FFF2-40B4-BE49-F238E27FC236}">
                  <a16:creationId xmlns:a16="http://schemas.microsoft.com/office/drawing/2014/main" id="{14A40D4B-7B58-4061-8722-DCAD6133E77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4940" name="Freeform 70">
              <a:extLst>
                <a:ext uri="{FF2B5EF4-FFF2-40B4-BE49-F238E27FC236}">
                  <a16:creationId xmlns:a16="http://schemas.microsoft.com/office/drawing/2014/main" id="{3D2F6019-366B-4E69-BF64-8FC326B62F6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34941" name="Freeform 71">
              <a:extLst>
                <a:ext uri="{FF2B5EF4-FFF2-40B4-BE49-F238E27FC236}">
                  <a16:creationId xmlns:a16="http://schemas.microsoft.com/office/drawing/2014/main" id="{268F7AB9-A5D6-487B-8BEC-3DAEE514E663}"/>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34910" name="Alaska">
            <a:extLst>
              <a:ext uri="{FF2B5EF4-FFF2-40B4-BE49-F238E27FC236}">
                <a16:creationId xmlns:a16="http://schemas.microsoft.com/office/drawing/2014/main" id="{DF4C75A4-CEEE-4936-AE54-927E417E8DB9}"/>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34924" name="Freeform 73">
              <a:extLst>
                <a:ext uri="{FF2B5EF4-FFF2-40B4-BE49-F238E27FC236}">
                  <a16:creationId xmlns:a16="http://schemas.microsoft.com/office/drawing/2014/main" id="{9EEF56F4-A847-46B3-A710-3EBBAB055B24}"/>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34925" name="Freeform 74">
              <a:extLst>
                <a:ext uri="{FF2B5EF4-FFF2-40B4-BE49-F238E27FC236}">
                  <a16:creationId xmlns:a16="http://schemas.microsoft.com/office/drawing/2014/main" id="{A8C37A08-8C98-40D1-B71D-D4DDF5D10B1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34926" name="Freeform 75">
              <a:extLst>
                <a:ext uri="{FF2B5EF4-FFF2-40B4-BE49-F238E27FC236}">
                  <a16:creationId xmlns:a16="http://schemas.microsoft.com/office/drawing/2014/main" id="{58C7ECDA-8F15-4744-86AC-C64C7DABE2C0}"/>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34927" name="Freeform 76">
              <a:extLst>
                <a:ext uri="{FF2B5EF4-FFF2-40B4-BE49-F238E27FC236}">
                  <a16:creationId xmlns:a16="http://schemas.microsoft.com/office/drawing/2014/main" id="{2524209F-A5EA-4420-8CED-3204D732D56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34928" name="Freeform 77">
              <a:extLst>
                <a:ext uri="{FF2B5EF4-FFF2-40B4-BE49-F238E27FC236}">
                  <a16:creationId xmlns:a16="http://schemas.microsoft.com/office/drawing/2014/main" id="{D656554F-0EC4-47F4-973D-A7C44C602CF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34929" name="Freeform 78">
              <a:extLst>
                <a:ext uri="{FF2B5EF4-FFF2-40B4-BE49-F238E27FC236}">
                  <a16:creationId xmlns:a16="http://schemas.microsoft.com/office/drawing/2014/main" id="{01763417-61A6-4FAE-8402-D801AA71D62D}"/>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34930" name="Freeform 79">
              <a:extLst>
                <a:ext uri="{FF2B5EF4-FFF2-40B4-BE49-F238E27FC236}">
                  <a16:creationId xmlns:a16="http://schemas.microsoft.com/office/drawing/2014/main" id="{1F1779CD-25C2-4633-8C04-14CFB8E733C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4931" name="Freeform 80">
              <a:extLst>
                <a:ext uri="{FF2B5EF4-FFF2-40B4-BE49-F238E27FC236}">
                  <a16:creationId xmlns:a16="http://schemas.microsoft.com/office/drawing/2014/main" id="{C1D60A31-27AD-401D-96FE-B97F2A20058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4932" name="Freeform 81">
              <a:extLst>
                <a:ext uri="{FF2B5EF4-FFF2-40B4-BE49-F238E27FC236}">
                  <a16:creationId xmlns:a16="http://schemas.microsoft.com/office/drawing/2014/main" id="{1D2B538D-F96B-4DE2-BFB8-6C35884EF96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4933" name="Freeform 82">
              <a:extLst>
                <a:ext uri="{FF2B5EF4-FFF2-40B4-BE49-F238E27FC236}">
                  <a16:creationId xmlns:a16="http://schemas.microsoft.com/office/drawing/2014/main" id="{CECE9225-4FB4-4EE3-AA3F-FC1663E6F29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34911" name="Rectangle 109">
            <a:extLst>
              <a:ext uri="{FF2B5EF4-FFF2-40B4-BE49-F238E27FC236}">
                <a16:creationId xmlns:a16="http://schemas.microsoft.com/office/drawing/2014/main" id="{0EAC0760-5A31-4EAA-B04E-2D69B8D26C27}"/>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4912" name="Rectangle 110">
            <a:extLst>
              <a:ext uri="{FF2B5EF4-FFF2-40B4-BE49-F238E27FC236}">
                <a16:creationId xmlns:a16="http://schemas.microsoft.com/office/drawing/2014/main" id="{4CEE4D29-F8A4-4FDA-9182-8671274C9B09}"/>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4913" name="Rectangle 111">
            <a:extLst>
              <a:ext uri="{FF2B5EF4-FFF2-40B4-BE49-F238E27FC236}">
                <a16:creationId xmlns:a16="http://schemas.microsoft.com/office/drawing/2014/main" id="{84DD4ADD-AA7B-46E4-93AE-BE781192E43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4914" name="Rectangle 112">
            <a:extLst>
              <a:ext uri="{FF2B5EF4-FFF2-40B4-BE49-F238E27FC236}">
                <a16:creationId xmlns:a16="http://schemas.microsoft.com/office/drawing/2014/main" id="{1B9DAF11-E6DF-4BDB-9725-6CD593BA67E2}"/>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4915" name="Rectangle 113">
            <a:extLst>
              <a:ext uri="{FF2B5EF4-FFF2-40B4-BE49-F238E27FC236}">
                <a16:creationId xmlns:a16="http://schemas.microsoft.com/office/drawing/2014/main" id="{06577733-CB8A-4058-A2BD-B2CAB06FE4C6}"/>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4916" name="Text Box 114">
            <a:extLst>
              <a:ext uri="{FF2B5EF4-FFF2-40B4-BE49-F238E27FC236}">
                <a16:creationId xmlns:a16="http://schemas.microsoft.com/office/drawing/2014/main" id="{22F264B0-CB08-4A25-B9DE-38ED0248316D}"/>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34917" name="Text Box 105">
            <a:extLst>
              <a:ext uri="{FF2B5EF4-FFF2-40B4-BE49-F238E27FC236}">
                <a16:creationId xmlns:a16="http://schemas.microsoft.com/office/drawing/2014/main" id="{AF347842-5B8E-427F-B15F-40AC72C1C5D2}"/>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34918" name="Text Box 106">
            <a:extLst>
              <a:ext uri="{FF2B5EF4-FFF2-40B4-BE49-F238E27FC236}">
                <a16:creationId xmlns:a16="http://schemas.microsoft.com/office/drawing/2014/main" id="{9A5B5B9B-9E31-485D-8725-AD27A60CD700}"/>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34919" name="Text Box 107">
            <a:extLst>
              <a:ext uri="{FF2B5EF4-FFF2-40B4-BE49-F238E27FC236}">
                <a16:creationId xmlns:a16="http://schemas.microsoft.com/office/drawing/2014/main" id="{2B774B7E-E61E-4CE7-A564-B895A976EC3C}"/>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34920" name="Text Box 108">
            <a:extLst>
              <a:ext uri="{FF2B5EF4-FFF2-40B4-BE49-F238E27FC236}">
                <a16:creationId xmlns:a16="http://schemas.microsoft.com/office/drawing/2014/main" id="{A9076323-7AAD-4E0F-81F2-94C0D1937E2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34921" name="Rectangle 7">
            <a:extLst>
              <a:ext uri="{FF2B5EF4-FFF2-40B4-BE49-F238E27FC236}">
                <a16:creationId xmlns:a16="http://schemas.microsoft.com/office/drawing/2014/main" id="{2B25E81C-C355-41FE-B93F-F2DD74D45FD1}"/>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students could not purchase sports drinks* from vending machines or at the school store, canteen, or snack bar</a:t>
            </a:r>
          </a:p>
        </p:txBody>
      </p:sp>
      <p:sp>
        <p:nvSpPr>
          <p:cNvPr id="334922" name="Text Box 101">
            <a:extLst>
              <a:ext uri="{FF2B5EF4-FFF2-40B4-BE49-F238E27FC236}">
                <a16:creationId xmlns:a16="http://schemas.microsoft.com/office/drawing/2014/main" id="{52C61B40-5654-4BC8-B48E-E73A746586F5}"/>
              </a:ext>
              <a:ext uri="{C183D7F6-B498-43B3-948B-1728B52AA6E4}">
                <adec:decorative xmlns:adec="http://schemas.microsoft.com/office/drawing/2017/decorative" val="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*Such as Gatorade.</a:t>
            </a:r>
          </a:p>
        </p:txBody>
      </p:sp>
      <p:sp>
        <p:nvSpPr>
          <p:cNvPr id="334923" name="Text Box 116">
            <a:extLst>
              <a:ext uri="{FF2B5EF4-FFF2-40B4-BE49-F238E27FC236}">
                <a16:creationId xmlns:a16="http://schemas.microsoft.com/office/drawing/2014/main" id="{62BE3B79-167F-4060-8D8D-E5BF6F72979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Kansas">
            <a:extLst>
              <a:ext uri="{FF2B5EF4-FFF2-40B4-BE49-F238E27FC236}">
                <a16:creationId xmlns:a16="http://schemas.microsoft.com/office/drawing/2014/main" id="{059CE9F5-5C0B-467B-97DB-BACD76F60C89}"/>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36899" name="Missouri">
            <a:extLst>
              <a:ext uri="{FF2B5EF4-FFF2-40B4-BE49-F238E27FC236}">
                <a16:creationId xmlns:a16="http://schemas.microsoft.com/office/drawing/2014/main" id="{D8C9E0E4-CC17-43D3-9B4B-468044D75D22}"/>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6900" name="Illinois">
            <a:extLst>
              <a:ext uri="{FF2B5EF4-FFF2-40B4-BE49-F238E27FC236}">
                <a16:creationId xmlns:a16="http://schemas.microsoft.com/office/drawing/2014/main" id="{B1DB14F1-A6BD-4B4A-91B3-3252BB51039C}"/>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6901" name="Iowa">
            <a:extLst>
              <a:ext uri="{FF2B5EF4-FFF2-40B4-BE49-F238E27FC236}">
                <a16:creationId xmlns:a16="http://schemas.microsoft.com/office/drawing/2014/main" id="{1D2ABE26-BEDC-4399-8A53-46545ECB6D89}"/>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36902" name="New Mexico">
            <a:extLst>
              <a:ext uri="{FF2B5EF4-FFF2-40B4-BE49-F238E27FC236}">
                <a16:creationId xmlns:a16="http://schemas.microsoft.com/office/drawing/2014/main" id="{6ED7BC58-8414-4B98-B2BC-3EE1AC65A82B}"/>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36903" name="Oklahoma">
            <a:extLst>
              <a:ext uri="{FF2B5EF4-FFF2-40B4-BE49-F238E27FC236}">
                <a16:creationId xmlns:a16="http://schemas.microsoft.com/office/drawing/2014/main" id="{2AD1B9D7-4C2F-4512-BBC7-37B36381EB9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6904" name="Florida">
            <a:extLst>
              <a:ext uri="{FF2B5EF4-FFF2-40B4-BE49-F238E27FC236}">
                <a16:creationId xmlns:a16="http://schemas.microsoft.com/office/drawing/2014/main" id="{821C8C19-813B-4FF0-BC30-4A8012DB77AB}"/>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36905" name="Freeform 9">
            <a:extLst>
              <a:ext uri="{FF2B5EF4-FFF2-40B4-BE49-F238E27FC236}">
                <a16:creationId xmlns:a16="http://schemas.microsoft.com/office/drawing/2014/main" id="{643C0BA1-4277-49FC-8AC9-2DE6CD5AFABD}"/>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36906" name="Freeform 10">
            <a:extLst>
              <a:ext uri="{FF2B5EF4-FFF2-40B4-BE49-F238E27FC236}">
                <a16:creationId xmlns:a16="http://schemas.microsoft.com/office/drawing/2014/main" id="{92CF5EE7-C7B5-4DE1-A4A2-A0767DD4412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36907" name="Freeform 11">
            <a:extLst>
              <a:ext uri="{FF2B5EF4-FFF2-40B4-BE49-F238E27FC236}">
                <a16:creationId xmlns:a16="http://schemas.microsoft.com/office/drawing/2014/main" id="{87B58E1A-C0B8-4ABE-82E9-8DB80A24A9F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36908" name="Michigan Upper">
            <a:extLst>
              <a:ext uri="{FF2B5EF4-FFF2-40B4-BE49-F238E27FC236}">
                <a16:creationId xmlns:a16="http://schemas.microsoft.com/office/drawing/2014/main" id="{FE724CE4-C8FC-41BA-96CC-0430E5B37A58}"/>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336909" name="Michigan">
            <a:extLst>
              <a:ext uri="{FF2B5EF4-FFF2-40B4-BE49-F238E27FC236}">
                <a16:creationId xmlns:a16="http://schemas.microsoft.com/office/drawing/2014/main" id="{D531EEBB-FB61-4418-8211-FDA18A3445B5}"/>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36910" name="New York">
            <a:extLst>
              <a:ext uri="{FF2B5EF4-FFF2-40B4-BE49-F238E27FC236}">
                <a16:creationId xmlns:a16="http://schemas.microsoft.com/office/drawing/2014/main" id="{B3E0649E-FB94-447D-99DE-56B4869BD45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36911" name="Freeform 15">
            <a:extLst>
              <a:ext uri="{FF2B5EF4-FFF2-40B4-BE49-F238E27FC236}">
                <a16:creationId xmlns:a16="http://schemas.microsoft.com/office/drawing/2014/main" id="{901E73E3-08C5-469F-B002-C0F95E466C35}"/>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12" name="Freeform 16">
            <a:extLst>
              <a:ext uri="{FF2B5EF4-FFF2-40B4-BE49-F238E27FC236}">
                <a16:creationId xmlns:a16="http://schemas.microsoft.com/office/drawing/2014/main" id="{668E7D77-C3BE-408F-B064-5E4C3DA292D6}"/>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13" name="Washington">
            <a:extLst>
              <a:ext uri="{FF2B5EF4-FFF2-40B4-BE49-F238E27FC236}">
                <a16:creationId xmlns:a16="http://schemas.microsoft.com/office/drawing/2014/main" id="{21FE147E-1187-499F-84A4-CB3B14D3E6E0}"/>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36914" name="Freeform 19">
            <a:extLst>
              <a:ext uri="{FF2B5EF4-FFF2-40B4-BE49-F238E27FC236}">
                <a16:creationId xmlns:a16="http://schemas.microsoft.com/office/drawing/2014/main" id="{8C813A4E-57B6-4D53-99C5-4D9D4B02A5B0}"/>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15" name="Alabama">
            <a:extLst>
              <a:ext uri="{FF2B5EF4-FFF2-40B4-BE49-F238E27FC236}">
                <a16:creationId xmlns:a16="http://schemas.microsoft.com/office/drawing/2014/main" id="{493A1551-E3AA-4A7F-AFA1-42475AE1D6DE}"/>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6916" name="Arizona">
            <a:extLst>
              <a:ext uri="{FF2B5EF4-FFF2-40B4-BE49-F238E27FC236}">
                <a16:creationId xmlns:a16="http://schemas.microsoft.com/office/drawing/2014/main" id="{6F55D4DE-1A2B-401F-8520-E3DB8D365928}"/>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36917" name="Arkansas">
            <a:extLst>
              <a:ext uri="{FF2B5EF4-FFF2-40B4-BE49-F238E27FC236}">
                <a16:creationId xmlns:a16="http://schemas.microsoft.com/office/drawing/2014/main" id="{11D16728-C59A-4E92-85D6-9AC3B39835E4}"/>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6918" name="California">
            <a:extLst>
              <a:ext uri="{FF2B5EF4-FFF2-40B4-BE49-F238E27FC236}">
                <a16:creationId xmlns:a16="http://schemas.microsoft.com/office/drawing/2014/main" id="{714CA856-260A-4EC1-ADC0-F5FEA472BFA2}"/>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36919" name="Colorado">
            <a:extLst>
              <a:ext uri="{FF2B5EF4-FFF2-40B4-BE49-F238E27FC236}">
                <a16:creationId xmlns:a16="http://schemas.microsoft.com/office/drawing/2014/main" id="{C8DCDBD9-FDBC-43A3-8E9F-C0B57BCBFBBE}"/>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36920" name="Connecticut">
            <a:extLst>
              <a:ext uri="{FF2B5EF4-FFF2-40B4-BE49-F238E27FC236}">
                <a16:creationId xmlns:a16="http://schemas.microsoft.com/office/drawing/2014/main" id="{B417915B-E320-4B78-9D2C-18FC4E2DA49B}"/>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36921" name="Delaware">
            <a:extLst>
              <a:ext uri="{FF2B5EF4-FFF2-40B4-BE49-F238E27FC236}">
                <a16:creationId xmlns:a16="http://schemas.microsoft.com/office/drawing/2014/main" id="{EDE9499D-4A71-4C7F-8B39-1DE9AD1FD8B3}"/>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6922" name="Freeform 27">
            <a:extLst>
              <a:ext uri="{FF2B5EF4-FFF2-40B4-BE49-F238E27FC236}">
                <a16:creationId xmlns:a16="http://schemas.microsoft.com/office/drawing/2014/main" id="{9AA1328C-AB8D-4779-A110-5702D3C026EC}"/>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23" name="Georgia">
            <a:extLst>
              <a:ext uri="{FF2B5EF4-FFF2-40B4-BE49-F238E27FC236}">
                <a16:creationId xmlns:a16="http://schemas.microsoft.com/office/drawing/2014/main" id="{1A79A0BD-3C72-4784-8AC4-7D0A09F2A9EF}"/>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336924" name="Idaho">
            <a:extLst>
              <a:ext uri="{FF2B5EF4-FFF2-40B4-BE49-F238E27FC236}">
                <a16:creationId xmlns:a16="http://schemas.microsoft.com/office/drawing/2014/main" id="{7A4BF560-9914-4C13-9FF5-453EFE75D8A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336925" name="Indiana">
            <a:extLst>
              <a:ext uri="{FF2B5EF4-FFF2-40B4-BE49-F238E27FC236}">
                <a16:creationId xmlns:a16="http://schemas.microsoft.com/office/drawing/2014/main" id="{8AFE8378-4985-4D07-8387-C123EBDF6D8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36926" name="Kentucky">
            <a:extLst>
              <a:ext uri="{FF2B5EF4-FFF2-40B4-BE49-F238E27FC236}">
                <a16:creationId xmlns:a16="http://schemas.microsoft.com/office/drawing/2014/main" id="{3CA39124-F273-4A41-83D6-B2296490A737}"/>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6927" name="Louisiana">
            <a:extLst>
              <a:ext uri="{FF2B5EF4-FFF2-40B4-BE49-F238E27FC236}">
                <a16:creationId xmlns:a16="http://schemas.microsoft.com/office/drawing/2014/main" id="{ACEA6091-4E35-4CF4-8BF0-CA78A832B9BD}"/>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36928" name="Maine">
            <a:extLst>
              <a:ext uri="{FF2B5EF4-FFF2-40B4-BE49-F238E27FC236}">
                <a16:creationId xmlns:a16="http://schemas.microsoft.com/office/drawing/2014/main" id="{EBA2A563-5896-4304-BF94-CE8089C81DCF}"/>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36929" name="Maryland">
            <a:extLst>
              <a:ext uri="{FF2B5EF4-FFF2-40B4-BE49-F238E27FC236}">
                <a16:creationId xmlns:a16="http://schemas.microsoft.com/office/drawing/2014/main" id="{EE6FFEF8-9252-4FF8-ADD0-4C02A78C9DF0}"/>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6930" name="Minnesota">
            <a:extLst>
              <a:ext uri="{FF2B5EF4-FFF2-40B4-BE49-F238E27FC236}">
                <a16:creationId xmlns:a16="http://schemas.microsoft.com/office/drawing/2014/main" id="{FD5D35D5-A136-44FE-AB93-A72FFEABCC8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6931" name="Mississippi">
            <a:extLst>
              <a:ext uri="{FF2B5EF4-FFF2-40B4-BE49-F238E27FC236}">
                <a16:creationId xmlns:a16="http://schemas.microsoft.com/office/drawing/2014/main" id="{90400FE6-93D1-495E-8344-1F883CD8BB3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36932" name="Montana">
            <a:extLst>
              <a:ext uri="{FF2B5EF4-FFF2-40B4-BE49-F238E27FC236}">
                <a16:creationId xmlns:a16="http://schemas.microsoft.com/office/drawing/2014/main" id="{61F09052-DA29-49F4-A0D0-8DD24DA44133}"/>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336933" name="Nebraska">
            <a:extLst>
              <a:ext uri="{FF2B5EF4-FFF2-40B4-BE49-F238E27FC236}">
                <a16:creationId xmlns:a16="http://schemas.microsoft.com/office/drawing/2014/main" id="{25A9F4C2-3BF6-4769-8536-5333886F10A8}"/>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336934" name="Nevada">
            <a:extLst>
              <a:ext uri="{FF2B5EF4-FFF2-40B4-BE49-F238E27FC236}">
                <a16:creationId xmlns:a16="http://schemas.microsoft.com/office/drawing/2014/main" id="{BADCD88C-6216-43C2-B3FF-44040D9A73FF}"/>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36935" name="New Hampshire">
            <a:extLst>
              <a:ext uri="{FF2B5EF4-FFF2-40B4-BE49-F238E27FC236}">
                <a16:creationId xmlns:a16="http://schemas.microsoft.com/office/drawing/2014/main" id="{3430193E-E03E-44BB-9096-0B9F5FD0348E}"/>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36936" name="New Jersey">
            <a:extLst>
              <a:ext uri="{FF2B5EF4-FFF2-40B4-BE49-F238E27FC236}">
                <a16:creationId xmlns:a16="http://schemas.microsoft.com/office/drawing/2014/main" id="{D48D0A1E-371D-48D9-BCF7-A6AB59B2FEE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36937" name="North Carolina">
            <a:extLst>
              <a:ext uri="{FF2B5EF4-FFF2-40B4-BE49-F238E27FC236}">
                <a16:creationId xmlns:a16="http://schemas.microsoft.com/office/drawing/2014/main" id="{DC75F6D5-0E99-4805-9DD0-AF68C821EA3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36938" name="North Dakota">
            <a:extLst>
              <a:ext uri="{FF2B5EF4-FFF2-40B4-BE49-F238E27FC236}">
                <a16:creationId xmlns:a16="http://schemas.microsoft.com/office/drawing/2014/main" id="{914EA250-9886-44FD-A51E-935BF92DBE8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36939" name="Ohio">
            <a:extLst>
              <a:ext uri="{FF2B5EF4-FFF2-40B4-BE49-F238E27FC236}">
                <a16:creationId xmlns:a16="http://schemas.microsoft.com/office/drawing/2014/main" id="{17F2FFC9-1C67-492F-804F-02A887E31E43}"/>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36940" name="Oregon">
            <a:extLst>
              <a:ext uri="{FF2B5EF4-FFF2-40B4-BE49-F238E27FC236}">
                <a16:creationId xmlns:a16="http://schemas.microsoft.com/office/drawing/2014/main" id="{84F346E6-BC25-4E2C-8F52-411F94EB71D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36941" name="Pennsylvania">
            <a:extLst>
              <a:ext uri="{FF2B5EF4-FFF2-40B4-BE49-F238E27FC236}">
                <a16:creationId xmlns:a16="http://schemas.microsoft.com/office/drawing/2014/main" id="{CC25EF58-90A1-4AB3-AA4C-C7DE0562CDCD}"/>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36942" name="Rhode Island">
            <a:extLst>
              <a:ext uri="{FF2B5EF4-FFF2-40B4-BE49-F238E27FC236}">
                <a16:creationId xmlns:a16="http://schemas.microsoft.com/office/drawing/2014/main" id="{B4D1A2B4-7027-4876-A29B-62DB9AE1DCFE}"/>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6943" name="South Carolina">
            <a:extLst>
              <a:ext uri="{FF2B5EF4-FFF2-40B4-BE49-F238E27FC236}">
                <a16:creationId xmlns:a16="http://schemas.microsoft.com/office/drawing/2014/main" id="{C40AEBB7-9586-451C-BFB3-DCE154D4DE8C}"/>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36944" name="South Dakota">
            <a:extLst>
              <a:ext uri="{FF2B5EF4-FFF2-40B4-BE49-F238E27FC236}">
                <a16:creationId xmlns:a16="http://schemas.microsoft.com/office/drawing/2014/main" id="{D39EE1DA-33C4-4EFC-A870-7B7CD52B9F9C}"/>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6945" name="Tennessee">
            <a:extLst>
              <a:ext uri="{FF2B5EF4-FFF2-40B4-BE49-F238E27FC236}">
                <a16:creationId xmlns:a16="http://schemas.microsoft.com/office/drawing/2014/main" id="{23AD184B-6885-4E49-AEE9-A650D530926C}"/>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36946" name="Texas">
            <a:extLst>
              <a:ext uri="{FF2B5EF4-FFF2-40B4-BE49-F238E27FC236}">
                <a16:creationId xmlns:a16="http://schemas.microsoft.com/office/drawing/2014/main" id="{4B9216AC-D316-43FC-89A9-3B1DD3382684}"/>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36947" name="Utah">
            <a:extLst>
              <a:ext uri="{FF2B5EF4-FFF2-40B4-BE49-F238E27FC236}">
                <a16:creationId xmlns:a16="http://schemas.microsoft.com/office/drawing/2014/main" id="{7749C8B1-5ACE-4445-94C0-5EEDC471482F}"/>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336948" name="Vermont">
            <a:extLst>
              <a:ext uri="{FF2B5EF4-FFF2-40B4-BE49-F238E27FC236}">
                <a16:creationId xmlns:a16="http://schemas.microsoft.com/office/drawing/2014/main" id="{A327725C-7EA2-49DA-A623-2FD74C77654B}"/>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6949" name="West Virginia">
            <a:extLst>
              <a:ext uri="{FF2B5EF4-FFF2-40B4-BE49-F238E27FC236}">
                <a16:creationId xmlns:a16="http://schemas.microsoft.com/office/drawing/2014/main" id="{67DFB1FD-1D0F-4266-821B-E95631516027}"/>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6950" name="Wisconsin">
            <a:extLst>
              <a:ext uri="{FF2B5EF4-FFF2-40B4-BE49-F238E27FC236}">
                <a16:creationId xmlns:a16="http://schemas.microsoft.com/office/drawing/2014/main" id="{621AEAB4-DF04-4714-B479-58CF219849AC}"/>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36951" name="Wyoming">
            <a:extLst>
              <a:ext uri="{FF2B5EF4-FFF2-40B4-BE49-F238E27FC236}">
                <a16:creationId xmlns:a16="http://schemas.microsoft.com/office/drawing/2014/main" id="{13A39C8F-7418-4D34-BFF3-067CFE97F4D5}"/>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36952" name="Massachusetts">
            <a:extLst>
              <a:ext uri="{FF2B5EF4-FFF2-40B4-BE49-F238E27FC236}">
                <a16:creationId xmlns:a16="http://schemas.microsoft.com/office/drawing/2014/main" id="{7BAE6B15-FFFC-4833-BDE3-4C91CA31F0E8}"/>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6953" name="Freeform 59">
            <a:extLst>
              <a:ext uri="{FF2B5EF4-FFF2-40B4-BE49-F238E27FC236}">
                <a16:creationId xmlns:a16="http://schemas.microsoft.com/office/drawing/2014/main" id="{7409AB19-FC65-4C8A-B81A-D1FC2B217C5B}"/>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54" name="Freeform 60">
            <a:extLst>
              <a:ext uri="{FF2B5EF4-FFF2-40B4-BE49-F238E27FC236}">
                <a16:creationId xmlns:a16="http://schemas.microsoft.com/office/drawing/2014/main" id="{C70B9BAC-6EBE-4281-96BF-6F030C47D328}"/>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955" name="Virginia">
            <a:extLst>
              <a:ext uri="{FF2B5EF4-FFF2-40B4-BE49-F238E27FC236}">
                <a16:creationId xmlns:a16="http://schemas.microsoft.com/office/drawing/2014/main" id="{A7359718-1482-485F-B40C-130AB5FF88BE}"/>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36956" name="Freeform 62">
            <a:extLst>
              <a:ext uri="{FF2B5EF4-FFF2-40B4-BE49-F238E27FC236}">
                <a16:creationId xmlns:a16="http://schemas.microsoft.com/office/drawing/2014/main" id="{90368065-1FCF-4635-A350-F88184BEE38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6957" name="Hawaii">
            <a:extLst>
              <a:ext uri="{FF2B5EF4-FFF2-40B4-BE49-F238E27FC236}">
                <a16:creationId xmlns:a16="http://schemas.microsoft.com/office/drawing/2014/main" id="{2628E042-28F9-475B-AAF9-394F695EDBFD}"/>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36982" name="Freeform 64">
              <a:extLst>
                <a:ext uri="{FF2B5EF4-FFF2-40B4-BE49-F238E27FC236}">
                  <a16:creationId xmlns:a16="http://schemas.microsoft.com/office/drawing/2014/main" id="{FEEFC70E-E2CC-490F-BD0F-5342419273B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36983" name="Freeform 65">
              <a:extLst>
                <a:ext uri="{FF2B5EF4-FFF2-40B4-BE49-F238E27FC236}">
                  <a16:creationId xmlns:a16="http://schemas.microsoft.com/office/drawing/2014/main" id="{28296C8F-551A-4B9C-9FCB-B0A8E7AE17F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6984" name="Freeform 66">
              <a:extLst>
                <a:ext uri="{FF2B5EF4-FFF2-40B4-BE49-F238E27FC236}">
                  <a16:creationId xmlns:a16="http://schemas.microsoft.com/office/drawing/2014/main" id="{7CCCD85D-3B29-49A9-BEA2-483F294ADE2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6985" name="Freeform 67">
              <a:extLst>
                <a:ext uri="{FF2B5EF4-FFF2-40B4-BE49-F238E27FC236}">
                  <a16:creationId xmlns:a16="http://schemas.microsoft.com/office/drawing/2014/main" id="{ADEBDF0E-4F2B-4B1D-9933-7FA362D148E9}"/>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6986" name="Freeform 68">
              <a:extLst>
                <a:ext uri="{FF2B5EF4-FFF2-40B4-BE49-F238E27FC236}">
                  <a16:creationId xmlns:a16="http://schemas.microsoft.com/office/drawing/2014/main" id="{01228BA7-D6A8-4185-8072-FA02EC58D8D9}"/>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6987" name="Freeform 69">
              <a:extLst>
                <a:ext uri="{FF2B5EF4-FFF2-40B4-BE49-F238E27FC236}">
                  <a16:creationId xmlns:a16="http://schemas.microsoft.com/office/drawing/2014/main" id="{5DC78AD2-95E5-49B5-96B0-C5A567A8925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6988" name="Freeform 70">
              <a:extLst>
                <a:ext uri="{FF2B5EF4-FFF2-40B4-BE49-F238E27FC236}">
                  <a16:creationId xmlns:a16="http://schemas.microsoft.com/office/drawing/2014/main" id="{3C33D98E-9657-45FE-8E85-13C32FC4DA3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36989" name="Freeform 71">
              <a:extLst>
                <a:ext uri="{FF2B5EF4-FFF2-40B4-BE49-F238E27FC236}">
                  <a16:creationId xmlns:a16="http://schemas.microsoft.com/office/drawing/2014/main" id="{E9DC3D34-10E0-45CA-8F17-0543971F2C25}"/>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36958" name="Alaska">
            <a:extLst>
              <a:ext uri="{FF2B5EF4-FFF2-40B4-BE49-F238E27FC236}">
                <a16:creationId xmlns:a16="http://schemas.microsoft.com/office/drawing/2014/main" id="{35531CF3-D931-4DF1-8099-BA43289C956E}"/>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36972" name="Freeform 73">
              <a:extLst>
                <a:ext uri="{FF2B5EF4-FFF2-40B4-BE49-F238E27FC236}">
                  <a16:creationId xmlns:a16="http://schemas.microsoft.com/office/drawing/2014/main" id="{95807CDE-B976-4F99-BD8B-C2CC694F1DB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36973" name="Freeform 74">
              <a:extLst>
                <a:ext uri="{FF2B5EF4-FFF2-40B4-BE49-F238E27FC236}">
                  <a16:creationId xmlns:a16="http://schemas.microsoft.com/office/drawing/2014/main" id="{4BC80706-B8E6-468A-8F21-7EA7E3053D28}"/>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36974" name="Freeform 75">
              <a:extLst>
                <a:ext uri="{FF2B5EF4-FFF2-40B4-BE49-F238E27FC236}">
                  <a16:creationId xmlns:a16="http://schemas.microsoft.com/office/drawing/2014/main" id="{8BB3394F-2C9C-4D33-A025-123C8DE45246}"/>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6975" name="Freeform 76">
              <a:extLst>
                <a:ext uri="{FF2B5EF4-FFF2-40B4-BE49-F238E27FC236}">
                  <a16:creationId xmlns:a16="http://schemas.microsoft.com/office/drawing/2014/main" id="{CC967D6C-9DF0-4773-877C-7DEE381558F5}"/>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36976" name="Freeform 77">
              <a:extLst>
                <a:ext uri="{FF2B5EF4-FFF2-40B4-BE49-F238E27FC236}">
                  <a16:creationId xmlns:a16="http://schemas.microsoft.com/office/drawing/2014/main" id="{1E23E865-9C8A-42A4-A648-0FD407884CA6}"/>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36977" name="Freeform 78">
              <a:extLst>
                <a:ext uri="{FF2B5EF4-FFF2-40B4-BE49-F238E27FC236}">
                  <a16:creationId xmlns:a16="http://schemas.microsoft.com/office/drawing/2014/main" id="{B9C89D45-43BD-47C1-ACF2-97A2FD1A030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6978" name="Freeform 79">
              <a:extLst>
                <a:ext uri="{FF2B5EF4-FFF2-40B4-BE49-F238E27FC236}">
                  <a16:creationId xmlns:a16="http://schemas.microsoft.com/office/drawing/2014/main" id="{1337F935-F143-423A-8591-59E9190D8022}"/>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6979" name="Freeform 80">
              <a:extLst>
                <a:ext uri="{FF2B5EF4-FFF2-40B4-BE49-F238E27FC236}">
                  <a16:creationId xmlns:a16="http://schemas.microsoft.com/office/drawing/2014/main" id="{BC9E0A4D-F5BC-4D03-80E4-B5033A39DF14}"/>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6980" name="Freeform 81">
              <a:extLst>
                <a:ext uri="{FF2B5EF4-FFF2-40B4-BE49-F238E27FC236}">
                  <a16:creationId xmlns:a16="http://schemas.microsoft.com/office/drawing/2014/main" id="{698B6006-2BFF-4B09-A491-BC6BF22951C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6981" name="Freeform 82">
              <a:extLst>
                <a:ext uri="{FF2B5EF4-FFF2-40B4-BE49-F238E27FC236}">
                  <a16:creationId xmlns:a16="http://schemas.microsoft.com/office/drawing/2014/main" id="{DC254F70-D712-4E4B-88F4-D1052D8A706F}"/>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36959" name="Rectangle 109">
            <a:extLst>
              <a:ext uri="{FF2B5EF4-FFF2-40B4-BE49-F238E27FC236}">
                <a16:creationId xmlns:a16="http://schemas.microsoft.com/office/drawing/2014/main" id="{AA857234-B08C-4235-90C4-ACAB5E1C599E}"/>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6960" name="Rectangle 110">
            <a:extLst>
              <a:ext uri="{FF2B5EF4-FFF2-40B4-BE49-F238E27FC236}">
                <a16:creationId xmlns:a16="http://schemas.microsoft.com/office/drawing/2014/main" id="{5AC00293-B57B-4389-AC69-8FFA53BFC6D6}"/>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6961" name="Rectangle 111">
            <a:extLst>
              <a:ext uri="{FF2B5EF4-FFF2-40B4-BE49-F238E27FC236}">
                <a16:creationId xmlns:a16="http://schemas.microsoft.com/office/drawing/2014/main" id="{FAA82525-85AC-456B-AB86-9922A17C5391}"/>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6962" name="Rectangle 112">
            <a:extLst>
              <a:ext uri="{FF2B5EF4-FFF2-40B4-BE49-F238E27FC236}">
                <a16:creationId xmlns:a16="http://schemas.microsoft.com/office/drawing/2014/main" id="{5F37ACB8-29DD-457B-99F5-2A5F55880E7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6963" name="Rectangle 113">
            <a:extLst>
              <a:ext uri="{FF2B5EF4-FFF2-40B4-BE49-F238E27FC236}">
                <a16:creationId xmlns:a16="http://schemas.microsoft.com/office/drawing/2014/main" id="{29E67A80-B91E-41FF-B64D-9D2E8E04A6C8}"/>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6964" name="Text Box 114">
            <a:extLst>
              <a:ext uri="{FF2B5EF4-FFF2-40B4-BE49-F238E27FC236}">
                <a16:creationId xmlns:a16="http://schemas.microsoft.com/office/drawing/2014/main" id="{26E425C6-51C0-4060-AF0F-A6A26D888A0A}"/>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36965" name="Text Box 105">
            <a:extLst>
              <a:ext uri="{FF2B5EF4-FFF2-40B4-BE49-F238E27FC236}">
                <a16:creationId xmlns:a16="http://schemas.microsoft.com/office/drawing/2014/main" id="{C3158C8F-55ED-4F34-909E-6E76359B28ED}"/>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36966" name="Text Box 106">
            <a:extLst>
              <a:ext uri="{FF2B5EF4-FFF2-40B4-BE49-F238E27FC236}">
                <a16:creationId xmlns:a16="http://schemas.microsoft.com/office/drawing/2014/main" id="{5552804A-60F2-48A1-9449-A7ACD34748DA}"/>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36967" name="Text Box 107">
            <a:extLst>
              <a:ext uri="{FF2B5EF4-FFF2-40B4-BE49-F238E27FC236}">
                <a16:creationId xmlns:a16="http://schemas.microsoft.com/office/drawing/2014/main" id="{5B148D5A-7EC6-41F3-8AE4-B3C8E2A571CA}"/>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36968" name="Text Box 108">
            <a:extLst>
              <a:ext uri="{FF2B5EF4-FFF2-40B4-BE49-F238E27FC236}">
                <a16:creationId xmlns:a16="http://schemas.microsoft.com/office/drawing/2014/main" id="{F70A9E39-1048-4FFE-B36C-9426649D495C}"/>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36969" name="Rectangle 7">
            <a:extLst>
              <a:ext uri="{FF2B5EF4-FFF2-40B4-BE49-F238E27FC236}">
                <a16:creationId xmlns:a16="http://schemas.microsoft.com/office/drawing/2014/main" id="{FE68A218-7EC6-4B72-8ED2-EC781C14B659}"/>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students could not purchase energy drinks* from vending machines or at the school store, canteen, or snack bar</a:t>
            </a:r>
          </a:p>
        </p:txBody>
      </p:sp>
      <p:sp>
        <p:nvSpPr>
          <p:cNvPr id="336970" name="Text Box 101">
            <a:extLst>
              <a:ext uri="{FF2B5EF4-FFF2-40B4-BE49-F238E27FC236}">
                <a16:creationId xmlns:a16="http://schemas.microsoft.com/office/drawing/2014/main" id="{71E051E2-144C-495F-B8E3-F10B48BE41F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*Such as Red Bull or Monster.</a:t>
            </a:r>
          </a:p>
        </p:txBody>
      </p:sp>
      <p:sp>
        <p:nvSpPr>
          <p:cNvPr id="336971" name="Text Box 116">
            <a:extLst>
              <a:ext uri="{FF2B5EF4-FFF2-40B4-BE49-F238E27FC236}">
                <a16:creationId xmlns:a16="http://schemas.microsoft.com/office/drawing/2014/main" id="{73ED62D9-1DA9-4332-9BF9-5D6B63217E5E}"/>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Kansas">
            <a:extLst>
              <a:ext uri="{FF2B5EF4-FFF2-40B4-BE49-F238E27FC236}">
                <a16:creationId xmlns:a16="http://schemas.microsoft.com/office/drawing/2014/main" id="{E58172B5-E458-4FE0-8AD2-7DD2DA787261}"/>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338947" name="Missouri">
            <a:extLst>
              <a:ext uri="{FF2B5EF4-FFF2-40B4-BE49-F238E27FC236}">
                <a16:creationId xmlns:a16="http://schemas.microsoft.com/office/drawing/2014/main" id="{27A828C5-ACF9-4EAC-8EB0-5B689BD83EA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38948" name="Illinois">
            <a:extLst>
              <a:ext uri="{FF2B5EF4-FFF2-40B4-BE49-F238E27FC236}">
                <a16:creationId xmlns:a16="http://schemas.microsoft.com/office/drawing/2014/main" id="{3BA1816A-F43F-4C48-BDA6-304CBE645D3F}"/>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8949" name="Iowa">
            <a:extLst>
              <a:ext uri="{FF2B5EF4-FFF2-40B4-BE49-F238E27FC236}">
                <a16:creationId xmlns:a16="http://schemas.microsoft.com/office/drawing/2014/main" id="{9EA03C2B-6A1E-4DEE-B5BA-3BB6D61D19C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38950" name="New Mexico">
            <a:extLst>
              <a:ext uri="{FF2B5EF4-FFF2-40B4-BE49-F238E27FC236}">
                <a16:creationId xmlns:a16="http://schemas.microsoft.com/office/drawing/2014/main" id="{17F0E2A1-D9C0-4887-813A-B2FA03C461E9}"/>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338951" name="Oklahoma">
            <a:extLst>
              <a:ext uri="{FF2B5EF4-FFF2-40B4-BE49-F238E27FC236}">
                <a16:creationId xmlns:a16="http://schemas.microsoft.com/office/drawing/2014/main" id="{09FBEBDD-82D7-44DA-983A-6002678CB7AF}"/>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8952" name="Florida">
            <a:extLst>
              <a:ext uri="{FF2B5EF4-FFF2-40B4-BE49-F238E27FC236}">
                <a16:creationId xmlns:a16="http://schemas.microsoft.com/office/drawing/2014/main" id="{4DDD8A38-A388-4835-AA67-B462A5347660}"/>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338953" name="Freeform 9">
            <a:extLst>
              <a:ext uri="{FF2B5EF4-FFF2-40B4-BE49-F238E27FC236}">
                <a16:creationId xmlns:a16="http://schemas.microsoft.com/office/drawing/2014/main" id="{11C1B128-AB9E-485F-BD7D-6C32E72FD9C9}"/>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38954" name="Freeform 10">
            <a:extLst>
              <a:ext uri="{FF2B5EF4-FFF2-40B4-BE49-F238E27FC236}">
                <a16:creationId xmlns:a16="http://schemas.microsoft.com/office/drawing/2014/main" id="{C893C696-F579-4B9A-9D83-7C8E131C5B54}"/>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38955" name="Freeform 11">
            <a:extLst>
              <a:ext uri="{FF2B5EF4-FFF2-40B4-BE49-F238E27FC236}">
                <a16:creationId xmlns:a16="http://schemas.microsoft.com/office/drawing/2014/main" id="{74B66DA9-BE23-41BC-80B7-7DD2DA35651A}"/>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38956" name="Michigan Upper">
            <a:extLst>
              <a:ext uri="{FF2B5EF4-FFF2-40B4-BE49-F238E27FC236}">
                <a16:creationId xmlns:a16="http://schemas.microsoft.com/office/drawing/2014/main" id="{497488A0-ABD3-4728-9F2A-378E2622E979}"/>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38957" name="Michigan">
            <a:extLst>
              <a:ext uri="{FF2B5EF4-FFF2-40B4-BE49-F238E27FC236}">
                <a16:creationId xmlns:a16="http://schemas.microsoft.com/office/drawing/2014/main" id="{87F739B3-06E3-42E9-822D-C67458C5A427}"/>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38958" name="New York">
            <a:extLst>
              <a:ext uri="{FF2B5EF4-FFF2-40B4-BE49-F238E27FC236}">
                <a16:creationId xmlns:a16="http://schemas.microsoft.com/office/drawing/2014/main" id="{CBD1D5CF-DFC3-4858-9C16-5602C553092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338959" name="Freeform 15">
            <a:extLst>
              <a:ext uri="{FF2B5EF4-FFF2-40B4-BE49-F238E27FC236}">
                <a16:creationId xmlns:a16="http://schemas.microsoft.com/office/drawing/2014/main" id="{EF2D0879-5684-4B1D-855D-F12E71419271}"/>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60" name="Freeform 16">
            <a:extLst>
              <a:ext uri="{FF2B5EF4-FFF2-40B4-BE49-F238E27FC236}">
                <a16:creationId xmlns:a16="http://schemas.microsoft.com/office/drawing/2014/main" id="{DBAA788A-33EE-4700-ACF0-89D7A4EB0C05}"/>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61" name="Washington">
            <a:extLst>
              <a:ext uri="{FF2B5EF4-FFF2-40B4-BE49-F238E27FC236}">
                <a16:creationId xmlns:a16="http://schemas.microsoft.com/office/drawing/2014/main" id="{64632FFA-FB25-4D15-9BAF-3146E84C468C}"/>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338962" name="Freeform 19">
            <a:extLst>
              <a:ext uri="{FF2B5EF4-FFF2-40B4-BE49-F238E27FC236}">
                <a16:creationId xmlns:a16="http://schemas.microsoft.com/office/drawing/2014/main" id="{148DD996-06F9-47BE-9F83-3597CA49DA5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63" name="Alabama">
            <a:extLst>
              <a:ext uri="{FF2B5EF4-FFF2-40B4-BE49-F238E27FC236}">
                <a16:creationId xmlns:a16="http://schemas.microsoft.com/office/drawing/2014/main" id="{2A57A722-A521-48E6-A317-E444FD243C4B}"/>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38964" name="Arizona">
            <a:extLst>
              <a:ext uri="{FF2B5EF4-FFF2-40B4-BE49-F238E27FC236}">
                <a16:creationId xmlns:a16="http://schemas.microsoft.com/office/drawing/2014/main" id="{9A2F3F22-99E0-4A14-9B4C-AABCAF3A45E1}"/>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38965" name="Arkansas">
            <a:extLst>
              <a:ext uri="{FF2B5EF4-FFF2-40B4-BE49-F238E27FC236}">
                <a16:creationId xmlns:a16="http://schemas.microsoft.com/office/drawing/2014/main" id="{1F666502-8AB9-4B3A-9637-940A2CC4826A}"/>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8966" name="California">
            <a:extLst>
              <a:ext uri="{FF2B5EF4-FFF2-40B4-BE49-F238E27FC236}">
                <a16:creationId xmlns:a16="http://schemas.microsoft.com/office/drawing/2014/main" id="{7A42FF76-38C1-4995-822B-3EC7563192FE}"/>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338967" name="Colorado">
            <a:extLst>
              <a:ext uri="{FF2B5EF4-FFF2-40B4-BE49-F238E27FC236}">
                <a16:creationId xmlns:a16="http://schemas.microsoft.com/office/drawing/2014/main" id="{56884661-8564-42BF-8C30-0B8B9B26B2F5}"/>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38968" name="Connecticut">
            <a:extLst>
              <a:ext uri="{FF2B5EF4-FFF2-40B4-BE49-F238E27FC236}">
                <a16:creationId xmlns:a16="http://schemas.microsoft.com/office/drawing/2014/main" id="{1A1148FE-FA7B-4AE9-B8FE-9A14FB33981E}"/>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38969" name="Delaware">
            <a:extLst>
              <a:ext uri="{FF2B5EF4-FFF2-40B4-BE49-F238E27FC236}">
                <a16:creationId xmlns:a16="http://schemas.microsoft.com/office/drawing/2014/main" id="{08B74C43-1463-4841-B49F-9886BA5299AF}"/>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8970" name="Freeform 27">
            <a:extLst>
              <a:ext uri="{FF2B5EF4-FFF2-40B4-BE49-F238E27FC236}">
                <a16:creationId xmlns:a16="http://schemas.microsoft.com/office/drawing/2014/main" id="{F8AC6179-1D4C-4A42-AD87-07E28418C36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971" name="Georgia">
            <a:extLst>
              <a:ext uri="{FF2B5EF4-FFF2-40B4-BE49-F238E27FC236}">
                <a16:creationId xmlns:a16="http://schemas.microsoft.com/office/drawing/2014/main" id="{A8F2F328-A2B5-4CDD-9B9A-5B3A6BBAF800}"/>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38972" name="Idaho">
            <a:extLst>
              <a:ext uri="{FF2B5EF4-FFF2-40B4-BE49-F238E27FC236}">
                <a16:creationId xmlns:a16="http://schemas.microsoft.com/office/drawing/2014/main" id="{C541D560-387F-40A8-9C20-98209D5CB82F}"/>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38973" name="Indiana">
            <a:extLst>
              <a:ext uri="{FF2B5EF4-FFF2-40B4-BE49-F238E27FC236}">
                <a16:creationId xmlns:a16="http://schemas.microsoft.com/office/drawing/2014/main" id="{741495C8-67E2-40C2-81C8-3FE23301DB40}"/>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38974" name="Kentucky">
            <a:extLst>
              <a:ext uri="{FF2B5EF4-FFF2-40B4-BE49-F238E27FC236}">
                <a16:creationId xmlns:a16="http://schemas.microsoft.com/office/drawing/2014/main" id="{E323C4EA-8DDE-4A76-B33B-0511006C3657}"/>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8975" name="Louisiana">
            <a:extLst>
              <a:ext uri="{FF2B5EF4-FFF2-40B4-BE49-F238E27FC236}">
                <a16:creationId xmlns:a16="http://schemas.microsoft.com/office/drawing/2014/main" id="{04A987AF-44AF-4B3D-9182-757531A8C5CA}"/>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38976" name="Maine">
            <a:extLst>
              <a:ext uri="{FF2B5EF4-FFF2-40B4-BE49-F238E27FC236}">
                <a16:creationId xmlns:a16="http://schemas.microsoft.com/office/drawing/2014/main" id="{03E79B40-3B99-426E-B767-AE17A1A8A495}"/>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38977" name="Maryland">
            <a:extLst>
              <a:ext uri="{FF2B5EF4-FFF2-40B4-BE49-F238E27FC236}">
                <a16:creationId xmlns:a16="http://schemas.microsoft.com/office/drawing/2014/main" id="{B73A7B5C-94D6-4529-AB6C-CCEE75003402}"/>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8978" name="Minnesota">
            <a:extLst>
              <a:ext uri="{FF2B5EF4-FFF2-40B4-BE49-F238E27FC236}">
                <a16:creationId xmlns:a16="http://schemas.microsoft.com/office/drawing/2014/main" id="{9BCF83AC-F915-4DDA-BE54-D8C2BDDF69C0}"/>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38979" name="Mississippi">
            <a:extLst>
              <a:ext uri="{FF2B5EF4-FFF2-40B4-BE49-F238E27FC236}">
                <a16:creationId xmlns:a16="http://schemas.microsoft.com/office/drawing/2014/main" id="{DB1B3B3E-FF89-4042-A99D-0FC8AE9AB04E}"/>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338980" name="Montana">
            <a:extLst>
              <a:ext uri="{FF2B5EF4-FFF2-40B4-BE49-F238E27FC236}">
                <a16:creationId xmlns:a16="http://schemas.microsoft.com/office/drawing/2014/main" id="{62F62018-F3CF-4A01-BF34-1D710AD7A5B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338981" name="Nebraska">
            <a:extLst>
              <a:ext uri="{FF2B5EF4-FFF2-40B4-BE49-F238E27FC236}">
                <a16:creationId xmlns:a16="http://schemas.microsoft.com/office/drawing/2014/main" id="{F9FA2FEF-56BA-4DCC-9C14-74D801D45E4E}"/>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38982" name="Nevada">
            <a:extLst>
              <a:ext uri="{FF2B5EF4-FFF2-40B4-BE49-F238E27FC236}">
                <a16:creationId xmlns:a16="http://schemas.microsoft.com/office/drawing/2014/main" id="{A4568DAC-D42E-40ED-B09F-13954A6C584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02818A"/>
          </a:solidFill>
          <a:ln w="15875">
            <a:solidFill>
              <a:srgbClr val="003F48"/>
            </a:solidFill>
            <a:prstDash val="solid"/>
            <a:round/>
            <a:headEnd/>
            <a:tailEnd/>
          </a:ln>
        </p:spPr>
        <p:txBody>
          <a:bodyPr/>
          <a:lstStyle/>
          <a:p>
            <a:endParaRPr lang="en-US"/>
          </a:p>
        </p:txBody>
      </p:sp>
      <p:sp>
        <p:nvSpPr>
          <p:cNvPr id="338983" name="New Hampshire">
            <a:extLst>
              <a:ext uri="{FF2B5EF4-FFF2-40B4-BE49-F238E27FC236}">
                <a16:creationId xmlns:a16="http://schemas.microsoft.com/office/drawing/2014/main" id="{9E8523FD-6B45-478D-91CC-C2CB870FA864}"/>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338984" name="New Jersey">
            <a:extLst>
              <a:ext uri="{FF2B5EF4-FFF2-40B4-BE49-F238E27FC236}">
                <a16:creationId xmlns:a16="http://schemas.microsoft.com/office/drawing/2014/main" id="{364000DA-177C-4E59-9D37-AD5AE51ED70D}"/>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38985" name="North Carolina">
            <a:extLst>
              <a:ext uri="{FF2B5EF4-FFF2-40B4-BE49-F238E27FC236}">
                <a16:creationId xmlns:a16="http://schemas.microsoft.com/office/drawing/2014/main" id="{D88E5114-ECF5-46B2-8F8F-B8ED546275FF}"/>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338986" name="North Dakota">
            <a:extLst>
              <a:ext uri="{FF2B5EF4-FFF2-40B4-BE49-F238E27FC236}">
                <a16:creationId xmlns:a16="http://schemas.microsoft.com/office/drawing/2014/main" id="{284B39D3-1F8F-4409-9FDD-06E7DD1795C8}"/>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338987" name="Ohio">
            <a:extLst>
              <a:ext uri="{FF2B5EF4-FFF2-40B4-BE49-F238E27FC236}">
                <a16:creationId xmlns:a16="http://schemas.microsoft.com/office/drawing/2014/main" id="{824F96CD-C3B3-4CC2-AB16-B206E7588EA4}"/>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338988" name="Oregon">
            <a:extLst>
              <a:ext uri="{FF2B5EF4-FFF2-40B4-BE49-F238E27FC236}">
                <a16:creationId xmlns:a16="http://schemas.microsoft.com/office/drawing/2014/main" id="{25D7CA4F-C73A-4D1E-A0B5-75F2D0263AE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338989" name="Pennsylvania">
            <a:extLst>
              <a:ext uri="{FF2B5EF4-FFF2-40B4-BE49-F238E27FC236}">
                <a16:creationId xmlns:a16="http://schemas.microsoft.com/office/drawing/2014/main" id="{158CD5F2-5453-45B1-9FAC-8D18E312231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338990" name="Rhode Island">
            <a:extLst>
              <a:ext uri="{FF2B5EF4-FFF2-40B4-BE49-F238E27FC236}">
                <a16:creationId xmlns:a16="http://schemas.microsoft.com/office/drawing/2014/main" id="{D14D56F5-89CD-4739-9C2F-E58F671CDF35}"/>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8991" name="South Carolina">
            <a:extLst>
              <a:ext uri="{FF2B5EF4-FFF2-40B4-BE49-F238E27FC236}">
                <a16:creationId xmlns:a16="http://schemas.microsoft.com/office/drawing/2014/main" id="{FD4DEF0E-E6BD-4A41-90C9-546450D22B0A}"/>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338992" name="South Dakota">
            <a:extLst>
              <a:ext uri="{FF2B5EF4-FFF2-40B4-BE49-F238E27FC236}">
                <a16:creationId xmlns:a16="http://schemas.microsoft.com/office/drawing/2014/main" id="{16DD5F94-90EA-49B1-A92F-D0CC35D9B29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338993" name="Tennessee">
            <a:extLst>
              <a:ext uri="{FF2B5EF4-FFF2-40B4-BE49-F238E27FC236}">
                <a16:creationId xmlns:a16="http://schemas.microsoft.com/office/drawing/2014/main" id="{86DDACC0-ABCD-42D0-B760-04C6CC73CEDB}"/>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338994" name="Texas">
            <a:extLst>
              <a:ext uri="{FF2B5EF4-FFF2-40B4-BE49-F238E27FC236}">
                <a16:creationId xmlns:a16="http://schemas.microsoft.com/office/drawing/2014/main" id="{ECC3708E-21B3-4D67-BA01-4564C4849133}"/>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2818A"/>
          </a:solidFill>
          <a:ln w="15875">
            <a:solidFill>
              <a:srgbClr val="003F48"/>
            </a:solidFill>
            <a:prstDash val="solid"/>
            <a:round/>
            <a:headEnd/>
            <a:tailEnd/>
          </a:ln>
        </p:spPr>
        <p:txBody>
          <a:bodyPr/>
          <a:lstStyle/>
          <a:p>
            <a:endParaRPr lang="en-US"/>
          </a:p>
        </p:txBody>
      </p:sp>
      <p:sp>
        <p:nvSpPr>
          <p:cNvPr id="338995" name="Utah">
            <a:extLst>
              <a:ext uri="{FF2B5EF4-FFF2-40B4-BE49-F238E27FC236}">
                <a16:creationId xmlns:a16="http://schemas.microsoft.com/office/drawing/2014/main" id="{861AFAEF-DD54-42B8-B2D3-28AC16B0C14B}"/>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38996" name="Vermont">
            <a:extLst>
              <a:ext uri="{FF2B5EF4-FFF2-40B4-BE49-F238E27FC236}">
                <a16:creationId xmlns:a16="http://schemas.microsoft.com/office/drawing/2014/main" id="{EC208155-4177-40B1-96A2-E5C2A62E7CA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338997" name="West Virginia">
            <a:extLst>
              <a:ext uri="{FF2B5EF4-FFF2-40B4-BE49-F238E27FC236}">
                <a16:creationId xmlns:a16="http://schemas.microsoft.com/office/drawing/2014/main" id="{56D50DFA-7501-4EAE-9B15-FB335FF28F2B}"/>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338998" name="Wisconsin">
            <a:extLst>
              <a:ext uri="{FF2B5EF4-FFF2-40B4-BE49-F238E27FC236}">
                <a16:creationId xmlns:a16="http://schemas.microsoft.com/office/drawing/2014/main" id="{54273716-BC31-4509-B66A-A057362A8AC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338999" name="Wyoming">
            <a:extLst>
              <a:ext uri="{FF2B5EF4-FFF2-40B4-BE49-F238E27FC236}">
                <a16:creationId xmlns:a16="http://schemas.microsoft.com/office/drawing/2014/main" id="{C821024C-1432-4B32-A666-B75151729E31}"/>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39000" name="Massachusetts">
            <a:extLst>
              <a:ext uri="{FF2B5EF4-FFF2-40B4-BE49-F238E27FC236}">
                <a16:creationId xmlns:a16="http://schemas.microsoft.com/office/drawing/2014/main" id="{D1CBBD5C-2393-4F06-86F4-6B97F111533A}"/>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9001" name="Freeform 59">
            <a:extLst>
              <a:ext uri="{FF2B5EF4-FFF2-40B4-BE49-F238E27FC236}">
                <a16:creationId xmlns:a16="http://schemas.microsoft.com/office/drawing/2014/main" id="{37861806-CB60-4BE5-951A-BBBC10DD6F87}"/>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002" name="Freeform 60">
            <a:extLst>
              <a:ext uri="{FF2B5EF4-FFF2-40B4-BE49-F238E27FC236}">
                <a16:creationId xmlns:a16="http://schemas.microsoft.com/office/drawing/2014/main" id="{49530240-F5A7-4BDC-BC34-75F237117E1F}"/>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003" name="Virginia">
            <a:extLst>
              <a:ext uri="{FF2B5EF4-FFF2-40B4-BE49-F238E27FC236}">
                <a16:creationId xmlns:a16="http://schemas.microsoft.com/office/drawing/2014/main" id="{C4B7ECDF-15D9-473C-9111-9A8D309C97E4}"/>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339004" name="Freeform 62">
            <a:extLst>
              <a:ext uri="{FF2B5EF4-FFF2-40B4-BE49-F238E27FC236}">
                <a16:creationId xmlns:a16="http://schemas.microsoft.com/office/drawing/2014/main" id="{A4B12810-4F33-4432-8FC2-F9FB3EBFCB6D}"/>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39005" name="Hawaii">
            <a:extLst>
              <a:ext uri="{FF2B5EF4-FFF2-40B4-BE49-F238E27FC236}">
                <a16:creationId xmlns:a16="http://schemas.microsoft.com/office/drawing/2014/main" id="{4448EE08-9E5E-47CE-815A-8AA80A530694}"/>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39030" name="Freeform 64">
              <a:extLst>
                <a:ext uri="{FF2B5EF4-FFF2-40B4-BE49-F238E27FC236}">
                  <a16:creationId xmlns:a16="http://schemas.microsoft.com/office/drawing/2014/main" id="{BA8D6EA4-07CE-4E7F-821D-1B82FD8E62CC}"/>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339031" name="Freeform 65">
              <a:extLst>
                <a:ext uri="{FF2B5EF4-FFF2-40B4-BE49-F238E27FC236}">
                  <a16:creationId xmlns:a16="http://schemas.microsoft.com/office/drawing/2014/main" id="{A474046E-626D-46E0-9BCF-C39934336216}"/>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9032" name="Freeform 66">
              <a:extLst>
                <a:ext uri="{FF2B5EF4-FFF2-40B4-BE49-F238E27FC236}">
                  <a16:creationId xmlns:a16="http://schemas.microsoft.com/office/drawing/2014/main" id="{1B951A20-F370-403F-B6E4-5FEA2D73CEEE}"/>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9033" name="Freeform 67">
              <a:extLst>
                <a:ext uri="{FF2B5EF4-FFF2-40B4-BE49-F238E27FC236}">
                  <a16:creationId xmlns:a16="http://schemas.microsoft.com/office/drawing/2014/main" id="{DD39D526-3EB0-434A-AEFE-3BA2061BF4B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9034" name="Freeform 68">
              <a:extLst>
                <a:ext uri="{FF2B5EF4-FFF2-40B4-BE49-F238E27FC236}">
                  <a16:creationId xmlns:a16="http://schemas.microsoft.com/office/drawing/2014/main" id="{AD34B380-49CF-48F5-B374-8C5C1D53D50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339035" name="Freeform 69">
              <a:extLst>
                <a:ext uri="{FF2B5EF4-FFF2-40B4-BE49-F238E27FC236}">
                  <a16:creationId xmlns:a16="http://schemas.microsoft.com/office/drawing/2014/main" id="{05562FB4-91BF-4B14-8506-A954CF68605B}"/>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339036" name="Freeform 70">
              <a:extLst>
                <a:ext uri="{FF2B5EF4-FFF2-40B4-BE49-F238E27FC236}">
                  <a16:creationId xmlns:a16="http://schemas.microsoft.com/office/drawing/2014/main" id="{655A5677-9F4F-456A-BF06-F9DD12E3C9F9}"/>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339037" name="Freeform 71">
              <a:extLst>
                <a:ext uri="{FF2B5EF4-FFF2-40B4-BE49-F238E27FC236}">
                  <a16:creationId xmlns:a16="http://schemas.microsoft.com/office/drawing/2014/main" id="{6D74A732-4C89-47E1-B98A-2A44BEED187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339006" name="Alaska">
            <a:extLst>
              <a:ext uri="{FF2B5EF4-FFF2-40B4-BE49-F238E27FC236}">
                <a16:creationId xmlns:a16="http://schemas.microsoft.com/office/drawing/2014/main" id="{8EFADF6E-6BBC-42D3-B5F9-5387802D03B9}"/>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39020" name="Freeform 73">
              <a:extLst>
                <a:ext uri="{FF2B5EF4-FFF2-40B4-BE49-F238E27FC236}">
                  <a16:creationId xmlns:a16="http://schemas.microsoft.com/office/drawing/2014/main" id="{8A924BBC-CF50-442C-B816-C2B5C5A1BAB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339021" name="Freeform 74">
              <a:extLst>
                <a:ext uri="{FF2B5EF4-FFF2-40B4-BE49-F238E27FC236}">
                  <a16:creationId xmlns:a16="http://schemas.microsoft.com/office/drawing/2014/main" id="{F5EE38DE-AA5F-492F-8F08-7C3AC27712E6}"/>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339022" name="Freeform 75">
              <a:extLst>
                <a:ext uri="{FF2B5EF4-FFF2-40B4-BE49-F238E27FC236}">
                  <a16:creationId xmlns:a16="http://schemas.microsoft.com/office/drawing/2014/main" id="{FF88B59A-E3DE-4167-8161-0F91C616F5C7}"/>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339023" name="Freeform 76">
              <a:extLst>
                <a:ext uri="{FF2B5EF4-FFF2-40B4-BE49-F238E27FC236}">
                  <a16:creationId xmlns:a16="http://schemas.microsoft.com/office/drawing/2014/main" id="{E113DFE6-9A3F-466F-A46D-E8856A3C4F19}"/>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339024" name="Freeform 77">
              <a:extLst>
                <a:ext uri="{FF2B5EF4-FFF2-40B4-BE49-F238E27FC236}">
                  <a16:creationId xmlns:a16="http://schemas.microsoft.com/office/drawing/2014/main" id="{48FA53E4-2795-447C-B013-F05F9FFD86BA}"/>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339025" name="Freeform 78">
              <a:extLst>
                <a:ext uri="{FF2B5EF4-FFF2-40B4-BE49-F238E27FC236}">
                  <a16:creationId xmlns:a16="http://schemas.microsoft.com/office/drawing/2014/main" id="{6D42F6E9-B1F3-4D10-BB73-4517AE0E8E8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339026" name="Freeform 79">
              <a:extLst>
                <a:ext uri="{FF2B5EF4-FFF2-40B4-BE49-F238E27FC236}">
                  <a16:creationId xmlns:a16="http://schemas.microsoft.com/office/drawing/2014/main" id="{C0932ECF-BBF2-4179-91C4-6B0FECE8588D}"/>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9027" name="Freeform 80">
              <a:extLst>
                <a:ext uri="{FF2B5EF4-FFF2-40B4-BE49-F238E27FC236}">
                  <a16:creationId xmlns:a16="http://schemas.microsoft.com/office/drawing/2014/main" id="{DA50CFFF-7B82-44DD-B78F-A5FE53E350EB}"/>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9028" name="Freeform 81">
              <a:extLst>
                <a:ext uri="{FF2B5EF4-FFF2-40B4-BE49-F238E27FC236}">
                  <a16:creationId xmlns:a16="http://schemas.microsoft.com/office/drawing/2014/main" id="{761CBA0D-EBA7-459B-AFAF-9A85FE5A1059}"/>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39029" name="Freeform 82">
              <a:extLst>
                <a:ext uri="{FF2B5EF4-FFF2-40B4-BE49-F238E27FC236}">
                  <a16:creationId xmlns:a16="http://schemas.microsoft.com/office/drawing/2014/main" id="{D025124C-C350-4804-B017-FB13DE932E2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339007" name="Rectangle 109">
            <a:extLst>
              <a:ext uri="{FF2B5EF4-FFF2-40B4-BE49-F238E27FC236}">
                <a16:creationId xmlns:a16="http://schemas.microsoft.com/office/drawing/2014/main" id="{7750E2EA-706C-457E-86F8-58E23F3A7B04}"/>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9008" name="Rectangle 110">
            <a:extLst>
              <a:ext uri="{FF2B5EF4-FFF2-40B4-BE49-F238E27FC236}">
                <a16:creationId xmlns:a16="http://schemas.microsoft.com/office/drawing/2014/main" id="{FE0D4B80-27BE-4978-AB8C-B78C216CCADA}"/>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9009" name="Rectangle 111">
            <a:extLst>
              <a:ext uri="{FF2B5EF4-FFF2-40B4-BE49-F238E27FC236}">
                <a16:creationId xmlns:a16="http://schemas.microsoft.com/office/drawing/2014/main" id="{161743A4-DC3F-4744-9EF8-A4000BC05242}"/>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9010" name="Rectangle 112">
            <a:extLst>
              <a:ext uri="{FF2B5EF4-FFF2-40B4-BE49-F238E27FC236}">
                <a16:creationId xmlns:a16="http://schemas.microsoft.com/office/drawing/2014/main" id="{6CFA5CC6-96C8-4A80-B5A1-AF4250C8855B}"/>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9011" name="Rectangle 113">
            <a:extLst>
              <a:ext uri="{FF2B5EF4-FFF2-40B4-BE49-F238E27FC236}">
                <a16:creationId xmlns:a16="http://schemas.microsoft.com/office/drawing/2014/main" id="{FF919B64-1005-4208-A171-DDC54DC8414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39012" name="Text Box 114">
            <a:extLst>
              <a:ext uri="{FF2B5EF4-FFF2-40B4-BE49-F238E27FC236}">
                <a16:creationId xmlns:a16="http://schemas.microsoft.com/office/drawing/2014/main" id="{F73ACE10-30C9-46FC-987B-2A96C4DDD974}"/>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39013" name="Text Box 105">
            <a:extLst>
              <a:ext uri="{FF2B5EF4-FFF2-40B4-BE49-F238E27FC236}">
                <a16:creationId xmlns:a16="http://schemas.microsoft.com/office/drawing/2014/main" id="{F6507B75-A587-43D1-8E8E-6FD83BFBDAA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39014" name="Text Box 106">
            <a:extLst>
              <a:ext uri="{FF2B5EF4-FFF2-40B4-BE49-F238E27FC236}">
                <a16:creationId xmlns:a16="http://schemas.microsoft.com/office/drawing/2014/main" id="{ECB0D02C-B236-4468-BE91-EB83DF13F009}"/>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39015" name="Text Box 107">
            <a:extLst>
              <a:ext uri="{FF2B5EF4-FFF2-40B4-BE49-F238E27FC236}">
                <a16:creationId xmlns:a16="http://schemas.microsoft.com/office/drawing/2014/main" id="{FE892999-8037-4985-8DFF-79B9B0B047E5}"/>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39016" name="Text Box 108">
            <a:extLst>
              <a:ext uri="{FF2B5EF4-FFF2-40B4-BE49-F238E27FC236}">
                <a16:creationId xmlns:a16="http://schemas.microsoft.com/office/drawing/2014/main" id="{A4738F3C-0BA0-4690-8B88-1EFD362CD284}"/>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39017" name="Rectangle 7">
            <a:extLst>
              <a:ext uri="{FF2B5EF4-FFF2-40B4-BE49-F238E27FC236}">
                <a16:creationId xmlns:a16="http://schemas.microsoft.com/office/drawing/2014/main" id="{8C2E7FA5-3AD4-47AF-BE49-4A1A605A27EF}"/>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students could not purchase foods or beverages containing caffeine from vending machines or at the school store, canteen, or snack bar</a:t>
            </a:r>
          </a:p>
        </p:txBody>
      </p:sp>
      <p:sp>
        <p:nvSpPr>
          <p:cNvPr id="339018" name="Text Box 101">
            <a:extLst>
              <a:ext uri="{FF2B5EF4-FFF2-40B4-BE49-F238E27FC236}">
                <a16:creationId xmlns:a16="http://schemas.microsoft.com/office/drawing/2014/main" id="{3BC2BC08-54F6-4AFD-BF12-7A98E881B0B0}"/>
              </a:ext>
              <a:ext uri="{C183D7F6-B498-43B3-948B-1728B52AA6E4}">
                <adec:decorative xmlns:adec="http://schemas.microsoft.com/office/drawing/2017/decorative" val="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39019" name="Text Box 116">
            <a:extLst>
              <a:ext uri="{FF2B5EF4-FFF2-40B4-BE49-F238E27FC236}">
                <a16:creationId xmlns:a16="http://schemas.microsoft.com/office/drawing/2014/main" id="{B9D13F2B-A2C0-416B-BCA6-25FCEB3E0C9B}"/>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Kansas">
            <a:extLst>
              <a:ext uri="{FF2B5EF4-FFF2-40B4-BE49-F238E27FC236}">
                <a16:creationId xmlns:a16="http://schemas.microsoft.com/office/drawing/2014/main" id="{D6EC5FE6-FF6B-4A78-9906-0717043EE566}"/>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40995" name="Missouri">
            <a:extLst>
              <a:ext uri="{FF2B5EF4-FFF2-40B4-BE49-F238E27FC236}">
                <a16:creationId xmlns:a16="http://schemas.microsoft.com/office/drawing/2014/main" id="{D090ECCC-7094-4F6D-9F8A-840888CB731B}"/>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0996" name="Illinois">
            <a:extLst>
              <a:ext uri="{FF2B5EF4-FFF2-40B4-BE49-F238E27FC236}">
                <a16:creationId xmlns:a16="http://schemas.microsoft.com/office/drawing/2014/main" id="{B091C7AB-F027-44B2-81BD-3F8DECC4DD64}"/>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40997" name="Iowa">
            <a:extLst>
              <a:ext uri="{FF2B5EF4-FFF2-40B4-BE49-F238E27FC236}">
                <a16:creationId xmlns:a16="http://schemas.microsoft.com/office/drawing/2014/main" id="{7B893A86-ED9A-465D-9915-C27102744285}"/>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40998" name="New Mexico">
            <a:extLst>
              <a:ext uri="{FF2B5EF4-FFF2-40B4-BE49-F238E27FC236}">
                <a16:creationId xmlns:a16="http://schemas.microsoft.com/office/drawing/2014/main" id="{DE91C0DB-78A1-4F67-A449-ACDF7DDA45E6}"/>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340999" name="Oklahoma">
            <a:extLst>
              <a:ext uri="{FF2B5EF4-FFF2-40B4-BE49-F238E27FC236}">
                <a16:creationId xmlns:a16="http://schemas.microsoft.com/office/drawing/2014/main" id="{D4FD11B3-C818-43F6-BAC3-F692BB04BB07}"/>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1000" name="Florida">
            <a:extLst>
              <a:ext uri="{FF2B5EF4-FFF2-40B4-BE49-F238E27FC236}">
                <a16:creationId xmlns:a16="http://schemas.microsoft.com/office/drawing/2014/main" id="{437B0B65-720F-4558-8843-0D626BB96808}"/>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341001" name="Freeform 9">
            <a:extLst>
              <a:ext uri="{FF2B5EF4-FFF2-40B4-BE49-F238E27FC236}">
                <a16:creationId xmlns:a16="http://schemas.microsoft.com/office/drawing/2014/main" id="{ED52F5BF-C4A9-4090-8A50-90DBF7033A9A}"/>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41002" name="Freeform 10">
            <a:extLst>
              <a:ext uri="{FF2B5EF4-FFF2-40B4-BE49-F238E27FC236}">
                <a16:creationId xmlns:a16="http://schemas.microsoft.com/office/drawing/2014/main" id="{877F5C6E-94D7-4884-8CC4-1B20BD6C71C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41003" name="Freeform 11">
            <a:extLst>
              <a:ext uri="{FF2B5EF4-FFF2-40B4-BE49-F238E27FC236}">
                <a16:creationId xmlns:a16="http://schemas.microsoft.com/office/drawing/2014/main" id="{116784A7-58C5-47B1-AF13-AAD7BF6FC26C}"/>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41004" name="Michigan Upper">
            <a:extLst>
              <a:ext uri="{FF2B5EF4-FFF2-40B4-BE49-F238E27FC236}">
                <a16:creationId xmlns:a16="http://schemas.microsoft.com/office/drawing/2014/main" id="{8059DA55-6F1E-4559-85D2-76596A5BEE09}"/>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341005" name="Michigan">
            <a:extLst>
              <a:ext uri="{FF2B5EF4-FFF2-40B4-BE49-F238E27FC236}">
                <a16:creationId xmlns:a16="http://schemas.microsoft.com/office/drawing/2014/main" id="{31119011-72F2-4980-A9BB-3462448B02D5}"/>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41006" name="New York">
            <a:extLst>
              <a:ext uri="{FF2B5EF4-FFF2-40B4-BE49-F238E27FC236}">
                <a16:creationId xmlns:a16="http://schemas.microsoft.com/office/drawing/2014/main" id="{B3A928EE-73AF-46DC-8522-FDE99472A107}"/>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341007" name="Freeform 15">
            <a:extLst>
              <a:ext uri="{FF2B5EF4-FFF2-40B4-BE49-F238E27FC236}">
                <a16:creationId xmlns:a16="http://schemas.microsoft.com/office/drawing/2014/main" id="{733ADAD5-63D3-46E1-BC3F-A597A9C5E722}"/>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08" name="Freeform 16">
            <a:extLst>
              <a:ext uri="{FF2B5EF4-FFF2-40B4-BE49-F238E27FC236}">
                <a16:creationId xmlns:a16="http://schemas.microsoft.com/office/drawing/2014/main" id="{6E58E1B6-FD0D-4B84-B766-37420B485BA5}"/>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09" name="Washington">
            <a:extLst>
              <a:ext uri="{FF2B5EF4-FFF2-40B4-BE49-F238E27FC236}">
                <a16:creationId xmlns:a16="http://schemas.microsoft.com/office/drawing/2014/main" id="{708067A8-32E4-40D9-AB03-599387A35957}"/>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341010" name="Freeform 19">
            <a:extLst>
              <a:ext uri="{FF2B5EF4-FFF2-40B4-BE49-F238E27FC236}">
                <a16:creationId xmlns:a16="http://schemas.microsoft.com/office/drawing/2014/main" id="{1D5B1D4F-CB6F-49BE-84E1-2C2ECA00C307}"/>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11" name="Alabama">
            <a:extLst>
              <a:ext uri="{FF2B5EF4-FFF2-40B4-BE49-F238E27FC236}">
                <a16:creationId xmlns:a16="http://schemas.microsoft.com/office/drawing/2014/main" id="{2B38D92D-9489-4CBB-AEE9-586740245414}"/>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1012" name="Arizona">
            <a:extLst>
              <a:ext uri="{FF2B5EF4-FFF2-40B4-BE49-F238E27FC236}">
                <a16:creationId xmlns:a16="http://schemas.microsoft.com/office/drawing/2014/main" id="{7FC6B27E-227C-43C2-A331-BDCF25E6AB5B}"/>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41013" name="Arkansas">
            <a:extLst>
              <a:ext uri="{FF2B5EF4-FFF2-40B4-BE49-F238E27FC236}">
                <a16:creationId xmlns:a16="http://schemas.microsoft.com/office/drawing/2014/main" id="{B3D62A1F-D3CE-4EEB-BA4E-FF1D9E487D0F}"/>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1014" name="California">
            <a:extLst>
              <a:ext uri="{FF2B5EF4-FFF2-40B4-BE49-F238E27FC236}">
                <a16:creationId xmlns:a16="http://schemas.microsoft.com/office/drawing/2014/main" id="{C69D55D2-13D7-46A1-B229-98EC64B29D08}"/>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341015" name="Colorado">
            <a:extLst>
              <a:ext uri="{FF2B5EF4-FFF2-40B4-BE49-F238E27FC236}">
                <a16:creationId xmlns:a16="http://schemas.microsoft.com/office/drawing/2014/main" id="{C6438D3E-308A-4271-B42D-DB125B758763}"/>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41016" name="Connecticut">
            <a:extLst>
              <a:ext uri="{FF2B5EF4-FFF2-40B4-BE49-F238E27FC236}">
                <a16:creationId xmlns:a16="http://schemas.microsoft.com/office/drawing/2014/main" id="{A82BB9C1-D3DE-4F58-ABAD-F4C0B75CD7B7}"/>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41017" name="Delaware">
            <a:extLst>
              <a:ext uri="{FF2B5EF4-FFF2-40B4-BE49-F238E27FC236}">
                <a16:creationId xmlns:a16="http://schemas.microsoft.com/office/drawing/2014/main" id="{F4BFDA8C-C165-4498-8EFE-EF700C370DC7}"/>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1018" name="Freeform 27">
            <a:extLst>
              <a:ext uri="{FF2B5EF4-FFF2-40B4-BE49-F238E27FC236}">
                <a16:creationId xmlns:a16="http://schemas.microsoft.com/office/drawing/2014/main" id="{7F98FFE6-F016-4213-90B0-1F26C6B57910}"/>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19" name="Georgia">
            <a:extLst>
              <a:ext uri="{FF2B5EF4-FFF2-40B4-BE49-F238E27FC236}">
                <a16:creationId xmlns:a16="http://schemas.microsoft.com/office/drawing/2014/main" id="{FFB5B85C-F38C-43D1-8AB4-C65E54D38FB3}"/>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341020" name="Idaho">
            <a:extLst>
              <a:ext uri="{FF2B5EF4-FFF2-40B4-BE49-F238E27FC236}">
                <a16:creationId xmlns:a16="http://schemas.microsoft.com/office/drawing/2014/main" id="{4161772D-C833-4FC5-8B27-F89DED86B340}"/>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341021" name="Indiana">
            <a:extLst>
              <a:ext uri="{FF2B5EF4-FFF2-40B4-BE49-F238E27FC236}">
                <a16:creationId xmlns:a16="http://schemas.microsoft.com/office/drawing/2014/main" id="{31D9475E-BD0B-480C-AE62-109299C3D2F7}"/>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41022" name="Kentucky">
            <a:extLst>
              <a:ext uri="{FF2B5EF4-FFF2-40B4-BE49-F238E27FC236}">
                <a16:creationId xmlns:a16="http://schemas.microsoft.com/office/drawing/2014/main" id="{D145E0DA-3BB1-48B6-B920-6D43E0DE5909}"/>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41023" name="Louisiana">
            <a:extLst>
              <a:ext uri="{FF2B5EF4-FFF2-40B4-BE49-F238E27FC236}">
                <a16:creationId xmlns:a16="http://schemas.microsoft.com/office/drawing/2014/main" id="{6937F262-6BFD-4DD5-84F2-F9AFA90A2743}"/>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41024" name="Maine">
            <a:extLst>
              <a:ext uri="{FF2B5EF4-FFF2-40B4-BE49-F238E27FC236}">
                <a16:creationId xmlns:a16="http://schemas.microsoft.com/office/drawing/2014/main" id="{5AE0D3D4-91D4-4D50-BAE7-15755917BCAE}"/>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341025" name="Maryland">
            <a:extLst>
              <a:ext uri="{FF2B5EF4-FFF2-40B4-BE49-F238E27FC236}">
                <a16:creationId xmlns:a16="http://schemas.microsoft.com/office/drawing/2014/main" id="{27022F9F-3927-491F-AC5F-51695B6732E0}"/>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1026" name="Minnesota">
            <a:extLst>
              <a:ext uri="{FF2B5EF4-FFF2-40B4-BE49-F238E27FC236}">
                <a16:creationId xmlns:a16="http://schemas.microsoft.com/office/drawing/2014/main" id="{03911266-107B-454B-AF46-A8DCE24A6234}"/>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41027" name="Mississippi">
            <a:extLst>
              <a:ext uri="{FF2B5EF4-FFF2-40B4-BE49-F238E27FC236}">
                <a16:creationId xmlns:a16="http://schemas.microsoft.com/office/drawing/2014/main" id="{8ECC7344-0435-4AE6-97A0-6F07380AAD93}"/>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41028" name="Montana">
            <a:extLst>
              <a:ext uri="{FF2B5EF4-FFF2-40B4-BE49-F238E27FC236}">
                <a16:creationId xmlns:a16="http://schemas.microsoft.com/office/drawing/2014/main" id="{80DF3E10-34FC-41DC-B983-E374F8C637DD}"/>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41029" name="Nebraska">
            <a:extLst>
              <a:ext uri="{FF2B5EF4-FFF2-40B4-BE49-F238E27FC236}">
                <a16:creationId xmlns:a16="http://schemas.microsoft.com/office/drawing/2014/main" id="{58144224-0F57-41AF-8255-3781448EA634}"/>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341030" name="Nevada">
            <a:extLst>
              <a:ext uri="{FF2B5EF4-FFF2-40B4-BE49-F238E27FC236}">
                <a16:creationId xmlns:a16="http://schemas.microsoft.com/office/drawing/2014/main" id="{8C68CB80-FDF4-4E67-AD6D-13AF6BA6C219}"/>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341031" name="New Hampshire">
            <a:extLst>
              <a:ext uri="{FF2B5EF4-FFF2-40B4-BE49-F238E27FC236}">
                <a16:creationId xmlns:a16="http://schemas.microsoft.com/office/drawing/2014/main" id="{2BD422E6-8195-4E29-834C-36B8956C05A7}"/>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341032" name="New Jersey">
            <a:extLst>
              <a:ext uri="{FF2B5EF4-FFF2-40B4-BE49-F238E27FC236}">
                <a16:creationId xmlns:a16="http://schemas.microsoft.com/office/drawing/2014/main" id="{9DF5BDAC-2DF9-465C-A6CC-4712E7D2451D}"/>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341033" name="North Carolina">
            <a:extLst>
              <a:ext uri="{FF2B5EF4-FFF2-40B4-BE49-F238E27FC236}">
                <a16:creationId xmlns:a16="http://schemas.microsoft.com/office/drawing/2014/main" id="{064D47D7-8B84-43A0-9DB8-A015FB68960D}"/>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41034" name="North Dakota">
            <a:extLst>
              <a:ext uri="{FF2B5EF4-FFF2-40B4-BE49-F238E27FC236}">
                <a16:creationId xmlns:a16="http://schemas.microsoft.com/office/drawing/2014/main" id="{FEE78C48-5351-4C3D-8C38-B9AD22303C6E}"/>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341035" name="Ohio">
            <a:extLst>
              <a:ext uri="{FF2B5EF4-FFF2-40B4-BE49-F238E27FC236}">
                <a16:creationId xmlns:a16="http://schemas.microsoft.com/office/drawing/2014/main" id="{23A986B5-DDFB-4E60-B38F-DACE7B460986}"/>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341036" name="Oregon">
            <a:extLst>
              <a:ext uri="{FF2B5EF4-FFF2-40B4-BE49-F238E27FC236}">
                <a16:creationId xmlns:a16="http://schemas.microsoft.com/office/drawing/2014/main" id="{7F4DA8FD-4AAE-4DFA-9558-AF70CA6E077B}"/>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341037" name="Pennsylvania">
            <a:extLst>
              <a:ext uri="{FF2B5EF4-FFF2-40B4-BE49-F238E27FC236}">
                <a16:creationId xmlns:a16="http://schemas.microsoft.com/office/drawing/2014/main" id="{65A29918-941A-49AE-BAAC-5446A2B55FD4}"/>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341038" name="Rhode Island">
            <a:extLst>
              <a:ext uri="{FF2B5EF4-FFF2-40B4-BE49-F238E27FC236}">
                <a16:creationId xmlns:a16="http://schemas.microsoft.com/office/drawing/2014/main" id="{23A36199-0966-437C-AD5B-BB4EEDC3A65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41039" name="South Carolina">
            <a:extLst>
              <a:ext uri="{FF2B5EF4-FFF2-40B4-BE49-F238E27FC236}">
                <a16:creationId xmlns:a16="http://schemas.microsoft.com/office/drawing/2014/main" id="{4739E146-9AC0-428F-8755-B67575398D2D}"/>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341040" name="South Dakota">
            <a:extLst>
              <a:ext uri="{FF2B5EF4-FFF2-40B4-BE49-F238E27FC236}">
                <a16:creationId xmlns:a16="http://schemas.microsoft.com/office/drawing/2014/main" id="{EA39D16C-D2A1-4352-9BC6-41EE39D6E022}"/>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41041" name="Tennessee">
            <a:extLst>
              <a:ext uri="{FF2B5EF4-FFF2-40B4-BE49-F238E27FC236}">
                <a16:creationId xmlns:a16="http://schemas.microsoft.com/office/drawing/2014/main" id="{6969BD5F-FB59-433C-BEEB-A6C82758ACB7}"/>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341042" name="Texas">
            <a:extLst>
              <a:ext uri="{FF2B5EF4-FFF2-40B4-BE49-F238E27FC236}">
                <a16:creationId xmlns:a16="http://schemas.microsoft.com/office/drawing/2014/main" id="{40EED883-F19B-43F6-8ED7-F285D03466B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341043" name="Utah">
            <a:extLst>
              <a:ext uri="{FF2B5EF4-FFF2-40B4-BE49-F238E27FC236}">
                <a16:creationId xmlns:a16="http://schemas.microsoft.com/office/drawing/2014/main" id="{34EE41DF-D2A0-486F-A9FA-0EFF7677BB25}"/>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41044" name="Vermont">
            <a:extLst>
              <a:ext uri="{FF2B5EF4-FFF2-40B4-BE49-F238E27FC236}">
                <a16:creationId xmlns:a16="http://schemas.microsoft.com/office/drawing/2014/main" id="{67E11C55-2B30-4500-95E0-46D9BDD8C58A}"/>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41045" name="West Virginia">
            <a:extLst>
              <a:ext uri="{FF2B5EF4-FFF2-40B4-BE49-F238E27FC236}">
                <a16:creationId xmlns:a16="http://schemas.microsoft.com/office/drawing/2014/main" id="{42873584-CA0F-4FF7-A8C5-3D82536EADA0}"/>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41046" name="Wisconsin">
            <a:extLst>
              <a:ext uri="{FF2B5EF4-FFF2-40B4-BE49-F238E27FC236}">
                <a16:creationId xmlns:a16="http://schemas.microsoft.com/office/drawing/2014/main" id="{5994954D-3736-4618-B68D-30CB0C651FDC}"/>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341047" name="Wyoming">
            <a:extLst>
              <a:ext uri="{FF2B5EF4-FFF2-40B4-BE49-F238E27FC236}">
                <a16:creationId xmlns:a16="http://schemas.microsoft.com/office/drawing/2014/main" id="{8BC9C5D7-FCDC-413E-A126-A30922138948}"/>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41048" name="Massachusetts">
            <a:extLst>
              <a:ext uri="{FF2B5EF4-FFF2-40B4-BE49-F238E27FC236}">
                <a16:creationId xmlns:a16="http://schemas.microsoft.com/office/drawing/2014/main" id="{C6E38B96-145A-41BE-AA5F-F08901B260BB}"/>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1049" name="Freeform 59">
            <a:extLst>
              <a:ext uri="{FF2B5EF4-FFF2-40B4-BE49-F238E27FC236}">
                <a16:creationId xmlns:a16="http://schemas.microsoft.com/office/drawing/2014/main" id="{85900181-50CC-426C-ACC5-7155FCC7EB54}"/>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50" name="Freeform 60">
            <a:extLst>
              <a:ext uri="{FF2B5EF4-FFF2-40B4-BE49-F238E27FC236}">
                <a16:creationId xmlns:a16="http://schemas.microsoft.com/office/drawing/2014/main" id="{F53B9DA2-9D50-41CB-BF1C-EC6BA7F2E6B0}"/>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051" name="Virginia">
            <a:extLst>
              <a:ext uri="{FF2B5EF4-FFF2-40B4-BE49-F238E27FC236}">
                <a16:creationId xmlns:a16="http://schemas.microsoft.com/office/drawing/2014/main" id="{A996CA09-3E02-4200-842D-AECA96FDACED}"/>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41052" name="Freeform 62">
            <a:extLst>
              <a:ext uri="{FF2B5EF4-FFF2-40B4-BE49-F238E27FC236}">
                <a16:creationId xmlns:a16="http://schemas.microsoft.com/office/drawing/2014/main" id="{D9EB12AE-35EA-45E8-B8AF-29714EFBEC6E}"/>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1053" name="Hawaii">
            <a:extLst>
              <a:ext uri="{FF2B5EF4-FFF2-40B4-BE49-F238E27FC236}">
                <a16:creationId xmlns:a16="http://schemas.microsoft.com/office/drawing/2014/main" id="{29BA2070-2BE7-4A0D-B3B7-874D570A8294}"/>
              </a:ext>
            </a:extLst>
          </p:cNvPr>
          <p:cNvGrpSpPr>
            <a:grpSpLocks/>
          </p:cNvGrpSpPr>
          <p:nvPr/>
        </p:nvGrpSpPr>
        <p:grpSpPr bwMode="auto">
          <a:xfrm>
            <a:off x="682625" y="3846513"/>
            <a:ext cx="963613" cy="498475"/>
            <a:chOff x="582" y="2987"/>
            <a:chExt cx="659" cy="352"/>
          </a:xfrm>
        </p:grpSpPr>
        <p:sp>
          <p:nvSpPr>
            <p:cNvPr id="341078" name="Freeform 64">
              <a:extLst>
                <a:ext uri="{FF2B5EF4-FFF2-40B4-BE49-F238E27FC236}">
                  <a16:creationId xmlns:a16="http://schemas.microsoft.com/office/drawing/2014/main" id="{482299F9-2EA0-458F-AB0F-C8E267523CE0}"/>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341079" name="Freeform 65">
              <a:extLst>
                <a:ext uri="{FF2B5EF4-FFF2-40B4-BE49-F238E27FC236}">
                  <a16:creationId xmlns:a16="http://schemas.microsoft.com/office/drawing/2014/main" id="{FA7BEC9D-DAEA-44AF-82FC-B0334A72E79B}"/>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1080" name="Freeform 66">
              <a:extLst>
                <a:ext uri="{FF2B5EF4-FFF2-40B4-BE49-F238E27FC236}">
                  <a16:creationId xmlns:a16="http://schemas.microsoft.com/office/drawing/2014/main" id="{0717C10F-4695-4E49-87F4-686FA457462A}"/>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1081" name="Freeform 67">
              <a:extLst>
                <a:ext uri="{FF2B5EF4-FFF2-40B4-BE49-F238E27FC236}">
                  <a16:creationId xmlns:a16="http://schemas.microsoft.com/office/drawing/2014/main" id="{9A2FCA60-AD55-42FF-8F96-137F3A0A99C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41082" name="Freeform 68">
              <a:extLst>
                <a:ext uri="{FF2B5EF4-FFF2-40B4-BE49-F238E27FC236}">
                  <a16:creationId xmlns:a16="http://schemas.microsoft.com/office/drawing/2014/main" id="{9B24E631-0040-465D-A50C-5AC277738F4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1083" name="Freeform 69">
              <a:extLst>
                <a:ext uri="{FF2B5EF4-FFF2-40B4-BE49-F238E27FC236}">
                  <a16:creationId xmlns:a16="http://schemas.microsoft.com/office/drawing/2014/main" id="{ADE9921B-5586-4E6F-8CA1-45E065035E4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1084" name="Freeform 70">
              <a:extLst>
                <a:ext uri="{FF2B5EF4-FFF2-40B4-BE49-F238E27FC236}">
                  <a16:creationId xmlns:a16="http://schemas.microsoft.com/office/drawing/2014/main" id="{180025E3-AE00-46D1-8194-372FC17562A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341085" name="Freeform 71">
              <a:extLst>
                <a:ext uri="{FF2B5EF4-FFF2-40B4-BE49-F238E27FC236}">
                  <a16:creationId xmlns:a16="http://schemas.microsoft.com/office/drawing/2014/main" id="{784A40BF-E529-4C3D-8C25-0E9CB9A4268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341054" name="Alaska">
            <a:extLst>
              <a:ext uri="{FF2B5EF4-FFF2-40B4-BE49-F238E27FC236}">
                <a16:creationId xmlns:a16="http://schemas.microsoft.com/office/drawing/2014/main" id="{A798040D-CFAB-493B-A683-9926E493DF3E}"/>
              </a:ext>
            </a:extLst>
          </p:cNvPr>
          <p:cNvGrpSpPr>
            <a:grpSpLocks/>
          </p:cNvGrpSpPr>
          <p:nvPr/>
        </p:nvGrpSpPr>
        <p:grpSpPr bwMode="auto">
          <a:xfrm>
            <a:off x="660400" y="4448175"/>
            <a:ext cx="2776538" cy="987425"/>
            <a:chOff x="523" y="3048"/>
            <a:chExt cx="1899" cy="696"/>
          </a:xfrm>
        </p:grpSpPr>
        <p:sp>
          <p:nvSpPr>
            <p:cNvPr id="341068" name="Freeform 73">
              <a:extLst>
                <a:ext uri="{FF2B5EF4-FFF2-40B4-BE49-F238E27FC236}">
                  <a16:creationId xmlns:a16="http://schemas.microsoft.com/office/drawing/2014/main" id="{8892673E-B941-4780-B38E-F4F8BDC0466B}"/>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341069" name="Freeform 74">
              <a:extLst>
                <a:ext uri="{FF2B5EF4-FFF2-40B4-BE49-F238E27FC236}">
                  <a16:creationId xmlns:a16="http://schemas.microsoft.com/office/drawing/2014/main" id="{26BBB447-3811-4E27-808F-404D735017C2}"/>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341070" name="Freeform 75">
              <a:extLst>
                <a:ext uri="{FF2B5EF4-FFF2-40B4-BE49-F238E27FC236}">
                  <a16:creationId xmlns:a16="http://schemas.microsoft.com/office/drawing/2014/main" id="{A01EF156-82C7-49AF-9641-7ED1BF333579}"/>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41071" name="Freeform 76">
              <a:extLst>
                <a:ext uri="{FF2B5EF4-FFF2-40B4-BE49-F238E27FC236}">
                  <a16:creationId xmlns:a16="http://schemas.microsoft.com/office/drawing/2014/main" id="{71F316F3-2E56-413E-B2EC-F0767C9D85F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341072" name="Freeform 77">
              <a:extLst>
                <a:ext uri="{FF2B5EF4-FFF2-40B4-BE49-F238E27FC236}">
                  <a16:creationId xmlns:a16="http://schemas.microsoft.com/office/drawing/2014/main" id="{D831F351-0AF8-4A72-8A42-AD58B4AFCD1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341073" name="Freeform 78">
              <a:extLst>
                <a:ext uri="{FF2B5EF4-FFF2-40B4-BE49-F238E27FC236}">
                  <a16:creationId xmlns:a16="http://schemas.microsoft.com/office/drawing/2014/main" id="{72E91ED8-819C-4B3A-A7AF-6B83B9524C1C}"/>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1074" name="Freeform 79">
              <a:extLst>
                <a:ext uri="{FF2B5EF4-FFF2-40B4-BE49-F238E27FC236}">
                  <a16:creationId xmlns:a16="http://schemas.microsoft.com/office/drawing/2014/main" id="{CFB85F33-56FE-4FA0-A3F7-EC5FF31F3E4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1075" name="Freeform 80">
              <a:extLst>
                <a:ext uri="{FF2B5EF4-FFF2-40B4-BE49-F238E27FC236}">
                  <a16:creationId xmlns:a16="http://schemas.microsoft.com/office/drawing/2014/main" id="{1DCA422E-40E5-4575-B646-8681DAC97B3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1076" name="Freeform 81">
              <a:extLst>
                <a:ext uri="{FF2B5EF4-FFF2-40B4-BE49-F238E27FC236}">
                  <a16:creationId xmlns:a16="http://schemas.microsoft.com/office/drawing/2014/main" id="{CF8A37CA-9BF5-48E3-A03D-DF023B245F1C}"/>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1077" name="Freeform 82">
              <a:extLst>
                <a:ext uri="{FF2B5EF4-FFF2-40B4-BE49-F238E27FC236}">
                  <a16:creationId xmlns:a16="http://schemas.microsoft.com/office/drawing/2014/main" id="{F8DE2610-3BA1-43F4-B155-D5968CE15ECC}"/>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341055" name="Rectangle 109">
            <a:extLst>
              <a:ext uri="{FF2B5EF4-FFF2-40B4-BE49-F238E27FC236}">
                <a16:creationId xmlns:a16="http://schemas.microsoft.com/office/drawing/2014/main" id="{DD1F1BBA-C89C-4603-A65E-57B1D826B35D}"/>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1056" name="Rectangle 110">
            <a:extLst>
              <a:ext uri="{FF2B5EF4-FFF2-40B4-BE49-F238E27FC236}">
                <a16:creationId xmlns:a16="http://schemas.microsoft.com/office/drawing/2014/main" id="{93D4DA9D-65E7-4A30-A2DF-AC9DB43B4C1E}"/>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1057" name="Rectangle 111">
            <a:extLst>
              <a:ext uri="{FF2B5EF4-FFF2-40B4-BE49-F238E27FC236}">
                <a16:creationId xmlns:a16="http://schemas.microsoft.com/office/drawing/2014/main" id="{0F30AE9A-9C1E-4363-A5E7-ADB70D052FAC}"/>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1058" name="Rectangle 112">
            <a:extLst>
              <a:ext uri="{FF2B5EF4-FFF2-40B4-BE49-F238E27FC236}">
                <a16:creationId xmlns:a16="http://schemas.microsoft.com/office/drawing/2014/main" id="{8BB913CC-9B03-4F8B-9304-3CB227D874B9}"/>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1059" name="Rectangle 113">
            <a:extLst>
              <a:ext uri="{FF2B5EF4-FFF2-40B4-BE49-F238E27FC236}">
                <a16:creationId xmlns:a16="http://schemas.microsoft.com/office/drawing/2014/main" id="{A6A7F8DA-74EC-4CD2-844D-EB44E85BB517}"/>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1060" name="Text Box 114">
            <a:extLst>
              <a:ext uri="{FF2B5EF4-FFF2-40B4-BE49-F238E27FC236}">
                <a16:creationId xmlns:a16="http://schemas.microsoft.com/office/drawing/2014/main" id="{ABF92136-27E0-4FA8-8421-F6BD318B6A8B}"/>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41061" name="Text Box 105">
            <a:extLst>
              <a:ext uri="{FF2B5EF4-FFF2-40B4-BE49-F238E27FC236}">
                <a16:creationId xmlns:a16="http://schemas.microsoft.com/office/drawing/2014/main" id="{248E0119-D233-40B3-9C4B-7AD4BDA3CF0B}"/>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41062" name="Text Box 106">
            <a:extLst>
              <a:ext uri="{FF2B5EF4-FFF2-40B4-BE49-F238E27FC236}">
                <a16:creationId xmlns:a16="http://schemas.microsoft.com/office/drawing/2014/main" id="{AF63D0A3-84A2-4522-B504-873DE45F538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41063" name="Text Box 107">
            <a:extLst>
              <a:ext uri="{FF2B5EF4-FFF2-40B4-BE49-F238E27FC236}">
                <a16:creationId xmlns:a16="http://schemas.microsoft.com/office/drawing/2014/main" id="{914667FC-7CBE-4592-96AF-9433CEBE974D}"/>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41064" name="Text Box 108">
            <a:extLst>
              <a:ext uri="{FF2B5EF4-FFF2-40B4-BE49-F238E27FC236}">
                <a16:creationId xmlns:a16="http://schemas.microsoft.com/office/drawing/2014/main" id="{6C510B16-C9DA-4009-8F75-D3C1FCEE20C9}"/>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41065" name="Rectangle 7">
            <a:extLst>
              <a:ext uri="{FF2B5EF4-FFF2-40B4-BE49-F238E27FC236}">
                <a16:creationId xmlns:a16="http://schemas.microsoft.com/office/drawing/2014/main" id="{6AF079D1-2FA1-42F4-B700-2B79B3F0E8E2}"/>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allowed students to purchase fruits and vegetables from vending machines or at the school store, canteen, or snack bar</a:t>
            </a:r>
          </a:p>
        </p:txBody>
      </p:sp>
      <p:sp>
        <p:nvSpPr>
          <p:cNvPr id="341066" name="Text Box 101">
            <a:extLst>
              <a:ext uri="{FF2B5EF4-FFF2-40B4-BE49-F238E27FC236}">
                <a16:creationId xmlns:a16="http://schemas.microsoft.com/office/drawing/2014/main" id="{53E6F7AD-26A6-420B-912D-4898071F78FE}"/>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41067" name="Text Box 116">
            <a:extLst>
              <a:ext uri="{FF2B5EF4-FFF2-40B4-BE49-F238E27FC236}">
                <a16:creationId xmlns:a16="http://schemas.microsoft.com/office/drawing/2014/main" id="{C58F39AB-25B8-4AAE-87A3-BB18513301BA}"/>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Kansas">
            <a:extLst>
              <a:ext uri="{FF2B5EF4-FFF2-40B4-BE49-F238E27FC236}">
                <a16:creationId xmlns:a16="http://schemas.microsoft.com/office/drawing/2014/main" id="{4D1C8FA4-8DE4-4C57-B28B-F6679BC0A823}"/>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343043" name="Missouri">
            <a:extLst>
              <a:ext uri="{FF2B5EF4-FFF2-40B4-BE49-F238E27FC236}">
                <a16:creationId xmlns:a16="http://schemas.microsoft.com/office/drawing/2014/main" id="{C48D3D6A-5BA4-40CB-85B6-5C5DDA0016B5}"/>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343044" name="Illinois">
            <a:extLst>
              <a:ext uri="{FF2B5EF4-FFF2-40B4-BE49-F238E27FC236}">
                <a16:creationId xmlns:a16="http://schemas.microsoft.com/office/drawing/2014/main" id="{612D9A1F-0E61-4263-8BB4-21F4D2749795}"/>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343045" name="Iowa">
            <a:extLst>
              <a:ext uri="{FF2B5EF4-FFF2-40B4-BE49-F238E27FC236}">
                <a16:creationId xmlns:a16="http://schemas.microsoft.com/office/drawing/2014/main" id="{CC94EB72-8BD8-4843-99E9-5355F3D0108E}"/>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43046" name="New Mexico">
            <a:extLst>
              <a:ext uri="{FF2B5EF4-FFF2-40B4-BE49-F238E27FC236}">
                <a16:creationId xmlns:a16="http://schemas.microsoft.com/office/drawing/2014/main" id="{D27E6B94-46C3-4F9C-A088-AB1827C0CE4C}"/>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43047" name="Oklahoma">
            <a:extLst>
              <a:ext uri="{FF2B5EF4-FFF2-40B4-BE49-F238E27FC236}">
                <a16:creationId xmlns:a16="http://schemas.microsoft.com/office/drawing/2014/main" id="{BA750E25-35A0-4611-A2C4-F7D5B526C1C3}"/>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3048" name="Florida">
            <a:extLst>
              <a:ext uri="{FF2B5EF4-FFF2-40B4-BE49-F238E27FC236}">
                <a16:creationId xmlns:a16="http://schemas.microsoft.com/office/drawing/2014/main" id="{3636A269-2088-4D16-96F6-CB2E5311B20F}"/>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43049" name="Freeform 9">
            <a:extLst>
              <a:ext uri="{FF2B5EF4-FFF2-40B4-BE49-F238E27FC236}">
                <a16:creationId xmlns:a16="http://schemas.microsoft.com/office/drawing/2014/main" id="{5B331FBB-5985-4CE4-B56A-345F0A421D8F}"/>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43050" name="Freeform 10">
            <a:extLst>
              <a:ext uri="{FF2B5EF4-FFF2-40B4-BE49-F238E27FC236}">
                <a16:creationId xmlns:a16="http://schemas.microsoft.com/office/drawing/2014/main" id="{C7876298-0F88-41CD-97F6-D96FDFEEF773}"/>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43051" name="Freeform 11">
            <a:extLst>
              <a:ext uri="{FF2B5EF4-FFF2-40B4-BE49-F238E27FC236}">
                <a16:creationId xmlns:a16="http://schemas.microsoft.com/office/drawing/2014/main" id="{2FB194E6-4D06-44F5-8757-7BDC549BE295}"/>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43052" name="Michigan Upper">
            <a:extLst>
              <a:ext uri="{FF2B5EF4-FFF2-40B4-BE49-F238E27FC236}">
                <a16:creationId xmlns:a16="http://schemas.microsoft.com/office/drawing/2014/main" id="{00812A49-09FE-45FE-BA72-AD57F83A502F}"/>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43053" name="Michigan">
            <a:extLst>
              <a:ext uri="{FF2B5EF4-FFF2-40B4-BE49-F238E27FC236}">
                <a16:creationId xmlns:a16="http://schemas.microsoft.com/office/drawing/2014/main" id="{0E4D9566-78A9-4309-9B69-6DCAF7A6D6DF}"/>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43054" name="New York">
            <a:extLst>
              <a:ext uri="{FF2B5EF4-FFF2-40B4-BE49-F238E27FC236}">
                <a16:creationId xmlns:a16="http://schemas.microsoft.com/office/drawing/2014/main" id="{F42D1223-4128-49FF-97AF-33D21246EED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43055" name="Freeform 15">
            <a:extLst>
              <a:ext uri="{FF2B5EF4-FFF2-40B4-BE49-F238E27FC236}">
                <a16:creationId xmlns:a16="http://schemas.microsoft.com/office/drawing/2014/main" id="{8145CD8D-6F73-4E6A-A737-9F07DC383577}"/>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56" name="Freeform 16">
            <a:extLst>
              <a:ext uri="{FF2B5EF4-FFF2-40B4-BE49-F238E27FC236}">
                <a16:creationId xmlns:a16="http://schemas.microsoft.com/office/drawing/2014/main" id="{2B56FC37-5676-4204-8682-DA722F61558E}"/>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57" name="Washington">
            <a:extLst>
              <a:ext uri="{FF2B5EF4-FFF2-40B4-BE49-F238E27FC236}">
                <a16:creationId xmlns:a16="http://schemas.microsoft.com/office/drawing/2014/main" id="{94F2DCBF-EB23-471E-98C6-8D386DE0A71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343058" name="Freeform 19">
            <a:extLst>
              <a:ext uri="{FF2B5EF4-FFF2-40B4-BE49-F238E27FC236}">
                <a16:creationId xmlns:a16="http://schemas.microsoft.com/office/drawing/2014/main" id="{A1DB2E8E-468C-454B-931F-6615A90F99A5}"/>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59" name="Alabama">
            <a:extLst>
              <a:ext uri="{FF2B5EF4-FFF2-40B4-BE49-F238E27FC236}">
                <a16:creationId xmlns:a16="http://schemas.microsoft.com/office/drawing/2014/main" id="{55C79CC5-5EB1-4714-B865-E89CBB99373B}"/>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3060" name="Arizona">
            <a:extLst>
              <a:ext uri="{FF2B5EF4-FFF2-40B4-BE49-F238E27FC236}">
                <a16:creationId xmlns:a16="http://schemas.microsoft.com/office/drawing/2014/main" id="{F346B4AD-1B21-48C9-9FE3-850F3223337F}"/>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43061" name="Arkansas">
            <a:extLst>
              <a:ext uri="{FF2B5EF4-FFF2-40B4-BE49-F238E27FC236}">
                <a16:creationId xmlns:a16="http://schemas.microsoft.com/office/drawing/2014/main" id="{C5036048-D157-4233-9A80-C9CB135EB2CC}"/>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43062" name="California">
            <a:extLst>
              <a:ext uri="{FF2B5EF4-FFF2-40B4-BE49-F238E27FC236}">
                <a16:creationId xmlns:a16="http://schemas.microsoft.com/office/drawing/2014/main" id="{4D52B6D3-CB08-43FE-AA52-13945380DD04}"/>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43063" name="Colorado">
            <a:extLst>
              <a:ext uri="{FF2B5EF4-FFF2-40B4-BE49-F238E27FC236}">
                <a16:creationId xmlns:a16="http://schemas.microsoft.com/office/drawing/2014/main" id="{20FCF292-E99E-443F-9433-E13B24E222FB}"/>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43064" name="Connecticut">
            <a:extLst>
              <a:ext uri="{FF2B5EF4-FFF2-40B4-BE49-F238E27FC236}">
                <a16:creationId xmlns:a16="http://schemas.microsoft.com/office/drawing/2014/main" id="{F8981DFD-86D1-45C7-87EB-39FB7FAF49D9}"/>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43065" name="Delaware">
            <a:extLst>
              <a:ext uri="{FF2B5EF4-FFF2-40B4-BE49-F238E27FC236}">
                <a16:creationId xmlns:a16="http://schemas.microsoft.com/office/drawing/2014/main" id="{C0A2B7A2-4766-4DB9-AD98-D810A5A683E3}"/>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43066" name="Freeform 27">
            <a:extLst>
              <a:ext uri="{FF2B5EF4-FFF2-40B4-BE49-F238E27FC236}">
                <a16:creationId xmlns:a16="http://schemas.microsoft.com/office/drawing/2014/main" id="{E67FEDFE-F5C4-4470-B7B5-C07C07D20889}"/>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67" name="Georgia">
            <a:extLst>
              <a:ext uri="{FF2B5EF4-FFF2-40B4-BE49-F238E27FC236}">
                <a16:creationId xmlns:a16="http://schemas.microsoft.com/office/drawing/2014/main" id="{556E2E55-E146-4133-92BB-49981A852C75}"/>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343068" name="Idaho">
            <a:extLst>
              <a:ext uri="{FF2B5EF4-FFF2-40B4-BE49-F238E27FC236}">
                <a16:creationId xmlns:a16="http://schemas.microsoft.com/office/drawing/2014/main" id="{FD4BFAE2-2D7B-4DE5-B0BF-22CD6AF2CB3D}"/>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43069" name="Indiana">
            <a:extLst>
              <a:ext uri="{FF2B5EF4-FFF2-40B4-BE49-F238E27FC236}">
                <a16:creationId xmlns:a16="http://schemas.microsoft.com/office/drawing/2014/main" id="{ECCC0DDA-6D78-4A0E-B7A3-764103A9B9FC}"/>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43070" name="Kentucky">
            <a:extLst>
              <a:ext uri="{FF2B5EF4-FFF2-40B4-BE49-F238E27FC236}">
                <a16:creationId xmlns:a16="http://schemas.microsoft.com/office/drawing/2014/main" id="{5FF22078-9716-4AB1-8EF5-C2A352190ED8}"/>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43071" name="Louisiana">
            <a:extLst>
              <a:ext uri="{FF2B5EF4-FFF2-40B4-BE49-F238E27FC236}">
                <a16:creationId xmlns:a16="http://schemas.microsoft.com/office/drawing/2014/main" id="{BCEEFA75-1E96-4E2C-A360-E77325B410C5}"/>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43072" name="Maine">
            <a:extLst>
              <a:ext uri="{FF2B5EF4-FFF2-40B4-BE49-F238E27FC236}">
                <a16:creationId xmlns:a16="http://schemas.microsoft.com/office/drawing/2014/main" id="{C3B266E5-719F-4043-939A-E767D66C9896}"/>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343073" name="Maryland">
            <a:extLst>
              <a:ext uri="{FF2B5EF4-FFF2-40B4-BE49-F238E27FC236}">
                <a16:creationId xmlns:a16="http://schemas.microsoft.com/office/drawing/2014/main" id="{4E77E554-797A-47F8-BC1B-BAD223DAF2D0}"/>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3074" name="Minnesota">
            <a:extLst>
              <a:ext uri="{FF2B5EF4-FFF2-40B4-BE49-F238E27FC236}">
                <a16:creationId xmlns:a16="http://schemas.microsoft.com/office/drawing/2014/main" id="{2D66616F-58C9-49D4-ACF5-7AEFB8FFAF1D}"/>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43075" name="Mississippi">
            <a:extLst>
              <a:ext uri="{FF2B5EF4-FFF2-40B4-BE49-F238E27FC236}">
                <a16:creationId xmlns:a16="http://schemas.microsoft.com/office/drawing/2014/main" id="{A0B11900-CF33-42B3-AB83-33FB4AAEEC40}"/>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43076" name="Montana">
            <a:extLst>
              <a:ext uri="{FF2B5EF4-FFF2-40B4-BE49-F238E27FC236}">
                <a16:creationId xmlns:a16="http://schemas.microsoft.com/office/drawing/2014/main" id="{D2A0758D-AC59-416C-A068-6918360D68FF}"/>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43077" name="Nebraska">
            <a:extLst>
              <a:ext uri="{FF2B5EF4-FFF2-40B4-BE49-F238E27FC236}">
                <a16:creationId xmlns:a16="http://schemas.microsoft.com/office/drawing/2014/main" id="{896475F3-6FF5-498E-9390-027A28FED692}"/>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43078" name="Nevada">
            <a:extLst>
              <a:ext uri="{FF2B5EF4-FFF2-40B4-BE49-F238E27FC236}">
                <a16:creationId xmlns:a16="http://schemas.microsoft.com/office/drawing/2014/main" id="{D11BA5C8-F67B-42ED-9C6A-DCBF3B14FD88}"/>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7A9CF"/>
          </a:solidFill>
          <a:ln w="15875">
            <a:solidFill>
              <a:srgbClr val="003F48"/>
            </a:solidFill>
            <a:prstDash val="solid"/>
            <a:round/>
            <a:headEnd/>
            <a:tailEnd/>
          </a:ln>
        </p:spPr>
        <p:txBody>
          <a:bodyPr/>
          <a:lstStyle/>
          <a:p>
            <a:endParaRPr lang="en-US"/>
          </a:p>
        </p:txBody>
      </p:sp>
      <p:sp>
        <p:nvSpPr>
          <p:cNvPr id="343079" name="New Hampshire">
            <a:extLst>
              <a:ext uri="{FF2B5EF4-FFF2-40B4-BE49-F238E27FC236}">
                <a16:creationId xmlns:a16="http://schemas.microsoft.com/office/drawing/2014/main" id="{42678B7E-EC1C-48FF-B964-D0DA3A0AD90F}"/>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43080" name="New Jersey">
            <a:extLst>
              <a:ext uri="{FF2B5EF4-FFF2-40B4-BE49-F238E27FC236}">
                <a16:creationId xmlns:a16="http://schemas.microsoft.com/office/drawing/2014/main" id="{1292F591-8C3F-45BE-8261-D097AC0F062B}"/>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343081" name="North Carolina">
            <a:extLst>
              <a:ext uri="{FF2B5EF4-FFF2-40B4-BE49-F238E27FC236}">
                <a16:creationId xmlns:a16="http://schemas.microsoft.com/office/drawing/2014/main" id="{80DDD3B8-B98E-4856-84D6-2B00F5C96CD6}"/>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343082" name="North Dakota">
            <a:extLst>
              <a:ext uri="{FF2B5EF4-FFF2-40B4-BE49-F238E27FC236}">
                <a16:creationId xmlns:a16="http://schemas.microsoft.com/office/drawing/2014/main" id="{784B39BA-F7FE-4EB7-8A0E-305CDF015A26}"/>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343083" name="Ohio">
            <a:extLst>
              <a:ext uri="{FF2B5EF4-FFF2-40B4-BE49-F238E27FC236}">
                <a16:creationId xmlns:a16="http://schemas.microsoft.com/office/drawing/2014/main" id="{AB649208-A934-461A-BF5B-5CE70C30F0BC}"/>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343084" name="Oregon">
            <a:extLst>
              <a:ext uri="{FF2B5EF4-FFF2-40B4-BE49-F238E27FC236}">
                <a16:creationId xmlns:a16="http://schemas.microsoft.com/office/drawing/2014/main" id="{CA321617-458D-49C0-A68B-C02E250C858E}"/>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343085" name="Pennsylvania">
            <a:extLst>
              <a:ext uri="{FF2B5EF4-FFF2-40B4-BE49-F238E27FC236}">
                <a16:creationId xmlns:a16="http://schemas.microsoft.com/office/drawing/2014/main" id="{825814FE-FA41-4266-A44C-EF7A9A7F8530}"/>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43086" name="Rhode Island">
            <a:extLst>
              <a:ext uri="{FF2B5EF4-FFF2-40B4-BE49-F238E27FC236}">
                <a16:creationId xmlns:a16="http://schemas.microsoft.com/office/drawing/2014/main" id="{CA991AD8-B097-42B8-88DA-1EA2BD1017C2}"/>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343087" name="South Carolina">
            <a:extLst>
              <a:ext uri="{FF2B5EF4-FFF2-40B4-BE49-F238E27FC236}">
                <a16:creationId xmlns:a16="http://schemas.microsoft.com/office/drawing/2014/main" id="{2AAC65F6-9939-43E0-A57E-D587FF91241F}"/>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43088" name="South Dakota">
            <a:extLst>
              <a:ext uri="{FF2B5EF4-FFF2-40B4-BE49-F238E27FC236}">
                <a16:creationId xmlns:a16="http://schemas.microsoft.com/office/drawing/2014/main" id="{7A3A80D9-B822-4D67-A3F7-212500714B7B}"/>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343089" name="Tennessee">
            <a:extLst>
              <a:ext uri="{FF2B5EF4-FFF2-40B4-BE49-F238E27FC236}">
                <a16:creationId xmlns:a16="http://schemas.microsoft.com/office/drawing/2014/main" id="{FC8A8DE3-CF51-443E-9F8A-A5603B62B152}"/>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343090" name="Texas">
            <a:extLst>
              <a:ext uri="{FF2B5EF4-FFF2-40B4-BE49-F238E27FC236}">
                <a16:creationId xmlns:a16="http://schemas.microsoft.com/office/drawing/2014/main" id="{735EE229-2478-47C8-ADF6-08398471D7B7}"/>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7A9CF"/>
          </a:solidFill>
          <a:ln w="15875">
            <a:solidFill>
              <a:srgbClr val="003F48"/>
            </a:solidFill>
            <a:prstDash val="solid"/>
            <a:round/>
            <a:headEnd/>
            <a:tailEnd/>
          </a:ln>
        </p:spPr>
        <p:txBody>
          <a:bodyPr/>
          <a:lstStyle/>
          <a:p>
            <a:endParaRPr lang="en-US"/>
          </a:p>
        </p:txBody>
      </p:sp>
      <p:sp>
        <p:nvSpPr>
          <p:cNvPr id="343091" name="Utah">
            <a:extLst>
              <a:ext uri="{FF2B5EF4-FFF2-40B4-BE49-F238E27FC236}">
                <a16:creationId xmlns:a16="http://schemas.microsoft.com/office/drawing/2014/main" id="{91CCE505-8BD2-4BF5-9705-5E7B49C1945E}"/>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43092" name="Vermont">
            <a:extLst>
              <a:ext uri="{FF2B5EF4-FFF2-40B4-BE49-F238E27FC236}">
                <a16:creationId xmlns:a16="http://schemas.microsoft.com/office/drawing/2014/main" id="{30E28632-F117-4544-9F9F-215CA83B1C2D}"/>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43093" name="West Virginia">
            <a:extLst>
              <a:ext uri="{FF2B5EF4-FFF2-40B4-BE49-F238E27FC236}">
                <a16:creationId xmlns:a16="http://schemas.microsoft.com/office/drawing/2014/main" id="{0F31E71B-1BF3-48EE-975A-76ADAA9F309B}"/>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43094" name="Wisconsin">
            <a:extLst>
              <a:ext uri="{FF2B5EF4-FFF2-40B4-BE49-F238E27FC236}">
                <a16:creationId xmlns:a16="http://schemas.microsoft.com/office/drawing/2014/main" id="{C872C2B8-C641-45AA-9609-08F9D740711E}"/>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43095" name="Wyoming">
            <a:extLst>
              <a:ext uri="{FF2B5EF4-FFF2-40B4-BE49-F238E27FC236}">
                <a16:creationId xmlns:a16="http://schemas.microsoft.com/office/drawing/2014/main" id="{BE2CBF12-9CA9-4222-A53D-FC58B1043004}"/>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43096" name="Massachusetts">
            <a:extLst>
              <a:ext uri="{FF2B5EF4-FFF2-40B4-BE49-F238E27FC236}">
                <a16:creationId xmlns:a16="http://schemas.microsoft.com/office/drawing/2014/main" id="{B487AB2A-EDAA-4A71-93BD-2C8D54ABB7F8}"/>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3097" name="Freeform 59">
            <a:extLst>
              <a:ext uri="{FF2B5EF4-FFF2-40B4-BE49-F238E27FC236}">
                <a16:creationId xmlns:a16="http://schemas.microsoft.com/office/drawing/2014/main" id="{D77E6B03-4720-4417-A752-B1CB08E0D6E6}"/>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98" name="Freeform 60">
            <a:extLst>
              <a:ext uri="{FF2B5EF4-FFF2-40B4-BE49-F238E27FC236}">
                <a16:creationId xmlns:a16="http://schemas.microsoft.com/office/drawing/2014/main" id="{29687F2E-3064-44E8-9D73-88DF0530A3CE}"/>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099" name="Virginia">
            <a:extLst>
              <a:ext uri="{FF2B5EF4-FFF2-40B4-BE49-F238E27FC236}">
                <a16:creationId xmlns:a16="http://schemas.microsoft.com/office/drawing/2014/main" id="{342C7870-A8CC-4D59-935A-A2E7CC51B840}"/>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343100" name="Freeform 62">
            <a:extLst>
              <a:ext uri="{FF2B5EF4-FFF2-40B4-BE49-F238E27FC236}">
                <a16:creationId xmlns:a16="http://schemas.microsoft.com/office/drawing/2014/main" id="{71C01B55-07D9-4DD2-B1A6-926535478382}"/>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3101" name="Hawaii">
            <a:extLst>
              <a:ext uri="{FF2B5EF4-FFF2-40B4-BE49-F238E27FC236}">
                <a16:creationId xmlns:a16="http://schemas.microsoft.com/office/drawing/2014/main" id="{5B183F0F-6D90-430A-9CA7-6F0E00A4C83E}"/>
              </a:ext>
            </a:extLst>
          </p:cNvPr>
          <p:cNvGrpSpPr>
            <a:grpSpLocks/>
          </p:cNvGrpSpPr>
          <p:nvPr/>
        </p:nvGrpSpPr>
        <p:grpSpPr bwMode="auto">
          <a:xfrm>
            <a:off x="682625" y="3846513"/>
            <a:ext cx="963613" cy="498475"/>
            <a:chOff x="582" y="2987"/>
            <a:chExt cx="659" cy="352"/>
          </a:xfrm>
        </p:grpSpPr>
        <p:sp>
          <p:nvSpPr>
            <p:cNvPr id="343126" name="Freeform 64">
              <a:extLst>
                <a:ext uri="{FF2B5EF4-FFF2-40B4-BE49-F238E27FC236}">
                  <a16:creationId xmlns:a16="http://schemas.microsoft.com/office/drawing/2014/main" id="{89436858-885D-4AA0-B288-7C6B2A3DF10E}"/>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343127" name="Freeform 65">
              <a:extLst>
                <a:ext uri="{FF2B5EF4-FFF2-40B4-BE49-F238E27FC236}">
                  <a16:creationId xmlns:a16="http://schemas.microsoft.com/office/drawing/2014/main" id="{34F72BEE-38D8-4D5B-8917-663618167C6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43128" name="Freeform 66">
              <a:extLst>
                <a:ext uri="{FF2B5EF4-FFF2-40B4-BE49-F238E27FC236}">
                  <a16:creationId xmlns:a16="http://schemas.microsoft.com/office/drawing/2014/main" id="{B6464DB8-18F8-4ED4-8333-1D486051CE65}"/>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3129" name="Freeform 67">
              <a:extLst>
                <a:ext uri="{FF2B5EF4-FFF2-40B4-BE49-F238E27FC236}">
                  <a16:creationId xmlns:a16="http://schemas.microsoft.com/office/drawing/2014/main" id="{66F23DC4-7E19-4E85-9D12-229BE3FCA6B4}"/>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43130" name="Freeform 68">
              <a:extLst>
                <a:ext uri="{FF2B5EF4-FFF2-40B4-BE49-F238E27FC236}">
                  <a16:creationId xmlns:a16="http://schemas.microsoft.com/office/drawing/2014/main" id="{A3A9F6A4-40CB-4664-8C1A-FE2E810F57D5}"/>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43131" name="Freeform 69">
              <a:extLst>
                <a:ext uri="{FF2B5EF4-FFF2-40B4-BE49-F238E27FC236}">
                  <a16:creationId xmlns:a16="http://schemas.microsoft.com/office/drawing/2014/main" id="{FDCF1B20-70BF-4DE0-9844-8FB05C1D1BE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43132" name="Freeform 70">
              <a:extLst>
                <a:ext uri="{FF2B5EF4-FFF2-40B4-BE49-F238E27FC236}">
                  <a16:creationId xmlns:a16="http://schemas.microsoft.com/office/drawing/2014/main" id="{A439F262-01A1-4F60-982D-898EA5CC31C9}"/>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343133" name="Freeform 71">
              <a:extLst>
                <a:ext uri="{FF2B5EF4-FFF2-40B4-BE49-F238E27FC236}">
                  <a16:creationId xmlns:a16="http://schemas.microsoft.com/office/drawing/2014/main" id="{74F03546-C14B-49D6-BD58-99A5EEB9EE33}"/>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343102" name="Alaska">
            <a:extLst>
              <a:ext uri="{FF2B5EF4-FFF2-40B4-BE49-F238E27FC236}">
                <a16:creationId xmlns:a16="http://schemas.microsoft.com/office/drawing/2014/main" id="{A030EB02-F920-4E1E-817D-165925BE3AB9}"/>
              </a:ext>
            </a:extLst>
          </p:cNvPr>
          <p:cNvGrpSpPr>
            <a:grpSpLocks/>
          </p:cNvGrpSpPr>
          <p:nvPr/>
        </p:nvGrpSpPr>
        <p:grpSpPr bwMode="auto">
          <a:xfrm>
            <a:off x="660400" y="4448175"/>
            <a:ext cx="2776538" cy="987425"/>
            <a:chOff x="523" y="3048"/>
            <a:chExt cx="1899" cy="696"/>
          </a:xfrm>
        </p:grpSpPr>
        <p:sp>
          <p:nvSpPr>
            <p:cNvPr id="343116" name="Freeform 73">
              <a:extLst>
                <a:ext uri="{FF2B5EF4-FFF2-40B4-BE49-F238E27FC236}">
                  <a16:creationId xmlns:a16="http://schemas.microsoft.com/office/drawing/2014/main" id="{A50952E9-9F7F-450F-A62F-51898507FCD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43117" name="Freeform 74">
              <a:extLst>
                <a:ext uri="{FF2B5EF4-FFF2-40B4-BE49-F238E27FC236}">
                  <a16:creationId xmlns:a16="http://schemas.microsoft.com/office/drawing/2014/main" id="{BCEDE555-6BC6-44BE-948F-D8AAD669AD62}"/>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43118" name="Freeform 75">
              <a:extLst>
                <a:ext uri="{FF2B5EF4-FFF2-40B4-BE49-F238E27FC236}">
                  <a16:creationId xmlns:a16="http://schemas.microsoft.com/office/drawing/2014/main" id="{0B9A7706-ADB9-4D15-B034-D87C3E91E2C6}"/>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43119" name="Freeform 76">
              <a:extLst>
                <a:ext uri="{FF2B5EF4-FFF2-40B4-BE49-F238E27FC236}">
                  <a16:creationId xmlns:a16="http://schemas.microsoft.com/office/drawing/2014/main" id="{473569A3-8093-4FEF-81DB-708C8BEECF33}"/>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43120" name="Freeform 77">
              <a:extLst>
                <a:ext uri="{FF2B5EF4-FFF2-40B4-BE49-F238E27FC236}">
                  <a16:creationId xmlns:a16="http://schemas.microsoft.com/office/drawing/2014/main" id="{6FFCE477-54EE-4F29-8CE8-840A24B51E4C}"/>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43121" name="Freeform 78">
              <a:extLst>
                <a:ext uri="{FF2B5EF4-FFF2-40B4-BE49-F238E27FC236}">
                  <a16:creationId xmlns:a16="http://schemas.microsoft.com/office/drawing/2014/main" id="{1903DC79-87FC-4D8B-9381-BCD2A6B9D95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43122" name="Freeform 79">
              <a:extLst>
                <a:ext uri="{FF2B5EF4-FFF2-40B4-BE49-F238E27FC236}">
                  <a16:creationId xmlns:a16="http://schemas.microsoft.com/office/drawing/2014/main" id="{D01BAA22-FB63-4D9E-A6D7-C9749D5E22BB}"/>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3123" name="Freeform 80">
              <a:extLst>
                <a:ext uri="{FF2B5EF4-FFF2-40B4-BE49-F238E27FC236}">
                  <a16:creationId xmlns:a16="http://schemas.microsoft.com/office/drawing/2014/main" id="{B77E4587-0791-4AA6-A375-5EFCE7E56F0E}"/>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3124" name="Freeform 81">
              <a:extLst>
                <a:ext uri="{FF2B5EF4-FFF2-40B4-BE49-F238E27FC236}">
                  <a16:creationId xmlns:a16="http://schemas.microsoft.com/office/drawing/2014/main" id="{0291517C-3CF6-474D-9C21-B1B0D49634E7}"/>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43125" name="Freeform 82">
              <a:extLst>
                <a:ext uri="{FF2B5EF4-FFF2-40B4-BE49-F238E27FC236}">
                  <a16:creationId xmlns:a16="http://schemas.microsoft.com/office/drawing/2014/main" id="{136996AC-D6F3-4E3C-A9CC-9DD5C1C1ED7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43103" name="Rectangle 109">
            <a:extLst>
              <a:ext uri="{FF2B5EF4-FFF2-40B4-BE49-F238E27FC236}">
                <a16:creationId xmlns:a16="http://schemas.microsoft.com/office/drawing/2014/main" id="{426FC731-4050-4952-BA54-D6EA9D7A9307}"/>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3104" name="Rectangle 110">
            <a:extLst>
              <a:ext uri="{FF2B5EF4-FFF2-40B4-BE49-F238E27FC236}">
                <a16:creationId xmlns:a16="http://schemas.microsoft.com/office/drawing/2014/main" id="{85E9E56C-EC72-44FE-85FF-07E9ADAEE6F3}"/>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3105" name="Rectangle 111">
            <a:extLst>
              <a:ext uri="{FF2B5EF4-FFF2-40B4-BE49-F238E27FC236}">
                <a16:creationId xmlns:a16="http://schemas.microsoft.com/office/drawing/2014/main" id="{28AFA851-E180-43B9-9DFB-9D9F46A03A96}"/>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3106" name="Rectangle 112">
            <a:extLst>
              <a:ext uri="{FF2B5EF4-FFF2-40B4-BE49-F238E27FC236}">
                <a16:creationId xmlns:a16="http://schemas.microsoft.com/office/drawing/2014/main" id="{9F8300A9-374A-425A-AE63-96913D2DBA2E}"/>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3107" name="Rectangle 113">
            <a:extLst>
              <a:ext uri="{FF2B5EF4-FFF2-40B4-BE49-F238E27FC236}">
                <a16:creationId xmlns:a16="http://schemas.microsoft.com/office/drawing/2014/main" id="{EAE76107-6909-47EC-A968-3D7C7DD630E0}"/>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3108" name="Text Box 114">
            <a:extLst>
              <a:ext uri="{FF2B5EF4-FFF2-40B4-BE49-F238E27FC236}">
                <a16:creationId xmlns:a16="http://schemas.microsoft.com/office/drawing/2014/main" id="{C0FAFBFF-484D-4D69-975D-3874276D8E0B}"/>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43109" name="Text Box 105">
            <a:extLst>
              <a:ext uri="{FF2B5EF4-FFF2-40B4-BE49-F238E27FC236}">
                <a16:creationId xmlns:a16="http://schemas.microsoft.com/office/drawing/2014/main" id="{F2DFEFC0-EC22-459D-87AF-C4DEFE556B9E}"/>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43110" name="Text Box 106">
            <a:extLst>
              <a:ext uri="{FF2B5EF4-FFF2-40B4-BE49-F238E27FC236}">
                <a16:creationId xmlns:a16="http://schemas.microsoft.com/office/drawing/2014/main" id="{E7DAFB5E-2FB8-4B9B-A1D7-B2D0D0E38FA6}"/>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43111" name="Text Box 107">
            <a:extLst>
              <a:ext uri="{FF2B5EF4-FFF2-40B4-BE49-F238E27FC236}">
                <a16:creationId xmlns:a16="http://schemas.microsoft.com/office/drawing/2014/main" id="{A7372753-7A35-43A2-ABEB-0162FFD2B9FC}"/>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43112" name="Text Box 108">
            <a:extLst>
              <a:ext uri="{FF2B5EF4-FFF2-40B4-BE49-F238E27FC236}">
                <a16:creationId xmlns:a16="http://schemas.microsoft.com/office/drawing/2014/main" id="{ED9D457C-E980-4D8A-9E51-CF33192E3680}"/>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43113" name="Rectangle 7">
            <a:extLst>
              <a:ext uri="{FF2B5EF4-FFF2-40B4-BE49-F238E27FC236}">
                <a16:creationId xmlns:a16="http://schemas.microsoft.com/office/drawing/2014/main" id="{BB5B08B2-C193-4D94-9550-340EC502D0F5}"/>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prohibit all forms of advertising and promotion of candy, fast food restaurants, or soft drinks in all locations*</a:t>
            </a:r>
          </a:p>
        </p:txBody>
      </p:sp>
      <p:sp>
        <p:nvSpPr>
          <p:cNvPr id="343114" name="Text Box 101">
            <a:extLst>
              <a:ext uri="{FF2B5EF4-FFF2-40B4-BE49-F238E27FC236}">
                <a16:creationId xmlns:a16="http://schemas.microsoft.com/office/drawing/2014/main" id="{BD0F6FD5-0202-4AAB-B105-98AC0356B319}"/>
              </a:ext>
            </a:extLst>
          </p:cNvPr>
          <p:cNvSpPr txBox="1">
            <a:spLocks noChangeArrowheads="1"/>
          </p:cNvSpPr>
          <p:nvPr/>
        </p:nvSpPr>
        <p:spPr bwMode="auto">
          <a:xfrm>
            <a:off x="279400" y="5554663"/>
            <a:ext cx="805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*In school buildings; on school grounds, including on the outside of the school building, on playing fields, or other areas of the campus; on school buses or other vehicles used to transport students; and in school publications.</a:t>
            </a:r>
          </a:p>
        </p:txBody>
      </p:sp>
      <p:sp>
        <p:nvSpPr>
          <p:cNvPr id="343115" name="Text Box 116">
            <a:extLst>
              <a:ext uri="{FF2B5EF4-FFF2-40B4-BE49-F238E27FC236}">
                <a16:creationId xmlns:a16="http://schemas.microsoft.com/office/drawing/2014/main" id="{46BFDF29-6C8E-4E8A-A6AF-08F2B028F588}"/>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Kansas">
            <a:extLst>
              <a:ext uri="{FF2B5EF4-FFF2-40B4-BE49-F238E27FC236}">
                <a16:creationId xmlns:a16="http://schemas.microsoft.com/office/drawing/2014/main" id="{B98A0709-AC9E-4FD5-AF8C-9E8F0F4896C1}"/>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345091" name="Missouri">
            <a:extLst>
              <a:ext uri="{FF2B5EF4-FFF2-40B4-BE49-F238E27FC236}">
                <a16:creationId xmlns:a16="http://schemas.microsoft.com/office/drawing/2014/main" id="{6E29D0E9-C702-40EA-B26E-6AAB1ECB3DC2}"/>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5092" name="Illinois">
            <a:extLst>
              <a:ext uri="{FF2B5EF4-FFF2-40B4-BE49-F238E27FC236}">
                <a16:creationId xmlns:a16="http://schemas.microsoft.com/office/drawing/2014/main" id="{BBC0A3C7-0EBC-4CC4-875D-0EAA05B8D04F}"/>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45093" name="Iowa">
            <a:extLst>
              <a:ext uri="{FF2B5EF4-FFF2-40B4-BE49-F238E27FC236}">
                <a16:creationId xmlns:a16="http://schemas.microsoft.com/office/drawing/2014/main" id="{3F493F3D-9C30-4C05-9629-E3E54CEB2527}"/>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45094" name="New Mexico">
            <a:extLst>
              <a:ext uri="{FF2B5EF4-FFF2-40B4-BE49-F238E27FC236}">
                <a16:creationId xmlns:a16="http://schemas.microsoft.com/office/drawing/2014/main" id="{3EF87B11-B536-42C8-95BD-E889BA435956}"/>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345095" name="Oklahoma">
            <a:extLst>
              <a:ext uri="{FF2B5EF4-FFF2-40B4-BE49-F238E27FC236}">
                <a16:creationId xmlns:a16="http://schemas.microsoft.com/office/drawing/2014/main" id="{EFBE34CC-A52C-431B-B35D-0DDEB58E8139}"/>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5096" name="Florida">
            <a:extLst>
              <a:ext uri="{FF2B5EF4-FFF2-40B4-BE49-F238E27FC236}">
                <a16:creationId xmlns:a16="http://schemas.microsoft.com/office/drawing/2014/main" id="{4D877684-6C56-4291-9816-DCD59C837C32}"/>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345097" name="Freeform 9">
            <a:extLst>
              <a:ext uri="{FF2B5EF4-FFF2-40B4-BE49-F238E27FC236}">
                <a16:creationId xmlns:a16="http://schemas.microsoft.com/office/drawing/2014/main" id="{9913FD93-3A3C-427E-9B03-2A7C314C3690}"/>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45098" name="Freeform 10">
            <a:extLst>
              <a:ext uri="{FF2B5EF4-FFF2-40B4-BE49-F238E27FC236}">
                <a16:creationId xmlns:a16="http://schemas.microsoft.com/office/drawing/2014/main" id="{F53B4E75-061F-46E8-86FF-57B7E4F40C62}"/>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45099" name="Freeform 11">
            <a:extLst>
              <a:ext uri="{FF2B5EF4-FFF2-40B4-BE49-F238E27FC236}">
                <a16:creationId xmlns:a16="http://schemas.microsoft.com/office/drawing/2014/main" id="{5241D9C7-F21A-48E1-9E41-4A9F5CA27B17}"/>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45100" name="Michigan Upper">
            <a:extLst>
              <a:ext uri="{FF2B5EF4-FFF2-40B4-BE49-F238E27FC236}">
                <a16:creationId xmlns:a16="http://schemas.microsoft.com/office/drawing/2014/main" id="{FE0C02C8-9593-433B-839D-3171F1D453C0}"/>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345101" name="Michigan">
            <a:extLst>
              <a:ext uri="{FF2B5EF4-FFF2-40B4-BE49-F238E27FC236}">
                <a16:creationId xmlns:a16="http://schemas.microsoft.com/office/drawing/2014/main" id="{D710D7D1-B1F1-4486-B530-B0469A5A9D74}"/>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45102" name="New York">
            <a:extLst>
              <a:ext uri="{FF2B5EF4-FFF2-40B4-BE49-F238E27FC236}">
                <a16:creationId xmlns:a16="http://schemas.microsoft.com/office/drawing/2014/main" id="{ADDB110D-0FAA-4093-BC0C-68B3474B0E99}"/>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6EFF7"/>
          </a:solidFill>
          <a:ln w="15875">
            <a:solidFill>
              <a:srgbClr val="003F48"/>
            </a:solidFill>
            <a:prstDash val="solid"/>
            <a:round/>
            <a:headEnd/>
            <a:tailEnd/>
          </a:ln>
        </p:spPr>
        <p:txBody>
          <a:bodyPr/>
          <a:lstStyle/>
          <a:p>
            <a:endParaRPr lang="en-US"/>
          </a:p>
        </p:txBody>
      </p:sp>
      <p:sp>
        <p:nvSpPr>
          <p:cNvPr id="345103" name="Freeform 15">
            <a:extLst>
              <a:ext uri="{FF2B5EF4-FFF2-40B4-BE49-F238E27FC236}">
                <a16:creationId xmlns:a16="http://schemas.microsoft.com/office/drawing/2014/main" id="{A2F99ED1-BF9E-4B51-86BA-6375346E4B5C}"/>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04" name="Freeform 16">
            <a:extLst>
              <a:ext uri="{FF2B5EF4-FFF2-40B4-BE49-F238E27FC236}">
                <a16:creationId xmlns:a16="http://schemas.microsoft.com/office/drawing/2014/main" id="{470A9D4D-2296-4E6A-8B99-73C4FC465A5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05" name="Washington">
            <a:extLst>
              <a:ext uri="{FF2B5EF4-FFF2-40B4-BE49-F238E27FC236}">
                <a16:creationId xmlns:a16="http://schemas.microsoft.com/office/drawing/2014/main" id="{E73EA565-AF4F-4334-8C8F-46E2EADD07B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345106" name="Freeform 19">
            <a:extLst>
              <a:ext uri="{FF2B5EF4-FFF2-40B4-BE49-F238E27FC236}">
                <a16:creationId xmlns:a16="http://schemas.microsoft.com/office/drawing/2014/main" id="{54649D09-6308-47CA-B471-AC7E198F19B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07" name="Alabama">
            <a:extLst>
              <a:ext uri="{FF2B5EF4-FFF2-40B4-BE49-F238E27FC236}">
                <a16:creationId xmlns:a16="http://schemas.microsoft.com/office/drawing/2014/main" id="{F0924E24-57CD-4B69-AC80-74487D36232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5108" name="Arizona">
            <a:extLst>
              <a:ext uri="{FF2B5EF4-FFF2-40B4-BE49-F238E27FC236}">
                <a16:creationId xmlns:a16="http://schemas.microsoft.com/office/drawing/2014/main" id="{8F9D3AD0-3E1D-4EA3-8BBD-263FD5110443}"/>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45109" name="Arkansas">
            <a:extLst>
              <a:ext uri="{FF2B5EF4-FFF2-40B4-BE49-F238E27FC236}">
                <a16:creationId xmlns:a16="http://schemas.microsoft.com/office/drawing/2014/main" id="{26FDD194-B369-4B79-8CF2-2A41BA5C2C52}"/>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5110" name="California">
            <a:extLst>
              <a:ext uri="{FF2B5EF4-FFF2-40B4-BE49-F238E27FC236}">
                <a16:creationId xmlns:a16="http://schemas.microsoft.com/office/drawing/2014/main" id="{9FEE9FAD-6A2E-468A-8026-3643FDB45098}"/>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345111" name="Colorado">
            <a:extLst>
              <a:ext uri="{FF2B5EF4-FFF2-40B4-BE49-F238E27FC236}">
                <a16:creationId xmlns:a16="http://schemas.microsoft.com/office/drawing/2014/main" id="{5D180913-EB2B-4BA3-95C0-DCBA6D8A2114}"/>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45112" name="Connecticut">
            <a:extLst>
              <a:ext uri="{FF2B5EF4-FFF2-40B4-BE49-F238E27FC236}">
                <a16:creationId xmlns:a16="http://schemas.microsoft.com/office/drawing/2014/main" id="{329EF652-D237-4A1B-8FC4-5F13C8ED3E72}"/>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45113" name="Delaware">
            <a:extLst>
              <a:ext uri="{FF2B5EF4-FFF2-40B4-BE49-F238E27FC236}">
                <a16:creationId xmlns:a16="http://schemas.microsoft.com/office/drawing/2014/main" id="{056EE3F9-5043-4760-9FCE-52049E35912D}"/>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5114" name="Freeform 27">
            <a:extLst>
              <a:ext uri="{FF2B5EF4-FFF2-40B4-BE49-F238E27FC236}">
                <a16:creationId xmlns:a16="http://schemas.microsoft.com/office/drawing/2014/main" id="{1486A0D9-6C24-4CC2-9401-D857ABC659CE}"/>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15" name="Georgia">
            <a:extLst>
              <a:ext uri="{FF2B5EF4-FFF2-40B4-BE49-F238E27FC236}">
                <a16:creationId xmlns:a16="http://schemas.microsoft.com/office/drawing/2014/main" id="{3033606C-66ED-4D40-8CEF-87CCB24BBF62}"/>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345116" name="Idaho">
            <a:extLst>
              <a:ext uri="{FF2B5EF4-FFF2-40B4-BE49-F238E27FC236}">
                <a16:creationId xmlns:a16="http://schemas.microsoft.com/office/drawing/2014/main" id="{CD346769-EB54-44E1-AFB2-555D488E9F4D}"/>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345117" name="Indiana">
            <a:extLst>
              <a:ext uri="{FF2B5EF4-FFF2-40B4-BE49-F238E27FC236}">
                <a16:creationId xmlns:a16="http://schemas.microsoft.com/office/drawing/2014/main" id="{ABBC2577-6C40-4133-AC95-1B30B6940F7D}"/>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45118" name="Kentucky">
            <a:extLst>
              <a:ext uri="{FF2B5EF4-FFF2-40B4-BE49-F238E27FC236}">
                <a16:creationId xmlns:a16="http://schemas.microsoft.com/office/drawing/2014/main" id="{C4FC4A7A-A100-4CC1-B58B-F88D5E3E1E4D}"/>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45119" name="Louisiana">
            <a:extLst>
              <a:ext uri="{FF2B5EF4-FFF2-40B4-BE49-F238E27FC236}">
                <a16:creationId xmlns:a16="http://schemas.microsoft.com/office/drawing/2014/main" id="{86B10555-1A7D-4250-9C41-3431630FFFD1}"/>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45120" name="Maine">
            <a:extLst>
              <a:ext uri="{FF2B5EF4-FFF2-40B4-BE49-F238E27FC236}">
                <a16:creationId xmlns:a16="http://schemas.microsoft.com/office/drawing/2014/main" id="{084613F5-0F49-453F-A722-AE67C75E2226}"/>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345121" name="Maryland">
            <a:extLst>
              <a:ext uri="{FF2B5EF4-FFF2-40B4-BE49-F238E27FC236}">
                <a16:creationId xmlns:a16="http://schemas.microsoft.com/office/drawing/2014/main" id="{556EA3D2-9AA5-4AD9-81F6-3B554D42FE88}"/>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5122" name="Minnesota">
            <a:extLst>
              <a:ext uri="{FF2B5EF4-FFF2-40B4-BE49-F238E27FC236}">
                <a16:creationId xmlns:a16="http://schemas.microsoft.com/office/drawing/2014/main" id="{2882B6B6-549F-480D-B700-6C6128F01982}"/>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45123" name="Mississippi">
            <a:extLst>
              <a:ext uri="{FF2B5EF4-FFF2-40B4-BE49-F238E27FC236}">
                <a16:creationId xmlns:a16="http://schemas.microsoft.com/office/drawing/2014/main" id="{295B1AAA-F6DB-4BBE-A1EF-10FAA77565B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345124" name="Montana">
            <a:extLst>
              <a:ext uri="{FF2B5EF4-FFF2-40B4-BE49-F238E27FC236}">
                <a16:creationId xmlns:a16="http://schemas.microsoft.com/office/drawing/2014/main" id="{E57062D9-BC29-47C0-B101-C861FD8153A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345125" name="Nebraska">
            <a:extLst>
              <a:ext uri="{FF2B5EF4-FFF2-40B4-BE49-F238E27FC236}">
                <a16:creationId xmlns:a16="http://schemas.microsoft.com/office/drawing/2014/main" id="{CE503A2E-00A6-4EE9-90FC-A20F2BBE2845}"/>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345126" name="Nevada">
            <a:extLst>
              <a:ext uri="{FF2B5EF4-FFF2-40B4-BE49-F238E27FC236}">
                <a16:creationId xmlns:a16="http://schemas.microsoft.com/office/drawing/2014/main" id="{5ED664AA-449C-43C6-946B-503F4CCB0F91}"/>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6EFF7"/>
          </a:solidFill>
          <a:ln w="15875">
            <a:solidFill>
              <a:srgbClr val="003F48"/>
            </a:solidFill>
            <a:prstDash val="solid"/>
            <a:round/>
            <a:headEnd/>
            <a:tailEnd/>
          </a:ln>
        </p:spPr>
        <p:txBody>
          <a:bodyPr/>
          <a:lstStyle/>
          <a:p>
            <a:endParaRPr lang="en-US"/>
          </a:p>
        </p:txBody>
      </p:sp>
      <p:sp>
        <p:nvSpPr>
          <p:cNvPr id="345127" name="New Hampshire">
            <a:extLst>
              <a:ext uri="{FF2B5EF4-FFF2-40B4-BE49-F238E27FC236}">
                <a16:creationId xmlns:a16="http://schemas.microsoft.com/office/drawing/2014/main" id="{607FD8CD-784A-40F4-A359-614CD120587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345128" name="New Jersey">
            <a:extLst>
              <a:ext uri="{FF2B5EF4-FFF2-40B4-BE49-F238E27FC236}">
                <a16:creationId xmlns:a16="http://schemas.microsoft.com/office/drawing/2014/main" id="{E93D93FA-8CCA-4299-B930-A4375885565E}"/>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345129" name="North Carolina">
            <a:extLst>
              <a:ext uri="{FF2B5EF4-FFF2-40B4-BE49-F238E27FC236}">
                <a16:creationId xmlns:a16="http://schemas.microsoft.com/office/drawing/2014/main" id="{49884CB3-41DD-41F3-8505-4E6D9EB8049B}"/>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345130" name="North Dakota">
            <a:extLst>
              <a:ext uri="{FF2B5EF4-FFF2-40B4-BE49-F238E27FC236}">
                <a16:creationId xmlns:a16="http://schemas.microsoft.com/office/drawing/2014/main" id="{4992A0E8-BF44-44A4-B988-D4E3A91E398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345131" name="Ohio">
            <a:extLst>
              <a:ext uri="{FF2B5EF4-FFF2-40B4-BE49-F238E27FC236}">
                <a16:creationId xmlns:a16="http://schemas.microsoft.com/office/drawing/2014/main" id="{92BB21FE-149F-4FCF-B270-38935DFA30EE}"/>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345132" name="Oregon">
            <a:extLst>
              <a:ext uri="{FF2B5EF4-FFF2-40B4-BE49-F238E27FC236}">
                <a16:creationId xmlns:a16="http://schemas.microsoft.com/office/drawing/2014/main" id="{414A0FFC-FDA5-453C-823D-363324F89BFF}"/>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345133" name="Pennsylvania">
            <a:extLst>
              <a:ext uri="{FF2B5EF4-FFF2-40B4-BE49-F238E27FC236}">
                <a16:creationId xmlns:a16="http://schemas.microsoft.com/office/drawing/2014/main" id="{DD0533B6-F568-4BD6-A2D6-50A6A0FC9845}"/>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345134" name="Rhode Island">
            <a:extLst>
              <a:ext uri="{FF2B5EF4-FFF2-40B4-BE49-F238E27FC236}">
                <a16:creationId xmlns:a16="http://schemas.microsoft.com/office/drawing/2014/main" id="{53423DC1-512D-474E-8DD9-6800F0DB4E7C}"/>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5135" name="South Carolina">
            <a:extLst>
              <a:ext uri="{FF2B5EF4-FFF2-40B4-BE49-F238E27FC236}">
                <a16:creationId xmlns:a16="http://schemas.microsoft.com/office/drawing/2014/main" id="{6E20AF5E-D099-49F0-AC8F-4297E3F81B4C}"/>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345136" name="South Dakota">
            <a:extLst>
              <a:ext uri="{FF2B5EF4-FFF2-40B4-BE49-F238E27FC236}">
                <a16:creationId xmlns:a16="http://schemas.microsoft.com/office/drawing/2014/main" id="{DD52FC3C-0E13-41DE-AF92-2A38F5E83328}"/>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345137" name="Tennessee">
            <a:extLst>
              <a:ext uri="{FF2B5EF4-FFF2-40B4-BE49-F238E27FC236}">
                <a16:creationId xmlns:a16="http://schemas.microsoft.com/office/drawing/2014/main" id="{3F1CC14B-F85E-49A3-A316-2CA945461DC0}"/>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345138" name="Texas">
            <a:extLst>
              <a:ext uri="{FF2B5EF4-FFF2-40B4-BE49-F238E27FC236}">
                <a16:creationId xmlns:a16="http://schemas.microsoft.com/office/drawing/2014/main" id="{8A349434-4F14-4C8D-B48A-4EE26071469D}"/>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F6EFF7"/>
          </a:solidFill>
          <a:ln w="15875">
            <a:solidFill>
              <a:srgbClr val="003F48"/>
            </a:solidFill>
            <a:prstDash val="solid"/>
            <a:round/>
            <a:headEnd/>
            <a:tailEnd/>
          </a:ln>
        </p:spPr>
        <p:txBody>
          <a:bodyPr/>
          <a:lstStyle/>
          <a:p>
            <a:endParaRPr lang="en-US"/>
          </a:p>
        </p:txBody>
      </p:sp>
      <p:sp>
        <p:nvSpPr>
          <p:cNvPr id="345139" name="Utah">
            <a:extLst>
              <a:ext uri="{FF2B5EF4-FFF2-40B4-BE49-F238E27FC236}">
                <a16:creationId xmlns:a16="http://schemas.microsoft.com/office/drawing/2014/main" id="{94C4461E-A4AC-49CE-943A-D80EDF4575BE}"/>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6EFF7"/>
          </a:solidFill>
          <a:ln w="15875">
            <a:solidFill>
              <a:srgbClr val="003F48"/>
            </a:solidFill>
            <a:prstDash val="solid"/>
            <a:round/>
            <a:headEnd/>
            <a:tailEnd/>
          </a:ln>
        </p:spPr>
        <p:txBody>
          <a:bodyPr/>
          <a:lstStyle/>
          <a:p>
            <a:endParaRPr lang="en-US"/>
          </a:p>
        </p:txBody>
      </p:sp>
      <p:sp>
        <p:nvSpPr>
          <p:cNvPr id="345140" name="Vermont">
            <a:extLst>
              <a:ext uri="{FF2B5EF4-FFF2-40B4-BE49-F238E27FC236}">
                <a16:creationId xmlns:a16="http://schemas.microsoft.com/office/drawing/2014/main" id="{FA9C7094-45C8-4E09-A36D-D15997560071}"/>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345141" name="West Virginia">
            <a:extLst>
              <a:ext uri="{FF2B5EF4-FFF2-40B4-BE49-F238E27FC236}">
                <a16:creationId xmlns:a16="http://schemas.microsoft.com/office/drawing/2014/main" id="{04FBFDF1-7607-48BA-9059-4AB9F30F5123}"/>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345142" name="Wisconsin">
            <a:extLst>
              <a:ext uri="{FF2B5EF4-FFF2-40B4-BE49-F238E27FC236}">
                <a16:creationId xmlns:a16="http://schemas.microsoft.com/office/drawing/2014/main" id="{E62BB35C-2386-4E24-80AD-EABD26C2BF81}"/>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345143" name="Wyoming">
            <a:extLst>
              <a:ext uri="{FF2B5EF4-FFF2-40B4-BE49-F238E27FC236}">
                <a16:creationId xmlns:a16="http://schemas.microsoft.com/office/drawing/2014/main" id="{B4DDCA09-EFF6-48F2-BC0B-C761F456A5D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45144" name="Massachusetts">
            <a:extLst>
              <a:ext uri="{FF2B5EF4-FFF2-40B4-BE49-F238E27FC236}">
                <a16:creationId xmlns:a16="http://schemas.microsoft.com/office/drawing/2014/main" id="{8366095C-774E-4551-BBA7-8AF01367D34C}"/>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5145" name="Freeform 59">
            <a:extLst>
              <a:ext uri="{FF2B5EF4-FFF2-40B4-BE49-F238E27FC236}">
                <a16:creationId xmlns:a16="http://schemas.microsoft.com/office/drawing/2014/main" id="{B57865E4-4661-4451-B295-743725D189D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46" name="Freeform 60">
            <a:extLst>
              <a:ext uri="{FF2B5EF4-FFF2-40B4-BE49-F238E27FC236}">
                <a16:creationId xmlns:a16="http://schemas.microsoft.com/office/drawing/2014/main" id="{5BEBE623-6A11-4856-91EF-5BF8E3E78905}"/>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5147" name="Virginia">
            <a:extLst>
              <a:ext uri="{FF2B5EF4-FFF2-40B4-BE49-F238E27FC236}">
                <a16:creationId xmlns:a16="http://schemas.microsoft.com/office/drawing/2014/main" id="{0A9EC395-1D98-4E5E-9949-46CD2293979B}"/>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345148" name="Freeform 62">
            <a:extLst>
              <a:ext uri="{FF2B5EF4-FFF2-40B4-BE49-F238E27FC236}">
                <a16:creationId xmlns:a16="http://schemas.microsoft.com/office/drawing/2014/main" id="{77DEF5A5-FEF8-4D84-89D9-75E4E871FCFA}"/>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45149" name="Hawaii">
            <a:extLst>
              <a:ext uri="{FF2B5EF4-FFF2-40B4-BE49-F238E27FC236}">
                <a16:creationId xmlns:a16="http://schemas.microsoft.com/office/drawing/2014/main" id="{0CC217D8-3BD5-41AE-BBE3-112FF5DBFAF0}"/>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45174" name="Freeform 64">
              <a:extLst>
                <a:ext uri="{FF2B5EF4-FFF2-40B4-BE49-F238E27FC236}">
                  <a16:creationId xmlns:a16="http://schemas.microsoft.com/office/drawing/2014/main" id="{28A35754-CCC2-451A-A58D-EB23772BE4B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345175" name="Freeform 65">
              <a:extLst>
                <a:ext uri="{FF2B5EF4-FFF2-40B4-BE49-F238E27FC236}">
                  <a16:creationId xmlns:a16="http://schemas.microsoft.com/office/drawing/2014/main" id="{A4A543EF-D31B-432F-9DE5-0DEB46FFC6EF}"/>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5176" name="Freeform 66">
              <a:extLst>
                <a:ext uri="{FF2B5EF4-FFF2-40B4-BE49-F238E27FC236}">
                  <a16:creationId xmlns:a16="http://schemas.microsoft.com/office/drawing/2014/main" id="{42426D10-0C05-4891-9BE9-7B7F70FD15C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5177" name="Freeform 67">
              <a:extLst>
                <a:ext uri="{FF2B5EF4-FFF2-40B4-BE49-F238E27FC236}">
                  <a16:creationId xmlns:a16="http://schemas.microsoft.com/office/drawing/2014/main" id="{33790DF2-807F-417A-94A1-1FF20FFF08E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45178" name="Freeform 68">
              <a:extLst>
                <a:ext uri="{FF2B5EF4-FFF2-40B4-BE49-F238E27FC236}">
                  <a16:creationId xmlns:a16="http://schemas.microsoft.com/office/drawing/2014/main" id="{93EDB465-80EC-4BD1-A0EF-4CD3294C54AE}"/>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345179" name="Freeform 69">
              <a:extLst>
                <a:ext uri="{FF2B5EF4-FFF2-40B4-BE49-F238E27FC236}">
                  <a16:creationId xmlns:a16="http://schemas.microsoft.com/office/drawing/2014/main" id="{6B85C08B-12A8-4E48-B216-469478C91B2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345180" name="Freeform 70">
              <a:extLst>
                <a:ext uri="{FF2B5EF4-FFF2-40B4-BE49-F238E27FC236}">
                  <a16:creationId xmlns:a16="http://schemas.microsoft.com/office/drawing/2014/main" id="{A8AADAFC-9231-49B1-A7E3-26BC98962678}"/>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345181" name="Freeform 71">
              <a:extLst>
                <a:ext uri="{FF2B5EF4-FFF2-40B4-BE49-F238E27FC236}">
                  <a16:creationId xmlns:a16="http://schemas.microsoft.com/office/drawing/2014/main" id="{AC32D8BF-1D7E-407B-9AF6-883DDB085987}"/>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345150" name="Alaska">
            <a:extLst>
              <a:ext uri="{FF2B5EF4-FFF2-40B4-BE49-F238E27FC236}">
                <a16:creationId xmlns:a16="http://schemas.microsoft.com/office/drawing/2014/main" id="{C95209A7-0C7F-4477-88E3-E8A0C093EA6D}"/>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45164" name="Freeform 73">
              <a:extLst>
                <a:ext uri="{FF2B5EF4-FFF2-40B4-BE49-F238E27FC236}">
                  <a16:creationId xmlns:a16="http://schemas.microsoft.com/office/drawing/2014/main" id="{96B9B2D6-2A24-4FA8-A7B4-CE87156E1F17}"/>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345165" name="Freeform 74">
              <a:extLst>
                <a:ext uri="{FF2B5EF4-FFF2-40B4-BE49-F238E27FC236}">
                  <a16:creationId xmlns:a16="http://schemas.microsoft.com/office/drawing/2014/main" id="{E42923E4-3F9F-4BBE-A390-85F4F93A8F3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345166" name="Freeform 75">
              <a:extLst>
                <a:ext uri="{FF2B5EF4-FFF2-40B4-BE49-F238E27FC236}">
                  <a16:creationId xmlns:a16="http://schemas.microsoft.com/office/drawing/2014/main" id="{1FC4175B-B105-4E0D-AB41-8DE97A26408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345167" name="Freeform 76">
              <a:extLst>
                <a:ext uri="{FF2B5EF4-FFF2-40B4-BE49-F238E27FC236}">
                  <a16:creationId xmlns:a16="http://schemas.microsoft.com/office/drawing/2014/main" id="{750542A1-7794-4CB3-A105-E8ED9A75A68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345168" name="Freeform 77">
              <a:extLst>
                <a:ext uri="{FF2B5EF4-FFF2-40B4-BE49-F238E27FC236}">
                  <a16:creationId xmlns:a16="http://schemas.microsoft.com/office/drawing/2014/main" id="{F8F36C77-8218-45BE-A49A-80E2A50ED1EB}"/>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345169" name="Freeform 78">
              <a:extLst>
                <a:ext uri="{FF2B5EF4-FFF2-40B4-BE49-F238E27FC236}">
                  <a16:creationId xmlns:a16="http://schemas.microsoft.com/office/drawing/2014/main" id="{1769ED9D-079A-4097-8619-6A8864594BD7}"/>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345170" name="Freeform 79">
              <a:extLst>
                <a:ext uri="{FF2B5EF4-FFF2-40B4-BE49-F238E27FC236}">
                  <a16:creationId xmlns:a16="http://schemas.microsoft.com/office/drawing/2014/main" id="{0E2CD266-8802-460D-A243-FA67FFFAF432}"/>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5171" name="Freeform 80">
              <a:extLst>
                <a:ext uri="{FF2B5EF4-FFF2-40B4-BE49-F238E27FC236}">
                  <a16:creationId xmlns:a16="http://schemas.microsoft.com/office/drawing/2014/main" id="{87B0CDC9-34D6-47A8-BC7A-30DE02BB4D97}"/>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5172" name="Freeform 81">
              <a:extLst>
                <a:ext uri="{FF2B5EF4-FFF2-40B4-BE49-F238E27FC236}">
                  <a16:creationId xmlns:a16="http://schemas.microsoft.com/office/drawing/2014/main" id="{B912F589-9881-4D11-9171-8C66EBA7D8E6}"/>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345173" name="Freeform 82">
              <a:extLst>
                <a:ext uri="{FF2B5EF4-FFF2-40B4-BE49-F238E27FC236}">
                  <a16:creationId xmlns:a16="http://schemas.microsoft.com/office/drawing/2014/main" id="{3BD3210A-A3AB-4A65-81B3-027220FB60A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345151" name="Rectangle 109">
            <a:extLst>
              <a:ext uri="{FF2B5EF4-FFF2-40B4-BE49-F238E27FC236}">
                <a16:creationId xmlns:a16="http://schemas.microsoft.com/office/drawing/2014/main" id="{5CD1EA27-9AE5-45D8-9BA4-953F963D40F8}"/>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5152" name="Rectangle 110">
            <a:extLst>
              <a:ext uri="{FF2B5EF4-FFF2-40B4-BE49-F238E27FC236}">
                <a16:creationId xmlns:a16="http://schemas.microsoft.com/office/drawing/2014/main" id="{57678AD0-37E0-4565-ACAA-C4D9A5349D6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5153" name="Rectangle 111">
            <a:extLst>
              <a:ext uri="{FF2B5EF4-FFF2-40B4-BE49-F238E27FC236}">
                <a16:creationId xmlns:a16="http://schemas.microsoft.com/office/drawing/2014/main" id="{DCB0433C-9C3D-468E-941C-4F08B19E7713}"/>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5154" name="Rectangle 112">
            <a:extLst>
              <a:ext uri="{FF2B5EF4-FFF2-40B4-BE49-F238E27FC236}">
                <a16:creationId xmlns:a16="http://schemas.microsoft.com/office/drawing/2014/main" id="{EE5B2DAD-DD01-42DE-9C3F-848B06ED6D37}"/>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5155" name="Rectangle 113">
            <a:extLst>
              <a:ext uri="{FF2B5EF4-FFF2-40B4-BE49-F238E27FC236}">
                <a16:creationId xmlns:a16="http://schemas.microsoft.com/office/drawing/2014/main" id="{C0CD3B4A-4ACF-404D-9D5C-E82FB123BE8C}"/>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45156" name="Text Box 114">
            <a:extLst>
              <a:ext uri="{FF2B5EF4-FFF2-40B4-BE49-F238E27FC236}">
                <a16:creationId xmlns:a16="http://schemas.microsoft.com/office/drawing/2014/main" id="{0597CB99-2226-49C7-B893-206B727C1142}"/>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45157" name="Text Box 105">
            <a:extLst>
              <a:ext uri="{FF2B5EF4-FFF2-40B4-BE49-F238E27FC236}">
                <a16:creationId xmlns:a16="http://schemas.microsoft.com/office/drawing/2014/main" id="{C15DF463-1A68-44B0-8A93-4FA7D02FE953}"/>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45158" name="Text Box 106">
            <a:extLst>
              <a:ext uri="{FF2B5EF4-FFF2-40B4-BE49-F238E27FC236}">
                <a16:creationId xmlns:a16="http://schemas.microsoft.com/office/drawing/2014/main" id="{BAA46973-8E8D-41C0-99F3-416E168504FC}"/>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45159" name="Text Box 107">
            <a:extLst>
              <a:ext uri="{FF2B5EF4-FFF2-40B4-BE49-F238E27FC236}">
                <a16:creationId xmlns:a16="http://schemas.microsoft.com/office/drawing/2014/main" id="{A076731C-8256-4323-97B2-75A4C88A76C2}"/>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45160" name="Text Box 108">
            <a:extLst>
              <a:ext uri="{FF2B5EF4-FFF2-40B4-BE49-F238E27FC236}">
                <a16:creationId xmlns:a16="http://schemas.microsoft.com/office/drawing/2014/main" id="{EF658AEF-9118-493F-A371-B499B785DC45}"/>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45161" name="Rectangle 7">
            <a:extLst>
              <a:ext uri="{FF2B5EF4-FFF2-40B4-BE49-F238E27FC236}">
                <a16:creationId xmlns:a16="http://schemas.microsoft.com/office/drawing/2014/main" id="{85AF868A-7222-40CB-9ECB-0B86F6CC2BB3}"/>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priced nutritious foods and beverages at a lower cost while increasing the price of less nutritious foods and beverages</a:t>
            </a:r>
          </a:p>
        </p:txBody>
      </p:sp>
      <p:sp>
        <p:nvSpPr>
          <p:cNvPr id="345162" name="Text Box 101">
            <a:extLst>
              <a:ext uri="{FF2B5EF4-FFF2-40B4-BE49-F238E27FC236}">
                <a16:creationId xmlns:a16="http://schemas.microsoft.com/office/drawing/2014/main" id="{881DE122-C8A5-446F-8979-60F1F19C0C0C}"/>
              </a:ext>
              <a:ext uri="{C183D7F6-B498-43B3-948B-1728B52AA6E4}">
                <adec:decorative xmlns:adec="http://schemas.microsoft.com/office/drawing/2017/decorative" val="1"/>
              </a:ext>
            </a:extLst>
          </p:cNvPr>
          <p:cNvSpPr txBox="1">
            <a:spLocks noChangeArrowheads="1"/>
          </p:cNvSpPr>
          <p:nvPr/>
        </p:nvSpPr>
        <p:spPr bwMode="auto">
          <a:xfrm>
            <a:off x="279400" y="5554663"/>
            <a:ext cx="8051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45163" name="Text Box 116">
            <a:extLst>
              <a:ext uri="{FF2B5EF4-FFF2-40B4-BE49-F238E27FC236}">
                <a16:creationId xmlns:a16="http://schemas.microsoft.com/office/drawing/2014/main" id="{1F669363-9BD8-417B-A42A-E362B49A94D5}"/>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K:\GRAPHICS\LOGOS\DASHTEM.PPT</Template>
  <TotalTime>29871</TotalTime>
  <Words>4026</Words>
  <Application>Microsoft Office PowerPoint</Application>
  <PresentationFormat>On-screen Show (4:3)</PresentationFormat>
  <Paragraphs>166</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Courier New</vt:lpstr>
      <vt:lpstr>Monotype Sorts</vt:lpstr>
      <vt:lpstr>Myriad Web Pro</vt:lpstr>
      <vt:lpstr>Times New Roman</vt:lpstr>
      <vt:lpstr>Wingdings</vt:lpstr>
      <vt:lpstr>Dashtem</vt:lpstr>
      <vt:lpstr>NCEH_ATSDR_combined</vt:lpstr>
      <vt:lpstr>Nutrition</vt:lpstr>
      <vt:lpstr>Percentage of secondary schools that did not sell less healthy foods and beverages* in vending machines or at the school store, canteen, or snack bar</vt:lpstr>
      <vt:lpstr>Percentage of secondary schools in which students could not purchase soda pop or fruit drinks that are not 100% juice from vending machines or at the school store, canteen, or snack bar</vt:lpstr>
      <vt:lpstr>Percentage of secondary schools in which students could not purchase sports drinks* from vending machines or at the school store, canteen, or snack bar</vt:lpstr>
      <vt:lpstr>Percentage of secondary schools in which students could not purchase energy drinks* from vending machines or at the school store, canteen, or snack bar</vt:lpstr>
      <vt:lpstr>Percentage of secondary schools in which students could not purchase foods or beverages containing caffeine from vending machines or at the school store, canteen, or snack bar</vt:lpstr>
      <vt:lpstr>Percentage of secondary schools that allowed students to purchase fruits and vegetables from vending machines or at the school store, canteen, or snack bar</vt:lpstr>
      <vt:lpstr>Percentage of secondary schools that prohibit all forms of advertising and promotion of candy, fast food restaurants, or soft drinks in all locations*</vt:lpstr>
      <vt:lpstr>Percentage of secondary schools that priced nutritious foods and beverages at a lower cost while increasing the price of less nutritious foods and beverages</vt:lpstr>
      <vt:lpstr>Percentage of secondary schools that placed fruits and vegetables near the cafeteria cashier, where they are easy to access</vt:lpstr>
      <vt:lpstr>Percentage of secondary schools that allow students to have access to drinking water*</vt:lpstr>
      <vt:lpstr>Percentage of secondary schools that offer fruits or non-fried vegetables when foods or beverages are offered at school celebrations</vt:lpstr>
      <vt:lpstr>Percentage of secondary schools that prohibit school staff from giving students food or food coupons as a reward for good behavior or good academic performance</vt:lpstr>
      <vt:lpstr>Percentage of secondary schools that prohibit less nutritious foods and beverages from being sold for fundraising purposes</vt:lpstr>
      <vt:lpstr>Percentage of secondary schools in which the lead health education teacher received professional development during the 2 years before the survey on nutrition and dietary behavior</vt:lpstr>
      <vt:lpstr>Percentage of secondary schools that tried to increase student knowledge on nutrition and dietary behavior in a required course</vt:lpstr>
      <vt:lpstr>Percentage of secondary schools that taught 22 key nutrition and dietary behavior topics in a required course</vt:lpstr>
      <vt:lpstr>Percentage of secondary schools that have a joint use agreement for shared use of kitchen facilities and equipment</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Profile State Maps</dc:title>
  <dc:subject>The Youth Risk Behavior Surveillance System</dc:subject>
  <dc:creator>Thornton, Jemekia (CDC/DDID/NCHHSTP/DASH)</dc:creator>
  <cp:lastModifiedBy>Sibert, Kelli (CDC/DDID/NCHHSTP/OD) (CTR)</cp:lastModifiedBy>
  <cp:revision>1680</cp:revision>
  <cp:lastPrinted>2019-11-01T16:40:46Z</cp:lastPrinted>
  <dcterms:created xsi:type="dcterms:W3CDTF">1999-06-07T17:41:32Z</dcterms:created>
  <dcterms:modified xsi:type="dcterms:W3CDTF">2019-11-08T16:01:30Z</dcterms:modified>
</cp:coreProperties>
</file>