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716" r:id="rId2"/>
  </p:sldMasterIdLst>
  <p:notesMasterIdLst>
    <p:notesMasterId r:id="rId11"/>
  </p:notesMasterIdLst>
  <p:handoutMasterIdLst>
    <p:handoutMasterId r:id="rId12"/>
  </p:handoutMasterIdLst>
  <p:sldIdLst>
    <p:sldId id="644" r:id="rId3"/>
    <p:sldId id="595" r:id="rId4"/>
    <p:sldId id="596" r:id="rId5"/>
    <p:sldId id="597" r:id="rId6"/>
    <p:sldId id="598" r:id="rId7"/>
    <p:sldId id="599" r:id="rId8"/>
    <p:sldId id="600" r:id="rId9"/>
    <p:sldId id="601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56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818A"/>
    <a:srgbClr val="508C9A"/>
    <a:srgbClr val="85B4BF"/>
    <a:srgbClr val="003F48"/>
    <a:srgbClr val="000000"/>
    <a:srgbClr val="03D7E7"/>
    <a:srgbClr val="DCEDC8"/>
    <a:srgbClr val="67A9CF"/>
    <a:srgbClr val="BDC9E1"/>
    <a:srgbClr val="F6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0801" autoAdjust="0"/>
    <p:restoredTop sz="70535" autoAdjust="0"/>
  </p:normalViewPr>
  <p:slideViewPr>
    <p:cSldViewPr snapToGrid="0">
      <p:cViewPr varScale="1">
        <p:scale>
          <a:sx n="54" d="100"/>
          <a:sy n="54" d="100"/>
        </p:scale>
        <p:origin x="1752" y="72"/>
      </p:cViewPr>
      <p:guideLst>
        <p:guide orient="horz" pos="3456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2381" y="4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43BB3FD-1AC5-4800-9411-61ED1F40496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28B4426-44FA-40B6-BF62-DAA96DB181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9C67B63C-93EC-49A6-A43D-24D531E1D28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3F1D419E-6894-4F1A-9A31-1E7497CAC6A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116A7AF-8192-4D97-9A17-23545D6172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4C697DB5-AABD-437A-9243-ED7F4F53700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A566E96-9A22-447E-97F4-6FC8BFFF9EA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2642BDBA-B807-44BD-985C-3D960C5BC7C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A65665D8-114C-436D-A909-11BA11ADDE2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09DA5CB1-DDF2-4964-A173-9C1158F2C8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9E84E4A5-338C-431A-AAD4-BB9A49594E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1" tIns="45710" rIns="91421" bIns="4571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D900297-63C3-4697-9D9F-8B8917B1F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Local Wellness Policies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D900297-63C3-4697-9D9F-8B8917B1F256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446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Slide Image Placeholder 1">
            <a:extLst>
              <a:ext uri="{FF2B5EF4-FFF2-40B4-BE49-F238E27FC236}">
                <a16:creationId xmlns:a16="http://schemas.microsoft.com/office/drawing/2014/main" id="{1A1D925D-A252-4328-A842-2757C7C857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Notes Placeholder 2">
            <a:extLst>
              <a:ext uri="{FF2B5EF4-FFF2-40B4-BE49-F238E27FC236}">
                <a16:creationId xmlns:a16="http://schemas.microsoft.com/office/drawing/2014/main" id="{366B3DBD-5EF3-4B47-A5EC-1A61A524C9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reviewed district’s local wellness policy. The values range from 63% to 99%.        Alaska, Michigan, New York, North Carolina, Oregon, Washington, range from 50% to 74%.  Alabama, Arkansas, California, Delaware, Florida, Georgia, Hawaii, Idaho, Illinois, Kansas, Kentucky, Maine, Maryland, Massachusetts, Minnesota, Mississippi, Missouri, Montana, Nebraska, Nevada, New Hampshire, New Jersey, New Mexico, North Dakota, Ohio, Oklahoma, Pennsylvania, Rhode Island, South Carolina, South Dakota, Tennessee, Texas, Utah, Vermont, Virginia, West Virginia, Wisconsin,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16420" name="Slide Number Placeholder 3">
            <a:extLst>
              <a:ext uri="{FF2B5EF4-FFF2-40B4-BE49-F238E27FC236}">
                <a16:creationId xmlns:a16="http://schemas.microsoft.com/office/drawing/2014/main" id="{C71B235C-17AF-4FF8-B0E1-CACABE12C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1564E492-C448-4791-A3C8-102F45940A26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Slide Image Placeholder 1">
            <a:extLst>
              <a:ext uri="{FF2B5EF4-FFF2-40B4-BE49-F238E27FC236}">
                <a16:creationId xmlns:a16="http://schemas.microsoft.com/office/drawing/2014/main" id="{5A405940-5ABA-4A2B-9C6D-F18431A1BF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Notes Placeholder 2">
            <a:extLst>
              <a:ext uri="{FF2B5EF4-FFF2-40B4-BE49-F238E27FC236}">
                <a16:creationId xmlns:a16="http://schemas.microsoft.com/office/drawing/2014/main" id="{93B08B65-1458-4F15-B1F5-85A295CF0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helped revise district’s local wellness policy. The values range from 23% to 91%.  Hawaii, Maryland, range from 0% to 24%.  Alaska, California, Florida, Georgia, Nevada, New York, North Carolina, Oregon, South Carolina, Tennessee, Utah, Virginia, Washington, range from 25% to 49%.  Alabama, Delaware, Idaho, Illinois, Kentucky, Maine, Massachusetts, Michigan, Minnesota, Mississippi, Montana, New Jersey, New Mexico, North Dakota, Ohio, Pennsylvania, Rhode Island, South Dakota, Texas, Vermont, West Virginia, Wisconsin, range from 50% to 74%.  Arkansas, Kansas, Missouri, Nebraska, New Hampshire, Oklahoma,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18468" name="Slide Number Placeholder 3">
            <a:extLst>
              <a:ext uri="{FF2B5EF4-FFF2-40B4-BE49-F238E27FC236}">
                <a16:creationId xmlns:a16="http://schemas.microsoft.com/office/drawing/2014/main" id="{01CC727E-A8C2-4A53-A455-62220B6B15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CC3D264A-ECE1-497B-9FD5-EE3ECB33DFAA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Slide Image Placeholder 1">
            <a:extLst>
              <a:ext uri="{FF2B5EF4-FFF2-40B4-BE49-F238E27FC236}">
                <a16:creationId xmlns:a16="http://schemas.microsoft.com/office/drawing/2014/main" id="{81E62698-DCCF-40A7-9066-B735875D5F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Notes Placeholder 2">
            <a:extLst>
              <a:ext uri="{FF2B5EF4-FFF2-40B4-BE49-F238E27FC236}">
                <a16:creationId xmlns:a16="http://schemas.microsoft.com/office/drawing/2014/main" id="{57627000-0CA5-4B9B-8414-2004E90CE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 dirty="0"/>
              <a:t>This slide shows the percentage of secondary schools that communicated to school staff about district’s local wellness policy . The values range from 48% to 91%.     Washington, range from 25% to 49%.  Alaska, California, Georgia, Hawaii, Illinois, Maine, Michigan, Montana, New Jersey, New York, North Carolina, North Dakota, Ohio, Oregon, Pennsylvania, South Carolina, South Dakota, Tennessee, Vermont, range from 50% to 74%.  Alabama, Arkansas, Delaware, Florida, Idaho, Kansas, Kentucky, Maryland, Massachusetts, Minnesota, Mississippi, Missouri, Nebraska, Nevada, New Hampshire, New Mexico, Oklahoma, Rhode Island, Texas, Utah, Virginia, West Virginia, Wisconsin, range from 75% to 100%. Arizona, Colorado, Connecticut, Indiana, Iowa, Louisiana, and Wyoming did not have weighted results.</a:t>
            </a:r>
          </a:p>
          <a:p>
            <a:endParaRPr lang="en-US" altLang="en-US" dirty="0"/>
          </a:p>
        </p:txBody>
      </p:sp>
      <p:sp>
        <p:nvSpPr>
          <p:cNvPr id="320516" name="Slide Number Placeholder 3">
            <a:extLst>
              <a:ext uri="{FF2B5EF4-FFF2-40B4-BE49-F238E27FC236}">
                <a16:creationId xmlns:a16="http://schemas.microsoft.com/office/drawing/2014/main" id="{F302AC35-F207-40A0-A20A-94244A3E79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0BD6D4FD-573E-4A37-987B-8EC59AF895CD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Slide Image Placeholder 1">
            <a:extLst>
              <a:ext uri="{FF2B5EF4-FFF2-40B4-BE49-F238E27FC236}">
                <a16:creationId xmlns:a16="http://schemas.microsoft.com/office/drawing/2014/main" id="{E79CDF42-03C5-4809-8CBE-CFCB54CFB5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Notes Placeholder 2">
            <a:extLst>
              <a:ext uri="{FF2B5EF4-FFF2-40B4-BE49-F238E27FC236}">
                <a16:creationId xmlns:a16="http://schemas.microsoft.com/office/drawing/2014/main" id="{18F1FEFB-C79E-4697-AA14-8707226CC3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communicated to parents and families about district’s local wellness policy . The values range from 41% to 87%.     Alaska, North Carolina, Oregon, Vermont, Washington, range from 25% to 49%.  Alabama, California, Delaware, Florida, Georgia, Hawaii, Idaho, Illinois, Kansas, Kentucky, Maine, Maryland, Massachusetts, Michigan, Minnesota, Mississippi, Montana, Nebraska, Nevada, New Jersey, New Mexico, New York, North Dakota, Ohio, Oklahoma, Pennsylvania, Rhode Island, South Carolina, South Dakota, Tennessee, Texas, Utah, Virginia, West Virginia, Wisconsin, range from 50% to 74%.  Arkansas, Missouri, New Hampshire,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22564" name="Slide Number Placeholder 3">
            <a:extLst>
              <a:ext uri="{FF2B5EF4-FFF2-40B4-BE49-F238E27FC236}">
                <a16:creationId xmlns:a16="http://schemas.microsoft.com/office/drawing/2014/main" id="{2A2F5394-FD9A-4D4C-BF05-ABAF8E5061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806D6A36-C5A9-42BD-B7EE-0BDD4EEE60B2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Slide Image Placeholder 1">
            <a:extLst>
              <a:ext uri="{FF2B5EF4-FFF2-40B4-BE49-F238E27FC236}">
                <a16:creationId xmlns:a16="http://schemas.microsoft.com/office/drawing/2014/main" id="{E9B8785B-7E98-4159-AA37-527BB5479E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4611" name="Notes Placeholder 2">
            <a:extLst>
              <a:ext uri="{FF2B5EF4-FFF2-40B4-BE49-F238E27FC236}">
                <a16:creationId xmlns:a16="http://schemas.microsoft.com/office/drawing/2014/main" id="{6CBB6F70-294C-4D18-A3F0-D61AA264AA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communicated to students about district’s local wellness policy . The values range from 40% to 86%.     Alaska, North Carolina, Oregon, Vermont, Washington, range from 25% to 49%.  Alabama, California, Florida, Georgia, Hawaii, Idaho, Illinois, Kansas, Kentucky, Maine, Maryland, Massachusetts, Michigan, Minnesota, Mississippi, Missouri, Montana, Nebraska, Nevada, New Jersey, New Mexico, New York, North Dakota, Ohio, Pennsylvania, South Carolina, South Dakota, Tennessee, Texas, Utah, Virginia, West Virginia, Wisconsin, range from 50% to 74%.  Arkansas, Delaware, New Hampshire, Oklahoma, Rhode Island,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24612" name="Slide Number Placeholder 3">
            <a:extLst>
              <a:ext uri="{FF2B5EF4-FFF2-40B4-BE49-F238E27FC236}">
                <a16:creationId xmlns:a16="http://schemas.microsoft.com/office/drawing/2014/main" id="{6F7F17B8-11DE-4577-8E2B-D2FB86439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A4C05964-FF05-497C-9A5A-D7F57AB2C146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Slide Image Placeholder 1">
            <a:extLst>
              <a:ext uri="{FF2B5EF4-FFF2-40B4-BE49-F238E27FC236}">
                <a16:creationId xmlns:a16="http://schemas.microsoft.com/office/drawing/2014/main" id="{3B4B1466-41BC-40E7-8C6F-944AF044C0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6659" name="Notes Placeholder 2">
            <a:extLst>
              <a:ext uri="{FF2B5EF4-FFF2-40B4-BE49-F238E27FC236}">
                <a16:creationId xmlns:a16="http://schemas.microsoft.com/office/drawing/2014/main" id="{F841B426-65A8-46FC-BF6C-8CD53C01FF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measured compliance with district’s local wellness policy . The values range from 41% to 87%.     Alaska, Maine, Maryland, New York, North Carolina, Oregon, Washington, range from 25% to 49%.  Alabama, California, Delaware, Florida, Georgia, Hawaii, Idaho, Illinois, Kansas, Massachusetts, Michigan, Minnesota, Mississippi, Missouri, Montana, Nebraska, Nevada, New Jersey, New Mexico, North Dakota, Ohio, Oklahoma, Pennsylvania, Rhode Island, South Carolina, South Dakota, Tennessee, Texas, Utah, Vermont, Virginia, West Virginia, Wisconsin, range from 50% to 74%.  Arkansas, Kentucky, New Hampshire,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26660" name="Slide Number Placeholder 3">
            <a:extLst>
              <a:ext uri="{FF2B5EF4-FFF2-40B4-BE49-F238E27FC236}">
                <a16:creationId xmlns:a16="http://schemas.microsoft.com/office/drawing/2014/main" id="{B9A864F6-A912-4547-AE5F-59877C13C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3ACE287D-A836-4623-B841-059C9E966A8D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Slide Image Placeholder 1">
            <a:extLst>
              <a:ext uri="{FF2B5EF4-FFF2-40B4-BE49-F238E27FC236}">
                <a16:creationId xmlns:a16="http://schemas.microsoft.com/office/drawing/2014/main" id="{F075EC48-788D-40DD-ACB5-2505E30008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Notes Placeholder 2">
            <a:extLst>
              <a:ext uri="{FF2B5EF4-FFF2-40B4-BE49-F238E27FC236}">
                <a16:creationId xmlns:a16="http://schemas.microsoft.com/office/drawing/2014/main" id="{B0D4356F-F16C-4133-BCE8-BE9BF5BD02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This slide shows the percentage of secondary schools that developed an action plan that describes steps to meet requirements of district’s local wellness policy . The values range from 21% to 88%.  Alaska, range from 0% to 24%.  California, Florida, Georgia, Hawaii, Idaho, Illinois, Maine, Maryland, Michigan, Montana, New Jersey, New York, North Carolina, North Dakota, Oregon, Pennsylvania, Rhode Island, South Carolina, South Dakota, Utah, Vermont, Virginia, Washington, range from 25% to 49%.  Alabama, Delaware, Kansas, Kentucky, Massachusetts, Minnesota, Mississippi, Missouri, Nebraska, Nevada, New Hampshire, New Mexico, Ohio, Oklahoma, Tennessee, Texas, West Virginia, Wisconsin, range from 50% to 74%.  Arkansas, range from 75% to 100%. Arizona, Colorado, Connecticut, Indiana, Iowa, Louisiana, and Wyoming did not have weighted results.</a:t>
            </a:r>
          </a:p>
          <a:p>
            <a:endParaRPr lang="en-US" altLang="en-US"/>
          </a:p>
        </p:txBody>
      </p:sp>
      <p:sp>
        <p:nvSpPr>
          <p:cNvPr id="328708" name="Slide Number Placeholder 3">
            <a:extLst>
              <a:ext uri="{FF2B5EF4-FFF2-40B4-BE49-F238E27FC236}">
                <a16:creationId xmlns:a16="http://schemas.microsoft.com/office/drawing/2014/main" id="{784C37B7-6012-4DF2-912A-841CEB2F01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fld id="{6FC860D3-F982-469D-A330-61AA169C2A7B}" type="slidenum">
              <a:rPr lang="en-US" altLang="en-US" b="0" smtClean="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A359CCF1-8AB1-47B0-BCAA-ED3D4A302F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67513"/>
            <a:ext cx="9144000" cy="9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400630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NCHHST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FDBA88-62FF-4D42-8D95-8F03F64905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57CD29C-CF71-42F8-862D-EF4CE1BD831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120650"/>
            <a:ext cx="69024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>
                <a:solidFill>
                  <a:srgbClr val="F2F2F2"/>
                </a:solidFill>
                <a:latin typeface="Calibri" panose="020F0502020204030204" pitchFamily="34" charset="0"/>
              </a:rPr>
              <a:t>National Center for HIV/AIDS, Viral Hepatitis, STD, and TB Prevention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386071"/>
            <a:ext cx="8408977" cy="1180971"/>
          </a:xfrm>
          <a:prstGeom prst="rect">
            <a:avLst/>
          </a:prstGeom>
        </p:spPr>
        <p:txBody>
          <a:bodyPr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57200" y="2859349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3946019"/>
            <a:ext cx="6400800" cy="129540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buNone/>
              <a:defRPr sz="1800" baseline="0">
                <a:solidFill>
                  <a:srgbClr val="00788A"/>
                </a:solidFill>
                <a:latin typeface="Calibri" pitchFamily="34" charset="0"/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2787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CDD9AB1-03DF-454A-BB29-5F78FFC67C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7350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545167"/>
            <a:ext cx="8229600" cy="4455584"/>
          </a:xfrm>
        </p:spPr>
        <p:txBody>
          <a:bodyPr/>
          <a:lstStyle>
            <a:lvl1pPr marL="342900" indent="-342900">
              <a:buClr>
                <a:srgbClr val="00788A"/>
              </a:buClr>
              <a:buFont typeface="Wingdings" panose="05000000000000000000" pitchFamily="2" charset="2"/>
              <a:buChar char="§"/>
              <a:defRPr sz="2400" b="1">
                <a:solidFill>
                  <a:srgbClr val="00788A"/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3728570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ULLETS/DATA_2s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A6A5CA2A-F075-4234-890B-BE7604DDBA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7350"/>
            <a:ext cx="914400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00201"/>
            <a:ext cx="3879669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2400" b="1" baseline="0">
                <a:solidFill>
                  <a:srgbClr val="5F5F5F"/>
                </a:solidFill>
                <a:latin typeface="Calibri" pitchFamily="34" charset="0"/>
              </a:defRPr>
            </a:lvl1pPr>
            <a:lvl2pPr marL="742950" indent="-285750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F5F5F"/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800">
                <a:solidFill>
                  <a:srgbClr val="5F5F5F"/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2"/>
            <a:endParaRPr lang="en-US" dirty="0"/>
          </a:p>
          <a:p>
            <a:pPr lvl="0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4807132" y="1600201"/>
            <a:ext cx="3879669" cy="41910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541900"/>
              </a:buClr>
              <a:buSzPct val="70000"/>
              <a:buFont typeface="Wingdings" panose="05000000000000000000" pitchFamily="2" charset="2"/>
              <a:buChar char="§"/>
              <a:defRPr sz="2400" b="1" baseline="0">
                <a:solidFill>
                  <a:srgbClr val="5F5F5F"/>
                </a:solidFill>
                <a:latin typeface="Calibri" pitchFamily="34" charset="0"/>
              </a:defRPr>
            </a:lvl1pPr>
            <a:lvl2pPr marL="742950" indent="-285750">
              <a:buClr>
                <a:srgbClr val="005984"/>
              </a:buClr>
              <a:buSzPct val="100000"/>
              <a:buFont typeface="Arial" panose="020B0604020202020204" pitchFamily="34" charset="0"/>
              <a:buChar char="•"/>
              <a:defRPr sz="2000">
                <a:solidFill>
                  <a:srgbClr val="5F5F5F"/>
                </a:solidFill>
              </a:defRPr>
            </a:lvl2pPr>
            <a:lvl3pPr>
              <a:buClrTx/>
              <a:buSzPct val="100000"/>
              <a:buFont typeface="Arial" pitchFamily="34" charset="0"/>
              <a:buChar char="•"/>
              <a:defRPr sz="1800">
                <a:solidFill>
                  <a:srgbClr val="5F5F5F"/>
                </a:solidFill>
              </a:defRPr>
            </a:lvl3pPr>
            <a:lvl4pPr>
              <a:buClr>
                <a:schemeClr val="bg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bg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2"/>
            <a:endParaRPr lang="en-US" dirty="0"/>
          </a:p>
          <a:p>
            <a:pPr lvl="0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4915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background">
    <p:bg>
      <p:bgPr>
        <a:solidFill>
          <a:srgbClr val="0061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4467097"/>
            <a:ext cx="8294913" cy="1162051"/>
          </a:xfrm>
          <a:prstGeom prst="rect">
            <a:avLst/>
          </a:prstGeom>
        </p:spPr>
        <p:txBody>
          <a:bodyPr anchor="b"/>
          <a:lstStyle>
            <a:lvl1pPr algn="l">
              <a:defRPr sz="3600" b="1" baseline="0">
                <a:solidFill>
                  <a:schemeClr val="bg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457201" y="5900928"/>
            <a:ext cx="7772400" cy="568325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  <a:latin typeface="Calibri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369161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B31CEB0-E28A-4C99-B6FD-DC62C37C6096}"/>
              </a:ext>
            </a:extLst>
          </p:cNvPr>
          <p:cNvSpPr txBox="1">
            <a:spLocks/>
          </p:cNvSpPr>
          <p:nvPr userDrawn="1"/>
        </p:nvSpPr>
        <p:spPr>
          <a:xfrm>
            <a:off x="434975" y="6318250"/>
            <a:ext cx="379413" cy="365125"/>
          </a:xfrm>
          <a:prstGeom prst="rect">
            <a:avLst/>
          </a:prstGeom>
        </p:spPr>
        <p:txBody>
          <a:bodyPr lIns="68580" tIns="34290" rIns="68580" bIns="3429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D794854E-BAF0-47C4-ABFA-BC6A2C6E8FAB}" type="slidenum">
              <a:rPr lang="en-US" sz="900" smtClean="0"/>
              <a:pPr>
                <a:defRPr/>
              </a:pPr>
              <a:t>‹#›</a:t>
            </a:fld>
            <a:endParaRPr lang="en-US" sz="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713582"/>
            <a:ext cx="8343900" cy="4153263"/>
          </a:xfrm>
        </p:spPr>
        <p:txBody>
          <a:bodyPr/>
          <a:lstStyle>
            <a:lvl2pPr marL="347663" indent="-171450">
              <a:tabLst/>
              <a:defRPr/>
            </a:lvl2pPr>
            <a:lvl3pPr marL="517922" indent="-170260">
              <a:buClr>
                <a:schemeClr val="tx2">
                  <a:lumMod val="65000"/>
                </a:schemeClr>
              </a:buClr>
              <a:tabLst/>
              <a:defRPr/>
            </a:lvl3pPr>
            <a:lvl4pPr marL="689372" indent="-171450">
              <a:buClr>
                <a:schemeClr val="tx2">
                  <a:lumMod val="65000"/>
                </a:schemeClr>
              </a:buClr>
              <a:tabLst/>
              <a:defRPr/>
            </a:lvl4pPr>
            <a:lvl5pPr marL="860822" indent="-171450">
              <a:buClr>
                <a:schemeClr val="tx2">
                  <a:lumMod val="65000"/>
                </a:schemeClr>
              </a:buClr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4A9B8FB-DCA4-4CCB-93A4-61B7A85375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39150" y="6318250"/>
            <a:ext cx="381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8036F-D3AB-4B59-887A-DA9A58C64C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00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5728CE8-90E7-4E68-AF82-8BAE85A98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93725" y="342900"/>
            <a:ext cx="8212138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5D6EC3D8-DC8E-4151-AD66-7EC6A4909A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524000"/>
            <a:ext cx="805973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1">
            <a:extLst>
              <a:ext uri="{FF2B5EF4-FFF2-40B4-BE49-F238E27FC236}">
                <a16:creationId xmlns:a16="http://schemas.microsoft.com/office/drawing/2014/main" id="{16C5D1F2-FC05-4FFC-A5DD-5C93098875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05175" y="6310313"/>
            <a:ext cx="4619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endParaRPr lang="en-US" altLang="en-US" sz="16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29" name="Text Box 12">
            <a:extLst>
              <a:ext uri="{FF2B5EF4-FFF2-40B4-BE49-F238E27FC236}">
                <a16:creationId xmlns:a16="http://schemas.microsoft.com/office/drawing/2014/main" id="{8CE22A8D-7CB5-4FEA-A0A9-3F56D3E3DF2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83200" y="6172200"/>
            <a:ext cx="1911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>
              <a:defRPr b="1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>
              <a:defRPr b="1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>
              <a:defRPr b="1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>
              <a:defRPr b="1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endParaRPr lang="en-US" altLang="en-US" sz="1600" b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è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ä"/>
        <a:defRPr sz="28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n"/>
        <a:defRPr sz="2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anose="05010101010101010101" pitchFamily="2" charset="2"/>
        <a:buChar char="è"/>
        <a:defRPr sz="28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50000"/>
        </a:spcAft>
        <a:buClr>
          <a:schemeClr val="tx2"/>
        </a:buClr>
        <a:buSzPct val="70000"/>
        <a:buFont typeface="Monotype Sorts" pitchFamily="2" charset="2"/>
        <a:buChar char="è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Placeholder 2">
            <a:extLst>
              <a:ext uri="{FF2B5EF4-FFF2-40B4-BE49-F238E27FC236}">
                <a16:creationId xmlns:a16="http://schemas.microsoft.com/office/drawing/2014/main" id="{48FCC856-C110-46F8-B15D-682F73233B7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7213"/>
            <a:ext cx="78867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8" r:id="rId5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Web Pro" panose="020B0503030403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7F7F7F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Title 4">
            <a:extLst>
              <a:ext uri="{FF2B5EF4-FFF2-40B4-BE49-F238E27FC236}">
                <a16:creationId xmlns:a16="http://schemas.microsoft.com/office/drawing/2014/main" id="{94DB8ABA-1590-4997-8121-67FDB48D5A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23863" y="2609850"/>
            <a:ext cx="8296275" cy="1162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en-US"/>
              <a:t>Local Wellness Policies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Kansas">
            <a:extLst>
              <a:ext uri="{FF2B5EF4-FFF2-40B4-BE49-F238E27FC236}">
                <a16:creationId xmlns:a16="http://schemas.microsoft.com/office/drawing/2014/main" id="{D9CC3AF6-F4FA-4917-8CA9-600EB1C72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95" name="Missouri">
            <a:extLst>
              <a:ext uri="{FF2B5EF4-FFF2-40B4-BE49-F238E27FC236}">
                <a16:creationId xmlns:a16="http://schemas.microsoft.com/office/drawing/2014/main" id="{585EA33B-8536-448D-9E23-BD68A17E8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96" name="Illinois">
            <a:extLst>
              <a:ext uri="{FF2B5EF4-FFF2-40B4-BE49-F238E27FC236}">
                <a16:creationId xmlns:a16="http://schemas.microsoft.com/office/drawing/2014/main" id="{0CDB5CB6-6050-418B-BFBC-93DB84036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97" name="Iowa">
            <a:extLst>
              <a:ext uri="{FF2B5EF4-FFF2-40B4-BE49-F238E27FC236}">
                <a16:creationId xmlns:a16="http://schemas.microsoft.com/office/drawing/2014/main" id="{6074F7AC-B578-4946-97A6-2CE838365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98" name="New Mexico">
            <a:extLst>
              <a:ext uri="{FF2B5EF4-FFF2-40B4-BE49-F238E27FC236}">
                <a16:creationId xmlns:a16="http://schemas.microsoft.com/office/drawing/2014/main" id="{081C896E-EE34-4532-BFFE-E2D0C53C7D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399" name="Oklahoma">
            <a:extLst>
              <a:ext uri="{FF2B5EF4-FFF2-40B4-BE49-F238E27FC236}">
                <a16:creationId xmlns:a16="http://schemas.microsoft.com/office/drawing/2014/main" id="{4E3C8C02-D136-40B6-9C19-2602FDCD5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0" name="Florida">
            <a:extLst>
              <a:ext uri="{FF2B5EF4-FFF2-40B4-BE49-F238E27FC236}">
                <a16:creationId xmlns:a16="http://schemas.microsoft.com/office/drawing/2014/main" id="{94F734A9-A8B4-428D-9941-7E136AF1F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1" name="Freeform 9">
            <a:extLst>
              <a:ext uri="{FF2B5EF4-FFF2-40B4-BE49-F238E27FC236}">
                <a16:creationId xmlns:a16="http://schemas.microsoft.com/office/drawing/2014/main" id="{388A888D-9E20-4561-870C-27E539F33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2" name="Freeform 10">
            <a:extLst>
              <a:ext uri="{FF2B5EF4-FFF2-40B4-BE49-F238E27FC236}">
                <a16:creationId xmlns:a16="http://schemas.microsoft.com/office/drawing/2014/main" id="{0076E6A8-1F79-45FC-B178-8CBC74B3B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3" name="Freeform 11">
            <a:extLst>
              <a:ext uri="{FF2B5EF4-FFF2-40B4-BE49-F238E27FC236}">
                <a16:creationId xmlns:a16="http://schemas.microsoft.com/office/drawing/2014/main" id="{B674C158-E972-47EC-8284-DE887C2156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4" name="Michigan Upper">
            <a:extLst>
              <a:ext uri="{FF2B5EF4-FFF2-40B4-BE49-F238E27FC236}">
                <a16:creationId xmlns:a16="http://schemas.microsoft.com/office/drawing/2014/main" id="{78DFD583-F734-47A9-A494-7229FBA4C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5" name="Michigan">
            <a:extLst>
              <a:ext uri="{FF2B5EF4-FFF2-40B4-BE49-F238E27FC236}">
                <a16:creationId xmlns:a16="http://schemas.microsoft.com/office/drawing/2014/main" id="{D8B509AD-E9FB-441E-A234-83A26E5092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6" name="New York">
            <a:extLst>
              <a:ext uri="{FF2B5EF4-FFF2-40B4-BE49-F238E27FC236}">
                <a16:creationId xmlns:a16="http://schemas.microsoft.com/office/drawing/2014/main" id="{E18CCFB2-6923-47F6-9FCA-E04AF6B53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07" name="Freeform 15">
            <a:extLst>
              <a:ext uri="{FF2B5EF4-FFF2-40B4-BE49-F238E27FC236}">
                <a16:creationId xmlns:a16="http://schemas.microsoft.com/office/drawing/2014/main" id="{EB8297BF-4EF4-4613-9161-268681F5A8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08" name="Freeform 16">
            <a:extLst>
              <a:ext uri="{FF2B5EF4-FFF2-40B4-BE49-F238E27FC236}">
                <a16:creationId xmlns:a16="http://schemas.microsoft.com/office/drawing/2014/main" id="{9ED90703-EE90-4B26-AD5C-742FCCD2D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09" name="Washington">
            <a:extLst>
              <a:ext uri="{FF2B5EF4-FFF2-40B4-BE49-F238E27FC236}">
                <a16:creationId xmlns:a16="http://schemas.microsoft.com/office/drawing/2014/main" id="{C89BA23C-A9C3-4637-8EA4-FF87F4802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0" name="Freeform 19">
            <a:extLst>
              <a:ext uri="{FF2B5EF4-FFF2-40B4-BE49-F238E27FC236}">
                <a16:creationId xmlns:a16="http://schemas.microsoft.com/office/drawing/2014/main" id="{AF81B9EB-8E73-45A1-ABC2-067487888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11" name="Alabama">
            <a:extLst>
              <a:ext uri="{FF2B5EF4-FFF2-40B4-BE49-F238E27FC236}">
                <a16:creationId xmlns:a16="http://schemas.microsoft.com/office/drawing/2014/main" id="{03257345-4CAA-4CEA-8BE5-0C9251E8E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2" name="Arizona">
            <a:extLst>
              <a:ext uri="{FF2B5EF4-FFF2-40B4-BE49-F238E27FC236}">
                <a16:creationId xmlns:a16="http://schemas.microsoft.com/office/drawing/2014/main" id="{E20C3144-6667-40F7-9E08-0EB73B518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3" name="Arkansas">
            <a:extLst>
              <a:ext uri="{FF2B5EF4-FFF2-40B4-BE49-F238E27FC236}">
                <a16:creationId xmlns:a16="http://schemas.microsoft.com/office/drawing/2014/main" id="{F9BD1450-7123-4C2D-860A-9CB7B9032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4" name="California">
            <a:extLst>
              <a:ext uri="{FF2B5EF4-FFF2-40B4-BE49-F238E27FC236}">
                <a16:creationId xmlns:a16="http://schemas.microsoft.com/office/drawing/2014/main" id="{3F4B20E2-60F7-4980-9FA3-EFDA93E5D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5" name="Colorado">
            <a:extLst>
              <a:ext uri="{FF2B5EF4-FFF2-40B4-BE49-F238E27FC236}">
                <a16:creationId xmlns:a16="http://schemas.microsoft.com/office/drawing/2014/main" id="{95549FB2-A591-4971-A186-424ABC523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6" name="Connecticut">
            <a:extLst>
              <a:ext uri="{FF2B5EF4-FFF2-40B4-BE49-F238E27FC236}">
                <a16:creationId xmlns:a16="http://schemas.microsoft.com/office/drawing/2014/main" id="{28C1E93D-D61C-4D51-AF3B-60BD3631E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7" name="Delaware">
            <a:extLst>
              <a:ext uri="{FF2B5EF4-FFF2-40B4-BE49-F238E27FC236}">
                <a16:creationId xmlns:a16="http://schemas.microsoft.com/office/drawing/2014/main" id="{04A6694B-067A-49A4-A97C-C975C626A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18" name="Freeform 27">
            <a:extLst>
              <a:ext uri="{FF2B5EF4-FFF2-40B4-BE49-F238E27FC236}">
                <a16:creationId xmlns:a16="http://schemas.microsoft.com/office/drawing/2014/main" id="{84FE8F72-E215-4F3A-8163-29BC31A83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19" name="Georgia">
            <a:extLst>
              <a:ext uri="{FF2B5EF4-FFF2-40B4-BE49-F238E27FC236}">
                <a16:creationId xmlns:a16="http://schemas.microsoft.com/office/drawing/2014/main" id="{B74BD86A-57FF-4A77-9741-C245B7FD1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0" name="Idaho">
            <a:extLst>
              <a:ext uri="{FF2B5EF4-FFF2-40B4-BE49-F238E27FC236}">
                <a16:creationId xmlns:a16="http://schemas.microsoft.com/office/drawing/2014/main" id="{4C763C1F-7CC1-47F1-B30C-6025180F2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1" name="Indiana">
            <a:extLst>
              <a:ext uri="{FF2B5EF4-FFF2-40B4-BE49-F238E27FC236}">
                <a16:creationId xmlns:a16="http://schemas.microsoft.com/office/drawing/2014/main" id="{472EAA96-BACF-47BE-AC7D-316AF2613A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2" name="Kentucky">
            <a:extLst>
              <a:ext uri="{FF2B5EF4-FFF2-40B4-BE49-F238E27FC236}">
                <a16:creationId xmlns:a16="http://schemas.microsoft.com/office/drawing/2014/main" id="{7B70275A-8B54-4582-B0DA-31C0082CC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3" name="Louisiana">
            <a:extLst>
              <a:ext uri="{FF2B5EF4-FFF2-40B4-BE49-F238E27FC236}">
                <a16:creationId xmlns:a16="http://schemas.microsoft.com/office/drawing/2014/main" id="{27827B81-B484-4CC6-A640-8B14DC73B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4" name="Maine">
            <a:extLst>
              <a:ext uri="{FF2B5EF4-FFF2-40B4-BE49-F238E27FC236}">
                <a16:creationId xmlns:a16="http://schemas.microsoft.com/office/drawing/2014/main" id="{40E26A0B-DFF8-435C-BEB8-81D05AA359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5" name="Maryland">
            <a:extLst>
              <a:ext uri="{FF2B5EF4-FFF2-40B4-BE49-F238E27FC236}">
                <a16:creationId xmlns:a16="http://schemas.microsoft.com/office/drawing/2014/main" id="{F60A43C7-64A9-4413-917C-B003C176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6" name="Minnesota">
            <a:extLst>
              <a:ext uri="{FF2B5EF4-FFF2-40B4-BE49-F238E27FC236}">
                <a16:creationId xmlns:a16="http://schemas.microsoft.com/office/drawing/2014/main" id="{AD73EF59-DB3F-483E-A209-7D7F5CE8D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7" name="Mississippi">
            <a:extLst>
              <a:ext uri="{FF2B5EF4-FFF2-40B4-BE49-F238E27FC236}">
                <a16:creationId xmlns:a16="http://schemas.microsoft.com/office/drawing/2014/main" id="{85AC6F9C-18EA-40AC-BAA0-54E572B05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8" name="Montana">
            <a:extLst>
              <a:ext uri="{FF2B5EF4-FFF2-40B4-BE49-F238E27FC236}">
                <a16:creationId xmlns:a16="http://schemas.microsoft.com/office/drawing/2014/main" id="{31C8028C-9BBD-4F52-B255-D3BE92883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29" name="Nebraska">
            <a:extLst>
              <a:ext uri="{FF2B5EF4-FFF2-40B4-BE49-F238E27FC236}">
                <a16:creationId xmlns:a16="http://schemas.microsoft.com/office/drawing/2014/main" id="{D348C0A5-C9ED-4187-A2C7-1C9C8EF0A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0" name="Nevada">
            <a:extLst>
              <a:ext uri="{FF2B5EF4-FFF2-40B4-BE49-F238E27FC236}">
                <a16:creationId xmlns:a16="http://schemas.microsoft.com/office/drawing/2014/main" id="{BEA7C45B-4F27-4574-8560-2B483D4C8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1" name="New Hampshire">
            <a:extLst>
              <a:ext uri="{FF2B5EF4-FFF2-40B4-BE49-F238E27FC236}">
                <a16:creationId xmlns:a16="http://schemas.microsoft.com/office/drawing/2014/main" id="{3E1E2CEF-1D50-49CF-8B3D-68F2FDB4A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2" name="New Jersey">
            <a:extLst>
              <a:ext uri="{FF2B5EF4-FFF2-40B4-BE49-F238E27FC236}">
                <a16:creationId xmlns:a16="http://schemas.microsoft.com/office/drawing/2014/main" id="{98EECC70-DA59-4577-B49F-51505F34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3" name="North Carolina">
            <a:extLst>
              <a:ext uri="{FF2B5EF4-FFF2-40B4-BE49-F238E27FC236}">
                <a16:creationId xmlns:a16="http://schemas.microsoft.com/office/drawing/2014/main" id="{352F0F3B-D917-4634-983D-EE252F6BE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4" name="North Dakota">
            <a:extLst>
              <a:ext uri="{FF2B5EF4-FFF2-40B4-BE49-F238E27FC236}">
                <a16:creationId xmlns:a16="http://schemas.microsoft.com/office/drawing/2014/main" id="{8726F025-695E-4583-83BB-26F3CC304D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5" name="Ohio">
            <a:extLst>
              <a:ext uri="{FF2B5EF4-FFF2-40B4-BE49-F238E27FC236}">
                <a16:creationId xmlns:a16="http://schemas.microsoft.com/office/drawing/2014/main" id="{117A7611-BCCB-42D9-8DC8-021777C0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6" name="Oregon">
            <a:extLst>
              <a:ext uri="{FF2B5EF4-FFF2-40B4-BE49-F238E27FC236}">
                <a16:creationId xmlns:a16="http://schemas.microsoft.com/office/drawing/2014/main" id="{2D1565DE-A1E0-42D2-BA07-DFD70808B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7" name="Pennsylvania">
            <a:extLst>
              <a:ext uri="{FF2B5EF4-FFF2-40B4-BE49-F238E27FC236}">
                <a16:creationId xmlns:a16="http://schemas.microsoft.com/office/drawing/2014/main" id="{BDEC17F4-24B6-45B6-975F-5B65A5F7A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8" name="Rhode Island">
            <a:extLst>
              <a:ext uri="{FF2B5EF4-FFF2-40B4-BE49-F238E27FC236}">
                <a16:creationId xmlns:a16="http://schemas.microsoft.com/office/drawing/2014/main" id="{BA06B8B0-4E87-4CAA-A70A-3651EE54A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39" name="South Carolina">
            <a:extLst>
              <a:ext uri="{FF2B5EF4-FFF2-40B4-BE49-F238E27FC236}">
                <a16:creationId xmlns:a16="http://schemas.microsoft.com/office/drawing/2014/main" id="{D74B10E1-0B59-47B8-A494-E6D2B4A14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0" name="South Dakota">
            <a:extLst>
              <a:ext uri="{FF2B5EF4-FFF2-40B4-BE49-F238E27FC236}">
                <a16:creationId xmlns:a16="http://schemas.microsoft.com/office/drawing/2014/main" id="{4F5D6D67-847B-444B-A045-C4B15150A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1" name="Tennessee">
            <a:extLst>
              <a:ext uri="{FF2B5EF4-FFF2-40B4-BE49-F238E27FC236}">
                <a16:creationId xmlns:a16="http://schemas.microsoft.com/office/drawing/2014/main" id="{2AC9087B-4EDF-4444-B026-3E477AC6B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2" name="Texas">
            <a:extLst>
              <a:ext uri="{FF2B5EF4-FFF2-40B4-BE49-F238E27FC236}">
                <a16:creationId xmlns:a16="http://schemas.microsoft.com/office/drawing/2014/main" id="{07F6BC6E-8A22-4527-858B-60E778B85B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3" name="Utah">
            <a:extLst>
              <a:ext uri="{FF2B5EF4-FFF2-40B4-BE49-F238E27FC236}">
                <a16:creationId xmlns:a16="http://schemas.microsoft.com/office/drawing/2014/main" id="{3C282611-84E9-45F7-B30E-630D151BE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4" name="Vermont">
            <a:extLst>
              <a:ext uri="{FF2B5EF4-FFF2-40B4-BE49-F238E27FC236}">
                <a16:creationId xmlns:a16="http://schemas.microsoft.com/office/drawing/2014/main" id="{7F1A2119-A94A-4264-887E-CACF7D7E69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5" name="West Virginia">
            <a:extLst>
              <a:ext uri="{FF2B5EF4-FFF2-40B4-BE49-F238E27FC236}">
                <a16:creationId xmlns:a16="http://schemas.microsoft.com/office/drawing/2014/main" id="{CC27467B-122B-40F6-8747-698157FEC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6" name="Wisconsin">
            <a:extLst>
              <a:ext uri="{FF2B5EF4-FFF2-40B4-BE49-F238E27FC236}">
                <a16:creationId xmlns:a16="http://schemas.microsoft.com/office/drawing/2014/main" id="{47F5377C-49A9-4907-8BF2-FDA3C2D20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7" name="Wyoming">
            <a:extLst>
              <a:ext uri="{FF2B5EF4-FFF2-40B4-BE49-F238E27FC236}">
                <a16:creationId xmlns:a16="http://schemas.microsoft.com/office/drawing/2014/main" id="{A1ADBD9B-3263-44B8-86F9-7D0236A55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8" name="Massachusetts">
            <a:extLst>
              <a:ext uri="{FF2B5EF4-FFF2-40B4-BE49-F238E27FC236}">
                <a16:creationId xmlns:a16="http://schemas.microsoft.com/office/drawing/2014/main" id="{0A68B2CA-DC41-4937-8AFE-83BB7AD19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49" name="Freeform 59">
            <a:extLst>
              <a:ext uri="{FF2B5EF4-FFF2-40B4-BE49-F238E27FC236}">
                <a16:creationId xmlns:a16="http://schemas.microsoft.com/office/drawing/2014/main" id="{7A1FB56D-FA64-4422-BE85-A747A8856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50" name="Freeform 60">
            <a:extLst>
              <a:ext uri="{FF2B5EF4-FFF2-40B4-BE49-F238E27FC236}">
                <a16:creationId xmlns:a16="http://schemas.microsoft.com/office/drawing/2014/main" id="{4D1ADABB-035E-4185-8E00-86AD4D6D1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51" name="Virginia">
            <a:extLst>
              <a:ext uri="{FF2B5EF4-FFF2-40B4-BE49-F238E27FC236}">
                <a16:creationId xmlns:a16="http://schemas.microsoft.com/office/drawing/2014/main" id="{26F5E2DB-65A0-429C-8F0B-5D617A4825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5452" name="Freeform 62">
            <a:extLst>
              <a:ext uri="{FF2B5EF4-FFF2-40B4-BE49-F238E27FC236}">
                <a16:creationId xmlns:a16="http://schemas.microsoft.com/office/drawing/2014/main" id="{9940750E-8AED-426F-AC3E-0E7314578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5453" name="Hawaii">
            <a:extLst>
              <a:ext uri="{FF2B5EF4-FFF2-40B4-BE49-F238E27FC236}">
                <a16:creationId xmlns:a16="http://schemas.microsoft.com/office/drawing/2014/main" id="{0BEA26F6-84E5-425E-AB8C-4DAFAC0D1B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15478" name="Freeform 64">
              <a:extLst>
                <a:ext uri="{FF2B5EF4-FFF2-40B4-BE49-F238E27FC236}">
                  <a16:creationId xmlns:a16="http://schemas.microsoft.com/office/drawing/2014/main" id="{898B35BA-9D98-4480-A75B-83F8EF4CBF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9" name="Freeform 65">
              <a:extLst>
                <a:ext uri="{FF2B5EF4-FFF2-40B4-BE49-F238E27FC236}">
                  <a16:creationId xmlns:a16="http://schemas.microsoft.com/office/drawing/2014/main" id="{54DF2AB4-7C42-4E85-8A65-5AAEECE81DC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0" name="Freeform 66">
              <a:extLst>
                <a:ext uri="{FF2B5EF4-FFF2-40B4-BE49-F238E27FC236}">
                  <a16:creationId xmlns:a16="http://schemas.microsoft.com/office/drawing/2014/main" id="{B20123A0-519C-479E-AF0B-1EBC623B2DA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1" name="Freeform 67">
              <a:extLst>
                <a:ext uri="{FF2B5EF4-FFF2-40B4-BE49-F238E27FC236}">
                  <a16:creationId xmlns:a16="http://schemas.microsoft.com/office/drawing/2014/main" id="{2AB09510-EE3D-4BBC-8F65-E21A1C6BD6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2" name="Freeform 68">
              <a:extLst>
                <a:ext uri="{FF2B5EF4-FFF2-40B4-BE49-F238E27FC236}">
                  <a16:creationId xmlns:a16="http://schemas.microsoft.com/office/drawing/2014/main" id="{10FB8583-6605-4EC4-BDE2-D2862DBD47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3" name="Freeform 69">
              <a:extLst>
                <a:ext uri="{FF2B5EF4-FFF2-40B4-BE49-F238E27FC236}">
                  <a16:creationId xmlns:a16="http://schemas.microsoft.com/office/drawing/2014/main" id="{58781E5E-416E-4752-AB3D-1A35F100705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4" name="Freeform 70">
              <a:extLst>
                <a:ext uri="{FF2B5EF4-FFF2-40B4-BE49-F238E27FC236}">
                  <a16:creationId xmlns:a16="http://schemas.microsoft.com/office/drawing/2014/main" id="{C1584933-D8F9-4982-A134-46E0714100C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85" name="Freeform 71">
              <a:extLst>
                <a:ext uri="{FF2B5EF4-FFF2-40B4-BE49-F238E27FC236}">
                  <a16:creationId xmlns:a16="http://schemas.microsoft.com/office/drawing/2014/main" id="{04995126-2B5B-4005-AD1A-5C61D205DA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2818A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5454" name="Alaska">
            <a:extLst>
              <a:ext uri="{FF2B5EF4-FFF2-40B4-BE49-F238E27FC236}">
                <a16:creationId xmlns:a16="http://schemas.microsoft.com/office/drawing/2014/main" id="{F6FCA8E3-1835-4B1B-B304-1C2A41068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15468" name="Freeform 73">
              <a:extLst>
                <a:ext uri="{FF2B5EF4-FFF2-40B4-BE49-F238E27FC236}">
                  <a16:creationId xmlns:a16="http://schemas.microsoft.com/office/drawing/2014/main" id="{CBC471A5-DF9F-4BB3-9476-7C3B77D12F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69" name="Freeform 74">
              <a:extLst>
                <a:ext uri="{FF2B5EF4-FFF2-40B4-BE49-F238E27FC236}">
                  <a16:creationId xmlns:a16="http://schemas.microsoft.com/office/drawing/2014/main" id="{1BCE2682-7015-4631-8E25-596E95CD15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0" name="Freeform 75">
              <a:extLst>
                <a:ext uri="{FF2B5EF4-FFF2-40B4-BE49-F238E27FC236}">
                  <a16:creationId xmlns:a16="http://schemas.microsoft.com/office/drawing/2014/main" id="{D1657653-84DF-4940-B46B-B5B06328CA5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1" name="Freeform 76">
              <a:extLst>
                <a:ext uri="{FF2B5EF4-FFF2-40B4-BE49-F238E27FC236}">
                  <a16:creationId xmlns:a16="http://schemas.microsoft.com/office/drawing/2014/main" id="{CEAE1B55-2833-4D30-9C3A-CB59D97C61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2" name="Freeform 77">
              <a:extLst>
                <a:ext uri="{FF2B5EF4-FFF2-40B4-BE49-F238E27FC236}">
                  <a16:creationId xmlns:a16="http://schemas.microsoft.com/office/drawing/2014/main" id="{E60F3E0B-DE3A-4641-AA3D-5F0F04271F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3" name="Freeform 78">
              <a:extLst>
                <a:ext uri="{FF2B5EF4-FFF2-40B4-BE49-F238E27FC236}">
                  <a16:creationId xmlns:a16="http://schemas.microsoft.com/office/drawing/2014/main" id="{282345EE-924C-4E78-91EC-1DF69B223AD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4" name="Freeform 79">
              <a:extLst>
                <a:ext uri="{FF2B5EF4-FFF2-40B4-BE49-F238E27FC236}">
                  <a16:creationId xmlns:a16="http://schemas.microsoft.com/office/drawing/2014/main" id="{86A07D33-98DF-45BD-A1B8-47D95C3007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5" name="Freeform 80">
              <a:extLst>
                <a:ext uri="{FF2B5EF4-FFF2-40B4-BE49-F238E27FC236}">
                  <a16:creationId xmlns:a16="http://schemas.microsoft.com/office/drawing/2014/main" id="{25C79F29-0D3B-4A94-928B-F94F583B18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6" name="Freeform 81">
              <a:extLst>
                <a:ext uri="{FF2B5EF4-FFF2-40B4-BE49-F238E27FC236}">
                  <a16:creationId xmlns:a16="http://schemas.microsoft.com/office/drawing/2014/main" id="{C39A89BB-5FF6-4BBA-86C6-7B6C771B948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477" name="Freeform 82">
              <a:extLst>
                <a:ext uri="{FF2B5EF4-FFF2-40B4-BE49-F238E27FC236}">
                  <a16:creationId xmlns:a16="http://schemas.microsoft.com/office/drawing/2014/main" id="{50322EA8-F15D-48C6-8228-4BC6553215B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455" name="Rectangle 109">
            <a:extLst>
              <a:ext uri="{FF2B5EF4-FFF2-40B4-BE49-F238E27FC236}">
                <a16:creationId xmlns:a16="http://schemas.microsoft.com/office/drawing/2014/main" id="{3342B122-0FF5-4C2B-9B09-9106411D8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5456" name="Rectangle 110">
            <a:extLst>
              <a:ext uri="{FF2B5EF4-FFF2-40B4-BE49-F238E27FC236}">
                <a16:creationId xmlns:a16="http://schemas.microsoft.com/office/drawing/2014/main" id="{9066B954-44C4-48FD-BEFB-F65C01BEB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5457" name="Rectangle 111">
            <a:extLst>
              <a:ext uri="{FF2B5EF4-FFF2-40B4-BE49-F238E27FC236}">
                <a16:creationId xmlns:a16="http://schemas.microsoft.com/office/drawing/2014/main" id="{4472FA55-5E5C-4CCA-878B-9271BF2D6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5458" name="Rectangle 112">
            <a:extLst>
              <a:ext uri="{FF2B5EF4-FFF2-40B4-BE49-F238E27FC236}">
                <a16:creationId xmlns:a16="http://schemas.microsoft.com/office/drawing/2014/main" id="{7A182FBE-83B9-4E94-9D17-36F383F07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5459" name="Rectangle 113">
            <a:extLst>
              <a:ext uri="{FF2B5EF4-FFF2-40B4-BE49-F238E27FC236}">
                <a16:creationId xmlns:a16="http://schemas.microsoft.com/office/drawing/2014/main" id="{7B31A1B4-329A-4F94-BEAA-40BAC3A1C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5460" name="Text Box 114">
            <a:extLst>
              <a:ext uri="{FF2B5EF4-FFF2-40B4-BE49-F238E27FC236}">
                <a16:creationId xmlns:a16="http://schemas.microsoft.com/office/drawing/2014/main" id="{6483ACB2-E602-40A8-9A92-F3074478A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15461" name="Text Box 105">
            <a:extLst>
              <a:ext uri="{FF2B5EF4-FFF2-40B4-BE49-F238E27FC236}">
                <a16:creationId xmlns:a16="http://schemas.microsoft.com/office/drawing/2014/main" id="{9CB26535-E76E-4005-A7F1-5BB8334DB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15462" name="Text Box 106">
            <a:extLst>
              <a:ext uri="{FF2B5EF4-FFF2-40B4-BE49-F238E27FC236}">
                <a16:creationId xmlns:a16="http://schemas.microsoft.com/office/drawing/2014/main" id="{CF26AE0A-AD43-4ACB-B97B-94EFD575F2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15463" name="Text Box 107">
            <a:extLst>
              <a:ext uri="{FF2B5EF4-FFF2-40B4-BE49-F238E27FC236}">
                <a16:creationId xmlns:a16="http://schemas.microsoft.com/office/drawing/2014/main" id="{FD4D7EEC-7454-4C61-91C1-204D622BD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15464" name="Text Box 108">
            <a:extLst>
              <a:ext uri="{FF2B5EF4-FFF2-40B4-BE49-F238E27FC236}">
                <a16:creationId xmlns:a16="http://schemas.microsoft.com/office/drawing/2014/main" id="{38E18E43-631C-41F6-9FCF-B45E7F77A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15465" name="Rectangle 7">
            <a:extLst>
              <a:ext uri="{FF2B5EF4-FFF2-40B4-BE49-F238E27FC236}">
                <a16:creationId xmlns:a16="http://schemas.microsoft.com/office/drawing/2014/main" id="{EFE00F9C-58B2-4AE8-863A-37C47A958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reviewed district’s local wellness policy</a:t>
            </a:r>
          </a:p>
        </p:txBody>
      </p:sp>
      <p:sp>
        <p:nvSpPr>
          <p:cNvPr id="315466" name="Text Box 101">
            <a:extLst>
              <a:ext uri="{FF2B5EF4-FFF2-40B4-BE49-F238E27FC236}">
                <a16:creationId xmlns:a16="http://schemas.microsoft.com/office/drawing/2014/main" id="{CBE91DE1-B9D0-4BC1-9ADC-7101F00C5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15467" name="Text Box 116">
            <a:extLst>
              <a:ext uri="{FF2B5EF4-FFF2-40B4-BE49-F238E27FC236}">
                <a16:creationId xmlns:a16="http://schemas.microsoft.com/office/drawing/2014/main" id="{6AB12067-82A4-44C8-B6E1-3E9A0EE2F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Kansas">
            <a:extLst>
              <a:ext uri="{FF2B5EF4-FFF2-40B4-BE49-F238E27FC236}">
                <a16:creationId xmlns:a16="http://schemas.microsoft.com/office/drawing/2014/main" id="{0081EC41-0A0A-4783-BBB4-7FC1C79C0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3" name="Missouri">
            <a:extLst>
              <a:ext uri="{FF2B5EF4-FFF2-40B4-BE49-F238E27FC236}">
                <a16:creationId xmlns:a16="http://schemas.microsoft.com/office/drawing/2014/main" id="{6E0C3C57-2547-4D02-8017-D60C8778A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4" name="Illinois">
            <a:extLst>
              <a:ext uri="{FF2B5EF4-FFF2-40B4-BE49-F238E27FC236}">
                <a16:creationId xmlns:a16="http://schemas.microsoft.com/office/drawing/2014/main" id="{6CAFBBF4-8890-459F-82CA-4B891B568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5" name="Iowa">
            <a:extLst>
              <a:ext uri="{FF2B5EF4-FFF2-40B4-BE49-F238E27FC236}">
                <a16:creationId xmlns:a16="http://schemas.microsoft.com/office/drawing/2014/main" id="{1C990CFE-B9C0-42A5-A325-35A912A16B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6" name="New Mexico">
            <a:extLst>
              <a:ext uri="{FF2B5EF4-FFF2-40B4-BE49-F238E27FC236}">
                <a16:creationId xmlns:a16="http://schemas.microsoft.com/office/drawing/2014/main" id="{8D07694A-FA9C-4041-BA00-C8AC6A20A4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7" name="Oklahoma">
            <a:extLst>
              <a:ext uri="{FF2B5EF4-FFF2-40B4-BE49-F238E27FC236}">
                <a16:creationId xmlns:a16="http://schemas.microsoft.com/office/drawing/2014/main" id="{FDFAE30D-EE77-4B5D-9BC2-55556C257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8" name="Florida">
            <a:extLst>
              <a:ext uri="{FF2B5EF4-FFF2-40B4-BE49-F238E27FC236}">
                <a16:creationId xmlns:a16="http://schemas.microsoft.com/office/drawing/2014/main" id="{AE0A74D1-9FDA-4CCD-9974-51C6357EE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49" name="Freeform 9">
            <a:extLst>
              <a:ext uri="{FF2B5EF4-FFF2-40B4-BE49-F238E27FC236}">
                <a16:creationId xmlns:a16="http://schemas.microsoft.com/office/drawing/2014/main" id="{546CB6B4-9EFE-4108-BE52-F9D9831347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0" name="Freeform 10">
            <a:extLst>
              <a:ext uri="{FF2B5EF4-FFF2-40B4-BE49-F238E27FC236}">
                <a16:creationId xmlns:a16="http://schemas.microsoft.com/office/drawing/2014/main" id="{24FEB40D-7AEC-43FD-9E4C-7D4F0F8C2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1" name="Freeform 11">
            <a:extLst>
              <a:ext uri="{FF2B5EF4-FFF2-40B4-BE49-F238E27FC236}">
                <a16:creationId xmlns:a16="http://schemas.microsoft.com/office/drawing/2014/main" id="{ADCFD5D3-F95E-4327-A490-688DE610A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2" name="Michigan Upper">
            <a:extLst>
              <a:ext uri="{FF2B5EF4-FFF2-40B4-BE49-F238E27FC236}">
                <a16:creationId xmlns:a16="http://schemas.microsoft.com/office/drawing/2014/main" id="{526233DF-01F5-4E7E-9B41-3D3C023AD3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3" name="Michigan">
            <a:extLst>
              <a:ext uri="{FF2B5EF4-FFF2-40B4-BE49-F238E27FC236}">
                <a16:creationId xmlns:a16="http://schemas.microsoft.com/office/drawing/2014/main" id="{34BEF289-9806-408A-A066-01B7B0F6F2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4" name="New York">
            <a:extLst>
              <a:ext uri="{FF2B5EF4-FFF2-40B4-BE49-F238E27FC236}">
                <a16:creationId xmlns:a16="http://schemas.microsoft.com/office/drawing/2014/main" id="{0ED0E79C-BEB3-4669-8609-1FBD85E2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5" name="Freeform 15">
            <a:extLst>
              <a:ext uri="{FF2B5EF4-FFF2-40B4-BE49-F238E27FC236}">
                <a16:creationId xmlns:a16="http://schemas.microsoft.com/office/drawing/2014/main" id="{7A623750-83F1-47FA-912E-66FA45429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56" name="Freeform 16">
            <a:extLst>
              <a:ext uri="{FF2B5EF4-FFF2-40B4-BE49-F238E27FC236}">
                <a16:creationId xmlns:a16="http://schemas.microsoft.com/office/drawing/2014/main" id="{5389BCD0-F615-4902-B8DF-D8E5E01A41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57" name="Washington">
            <a:extLst>
              <a:ext uri="{FF2B5EF4-FFF2-40B4-BE49-F238E27FC236}">
                <a16:creationId xmlns:a16="http://schemas.microsoft.com/office/drawing/2014/main" id="{FF326CF7-827C-4593-AC29-0E6BBB79D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58" name="Freeform 19">
            <a:extLst>
              <a:ext uri="{FF2B5EF4-FFF2-40B4-BE49-F238E27FC236}">
                <a16:creationId xmlns:a16="http://schemas.microsoft.com/office/drawing/2014/main" id="{8F14F6C0-5A54-4CCE-99C8-503166E302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59" name="Alabama">
            <a:extLst>
              <a:ext uri="{FF2B5EF4-FFF2-40B4-BE49-F238E27FC236}">
                <a16:creationId xmlns:a16="http://schemas.microsoft.com/office/drawing/2014/main" id="{EB07CF59-68EC-4C5B-ABA3-1FE01DFB9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0" name="Arizona">
            <a:extLst>
              <a:ext uri="{FF2B5EF4-FFF2-40B4-BE49-F238E27FC236}">
                <a16:creationId xmlns:a16="http://schemas.microsoft.com/office/drawing/2014/main" id="{E081CC6A-BA4C-4DE4-A29C-261581C4A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1" name="Arkansas">
            <a:extLst>
              <a:ext uri="{FF2B5EF4-FFF2-40B4-BE49-F238E27FC236}">
                <a16:creationId xmlns:a16="http://schemas.microsoft.com/office/drawing/2014/main" id="{3CBE0F07-27E0-49D6-9FE9-D59E2E7D1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2" name="California">
            <a:extLst>
              <a:ext uri="{FF2B5EF4-FFF2-40B4-BE49-F238E27FC236}">
                <a16:creationId xmlns:a16="http://schemas.microsoft.com/office/drawing/2014/main" id="{14600D0E-8C02-4AFA-AE5B-0D14769C0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3" name="Colorado">
            <a:extLst>
              <a:ext uri="{FF2B5EF4-FFF2-40B4-BE49-F238E27FC236}">
                <a16:creationId xmlns:a16="http://schemas.microsoft.com/office/drawing/2014/main" id="{D7A3FA54-910E-4DBF-88AF-D4E7731D7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4" name="Connecticut">
            <a:extLst>
              <a:ext uri="{FF2B5EF4-FFF2-40B4-BE49-F238E27FC236}">
                <a16:creationId xmlns:a16="http://schemas.microsoft.com/office/drawing/2014/main" id="{C355EBC2-A89B-4015-BB18-A9FF241153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5" name="Delaware">
            <a:extLst>
              <a:ext uri="{FF2B5EF4-FFF2-40B4-BE49-F238E27FC236}">
                <a16:creationId xmlns:a16="http://schemas.microsoft.com/office/drawing/2014/main" id="{CF15A766-D7D6-4866-9976-1157A369D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6" name="Freeform 27">
            <a:extLst>
              <a:ext uri="{FF2B5EF4-FFF2-40B4-BE49-F238E27FC236}">
                <a16:creationId xmlns:a16="http://schemas.microsoft.com/office/drawing/2014/main" id="{A7FCF0CD-9FD0-4296-976E-CA3880DD05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67" name="Georgia">
            <a:extLst>
              <a:ext uri="{FF2B5EF4-FFF2-40B4-BE49-F238E27FC236}">
                <a16:creationId xmlns:a16="http://schemas.microsoft.com/office/drawing/2014/main" id="{25B83AA7-CF17-4133-9D57-0AAA9A72E5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8" name="Idaho">
            <a:extLst>
              <a:ext uri="{FF2B5EF4-FFF2-40B4-BE49-F238E27FC236}">
                <a16:creationId xmlns:a16="http://schemas.microsoft.com/office/drawing/2014/main" id="{0EE6BA91-F809-4B89-95BD-4E49FEF4B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69" name="Indiana">
            <a:extLst>
              <a:ext uri="{FF2B5EF4-FFF2-40B4-BE49-F238E27FC236}">
                <a16:creationId xmlns:a16="http://schemas.microsoft.com/office/drawing/2014/main" id="{FE3D9103-A9D6-4524-8861-2BC32BA51B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0" name="Kentucky">
            <a:extLst>
              <a:ext uri="{FF2B5EF4-FFF2-40B4-BE49-F238E27FC236}">
                <a16:creationId xmlns:a16="http://schemas.microsoft.com/office/drawing/2014/main" id="{D8F50CEE-A04E-4FE1-9B0B-C4F78E5F18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1" name="Louisiana">
            <a:extLst>
              <a:ext uri="{FF2B5EF4-FFF2-40B4-BE49-F238E27FC236}">
                <a16:creationId xmlns:a16="http://schemas.microsoft.com/office/drawing/2014/main" id="{D286A43E-5B9F-4D89-B01E-639866EE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2" name="Maine">
            <a:extLst>
              <a:ext uri="{FF2B5EF4-FFF2-40B4-BE49-F238E27FC236}">
                <a16:creationId xmlns:a16="http://schemas.microsoft.com/office/drawing/2014/main" id="{CAD20F7E-925F-4CA4-B0DA-E909259BE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3" name="Maryland">
            <a:extLst>
              <a:ext uri="{FF2B5EF4-FFF2-40B4-BE49-F238E27FC236}">
                <a16:creationId xmlns:a16="http://schemas.microsoft.com/office/drawing/2014/main" id="{7661FFDA-0961-4A72-B846-C285E2B8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F6EFF7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4" name="Minnesota">
            <a:extLst>
              <a:ext uri="{FF2B5EF4-FFF2-40B4-BE49-F238E27FC236}">
                <a16:creationId xmlns:a16="http://schemas.microsoft.com/office/drawing/2014/main" id="{C676CE82-53E9-46BE-B6A0-89F3FB8C9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5" name="Mississippi">
            <a:extLst>
              <a:ext uri="{FF2B5EF4-FFF2-40B4-BE49-F238E27FC236}">
                <a16:creationId xmlns:a16="http://schemas.microsoft.com/office/drawing/2014/main" id="{933BAE90-401D-49FC-96A2-D5ED2C380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6" name="Montana">
            <a:extLst>
              <a:ext uri="{FF2B5EF4-FFF2-40B4-BE49-F238E27FC236}">
                <a16:creationId xmlns:a16="http://schemas.microsoft.com/office/drawing/2014/main" id="{F213BDE3-004F-43FC-AD8E-216F914750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7" name="Nebraska">
            <a:extLst>
              <a:ext uri="{FF2B5EF4-FFF2-40B4-BE49-F238E27FC236}">
                <a16:creationId xmlns:a16="http://schemas.microsoft.com/office/drawing/2014/main" id="{40F39FB2-34AB-46CD-80FD-7F8416A2D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8" name="Nevada">
            <a:extLst>
              <a:ext uri="{FF2B5EF4-FFF2-40B4-BE49-F238E27FC236}">
                <a16:creationId xmlns:a16="http://schemas.microsoft.com/office/drawing/2014/main" id="{045C1BA6-FDCB-434F-B766-3988FC6C5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79" name="New Hampshire">
            <a:extLst>
              <a:ext uri="{FF2B5EF4-FFF2-40B4-BE49-F238E27FC236}">
                <a16:creationId xmlns:a16="http://schemas.microsoft.com/office/drawing/2014/main" id="{5169E1A7-66F9-4EF7-B4C9-2C7162D47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0" name="New Jersey">
            <a:extLst>
              <a:ext uri="{FF2B5EF4-FFF2-40B4-BE49-F238E27FC236}">
                <a16:creationId xmlns:a16="http://schemas.microsoft.com/office/drawing/2014/main" id="{BE5E14F0-915A-4FE0-88BE-78F0E94FC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1" name="North Carolina">
            <a:extLst>
              <a:ext uri="{FF2B5EF4-FFF2-40B4-BE49-F238E27FC236}">
                <a16:creationId xmlns:a16="http://schemas.microsoft.com/office/drawing/2014/main" id="{63597D24-B180-447F-8246-DF496EEE0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2" name="North Dakota">
            <a:extLst>
              <a:ext uri="{FF2B5EF4-FFF2-40B4-BE49-F238E27FC236}">
                <a16:creationId xmlns:a16="http://schemas.microsoft.com/office/drawing/2014/main" id="{0618E029-8C34-42D1-A943-39C51F10C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3" name="Ohio">
            <a:extLst>
              <a:ext uri="{FF2B5EF4-FFF2-40B4-BE49-F238E27FC236}">
                <a16:creationId xmlns:a16="http://schemas.microsoft.com/office/drawing/2014/main" id="{5139A96F-B08A-4503-8F85-E31022AEBA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4" name="Oregon">
            <a:extLst>
              <a:ext uri="{FF2B5EF4-FFF2-40B4-BE49-F238E27FC236}">
                <a16:creationId xmlns:a16="http://schemas.microsoft.com/office/drawing/2014/main" id="{BBEC53BE-0E43-41BB-91E9-7D489A75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5" name="Pennsylvania">
            <a:extLst>
              <a:ext uri="{FF2B5EF4-FFF2-40B4-BE49-F238E27FC236}">
                <a16:creationId xmlns:a16="http://schemas.microsoft.com/office/drawing/2014/main" id="{AE997967-B610-447A-85C1-F786B0536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6" name="Rhode Island">
            <a:extLst>
              <a:ext uri="{FF2B5EF4-FFF2-40B4-BE49-F238E27FC236}">
                <a16:creationId xmlns:a16="http://schemas.microsoft.com/office/drawing/2014/main" id="{642A2FBA-7501-4A74-9809-5BDBE44BB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7" name="South Carolina">
            <a:extLst>
              <a:ext uri="{FF2B5EF4-FFF2-40B4-BE49-F238E27FC236}">
                <a16:creationId xmlns:a16="http://schemas.microsoft.com/office/drawing/2014/main" id="{FDA506AF-67F8-416A-AAEF-1F2FC4B5D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8" name="South Dakota">
            <a:extLst>
              <a:ext uri="{FF2B5EF4-FFF2-40B4-BE49-F238E27FC236}">
                <a16:creationId xmlns:a16="http://schemas.microsoft.com/office/drawing/2014/main" id="{823CE519-6287-4C28-8AC6-0416E918B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89" name="Tennessee">
            <a:extLst>
              <a:ext uri="{FF2B5EF4-FFF2-40B4-BE49-F238E27FC236}">
                <a16:creationId xmlns:a16="http://schemas.microsoft.com/office/drawing/2014/main" id="{DCF259FB-9EB6-4F01-898F-7A93F414C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0" name="Texas">
            <a:extLst>
              <a:ext uri="{FF2B5EF4-FFF2-40B4-BE49-F238E27FC236}">
                <a16:creationId xmlns:a16="http://schemas.microsoft.com/office/drawing/2014/main" id="{BFB221DE-435A-4C6B-991D-5FB7F326B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1" name="Utah">
            <a:extLst>
              <a:ext uri="{FF2B5EF4-FFF2-40B4-BE49-F238E27FC236}">
                <a16:creationId xmlns:a16="http://schemas.microsoft.com/office/drawing/2014/main" id="{8CAE763A-EF97-4310-AD73-0479ABEAB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2" name="Vermont">
            <a:extLst>
              <a:ext uri="{FF2B5EF4-FFF2-40B4-BE49-F238E27FC236}">
                <a16:creationId xmlns:a16="http://schemas.microsoft.com/office/drawing/2014/main" id="{7A2AB082-FEFB-4930-B561-859636A6E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3" name="West Virginia">
            <a:extLst>
              <a:ext uri="{FF2B5EF4-FFF2-40B4-BE49-F238E27FC236}">
                <a16:creationId xmlns:a16="http://schemas.microsoft.com/office/drawing/2014/main" id="{05285709-18FC-406D-BA50-A4EEE3D51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4" name="Wisconsin">
            <a:extLst>
              <a:ext uri="{FF2B5EF4-FFF2-40B4-BE49-F238E27FC236}">
                <a16:creationId xmlns:a16="http://schemas.microsoft.com/office/drawing/2014/main" id="{3209B929-DE75-4664-B491-00F6EECA5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5" name="Wyoming">
            <a:extLst>
              <a:ext uri="{FF2B5EF4-FFF2-40B4-BE49-F238E27FC236}">
                <a16:creationId xmlns:a16="http://schemas.microsoft.com/office/drawing/2014/main" id="{EACDA1BB-DBC2-4A68-ABA1-4BACD629E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6" name="Massachusetts">
            <a:extLst>
              <a:ext uri="{FF2B5EF4-FFF2-40B4-BE49-F238E27FC236}">
                <a16:creationId xmlns:a16="http://schemas.microsoft.com/office/drawing/2014/main" id="{D25F1583-1C6D-470D-A1A9-7AE917E16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497" name="Freeform 59">
            <a:extLst>
              <a:ext uri="{FF2B5EF4-FFF2-40B4-BE49-F238E27FC236}">
                <a16:creationId xmlns:a16="http://schemas.microsoft.com/office/drawing/2014/main" id="{0CF8D265-52DA-4B79-A745-1FA12ABF3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8" name="Freeform 60">
            <a:extLst>
              <a:ext uri="{FF2B5EF4-FFF2-40B4-BE49-F238E27FC236}">
                <a16:creationId xmlns:a16="http://schemas.microsoft.com/office/drawing/2014/main" id="{9698DCCE-EA6C-441F-8925-A67694A9B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9" name="Virginia">
            <a:extLst>
              <a:ext uri="{FF2B5EF4-FFF2-40B4-BE49-F238E27FC236}">
                <a16:creationId xmlns:a16="http://schemas.microsoft.com/office/drawing/2014/main" id="{91275B18-072C-4DA2-93C1-CB2B7D1D5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00" name="Freeform 62">
            <a:extLst>
              <a:ext uri="{FF2B5EF4-FFF2-40B4-BE49-F238E27FC236}">
                <a16:creationId xmlns:a16="http://schemas.microsoft.com/office/drawing/2014/main" id="{026BD5AA-6BC2-4453-81DE-047068D98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7501" name="Hawaii">
            <a:extLst>
              <a:ext uri="{FF2B5EF4-FFF2-40B4-BE49-F238E27FC236}">
                <a16:creationId xmlns:a16="http://schemas.microsoft.com/office/drawing/2014/main" id="{BFE3E79D-D649-4FE1-94F5-6188832D2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17526" name="Freeform 64">
              <a:extLst>
                <a:ext uri="{FF2B5EF4-FFF2-40B4-BE49-F238E27FC236}">
                  <a16:creationId xmlns:a16="http://schemas.microsoft.com/office/drawing/2014/main" id="{E699BE80-A66E-4ED8-9715-223B2045286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7" name="Freeform 65">
              <a:extLst>
                <a:ext uri="{FF2B5EF4-FFF2-40B4-BE49-F238E27FC236}">
                  <a16:creationId xmlns:a16="http://schemas.microsoft.com/office/drawing/2014/main" id="{0B995E00-30CD-4225-9CE9-C685C90B395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8" name="Freeform 66">
              <a:extLst>
                <a:ext uri="{FF2B5EF4-FFF2-40B4-BE49-F238E27FC236}">
                  <a16:creationId xmlns:a16="http://schemas.microsoft.com/office/drawing/2014/main" id="{14201756-094F-45E6-843C-7DC4DB0CD1A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9" name="Freeform 67">
              <a:extLst>
                <a:ext uri="{FF2B5EF4-FFF2-40B4-BE49-F238E27FC236}">
                  <a16:creationId xmlns:a16="http://schemas.microsoft.com/office/drawing/2014/main" id="{DA1EAB61-2412-44E2-9F16-CF769EDA1CA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0" name="Freeform 68">
              <a:extLst>
                <a:ext uri="{FF2B5EF4-FFF2-40B4-BE49-F238E27FC236}">
                  <a16:creationId xmlns:a16="http://schemas.microsoft.com/office/drawing/2014/main" id="{5169D042-6D1F-414A-BFB5-D1713A5E1FD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1" name="Freeform 69">
              <a:extLst>
                <a:ext uri="{FF2B5EF4-FFF2-40B4-BE49-F238E27FC236}">
                  <a16:creationId xmlns:a16="http://schemas.microsoft.com/office/drawing/2014/main" id="{5401B395-127C-4BE3-9B34-FF5AD48E6FE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2" name="Freeform 70">
              <a:extLst>
                <a:ext uri="{FF2B5EF4-FFF2-40B4-BE49-F238E27FC236}">
                  <a16:creationId xmlns:a16="http://schemas.microsoft.com/office/drawing/2014/main" id="{68B23ACF-1137-458C-A63A-9D917E5C28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33" name="Freeform 71">
              <a:extLst>
                <a:ext uri="{FF2B5EF4-FFF2-40B4-BE49-F238E27FC236}">
                  <a16:creationId xmlns:a16="http://schemas.microsoft.com/office/drawing/2014/main" id="{426AE583-B905-46AD-AE89-39DBA9256C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02" name="Alaska">
            <a:extLst>
              <a:ext uri="{FF2B5EF4-FFF2-40B4-BE49-F238E27FC236}">
                <a16:creationId xmlns:a16="http://schemas.microsoft.com/office/drawing/2014/main" id="{7293D659-332A-4FA1-88E9-B6C62FE56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17516" name="Freeform 73">
              <a:extLst>
                <a:ext uri="{FF2B5EF4-FFF2-40B4-BE49-F238E27FC236}">
                  <a16:creationId xmlns:a16="http://schemas.microsoft.com/office/drawing/2014/main" id="{85EDF40F-ABB6-4C05-A579-DEAA03D04B0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17" name="Freeform 74">
              <a:extLst>
                <a:ext uri="{FF2B5EF4-FFF2-40B4-BE49-F238E27FC236}">
                  <a16:creationId xmlns:a16="http://schemas.microsoft.com/office/drawing/2014/main" id="{68952892-0278-44EA-BD11-3951596685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18" name="Freeform 75">
              <a:extLst>
                <a:ext uri="{FF2B5EF4-FFF2-40B4-BE49-F238E27FC236}">
                  <a16:creationId xmlns:a16="http://schemas.microsoft.com/office/drawing/2014/main" id="{D810EAB4-8B2C-426B-8058-542E7FEBAC2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19" name="Freeform 76">
              <a:extLst>
                <a:ext uri="{FF2B5EF4-FFF2-40B4-BE49-F238E27FC236}">
                  <a16:creationId xmlns:a16="http://schemas.microsoft.com/office/drawing/2014/main" id="{E53EA539-2650-4161-844C-B01A589160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0" name="Freeform 77">
              <a:extLst>
                <a:ext uri="{FF2B5EF4-FFF2-40B4-BE49-F238E27FC236}">
                  <a16:creationId xmlns:a16="http://schemas.microsoft.com/office/drawing/2014/main" id="{164353C4-8271-4E6D-AC49-21903A84AB0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1" name="Freeform 78">
              <a:extLst>
                <a:ext uri="{FF2B5EF4-FFF2-40B4-BE49-F238E27FC236}">
                  <a16:creationId xmlns:a16="http://schemas.microsoft.com/office/drawing/2014/main" id="{4A9509A9-ED38-491B-9584-A1DFA1DE31D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2" name="Freeform 79">
              <a:extLst>
                <a:ext uri="{FF2B5EF4-FFF2-40B4-BE49-F238E27FC236}">
                  <a16:creationId xmlns:a16="http://schemas.microsoft.com/office/drawing/2014/main" id="{7158F863-DFE5-42E4-8D86-D43EB87EB1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3" name="Freeform 80">
              <a:extLst>
                <a:ext uri="{FF2B5EF4-FFF2-40B4-BE49-F238E27FC236}">
                  <a16:creationId xmlns:a16="http://schemas.microsoft.com/office/drawing/2014/main" id="{CBB3C747-9A2A-4823-A020-90D35EDECA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4" name="Freeform 81">
              <a:extLst>
                <a:ext uri="{FF2B5EF4-FFF2-40B4-BE49-F238E27FC236}">
                  <a16:creationId xmlns:a16="http://schemas.microsoft.com/office/drawing/2014/main" id="{387B8C5B-0433-4AE6-A036-40599823CE0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525" name="Freeform 82">
              <a:extLst>
                <a:ext uri="{FF2B5EF4-FFF2-40B4-BE49-F238E27FC236}">
                  <a16:creationId xmlns:a16="http://schemas.microsoft.com/office/drawing/2014/main" id="{A0B2C562-43F2-47ED-A88C-AE6020CB62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503" name="Rectangle 109">
            <a:extLst>
              <a:ext uri="{FF2B5EF4-FFF2-40B4-BE49-F238E27FC236}">
                <a16:creationId xmlns:a16="http://schemas.microsoft.com/office/drawing/2014/main" id="{0F4551E9-1777-4E6A-8ED9-66D33EE1B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7504" name="Rectangle 110">
            <a:extLst>
              <a:ext uri="{FF2B5EF4-FFF2-40B4-BE49-F238E27FC236}">
                <a16:creationId xmlns:a16="http://schemas.microsoft.com/office/drawing/2014/main" id="{9C74AD35-B6DE-48FD-BD1A-D4A170FBA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7505" name="Rectangle 111">
            <a:extLst>
              <a:ext uri="{FF2B5EF4-FFF2-40B4-BE49-F238E27FC236}">
                <a16:creationId xmlns:a16="http://schemas.microsoft.com/office/drawing/2014/main" id="{DEA0B6B4-FD47-40C0-9742-6464C53CA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7506" name="Rectangle 112">
            <a:extLst>
              <a:ext uri="{FF2B5EF4-FFF2-40B4-BE49-F238E27FC236}">
                <a16:creationId xmlns:a16="http://schemas.microsoft.com/office/drawing/2014/main" id="{EA8221D2-DB91-437F-94FB-CDDADA35E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7507" name="Rectangle 113">
            <a:extLst>
              <a:ext uri="{FF2B5EF4-FFF2-40B4-BE49-F238E27FC236}">
                <a16:creationId xmlns:a16="http://schemas.microsoft.com/office/drawing/2014/main" id="{EB494D8E-629E-432C-9BB2-E015AB79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7508" name="Text Box 114">
            <a:extLst>
              <a:ext uri="{FF2B5EF4-FFF2-40B4-BE49-F238E27FC236}">
                <a16:creationId xmlns:a16="http://schemas.microsoft.com/office/drawing/2014/main" id="{CA29F272-90DB-4D4C-948D-3440106CE2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17509" name="Text Box 105">
            <a:extLst>
              <a:ext uri="{FF2B5EF4-FFF2-40B4-BE49-F238E27FC236}">
                <a16:creationId xmlns:a16="http://schemas.microsoft.com/office/drawing/2014/main" id="{CE7087AF-30EB-40B4-9B5D-8E40C2063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17510" name="Text Box 106">
            <a:extLst>
              <a:ext uri="{FF2B5EF4-FFF2-40B4-BE49-F238E27FC236}">
                <a16:creationId xmlns:a16="http://schemas.microsoft.com/office/drawing/2014/main" id="{5D04B0E4-F50E-4735-A998-5A353162FF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17511" name="Text Box 107">
            <a:extLst>
              <a:ext uri="{FF2B5EF4-FFF2-40B4-BE49-F238E27FC236}">
                <a16:creationId xmlns:a16="http://schemas.microsoft.com/office/drawing/2014/main" id="{41D024F6-06E1-45C6-9C72-F86F6FBF4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17512" name="Text Box 108">
            <a:extLst>
              <a:ext uri="{FF2B5EF4-FFF2-40B4-BE49-F238E27FC236}">
                <a16:creationId xmlns:a16="http://schemas.microsoft.com/office/drawing/2014/main" id="{03F1BE42-A9F9-4D02-A4AC-9EC41691B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17513" name="Rectangle 7">
            <a:extLst>
              <a:ext uri="{FF2B5EF4-FFF2-40B4-BE49-F238E27FC236}">
                <a16:creationId xmlns:a16="http://schemas.microsoft.com/office/drawing/2014/main" id="{5789AA18-D625-4500-A5D6-739EF16DA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helped revise district’s local wellness policy</a:t>
            </a:r>
          </a:p>
        </p:txBody>
      </p:sp>
      <p:sp>
        <p:nvSpPr>
          <p:cNvPr id="317514" name="Text Box 101">
            <a:extLst>
              <a:ext uri="{FF2B5EF4-FFF2-40B4-BE49-F238E27FC236}">
                <a16:creationId xmlns:a16="http://schemas.microsoft.com/office/drawing/2014/main" id="{5F82FEEB-0A88-4DF0-94D3-78DA34F10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17515" name="Text Box 116">
            <a:extLst>
              <a:ext uri="{FF2B5EF4-FFF2-40B4-BE49-F238E27FC236}">
                <a16:creationId xmlns:a16="http://schemas.microsoft.com/office/drawing/2014/main" id="{43AB17A7-5B0E-464D-842C-0E0001D89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Kansas">
            <a:extLst>
              <a:ext uri="{FF2B5EF4-FFF2-40B4-BE49-F238E27FC236}">
                <a16:creationId xmlns:a16="http://schemas.microsoft.com/office/drawing/2014/main" id="{3BB7CDAA-8E51-42A7-BDB1-8CDAFF68D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1" name="Missouri">
            <a:extLst>
              <a:ext uri="{FF2B5EF4-FFF2-40B4-BE49-F238E27FC236}">
                <a16:creationId xmlns:a16="http://schemas.microsoft.com/office/drawing/2014/main" id="{34B90F43-9B64-4317-8DAE-5717BA6B7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2" name="Illinois">
            <a:extLst>
              <a:ext uri="{FF2B5EF4-FFF2-40B4-BE49-F238E27FC236}">
                <a16:creationId xmlns:a16="http://schemas.microsoft.com/office/drawing/2014/main" id="{E920DE0A-7221-469F-8534-FE3067A22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3" name="Iowa">
            <a:extLst>
              <a:ext uri="{FF2B5EF4-FFF2-40B4-BE49-F238E27FC236}">
                <a16:creationId xmlns:a16="http://schemas.microsoft.com/office/drawing/2014/main" id="{64DC80D4-0942-4AD8-B337-3820E81CC2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4" name="New Mexico">
            <a:extLst>
              <a:ext uri="{FF2B5EF4-FFF2-40B4-BE49-F238E27FC236}">
                <a16:creationId xmlns:a16="http://schemas.microsoft.com/office/drawing/2014/main" id="{02B5E59C-780A-45F6-AC1F-40FE1B2E5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5" name="Oklahoma">
            <a:extLst>
              <a:ext uri="{FF2B5EF4-FFF2-40B4-BE49-F238E27FC236}">
                <a16:creationId xmlns:a16="http://schemas.microsoft.com/office/drawing/2014/main" id="{B806FC01-43C4-4BD9-849A-79CFC548B6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6" name="Florida">
            <a:extLst>
              <a:ext uri="{FF2B5EF4-FFF2-40B4-BE49-F238E27FC236}">
                <a16:creationId xmlns:a16="http://schemas.microsoft.com/office/drawing/2014/main" id="{BD40B07B-D779-469B-A8D5-E21C6F7B7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7" name="Freeform 9">
            <a:extLst>
              <a:ext uri="{FF2B5EF4-FFF2-40B4-BE49-F238E27FC236}">
                <a16:creationId xmlns:a16="http://schemas.microsoft.com/office/drawing/2014/main" id="{AEEAB4C5-AD00-4112-80D7-1AE4D03DF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8" name="Freeform 10">
            <a:extLst>
              <a:ext uri="{FF2B5EF4-FFF2-40B4-BE49-F238E27FC236}">
                <a16:creationId xmlns:a16="http://schemas.microsoft.com/office/drawing/2014/main" id="{4E035615-6DA4-4ECB-AC06-F9BF609F2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499" name="Freeform 11">
            <a:extLst>
              <a:ext uri="{FF2B5EF4-FFF2-40B4-BE49-F238E27FC236}">
                <a16:creationId xmlns:a16="http://schemas.microsoft.com/office/drawing/2014/main" id="{6DEC747F-2157-4380-8B60-3EEA88A3F1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0" name="Michigan Upper">
            <a:extLst>
              <a:ext uri="{FF2B5EF4-FFF2-40B4-BE49-F238E27FC236}">
                <a16:creationId xmlns:a16="http://schemas.microsoft.com/office/drawing/2014/main" id="{9D4687BF-085F-4AAF-93DE-F65B5401BE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1" name="Michigan">
            <a:extLst>
              <a:ext uri="{FF2B5EF4-FFF2-40B4-BE49-F238E27FC236}">
                <a16:creationId xmlns:a16="http://schemas.microsoft.com/office/drawing/2014/main" id="{47A5A9AF-5751-40CF-875C-8F0ED08ED5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2" name="New York">
            <a:extLst>
              <a:ext uri="{FF2B5EF4-FFF2-40B4-BE49-F238E27FC236}">
                <a16:creationId xmlns:a16="http://schemas.microsoft.com/office/drawing/2014/main" id="{03C6A689-51C9-4DC7-9D4B-EB8EE84C88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3" name="Freeform 15">
            <a:extLst>
              <a:ext uri="{FF2B5EF4-FFF2-40B4-BE49-F238E27FC236}">
                <a16:creationId xmlns:a16="http://schemas.microsoft.com/office/drawing/2014/main" id="{260C0335-13B1-4641-A637-9E8BF792B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4" name="Freeform 16">
            <a:extLst>
              <a:ext uri="{FF2B5EF4-FFF2-40B4-BE49-F238E27FC236}">
                <a16:creationId xmlns:a16="http://schemas.microsoft.com/office/drawing/2014/main" id="{F151E864-CD0E-4D3D-BDBF-ACA3790CF7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5" name="Washington">
            <a:extLst>
              <a:ext uri="{FF2B5EF4-FFF2-40B4-BE49-F238E27FC236}">
                <a16:creationId xmlns:a16="http://schemas.microsoft.com/office/drawing/2014/main" id="{1EE3A640-8DBF-4986-86CA-2563478E2C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6" name="Freeform 19">
            <a:extLst>
              <a:ext uri="{FF2B5EF4-FFF2-40B4-BE49-F238E27FC236}">
                <a16:creationId xmlns:a16="http://schemas.microsoft.com/office/drawing/2014/main" id="{9B93FE59-36DC-4ED6-A454-BC0D05D4E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07" name="Alabama">
            <a:extLst>
              <a:ext uri="{FF2B5EF4-FFF2-40B4-BE49-F238E27FC236}">
                <a16:creationId xmlns:a16="http://schemas.microsoft.com/office/drawing/2014/main" id="{13AC955C-3C47-4AF6-8CB0-C1DF95C52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8" name="Arizona">
            <a:extLst>
              <a:ext uri="{FF2B5EF4-FFF2-40B4-BE49-F238E27FC236}">
                <a16:creationId xmlns:a16="http://schemas.microsoft.com/office/drawing/2014/main" id="{2DC49E7E-8822-439B-959E-D2D3B76FB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09" name="Arkansas">
            <a:extLst>
              <a:ext uri="{FF2B5EF4-FFF2-40B4-BE49-F238E27FC236}">
                <a16:creationId xmlns:a16="http://schemas.microsoft.com/office/drawing/2014/main" id="{C4B26C2B-DE9C-45B2-AA6F-81510E05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0" name="California">
            <a:extLst>
              <a:ext uri="{FF2B5EF4-FFF2-40B4-BE49-F238E27FC236}">
                <a16:creationId xmlns:a16="http://schemas.microsoft.com/office/drawing/2014/main" id="{D4A2AA7B-79E2-4F2F-8F75-61DCE2497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1" name="Colorado">
            <a:extLst>
              <a:ext uri="{FF2B5EF4-FFF2-40B4-BE49-F238E27FC236}">
                <a16:creationId xmlns:a16="http://schemas.microsoft.com/office/drawing/2014/main" id="{275015F8-835A-4993-AF50-84502142F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2" name="Connecticut">
            <a:extLst>
              <a:ext uri="{FF2B5EF4-FFF2-40B4-BE49-F238E27FC236}">
                <a16:creationId xmlns:a16="http://schemas.microsoft.com/office/drawing/2014/main" id="{8824570C-158B-4ECA-BB13-4FAC12F46D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3" name="Delaware">
            <a:extLst>
              <a:ext uri="{FF2B5EF4-FFF2-40B4-BE49-F238E27FC236}">
                <a16:creationId xmlns:a16="http://schemas.microsoft.com/office/drawing/2014/main" id="{D9EFC708-4533-4888-9EF5-2EE65B50B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4" name="Freeform 27">
            <a:extLst>
              <a:ext uri="{FF2B5EF4-FFF2-40B4-BE49-F238E27FC236}">
                <a16:creationId xmlns:a16="http://schemas.microsoft.com/office/drawing/2014/main" id="{5C09F5E8-58DF-457B-8D5F-BA9EB249F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15" name="Georgia">
            <a:extLst>
              <a:ext uri="{FF2B5EF4-FFF2-40B4-BE49-F238E27FC236}">
                <a16:creationId xmlns:a16="http://schemas.microsoft.com/office/drawing/2014/main" id="{4F7080A3-40AD-4DCD-A894-2D2ACCF6A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6" name="Idaho">
            <a:extLst>
              <a:ext uri="{FF2B5EF4-FFF2-40B4-BE49-F238E27FC236}">
                <a16:creationId xmlns:a16="http://schemas.microsoft.com/office/drawing/2014/main" id="{11A2A8FB-78CB-45F6-9C71-ED8D6C2F88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7" name="Indiana">
            <a:extLst>
              <a:ext uri="{FF2B5EF4-FFF2-40B4-BE49-F238E27FC236}">
                <a16:creationId xmlns:a16="http://schemas.microsoft.com/office/drawing/2014/main" id="{99158293-7A8D-401E-84F7-1FDB35E81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8" name="Kentucky">
            <a:extLst>
              <a:ext uri="{FF2B5EF4-FFF2-40B4-BE49-F238E27FC236}">
                <a16:creationId xmlns:a16="http://schemas.microsoft.com/office/drawing/2014/main" id="{FA0CE944-2093-4156-B207-759B9ACBA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19" name="Louisiana">
            <a:extLst>
              <a:ext uri="{FF2B5EF4-FFF2-40B4-BE49-F238E27FC236}">
                <a16:creationId xmlns:a16="http://schemas.microsoft.com/office/drawing/2014/main" id="{F11F6F08-7EF7-4ED9-BE6B-5D693C662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0" name="Maine">
            <a:extLst>
              <a:ext uri="{FF2B5EF4-FFF2-40B4-BE49-F238E27FC236}">
                <a16:creationId xmlns:a16="http://schemas.microsoft.com/office/drawing/2014/main" id="{06D24DA6-0D61-4C81-9168-A8EE94BB0F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1" name="Maryland">
            <a:extLst>
              <a:ext uri="{FF2B5EF4-FFF2-40B4-BE49-F238E27FC236}">
                <a16:creationId xmlns:a16="http://schemas.microsoft.com/office/drawing/2014/main" id="{CB918EB7-1172-4321-BF23-7CEE1C241E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2" name="Minnesota">
            <a:extLst>
              <a:ext uri="{FF2B5EF4-FFF2-40B4-BE49-F238E27FC236}">
                <a16:creationId xmlns:a16="http://schemas.microsoft.com/office/drawing/2014/main" id="{64753A5D-6108-44CA-A45F-B1AE524041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3" name="Mississippi">
            <a:extLst>
              <a:ext uri="{FF2B5EF4-FFF2-40B4-BE49-F238E27FC236}">
                <a16:creationId xmlns:a16="http://schemas.microsoft.com/office/drawing/2014/main" id="{3A98BB85-4523-4ECE-A298-F1FDAE1D5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4" name="Montana">
            <a:extLst>
              <a:ext uri="{FF2B5EF4-FFF2-40B4-BE49-F238E27FC236}">
                <a16:creationId xmlns:a16="http://schemas.microsoft.com/office/drawing/2014/main" id="{0813D574-AE5E-433D-9313-C176E37B8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5" name="Nebraska">
            <a:extLst>
              <a:ext uri="{FF2B5EF4-FFF2-40B4-BE49-F238E27FC236}">
                <a16:creationId xmlns:a16="http://schemas.microsoft.com/office/drawing/2014/main" id="{903AB6F8-74FD-4313-A46C-C50E8A5CE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6" name="Nevada">
            <a:extLst>
              <a:ext uri="{FF2B5EF4-FFF2-40B4-BE49-F238E27FC236}">
                <a16:creationId xmlns:a16="http://schemas.microsoft.com/office/drawing/2014/main" id="{27DB42BD-AE0D-4D9B-8812-49FBC7BC2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7" name="New Hampshire">
            <a:extLst>
              <a:ext uri="{FF2B5EF4-FFF2-40B4-BE49-F238E27FC236}">
                <a16:creationId xmlns:a16="http://schemas.microsoft.com/office/drawing/2014/main" id="{D4699202-C384-4966-A989-8A1359A8E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8" name="New Jersey">
            <a:extLst>
              <a:ext uri="{FF2B5EF4-FFF2-40B4-BE49-F238E27FC236}">
                <a16:creationId xmlns:a16="http://schemas.microsoft.com/office/drawing/2014/main" id="{81355484-E179-44AE-ABAE-2C19B6A34F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29" name="North Carolina">
            <a:extLst>
              <a:ext uri="{FF2B5EF4-FFF2-40B4-BE49-F238E27FC236}">
                <a16:creationId xmlns:a16="http://schemas.microsoft.com/office/drawing/2014/main" id="{33884081-2785-4187-A9FB-90A98AF81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0" name="North Dakota">
            <a:extLst>
              <a:ext uri="{FF2B5EF4-FFF2-40B4-BE49-F238E27FC236}">
                <a16:creationId xmlns:a16="http://schemas.microsoft.com/office/drawing/2014/main" id="{10C488A3-F645-4C7C-BE34-ED3AB2E8D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1" name="Ohio">
            <a:extLst>
              <a:ext uri="{FF2B5EF4-FFF2-40B4-BE49-F238E27FC236}">
                <a16:creationId xmlns:a16="http://schemas.microsoft.com/office/drawing/2014/main" id="{57739FE7-7BF2-4AE2-8A43-FDE07B77E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2" name="Oregon">
            <a:extLst>
              <a:ext uri="{FF2B5EF4-FFF2-40B4-BE49-F238E27FC236}">
                <a16:creationId xmlns:a16="http://schemas.microsoft.com/office/drawing/2014/main" id="{48C8F309-B821-49F4-85CF-610433241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3" name="Pennsylvania">
            <a:extLst>
              <a:ext uri="{FF2B5EF4-FFF2-40B4-BE49-F238E27FC236}">
                <a16:creationId xmlns:a16="http://schemas.microsoft.com/office/drawing/2014/main" id="{9FDAD98D-2477-42E3-8FBB-FC5E73AAC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4" name="Rhode Island">
            <a:extLst>
              <a:ext uri="{FF2B5EF4-FFF2-40B4-BE49-F238E27FC236}">
                <a16:creationId xmlns:a16="http://schemas.microsoft.com/office/drawing/2014/main" id="{F0DF8674-F45C-4BA7-8ED1-1F73E9E4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5" name="South Carolina">
            <a:extLst>
              <a:ext uri="{FF2B5EF4-FFF2-40B4-BE49-F238E27FC236}">
                <a16:creationId xmlns:a16="http://schemas.microsoft.com/office/drawing/2014/main" id="{A635F503-D307-4878-AC57-9FC767B18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6" name="South Dakota">
            <a:extLst>
              <a:ext uri="{FF2B5EF4-FFF2-40B4-BE49-F238E27FC236}">
                <a16:creationId xmlns:a16="http://schemas.microsoft.com/office/drawing/2014/main" id="{FC04C457-2DB3-48E1-B58B-C75F411F1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7" name="Tennessee">
            <a:extLst>
              <a:ext uri="{FF2B5EF4-FFF2-40B4-BE49-F238E27FC236}">
                <a16:creationId xmlns:a16="http://schemas.microsoft.com/office/drawing/2014/main" id="{E2C0E35C-196C-4EFF-8225-2249AE63A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8" name="Texas">
            <a:extLst>
              <a:ext uri="{FF2B5EF4-FFF2-40B4-BE49-F238E27FC236}">
                <a16:creationId xmlns:a16="http://schemas.microsoft.com/office/drawing/2014/main" id="{C95FEB3A-6708-4AA1-B7A0-515E51097C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39" name="Utah">
            <a:extLst>
              <a:ext uri="{FF2B5EF4-FFF2-40B4-BE49-F238E27FC236}">
                <a16:creationId xmlns:a16="http://schemas.microsoft.com/office/drawing/2014/main" id="{C1B2BDC8-32CA-4375-BB67-8F5588E5A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0" name="Vermont">
            <a:extLst>
              <a:ext uri="{FF2B5EF4-FFF2-40B4-BE49-F238E27FC236}">
                <a16:creationId xmlns:a16="http://schemas.microsoft.com/office/drawing/2014/main" id="{17D2F85E-E3A2-47B2-B83E-8800BC41E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1" name="West Virginia">
            <a:extLst>
              <a:ext uri="{FF2B5EF4-FFF2-40B4-BE49-F238E27FC236}">
                <a16:creationId xmlns:a16="http://schemas.microsoft.com/office/drawing/2014/main" id="{7A676491-FE39-4C0F-B444-705944344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2" name="Wisconsin">
            <a:extLst>
              <a:ext uri="{FF2B5EF4-FFF2-40B4-BE49-F238E27FC236}">
                <a16:creationId xmlns:a16="http://schemas.microsoft.com/office/drawing/2014/main" id="{F17106BB-38DA-4EED-A572-CDB509169E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3" name="Wyoming">
            <a:extLst>
              <a:ext uri="{FF2B5EF4-FFF2-40B4-BE49-F238E27FC236}">
                <a16:creationId xmlns:a16="http://schemas.microsoft.com/office/drawing/2014/main" id="{7ACF22EE-21A7-4149-97EF-676A57D33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4" name="Massachusetts">
            <a:extLst>
              <a:ext uri="{FF2B5EF4-FFF2-40B4-BE49-F238E27FC236}">
                <a16:creationId xmlns:a16="http://schemas.microsoft.com/office/drawing/2014/main" id="{147AB5D2-5D79-417A-A0B3-64B0FA7B3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5" name="Freeform 59">
            <a:extLst>
              <a:ext uri="{FF2B5EF4-FFF2-40B4-BE49-F238E27FC236}">
                <a16:creationId xmlns:a16="http://schemas.microsoft.com/office/drawing/2014/main" id="{1844966E-FC21-43F2-84A9-581BC043D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46" name="Freeform 60">
            <a:extLst>
              <a:ext uri="{FF2B5EF4-FFF2-40B4-BE49-F238E27FC236}">
                <a16:creationId xmlns:a16="http://schemas.microsoft.com/office/drawing/2014/main" id="{A16CC61D-5445-4A79-8A20-691AE8167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9547" name="Virginia">
            <a:extLst>
              <a:ext uri="{FF2B5EF4-FFF2-40B4-BE49-F238E27FC236}">
                <a16:creationId xmlns:a16="http://schemas.microsoft.com/office/drawing/2014/main" id="{3FB6541E-C581-48C0-8C3D-627F1C04A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9548" name="Freeform 62">
            <a:extLst>
              <a:ext uri="{FF2B5EF4-FFF2-40B4-BE49-F238E27FC236}">
                <a16:creationId xmlns:a16="http://schemas.microsoft.com/office/drawing/2014/main" id="{361BAF41-C797-4A34-99A7-6E17D00CB1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9549" name="Hawaii">
            <a:extLst>
              <a:ext uri="{FF2B5EF4-FFF2-40B4-BE49-F238E27FC236}">
                <a16:creationId xmlns:a16="http://schemas.microsoft.com/office/drawing/2014/main" id="{A3ED5B7D-7E8E-4D24-A1A1-7A7D637EA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19574" name="Freeform 64">
              <a:extLst>
                <a:ext uri="{FF2B5EF4-FFF2-40B4-BE49-F238E27FC236}">
                  <a16:creationId xmlns:a16="http://schemas.microsoft.com/office/drawing/2014/main" id="{D55F5401-16DB-4306-BA86-07827169495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5" name="Freeform 65">
              <a:extLst>
                <a:ext uri="{FF2B5EF4-FFF2-40B4-BE49-F238E27FC236}">
                  <a16:creationId xmlns:a16="http://schemas.microsoft.com/office/drawing/2014/main" id="{1C645547-B608-4057-BA3C-6D7F4AE1FAA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6" name="Freeform 66">
              <a:extLst>
                <a:ext uri="{FF2B5EF4-FFF2-40B4-BE49-F238E27FC236}">
                  <a16:creationId xmlns:a16="http://schemas.microsoft.com/office/drawing/2014/main" id="{12D30875-0C7D-43D7-8160-3F3D0885E10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7" name="Freeform 67">
              <a:extLst>
                <a:ext uri="{FF2B5EF4-FFF2-40B4-BE49-F238E27FC236}">
                  <a16:creationId xmlns:a16="http://schemas.microsoft.com/office/drawing/2014/main" id="{A6486910-461D-4571-B09E-5561CAD17F9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8" name="Freeform 68">
              <a:extLst>
                <a:ext uri="{FF2B5EF4-FFF2-40B4-BE49-F238E27FC236}">
                  <a16:creationId xmlns:a16="http://schemas.microsoft.com/office/drawing/2014/main" id="{00A0C21A-3D34-46CA-BDD9-69C3E82623E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9" name="Freeform 69">
              <a:extLst>
                <a:ext uri="{FF2B5EF4-FFF2-40B4-BE49-F238E27FC236}">
                  <a16:creationId xmlns:a16="http://schemas.microsoft.com/office/drawing/2014/main" id="{AD0B99AE-9CE1-439D-99FC-FEFE877B53C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80" name="Freeform 70">
              <a:extLst>
                <a:ext uri="{FF2B5EF4-FFF2-40B4-BE49-F238E27FC236}">
                  <a16:creationId xmlns:a16="http://schemas.microsoft.com/office/drawing/2014/main" id="{08D016D8-4DA8-4823-A4C6-9A5CAA31A4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81" name="Freeform 71">
              <a:extLst>
                <a:ext uri="{FF2B5EF4-FFF2-40B4-BE49-F238E27FC236}">
                  <a16:creationId xmlns:a16="http://schemas.microsoft.com/office/drawing/2014/main" id="{81843C06-D69F-4377-8063-10A8F157A9E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9550" name="Alaska">
            <a:extLst>
              <a:ext uri="{FF2B5EF4-FFF2-40B4-BE49-F238E27FC236}">
                <a16:creationId xmlns:a16="http://schemas.microsoft.com/office/drawing/2014/main" id="{9353DD38-ECF9-4797-BEC3-95B9B4119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19564" name="Freeform 73">
              <a:extLst>
                <a:ext uri="{FF2B5EF4-FFF2-40B4-BE49-F238E27FC236}">
                  <a16:creationId xmlns:a16="http://schemas.microsoft.com/office/drawing/2014/main" id="{D6591D02-6343-4EA7-BBE5-C709EFC595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65" name="Freeform 74">
              <a:extLst>
                <a:ext uri="{FF2B5EF4-FFF2-40B4-BE49-F238E27FC236}">
                  <a16:creationId xmlns:a16="http://schemas.microsoft.com/office/drawing/2014/main" id="{974FE7B1-6912-472D-990A-02302E6297C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66" name="Freeform 75">
              <a:extLst>
                <a:ext uri="{FF2B5EF4-FFF2-40B4-BE49-F238E27FC236}">
                  <a16:creationId xmlns:a16="http://schemas.microsoft.com/office/drawing/2014/main" id="{1B01D055-1E51-4BD7-8DD3-644BD0BF6E1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67" name="Freeform 76">
              <a:extLst>
                <a:ext uri="{FF2B5EF4-FFF2-40B4-BE49-F238E27FC236}">
                  <a16:creationId xmlns:a16="http://schemas.microsoft.com/office/drawing/2014/main" id="{A9A34C6A-3651-4A25-98D6-68E68DF2CD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68" name="Freeform 77">
              <a:extLst>
                <a:ext uri="{FF2B5EF4-FFF2-40B4-BE49-F238E27FC236}">
                  <a16:creationId xmlns:a16="http://schemas.microsoft.com/office/drawing/2014/main" id="{B3097676-345F-4D6D-B2B3-87DC3715ACF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69" name="Freeform 78">
              <a:extLst>
                <a:ext uri="{FF2B5EF4-FFF2-40B4-BE49-F238E27FC236}">
                  <a16:creationId xmlns:a16="http://schemas.microsoft.com/office/drawing/2014/main" id="{39DF10DC-F69A-4C3F-9DC6-FF3F71126F5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0" name="Freeform 79">
              <a:extLst>
                <a:ext uri="{FF2B5EF4-FFF2-40B4-BE49-F238E27FC236}">
                  <a16:creationId xmlns:a16="http://schemas.microsoft.com/office/drawing/2014/main" id="{E965D1D8-8F6C-4219-8036-C55B670C5C0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1" name="Freeform 80">
              <a:extLst>
                <a:ext uri="{FF2B5EF4-FFF2-40B4-BE49-F238E27FC236}">
                  <a16:creationId xmlns:a16="http://schemas.microsoft.com/office/drawing/2014/main" id="{4878FA56-1F64-4D66-9B20-6D7261D1BDA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2" name="Freeform 81">
              <a:extLst>
                <a:ext uri="{FF2B5EF4-FFF2-40B4-BE49-F238E27FC236}">
                  <a16:creationId xmlns:a16="http://schemas.microsoft.com/office/drawing/2014/main" id="{E821A43D-6A1B-46E5-89B5-B269FB5B95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573" name="Freeform 82">
              <a:extLst>
                <a:ext uri="{FF2B5EF4-FFF2-40B4-BE49-F238E27FC236}">
                  <a16:creationId xmlns:a16="http://schemas.microsoft.com/office/drawing/2014/main" id="{56B344DE-2D2C-4085-986E-67E28A3E76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9551" name="Rectangle 109">
            <a:extLst>
              <a:ext uri="{FF2B5EF4-FFF2-40B4-BE49-F238E27FC236}">
                <a16:creationId xmlns:a16="http://schemas.microsoft.com/office/drawing/2014/main" id="{442ABD1D-E6E3-41D8-9ACA-517F8DCA87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9552" name="Rectangle 110">
            <a:extLst>
              <a:ext uri="{FF2B5EF4-FFF2-40B4-BE49-F238E27FC236}">
                <a16:creationId xmlns:a16="http://schemas.microsoft.com/office/drawing/2014/main" id="{DC564E85-030F-406F-A6ED-E5D59F0C4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9553" name="Rectangle 111">
            <a:extLst>
              <a:ext uri="{FF2B5EF4-FFF2-40B4-BE49-F238E27FC236}">
                <a16:creationId xmlns:a16="http://schemas.microsoft.com/office/drawing/2014/main" id="{669F8BA4-FD61-484D-8B12-66B592E5B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9554" name="Rectangle 112">
            <a:extLst>
              <a:ext uri="{FF2B5EF4-FFF2-40B4-BE49-F238E27FC236}">
                <a16:creationId xmlns:a16="http://schemas.microsoft.com/office/drawing/2014/main" id="{8FEA11F7-5ECC-4CA6-90ED-6C07C8B917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9555" name="Rectangle 113">
            <a:extLst>
              <a:ext uri="{FF2B5EF4-FFF2-40B4-BE49-F238E27FC236}">
                <a16:creationId xmlns:a16="http://schemas.microsoft.com/office/drawing/2014/main" id="{0110900D-A091-4181-89A1-CD573FDAD9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19556" name="Text Box 114">
            <a:extLst>
              <a:ext uri="{FF2B5EF4-FFF2-40B4-BE49-F238E27FC236}">
                <a16:creationId xmlns:a16="http://schemas.microsoft.com/office/drawing/2014/main" id="{A50E79E0-4D25-472F-A4F2-316720A7C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19557" name="Text Box 105">
            <a:extLst>
              <a:ext uri="{FF2B5EF4-FFF2-40B4-BE49-F238E27FC236}">
                <a16:creationId xmlns:a16="http://schemas.microsoft.com/office/drawing/2014/main" id="{0AE0C7A5-F0AB-4568-9943-004FA0342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19558" name="Text Box 106">
            <a:extLst>
              <a:ext uri="{FF2B5EF4-FFF2-40B4-BE49-F238E27FC236}">
                <a16:creationId xmlns:a16="http://schemas.microsoft.com/office/drawing/2014/main" id="{A9D82E32-1875-4C69-9F80-903534814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19559" name="Text Box 107">
            <a:extLst>
              <a:ext uri="{FF2B5EF4-FFF2-40B4-BE49-F238E27FC236}">
                <a16:creationId xmlns:a16="http://schemas.microsoft.com/office/drawing/2014/main" id="{B20070BF-90CA-4DDB-A654-E1DDABAB8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19560" name="Text Box 108">
            <a:extLst>
              <a:ext uri="{FF2B5EF4-FFF2-40B4-BE49-F238E27FC236}">
                <a16:creationId xmlns:a16="http://schemas.microsoft.com/office/drawing/2014/main" id="{264F3D08-B4CB-4246-B1B2-5DC1A2E97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19561" name="Rectangle 7">
            <a:extLst>
              <a:ext uri="{FF2B5EF4-FFF2-40B4-BE49-F238E27FC236}">
                <a16:creationId xmlns:a16="http://schemas.microsoft.com/office/drawing/2014/main" id="{760CFA16-B554-43EC-B4C7-DC596FDE9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communicated to school staff about district’s local wellness policy</a:t>
            </a:r>
          </a:p>
        </p:txBody>
      </p:sp>
      <p:sp>
        <p:nvSpPr>
          <p:cNvPr id="319562" name="Text Box 101">
            <a:extLst>
              <a:ext uri="{FF2B5EF4-FFF2-40B4-BE49-F238E27FC236}">
                <a16:creationId xmlns:a16="http://schemas.microsoft.com/office/drawing/2014/main" id="{77C6F08C-4AB0-4ECD-AE0D-EE18DD0AA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19563" name="Text Box 116">
            <a:extLst>
              <a:ext uri="{FF2B5EF4-FFF2-40B4-BE49-F238E27FC236}">
                <a16:creationId xmlns:a16="http://schemas.microsoft.com/office/drawing/2014/main" id="{DE06CF5E-D23F-4A48-8027-49FDDE2B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Kansas">
            <a:extLst>
              <a:ext uri="{FF2B5EF4-FFF2-40B4-BE49-F238E27FC236}">
                <a16:creationId xmlns:a16="http://schemas.microsoft.com/office/drawing/2014/main" id="{35024398-FDA6-4CF1-B5E9-701EFBED1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39" name="Missouri">
            <a:extLst>
              <a:ext uri="{FF2B5EF4-FFF2-40B4-BE49-F238E27FC236}">
                <a16:creationId xmlns:a16="http://schemas.microsoft.com/office/drawing/2014/main" id="{989D0F25-AC2D-4F8E-8AC1-040C15850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0" name="Illinois">
            <a:extLst>
              <a:ext uri="{FF2B5EF4-FFF2-40B4-BE49-F238E27FC236}">
                <a16:creationId xmlns:a16="http://schemas.microsoft.com/office/drawing/2014/main" id="{FAA91AA3-734A-4CC8-864A-4562FCDBB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1" name="Iowa">
            <a:extLst>
              <a:ext uri="{FF2B5EF4-FFF2-40B4-BE49-F238E27FC236}">
                <a16:creationId xmlns:a16="http://schemas.microsoft.com/office/drawing/2014/main" id="{D14EF89B-5099-45FE-91B5-699C402A1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2" name="New Mexico">
            <a:extLst>
              <a:ext uri="{FF2B5EF4-FFF2-40B4-BE49-F238E27FC236}">
                <a16:creationId xmlns:a16="http://schemas.microsoft.com/office/drawing/2014/main" id="{FFFF7B16-FB73-4F40-A747-21EF17360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3" name="Oklahoma">
            <a:extLst>
              <a:ext uri="{FF2B5EF4-FFF2-40B4-BE49-F238E27FC236}">
                <a16:creationId xmlns:a16="http://schemas.microsoft.com/office/drawing/2014/main" id="{40A48DE6-68E4-434D-BAC8-2C731DD24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4" name="Florida">
            <a:extLst>
              <a:ext uri="{FF2B5EF4-FFF2-40B4-BE49-F238E27FC236}">
                <a16:creationId xmlns:a16="http://schemas.microsoft.com/office/drawing/2014/main" id="{655DF623-8AA2-4183-AB97-747A697222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5" name="Freeform 9">
            <a:extLst>
              <a:ext uri="{FF2B5EF4-FFF2-40B4-BE49-F238E27FC236}">
                <a16:creationId xmlns:a16="http://schemas.microsoft.com/office/drawing/2014/main" id="{9AEAFE29-D571-4230-8A1C-F5413E56B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6" name="Freeform 10">
            <a:extLst>
              <a:ext uri="{FF2B5EF4-FFF2-40B4-BE49-F238E27FC236}">
                <a16:creationId xmlns:a16="http://schemas.microsoft.com/office/drawing/2014/main" id="{ED541F7C-15E6-4162-9FFB-41141F2BC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7" name="Freeform 11">
            <a:extLst>
              <a:ext uri="{FF2B5EF4-FFF2-40B4-BE49-F238E27FC236}">
                <a16:creationId xmlns:a16="http://schemas.microsoft.com/office/drawing/2014/main" id="{23A0612C-F6FC-49DF-B7B3-73E5989D3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8" name="Michigan Upper">
            <a:extLst>
              <a:ext uri="{FF2B5EF4-FFF2-40B4-BE49-F238E27FC236}">
                <a16:creationId xmlns:a16="http://schemas.microsoft.com/office/drawing/2014/main" id="{7730724D-516E-4DAD-9913-12F9D59D7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49" name="Michigan">
            <a:extLst>
              <a:ext uri="{FF2B5EF4-FFF2-40B4-BE49-F238E27FC236}">
                <a16:creationId xmlns:a16="http://schemas.microsoft.com/office/drawing/2014/main" id="{48A094AB-E7B9-4BD0-B283-778EADB2D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0" name="New York">
            <a:extLst>
              <a:ext uri="{FF2B5EF4-FFF2-40B4-BE49-F238E27FC236}">
                <a16:creationId xmlns:a16="http://schemas.microsoft.com/office/drawing/2014/main" id="{ACE31309-7305-4E0F-B6BD-3B987FD5AD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1" name="Freeform 15">
            <a:extLst>
              <a:ext uri="{FF2B5EF4-FFF2-40B4-BE49-F238E27FC236}">
                <a16:creationId xmlns:a16="http://schemas.microsoft.com/office/drawing/2014/main" id="{445B2A4B-7C68-433A-8841-07553FA24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52" name="Freeform 16">
            <a:extLst>
              <a:ext uri="{FF2B5EF4-FFF2-40B4-BE49-F238E27FC236}">
                <a16:creationId xmlns:a16="http://schemas.microsoft.com/office/drawing/2014/main" id="{A038B966-4B46-46E8-A7A9-27DEDE3854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53" name="Washington">
            <a:extLst>
              <a:ext uri="{FF2B5EF4-FFF2-40B4-BE49-F238E27FC236}">
                <a16:creationId xmlns:a16="http://schemas.microsoft.com/office/drawing/2014/main" id="{66D3B3FE-5873-42AE-B65D-833E00B5B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4" name="Freeform 19">
            <a:extLst>
              <a:ext uri="{FF2B5EF4-FFF2-40B4-BE49-F238E27FC236}">
                <a16:creationId xmlns:a16="http://schemas.microsoft.com/office/drawing/2014/main" id="{6A92BFC7-228A-400B-A926-72E81B41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55" name="Alabama">
            <a:extLst>
              <a:ext uri="{FF2B5EF4-FFF2-40B4-BE49-F238E27FC236}">
                <a16:creationId xmlns:a16="http://schemas.microsoft.com/office/drawing/2014/main" id="{485DFC79-EA8B-4967-9ED3-33B5C698B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6" name="Arizona">
            <a:extLst>
              <a:ext uri="{FF2B5EF4-FFF2-40B4-BE49-F238E27FC236}">
                <a16:creationId xmlns:a16="http://schemas.microsoft.com/office/drawing/2014/main" id="{C8309C4D-27C5-4D9A-A7D6-5DD84ADF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7" name="Arkansas">
            <a:extLst>
              <a:ext uri="{FF2B5EF4-FFF2-40B4-BE49-F238E27FC236}">
                <a16:creationId xmlns:a16="http://schemas.microsoft.com/office/drawing/2014/main" id="{49ED4C7C-5C7E-43A9-A5A8-D56CE7EA9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8" name="California">
            <a:extLst>
              <a:ext uri="{FF2B5EF4-FFF2-40B4-BE49-F238E27FC236}">
                <a16:creationId xmlns:a16="http://schemas.microsoft.com/office/drawing/2014/main" id="{3AFCD8DE-6A6B-4AC1-936E-9602A9CE53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59" name="Colorado">
            <a:extLst>
              <a:ext uri="{FF2B5EF4-FFF2-40B4-BE49-F238E27FC236}">
                <a16:creationId xmlns:a16="http://schemas.microsoft.com/office/drawing/2014/main" id="{D1B9731F-E54E-4130-8B1A-65AEAC1478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0" name="Connecticut">
            <a:extLst>
              <a:ext uri="{FF2B5EF4-FFF2-40B4-BE49-F238E27FC236}">
                <a16:creationId xmlns:a16="http://schemas.microsoft.com/office/drawing/2014/main" id="{44E4A87E-FFE7-4E76-9B4A-BA20A51BC1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1" name="Delaware">
            <a:extLst>
              <a:ext uri="{FF2B5EF4-FFF2-40B4-BE49-F238E27FC236}">
                <a16:creationId xmlns:a16="http://schemas.microsoft.com/office/drawing/2014/main" id="{0AE846FB-8570-4974-8546-754D4FB99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2" name="Freeform 27">
            <a:extLst>
              <a:ext uri="{FF2B5EF4-FFF2-40B4-BE49-F238E27FC236}">
                <a16:creationId xmlns:a16="http://schemas.microsoft.com/office/drawing/2014/main" id="{3347EA12-FCA8-420E-9221-0F8F6B15E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63" name="Georgia">
            <a:extLst>
              <a:ext uri="{FF2B5EF4-FFF2-40B4-BE49-F238E27FC236}">
                <a16:creationId xmlns:a16="http://schemas.microsoft.com/office/drawing/2014/main" id="{FB163754-643B-46FE-812E-0C6F987964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4" name="Idaho">
            <a:extLst>
              <a:ext uri="{FF2B5EF4-FFF2-40B4-BE49-F238E27FC236}">
                <a16:creationId xmlns:a16="http://schemas.microsoft.com/office/drawing/2014/main" id="{17DD0C77-552A-46D3-9BEC-D0A5EC232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5" name="Indiana">
            <a:extLst>
              <a:ext uri="{FF2B5EF4-FFF2-40B4-BE49-F238E27FC236}">
                <a16:creationId xmlns:a16="http://schemas.microsoft.com/office/drawing/2014/main" id="{0621EAEC-4E96-410A-BB18-4335BC9E0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6" name="Kentucky">
            <a:extLst>
              <a:ext uri="{FF2B5EF4-FFF2-40B4-BE49-F238E27FC236}">
                <a16:creationId xmlns:a16="http://schemas.microsoft.com/office/drawing/2014/main" id="{05E2F9B0-709C-4439-8DAE-892C9E201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7" name="Louisiana">
            <a:extLst>
              <a:ext uri="{FF2B5EF4-FFF2-40B4-BE49-F238E27FC236}">
                <a16:creationId xmlns:a16="http://schemas.microsoft.com/office/drawing/2014/main" id="{9717398C-5F78-4EEB-A4C1-9F8DAFC904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8" name="Maine">
            <a:extLst>
              <a:ext uri="{FF2B5EF4-FFF2-40B4-BE49-F238E27FC236}">
                <a16:creationId xmlns:a16="http://schemas.microsoft.com/office/drawing/2014/main" id="{25E007BC-2DE2-4AF3-BF49-0631CDF3A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69" name="Maryland">
            <a:extLst>
              <a:ext uri="{FF2B5EF4-FFF2-40B4-BE49-F238E27FC236}">
                <a16:creationId xmlns:a16="http://schemas.microsoft.com/office/drawing/2014/main" id="{5082E531-6635-41F9-BCB1-7EE7234A4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0" name="Minnesota">
            <a:extLst>
              <a:ext uri="{FF2B5EF4-FFF2-40B4-BE49-F238E27FC236}">
                <a16:creationId xmlns:a16="http://schemas.microsoft.com/office/drawing/2014/main" id="{EF9242AC-45B1-49CA-B9BE-166747075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1" name="Mississippi">
            <a:extLst>
              <a:ext uri="{FF2B5EF4-FFF2-40B4-BE49-F238E27FC236}">
                <a16:creationId xmlns:a16="http://schemas.microsoft.com/office/drawing/2014/main" id="{E74D1699-66DF-471F-BE44-7450D513A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2" name="Montana">
            <a:extLst>
              <a:ext uri="{FF2B5EF4-FFF2-40B4-BE49-F238E27FC236}">
                <a16:creationId xmlns:a16="http://schemas.microsoft.com/office/drawing/2014/main" id="{0672BEB2-EEFD-40C9-B5E7-6424CD0E8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3" name="Nebraska">
            <a:extLst>
              <a:ext uri="{FF2B5EF4-FFF2-40B4-BE49-F238E27FC236}">
                <a16:creationId xmlns:a16="http://schemas.microsoft.com/office/drawing/2014/main" id="{61050738-80EC-4C0D-B3CE-62440B647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4" name="Nevada">
            <a:extLst>
              <a:ext uri="{FF2B5EF4-FFF2-40B4-BE49-F238E27FC236}">
                <a16:creationId xmlns:a16="http://schemas.microsoft.com/office/drawing/2014/main" id="{FA78DF9F-6483-4268-BBFC-374A8E7D7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5" name="New Hampshire">
            <a:extLst>
              <a:ext uri="{FF2B5EF4-FFF2-40B4-BE49-F238E27FC236}">
                <a16:creationId xmlns:a16="http://schemas.microsoft.com/office/drawing/2014/main" id="{4963D55E-B613-4A56-9C93-9253A656D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6" name="New Jersey">
            <a:extLst>
              <a:ext uri="{FF2B5EF4-FFF2-40B4-BE49-F238E27FC236}">
                <a16:creationId xmlns:a16="http://schemas.microsoft.com/office/drawing/2014/main" id="{7F649AF9-799E-4AEB-8C90-7DA50B067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7" name="North Carolina">
            <a:extLst>
              <a:ext uri="{FF2B5EF4-FFF2-40B4-BE49-F238E27FC236}">
                <a16:creationId xmlns:a16="http://schemas.microsoft.com/office/drawing/2014/main" id="{2DDBAFA3-55AD-4BAD-AA17-75646D50F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8" name="North Dakota">
            <a:extLst>
              <a:ext uri="{FF2B5EF4-FFF2-40B4-BE49-F238E27FC236}">
                <a16:creationId xmlns:a16="http://schemas.microsoft.com/office/drawing/2014/main" id="{35FACF76-D2B1-42AA-8527-9D5DCE0A6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79" name="Ohio">
            <a:extLst>
              <a:ext uri="{FF2B5EF4-FFF2-40B4-BE49-F238E27FC236}">
                <a16:creationId xmlns:a16="http://schemas.microsoft.com/office/drawing/2014/main" id="{6DF10F69-0331-456C-9523-66539C5DD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0" name="Oregon">
            <a:extLst>
              <a:ext uri="{FF2B5EF4-FFF2-40B4-BE49-F238E27FC236}">
                <a16:creationId xmlns:a16="http://schemas.microsoft.com/office/drawing/2014/main" id="{AE2E471B-50AC-4A4D-A0DA-3E0920F922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1" name="Pennsylvania">
            <a:extLst>
              <a:ext uri="{FF2B5EF4-FFF2-40B4-BE49-F238E27FC236}">
                <a16:creationId xmlns:a16="http://schemas.microsoft.com/office/drawing/2014/main" id="{F1937E92-3A92-4EF5-B46E-C86A83DBD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2" name="Rhode Island">
            <a:extLst>
              <a:ext uri="{FF2B5EF4-FFF2-40B4-BE49-F238E27FC236}">
                <a16:creationId xmlns:a16="http://schemas.microsoft.com/office/drawing/2014/main" id="{0F7B66DE-0CBF-4912-A59F-79635463D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3" name="South Carolina">
            <a:extLst>
              <a:ext uri="{FF2B5EF4-FFF2-40B4-BE49-F238E27FC236}">
                <a16:creationId xmlns:a16="http://schemas.microsoft.com/office/drawing/2014/main" id="{C84EEA7F-BD19-485E-BC2C-AD973F8A6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4" name="South Dakota">
            <a:extLst>
              <a:ext uri="{FF2B5EF4-FFF2-40B4-BE49-F238E27FC236}">
                <a16:creationId xmlns:a16="http://schemas.microsoft.com/office/drawing/2014/main" id="{730441F7-68FD-4C31-8349-E286366EC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5" name="Tennessee">
            <a:extLst>
              <a:ext uri="{FF2B5EF4-FFF2-40B4-BE49-F238E27FC236}">
                <a16:creationId xmlns:a16="http://schemas.microsoft.com/office/drawing/2014/main" id="{E7D8F86C-642A-474E-8B61-CFD6D7A59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6" name="Texas">
            <a:extLst>
              <a:ext uri="{FF2B5EF4-FFF2-40B4-BE49-F238E27FC236}">
                <a16:creationId xmlns:a16="http://schemas.microsoft.com/office/drawing/2014/main" id="{D834D06A-5082-41D7-A606-62D472EF0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7" name="Utah">
            <a:extLst>
              <a:ext uri="{FF2B5EF4-FFF2-40B4-BE49-F238E27FC236}">
                <a16:creationId xmlns:a16="http://schemas.microsoft.com/office/drawing/2014/main" id="{6770AC99-D15C-484D-A16A-F49DCB77F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8" name="Vermont">
            <a:extLst>
              <a:ext uri="{FF2B5EF4-FFF2-40B4-BE49-F238E27FC236}">
                <a16:creationId xmlns:a16="http://schemas.microsoft.com/office/drawing/2014/main" id="{74B2C183-5590-44E4-AB77-7CC20CE34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89" name="West Virginia">
            <a:extLst>
              <a:ext uri="{FF2B5EF4-FFF2-40B4-BE49-F238E27FC236}">
                <a16:creationId xmlns:a16="http://schemas.microsoft.com/office/drawing/2014/main" id="{B35008BC-069A-4C83-9F7B-E55508E3FB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90" name="Wisconsin">
            <a:extLst>
              <a:ext uri="{FF2B5EF4-FFF2-40B4-BE49-F238E27FC236}">
                <a16:creationId xmlns:a16="http://schemas.microsoft.com/office/drawing/2014/main" id="{4F7338D6-C382-4CA9-A402-565A7E862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91" name="Wyoming">
            <a:extLst>
              <a:ext uri="{FF2B5EF4-FFF2-40B4-BE49-F238E27FC236}">
                <a16:creationId xmlns:a16="http://schemas.microsoft.com/office/drawing/2014/main" id="{44B3B6F8-229D-45A9-B2B5-F6C06950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92" name="Massachusetts">
            <a:extLst>
              <a:ext uri="{FF2B5EF4-FFF2-40B4-BE49-F238E27FC236}">
                <a16:creationId xmlns:a16="http://schemas.microsoft.com/office/drawing/2014/main" id="{48260F06-6112-4477-8AC6-0F4B60D5A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93" name="Freeform 59">
            <a:extLst>
              <a:ext uri="{FF2B5EF4-FFF2-40B4-BE49-F238E27FC236}">
                <a16:creationId xmlns:a16="http://schemas.microsoft.com/office/drawing/2014/main" id="{92DF1363-21D8-432E-87C1-DAD55C1CB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94" name="Freeform 60">
            <a:extLst>
              <a:ext uri="{FF2B5EF4-FFF2-40B4-BE49-F238E27FC236}">
                <a16:creationId xmlns:a16="http://schemas.microsoft.com/office/drawing/2014/main" id="{D9641FE9-D533-43B4-B1CE-FAFAD0D39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1595" name="Virginia">
            <a:extLst>
              <a:ext uri="{FF2B5EF4-FFF2-40B4-BE49-F238E27FC236}">
                <a16:creationId xmlns:a16="http://schemas.microsoft.com/office/drawing/2014/main" id="{42826AA9-AACD-4262-BF4B-2B8F73986D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1596" name="Freeform 62">
            <a:extLst>
              <a:ext uri="{FF2B5EF4-FFF2-40B4-BE49-F238E27FC236}">
                <a16:creationId xmlns:a16="http://schemas.microsoft.com/office/drawing/2014/main" id="{6C4ED069-79BF-46DF-8DBD-872235BCE6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1597" name="Hawaii">
            <a:extLst>
              <a:ext uri="{FF2B5EF4-FFF2-40B4-BE49-F238E27FC236}">
                <a16:creationId xmlns:a16="http://schemas.microsoft.com/office/drawing/2014/main" id="{905AD79F-67DA-4F67-AA0B-ABEA2EA58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21622" name="Freeform 64">
              <a:extLst>
                <a:ext uri="{FF2B5EF4-FFF2-40B4-BE49-F238E27FC236}">
                  <a16:creationId xmlns:a16="http://schemas.microsoft.com/office/drawing/2014/main" id="{2E890A47-4721-43F4-AE16-E88CFB9DC9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3" name="Freeform 65">
              <a:extLst>
                <a:ext uri="{FF2B5EF4-FFF2-40B4-BE49-F238E27FC236}">
                  <a16:creationId xmlns:a16="http://schemas.microsoft.com/office/drawing/2014/main" id="{4FF3E814-841E-4CFD-81F6-4560F56C06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4" name="Freeform 66">
              <a:extLst>
                <a:ext uri="{FF2B5EF4-FFF2-40B4-BE49-F238E27FC236}">
                  <a16:creationId xmlns:a16="http://schemas.microsoft.com/office/drawing/2014/main" id="{72F1AEEA-E34F-43BC-91A9-66A0E38C177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5" name="Freeform 67">
              <a:extLst>
                <a:ext uri="{FF2B5EF4-FFF2-40B4-BE49-F238E27FC236}">
                  <a16:creationId xmlns:a16="http://schemas.microsoft.com/office/drawing/2014/main" id="{CDADE419-BA87-43B0-87C8-39DD996F186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6" name="Freeform 68">
              <a:extLst>
                <a:ext uri="{FF2B5EF4-FFF2-40B4-BE49-F238E27FC236}">
                  <a16:creationId xmlns:a16="http://schemas.microsoft.com/office/drawing/2014/main" id="{A311C98E-DD8F-46B2-AB9C-3716A905CF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7" name="Freeform 69">
              <a:extLst>
                <a:ext uri="{FF2B5EF4-FFF2-40B4-BE49-F238E27FC236}">
                  <a16:creationId xmlns:a16="http://schemas.microsoft.com/office/drawing/2014/main" id="{808DAB35-DEB6-48B0-8713-99E7A11593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8" name="Freeform 70">
              <a:extLst>
                <a:ext uri="{FF2B5EF4-FFF2-40B4-BE49-F238E27FC236}">
                  <a16:creationId xmlns:a16="http://schemas.microsoft.com/office/drawing/2014/main" id="{76E4E23D-352D-4929-B609-CBF7A38E9C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9" name="Freeform 71">
              <a:extLst>
                <a:ext uri="{FF2B5EF4-FFF2-40B4-BE49-F238E27FC236}">
                  <a16:creationId xmlns:a16="http://schemas.microsoft.com/office/drawing/2014/main" id="{A94FB570-AB06-444C-83F3-842A1BAF915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1598" name="Alaska">
            <a:extLst>
              <a:ext uri="{FF2B5EF4-FFF2-40B4-BE49-F238E27FC236}">
                <a16:creationId xmlns:a16="http://schemas.microsoft.com/office/drawing/2014/main" id="{BEF2B76C-B55E-45C3-BFAC-D49FD0BADA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21612" name="Freeform 73">
              <a:extLst>
                <a:ext uri="{FF2B5EF4-FFF2-40B4-BE49-F238E27FC236}">
                  <a16:creationId xmlns:a16="http://schemas.microsoft.com/office/drawing/2014/main" id="{B0F2E2F4-16D4-4626-8718-88E4F2BFD5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3" name="Freeform 74">
              <a:extLst>
                <a:ext uri="{FF2B5EF4-FFF2-40B4-BE49-F238E27FC236}">
                  <a16:creationId xmlns:a16="http://schemas.microsoft.com/office/drawing/2014/main" id="{87836550-621C-4AAB-8E64-59A95212566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4" name="Freeform 75">
              <a:extLst>
                <a:ext uri="{FF2B5EF4-FFF2-40B4-BE49-F238E27FC236}">
                  <a16:creationId xmlns:a16="http://schemas.microsoft.com/office/drawing/2014/main" id="{0C7CD12E-86DB-4A54-B54B-B844A3555C2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5" name="Freeform 76">
              <a:extLst>
                <a:ext uri="{FF2B5EF4-FFF2-40B4-BE49-F238E27FC236}">
                  <a16:creationId xmlns:a16="http://schemas.microsoft.com/office/drawing/2014/main" id="{06081595-AAFE-4DC5-A01A-6DC46ED077E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6" name="Freeform 77">
              <a:extLst>
                <a:ext uri="{FF2B5EF4-FFF2-40B4-BE49-F238E27FC236}">
                  <a16:creationId xmlns:a16="http://schemas.microsoft.com/office/drawing/2014/main" id="{7BBF96AF-BAED-473B-882E-F9FB8DB1A7E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7" name="Freeform 78">
              <a:extLst>
                <a:ext uri="{FF2B5EF4-FFF2-40B4-BE49-F238E27FC236}">
                  <a16:creationId xmlns:a16="http://schemas.microsoft.com/office/drawing/2014/main" id="{2C622C77-1A29-480A-AC6E-E72C0842D1F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8" name="Freeform 79">
              <a:extLst>
                <a:ext uri="{FF2B5EF4-FFF2-40B4-BE49-F238E27FC236}">
                  <a16:creationId xmlns:a16="http://schemas.microsoft.com/office/drawing/2014/main" id="{38AC9F0B-9AF5-4748-A4F4-874B120DAF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19" name="Freeform 80">
              <a:extLst>
                <a:ext uri="{FF2B5EF4-FFF2-40B4-BE49-F238E27FC236}">
                  <a16:creationId xmlns:a16="http://schemas.microsoft.com/office/drawing/2014/main" id="{FF05A9EF-27BA-438F-AF64-583D622D01F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0" name="Freeform 81">
              <a:extLst>
                <a:ext uri="{FF2B5EF4-FFF2-40B4-BE49-F238E27FC236}">
                  <a16:creationId xmlns:a16="http://schemas.microsoft.com/office/drawing/2014/main" id="{8EC931C1-F555-4C17-AF85-D358E409DB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621" name="Freeform 82">
              <a:extLst>
                <a:ext uri="{FF2B5EF4-FFF2-40B4-BE49-F238E27FC236}">
                  <a16:creationId xmlns:a16="http://schemas.microsoft.com/office/drawing/2014/main" id="{DFBECF2A-9421-4727-B029-71C8C240EC7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1599" name="Rectangle 109">
            <a:extLst>
              <a:ext uri="{FF2B5EF4-FFF2-40B4-BE49-F238E27FC236}">
                <a16:creationId xmlns:a16="http://schemas.microsoft.com/office/drawing/2014/main" id="{EBE3261F-9A15-4817-9413-0A3BF87048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1600" name="Rectangle 110">
            <a:extLst>
              <a:ext uri="{FF2B5EF4-FFF2-40B4-BE49-F238E27FC236}">
                <a16:creationId xmlns:a16="http://schemas.microsoft.com/office/drawing/2014/main" id="{09B0BBA4-F050-4F55-9AD2-E585E2719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1601" name="Rectangle 111">
            <a:extLst>
              <a:ext uri="{FF2B5EF4-FFF2-40B4-BE49-F238E27FC236}">
                <a16:creationId xmlns:a16="http://schemas.microsoft.com/office/drawing/2014/main" id="{416B7217-45C7-4F56-A4FC-6D77DF113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1602" name="Rectangle 112">
            <a:extLst>
              <a:ext uri="{FF2B5EF4-FFF2-40B4-BE49-F238E27FC236}">
                <a16:creationId xmlns:a16="http://schemas.microsoft.com/office/drawing/2014/main" id="{E297B36E-64BB-4416-AD4A-730F56E2CD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1603" name="Rectangle 113">
            <a:extLst>
              <a:ext uri="{FF2B5EF4-FFF2-40B4-BE49-F238E27FC236}">
                <a16:creationId xmlns:a16="http://schemas.microsoft.com/office/drawing/2014/main" id="{12F774A4-F4D9-4A62-B9B1-7BB2BD50B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1604" name="Text Box 114">
            <a:extLst>
              <a:ext uri="{FF2B5EF4-FFF2-40B4-BE49-F238E27FC236}">
                <a16:creationId xmlns:a16="http://schemas.microsoft.com/office/drawing/2014/main" id="{747EA18B-C859-4048-9921-BE85B9BF1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21605" name="Text Box 105">
            <a:extLst>
              <a:ext uri="{FF2B5EF4-FFF2-40B4-BE49-F238E27FC236}">
                <a16:creationId xmlns:a16="http://schemas.microsoft.com/office/drawing/2014/main" id="{5105A37B-9351-426E-B815-E0ED0D959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21606" name="Text Box 106">
            <a:extLst>
              <a:ext uri="{FF2B5EF4-FFF2-40B4-BE49-F238E27FC236}">
                <a16:creationId xmlns:a16="http://schemas.microsoft.com/office/drawing/2014/main" id="{A148EEBF-6036-4BE7-99D4-21A79BB84D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21607" name="Text Box 107">
            <a:extLst>
              <a:ext uri="{FF2B5EF4-FFF2-40B4-BE49-F238E27FC236}">
                <a16:creationId xmlns:a16="http://schemas.microsoft.com/office/drawing/2014/main" id="{64FD067F-9458-4428-84C6-5570BF9214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21608" name="Text Box 108">
            <a:extLst>
              <a:ext uri="{FF2B5EF4-FFF2-40B4-BE49-F238E27FC236}">
                <a16:creationId xmlns:a16="http://schemas.microsoft.com/office/drawing/2014/main" id="{5AA6C403-B85B-433C-9C89-B6EB25BC2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21609" name="Rectangle 7">
            <a:extLst>
              <a:ext uri="{FF2B5EF4-FFF2-40B4-BE49-F238E27FC236}">
                <a16:creationId xmlns:a16="http://schemas.microsoft.com/office/drawing/2014/main" id="{4246FDA7-61E8-47C0-8BE0-68FFB92EB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communicated to parents and families about district’s local wellness policy</a:t>
            </a:r>
          </a:p>
        </p:txBody>
      </p:sp>
      <p:sp>
        <p:nvSpPr>
          <p:cNvPr id="321610" name="Text Box 101">
            <a:extLst>
              <a:ext uri="{FF2B5EF4-FFF2-40B4-BE49-F238E27FC236}">
                <a16:creationId xmlns:a16="http://schemas.microsoft.com/office/drawing/2014/main" id="{897D81B1-5A72-4B4E-BB90-28D6987A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21611" name="Text Box 116">
            <a:extLst>
              <a:ext uri="{FF2B5EF4-FFF2-40B4-BE49-F238E27FC236}">
                <a16:creationId xmlns:a16="http://schemas.microsoft.com/office/drawing/2014/main" id="{9A416F4A-91B1-4B5F-BE72-FF1BDA73E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Kansas">
            <a:extLst>
              <a:ext uri="{FF2B5EF4-FFF2-40B4-BE49-F238E27FC236}">
                <a16:creationId xmlns:a16="http://schemas.microsoft.com/office/drawing/2014/main" id="{5E6350D4-1971-4A19-A254-BAEC0259D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87" name="Missouri">
            <a:extLst>
              <a:ext uri="{FF2B5EF4-FFF2-40B4-BE49-F238E27FC236}">
                <a16:creationId xmlns:a16="http://schemas.microsoft.com/office/drawing/2014/main" id="{E6700E31-7FF3-4A61-A976-ED57E765FC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88" name="Illinois">
            <a:extLst>
              <a:ext uri="{FF2B5EF4-FFF2-40B4-BE49-F238E27FC236}">
                <a16:creationId xmlns:a16="http://schemas.microsoft.com/office/drawing/2014/main" id="{F96FA5F2-DA1D-4854-911C-BD85E245D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89" name="Iowa">
            <a:extLst>
              <a:ext uri="{FF2B5EF4-FFF2-40B4-BE49-F238E27FC236}">
                <a16:creationId xmlns:a16="http://schemas.microsoft.com/office/drawing/2014/main" id="{7F0902E3-1C9A-490F-8DF5-6911DF7FC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0" name="New Mexico">
            <a:extLst>
              <a:ext uri="{FF2B5EF4-FFF2-40B4-BE49-F238E27FC236}">
                <a16:creationId xmlns:a16="http://schemas.microsoft.com/office/drawing/2014/main" id="{FC112F71-6A95-4826-BE7B-D9B56FE8C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1" name="Oklahoma">
            <a:extLst>
              <a:ext uri="{FF2B5EF4-FFF2-40B4-BE49-F238E27FC236}">
                <a16:creationId xmlns:a16="http://schemas.microsoft.com/office/drawing/2014/main" id="{9E22D3E9-9562-407D-88E3-4BBC2272E7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2" name="Florida">
            <a:extLst>
              <a:ext uri="{FF2B5EF4-FFF2-40B4-BE49-F238E27FC236}">
                <a16:creationId xmlns:a16="http://schemas.microsoft.com/office/drawing/2014/main" id="{19C48F50-148E-4ECE-9BFA-6EAE1927D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3" name="Freeform 9">
            <a:extLst>
              <a:ext uri="{FF2B5EF4-FFF2-40B4-BE49-F238E27FC236}">
                <a16:creationId xmlns:a16="http://schemas.microsoft.com/office/drawing/2014/main" id="{A68130D7-FDD8-4825-B999-217BFFB00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4" name="Freeform 10">
            <a:extLst>
              <a:ext uri="{FF2B5EF4-FFF2-40B4-BE49-F238E27FC236}">
                <a16:creationId xmlns:a16="http://schemas.microsoft.com/office/drawing/2014/main" id="{0546A043-391A-48F8-801B-9E56A5422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5" name="Freeform 11">
            <a:extLst>
              <a:ext uri="{FF2B5EF4-FFF2-40B4-BE49-F238E27FC236}">
                <a16:creationId xmlns:a16="http://schemas.microsoft.com/office/drawing/2014/main" id="{62E14DF9-5CD3-49E5-878E-935FE0CAF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6" name="Michigan Upper">
            <a:extLst>
              <a:ext uri="{FF2B5EF4-FFF2-40B4-BE49-F238E27FC236}">
                <a16:creationId xmlns:a16="http://schemas.microsoft.com/office/drawing/2014/main" id="{162F5B27-E9ED-48BB-B6F8-2B6D02FF6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7" name="Michigan">
            <a:extLst>
              <a:ext uri="{FF2B5EF4-FFF2-40B4-BE49-F238E27FC236}">
                <a16:creationId xmlns:a16="http://schemas.microsoft.com/office/drawing/2014/main" id="{29E62BBA-302B-4EA6-A18B-5E7F25BFB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8" name="New York">
            <a:extLst>
              <a:ext uri="{FF2B5EF4-FFF2-40B4-BE49-F238E27FC236}">
                <a16:creationId xmlns:a16="http://schemas.microsoft.com/office/drawing/2014/main" id="{36B07432-1BC5-429B-943E-8287722E6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599" name="Freeform 15">
            <a:extLst>
              <a:ext uri="{FF2B5EF4-FFF2-40B4-BE49-F238E27FC236}">
                <a16:creationId xmlns:a16="http://schemas.microsoft.com/office/drawing/2014/main" id="{A6D9D47D-0F8B-4D94-8AAC-384809B81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00" name="Freeform 16">
            <a:extLst>
              <a:ext uri="{FF2B5EF4-FFF2-40B4-BE49-F238E27FC236}">
                <a16:creationId xmlns:a16="http://schemas.microsoft.com/office/drawing/2014/main" id="{0C28FB8D-BE9B-45D3-A366-07EE3D5B9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01" name="Washington">
            <a:extLst>
              <a:ext uri="{FF2B5EF4-FFF2-40B4-BE49-F238E27FC236}">
                <a16:creationId xmlns:a16="http://schemas.microsoft.com/office/drawing/2014/main" id="{0A25978A-3B96-4346-98C9-442CB490E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2" name="Freeform 19">
            <a:extLst>
              <a:ext uri="{FF2B5EF4-FFF2-40B4-BE49-F238E27FC236}">
                <a16:creationId xmlns:a16="http://schemas.microsoft.com/office/drawing/2014/main" id="{D93C6996-5E4D-432E-8D1D-E9CFE0E92E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03" name="Alabama">
            <a:extLst>
              <a:ext uri="{FF2B5EF4-FFF2-40B4-BE49-F238E27FC236}">
                <a16:creationId xmlns:a16="http://schemas.microsoft.com/office/drawing/2014/main" id="{A4D1BFA0-89E1-4725-BA8C-0AB9164EC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4" name="Arizona">
            <a:extLst>
              <a:ext uri="{FF2B5EF4-FFF2-40B4-BE49-F238E27FC236}">
                <a16:creationId xmlns:a16="http://schemas.microsoft.com/office/drawing/2014/main" id="{8BED8DA4-22E6-4AD1-AFA3-210108F7F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5" name="Arkansas">
            <a:extLst>
              <a:ext uri="{FF2B5EF4-FFF2-40B4-BE49-F238E27FC236}">
                <a16:creationId xmlns:a16="http://schemas.microsoft.com/office/drawing/2014/main" id="{4DCD3D48-1D32-4EBB-81D6-5557D2528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6" name="California">
            <a:extLst>
              <a:ext uri="{FF2B5EF4-FFF2-40B4-BE49-F238E27FC236}">
                <a16:creationId xmlns:a16="http://schemas.microsoft.com/office/drawing/2014/main" id="{5C7CC25D-45DA-4621-9B3B-C7F48879B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7" name="Colorado">
            <a:extLst>
              <a:ext uri="{FF2B5EF4-FFF2-40B4-BE49-F238E27FC236}">
                <a16:creationId xmlns:a16="http://schemas.microsoft.com/office/drawing/2014/main" id="{3B73BA2E-89BE-43D8-93EF-2798AF468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8" name="Connecticut">
            <a:extLst>
              <a:ext uri="{FF2B5EF4-FFF2-40B4-BE49-F238E27FC236}">
                <a16:creationId xmlns:a16="http://schemas.microsoft.com/office/drawing/2014/main" id="{9BC7FE76-1FE9-4BED-B592-7EACD8717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09" name="Delaware">
            <a:extLst>
              <a:ext uri="{FF2B5EF4-FFF2-40B4-BE49-F238E27FC236}">
                <a16:creationId xmlns:a16="http://schemas.microsoft.com/office/drawing/2014/main" id="{2A9E5A0D-A770-4D8D-94B1-49E7EBA6F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0" name="Freeform 27">
            <a:extLst>
              <a:ext uri="{FF2B5EF4-FFF2-40B4-BE49-F238E27FC236}">
                <a16:creationId xmlns:a16="http://schemas.microsoft.com/office/drawing/2014/main" id="{18ADEF35-5386-4819-9354-E3CCC8D12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11" name="Georgia">
            <a:extLst>
              <a:ext uri="{FF2B5EF4-FFF2-40B4-BE49-F238E27FC236}">
                <a16:creationId xmlns:a16="http://schemas.microsoft.com/office/drawing/2014/main" id="{0B61030C-8C8B-43DB-A349-3206E0154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2" name="Idaho">
            <a:extLst>
              <a:ext uri="{FF2B5EF4-FFF2-40B4-BE49-F238E27FC236}">
                <a16:creationId xmlns:a16="http://schemas.microsoft.com/office/drawing/2014/main" id="{CC67EFCD-3E35-4ED1-A0FE-31477D7484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3" name="Indiana">
            <a:extLst>
              <a:ext uri="{FF2B5EF4-FFF2-40B4-BE49-F238E27FC236}">
                <a16:creationId xmlns:a16="http://schemas.microsoft.com/office/drawing/2014/main" id="{30DF8CE5-9D0C-4D01-8687-5F3F5A69E0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4" name="Kentucky">
            <a:extLst>
              <a:ext uri="{FF2B5EF4-FFF2-40B4-BE49-F238E27FC236}">
                <a16:creationId xmlns:a16="http://schemas.microsoft.com/office/drawing/2014/main" id="{5C030395-6F50-4BE1-A230-996594E58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5" name="Louisiana">
            <a:extLst>
              <a:ext uri="{FF2B5EF4-FFF2-40B4-BE49-F238E27FC236}">
                <a16:creationId xmlns:a16="http://schemas.microsoft.com/office/drawing/2014/main" id="{6A4AD6BC-958A-4FFA-A1D4-052B83DC9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6" name="Maine">
            <a:extLst>
              <a:ext uri="{FF2B5EF4-FFF2-40B4-BE49-F238E27FC236}">
                <a16:creationId xmlns:a16="http://schemas.microsoft.com/office/drawing/2014/main" id="{0AF76098-338B-41D0-9FB3-76B983EF0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7" name="Maryland">
            <a:extLst>
              <a:ext uri="{FF2B5EF4-FFF2-40B4-BE49-F238E27FC236}">
                <a16:creationId xmlns:a16="http://schemas.microsoft.com/office/drawing/2014/main" id="{F2D17AE4-D760-4251-9068-F1F037BD44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8" name="Minnesota">
            <a:extLst>
              <a:ext uri="{FF2B5EF4-FFF2-40B4-BE49-F238E27FC236}">
                <a16:creationId xmlns:a16="http://schemas.microsoft.com/office/drawing/2014/main" id="{4C782276-CA82-413E-9E50-901794A5E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19" name="Mississippi">
            <a:extLst>
              <a:ext uri="{FF2B5EF4-FFF2-40B4-BE49-F238E27FC236}">
                <a16:creationId xmlns:a16="http://schemas.microsoft.com/office/drawing/2014/main" id="{7CB0316E-05F3-4C16-9D05-768903047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0" name="Montana">
            <a:extLst>
              <a:ext uri="{FF2B5EF4-FFF2-40B4-BE49-F238E27FC236}">
                <a16:creationId xmlns:a16="http://schemas.microsoft.com/office/drawing/2014/main" id="{61D2B082-D9DA-466F-9293-9EE9871CB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1" name="Nebraska">
            <a:extLst>
              <a:ext uri="{FF2B5EF4-FFF2-40B4-BE49-F238E27FC236}">
                <a16:creationId xmlns:a16="http://schemas.microsoft.com/office/drawing/2014/main" id="{8E49BAC2-2F85-4E6E-93F2-D621883224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2" name="Nevada">
            <a:extLst>
              <a:ext uri="{FF2B5EF4-FFF2-40B4-BE49-F238E27FC236}">
                <a16:creationId xmlns:a16="http://schemas.microsoft.com/office/drawing/2014/main" id="{5E248C59-1BF6-47C0-8231-B6214A5E2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3" name="New Hampshire">
            <a:extLst>
              <a:ext uri="{FF2B5EF4-FFF2-40B4-BE49-F238E27FC236}">
                <a16:creationId xmlns:a16="http://schemas.microsoft.com/office/drawing/2014/main" id="{E317DE44-25A0-49C9-AFB0-9AC8F8907F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4" name="New Jersey">
            <a:extLst>
              <a:ext uri="{FF2B5EF4-FFF2-40B4-BE49-F238E27FC236}">
                <a16:creationId xmlns:a16="http://schemas.microsoft.com/office/drawing/2014/main" id="{B6068C1B-6281-4D4D-AEA4-35356E578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5" name="North Carolina">
            <a:extLst>
              <a:ext uri="{FF2B5EF4-FFF2-40B4-BE49-F238E27FC236}">
                <a16:creationId xmlns:a16="http://schemas.microsoft.com/office/drawing/2014/main" id="{53B42865-C292-4F79-B39D-A9AB59B2A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6" name="North Dakota">
            <a:extLst>
              <a:ext uri="{FF2B5EF4-FFF2-40B4-BE49-F238E27FC236}">
                <a16:creationId xmlns:a16="http://schemas.microsoft.com/office/drawing/2014/main" id="{3E5C4913-52D2-406F-AB18-5FE95513E2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7" name="Ohio">
            <a:extLst>
              <a:ext uri="{FF2B5EF4-FFF2-40B4-BE49-F238E27FC236}">
                <a16:creationId xmlns:a16="http://schemas.microsoft.com/office/drawing/2014/main" id="{0B5AD1CE-69F0-4637-9CB8-A80875095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8" name="Oregon">
            <a:extLst>
              <a:ext uri="{FF2B5EF4-FFF2-40B4-BE49-F238E27FC236}">
                <a16:creationId xmlns:a16="http://schemas.microsoft.com/office/drawing/2014/main" id="{CB6386FA-C470-4D29-940D-35F4193995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29" name="Pennsylvania">
            <a:extLst>
              <a:ext uri="{FF2B5EF4-FFF2-40B4-BE49-F238E27FC236}">
                <a16:creationId xmlns:a16="http://schemas.microsoft.com/office/drawing/2014/main" id="{DE67D9C0-0E47-4218-880F-21F6995BC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0" name="Rhode Island">
            <a:extLst>
              <a:ext uri="{FF2B5EF4-FFF2-40B4-BE49-F238E27FC236}">
                <a16:creationId xmlns:a16="http://schemas.microsoft.com/office/drawing/2014/main" id="{5233E6CA-2D22-400C-9AF6-C16AB21FD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1" name="South Carolina">
            <a:extLst>
              <a:ext uri="{FF2B5EF4-FFF2-40B4-BE49-F238E27FC236}">
                <a16:creationId xmlns:a16="http://schemas.microsoft.com/office/drawing/2014/main" id="{DF27D0C7-6C19-463D-A1DB-48799F55B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2" name="South Dakota">
            <a:extLst>
              <a:ext uri="{FF2B5EF4-FFF2-40B4-BE49-F238E27FC236}">
                <a16:creationId xmlns:a16="http://schemas.microsoft.com/office/drawing/2014/main" id="{97A740A4-7CAD-4FAE-A3F3-29CB68BCBA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3" name="Tennessee">
            <a:extLst>
              <a:ext uri="{FF2B5EF4-FFF2-40B4-BE49-F238E27FC236}">
                <a16:creationId xmlns:a16="http://schemas.microsoft.com/office/drawing/2014/main" id="{2F091FBB-D30F-4848-A562-432E706B52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4" name="Texas">
            <a:extLst>
              <a:ext uri="{FF2B5EF4-FFF2-40B4-BE49-F238E27FC236}">
                <a16:creationId xmlns:a16="http://schemas.microsoft.com/office/drawing/2014/main" id="{60D8D04C-C9F4-46E1-8F76-51DF307BD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5" name="Utah">
            <a:extLst>
              <a:ext uri="{FF2B5EF4-FFF2-40B4-BE49-F238E27FC236}">
                <a16:creationId xmlns:a16="http://schemas.microsoft.com/office/drawing/2014/main" id="{4695FAE5-CDD2-410C-AB61-92850BE85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6" name="Vermont">
            <a:extLst>
              <a:ext uri="{FF2B5EF4-FFF2-40B4-BE49-F238E27FC236}">
                <a16:creationId xmlns:a16="http://schemas.microsoft.com/office/drawing/2014/main" id="{817C65ED-7558-4073-89C6-D2B910787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7" name="West Virginia">
            <a:extLst>
              <a:ext uri="{FF2B5EF4-FFF2-40B4-BE49-F238E27FC236}">
                <a16:creationId xmlns:a16="http://schemas.microsoft.com/office/drawing/2014/main" id="{70FCE0C5-ABD2-4F4A-8366-76037AA446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8" name="Wisconsin">
            <a:extLst>
              <a:ext uri="{FF2B5EF4-FFF2-40B4-BE49-F238E27FC236}">
                <a16:creationId xmlns:a16="http://schemas.microsoft.com/office/drawing/2014/main" id="{A35CA62C-90A0-4325-8429-41AECA2C2A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39" name="Wyoming">
            <a:extLst>
              <a:ext uri="{FF2B5EF4-FFF2-40B4-BE49-F238E27FC236}">
                <a16:creationId xmlns:a16="http://schemas.microsoft.com/office/drawing/2014/main" id="{8CBE9B48-16F0-4C7A-B301-DD1BD81DA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40" name="Massachusetts">
            <a:extLst>
              <a:ext uri="{FF2B5EF4-FFF2-40B4-BE49-F238E27FC236}">
                <a16:creationId xmlns:a16="http://schemas.microsoft.com/office/drawing/2014/main" id="{461607FB-F714-45A8-BD0C-0E74DDC59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41" name="Freeform 59">
            <a:extLst>
              <a:ext uri="{FF2B5EF4-FFF2-40B4-BE49-F238E27FC236}">
                <a16:creationId xmlns:a16="http://schemas.microsoft.com/office/drawing/2014/main" id="{1D4C8E77-C0D5-41B6-A410-7C62DDA73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42" name="Freeform 60">
            <a:extLst>
              <a:ext uri="{FF2B5EF4-FFF2-40B4-BE49-F238E27FC236}">
                <a16:creationId xmlns:a16="http://schemas.microsoft.com/office/drawing/2014/main" id="{239F9B1E-8518-4AF6-BB1E-A5A77A12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643" name="Virginia">
            <a:extLst>
              <a:ext uri="{FF2B5EF4-FFF2-40B4-BE49-F238E27FC236}">
                <a16:creationId xmlns:a16="http://schemas.microsoft.com/office/drawing/2014/main" id="{C2A5563D-5360-4282-98B3-9C551AD95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3644" name="Freeform 62">
            <a:extLst>
              <a:ext uri="{FF2B5EF4-FFF2-40B4-BE49-F238E27FC236}">
                <a16:creationId xmlns:a16="http://schemas.microsoft.com/office/drawing/2014/main" id="{301421B7-DAEE-4685-AC1E-E4D39840A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3645" name="Hawaii">
            <a:extLst>
              <a:ext uri="{FF2B5EF4-FFF2-40B4-BE49-F238E27FC236}">
                <a16:creationId xmlns:a16="http://schemas.microsoft.com/office/drawing/2014/main" id="{429EB604-CCAE-4B15-A081-73EC91E0F7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23670" name="Freeform 64">
              <a:extLst>
                <a:ext uri="{FF2B5EF4-FFF2-40B4-BE49-F238E27FC236}">
                  <a16:creationId xmlns:a16="http://schemas.microsoft.com/office/drawing/2014/main" id="{1C3F210B-6FF4-47CF-86D9-1D4E290A31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1" name="Freeform 65">
              <a:extLst>
                <a:ext uri="{FF2B5EF4-FFF2-40B4-BE49-F238E27FC236}">
                  <a16:creationId xmlns:a16="http://schemas.microsoft.com/office/drawing/2014/main" id="{70489E04-BDC6-4285-81E7-06EC84C9969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2" name="Freeform 66">
              <a:extLst>
                <a:ext uri="{FF2B5EF4-FFF2-40B4-BE49-F238E27FC236}">
                  <a16:creationId xmlns:a16="http://schemas.microsoft.com/office/drawing/2014/main" id="{5975B049-3EBB-4D4C-B992-86BAD437448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3" name="Freeform 67">
              <a:extLst>
                <a:ext uri="{FF2B5EF4-FFF2-40B4-BE49-F238E27FC236}">
                  <a16:creationId xmlns:a16="http://schemas.microsoft.com/office/drawing/2014/main" id="{DCDCFEE7-1B7F-469B-86AD-0A4CCA6608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4" name="Freeform 68">
              <a:extLst>
                <a:ext uri="{FF2B5EF4-FFF2-40B4-BE49-F238E27FC236}">
                  <a16:creationId xmlns:a16="http://schemas.microsoft.com/office/drawing/2014/main" id="{B3092AE9-B46E-40C9-8850-38157656DA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5" name="Freeform 69">
              <a:extLst>
                <a:ext uri="{FF2B5EF4-FFF2-40B4-BE49-F238E27FC236}">
                  <a16:creationId xmlns:a16="http://schemas.microsoft.com/office/drawing/2014/main" id="{C2A3972F-EDFF-4052-A7D0-6264B0C4767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6" name="Freeform 70">
              <a:extLst>
                <a:ext uri="{FF2B5EF4-FFF2-40B4-BE49-F238E27FC236}">
                  <a16:creationId xmlns:a16="http://schemas.microsoft.com/office/drawing/2014/main" id="{9C937FD6-CF7A-4AD2-AF9D-5C72299F77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77" name="Freeform 71">
              <a:extLst>
                <a:ext uri="{FF2B5EF4-FFF2-40B4-BE49-F238E27FC236}">
                  <a16:creationId xmlns:a16="http://schemas.microsoft.com/office/drawing/2014/main" id="{63FEB683-0765-481E-8C9D-13B8BED3E44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3646" name="Alaska">
            <a:extLst>
              <a:ext uri="{FF2B5EF4-FFF2-40B4-BE49-F238E27FC236}">
                <a16:creationId xmlns:a16="http://schemas.microsoft.com/office/drawing/2014/main" id="{763E8E0B-29EE-4825-8EE2-99EEED869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23660" name="Freeform 73">
              <a:extLst>
                <a:ext uri="{FF2B5EF4-FFF2-40B4-BE49-F238E27FC236}">
                  <a16:creationId xmlns:a16="http://schemas.microsoft.com/office/drawing/2014/main" id="{4727EB1A-5A98-401B-AA21-97A5694A02E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1" name="Freeform 74">
              <a:extLst>
                <a:ext uri="{FF2B5EF4-FFF2-40B4-BE49-F238E27FC236}">
                  <a16:creationId xmlns:a16="http://schemas.microsoft.com/office/drawing/2014/main" id="{AFDDA980-2EA6-4F0E-BCBA-0819BDFAC3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2" name="Freeform 75">
              <a:extLst>
                <a:ext uri="{FF2B5EF4-FFF2-40B4-BE49-F238E27FC236}">
                  <a16:creationId xmlns:a16="http://schemas.microsoft.com/office/drawing/2014/main" id="{57294D93-9CDF-4C6C-A489-95CEC656332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3" name="Freeform 76">
              <a:extLst>
                <a:ext uri="{FF2B5EF4-FFF2-40B4-BE49-F238E27FC236}">
                  <a16:creationId xmlns:a16="http://schemas.microsoft.com/office/drawing/2014/main" id="{5EED3E5B-5114-4B44-82DE-7F03CF45E84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4" name="Freeform 77">
              <a:extLst>
                <a:ext uri="{FF2B5EF4-FFF2-40B4-BE49-F238E27FC236}">
                  <a16:creationId xmlns:a16="http://schemas.microsoft.com/office/drawing/2014/main" id="{4D2FA93A-E0B4-456A-B4E2-13506F503EB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5" name="Freeform 78">
              <a:extLst>
                <a:ext uri="{FF2B5EF4-FFF2-40B4-BE49-F238E27FC236}">
                  <a16:creationId xmlns:a16="http://schemas.microsoft.com/office/drawing/2014/main" id="{EB9955D1-42BB-4A73-B624-29020E871B8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6" name="Freeform 79">
              <a:extLst>
                <a:ext uri="{FF2B5EF4-FFF2-40B4-BE49-F238E27FC236}">
                  <a16:creationId xmlns:a16="http://schemas.microsoft.com/office/drawing/2014/main" id="{7A65244D-62B2-43AC-9C60-3710625132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7" name="Freeform 80">
              <a:extLst>
                <a:ext uri="{FF2B5EF4-FFF2-40B4-BE49-F238E27FC236}">
                  <a16:creationId xmlns:a16="http://schemas.microsoft.com/office/drawing/2014/main" id="{D571B9D2-8AD5-4092-A83F-D429C59775A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8" name="Freeform 81">
              <a:extLst>
                <a:ext uri="{FF2B5EF4-FFF2-40B4-BE49-F238E27FC236}">
                  <a16:creationId xmlns:a16="http://schemas.microsoft.com/office/drawing/2014/main" id="{DFC0DA21-CD13-4E7F-8BE2-3F46C4D32A6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669" name="Freeform 82">
              <a:extLst>
                <a:ext uri="{FF2B5EF4-FFF2-40B4-BE49-F238E27FC236}">
                  <a16:creationId xmlns:a16="http://schemas.microsoft.com/office/drawing/2014/main" id="{B1EAAD08-C4BD-426A-A3EA-028765BB3BF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3647" name="Rectangle 109">
            <a:extLst>
              <a:ext uri="{FF2B5EF4-FFF2-40B4-BE49-F238E27FC236}">
                <a16:creationId xmlns:a16="http://schemas.microsoft.com/office/drawing/2014/main" id="{BF9DA855-4BE5-4978-B36E-715B502909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3648" name="Rectangle 110">
            <a:extLst>
              <a:ext uri="{FF2B5EF4-FFF2-40B4-BE49-F238E27FC236}">
                <a16:creationId xmlns:a16="http://schemas.microsoft.com/office/drawing/2014/main" id="{AF41459D-1192-4FFB-9A41-A537ACB4E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3649" name="Rectangle 111">
            <a:extLst>
              <a:ext uri="{FF2B5EF4-FFF2-40B4-BE49-F238E27FC236}">
                <a16:creationId xmlns:a16="http://schemas.microsoft.com/office/drawing/2014/main" id="{929FD91D-3A26-409D-8C66-D05BC2EDC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3650" name="Rectangle 112">
            <a:extLst>
              <a:ext uri="{FF2B5EF4-FFF2-40B4-BE49-F238E27FC236}">
                <a16:creationId xmlns:a16="http://schemas.microsoft.com/office/drawing/2014/main" id="{6F9310AA-39A7-40E5-A9AC-6B5B61E91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3651" name="Rectangle 113">
            <a:extLst>
              <a:ext uri="{FF2B5EF4-FFF2-40B4-BE49-F238E27FC236}">
                <a16:creationId xmlns:a16="http://schemas.microsoft.com/office/drawing/2014/main" id="{F1C1C57E-70F5-4A8C-A22B-E36161C95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3652" name="Text Box 114">
            <a:extLst>
              <a:ext uri="{FF2B5EF4-FFF2-40B4-BE49-F238E27FC236}">
                <a16:creationId xmlns:a16="http://schemas.microsoft.com/office/drawing/2014/main" id="{DA3465BB-57E5-41E2-A027-CC98E9C37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23653" name="Text Box 105">
            <a:extLst>
              <a:ext uri="{FF2B5EF4-FFF2-40B4-BE49-F238E27FC236}">
                <a16:creationId xmlns:a16="http://schemas.microsoft.com/office/drawing/2014/main" id="{03E8DFA2-20D4-449B-B8F3-6399C658A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23654" name="Text Box 106">
            <a:extLst>
              <a:ext uri="{FF2B5EF4-FFF2-40B4-BE49-F238E27FC236}">
                <a16:creationId xmlns:a16="http://schemas.microsoft.com/office/drawing/2014/main" id="{7D64F71D-C10C-4651-90AB-862D33846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23655" name="Text Box 107">
            <a:extLst>
              <a:ext uri="{FF2B5EF4-FFF2-40B4-BE49-F238E27FC236}">
                <a16:creationId xmlns:a16="http://schemas.microsoft.com/office/drawing/2014/main" id="{CE0ADF64-5D56-4F1A-9236-D87E0B4E0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23656" name="Text Box 108">
            <a:extLst>
              <a:ext uri="{FF2B5EF4-FFF2-40B4-BE49-F238E27FC236}">
                <a16:creationId xmlns:a16="http://schemas.microsoft.com/office/drawing/2014/main" id="{2051C113-2758-44CF-8B75-A8010F60D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23657" name="Rectangle 7">
            <a:extLst>
              <a:ext uri="{FF2B5EF4-FFF2-40B4-BE49-F238E27FC236}">
                <a16:creationId xmlns:a16="http://schemas.microsoft.com/office/drawing/2014/main" id="{160E8263-59DF-4EF5-A07E-5769CD0FA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communicated to students about district’s local wellness policy</a:t>
            </a:r>
          </a:p>
        </p:txBody>
      </p:sp>
      <p:sp>
        <p:nvSpPr>
          <p:cNvPr id="323658" name="Text Box 101">
            <a:extLst>
              <a:ext uri="{FF2B5EF4-FFF2-40B4-BE49-F238E27FC236}">
                <a16:creationId xmlns:a16="http://schemas.microsoft.com/office/drawing/2014/main" id="{147E294D-6CF9-4C22-A018-FEBE374D0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23659" name="Text Box 116">
            <a:extLst>
              <a:ext uri="{FF2B5EF4-FFF2-40B4-BE49-F238E27FC236}">
                <a16:creationId xmlns:a16="http://schemas.microsoft.com/office/drawing/2014/main" id="{8C7E3D86-6C4B-4403-8B3E-68B418AFD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Kansas">
            <a:extLst>
              <a:ext uri="{FF2B5EF4-FFF2-40B4-BE49-F238E27FC236}">
                <a16:creationId xmlns:a16="http://schemas.microsoft.com/office/drawing/2014/main" id="{42F95607-D8F0-4B85-9DF5-F85FE5E41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35" name="Missouri">
            <a:extLst>
              <a:ext uri="{FF2B5EF4-FFF2-40B4-BE49-F238E27FC236}">
                <a16:creationId xmlns:a16="http://schemas.microsoft.com/office/drawing/2014/main" id="{CD4C619B-A3FD-4E31-A7F7-FDE75420D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36" name="Illinois">
            <a:extLst>
              <a:ext uri="{FF2B5EF4-FFF2-40B4-BE49-F238E27FC236}">
                <a16:creationId xmlns:a16="http://schemas.microsoft.com/office/drawing/2014/main" id="{6E7A025D-9F48-46C1-8749-51BCB61C9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37" name="Iowa">
            <a:extLst>
              <a:ext uri="{FF2B5EF4-FFF2-40B4-BE49-F238E27FC236}">
                <a16:creationId xmlns:a16="http://schemas.microsoft.com/office/drawing/2014/main" id="{288656E1-77E7-434A-9F8F-A6D1BF7B4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38" name="New Mexico">
            <a:extLst>
              <a:ext uri="{FF2B5EF4-FFF2-40B4-BE49-F238E27FC236}">
                <a16:creationId xmlns:a16="http://schemas.microsoft.com/office/drawing/2014/main" id="{E9E459BE-C957-470F-B4E9-ED60BBBF7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39" name="Oklahoma">
            <a:extLst>
              <a:ext uri="{FF2B5EF4-FFF2-40B4-BE49-F238E27FC236}">
                <a16:creationId xmlns:a16="http://schemas.microsoft.com/office/drawing/2014/main" id="{CC02C5B9-E065-4474-8FA2-866E09CEB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0" name="Florida">
            <a:extLst>
              <a:ext uri="{FF2B5EF4-FFF2-40B4-BE49-F238E27FC236}">
                <a16:creationId xmlns:a16="http://schemas.microsoft.com/office/drawing/2014/main" id="{28F58F56-B2D3-4081-9D32-41BDBA199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1" name="Freeform 9">
            <a:extLst>
              <a:ext uri="{FF2B5EF4-FFF2-40B4-BE49-F238E27FC236}">
                <a16:creationId xmlns:a16="http://schemas.microsoft.com/office/drawing/2014/main" id="{EEE57A49-242B-4067-9BCF-A6F9F33D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2" name="Freeform 10">
            <a:extLst>
              <a:ext uri="{FF2B5EF4-FFF2-40B4-BE49-F238E27FC236}">
                <a16:creationId xmlns:a16="http://schemas.microsoft.com/office/drawing/2014/main" id="{78993DA4-DA0C-4314-A36A-9BD5FEE10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3" name="Freeform 11">
            <a:extLst>
              <a:ext uri="{FF2B5EF4-FFF2-40B4-BE49-F238E27FC236}">
                <a16:creationId xmlns:a16="http://schemas.microsoft.com/office/drawing/2014/main" id="{07F9D2F1-D715-4E74-881B-CB9F7953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4" name="Michigan Upper">
            <a:extLst>
              <a:ext uri="{FF2B5EF4-FFF2-40B4-BE49-F238E27FC236}">
                <a16:creationId xmlns:a16="http://schemas.microsoft.com/office/drawing/2014/main" id="{A071AEA7-68F5-43E7-BD21-299E26F40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5" name="Michigan">
            <a:extLst>
              <a:ext uri="{FF2B5EF4-FFF2-40B4-BE49-F238E27FC236}">
                <a16:creationId xmlns:a16="http://schemas.microsoft.com/office/drawing/2014/main" id="{E8790E1D-3A4C-4FF2-B13E-07E9141CA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6" name="New York">
            <a:extLst>
              <a:ext uri="{FF2B5EF4-FFF2-40B4-BE49-F238E27FC236}">
                <a16:creationId xmlns:a16="http://schemas.microsoft.com/office/drawing/2014/main" id="{A9F2BBC1-D341-430F-86EE-19B31439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47" name="Freeform 15">
            <a:extLst>
              <a:ext uri="{FF2B5EF4-FFF2-40B4-BE49-F238E27FC236}">
                <a16:creationId xmlns:a16="http://schemas.microsoft.com/office/drawing/2014/main" id="{FA277888-A014-4EB8-AAB5-1A83508AB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48" name="Freeform 16">
            <a:extLst>
              <a:ext uri="{FF2B5EF4-FFF2-40B4-BE49-F238E27FC236}">
                <a16:creationId xmlns:a16="http://schemas.microsoft.com/office/drawing/2014/main" id="{C5FB11AD-DD52-4B92-9961-884F42EF1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49" name="Washington">
            <a:extLst>
              <a:ext uri="{FF2B5EF4-FFF2-40B4-BE49-F238E27FC236}">
                <a16:creationId xmlns:a16="http://schemas.microsoft.com/office/drawing/2014/main" id="{4ADEFAC6-1641-4942-AE3B-475C78A61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0" name="Freeform 19">
            <a:extLst>
              <a:ext uri="{FF2B5EF4-FFF2-40B4-BE49-F238E27FC236}">
                <a16:creationId xmlns:a16="http://schemas.microsoft.com/office/drawing/2014/main" id="{E463090C-D79C-4191-9BA7-D9F6B11DC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51" name="Alabama">
            <a:extLst>
              <a:ext uri="{FF2B5EF4-FFF2-40B4-BE49-F238E27FC236}">
                <a16:creationId xmlns:a16="http://schemas.microsoft.com/office/drawing/2014/main" id="{BFD6FDA4-55B4-4D61-8831-4E2D2D9FE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2" name="Arizona">
            <a:extLst>
              <a:ext uri="{FF2B5EF4-FFF2-40B4-BE49-F238E27FC236}">
                <a16:creationId xmlns:a16="http://schemas.microsoft.com/office/drawing/2014/main" id="{23862AC0-E1B8-441D-9A31-A79263763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3" name="Arkansas">
            <a:extLst>
              <a:ext uri="{FF2B5EF4-FFF2-40B4-BE49-F238E27FC236}">
                <a16:creationId xmlns:a16="http://schemas.microsoft.com/office/drawing/2014/main" id="{6DE67C1F-0C7B-487D-B7A7-25094F82E6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4" name="California">
            <a:extLst>
              <a:ext uri="{FF2B5EF4-FFF2-40B4-BE49-F238E27FC236}">
                <a16:creationId xmlns:a16="http://schemas.microsoft.com/office/drawing/2014/main" id="{6E9313BA-DBD2-4906-80B9-F50095AAD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5" name="Colorado">
            <a:extLst>
              <a:ext uri="{FF2B5EF4-FFF2-40B4-BE49-F238E27FC236}">
                <a16:creationId xmlns:a16="http://schemas.microsoft.com/office/drawing/2014/main" id="{72F80720-3BEA-4002-910F-B81F1F43F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6" name="Connecticut">
            <a:extLst>
              <a:ext uri="{FF2B5EF4-FFF2-40B4-BE49-F238E27FC236}">
                <a16:creationId xmlns:a16="http://schemas.microsoft.com/office/drawing/2014/main" id="{F39707DB-4C4E-40E3-8CD8-9BB8E8ECD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7" name="Delaware">
            <a:extLst>
              <a:ext uri="{FF2B5EF4-FFF2-40B4-BE49-F238E27FC236}">
                <a16:creationId xmlns:a16="http://schemas.microsoft.com/office/drawing/2014/main" id="{3E2B7CBF-C3DE-46E0-92CE-01C4805E4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58" name="Freeform 27">
            <a:extLst>
              <a:ext uri="{FF2B5EF4-FFF2-40B4-BE49-F238E27FC236}">
                <a16:creationId xmlns:a16="http://schemas.microsoft.com/office/drawing/2014/main" id="{65BEE57E-2DDA-4E3D-B54E-3899778BB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59" name="Georgia">
            <a:extLst>
              <a:ext uri="{FF2B5EF4-FFF2-40B4-BE49-F238E27FC236}">
                <a16:creationId xmlns:a16="http://schemas.microsoft.com/office/drawing/2014/main" id="{73E66EA4-442F-46AB-B05C-3615FD0374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0" name="Idaho">
            <a:extLst>
              <a:ext uri="{FF2B5EF4-FFF2-40B4-BE49-F238E27FC236}">
                <a16:creationId xmlns:a16="http://schemas.microsoft.com/office/drawing/2014/main" id="{F64E7F45-E5F5-45D9-8DDD-CD67AB84A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1" name="Indiana">
            <a:extLst>
              <a:ext uri="{FF2B5EF4-FFF2-40B4-BE49-F238E27FC236}">
                <a16:creationId xmlns:a16="http://schemas.microsoft.com/office/drawing/2014/main" id="{CB56401A-8093-4BB0-87B4-08E48FF8F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2" name="Kentucky">
            <a:extLst>
              <a:ext uri="{FF2B5EF4-FFF2-40B4-BE49-F238E27FC236}">
                <a16:creationId xmlns:a16="http://schemas.microsoft.com/office/drawing/2014/main" id="{C58CC5AF-8F13-4D54-99C9-E481EFD21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3" name="Louisiana">
            <a:extLst>
              <a:ext uri="{FF2B5EF4-FFF2-40B4-BE49-F238E27FC236}">
                <a16:creationId xmlns:a16="http://schemas.microsoft.com/office/drawing/2014/main" id="{76B2DEDA-54E4-4660-ACA3-D23E8613B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4" name="Maine">
            <a:extLst>
              <a:ext uri="{FF2B5EF4-FFF2-40B4-BE49-F238E27FC236}">
                <a16:creationId xmlns:a16="http://schemas.microsoft.com/office/drawing/2014/main" id="{93CB2FF8-5719-47B4-A784-44FAA9D61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5" name="Maryland">
            <a:extLst>
              <a:ext uri="{FF2B5EF4-FFF2-40B4-BE49-F238E27FC236}">
                <a16:creationId xmlns:a16="http://schemas.microsoft.com/office/drawing/2014/main" id="{7FB09F97-FBB5-4543-AB5A-E6954811B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6" name="Minnesota">
            <a:extLst>
              <a:ext uri="{FF2B5EF4-FFF2-40B4-BE49-F238E27FC236}">
                <a16:creationId xmlns:a16="http://schemas.microsoft.com/office/drawing/2014/main" id="{D09A31A5-350D-458B-81D7-C6D64AE19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7" name="Mississippi">
            <a:extLst>
              <a:ext uri="{FF2B5EF4-FFF2-40B4-BE49-F238E27FC236}">
                <a16:creationId xmlns:a16="http://schemas.microsoft.com/office/drawing/2014/main" id="{AC4F4D5B-B191-410F-88F9-FA57FC0303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8" name="Montana">
            <a:extLst>
              <a:ext uri="{FF2B5EF4-FFF2-40B4-BE49-F238E27FC236}">
                <a16:creationId xmlns:a16="http://schemas.microsoft.com/office/drawing/2014/main" id="{4A465B34-3B69-460A-A9BA-B8F994C91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69" name="Nebraska">
            <a:extLst>
              <a:ext uri="{FF2B5EF4-FFF2-40B4-BE49-F238E27FC236}">
                <a16:creationId xmlns:a16="http://schemas.microsoft.com/office/drawing/2014/main" id="{0B7774B7-2BA3-4702-B6F4-494AAA09A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0" name="Nevada">
            <a:extLst>
              <a:ext uri="{FF2B5EF4-FFF2-40B4-BE49-F238E27FC236}">
                <a16:creationId xmlns:a16="http://schemas.microsoft.com/office/drawing/2014/main" id="{0B017620-BBC3-4CE6-B102-E8C1341DF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1" name="New Hampshire">
            <a:extLst>
              <a:ext uri="{FF2B5EF4-FFF2-40B4-BE49-F238E27FC236}">
                <a16:creationId xmlns:a16="http://schemas.microsoft.com/office/drawing/2014/main" id="{F3E4E2B0-F3F5-4881-81C6-3EF2033D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2" name="New Jersey">
            <a:extLst>
              <a:ext uri="{FF2B5EF4-FFF2-40B4-BE49-F238E27FC236}">
                <a16:creationId xmlns:a16="http://schemas.microsoft.com/office/drawing/2014/main" id="{6393E183-ED64-4A03-8B0A-B40E0231C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3" name="North Carolina">
            <a:extLst>
              <a:ext uri="{FF2B5EF4-FFF2-40B4-BE49-F238E27FC236}">
                <a16:creationId xmlns:a16="http://schemas.microsoft.com/office/drawing/2014/main" id="{7D781CD9-3EA2-4E55-AA6F-36A9984C0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4" name="North Dakota">
            <a:extLst>
              <a:ext uri="{FF2B5EF4-FFF2-40B4-BE49-F238E27FC236}">
                <a16:creationId xmlns:a16="http://schemas.microsoft.com/office/drawing/2014/main" id="{85EEE255-5DBE-4477-B773-D7378A220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5" name="Ohio">
            <a:extLst>
              <a:ext uri="{FF2B5EF4-FFF2-40B4-BE49-F238E27FC236}">
                <a16:creationId xmlns:a16="http://schemas.microsoft.com/office/drawing/2014/main" id="{66D85610-8B13-4D6D-A16B-343349C54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6" name="Oregon">
            <a:extLst>
              <a:ext uri="{FF2B5EF4-FFF2-40B4-BE49-F238E27FC236}">
                <a16:creationId xmlns:a16="http://schemas.microsoft.com/office/drawing/2014/main" id="{7345EA68-BC6D-4892-A422-97166B8C7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7" name="Pennsylvania">
            <a:extLst>
              <a:ext uri="{FF2B5EF4-FFF2-40B4-BE49-F238E27FC236}">
                <a16:creationId xmlns:a16="http://schemas.microsoft.com/office/drawing/2014/main" id="{CAF0CD52-D4D9-455E-BAA1-80C1A2174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8" name="Rhode Island">
            <a:extLst>
              <a:ext uri="{FF2B5EF4-FFF2-40B4-BE49-F238E27FC236}">
                <a16:creationId xmlns:a16="http://schemas.microsoft.com/office/drawing/2014/main" id="{E0294DAB-84CF-4F65-87F3-2000DF004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79" name="South Carolina">
            <a:extLst>
              <a:ext uri="{FF2B5EF4-FFF2-40B4-BE49-F238E27FC236}">
                <a16:creationId xmlns:a16="http://schemas.microsoft.com/office/drawing/2014/main" id="{54E0AE4D-37CF-4E0A-B7B7-AE78AEA87C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0" name="South Dakota">
            <a:extLst>
              <a:ext uri="{FF2B5EF4-FFF2-40B4-BE49-F238E27FC236}">
                <a16:creationId xmlns:a16="http://schemas.microsoft.com/office/drawing/2014/main" id="{B5EFF7BF-8CA2-4805-8351-CF2F9533C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1" name="Tennessee">
            <a:extLst>
              <a:ext uri="{FF2B5EF4-FFF2-40B4-BE49-F238E27FC236}">
                <a16:creationId xmlns:a16="http://schemas.microsoft.com/office/drawing/2014/main" id="{161E9872-623F-46B4-AADB-90786A790C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2" name="Texas">
            <a:extLst>
              <a:ext uri="{FF2B5EF4-FFF2-40B4-BE49-F238E27FC236}">
                <a16:creationId xmlns:a16="http://schemas.microsoft.com/office/drawing/2014/main" id="{DA5D8F15-44B9-478C-9B51-6AD04A059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3" name="Utah">
            <a:extLst>
              <a:ext uri="{FF2B5EF4-FFF2-40B4-BE49-F238E27FC236}">
                <a16:creationId xmlns:a16="http://schemas.microsoft.com/office/drawing/2014/main" id="{361BA34F-65EC-4ECD-81E2-798A1049B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4" name="Vermont">
            <a:extLst>
              <a:ext uri="{FF2B5EF4-FFF2-40B4-BE49-F238E27FC236}">
                <a16:creationId xmlns:a16="http://schemas.microsoft.com/office/drawing/2014/main" id="{A47FC790-2836-4C74-875A-68EFA34A6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5" name="West Virginia">
            <a:extLst>
              <a:ext uri="{FF2B5EF4-FFF2-40B4-BE49-F238E27FC236}">
                <a16:creationId xmlns:a16="http://schemas.microsoft.com/office/drawing/2014/main" id="{CBAA52A2-6911-4AA7-9B6A-A3C269312F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6" name="Wisconsin">
            <a:extLst>
              <a:ext uri="{FF2B5EF4-FFF2-40B4-BE49-F238E27FC236}">
                <a16:creationId xmlns:a16="http://schemas.microsoft.com/office/drawing/2014/main" id="{395C0254-E97E-47BC-8D57-90DB204B2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7" name="Wyoming">
            <a:extLst>
              <a:ext uri="{FF2B5EF4-FFF2-40B4-BE49-F238E27FC236}">
                <a16:creationId xmlns:a16="http://schemas.microsoft.com/office/drawing/2014/main" id="{60344ABD-CA05-433B-9E08-345C36ECAB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8" name="Massachusetts">
            <a:extLst>
              <a:ext uri="{FF2B5EF4-FFF2-40B4-BE49-F238E27FC236}">
                <a16:creationId xmlns:a16="http://schemas.microsoft.com/office/drawing/2014/main" id="{52B6E95F-9C76-4EDC-A190-EAC4CF0C4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89" name="Freeform 59">
            <a:extLst>
              <a:ext uri="{FF2B5EF4-FFF2-40B4-BE49-F238E27FC236}">
                <a16:creationId xmlns:a16="http://schemas.microsoft.com/office/drawing/2014/main" id="{03EB221D-B248-4418-A360-B0057DDE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90" name="Freeform 60">
            <a:extLst>
              <a:ext uri="{FF2B5EF4-FFF2-40B4-BE49-F238E27FC236}">
                <a16:creationId xmlns:a16="http://schemas.microsoft.com/office/drawing/2014/main" id="{033B534B-F64F-4070-A641-39EC79A7D2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5691" name="Virginia">
            <a:extLst>
              <a:ext uri="{FF2B5EF4-FFF2-40B4-BE49-F238E27FC236}">
                <a16:creationId xmlns:a16="http://schemas.microsoft.com/office/drawing/2014/main" id="{DA36E054-19A3-47F7-8B11-EF3F0CAAC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5692" name="Freeform 62">
            <a:extLst>
              <a:ext uri="{FF2B5EF4-FFF2-40B4-BE49-F238E27FC236}">
                <a16:creationId xmlns:a16="http://schemas.microsoft.com/office/drawing/2014/main" id="{0DA3F71A-9958-4CC0-B16D-A08B88C965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5693" name="Hawaii">
            <a:extLst>
              <a:ext uri="{FF2B5EF4-FFF2-40B4-BE49-F238E27FC236}">
                <a16:creationId xmlns:a16="http://schemas.microsoft.com/office/drawing/2014/main" id="{A73FA8AA-4528-4F3A-AD57-19CBE6B87C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25718" name="Freeform 64">
              <a:extLst>
                <a:ext uri="{FF2B5EF4-FFF2-40B4-BE49-F238E27FC236}">
                  <a16:creationId xmlns:a16="http://schemas.microsoft.com/office/drawing/2014/main" id="{9F43A8A0-2D2D-4787-9BD1-CEAE0ADFE9F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9" name="Freeform 65">
              <a:extLst>
                <a:ext uri="{FF2B5EF4-FFF2-40B4-BE49-F238E27FC236}">
                  <a16:creationId xmlns:a16="http://schemas.microsoft.com/office/drawing/2014/main" id="{FCE71FA1-8887-44CA-BBC9-906B7B346CB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0" name="Freeform 66">
              <a:extLst>
                <a:ext uri="{FF2B5EF4-FFF2-40B4-BE49-F238E27FC236}">
                  <a16:creationId xmlns:a16="http://schemas.microsoft.com/office/drawing/2014/main" id="{C159A9EF-93A3-41C1-B703-F4887366571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1" name="Freeform 67">
              <a:extLst>
                <a:ext uri="{FF2B5EF4-FFF2-40B4-BE49-F238E27FC236}">
                  <a16:creationId xmlns:a16="http://schemas.microsoft.com/office/drawing/2014/main" id="{D23E1EF9-541E-46C8-9A87-9EE904DAB1F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2" name="Freeform 68">
              <a:extLst>
                <a:ext uri="{FF2B5EF4-FFF2-40B4-BE49-F238E27FC236}">
                  <a16:creationId xmlns:a16="http://schemas.microsoft.com/office/drawing/2014/main" id="{3F935C41-E109-42EC-8DAD-2E8E820B771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3" name="Freeform 69">
              <a:extLst>
                <a:ext uri="{FF2B5EF4-FFF2-40B4-BE49-F238E27FC236}">
                  <a16:creationId xmlns:a16="http://schemas.microsoft.com/office/drawing/2014/main" id="{4D3C215B-9D0D-4F73-BB13-D9EDEA03FA1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4" name="Freeform 70">
              <a:extLst>
                <a:ext uri="{FF2B5EF4-FFF2-40B4-BE49-F238E27FC236}">
                  <a16:creationId xmlns:a16="http://schemas.microsoft.com/office/drawing/2014/main" id="{0BC2A6DA-115B-46FD-80A3-644BB382786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25" name="Freeform 71">
              <a:extLst>
                <a:ext uri="{FF2B5EF4-FFF2-40B4-BE49-F238E27FC236}">
                  <a16:creationId xmlns:a16="http://schemas.microsoft.com/office/drawing/2014/main" id="{00066551-C22A-4401-AC3D-DC800149889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7A9CF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5694" name="Alaska">
            <a:extLst>
              <a:ext uri="{FF2B5EF4-FFF2-40B4-BE49-F238E27FC236}">
                <a16:creationId xmlns:a16="http://schemas.microsoft.com/office/drawing/2014/main" id="{FEC96EAA-DB1B-452D-8DC3-AB723C8FB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25708" name="Freeform 73">
              <a:extLst>
                <a:ext uri="{FF2B5EF4-FFF2-40B4-BE49-F238E27FC236}">
                  <a16:creationId xmlns:a16="http://schemas.microsoft.com/office/drawing/2014/main" id="{538A3A78-7E4B-462F-8351-9B30E2E3A02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09" name="Freeform 74">
              <a:extLst>
                <a:ext uri="{FF2B5EF4-FFF2-40B4-BE49-F238E27FC236}">
                  <a16:creationId xmlns:a16="http://schemas.microsoft.com/office/drawing/2014/main" id="{F5107386-96A1-4A5C-B4EF-EF844534082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0" name="Freeform 75">
              <a:extLst>
                <a:ext uri="{FF2B5EF4-FFF2-40B4-BE49-F238E27FC236}">
                  <a16:creationId xmlns:a16="http://schemas.microsoft.com/office/drawing/2014/main" id="{35370D65-5F1D-44C8-A0F6-CAB0C0B26ED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1" name="Freeform 76">
              <a:extLst>
                <a:ext uri="{FF2B5EF4-FFF2-40B4-BE49-F238E27FC236}">
                  <a16:creationId xmlns:a16="http://schemas.microsoft.com/office/drawing/2014/main" id="{37F459E4-4993-479E-A49C-5FEABCC8B59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2" name="Freeform 77">
              <a:extLst>
                <a:ext uri="{FF2B5EF4-FFF2-40B4-BE49-F238E27FC236}">
                  <a16:creationId xmlns:a16="http://schemas.microsoft.com/office/drawing/2014/main" id="{2907555A-4242-43FE-A7C4-24991E7E9D3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3" name="Freeform 78">
              <a:extLst>
                <a:ext uri="{FF2B5EF4-FFF2-40B4-BE49-F238E27FC236}">
                  <a16:creationId xmlns:a16="http://schemas.microsoft.com/office/drawing/2014/main" id="{3231189C-A6BA-49D6-8E11-F048DFF89C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4" name="Freeform 79">
              <a:extLst>
                <a:ext uri="{FF2B5EF4-FFF2-40B4-BE49-F238E27FC236}">
                  <a16:creationId xmlns:a16="http://schemas.microsoft.com/office/drawing/2014/main" id="{C1678DE2-B49D-4A10-A97E-8F829D7C966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5" name="Freeform 80">
              <a:extLst>
                <a:ext uri="{FF2B5EF4-FFF2-40B4-BE49-F238E27FC236}">
                  <a16:creationId xmlns:a16="http://schemas.microsoft.com/office/drawing/2014/main" id="{74846CC4-AC7D-42EC-82DE-2174230100D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6" name="Freeform 81">
              <a:extLst>
                <a:ext uri="{FF2B5EF4-FFF2-40B4-BE49-F238E27FC236}">
                  <a16:creationId xmlns:a16="http://schemas.microsoft.com/office/drawing/2014/main" id="{06A47EDF-E108-434E-A05C-CA9D9231B24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717" name="Freeform 82">
              <a:extLst>
                <a:ext uri="{FF2B5EF4-FFF2-40B4-BE49-F238E27FC236}">
                  <a16:creationId xmlns:a16="http://schemas.microsoft.com/office/drawing/2014/main" id="{8F036CC0-2F35-454A-AF2C-5DBB730DA87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5695" name="Rectangle 109">
            <a:extLst>
              <a:ext uri="{FF2B5EF4-FFF2-40B4-BE49-F238E27FC236}">
                <a16:creationId xmlns:a16="http://schemas.microsoft.com/office/drawing/2014/main" id="{5B821BDF-151D-4724-8252-3924EF021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5696" name="Rectangle 110">
            <a:extLst>
              <a:ext uri="{FF2B5EF4-FFF2-40B4-BE49-F238E27FC236}">
                <a16:creationId xmlns:a16="http://schemas.microsoft.com/office/drawing/2014/main" id="{607DBDF9-0D4B-4A5D-8D60-DD8E04CCA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5697" name="Rectangle 111">
            <a:extLst>
              <a:ext uri="{FF2B5EF4-FFF2-40B4-BE49-F238E27FC236}">
                <a16:creationId xmlns:a16="http://schemas.microsoft.com/office/drawing/2014/main" id="{BC307731-19F2-4C86-8D72-179CCBA3A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5698" name="Rectangle 112">
            <a:extLst>
              <a:ext uri="{FF2B5EF4-FFF2-40B4-BE49-F238E27FC236}">
                <a16:creationId xmlns:a16="http://schemas.microsoft.com/office/drawing/2014/main" id="{8B3B71C3-61E7-4B52-9563-D6AD85F7B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5699" name="Rectangle 113">
            <a:extLst>
              <a:ext uri="{FF2B5EF4-FFF2-40B4-BE49-F238E27FC236}">
                <a16:creationId xmlns:a16="http://schemas.microsoft.com/office/drawing/2014/main" id="{9C463D3C-1A08-48D5-9B66-D8850BA18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5700" name="Text Box 114">
            <a:extLst>
              <a:ext uri="{FF2B5EF4-FFF2-40B4-BE49-F238E27FC236}">
                <a16:creationId xmlns:a16="http://schemas.microsoft.com/office/drawing/2014/main" id="{C006FBF4-383E-42BB-ABDB-D8A3FA53C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25701" name="Text Box 105">
            <a:extLst>
              <a:ext uri="{FF2B5EF4-FFF2-40B4-BE49-F238E27FC236}">
                <a16:creationId xmlns:a16="http://schemas.microsoft.com/office/drawing/2014/main" id="{EBDF50FB-C39A-4F37-B8BA-DA4FB23A8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25702" name="Text Box 106">
            <a:extLst>
              <a:ext uri="{FF2B5EF4-FFF2-40B4-BE49-F238E27FC236}">
                <a16:creationId xmlns:a16="http://schemas.microsoft.com/office/drawing/2014/main" id="{9EA3A528-E204-403E-9030-7BF6C1464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25703" name="Text Box 107">
            <a:extLst>
              <a:ext uri="{FF2B5EF4-FFF2-40B4-BE49-F238E27FC236}">
                <a16:creationId xmlns:a16="http://schemas.microsoft.com/office/drawing/2014/main" id="{67043AF1-002D-4E2A-9A68-CF1E3BC57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25704" name="Text Box 108">
            <a:extLst>
              <a:ext uri="{FF2B5EF4-FFF2-40B4-BE49-F238E27FC236}">
                <a16:creationId xmlns:a16="http://schemas.microsoft.com/office/drawing/2014/main" id="{790C4621-3147-4057-BCE0-4535A9338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25705" name="Rectangle 7">
            <a:extLst>
              <a:ext uri="{FF2B5EF4-FFF2-40B4-BE49-F238E27FC236}">
                <a16:creationId xmlns:a16="http://schemas.microsoft.com/office/drawing/2014/main" id="{B111EB9E-9BEE-47B9-99A0-CF1B7CDF8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measured compliance with district’s local wellness policy</a:t>
            </a:r>
          </a:p>
        </p:txBody>
      </p:sp>
      <p:sp>
        <p:nvSpPr>
          <p:cNvPr id="325706" name="Text Box 101">
            <a:extLst>
              <a:ext uri="{FF2B5EF4-FFF2-40B4-BE49-F238E27FC236}">
                <a16:creationId xmlns:a16="http://schemas.microsoft.com/office/drawing/2014/main" id="{EF19D161-D33D-4556-AECB-329422A2D3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25707" name="Text Box 116">
            <a:extLst>
              <a:ext uri="{FF2B5EF4-FFF2-40B4-BE49-F238E27FC236}">
                <a16:creationId xmlns:a16="http://schemas.microsoft.com/office/drawing/2014/main" id="{4EA5CC85-4F69-4FD5-8D70-3B4F6DFDB0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Kansas">
            <a:extLst>
              <a:ext uri="{FF2B5EF4-FFF2-40B4-BE49-F238E27FC236}">
                <a16:creationId xmlns:a16="http://schemas.microsoft.com/office/drawing/2014/main" id="{FEE70A67-620F-45AE-B2B0-65564500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151313" y="3081338"/>
            <a:ext cx="909637" cy="490537"/>
          </a:xfrm>
          <a:custGeom>
            <a:avLst/>
            <a:gdLst>
              <a:gd name="T0" fmla="*/ 0 w 116"/>
              <a:gd name="T1" fmla="*/ 2147483646 h 63"/>
              <a:gd name="T2" fmla="*/ 2147483646 w 116"/>
              <a:gd name="T3" fmla="*/ 0 h 63"/>
              <a:gd name="T4" fmla="*/ 2147483646 w 116"/>
              <a:gd name="T5" fmla="*/ 2147483646 h 63"/>
              <a:gd name="T6" fmla="*/ 2147483646 w 116"/>
              <a:gd name="T7" fmla="*/ 2147483646 h 63"/>
              <a:gd name="T8" fmla="*/ 2147483646 w 116"/>
              <a:gd name="T9" fmla="*/ 2147483646 h 63"/>
              <a:gd name="T10" fmla="*/ 2147483646 w 116"/>
              <a:gd name="T11" fmla="*/ 2147483646 h 63"/>
              <a:gd name="T12" fmla="*/ 2147483646 w 116"/>
              <a:gd name="T13" fmla="*/ 2147483646 h 63"/>
              <a:gd name="T14" fmla="*/ 2147483646 w 116"/>
              <a:gd name="T15" fmla="*/ 2147483646 h 63"/>
              <a:gd name="T16" fmla="*/ 2147483646 w 116"/>
              <a:gd name="T17" fmla="*/ 2147483646 h 63"/>
              <a:gd name="T18" fmla="*/ 2147483646 w 116"/>
              <a:gd name="T19" fmla="*/ 2147483646 h 63"/>
              <a:gd name="T20" fmla="*/ 2147483646 w 116"/>
              <a:gd name="T21" fmla="*/ 2147483646 h 63"/>
              <a:gd name="T22" fmla="*/ 2147483646 w 116"/>
              <a:gd name="T23" fmla="*/ 2147483646 h 63"/>
              <a:gd name="T24" fmla="*/ 2147483646 w 116"/>
              <a:gd name="T25" fmla="*/ 2147483646 h 63"/>
              <a:gd name="T26" fmla="*/ 2147483646 w 116"/>
              <a:gd name="T27" fmla="*/ 2147483646 h 63"/>
              <a:gd name="T28" fmla="*/ 0 w 116"/>
              <a:gd name="T29" fmla="*/ 2147483646 h 63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16"/>
              <a:gd name="T46" fmla="*/ 0 h 63"/>
              <a:gd name="T47" fmla="*/ 116 w 116"/>
              <a:gd name="T48" fmla="*/ 63 h 63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16" h="63">
                <a:moveTo>
                  <a:pt x="0" y="60"/>
                </a:moveTo>
                <a:lnTo>
                  <a:pt x="4" y="0"/>
                </a:lnTo>
                <a:lnTo>
                  <a:pt x="47" y="3"/>
                </a:lnTo>
                <a:lnTo>
                  <a:pt x="105" y="3"/>
                </a:lnTo>
                <a:lnTo>
                  <a:pt x="108" y="6"/>
                </a:lnTo>
                <a:lnTo>
                  <a:pt x="110" y="6"/>
                </a:lnTo>
                <a:lnTo>
                  <a:pt x="111" y="7"/>
                </a:lnTo>
                <a:lnTo>
                  <a:pt x="112" y="9"/>
                </a:lnTo>
                <a:lnTo>
                  <a:pt x="110" y="9"/>
                </a:lnTo>
                <a:lnTo>
                  <a:pt x="108" y="13"/>
                </a:lnTo>
                <a:lnTo>
                  <a:pt x="113" y="19"/>
                </a:lnTo>
                <a:lnTo>
                  <a:pt x="116" y="20"/>
                </a:lnTo>
                <a:lnTo>
                  <a:pt x="116" y="63"/>
                </a:lnTo>
                <a:lnTo>
                  <a:pt x="66" y="63"/>
                </a:lnTo>
                <a:lnTo>
                  <a:pt x="0" y="6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3" name="Missouri">
            <a:extLst>
              <a:ext uri="{FF2B5EF4-FFF2-40B4-BE49-F238E27FC236}">
                <a16:creationId xmlns:a16="http://schemas.microsoft.com/office/drawing/2014/main" id="{148359D1-50C4-4AF1-BF54-0BC3BB1AC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926013" y="3014663"/>
            <a:ext cx="809625" cy="698500"/>
          </a:xfrm>
          <a:custGeom>
            <a:avLst/>
            <a:gdLst>
              <a:gd name="T0" fmla="*/ 0 w 103"/>
              <a:gd name="T1" fmla="*/ 2147483646 h 90"/>
              <a:gd name="T2" fmla="*/ 2147483646 w 103"/>
              <a:gd name="T3" fmla="*/ 2147483646 h 90"/>
              <a:gd name="T4" fmla="*/ 2147483646 w 103"/>
              <a:gd name="T5" fmla="*/ 2147483646 h 90"/>
              <a:gd name="T6" fmla="*/ 2147483646 w 103"/>
              <a:gd name="T7" fmla="*/ 2147483646 h 90"/>
              <a:gd name="T8" fmla="*/ 2147483646 w 103"/>
              <a:gd name="T9" fmla="*/ 2147483646 h 90"/>
              <a:gd name="T10" fmla="*/ 2147483646 w 103"/>
              <a:gd name="T11" fmla="*/ 2147483646 h 90"/>
              <a:gd name="T12" fmla="*/ 2147483646 w 103"/>
              <a:gd name="T13" fmla="*/ 2147483646 h 90"/>
              <a:gd name="T14" fmla="*/ 2147483646 w 103"/>
              <a:gd name="T15" fmla="*/ 2147483646 h 90"/>
              <a:gd name="T16" fmla="*/ 2147483646 w 103"/>
              <a:gd name="T17" fmla="*/ 2147483646 h 90"/>
              <a:gd name="T18" fmla="*/ 2147483646 w 103"/>
              <a:gd name="T19" fmla="*/ 2147483646 h 90"/>
              <a:gd name="T20" fmla="*/ 2147483646 w 103"/>
              <a:gd name="T21" fmla="*/ 2147483646 h 90"/>
              <a:gd name="T22" fmla="*/ 2147483646 w 103"/>
              <a:gd name="T23" fmla="*/ 2147483646 h 90"/>
              <a:gd name="T24" fmla="*/ 2147483646 w 103"/>
              <a:gd name="T25" fmla="*/ 2147483646 h 90"/>
              <a:gd name="T26" fmla="*/ 2147483646 w 103"/>
              <a:gd name="T27" fmla="*/ 2147483646 h 90"/>
              <a:gd name="T28" fmla="*/ 2147483646 w 103"/>
              <a:gd name="T29" fmla="*/ 2147483646 h 90"/>
              <a:gd name="T30" fmla="*/ 2147483646 w 103"/>
              <a:gd name="T31" fmla="*/ 2147483646 h 90"/>
              <a:gd name="T32" fmla="*/ 2147483646 w 103"/>
              <a:gd name="T33" fmla="*/ 2147483646 h 90"/>
              <a:gd name="T34" fmla="*/ 2147483646 w 103"/>
              <a:gd name="T35" fmla="*/ 2147483646 h 90"/>
              <a:gd name="T36" fmla="*/ 2147483646 w 103"/>
              <a:gd name="T37" fmla="*/ 2147483646 h 90"/>
              <a:gd name="T38" fmla="*/ 2147483646 w 103"/>
              <a:gd name="T39" fmla="*/ 2147483646 h 90"/>
              <a:gd name="T40" fmla="*/ 2147483646 w 103"/>
              <a:gd name="T41" fmla="*/ 2147483646 h 90"/>
              <a:gd name="T42" fmla="*/ 2147483646 w 103"/>
              <a:gd name="T43" fmla="*/ 2147483646 h 90"/>
              <a:gd name="T44" fmla="*/ 2147483646 w 103"/>
              <a:gd name="T45" fmla="*/ 2147483646 h 90"/>
              <a:gd name="T46" fmla="*/ 2147483646 w 103"/>
              <a:gd name="T47" fmla="*/ 2147483646 h 90"/>
              <a:gd name="T48" fmla="*/ 2147483646 w 103"/>
              <a:gd name="T49" fmla="*/ 2147483646 h 90"/>
              <a:gd name="T50" fmla="*/ 2147483646 w 103"/>
              <a:gd name="T51" fmla="*/ 2147483646 h 90"/>
              <a:gd name="T52" fmla="*/ 2147483646 w 103"/>
              <a:gd name="T53" fmla="*/ 2147483646 h 90"/>
              <a:gd name="T54" fmla="*/ 2147483646 w 103"/>
              <a:gd name="T55" fmla="*/ 2147483646 h 90"/>
              <a:gd name="T56" fmla="*/ 2147483646 w 103"/>
              <a:gd name="T57" fmla="*/ 2147483646 h 90"/>
              <a:gd name="T58" fmla="*/ 2147483646 w 103"/>
              <a:gd name="T59" fmla="*/ 2147483646 h 90"/>
              <a:gd name="T60" fmla="*/ 2147483646 w 103"/>
              <a:gd name="T61" fmla="*/ 2147483646 h 90"/>
              <a:gd name="T62" fmla="*/ 2147483646 w 103"/>
              <a:gd name="T63" fmla="*/ 2147483646 h 90"/>
              <a:gd name="T64" fmla="*/ 2147483646 w 103"/>
              <a:gd name="T65" fmla="*/ 2147483646 h 90"/>
              <a:gd name="T66" fmla="*/ 2147483646 w 103"/>
              <a:gd name="T67" fmla="*/ 2147483646 h 90"/>
              <a:gd name="T68" fmla="*/ 2147483646 w 103"/>
              <a:gd name="T69" fmla="*/ 2147483646 h 90"/>
              <a:gd name="T70" fmla="*/ 2147483646 w 103"/>
              <a:gd name="T71" fmla="*/ 2147483646 h 90"/>
              <a:gd name="T72" fmla="*/ 2147483646 w 103"/>
              <a:gd name="T73" fmla="*/ 2147483646 h 90"/>
              <a:gd name="T74" fmla="*/ 2147483646 w 103"/>
              <a:gd name="T75" fmla="*/ 0 h 90"/>
              <a:gd name="T76" fmla="*/ 0 w 103"/>
              <a:gd name="T77" fmla="*/ 2147483646 h 9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03"/>
              <a:gd name="T118" fmla="*/ 0 h 90"/>
              <a:gd name="T119" fmla="*/ 103 w 103"/>
              <a:gd name="T120" fmla="*/ 90 h 9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03" h="90">
                <a:moveTo>
                  <a:pt x="0" y="1"/>
                </a:moveTo>
                <a:lnTo>
                  <a:pt x="6" y="12"/>
                </a:lnTo>
                <a:lnTo>
                  <a:pt x="9" y="15"/>
                </a:lnTo>
                <a:lnTo>
                  <a:pt x="11" y="15"/>
                </a:lnTo>
                <a:lnTo>
                  <a:pt x="12" y="16"/>
                </a:lnTo>
                <a:lnTo>
                  <a:pt x="13" y="18"/>
                </a:lnTo>
                <a:lnTo>
                  <a:pt x="11" y="18"/>
                </a:lnTo>
                <a:lnTo>
                  <a:pt x="9" y="22"/>
                </a:lnTo>
                <a:lnTo>
                  <a:pt x="14" y="28"/>
                </a:lnTo>
                <a:lnTo>
                  <a:pt x="17" y="29"/>
                </a:lnTo>
                <a:lnTo>
                  <a:pt x="17" y="72"/>
                </a:lnTo>
                <a:lnTo>
                  <a:pt x="17" y="82"/>
                </a:lnTo>
                <a:lnTo>
                  <a:pt x="86" y="80"/>
                </a:lnTo>
                <a:lnTo>
                  <a:pt x="87" y="86"/>
                </a:lnTo>
                <a:lnTo>
                  <a:pt x="84" y="90"/>
                </a:lnTo>
                <a:lnTo>
                  <a:pt x="95" y="89"/>
                </a:lnTo>
                <a:lnTo>
                  <a:pt x="96" y="86"/>
                </a:lnTo>
                <a:lnTo>
                  <a:pt x="97" y="82"/>
                </a:lnTo>
                <a:lnTo>
                  <a:pt x="99" y="79"/>
                </a:lnTo>
                <a:lnTo>
                  <a:pt x="100" y="76"/>
                </a:lnTo>
                <a:lnTo>
                  <a:pt x="102" y="76"/>
                </a:lnTo>
                <a:lnTo>
                  <a:pt x="103" y="69"/>
                </a:lnTo>
                <a:lnTo>
                  <a:pt x="102" y="69"/>
                </a:lnTo>
                <a:lnTo>
                  <a:pt x="99" y="69"/>
                </a:lnTo>
                <a:lnTo>
                  <a:pt x="97" y="64"/>
                </a:lnTo>
                <a:lnTo>
                  <a:pt x="96" y="58"/>
                </a:lnTo>
                <a:lnTo>
                  <a:pt x="93" y="53"/>
                </a:lnTo>
                <a:lnTo>
                  <a:pt x="89" y="52"/>
                </a:lnTo>
                <a:lnTo>
                  <a:pt x="84" y="48"/>
                </a:lnTo>
                <a:lnTo>
                  <a:pt x="82" y="42"/>
                </a:lnTo>
                <a:lnTo>
                  <a:pt x="85" y="34"/>
                </a:lnTo>
                <a:lnTo>
                  <a:pt x="82" y="32"/>
                </a:lnTo>
                <a:lnTo>
                  <a:pt x="76" y="32"/>
                </a:lnTo>
                <a:lnTo>
                  <a:pt x="75" y="26"/>
                </a:lnTo>
                <a:lnTo>
                  <a:pt x="65" y="16"/>
                </a:lnTo>
                <a:lnTo>
                  <a:pt x="63" y="7"/>
                </a:lnTo>
                <a:lnTo>
                  <a:pt x="64" y="4"/>
                </a:lnTo>
                <a:lnTo>
                  <a:pt x="59" y="0"/>
                </a:lnTo>
                <a:lnTo>
                  <a:pt x="0" y="1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4" name="Illinois">
            <a:extLst>
              <a:ext uri="{FF2B5EF4-FFF2-40B4-BE49-F238E27FC236}">
                <a16:creationId xmlns:a16="http://schemas.microsoft.com/office/drawing/2014/main" id="{443F8D21-CD9A-43C7-A688-B97526352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21313" y="2693988"/>
            <a:ext cx="477837" cy="854075"/>
          </a:xfrm>
          <a:custGeom>
            <a:avLst/>
            <a:gdLst>
              <a:gd name="T0" fmla="*/ 0 w 61"/>
              <a:gd name="T1" fmla="*/ 2147483646 h 110"/>
              <a:gd name="T2" fmla="*/ 2147483646 w 61"/>
              <a:gd name="T3" fmla="*/ 2147483646 h 110"/>
              <a:gd name="T4" fmla="*/ 2147483646 w 61"/>
              <a:gd name="T5" fmla="*/ 2147483646 h 110"/>
              <a:gd name="T6" fmla="*/ 2147483646 w 61"/>
              <a:gd name="T7" fmla="*/ 2147483646 h 110"/>
              <a:gd name="T8" fmla="*/ 2147483646 w 61"/>
              <a:gd name="T9" fmla="*/ 2147483646 h 110"/>
              <a:gd name="T10" fmla="*/ 2147483646 w 61"/>
              <a:gd name="T11" fmla="*/ 2147483646 h 110"/>
              <a:gd name="T12" fmla="*/ 2147483646 w 61"/>
              <a:gd name="T13" fmla="*/ 2147483646 h 110"/>
              <a:gd name="T14" fmla="*/ 2147483646 w 61"/>
              <a:gd name="T15" fmla="*/ 2147483646 h 110"/>
              <a:gd name="T16" fmla="*/ 2147483646 w 61"/>
              <a:gd name="T17" fmla="*/ 2147483646 h 110"/>
              <a:gd name="T18" fmla="*/ 2147483646 w 61"/>
              <a:gd name="T19" fmla="*/ 0 h 110"/>
              <a:gd name="T20" fmla="*/ 2147483646 w 61"/>
              <a:gd name="T21" fmla="*/ 2147483646 h 110"/>
              <a:gd name="T22" fmla="*/ 2147483646 w 61"/>
              <a:gd name="T23" fmla="*/ 2147483646 h 110"/>
              <a:gd name="T24" fmla="*/ 2147483646 w 61"/>
              <a:gd name="T25" fmla="*/ 2147483646 h 110"/>
              <a:gd name="T26" fmla="*/ 2147483646 w 61"/>
              <a:gd name="T27" fmla="*/ 2147483646 h 110"/>
              <a:gd name="T28" fmla="*/ 2147483646 w 61"/>
              <a:gd name="T29" fmla="*/ 2147483646 h 110"/>
              <a:gd name="T30" fmla="*/ 2147483646 w 61"/>
              <a:gd name="T31" fmla="*/ 2147483646 h 110"/>
              <a:gd name="T32" fmla="*/ 2147483646 w 61"/>
              <a:gd name="T33" fmla="*/ 2147483646 h 110"/>
              <a:gd name="T34" fmla="*/ 2147483646 w 61"/>
              <a:gd name="T35" fmla="*/ 2147483646 h 110"/>
              <a:gd name="T36" fmla="*/ 2147483646 w 61"/>
              <a:gd name="T37" fmla="*/ 2147483646 h 110"/>
              <a:gd name="T38" fmla="*/ 2147483646 w 61"/>
              <a:gd name="T39" fmla="*/ 2147483646 h 110"/>
              <a:gd name="T40" fmla="*/ 2147483646 w 61"/>
              <a:gd name="T41" fmla="*/ 2147483646 h 110"/>
              <a:gd name="T42" fmla="*/ 2147483646 w 61"/>
              <a:gd name="T43" fmla="*/ 2147483646 h 110"/>
              <a:gd name="T44" fmla="*/ 2147483646 w 61"/>
              <a:gd name="T45" fmla="*/ 2147483646 h 110"/>
              <a:gd name="T46" fmla="*/ 2147483646 w 61"/>
              <a:gd name="T47" fmla="*/ 2147483646 h 110"/>
              <a:gd name="T48" fmla="*/ 2147483646 w 61"/>
              <a:gd name="T49" fmla="*/ 2147483646 h 110"/>
              <a:gd name="T50" fmla="*/ 2147483646 w 61"/>
              <a:gd name="T51" fmla="*/ 2147483646 h 110"/>
              <a:gd name="T52" fmla="*/ 2147483646 w 61"/>
              <a:gd name="T53" fmla="*/ 2147483646 h 110"/>
              <a:gd name="T54" fmla="*/ 2147483646 w 61"/>
              <a:gd name="T55" fmla="*/ 2147483646 h 110"/>
              <a:gd name="T56" fmla="*/ 2147483646 w 61"/>
              <a:gd name="T57" fmla="*/ 2147483646 h 110"/>
              <a:gd name="T58" fmla="*/ 2147483646 w 61"/>
              <a:gd name="T59" fmla="*/ 2147483646 h 110"/>
              <a:gd name="T60" fmla="*/ 2147483646 w 61"/>
              <a:gd name="T61" fmla="*/ 2147483646 h 110"/>
              <a:gd name="T62" fmla="*/ 2147483646 w 61"/>
              <a:gd name="T63" fmla="*/ 2147483646 h 110"/>
              <a:gd name="T64" fmla="*/ 2147483646 w 61"/>
              <a:gd name="T65" fmla="*/ 2147483646 h 110"/>
              <a:gd name="T66" fmla="*/ 2147483646 w 61"/>
              <a:gd name="T67" fmla="*/ 2147483646 h 110"/>
              <a:gd name="T68" fmla="*/ 2147483646 w 61"/>
              <a:gd name="T69" fmla="*/ 2147483646 h 110"/>
              <a:gd name="T70" fmla="*/ 2147483646 w 61"/>
              <a:gd name="T71" fmla="*/ 2147483646 h 110"/>
              <a:gd name="T72" fmla="*/ 2147483646 w 61"/>
              <a:gd name="T73" fmla="*/ 2147483646 h 110"/>
              <a:gd name="T74" fmla="*/ 2147483646 w 61"/>
              <a:gd name="T75" fmla="*/ 2147483646 h 110"/>
              <a:gd name="T76" fmla="*/ 0 w 61"/>
              <a:gd name="T77" fmla="*/ 2147483646 h 11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61"/>
              <a:gd name="T118" fmla="*/ 0 h 110"/>
              <a:gd name="T119" fmla="*/ 61 w 61"/>
              <a:gd name="T120" fmla="*/ 110 h 11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61" h="110">
                <a:moveTo>
                  <a:pt x="0" y="48"/>
                </a:moveTo>
                <a:lnTo>
                  <a:pt x="1" y="45"/>
                </a:lnTo>
                <a:lnTo>
                  <a:pt x="5" y="38"/>
                </a:lnTo>
                <a:lnTo>
                  <a:pt x="7" y="31"/>
                </a:lnTo>
                <a:lnTo>
                  <a:pt x="5" y="26"/>
                </a:lnTo>
                <a:lnTo>
                  <a:pt x="16" y="18"/>
                </a:lnTo>
                <a:lnTo>
                  <a:pt x="18" y="13"/>
                </a:lnTo>
                <a:lnTo>
                  <a:pt x="18" y="11"/>
                </a:lnTo>
                <a:lnTo>
                  <a:pt x="11" y="2"/>
                </a:lnTo>
                <a:lnTo>
                  <a:pt x="51" y="0"/>
                </a:lnTo>
                <a:lnTo>
                  <a:pt x="52" y="7"/>
                </a:lnTo>
                <a:lnTo>
                  <a:pt x="56" y="15"/>
                </a:lnTo>
                <a:lnTo>
                  <a:pt x="60" y="57"/>
                </a:lnTo>
                <a:lnTo>
                  <a:pt x="59" y="65"/>
                </a:lnTo>
                <a:lnTo>
                  <a:pt x="61" y="70"/>
                </a:lnTo>
                <a:lnTo>
                  <a:pt x="59" y="80"/>
                </a:lnTo>
                <a:lnTo>
                  <a:pt x="56" y="84"/>
                </a:lnTo>
                <a:lnTo>
                  <a:pt x="54" y="91"/>
                </a:lnTo>
                <a:lnTo>
                  <a:pt x="55" y="93"/>
                </a:lnTo>
                <a:lnTo>
                  <a:pt x="54" y="97"/>
                </a:lnTo>
                <a:lnTo>
                  <a:pt x="55" y="99"/>
                </a:lnTo>
                <a:lnTo>
                  <a:pt x="50" y="101"/>
                </a:lnTo>
                <a:lnTo>
                  <a:pt x="49" y="108"/>
                </a:lnTo>
                <a:lnTo>
                  <a:pt x="42" y="105"/>
                </a:lnTo>
                <a:lnTo>
                  <a:pt x="38" y="109"/>
                </a:lnTo>
                <a:lnTo>
                  <a:pt x="39" y="110"/>
                </a:lnTo>
                <a:lnTo>
                  <a:pt x="36" y="110"/>
                </a:lnTo>
                <a:lnTo>
                  <a:pt x="34" y="105"/>
                </a:lnTo>
                <a:lnTo>
                  <a:pt x="33" y="99"/>
                </a:lnTo>
                <a:lnTo>
                  <a:pt x="30" y="94"/>
                </a:lnTo>
                <a:lnTo>
                  <a:pt x="26" y="93"/>
                </a:lnTo>
                <a:lnTo>
                  <a:pt x="21" y="89"/>
                </a:lnTo>
                <a:lnTo>
                  <a:pt x="19" y="83"/>
                </a:lnTo>
                <a:lnTo>
                  <a:pt x="22" y="75"/>
                </a:lnTo>
                <a:lnTo>
                  <a:pt x="19" y="73"/>
                </a:lnTo>
                <a:lnTo>
                  <a:pt x="13" y="73"/>
                </a:lnTo>
                <a:lnTo>
                  <a:pt x="12" y="67"/>
                </a:lnTo>
                <a:lnTo>
                  <a:pt x="2" y="57"/>
                </a:lnTo>
                <a:lnTo>
                  <a:pt x="0" y="4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5" name="Iowa">
            <a:extLst>
              <a:ext uri="{FF2B5EF4-FFF2-40B4-BE49-F238E27FC236}">
                <a16:creationId xmlns:a16="http://schemas.microsoft.com/office/drawing/2014/main" id="{A2448975-E25D-483B-AE13-EA50CB7F1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833938" y="2562225"/>
            <a:ext cx="728662" cy="482600"/>
          </a:xfrm>
          <a:custGeom>
            <a:avLst/>
            <a:gdLst>
              <a:gd name="T0" fmla="*/ 0 w 93"/>
              <a:gd name="T1" fmla="*/ 2147483646 h 62"/>
              <a:gd name="T2" fmla="*/ 0 w 93"/>
              <a:gd name="T3" fmla="*/ 2147483646 h 62"/>
              <a:gd name="T4" fmla="*/ 2147483646 w 93"/>
              <a:gd name="T5" fmla="*/ 2147483646 h 62"/>
              <a:gd name="T6" fmla="*/ 2147483646 w 93"/>
              <a:gd name="T7" fmla="*/ 2147483646 h 62"/>
              <a:gd name="T8" fmla="*/ 2147483646 w 93"/>
              <a:gd name="T9" fmla="*/ 2147483646 h 62"/>
              <a:gd name="T10" fmla="*/ 2147483646 w 93"/>
              <a:gd name="T11" fmla="*/ 2147483646 h 62"/>
              <a:gd name="T12" fmla="*/ 2147483646 w 93"/>
              <a:gd name="T13" fmla="*/ 2147483646 h 62"/>
              <a:gd name="T14" fmla="*/ 2147483646 w 93"/>
              <a:gd name="T15" fmla="*/ 2147483646 h 62"/>
              <a:gd name="T16" fmla="*/ 2147483646 w 93"/>
              <a:gd name="T17" fmla="*/ 2147483646 h 62"/>
              <a:gd name="T18" fmla="*/ 2147483646 w 93"/>
              <a:gd name="T19" fmla="*/ 2147483646 h 62"/>
              <a:gd name="T20" fmla="*/ 2147483646 w 93"/>
              <a:gd name="T21" fmla="*/ 2147483646 h 62"/>
              <a:gd name="T22" fmla="*/ 2147483646 w 93"/>
              <a:gd name="T23" fmla="*/ 2147483646 h 62"/>
              <a:gd name="T24" fmla="*/ 2147483646 w 93"/>
              <a:gd name="T25" fmla="*/ 2147483646 h 62"/>
              <a:gd name="T26" fmla="*/ 2147483646 w 93"/>
              <a:gd name="T27" fmla="*/ 2147483646 h 62"/>
              <a:gd name="T28" fmla="*/ 2147483646 w 93"/>
              <a:gd name="T29" fmla="*/ 2147483646 h 62"/>
              <a:gd name="T30" fmla="*/ 2147483646 w 93"/>
              <a:gd name="T31" fmla="*/ 2147483646 h 62"/>
              <a:gd name="T32" fmla="*/ 2147483646 w 93"/>
              <a:gd name="T33" fmla="*/ 2147483646 h 62"/>
              <a:gd name="T34" fmla="*/ 2147483646 w 93"/>
              <a:gd name="T35" fmla="*/ 2147483646 h 62"/>
              <a:gd name="T36" fmla="*/ 2147483646 w 93"/>
              <a:gd name="T37" fmla="*/ 2147483646 h 62"/>
              <a:gd name="T38" fmla="*/ 2147483646 w 93"/>
              <a:gd name="T39" fmla="*/ 2147483646 h 62"/>
              <a:gd name="T40" fmla="*/ 2147483646 w 93"/>
              <a:gd name="T41" fmla="*/ 2147483646 h 62"/>
              <a:gd name="T42" fmla="*/ 2147483646 w 93"/>
              <a:gd name="T43" fmla="*/ 0 h 62"/>
              <a:gd name="T44" fmla="*/ 2147483646 w 93"/>
              <a:gd name="T45" fmla="*/ 2147483646 h 62"/>
              <a:gd name="T46" fmla="*/ 0 w 93"/>
              <a:gd name="T47" fmla="*/ 2147483646 h 62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93"/>
              <a:gd name="T73" fmla="*/ 0 h 62"/>
              <a:gd name="T74" fmla="*/ 93 w 93"/>
              <a:gd name="T75" fmla="*/ 62 h 62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93" h="62">
                <a:moveTo>
                  <a:pt x="0" y="1"/>
                </a:moveTo>
                <a:lnTo>
                  <a:pt x="0" y="6"/>
                </a:lnTo>
                <a:lnTo>
                  <a:pt x="2" y="10"/>
                </a:lnTo>
                <a:lnTo>
                  <a:pt x="1" y="13"/>
                </a:lnTo>
                <a:lnTo>
                  <a:pt x="2" y="22"/>
                </a:lnTo>
                <a:lnTo>
                  <a:pt x="6" y="34"/>
                </a:lnTo>
                <a:lnTo>
                  <a:pt x="6" y="38"/>
                </a:lnTo>
                <a:lnTo>
                  <a:pt x="9" y="43"/>
                </a:lnTo>
                <a:lnTo>
                  <a:pt x="11" y="53"/>
                </a:lnTo>
                <a:lnTo>
                  <a:pt x="10" y="56"/>
                </a:lnTo>
                <a:lnTo>
                  <a:pt x="12" y="59"/>
                </a:lnTo>
                <a:lnTo>
                  <a:pt x="71" y="58"/>
                </a:lnTo>
                <a:lnTo>
                  <a:pt x="76" y="62"/>
                </a:lnTo>
                <a:lnTo>
                  <a:pt x="80" y="55"/>
                </a:lnTo>
                <a:lnTo>
                  <a:pt x="82" y="48"/>
                </a:lnTo>
                <a:lnTo>
                  <a:pt x="80" y="43"/>
                </a:lnTo>
                <a:lnTo>
                  <a:pt x="91" y="35"/>
                </a:lnTo>
                <a:lnTo>
                  <a:pt x="93" y="30"/>
                </a:lnTo>
                <a:lnTo>
                  <a:pt x="93" y="28"/>
                </a:lnTo>
                <a:lnTo>
                  <a:pt x="86" y="19"/>
                </a:lnTo>
                <a:lnTo>
                  <a:pt x="78" y="10"/>
                </a:lnTo>
                <a:lnTo>
                  <a:pt x="76" y="0"/>
                </a:lnTo>
                <a:lnTo>
                  <a:pt x="2" y="2"/>
                </a:lnTo>
                <a:lnTo>
                  <a:pt x="0" y="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6" name="New Mexico">
            <a:extLst>
              <a:ext uri="{FF2B5EF4-FFF2-40B4-BE49-F238E27FC236}">
                <a16:creationId xmlns:a16="http://schemas.microsoft.com/office/drawing/2014/main" id="{D2B70977-556D-4AAA-B6C6-16C275C7B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76588" y="3455988"/>
            <a:ext cx="865187" cy="871537"/>
          </a:xfrm>
          <a:custGeom>
            <a:avLst/>
            <a:gdLst>
              <a:gd name="T0" fmla="*/ 0 w 110"/>
              <a:gd name="T1" fmla="*/ 2147483646 h 112"/>
              <a:gd name="T2" fmla="*/ 2147483646 w 110"/>
              <a:gd name="T3" fmla="*/ 2147483646 h 112"/>
              <a:gd name="T4" fmla="*/ 2147483646 w 110"/>
              <a:gd name="T5" fmla="*/ 2147483646 h 112"/>
              <a:gd name="T6" fmla="*/ 2147483646 w 110"/>
              <a:gd name="T7" fmla="*/ 2147483646 h 112"/>
              <a:gd name="T8" fmla="*/ 2147483646 w 110"/>
              <a:gd name="T9" fmla="*/ 2147483646 h 112"/>
              <a:gd name="T10" fmla="*/ 2147483646 w 110"/>
              <a:gd name="T11" fmla="*/ 2147483646 h 112"/>
              <a:gd name="T12" fmla="*/ 2147483646 w 110"/>
              <a:gd name="T13" fmla="*/ 2147483646 h 112"/>
              <a:gd name="T14" fmla="*/ 2147483646 w 110"/>
              <a:gd name="T15" fmla="*/ 2147483646 h 112"/>
              <a:gd name="T16" fmla="*/ 2147483646 w 110"/>
              <a:gd name="T17" fmla="*/ 2147483646 h 112"/>
              <a:gd name="T18" fmla="*/ 2147483646 w 110"/>
              <a:gd name="T19" fmla="*/ 2147483646 h 112"/>
              <a:gd name="T20" fmla="*/ 2147483646 w 110"/>
              <a:gd name="T21" fmla="*/ 0 h 112"/>
              <a:gd name="T22" fmla="*/ 0 w 110"/>
              <a:gd name="T23" fmla="*/ 2147483646 h 11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0"/>
              <a:gd name="T37" fmla="*/ 0 h 112"/>
              <a:gd name="T38" fmla="*/ 110 w 110"/>
              <a:gd name="T39" fmla="*/ 112 h 112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0" h="112">
                <a:moveTo>
                  <a:pt x="0" y="110"/>
                </a:moveTo>
                <a:lnTo>
                  <a:pt x="14" y="112"/>
                </a:lnTo>
                <a:lnTo>
                  <a:pt x="15" y="104"/>
                </a:lnTo>
                <a:lnTo>
                  <a:pt x="43" y="108"/>
                </a:lnTo>
                <a:lnTo>
                  <a:pt x="41" y="104"/>
                </a:lnTo>
                <a:lnTo>
                  <a:pt x="46" y="104"/>
                </a:lnTo>
                <a:lnTo>
                  <a:pt x="101" y="109"/>
                </a:lnTo>
                <a:lnTo>
                  <a:pt x="109" y="21"/>
                </a:lnTo>
                <a:lnTo>
                  <a:pt x="110" y="11"/>
                </a:lnTo>
                <a:lnTo>
                  <a:pt x="63" y="6"/>
                </a:lnTo>
                <a:lnTo>
                  <a:pt x="16" y="0"/>
                </a:lnTo>
                <a:lnTo>
                  <a:pt x="0" y="1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7" name="Oklahoma">
            <a:extLst>
              <a:ext uri="{FF2B5EF4-FFF2-40B4-BE49-F238E27FC236}">
                <a16:creationId xmlns:a16="http://schemas.microsoft.com/office/drawing/2014/main" id="{0AB6F6F6-1CC6-4FCD-9DD0-79706DA90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3541713"/>
            <a:ext cx="1049337" cy="546100"/>
          </a:xfrm>
          <a:custGeom>
            <a:avLst/>
            <a:gdLst>
              <a:gd name="T0" fmla="*/ 0 w 134"/>
              <a:gd name="T1" fmla="*/ 2147483646 h 70"/>
              <a:gd name="T2" fmla="*/ 2147483646 w 134"/>
              <a:gd name="T3" fmla="*/ 0 h 70"/>
              <a:gd name="T4" fmla="*/ 2147483646 w 134"/>
              <a:gd name="T5" fmla="*/ 2147483646 h 70"/>
              <a:gd name="T6" fmla="*/ 2147483646 w 134"/>
              <a:gd name="T7" fmla="*/ 2147483646 h 70"/>
              <a:gd name="T8" fmla="*/ 2147483646 w 134"/>
              <a:gd name="T9" fmla="*/ 2147483646 h 70"/>
              <a:gd name="T10" fmla="*/ 2147483646 w 134"/>
              <a:gd name="T11" fmla="*/ 2147483646 h 70"/>
              <a:gd name="T12" fmla="*/ 2147483646 w 134"/>
              <a:gd name="T13" fmla="*/ 2147483646 h 70"/>
              <a:gd name="T14" fmla="*/ 2147483646 w 134"/>
              <a:gd name="T15" fmla="*/ 2147483646 h 70"/>
              <a:gd name="T16" fmla="*/ 2147483646 w 134"/>
              <a:gd name="T17" fmla="*/ 2147483646 h 70"/>
              <a:gd name="T18" fmla="*/ 2147483646 w 134"/>
              <a:gd name="T19" fmla="*/ 2147483646 h 70"/>
              <a:gd name="T20" fmla="*/ 2147483646 w 134"/>
              <a:gd name="T21" fmla="*/ 2147483646 h 70"/>
              <a:gd name="T22" fmla="*/ 2147483646 w 134"/>
              <a:gd name="T23" fmla="*/ 2147483646 h 70"/>
              <a:gd name="T24" fmla="*/ 2147483646 w 134"/>
              <a:gd name="T25" fmla="*/ 2147483646 h 70"/>
              <a:gd name="T26" fmla="*/ 2147483646 w 134"/>
              <a:gd name="T27" fmla="*/ 2147483646 h 70"/>
              <a:gd name="T28" fmla="*/ 2147483646 w 134"/>
              <a:gd name="T29" fmla="*/ 2147483646 h 70"/>
              <a:gd name="T30" fmla="*/ 2147483646 w 134"/>
              <a:gd name="T31" fmla="*/ 2147483646 h 70"/>
              <a:gd name="T32" fmla="*/ 2147483646 w 134"/>
              <a:gd name="T33" fmla="*/ 2147483646 h 70"/>
              <a:gd name="T34" fmla="*/ 2147483646 w 134"/>
              <a:gd name="T35" fmla="*/ 2147483646 h 70"/>
              <a:gd name="T36" fmla="*/ 2147483646 w 134"/>
              <a:gd name="T37" fmla="*/ 2147483646 h 70"/>
              <a:gd name="T38" fmla="*/ 2147483646 w 134"/>
              <a:gd name="T39" fmla="*/ 2147483646 h 70"/>
              <a:gd name="T40" fmla="*/ 2147483646 w 134"/>
              <a:gd name="T41" fmla="*/ 2147483646 h 70"/>
              <a:gd name="T42" fmla="*/ 2147483646 w 134"/>
              <a:gd name="T43" fmla="*/ 2147483646 h 70"/>
              <a:gd name="T44" fmla="*/ 2147483646 w 134"/>
              <a:gd name="T45" fmla="*/ 2147483646 h 70"/>
              <a:gd name="T46" fmla="*/ 2147483646 w 134"/>
              <a:gd name="T47" fmla="*/ 2147483646 h 70"/>
              <a:gd name="T48" fmla="*/ 2147483646 w 134"/>
              <a:gd name="T49" fmla="*/ 2147483646 h 70"/>
              <a:gd name="T50" fmla="*/ 2147483646 w 134"/>
              <a:gd name="T51" fmla="*/ 2147483646 h 70"/>
              <a:gd name="T52" fmla="*/ 2147483646 w 134"/>
              <a:gd name="T53" fmla="*/ 2147483646 h 70"/>
              <a:gd name="T54" fmla="*/ 2147483646 w 134"/>
              <a:gd name="T55" fmla="*/ 2147483646 h 70"/>
              <a:gd name="T56" fmla="*/ 2147483646 w 134"/>
              <a:gd name="T57" fmla="*/ 2147483646 h 70"/>
              <a:gd name="T58" fmla="*/ 2147483646 w 134"/>
              <a:gd name="T59" fmla="*/ 2147483646 h 70"/>
              <a:gd name="T60" fmla="*/ 2147483646 w 134"/>
              <a:gd name="T61" fmla="*/ 2147483646 h 70"/>
              <a:gd name="T62" fmla="*/ 2147483646 w 134"/>
              <a:gd name="T63" fmla="*/ 2147483646 h 70"/>
              <a:gd name="T64" fmla="*/ 2147483646 w 134"/>
              <a:gd name="T65" fmla="*/ 2147483646 h 70"/>
              <a:gd name="T66" fmla="*/ 2147483646 w 134"/>
              <a:gd name="T67" fmla="*/ 2147483646 h 70"/>
              <a:gd name="T68" fmla="*/ 2147483646 w 134"/>
              <a:gd name="T69" fmla="*/ 2147483646 h 70"/>
              <a:gd name="T70" fmla="*/ 2147483646 w 134"/>
              <a:gd name="T71" fmla="*/ 2147483646 h 70"/>
              <a:gd name="T72" fmla="*/ 0 w 134"/>
              <a:gd name="T73" fmla="*/ 2147483646 h 70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34"/>
              <a:gd name="T112" fmla="*/ 0 h 70"/>
              <a:gd name="T113" fmla="*/ 134 w 134"/>
              <a:gd name="T114" fmla="*/ 70 h 70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34" h="70">
                <a:moveTo>
                  <a:pt x="0" y="10"/>
                </a:moveTo>
                <a:lnTo>
                  <a:pt x="1" y="0"/>
                </a:lnTo>
                <a:lnTo>
                  <a:pt x="15" y="1"/>
                </a:lnTo>
                <a:lnTo>
                  <a:pt x="81" y="4"/>
                </a:lnTo>
                <a:lnTo>
                  <a:pt x="131" y="4"/>
                </a:lnTo>
                <a:lnTo>
                  <a:pt x="131" y="14"/>
                </a:lnTo>
                <a:lnTo>
                  <a:pt x="134" y="36"/>
                </a:lnTo>
                <a:lnTo>
                  <a:pt x="134" y="70"/>
                </a:lnTo>
                <a:lnTo>
                  <a:pt x="129" y="69"/>
                </a:lnTo>
                <a:lnTo>
                  <a:pt x="123" y="64"/>
                </a:lnTo>
                <a:lnTo>
                  <a:pt x="120" y="65"/>
                </a:lnTo>
                <a:lnTo>
                  <a:pt x="112" y="66"/>
                </a:lnTo>
                <a:lnTo>
                  <a:pt x="103" y="69"/>
                </a:lnTo>
                <a:lnTo>
                  <a:pt x="100" y="66"/>
                </a:lnTo>
                <a:lnTo>
                  <a:pt x="95" y="67"/>
                </a:lnTo>
                <a:lnTo>
                  <a:pt x="94" y="64"/>
                </a:lnTo>
                <a:lnTo>
                  <a:pt x="91" y="66"/>
                </a:lnTo>
                <a:lnTo>
                  <a:pt x="91" y="69"/>
                </a:lnTo>
                <a:lnTo>
                  <a:pt x="90" y="65"/>
                </a:lnTo>
                <a:lnTo>
                  <a:pt x="87" y="67"/>
                </a:lnTo>
                <a:lnTo>
                  <a:pt x="82" y="63"/>
                </a:lnTo>
                <a:lnTo>
                  <a:pt x="79" y="66"/>
                </a:lnTo>
                <a:lnTo>
                  <a:pt x="77" y="65"/>
                </a:lnTo>
                <a:lnTo>
                  <a:pt x="75" y="60"/>
                </a:lnTo>
                <a:lnTo>
                  <a:pt x="71" y="60"/>
                </a:lnTo>
                <a:lnTo>
                  <a:pt x="70" y="61"/>
                </a:lnTo>
                <a:lnTo>
                  <a:pt x="67" y="59"/>
                </a:lnTo>
                <a:lnTo>
                  <a:pt x="65" y="60"/>
                </a:lnTo>
                <a:lnTo>
                  <a:pt x="62" y="58"/>
                </a:lnTo>
                <a:lnTo>
                  <a:pt x="58" y="58"/>
                </a:lnTo>
                <a:lnTo>
                  <a:pt x="58" y="55"/>
                </a:lnTo>
                <a:lnTo>
                  <a:pt x="56" y="53"/>
                </a:lnTo>
                <a:lnTo>
                  <a:pt x="54" y="55"/>
                </a:lnTo>
                <a:lnTo>
                  <a:pt x="50" y="54"/>
                </a:lnTo>
                <a:lnTo>
                  <a:pt x="45" y="51"/>
                </a:lnTo>
                <a:lnTo>
                  <a:pt x="47" y="13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8" name="Florida">
            <a:extLst>
              <a:ext uri="{FF2B5EF4-FFF2-40B4-BE49-F238E27FC236}">
                <a16:creationId xmlns:a16="http://schemas.microsoft.com/office/drawing/2014/main" id="{81277320-2E5B-4875-81CD-B71F1C9814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94400" y="4397375"/>
            <a:ext cx="1106488" cy="831850"/>
          </a:xfrm>
          <a:custGeom>
            <a:avLst/>
            <a:gdLst>
              <a:gd name="T0" fmla="*/ 0 w 141"/>
              <a:gd name="T1" fmla="*/ 2147483646 h 107"/>
              <a:gd name="T2" fmla="*/ 2147483646 w 141"/>
              <a:gd name="T3" fmla="*/ 2147483646 h 107"/>
              <a:gd name="T4" fmla="*/ 2147483646 w 141"/>
              <a:gd name="T5" fmla="*/ 2147483646 h 107"/>
              <a:gd name="T6" fmla="*/ 2147483646 w 141"/>
              <a:gd name="T7" fmla="*/ 2147483646 h 107"/>
              <a:gd name="T8" fmla="*/ 2147483646 w 141"/>
              <a:gd name="T9" fmla="*/ 2147483646 h 107"/>
              <a:gd name="T10" fmla="*/ 2147483646 w 141"/>
              <a:gd name="T11" fmla="*/ 2147483646 h 107"/>
              <a:gd name="T12" fmla="*/ 2147483646 w 141"/>
              <a:gd name="T13" fmla="*/ 2147483646 h 107"/>
              <a:gd name="T14" fmla="*/ 2147483646 w 141"/>
              <a:gd name="T15" fmla="*/ 2147483646 h 107"/>
              <a:gd name="T16" fmla="*/ 2147483646 w 141"/>
              <a:gd name="T17" fmla="*/ 2147483646 h 107"/>
              <a:gd name="T18" fmla="*/ 2147483646 w 141"/>
              <a:gd name="T19" fmla="*/ 2147483646 h 107"/>
              <a:gd name="T20" fmla="*/ 2147483646 w 141"/>
              <a:gd name="T21" fmla="*/ 2147483646 h 107"/>
              <a:gd name="T22" fmla="*/ 2147483646 w 141"/>
              <a:gd name="T23" fmla="*/ 2147483646 h 107"/>
              <a:gd name="T24" fmla="*/ 2147483646 w 141"/>
              <a:gd name="T25" fmla="*/ 2147483646 h 107"/>
              <a:gd name="T26" fmla="*/ 2147483646 w 141"/>
              <a:gd name="T27" fmla="*/ 2147483646 h 107"/>
              <a:gd name="T28" fmla="*/ 2147483646 w 141"/>
              <a:gd name="T29" fmla="*/ 2147483646 h 107"/>
              <a:gd name="T30" fmla="*/ 2147483646 w 141"/>
              <a:gd name="T31" fmla="*/ 2147483646 h 107"/>
              <a:gd name="T32" fmla="*/ 2147483646 w 141"/>
              <a:gd name="T33" fmla="*/ 2147483646 h 107"/>
              <a:gd name="T34" fmla="*/ 2147483646 w 141"/>
              <a:gd name="T35" fmla="*/ 2147483646 h 107"/>
              <a:gd name="T36" fmla="*/ 2147483646 w 141"/>
              <a:gd name="T37" fmla="*/ 2147483646 h 107"/>
              <a:gd name="T38" fmla="*/ 2147483646 w 141"/>
              <a:gd name="T39" fmla="*/ 2147483646 h 107"/>
              <a:gd name="T40" fmla="*/ 2147483646 w 141"/>
              <a:gd name="T41" fmla="*/ 2147483646 h 107"/>
              <a:gd name="T42" fmla="*/ 2147483646 w 141"/>
              <a:gd name="T43" fmla="*/ 2147483646 h 107"/>
              <a:gd name="T44" fmla="*/ 2147483646 w 141"/>
              <a:gd name="T45" fmla="*/ 2147483646 h 107"/>
              <a:gd name="T46" fmla="*/ 2147483646 w 141"/>
              <a:gd name="T47" fmla="*/ 2147483646 h 107"/>
              <a:gd name="T48" fmla="*/ 2147483646 w 141"/>
              <a:gd name="T49" fmla="*/ 2147483646 h 107"/>
              <a:gd name="T50" fmla="*/ 2147483646 w 141"/>
              <a:gd name="T51" fmla="*/ 2147483646 h 107"/>
              <a:gd name="T52" fmla="*/ 2147483646 w 141"/>
              <a:gd name="T53" fmla="*/ 2147483646 h 107"/>
              <a:gd name="T54" fmla="*/ 2147483646 w 141"/>
              <a:gd name="T55" fmla="*/ 2147483646 h 107"/>
              <a:gd name="T56" fmla="*/ 2147483646 w 141"/>
              <a:gd name="T57" fmla="*/ 2147483646 h 107"/>
              <a:gd name="T58" fmla="*/ 2147483646 w 141"/>
              <a:gd name="T59" fmla="*/ 2147483646 h 107"/>
              <a:gd name="T60" fmla="*/ 2147483646 w 141"/>
              <a:gd name="T61" fmla="*/ 2147483646 h 107"/>
              <a:gd name="T62" fmla="*/ 2147483646 w 141"/>
              <a:gd name="T63" fmla="*/ 2147483646 h 107"/>
              <a:gd name="T64" fmla="*/ 2147483646 w 141"/>
              <a:gd name="T65" fmla="*/ 2147483646 h 107"/>
              <a:gd name="T66" fmla="*/ 2147483646 w 141"/>
              <a:gd name="T67" fmla="*/ 2147483646 h 107"/>
              <a:gd name="T68" fmla="*/ 2147483646 w 141"/>
              <a:gd name="T69" fmla="*/ 2147483646 h 107"/>
              <a:gd name="T70" fmla="*/ 2147483646 w 141"/>
              <a:gd name="T71" fmla="*/ 2147483646 h 107"/>
              <a:gd name="T72" fmla="*/ 2147483646 w 141"/>
              <a:gd name="T73" fmla="*/ 2147483646 h 107"/>
              <a:gd name="T74" fmla="*/ 2147483646 w 141"/>
              <a:gd name="T75" fmla="*/ 2147483646 h 107"/>
              <a:gd name="T76" fmla="*/ 2147483646 w 141"/>
              <a:gd name="T77" fmla="*/ 2147483646 h 107"/>
              <a:gd name="T78" fmla="*/ 2147483646 w 141"/>
              <a:gd name="T79" fmla="*/ 2147483646 h 107"/>
              <a:gd name="T80" fmla="*/ 2147483646 w 141"/>
              <a:gd name="T81" fmla="*/ 2147483646 h 107"/>
              <a:gd name="T82" fmla="*/ 2147483646 w 141"/>
              <a:gd name="T83" fmla="*/ 2147483646 h 107"/>
              <a:gd name="T84" fmla="*/ 2147483646 w 141"/>
              <a:gd name="T85" fmla="*/ 2147483646 h 107"/>
              <a:gd name="T86" fmla="*/ 2147483646 w 141"/>
              <a:gd name="T87" fmla="*/ 2147483646 h 107"/>
              <a:gd name="T88" fmla="*/ 2147483646 w 141"/>
              <a:gd name="T89" fmla="*/ 2147483646 h 107"/>
              <a:gd name="T90" fmla="*/ 2147483646 w 141"/>
              <a:gd name="T91" fmla="*/ 2147483646 h 107"/>
              <a:gd name="T92" fmla="*/ 2147483646 w 141"/>
              <a:gd name="T93" fmla="*/ 2147483646 h 107"/>
              <a:gd name="T94" fmla="*/ 2147483646 w 141"/>
              <a:gd name="T95" fmla="*/ 2147483646 h 107"/>
              <a:gd name="T96" fmla="*/ 2147483646 w 141"/>
              <a:gd name="T97" fmla="*/ 2147483646 h 107"/>
              <a:gd name="T98" fmla="*/ 2147483646 w 141"/>
              <a:gd name="T99" fmla="*/ 2147483646 h 107"/>
              <a:gd name="T100" fmla="*/ 2147483646 w 141"/>
              <a:gd name="T101" fmla="*/ 2147483646 h 107"/>
              <a:gd name="T102" fmla="*/ 2147483646 w 141"/>
              <a:gd name="T103" fmla="*/ 2147483646 h 107"/>
              <a:gd name="T104" fmla="*/ 2147483646 w 141"/>
              <a:gd name="T105" fmla="*/ 2147483646 h 107"/>
              <a:gd name="T106" fmla="*/ 2147483646 w 141"/>
              <a:gd name="T107" fmla="*/ 2147483646 h 107"/>
              <a:gd name="T108" fmla="*/ 0 w 141"/>
              <a:gd name="T109" fmla="*/ 2147483646 h 107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1"/>
              <a:gd name="T166" fmla="*/ 0 h 107"/>
              <a:gd name="T167" fmla="*/ 141 w 141"/>
              <a:gd name="T168" fmla="*/ 107 h 107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1" h="107">
                <a:moveTo>
                  <a:pt x="0" y="7"/>
                </a:moveTo>
                <a:lnTo>
                  <a:pt x="0" y="10"/>
                </a:lnTo>
                <a:lnTo>
                  <a:pt x="4" y="14"/>
                </a:lnTo>
                <a:lnTo>
                  <a:pt x="3" y="16"/>
                </a:lnTo>
                <a:lnTo>
                  <a:pt x="4" y="17"/>
                </a:lnTo>
                <a:lnTo>
                  <a:pt x="3" y="20"/>
                </a:lnTo>
                <a:lnTo>
                  <a:pt x="6" y="19"/>
                </a:lnTo>
                <a:lnTo>
                  <a:pt x="8" y="17"/>
                </a:lnTo>
                <a:lnTo>
                  <a:pt x="8" y="15"/>
                </a:lnTo>
                <a:lnTo>
                  <a:pt x="9" y="16"/>
                </a:lnTo>
                <a:lnTo>
                  <a:pt x="10" y="14"/>
                </a:lnTo>
                <a:lnTo>
                  <a:pt x="11" y="16"/>
                </a:lnTo>
                <a:lnTo>
                  <a:pt x="8" y="18"/>
                </a:lnTo>
                <a:lnTo>
                  <a:pt x="17" y="16"/>
                </a:lnTo>
                <a:lnTo>
                  <a:pt x="19" y="15"/>
                </a:lnTo>
                <a:lnTo>
                  <a:pt x="21" y="15"/>
                </a:lnTo>
                <a:lnTo>
                  <a:pt x="24" y="14"/>
                </a:lnTo>
                <a:lnTo>
                  <a:pt x="25" y="16"/>
                </a:lnTo>
                <a:lnTo>
                  <a:pt x="19" y="16"/>
                </a:lnTo>
                <a:lnTo>
                  <a:pt x="21" y="17"/>
                </a:lnTo>
                <a:lnTo>
                  <a:pt x="28" y="18"/>
                </a:lnTo>
                <a:lnTo>
                  <a:pt x="32" y="21"/>
                </a:lnTo>
                <a:lnTo>
                  <a:pt x="31" y="17"/>
                </a:lnTo>
                <a:lnTo>
                  <a:pt x="33" y="20"/>
                </a:lnTo>
                <a:lnTo>
                  <a:pt x="36" y="20"/>
                </a:lnTo>
                <a:lnTo>
                  <a:pt x="34" y="21"/>
                </a:lnTo>
                <a:lnTo>
                  <a:pt x="39" y="24"/>
                </a:lnTo>
                <a:lnTo>
                  <a:pt x="41" y="26"/>
                </a:lnTo>
                <a:lnTo>
                  <a:pt x="40" y="28"/>
                </a:lnTo>
                <a:lnTo>
                  <a:pt x="39" y="25"/>
                </a:lnTo>
                <a:lnTo>
                  <a:pt x="40" y="29"/>
                </a:lnTo>
                <a:lnTo>
                  <a:pt x="43" y="28"/>
                </a:lnTo>
                <a:lnTo>
                  <a:pt x="46" y="27"/>
                </a:lnTo>
                <a:lnTo>
                  <a:pt x="48" y="26"/>
                </a:lnTo>
                <a:lnTo>
                  <a:pt x="48" y="27"/>
                </a:lnTo>
                <a:lnTo>
                  <a:pt x="54" y="23"/>
                </a:lnTo>
                <a:lnTo>
                  <a:pt x="56" y="23"/>
                </a:lnTo>
                <a:lnTo>
                  <a:pt x="55" y="21"/>
                </a:lnTo>
                <a:lnTo>
                  <a:pt x="58" y="18"/>
                </a:lnTo>
                <a:lnTo>
                  <a:pt x="63" y="18"/>
                </a:lnTo>
                <a:lnTo>
                  <a:pt x="68" y="21"/>
                </a:lnTo>
                <a:lnTo>
                  <a:pt x="71" y="25"/>
                </a:lnTo>
                <a:lnTo>
                  <a:pt x="74" y="26"/>
                </a:lnTo>
                <a:lnTo>
                  <a:pt x="74" y="28"/>
                </a:lnTo>
                <a:lnTo>
                  <a:pt x="77" y="30"/>
                </a:lnTo>
                <a:lnTo>
                  <a:pt x="79" y="32"/>
                </a:lnTo>
                <a:lnTo>
                  <a:pt x="80" y="33"/>
                </a:lnTo>
                <a:lnTo>
                  <a:pt x="85" y="34"/>
                </a:lnTo>
                <a:lnTo>
                  <a:pt x="87" y="37"/>
                </a:lnTo>
                <a:lnTo>
                  <a:pt x="89" y="43"/>
                </a:lnTo>
                <a:lnTo>
                  <a:pt x="88" y="53"/>
                </a:lnTo>
                <a:lnTo>
                  <a:pt x="88" y="60"/>
                </a:lnTo>
                <a:lnTo>
                  <a:pt x="91" y="62"/>
                </a:lnTo>
                <a:lnTo>
                  <a:pt x="91" y="58"/>
                </a:lnTo>
                <a:lnTo>
                  <a:pt x="89" y="57"/>
                </a:lnTo>
                <a:lnTo>
                  <a:pt x="90" y="55"/>
                </a:lnTo>
                <a:lnTo>
                  <a:pt x="91" y="56"/>
                </a:lnTo>
                <a:lnTo>
                  <a:pt x="93" y="57"/>
                </a:lnTo>
                <a:lnTo>
                  <a:pt x="93" y="59"/>
                </a:lnTo>
                <a:lnTo>
                  <a:pt x="94" y="56"/>
                </a:lnTo>
                <a:lnTo>
                  <a:pt x="96" y="58"/>
                </a:lnTo>
                <a:lnTo>
                  <a:pt x="92" y="65"/>
                </a:lnTo>
                <a:lnTo>
                  <a:pt x="91" y="66"/>
                </a:lnTo>
                <a:lnTo>
                  <a:pt x="94" y="68"/>
                </a:lnTo>
                <a:lnTo>
                  <a:pt x="96" y="73"/>
                </a:lnTo>
                <a:lnTo>
                  <a:pt x="99" y="76"/>
                </a:lnTo>
                <a:lnTo>
                  <a:pt x="100" y="78"/>
                </a:lnTo>
                <a:lnTo>
                  <a:pt x="102" y="78"/>
                </a:lnTo>
                <a:lnTo>
                  <a:pt x="100" y="75"/>
                </a:lnTo>
                <a:lnTo>
                  <a:pt x="102" y="75"/>
                </a:lnTo>
                <a:lnTo>
                  <a:pt x="104" y="75"/>
                </a:lnTo>
                <a:lnTo>
                  <a:pt x="103" y="76"/>
                </a:lnTo>
                <a:lnTo>
                  <a:pt x="104" y="79"/>
                </a:lnTo>
                <a:lnTo>
                  <a:pt x="105" y="82"/>
                </a:lnTo>
                <a:lnTo>
                  <a:pt x="108" y="84"/>
                </a:lnTo>
                <a:lnTo>
                  <a:pt x="109" y="86"/>
                </a:lnTo>
                <a:lnTo>
                  <a:pt x="112" y="94"/>
                </a:lnTo>
                <a:lnTo>
                  <a:pt x="116" y="94"/>
                </a:lnTo>
                <a:lnTo>
                  <a:pt x="119" y="95"/>
                </a:lnTo>
                <a:lnTo>
                  <a:pt x="124" y="102"/>
                </a:lnTo>
                <a:lnTo>
                  <a:pt x="129" y="103"/>
                </a:lnTo>
                <a:lnTo>
                  <a:pt x="129" y="105"/>
                </a:lnTo>
                <a:lnTo>
                  <a:pt x="127" y="105"/>
                </a:lnTo>
                <a:lnTo>
                  <a:pt x="124" y="104"/>
                </a:lnTo>
                <a:lnTo>
                  <a:pt x="125" y="107"/>
                </a:lnTo>
                <a:lnTo>
                  <a:pt x="130" y="106"/>
                </a:lnTo>
                <a:lnTo>
                  <a:pt x="133" y="106"/>
                </a:lnTo>
                <a:lnTo>
                  <a:pt x="134" y="104"/>
                </a:lnTo>
                <a:lnTo>
                  <a:pt x="137" y="104"/>
                </a:lnTo>
                <a:lnTo>
                  <a:pt x="139" y="100"/>
                </a:lnTo>
                <a:lnTo>
                  <a:pt x="138" y="96"/>
                </a:lnTo>
                <a:lnTo>
                  <a:pt x="140" y="91"/>
                </a:lnTo>
                <a:lnTo>
                  <a:pt x="141" y="92"/>
                </a:lnTo>
                <a:lnTo>
                  <a:pt x="140" y="75"/>
                </a:lnTo>
                <a:lnTo>
                  <a:pt x="138" y="70"/>
                </a:lnTo>
                <a:lnTo>
                  <a:pt x="123" y="44"/>
                </a:lnTo>
                <a:lnTo>
                  <a:pt x="119" y="37"/>
                </a:lnTo>
                <a:lnTo>
                  <a:pt x="121" y="37"/>
                </a:lnTo>
                <a:lnTo>
                  <a:pt x="111" y="21"/>
                </a:lnTo>
                <a:lnTo>
                  <a:pt x="104" y="4"/>
                </a:lnTo>
                <a:lnTo>
                  <a:pt x="104" y="1"/>
                </a:lnTo>
                <a:lnTo>
                  <a:pt x="102" y="1"/>
                </a:lnTo>
                <a:lnTo>
                  <a:pt x="95" y="0"/>
                </a:lnTo>
                <a:lnTo>
                  <a:pt x="93" y="2"/>
                </a:lnTo>
                <a:lnTo>
                  <a:pt x="95" y="9"/>
                </a:lnTo>
                <a:lnTo>
                  <a:pt x="92" y="9"/>
                </a:lnTo>
                <a:lnTo>
                  <a:pt x="91" y="5"/>
                </a:lnTo>
                <a:lnTo>
                  <a:pt x="46" y="8"/>
                </a:lnTo>
                <a:lnTo>
                  <a:pt x="43" y="3"/>
                </a:lnTo>
                <a:lnTo>
                  <a:pt x="0" y="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89" name="Freeform 9">
            <a:extLst>
              <a:ext uri="{FF2B5EF4-FFF2-40B4-BE49-F238E27FC236}">
                <a16:creationId xmlns:a16="http://schemas.microsoft.com/office/drawing/2014/main" id="{8D9FD1E7-147D-4CC2-B9C6-4A088D14DE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11975" y="5292725"/>
            <a:ext cx="53975" cy="36513"/>
          </a:xfrm>
          <a:custGeom>
            <a:avLst/>
            <a:gdLst>
              <a:gd name="T0" fmla="*/ 0 w 7"/>
              <a:gd name="T1" fmla="*/ 2147483646 h 5"/>
              <a:gd name="T2" fmla="*/ 0 w 7"/>
              <a:gd name="T3" fmla="*/ 2147483646 h 5"/>
              <a:gd name="T4" fmla="*/ 2147483646 w 7"/>
              <a:gd name="T5" fmla="*/ 2147483646 h 5"/>
              <a:gd name="T6" fmla="*/ 2147483646 w 7"/>
              <a:gd name="T7" fmla="*/ 0 h 5"/>
              <a:gd name="T8" fmla="*/ 2147483646 w 7"/>
              <a:gd name="T9" fmla="*/ 2147483646 h 5"/>
              <a:gd name="T10" fmla="*/ 2147483646 w 7"/>
              <a:gd name="T11" fmla="*/ 2147483646 h 5"/>
              <a:gd name="T12" fmla="*/ 2147483646 w 7"/>
              <a:gd name="T13" fmla="*/ 2147483646 h 5"/>
              <a:gd name="T14" fmla="*/ 2147483646 w 7"/>
              <a:gd name="T15" fmla="*/ 2147483646 h 5"/>
              <a:gd name="T16" fmla="*/ 0 w 7"/>
              <a:gd name="T17" fmla="*/ 2147483646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7"/>
              <a:gd name="T28" fmla="*/ 0 h 5"/>
              <a:gd name="T29" fmla="*/ 7 w 7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7" h="5">
                <a:moveTo>
                  <a:pt x="0" y="5"/>
                </a:moveTo>
                <a:lnTo>
                  <a:pt x="0" y="2"/>
                </a:lnTo>
                <a:lnTo>
                  <a:pt x="2" y="2"/>
                </a:lnTo>
                <a:lnTo>
                  <a:pt x="3" y="0"/>
                </a:lnTo>
                <a:lnTo>
                  <a:pt x="7" y="2"/>
                </a:lnTo>
                <a:lnTo>
                  <a:pt x="3" y="3"/>
                </a:lnTo>
                <a:lnTo>
                  <a:pt x="1" y="3"/>
                </a:lnTo>
                <a:lnTo>
                  <a:pt x="2" y="4"/>
                </a:lnTo>
                <a:lnTo>
                  <a:pt x="0" y="5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0" name="Freeform 10">
            <a:extLst>
              <a:ext uri="{FF2B5EF4-FFF2-40B4-BE49-F238E27FC236}">
                <a16:creationId xmlns:a16="http://schemas.microsoft.com/office/drawing/2014/main" id="{D01BE6C3-2D53-460D-B7FD-61A6CA3AC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981825" y="5267325"/>
            <a:ext cx="49213" cy="31750"/>
          </a:xfrm>
          <a:custGeom>
            <a:avLst/>
            <a:gdLst>
              <a:gd name="T0" fmla="*/ 0 w 6"/>
              <a:gd name="T1" fmla="*/ 2147483646 h 4"/>
              <a:gd name="T2" fmla="*/ 2147483646 w 6"/>
              <a:gd name="T3" fmla="*/ 2147483646 h 4"/>
              <a:gd name="T4" fmla="*/ 2147483646 w 6"/>
              <a:gd name="T5" fmla="*/ 0 h 4"/>
              <a:gd name="T6" fmla="*/ 2147483646 w 6"/>
              <a:gd name="T7" fmla="*/ 2147483646 h 4"/>
              <a:gd name="T8" fmla="*/ 0 w 6"/>
              <a:gd name="T9" fmla="*/ 2147483646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"/>
              <a:gd name="T16" fmla="*/ 0 h 4"/>
              <a:gd name="T17" fmla="*/ 6 w 6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" h="4">
                <a:moveTo>
                  <a:pt x="0" y="4"/>
                </a:moveTo>
                <a:lnTo>
                  <a:pt x="1" y="4"/>
                </a:lnTo>
                <a:lnTo>
                  <a:pt x="6" y="0"/>
                </a:lnTo>
                <a:lnTo>
                  <a:pt x="2" y="3"/>
                </a:lnTo>
                <a:lnTo>
                  <a:pt x="0" y="4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1" name="Freeform 11">
            <a:extLst>
              <a:ext uri="{FF2B5EF4-FFF2-40B4-BE49-F238E27FC236}">
                <a16:creationId xmlns:a16="http://schemas.microsoft.com/office/drawing/2014/main" id="{FFF59AFA-C45F-46FF-9ED1-49EC55A1B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061200" y="5183188"/>
            <a:ext cx="31750" cy="53975"/>
          </a:xfrm>
          <a:custGeom>
            <a:avLst/>
            <a:gdLst>
              <a:gd name="T0" fmla="*/ 0 w 4"/>
              <a:gd name="T1" fmla="*/ 2147483646 h 7"/>
              <a:gd name="T2" fmla="*/ 2147483646 w 4"/>
              <a:gd name="T3" fmla="*/ 2147483646 h 7"/>
              <a:gd name="T4" fmla="*/ 2147483646 w 4"/>
              <a:gd name="T5" fmla="*/ 0 h 7"/>
              <a:gd name="T6" fmla="*/ 2147483646 w 4"/>
              <a:gd name="T7" fmla="*/ 2147483646 h 7"/>
              <a:gd name="T8" fmla="*/ 0 w 4"/>
              <a:gd name="T9" fmla="*/ 2147483646 h 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7"/>
              <a:gd name="T17" fmla="*/ 4 w 4"/>
              <a:gd name="T18" fmla="*/ 7 h 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7">
                <a:moveTo>
                  <a:pt x="0" y="7"/>
                </a:moveTo>
                <a:lnTo>
                  <a:pt x="2" y="5"/>
                </a:lnTo>
                <a:lnTo>
                  <a:pt x="4" y="0"/>
                </a:lnTo>
                <a:lnTo>
                  <a:pt x="3" y="2"/>
                </a:lnTo>
                <a:lnTo>
                  <a:pt x="0" y="7"/>
                </a:lnTo>
                <a:close/>
              </a:path>
            </a:pathLst>
          </a:custGeom>
          <a:solidFill>
            <a:srgbClr val="FF6600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2" name="Michigan Upper">
            <a:extLst>
              <a:ext uri="{FF2B5EF4-FFF2-40B4-BE49-F238E27FC236}">
                <a16:creationId xmlns:a16="http://schemas.microsoft.com/office/drawing/2014/main" id="{54F2F575-1741-442E-9E92-3A3E6145D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91163" y="1939925"/>
            <a:ext cx="708025" cy="357188"/>
          </a:xfrm>
          <a:custGeom>
            <a:avLst/>
            <a:gdLst>
              <a:gd name="T0" fmla="*/ 2147483646 w 90"/>
              <a:gd name="T1" fmla="*/ 2147483646 h 46"/>
              <a:gd name="T2" fmla="*/ 2147483646 w 90"/>
              <a:gd name="T3" fmla="*/ 2147483646 h 46"/>
              <a:gd name="T4" fmla="*/ 2147483646 w 90"/>
              <a:gd name="T5" fmla="*/ 2147483646 h 46"/>
              <a:gd name="T6" fmla="*/ 2147483646 w 90"/>
              <a:gd name="T7" fmla="*/ 2147483646 h 46"/>
              <a:gd name="T8" fmla="*/ 2147483646 w 90"/>
              <a:gd name="T9" fmla="*/ 2147483646 h 46"/>
              <a:gd name="T10" fmla="*/ 2147483646 w 90"/>
              <a:gd name="T11" fmla="*/ 2147483646 h 46"/>
              <a:gd name="T12" fmla="*/ 2147483646 w 90"/>
              <a:gd name="T13" fmla="*/ 2147483646 h 46"/>
              <a:gd name="T14" fmla="*/ 2147483646 w 90"/>
              <a:gd name="T15" fmla="*/ 2147483646 h 46"/>
              <a:gd name="T16" fmla="*/ 2147483646 w 90"/>
              <a:gd name="T17" fmla="*/ 2147483646 h 46"/>
              <a:gd name="T18" fmla="*/ 2147483646 w 90"/>
              <a:gd name="T19" fmla="*/ 2147483646 h 46"/>
              <a:gd name="T20" fmla="*/ 2147483646 w 90"/>
              <a:gd name="T21" fmla="*/ 2147483646 h 46"/>
              <a:gd name="T22" fmla="*/ 2147483646 w 90"/>
              <a:gd name="T23" fmla="*/ 2147483646 h 46"/>
              <a:gd name="T24" fmla="*/ 2147483646 w 90"/>
              <a:gd name="T25" fmla="*/ 2147483646 h 46"/>
              <a:gd name="T26" fmla="*/ 2147483646 w 90"/>
              <a:gd name="T27" fmla="*/ 2147483646 h 46"/>
              <a:gd name="T28" fmla="*/ 2147483646 w 90"/>
              <a:gd name="T29" fmla="*/ 2147483646 h 46"/>
              <a:gd name="T30" fmla="*/ 2147483646 w 90"/>
              <a:gd name="T31" fmla="*/ 2147483646 h 46"/>
              <a:gd name="T32" fmla="*/ 2147483646 w 90"/>
              <a:gd name="T33" fmla="*/ 2147483646 h 46"/>
              <a:gd name="T34" fmla="*/ 2147483646 w 90"/>
              <a:gd name="T35" fmla="*/ 2147483646 h 46"/>
              <a:gd name="T36" fmla="*/ 2147483646 w 90"/>
              <a:gd name="T37" fmla="*/ 2147483646 h 46"/>
              <a:gd name="T38" fmla="*/ 2147483646 w 90"/>
              <a:gd name="T39" fmla="*/ 2147483646 h 46"/>
              <a:gd name="T40" fmla="*/ 2147483646 w 90"/>
              <a:gd name="T41" fmla="*/ 2147483646 h 46"/>
              <a:gd name="T42" fmla="*/ 2147483646 w 90"/>
              <a:gd name="T43" fmla="*/ 2147483646 h 46"/>
              <a:gd name="T44" fmla="*/ 2147483646 w 90"/>
              <a:gd name="T45" fmla="*/ 2147483646 h 46"/>
              <a:gd name="T46" fmla="*/ 2147483646 w 90"/>
              <a:gd name="T47" fmla="*/ 2147483646 h 46"/>
              <a:gd name="T48" fmla="*/ 2147483646 w 90"/>
              <a:gd name="T49" fmla="*/ 2147483646 h 46"/>
              <a:gd name="T50" fmla="*/ 2147483646 w 90"/>
              <a:gd name="T51" fmla="*/ 2147483646 h 46"/>
              <a:gd name="T52" fmla="*/ 2147483646 w 90"/>
              <a:gd name="T53" fmla="*/ 2147483646 h 46"/>
              <a:gd name="T54" fmla="*/ 2147483646 w 90"/>
              <a:gd name="T55" fmla="*/ 2147483646 h 46"/>
              <a:gd name="T56" fmla="*/ 2147483646 w 90"/>
              <a:gd name="T57" fmla="*/ 2147483646 h 46"/>
              <a:gd name="T58" fmla="*/ 2147483646 w 90"/>
              <a:gd name="T59" fmla="*/ 2147483646 h 46"/>
              <a:gd name="T60" fmla="*/ 2147483646 w 90"/>
              <a:gd name="T61" fmla="*/ 2147483646 h 46"/>
              <a:gd name="T62" fmla="*/ 2147483646 w 90"/>
              <a:gd name="T63" fmla="*/ 0 h 46"/>
              <a:gd name="T64" fmla="*/ 2147483646 w 90"/>
              <a:gd name="T65" fmla="*/ 2147483646 h 46"/>
              <a:gd name="T66" fmla="*/ 2147483646 w 90"/>
              <a:gd name="T67" fmla="*/ 2147483646 h 46"/>
              <a:gd name="T68" fmla="*/ 2147483646 w 90"/>
              <a:gd name="T69" fmla="*/ 2147483646 h 46"/>
              <a:gd name="T70" fmla="*/ 2147483646 w 90"/>
              <a:gd name="T71" fmla="*/ 2147483646 h 46"/>
              <a:gd name="T72" fmla="*/ 2147483646 w 90"/>
              <a:gd name="T73" fmla="*/ 2147483646 h 46"/>
              <a:gd name="T74" fmla="*/ 0 w 90"/>
              <a:gd name="T75" fmla="*/ 2147483646 h 4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90"/>
              <a:gd name="T115" fmla="*/ 0 h 46"/>
              <a:gd name="T116" fmla="*/ 90 w 90"/>
              <a:gd name="T117" fmla="*/ 46 h 4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90" h="46">
                <a:moveTo>
                  <a:pt x="0" y="20"/>
                </a:moveTo>
                <a:lnTo>
                  <a:pt x="7" y="25"/>
                </a:lnTo>
                <a:lnTo>
                  <a:pt x="25" y="29"/>
                </a:lnTo>
                <a:lnTo>
                  <a:pt x="32" y="30"/>
                </a:lnTo>
                <a:lnTo>
                  <a:pt x="33" y="33"/>
                </a:lnTo>
                <a:lnTo>
                  <a:pt x="37" y="34"/>
                </a:lnTo>
                <a:lnTo>
                  <a:pt x="41" y="46"/>
                </a:lnTo>
                <a:lnTo>
                  <a:pt x="45" y="36"/>
                </a:lnTo>
                <a:lnTo>
                  <a:pt x="46" y="34"/>
                </a:lnTo>
                <a:lnTo>
                  <a:pt x="47" y="33"/>
                </a:lnTo>
                <a:lnTo>
                  <a:pt x="47" y="31"/>
                </a:lnTo>
                <a:lnTo>
                  <a:pt x="48" y="29"/>
                </a:lnTo>
                <a:lnTo>
                  <a:pt x="49" y="29"/>
                </a:lnTo>
                <a:lnTo>
                  <a:pt x="48" y="30"/>
                </a:lnTo>
                <a:lnTo>
                  <a:pt x="48" y="33"/>
                </a:lnTo>
                <a:lnTo>
                  <a:pt x="50" y="32"/>
                </a:lnTo>
                <a:lnTo>
                  <a:pt x="51" y="30"/>
                </a:lnTo>
                <a:lnTo>
                  <a:pt x="53" y="30"/>
                </a:lnTo>
                <a:lnTo>
                  <a:pt x="54" y="28"/>
                </a:lnTo>
                <a:lnTo>
                  <a:pt x="54" y="29"/>
                </a:lnTo>
                <a:lnTo>
                  <a:pt x="52" y="34"/>
                </a:lnTo>
                <a:lnTo>
                  <a:pt x="53" y="34"/>
                </a:lnTo>
                <a:lnTo>
                  <a:pt x="55" y="32"/>
                </a:lnTo>
                <a:lnTo>
                  <a:pt x="57" y="30"/>
                </a:lnTo>
                <a:lnTo>
                  <a:pt x="58" y="27"/>
                </a:lnTo>
                <a:lnTo>
                  <a:pt x="63" y="27"/>
                </a:lnTo>
                <a:lnTo>
                  <a:pt x="65" y="26"/>
                </a:lnTo>
                <a:lnTo>
                  <a:pt x="70" y="23"/>
                </a:lnTo>
                <a:lnTo>
                  <a:pt x="75" y="24"/>
                </a:lnTo>
                <a:lnTo>
                  <a:pt x="79" y="27"/>
                </a:lnTo>
                <a:lnTo>
                  <a:pt x="79" y="24"/>
                </a:lnTo>
                <a:lnTo>
                  <a:pt x="81" y="23"/>
                </a:lnTo>
                <a:lnTo>
                  <a:pt x="86" y="24"/>
                </a:lnTo>
                <a:lnTo>
                  <a:pt x="90" y="23"/>
                </a:lnTo>
                <a:lnTo>
                  <a:pt x="85" y="20"/>
                </a:lnTo>
                <a:lnTo>
                  <a:pt x="84" y="15"/>
                </a:lnTo>
                <a:lnTo>
                  <a:pt x="80" y="16"/>
                </a:lnTo>
                <a:lnTo>
                  <a:pt x="78" y="15"/>
                </a:lnTo>
                <a:lnTo>
                  <a:pt x="77" y="16"/>
                </a:lnTo>
                <a:lnTo>
                  <a:pt x="74" y="15"/>
                </a:lnTo>
                <a:lnTo>
                  <a:pt x="73" y="15"/>
                </a:lnTo>
                <a:lnTo>
                  <a:pt x="73" y="12"/>
                </a:lnTo>
                <a:lnTo>
                  <a:pt x="74" y="9"/>
                </a:lnTo>
                <a:lnTo>
                  <a:pt x="70" y="11"/>
                </a:lnTo>
                <a:lnTo>
                  <a:pt x="66" y="12"/>
                </a:lnTo>
                <a:lnTo>
                  <a:pt x="58" y="14"/>
                </a:lnTo>
                <a:lnTo>
                  <a:pt x="52" y="19"/>
                </a:lnTo>
                <a:lnTo>
                  <a:pt x="51" y="18"/>
                </a:lnTo>
                <a:lnTo>
                  <a:pt x="49" y="19"/>
                </a:lnTo>
                <a:lnTo>
                  <a:pt x="46" y="17"/>
                </a:lnTo>
                <a:lnTo>
                  <a:pt x="45" y="17"/>
                </a:lnTo>
                <a:lnTo>
                  <a:pt x="42" y="18"/>
                </a:lnTo>
                <a:lnTo>
                  <a:pt x="38" y="12"/>
                </a:lnTo>
                <a:lnTo>
                  <a:pt x="32" y="11"/>
                </a:lnTo>
                <a:lnTo>
                  <a:pt x="30" y="11"/>
                </a:lnTo>
                <a:lnTo>
                  <a:pt x="29" y="13"/>
                </a:lnTo>
                <a:lnTo>
                  <a:pt x="30" y="10"/>
                </a:lnTo>
                <a:lnTo>
                  <a:pt x="28" y="12"/>
                </a:lnTo>
                <a:lnTo>
                  <a:pt x="27" y="14"/>
                </a:lnTo>
                <a:lnTo>
                  <a:pt x="27" y="11"/>
                </a:lnTo>
                <a:lnTo>
                  <a:pt x="29" y="5"/>
                </a:lnTo>
                <a:lnTo>
                  <a:pt x="32" y="1"/>
                </a:lnTo>
                <a:lnTo>
                  <a:pt x="36" y="1"/>
                </a:lnTo>
                <a:lnTo>
                  <a:pt x="35" y="0"/>
                </a:lnTo>
                <a:lnTo>
                  <a:pt x="30" y="0"/>
                </a:lnTo>
                <a:lnTo>
                  <a:pt x="27" y="2"/>
                </a:lnTo>
                <a:lnTo>
                  <a:pt x="26" y="4"/>
                </a:lnTo>
                <a:lnTo>
                  <a:pt x="21" y="7"/>
                </a:lnTo>
                <a:lnTo>
                  <a:pt x="20" y="10"/>
                </a:lnTo>
                <a:lnTo>
                  <a:pt x="17" y="11"/>
                </a:lnTo>
                <a:lnTo>
                  <a:pt x="16" y="12"/>
                </a:lnTo>
                <a:lnTo>
                  <a:pt x="14" y="13"/>
                </a:lnTo>
                <a:lnTo>
                  <a:pt x="9" y="14"/>
                </a:lnTo>
                <a:lnTo>
                  <a:pt x="7" y="15"/>
                </a:lnTo>
                <a:lnTo>
                  <a:pt x="5" y="18"/>
                </a:lnTo>
                <a:lnTo>
                  <a:pt x="0" y="2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3" name="Michigan">
            <a:extLst>
              <a:ext uri="{FF2B5EF4-FFF2-40B4-BE49-F238E27FC236}">
                <a16:creationId xmlns:a16="http://schemas.microsoft.com/office/drawing/2014/main" id="{57954C75-172A-42B5-9507-8E59F9D3E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946775" y="2157413"/>
            <a:ext cx="471488" cy="638175"/>
          </a:xfrm>
          <a:custGeom>
            <a:avLst/>
            <a:gdLst>
              <a:gd name="T0" fmla="*/ 0 w 60"/>
              <a:gd name="T1" fmla="*/ 2147483646 h 82"/>
              <a:gd name="T2" fmla="*/ 2147483646 w 60"/>
              <a:gd name="T3" fmla="*/ 2147483646 h 82"/>
              <a:gd name="T4" fmla="*/ 2147483646 w 60"/>
              <a:gd name="T5" fmla="*/ 2147483646 h 82"/>
              <a:gd name="T6" fmla="*/ 2147483646 w 60"/>
              <a:gd name="T7" fmla="*/ 2147483646 h 82"/>
              <a:gd name="T8" fmla="*/ 2147483646 w 60"/>
              <a:gd name="T9" fmla="*/ 2147483646 h 82"/>
              <a:gd name="T10" fmla="*/ 2147483646 w 60"/>
              <a:gd name="T11" fmla="*/ 2147483646 h 82"/>
              <a:gd name="T12" fmla="*/ 2147483646 w 60"/>
              <a:gd name="T13" fmla="*/ 2147483646 h 82"/>
              <a:gd name="T14" fmla="*/ 2147483646 w 60"/>
              <a:gd name="T15" fmla="*/ 2147483646 h 82"/>
              <a:gd name="T16" fmla="*/ 0 w 60"/>
              <a:gd name="T17" fmla="*/ 2147483646 h 82"/>
              <a:gd name="T18" fmla="*/ 2147483646 w 60"/>
              <a:gd name="T19" fmla="*/ 2147483646 h 82"/>
              <a:gd name="T20" fmla="*/ 2147483646 w 60"/>
              <a:gd name="T21" fmla="*/ 2147483646 h 82"/>
              <a:gd name="T22" fmla="*/ 2147483646 w 60"/>
              <a:gd name="T23" fmla="*/ 2147483646 h 82"/>
              <a:gd name="T24" fmla="*/ 2147483646 w 60"/>
              <a:gd name="T25" fmla="*/ 2147483646 h 82"/>
              <a:gd name="T26" fmla="*/ 2147483646 w 60"/>
              <a:gd name="T27" fmla="*/ 2147483646 h 82"/>
              <a:gd name="T28" fmla="*/ 2147483646 w 60"/>
              <a:gd name="T29" fmla="*/ 2147483646 h 82"/>
              <a:gd name="T30" fmla="*/ 2147483646 w 60"/>
              <a:gd name="T31" fmla="*/ 2147483646 h 82"/>
              <a:gd name="T32" fmla="*/ 2147483646 w 60"/>
              <a:gd name="T33" fmla="*/ 2147483646 h 82"/>
              <a:gd name="T34" fmla="*/ 2147483646 w 60"/>
              <a:gd name="T35" fmla="*/ 2147483646 h 82"/>
              <a:gd name="T36" fmla="*/ 2147483646 w 60"/>
              <a:gd name="T37" fmla="*/ 2147483646 h 82"/>
              <a:gd name="T38" fmla="*/ 2147483646 w 60"/>
              <a:gd name="T39" fmla="*/ 2147483646 h 82"/>
              <a:gd name="T40" fmla="*/ 2147483646 w 60"/>
              <a:gd name="T41" fmla="*/ 2147483646 h 82"/>
              <a:gd name="T42" fmla="*/ 2147483646 w 60"/>
              <a:gd name="T43" fmla="*/ 2147483646 h 82"/>
              <a:gd name="T44" fmla="*/ 2147483646 w 60"/>
              <a:gd name="T45" fmla="*/ 2147483646 h 82"/>
              <a:gd name="T46" fmla="*/ 2147483646 w 60"/>
              <a:gd name="T47" fmla="*/ 2147483646 h 82"/>
              <a:gd name="T48" fmla="*/ 2147483646 w 60"/>
              <a:gd name="T49" fmla="*/ 0 h 82"/>
              <a:gd name="T50" fmla="*/ 2147483646 w 60"/>
              <a:gd name="T51" fmla="*/ 2147483646 h 82"/>
              <a:gd name="T52" fmla="*/ 2147483646 w 60"/>
              <a:gd name="T53" fmla="*/ 2147483646 h 82"/>
              <a:gd name="T54" fmla="*/ 2147483646 w 60"/>
              <a:gd name="T55" fmla="*/ 2147483646 h 82"/>
              <a:gd name="T56" fmla="*/ 2147483646 w 60"/>
              <a:gd name="T57" fmla="*/ 2147483646 h 82"/>
              <a:gd name="T58" fmla="*/ 2147483646 w 60"/>
              <a:gd name="T59" fmla="*/ 2147483646 h 82"/>
              <a:gd name="T60" fmla="*/ 2147483646 w 60"/>
              <a:gd name="T61" fmla="*/ 2147483646 h 82"/>
              <a:gd name="T62" fmla="*/ 2147483646 w 60"/>
              <a:gd name="T63" fmla="*/ 2147483646 h 82"/>
              <a:gd name="T64" fmla="*/ 2147483646 w 60"/>
              <a:gd name="T65" fmla="*/ 2147483646 h 82"/>
              <a:gd name="T66" fmla="*/ 2147483646 w 60"/>
              <a:gd name="T67" fmla="*/ 2147483646 h 82"/>
              <a:gd name="T68" fmla="*/ 2147483646 w 60"/>
              <a:gd name="T69" fmla="*/ 2147483646 h 82"/>
              <a:gd name="T70" fmla="*/ 2147483646 w 60"/>
              <a:gd name="T71" fmla="*/ 2147483646 h 82"/>
              <a:gd name="T72" fmla="*/ 2147483646 w 60"/>
              <a:gd name="T73" fmla="*/ 2147483646 h 82"/>
              <a:gd name="T74" fmla="*/ 2147483646 w 60"/>
              <a:gd name="T75" fmla="*/ 2147483646 h 82"/>
              <a:gd name="T76" fmla="*/ 2147483646 w 60"/>
              <a:gd name="T77" fmla="*/ 2147483646 h 82"/>
              <a:gd name="T78" fmla="*/ 2147483646 w 60"/>
              <a:gd name="T79" fmla="*/ 2147483646 h 82"/>
              <a:gd name="T80" fmla="*/ 2147483646 w 60"/>
              <a:gd name="T81" fmla="*/ 2147483646 h 82"/>
              <a:gd name="T82" fmla="*/ 2147483646 w 60"/>
              <a:gd name="T83" fmla="*/ 2147483646 h 82"/>
              <a:gd name="T84" fmla="*/ 2147483646 w 60"/>
              <a:gd name="T85" fmla="*/ 2147483646 h 82"/>
              <a:gd name="T86" fmla="*/ 2147483646 w 60"/>
              <a:gd name="T87" fmla="*/ 2147483646 h 82"/>
              <a:gd name="T88" fmla="*/ 2147483646 w 60"/>
              <a:gd name="T89" fmla="*/ 2147483646 h 82"/>
              <a:gd name="T90" fmla="*/ 2147483646 w 60"/>
              <a:gd name="T91" fmla="*/ 2147483646 h 82"/>
              <a:gd name="T92" fmla="*/ 2147483646 w 60"/>
              <a:gd name="T93" fmla="*/ 2147483646 h 82"/>
              <a:gd name="T94" fmla="*/ 2147483646 w 60"/>
              <a:gd name="T95" fmla="*/ 2147483646 h 82"/>
              <a:gd name="T96" fmla="*/ 2147483646 w 60"/>
              <a:gd name="T97" fmla="*/ 2147483646 h 82"/>
              <a:gd name="T98" fmla="*/ 2147483646 w 60"/>
              <a:gd name="T99" fmla="*/ 2147483646 h 82"/>
              <a:gd name="T100" fmla="*/ 2147483646 w 60"/>
              <a:gd name="T101" fmla="*/ 2147483646 h 82"/>
              <a:gd name="T102" fmla="*/ 2147483646 w 60"/>
              <a:gd name="T103" fmla="*/ 2147483646 h 82"/>
              <a:gd name="T104" fmla="*/ 2147483646 w 60"/>
              <a:gd name="T105" fmla="*/ 2147483646 h 82"/>
              <a:gd name="T106" fmla="*/ 2147483646 w 60"/>
              <a:gd name="T107" fmla="*/ 2147483646 h 82"/>
              <a:gd name="T108" fmla="*/ 2147483646 w 60"/>
              <a:gd name="T109" fmla="*/ 2147483646 h 82"/>
              <a:gd name="T110" fmla="*/ 2147483646 w 60"/>
              <a:gd name="T111" fmla="*/ 2147483646 h 82"/>
              <a:gd name="T112" fmla="*/ 2147483646 w 60"/>
              <a:gd name="T113" fmla="*/ 2147483646 h 82"/>
              <a:gd name="T114" fmla="*/ 2147483646 w 60"/>
              <a:gd name="T115" fmla="*/ 2147483646 h 82"/>
              <a:gd name="T116" fmla="*/ 2147483646 w 60"/>
              <a:gd name="T117" fmla="*/ 2147483646 h 82"/>
              <a:gd name="T118" fmla="*/ 2147483646 w 60"/>
              <a:gd name="T119" fmla="*/ 2147483646 h 82"/>
              <a:gd name="T120" fmla="*/ 2147483646 w 60"/>
              <a:gd name="T121" fmla="*/ 2147483646 h 82"/>
              <a:gd name="T122" fmla="*/ 0 w 60"/>
              <a:gd name="T123" fmla="*/ 2147483646 h 8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60"/>
              <a:gd name="T187" fmla="*/ 0 h 82"/>
              <a:gd name="T188" fmla="*/ 60 w 60"/>
              <a:gd name="T189" fmla="*/ 82 h 8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60" h="82">
                <a:moveTo>
                  <a:pt x="0" y="82"/>
                </a:moveTo>
                <a:lnTo>
                  <a:pt x="5" y="72"/>
                </a:lnTo>
                <a:lnTo>
                  <a:pt x="6" y="68"/>
                </a:lnTo>
                <a:lnTo>
                  <a:pt x="7" y="61"/>
                </a:lnTo>
                <a:lnTo>
                  <a:pt x="5" y="55"/>
                </a:lnTo>
                <a:lnTo>
                  <a:pt x="2" y="48"/>
                </a:lnTo>
                <a:lnTo>
                  <a:pt x="1" y="45"/>
                </a:lnTo>
                <a:lnTo>
                  <a:pt x="2" y="41"/>
                </a:lnTo>
                <a:lnTo>
                  <a:pt x="0" y="37"/>
                </a:lnTo>
                <a:lnTo>
                  <a:pt x="2" y="34"/>
                </a:lnTo>
                <a:lnTo>
                  <a:pt x="3" y="27"/>
                </a:lnTo>
                <a:lnTo>
                  <a:pt x="3" y="24"/>
                </a:lnTo>
                <a:lnTo>
                  <a:pt x="5" y="22"/>
                </a:lnTo>
                <a:lnTo>
                  <a:pt x="5" y="19"/>
                </a:lnTo>
                <a:lnTo>
                  <a:pt x="8" y="18"/>
                </a:lnTo>
                <a:lnTo>
                  <a:pt x="12" y="13"/>
                </a:lnTo>
                <a:lnTo>
                  <a:pt x="11" y="21"/>
                </a:lnTo>
                <a:lnTo>
                  <a:pt x="14" y="19"/>
                </a:lnTo>
                <a:lnTo>
                  <a:pt x="14" y="12"/>
                </a:lnTo>
                <a:lnTo>
                  <a:pt x="17" y="9"/>
                </a:lnTo>
                <a:lnTo>
                  <a:pt x="19" y="8"/>
                </a:lnTo>
                <a:lnTo>
                  <a:pt x="17" y="7"/>
                </a:lnTo>
                <a:lnTo>
                  <a:pt x="16" y="5"/>
                </a:lnTo>
                <a:lnTo>
                  <a:pt x="18" y="1"/>
                </a:lnTo>
                <a:lnTo>
                  <a:pt x="21" y="0"/>
                </a:lnTo>
                <a:lnTo>
                  <a:pt x="28" y="2"/>
                </a:lnTo>
                <a:lnTo>
                  <a:pt x="31" y="5"/>
                </a:lnTo>
                <a:lnTo>
                  <a:pt x="39" y="7"/>
                </a:lnTo>
                <a:lnTo>
                  <a:pt x="40" y="9"/>
                </a:lnTo>
                <a:lnTo>
                  <a:pt x="43" y="12"/>
                </a:lnTo>
                <a:lnTo>
                  <a:pt x="40" y="12"/>
                </a:lnTo>
                <a:lnTo>
                  <a:pt x="40" y="14"/>
                </a:lnTo>
                <a:lnTo>
                  <a:pt x="43" y="17"/>
                </a:lnTo>
                <a:lnTo>
                  <a:pt x="44" y="23"/>
                </a:lnTo>
                <a:lnTo>
                  <a:pt x="44" y="26"/>
                </a:lnTo>
                <a:lnTo>
                  <a:pt x="41" y="30"/>
                </a:lnTo>
                <a:lnTo>
                  <a:pt x="40" y="32"/>
                </a:lnTo>
                <a:lnTo>
                  <a:pt x="37" y="34"/>
                </a:lnTo>
                <a:lnTo>
                  <a:pt x="37" y="35"/>
                </a:lnTo>
                <a:lnTo>
                  <a:pt x="37" y="40"/>
                </a:lnTo>
                <a:lnTo>
                  <a:pt x="40" y="42"/>
                </a:lnTo>
                <a:lnTo>
                  <a:pt x="43" y="38"/>
                </a:lnTo>
                <a:lnTo>
                  <a:pt x="46" y="33"/>
                </a:lnTo>
                <a:lnTo>
                  <a:pt x="50" y="31"/>
                </a:lnTo>
                <a:lnTo>
                  <a:pt x="54" y="33"/>
                </a:lnTo>
                <a:lnTo>
                  <a:pt x="56" y="37"/>
                </a:lnTo>
                <a:lnTo>
                  <a:pt x="59" y="47"/>
                </a:lnTo>
                <a:lnTo>
                  <a:pt x="60" y="51"/>
                </a:lnTo>
                <a:lnTo>
                  <a:pt x="59" y="53"/>
                </a:lnTo>
                <a:lnTo>
                  <a:pt x="60" y="57"/>
                </a:lnTo>
                <a:lnTo>
                  <a:pt x="58" y="59"/>
                </a:lnTo>
                <a:lnTo>
                  <a:pt x="57" y="57"/>
                </a:lnTo>
                <a:lnTo>
                  <a:pt x="56" y="58"/>
                </a:lnTo>
                <a:lnTo>
                  <a:pt x="55" y="62"/>
                </a:lnTo>
                <a:lnTo>
                  <a:pt x="55" y="64"/>
                </a:lnTo>
                <a:lnTo>
                  <a:pt x="52" y="66"/>
                </a:lnTo>
                <a:lnTo>
                  <a:pt x="52" y="71"/>
                </a:lnTo>
                <a:lnTo>
                  <a:pt x="50" y="73"/>
                </a:lnTo>
                <a:lnTo>
                  <a:pt x="49" y="77"/>
                </a:lnTo>
                <a:lnTo>
                  <a:pt x="29" y="80"/>
                </a:lnTo>
                <a:lnTo>
                  <a:pt x="28" y="79"/>
                </a:lnTo>
                <a:lnTo>
                  <a:pt x="0" y="8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4" name="New York">
            <a:extLst>
              <a:ext uri="{FF2B5EF4-FFF2-40B4-BE49-F238E27FC236}">
                <a16:creationId xmlns:a16="http://schemas.microsoft.com/office/drawing/2014/main" id="{810A0E4D-980A-43BD-B6A5-0CF18B739C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731000" y="2063750"/>
            <a:ext cx="723900" cy="646113"/>
          </a:xfrm>
          <a:custGeom>
            <a:avLst/>
            <a:gdLst>
              <a:gd name="T0" fmla="*/ 0 w 92"/>
              <a:gd name="T1" fmla="*/ 2147483646 h 83"/>
              <a:gd name="T2" fmla="*/ 2147483646 w 92"/>
              <a:gd name="T3" fmla="*/ 2147483646 h 83"/>
              <a:gd name="T4" fmla="*/ 2147483646 w 92"/>
              <a:gd name="T5" fmla="*/ 2147483646 h 83"/>
              <a:gd name="T6" fmla="*/ 2147483646 w 92"/>
              <a:gd name="T7" fmla="*/ 2147483646 h 83"/>
              <a:gd name="T8" fmla="*/ 2147483646 w 92"/>
              <a:gd name="T9" fmla="*/ 2147483646 h 83"/>
              <a:gd name="T10" fmla="*/ 2147483646 w 92"/>
              <a:gd name="T11" fmla="*/ 2147483646 h 83"/>
              <a:gd name="T12" fmla="*/ 2147483646 w 92"/>
              <a:gd name="T13" fmla="*/ 2147483646 h 83"/>
              <a:gd name="T14" fmla="*/ 2147483646 w 92"/>
              <a:gd name="T15" fmla="*/ 2147483646 h 83"/>
              <a:gd name="T16" fmla="*/ 2147483646 w 92"/>
              <a:gd name="T17" fmla="*/ 2147483646 h 83"/>
              <a:gd name="T18" fmla="*/ 2147483646 w 92"/>
              <a:gd name="T19" fmla="*/ 2147483646 h 83"/>
              <a:gd name="T20" fmla="*/ 2147483646 w 92"/>
              <a:gd name="T21" fmla="*/ 2147483646 h 83"/>
              <a:gd name="T22" fmla="*/ 2147483646 w 92"/>
              <a:gd name="T23" fmla="*/ 2147483646 h 83"/>
              <a:gd name="T24" fmla="*/ 2147483646 w 92"/>
              <a:gd name="T25" fmla="*/ 2147483646 h 83"/>
              <a:gd name="T26" fmla="*/ 2147483646 w 92"/>
              <a:gd name="T27" fmla="*/ 2147483646 h 83"/>
              <a:gd name="T28" fmla="*/ 2147483646 w 92"/>
              <a:gd name="T29" fmla="*/ 2147483646 h 83"/>
              <a:gd name="T30" fmla="*/ 2147483646 w 92"/>
              <a:gd name="T31" fmla="*/ 2147483646 h 83"/>
              <a:gd name="T32" fmla="*/ 2147483646 w 92"/>
              <a:gd name="T33" fmla="*/ 2147483646 h 83"/>
              <a:gd name="T34" fmla="*/ 2147483646 w 92"/>
              <a:gd name="T35" fmla="*/ 0 h 83"/>
              <a:gd name="T36" fmla="*/ 2147483646 w 92"/>
              <a:gd name="T37" fmla="*/ 2147483646 h 83"/>
              <a:gd name="T38" fmla="*/ 2147483646 w 92"/>
              <a:gd name="T39" fmla="*/ 2147483646 h 83"/>
              <a:gd name="T40" fmla="*/ 2147483646 w 92"/>
              <a:gd name="T41" fmla="*/ 2147483646 h 83"/>
              <a:gd name="T42" fmla="*/ 2147483646 w 92"/>
              <a:gd name="T43" fmla="*/ 2147483646 h 83"/>
              <a:gd name="T44" fmla="*/ 2147483646 w 92"/>
              <a:gd name="T45" fmla="*/ 2147483646 h 83"/>
              <a:gd name="T46" fmla="*/ 2147483646 w 92"/>
              <a:gd name="T47" fmla="*/ 2147483646 h 83"/>
              <a:gd name="T48" fmla="*/ 2147483646 w 92"/>
              <a:gd name="T49" fmla="*/ 2147483646 h 83"/>
              <a:gd name="T50" fmla="*/ 2147483646 w 92"/>
              <a:gd name="T51" fmla="*/ 2147483646 h 83"/>
              <a:gd name="T52" fmla="*/ 2147483646 w 92"/>
              <a:gd name="T53" fmla="*/ 2147483646 h 83"/>
              <a:gd name="T54" fmla="*/ 2147483646 w 92"/>
              <a:gd name="T55" fmla="*/ 2147483646 h 83"/>
              <a:gd name="T56" fmla="*/ 2147483646 w 92"/>
              <a:gd name="T57" fmla="*/ 2147483646 h 83"/>
              <a:gd name="T58" fmla="*/ 2147483646 w 92"/>
              <a:gd name="T59" fmla="*/ 2147483646 h 83"/>
              <a:gd name="T60" fmla="*/ 2147483646 w 92"/>
              <a:gd name="T61" fmla="*/ 2147483646 h 83"/>
              <a:gd name="T62" fmla="*/ 2147483646 w 92"/>
              <a:gd name="T63" fmla="*/ 2147483646 h 83"/>
              <a:gd name="T64" fmla="*/ 2147483646 w 92"/>
              <a:gd name="T65" fmla="*/ 2147483646 h 83"/>
              <a:gd name="T66" fmla="*/ 2147483646 w 92"/>
              <a:gd name="T67" fmla="*/ 2147483646 h 83"/>
              <a:gd name="T68" fmla="*/ 2147483646 w 92"/>
              <a:gd name="T69" fmla="*/ 2147483646 h 83"/>
              <a:gd name="T70" fmla="*/ 2147483646 w 92"/>
              <a:gd name="T71" fmla="*/ 2147483646 h 83"/>
              <a:gd name="T72" fmla="*/ 2147483646 w 92"/>
              <a:gd name="T73" fmla="*/ 2147483646 h 83"/>
              <a:gd name="T74" fmla="*/ 2147483646 w 92"/>
              <a:gd name="T75" fmla="*/ 2147483646 h 83"/>
              <a:gd name="T76" fmla="*/ 2147483646 w 92"/>
              <a:gd name="T77" fmla="*/ 2147483646 h 83"/>
              <a:gd name="T78" fmla="*/ 2147483646 w 92"/>
              <a:gd name="T79" fmla="*/ 2147483646 h 83"/>
              <a:gd name="T80" fmla="*/ 2147483646 w 92"/>
              <a:gd name="T81" fmla="*/ 2147483646 h 83"/>
              <a:gd name="T82" fmla="*/ 2147483646 w 92"/>
              <a:gd name="T83" fmla="*/ 2147483646 h 83"/>
              <a:gd name="T84" fmla="*/ 2147483646 w 92"/>
              <a:gd name="T85" fmla="*/ 2147483646 h 83"/>
              <a:gd name="T86" fmla="*/ 2147483646 w 92"/>
              <a:gd name="T87" fmla="*/ 2147483646 h 83"/>
              <a:gd name="T88" fmla="*/ 2147483646 w 92"/>
              <a:gd name="T89" fmla="*/ 2147483646 h 83"/>
              <a:gd name="T90" fmla="*/ 2147483646 w 92"/>
              <a:gd name="T91" fmla="*/ 2147483646 h 83"/>
              <a:gd name="T92" fmla="*/ 2147483646 w 92"/>
              <a:gd name="T93" fmla="*/ 2147483646 h 83"/>
              <a:gd name="T94" fmla="*/ 2147483646 w 92"/>
              <a:gd name="T95" fmla="*/ 2147483646 h 83"/>
              <a:gd name="T96" fmla="*/ 2147483646 w 92"/>
              <a:gd name="T97" fmla="*/ 2147483646 h 83"/>
              <a:gd name="T98" fmla="*/ 2147483646 w 92"/>
              <a:gd name="T99" fmla="*/ 2147483646 h 83"/>
              <a:gd name="T100" fmla="*/ 2147483646 w 92"/>
              <a:gd name="T101" fmla="*/ 2147483646 h 83"/>
              <a:gd name="T102" fmla="*/ 2147483646 w 92"/>
              <a:gd name="T103" fmla="*/ 2147483646 h 83"/>
              <a:gd name="T104" fmla="*/ 0 w 92"/>
              <a:gd name="T105" fmla="*/ 2147483646 h 8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92"/>
              <a:gd name="T160" fmla="*/ 0 h 83"/>
              <a:gd name="T161" fmla="*/ 92 w 92"/>
              <a:gd name="T162" fmla="*/ 83 h 8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92" h="83">
                <a:moveTo>
                  <a:pt x="0" y="71"/>
                </a:moveTo>
                <a:lnTo>
                  <a:pt x="3" y="76"/>
                </a:lnTo>
                <a:lnTo>
                  <a:pt x="63" y="64"/>
                </a:lnTo>
                <a:lnTo>
                  <a:pt x="67" y="67"/>
                </a:lnTo>
                <a:lnTo>
                  <a:pt x="70" y="71"/>
                </a:lnTo>
                <a:lnTo>
                  <a:pt x="75" y="74"/>
                </a:lnTo>
                <a:lnTo>
                  <a:pt x="89" y="79"/>
                </a:lnTo>
                <a:lnTo>
                  <a:pt x="89" y="81"/>
                </a:lnTo>
                <a:lnTo>
                  <a:pt x="90" y="83"/>
                </a:lnTo>
                <a:lnTo>
                  <a:pt x="91" y="82"/>
                </a:lnTo>
                <a:lnTo>
                  <a:pt x="92" y="78"/>
                </a:lnTo>
                <a:lnTo>
                  <a:pt x="92" y="71"/>
                </a:lnTo>
                <a:lnTo>
                  <a:pt x="90" y="57"/>
                </a:lnTo>
                <a:lnTo>
                  <a:pt x="90" y="43"/>
                </a:lnTo>
                <a:lnTo>
                  <a:pt x="87" y="32"/>
                </a:lnTo>
                <a:lnTo>
                  <a:pt x="83" y="23"/>
                </a:lnTo>
                <a:lnTo>
                  <a:pt x="82" y="14"/>
                </a:lnTo>
                <a:lnTo>
                  <a:pt x="79" y="0"/>
                </a:lnTo>
                <a:lnTo>
                  <a:pt x="60" y="5"/>
                </a:lnTo>
                <a:lnTo>
                  <a:pt x="59" y="5"/>
                </a:lnTo>
                <a:lnTo>
                  <a:pt x="53" y="9"/>
                </a:lnTo>
                <a:lnTo>
                  <a:pt x="48" y="16"/>
                </a:lnTo>
                <a:lnTo>
                  <a:pt x="47" y="20"/>
                </a:lnTo>
                <a:lnTo>
                  <a:pt x="45" y="23"/>
                </a:lnTo>
                <a:lnTo>
                  <a:pt x="41" y="27"/>
                </a:lnTo>
                <a:lnTo>
                  <a:pt x="43" y="29"/>
                </a:lnTo>
                <a:lnTo>
                  <a:pt x="43" y="27"/>
                </a:lnTo>
                <a:lnTo>
                  <a:pt x="45" y="28"/>
                </a:lnTo>
                <a:lnTo>
                  <a:pt x="44" y="29"/>
                </a:lnTo>
                <a:lnTo>
                  <a:pt x="45" y="29"/>
                </a:lnTo>
                <a:lnTo>
                  <a:pt x="44" y="31"/>
                </a:lnTo>
                <a:lnTo>
                  <a:pt x="43" y="31"/>
                </a:lnTo>
                <a:lnTo>
                  <a:pt x="43" y="32"/>
                </a:lnTo>
                <a:lnTo>
                  <a:pt x="45" y="34"/>
                </a:lnTo>
                <a:lnTo>
                  <a:pt x="45" y="37"/>
                </a:lnTo>
                <a:lnTo>
                  <a:pt x="42" y="38"/>
                </a:lnTo>
                <a:lnTo>
                  <a:pt x="39" y="43"/>
                </a:lnTo>
                <a:lnTo>
                  <a:pt x="36" y="45"/>
                </a:lnTo>
                <a:lnTo>
                  <a:pt x="30" y="45"/>
                </a:lnTo>
                <a:lnTo>
                  <a:pt x="28" y="47"/>
                </a:lnTo>
                <a:lnTo>
                  <a:pt x="25" y="45"/>
                </a:lnTo>
                <a:lnTo>
                  <a:pt x="15" y="46"/>
                </a:lnTo>
                <a:lnTo>
                  <a:pt x="7" y="50"/>
                </a:lnTo>
                <a:lnTo>
                  <a:pt x="8" y="52"/>
                </a:lnTo>
                <a:lnTo>
                  <a:pt x="7" y="54"/>
                </a:lnTo>
                <a:lnTo>
                  <a:pt x="8" y="54"/>
                </a:lnTo>
                <a:lnTo>
                  <a:pt x="9" y="56"/>
                </a:lnTo>
                <a:lnTo>
                  <a:pt x="10" y="56"/>
                </a:lnTo>
                <a:lnTo>
                  <a:pt x="11" y="58"/>
                </a:lnTo>
                <a:lnTo>
                  <a:pt x="11" y="59"/>
                </a:lnTo>
                <a:lnTo>
                  <a:pt x="9" y="61"/>
                </a:lnTo>
                <a:lnTo>
                  <a:pt x="8" y="64"/>
                </a:lnTo>
                <a:lnTo>
                  <a:pt x="0" y="7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5" name="Freeform 15">
            <a:extLst>
              <a:ext uri="{FF2B5EF4-FFF2-40B4-BE49-F238E27FC236}">
                <a16:creationId xmlns:a16="http://schemas.microsoft.com/office/drawing/2014/main" id="{73C6F868-3B45-4046-9EF5-28489F4BFE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05688" y="2733675"/>
            <a:ext cx="17462" cy="28575"/>
          </a:xfrm>
          <a:custGeom>
            <a:avLst/>
            <a:gdLst>
              <a:gd name="T0" fmla="*/ 0 w 2"/>
              <a:gd name="T1" fmla="*/ 2147483646 h 4"/>
              <a:gd name="T2" fmla="*/ 0 w 2"/>
              <a:gd name="T3" fmla="*/ 2147483646 h 4"/>
              <a:gd name="T4" fmla="*/ 2147483646 w 2"/>
              <a:gd name="T5" fmla="*/ 0 h 4"/>
              <a:gd name="T6" fmla="*/ 2147483646 w 2"/>
              <a:gd name="T7" fmla="*/ 2147483646 h 4"/>
              <a:gd name="T8" fmla="*/ 2147483646 w 2"/>
              <a:gd name="T9" fmla="*/ 2147483646 h 4"/>
              <a:gd name="T10" fmla="*/ 0 w 2"/>
              <a:gd name="T11" fmla="*/ 2147483646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"/>
              <a:gd name="T19" fmla="*/ 0 h 4"/>
              <a:gd name="T20" fmla="*/ 2 w 2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" h="4">
                <a:moveTo>
                  <a:pt x="0" y="4"/>
                </a:moveTo>
                <a:lnTo>
                  <a:pt x="0" y="2"/>
                </a:lnTo>
                <a:lnTo>
                  <a:pt x="1" y="0"/>
                </a:lnTo>
                <a:lnTo>
                  <a:pt x="2" y="1"/>
                </a:lnTo>
                <a:lnTo>
                  <a:pt x="1" y="3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96" name="Freeform 16">
            <a:extLst>
              <a:ext uri="{FF2B5EF4-FFF2-40B4-BE49-F238E27FC236}">
                <a16:creationId xmlns:a16="http://schemas.microsoft.com/office/drawing/2014/main" id="{0A661AEE-665E-49FB-A5D1-160F8D3D8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1088" y="2608263"/>
            <a:ext cx="217487" cy="141287"/>
          </a:xfrm>
          <a:custGeom>
            <a:avLst/>
            <a:gdLst>
              <a:gd name="T0" fmla="*/ 0 w 28"/>
              <a:gd name="T1" fmla="*/ 2147483646 h 18"/>
              <a:gd name="T2" fmla="*/ 0 w 28"/>
              <a:gd name="T3" fmla="*/ 2147483646 h 18"/>
              <a:gd name="T4" fmla="*/ 2147483646 w 28"/>
              <a:gd name="T5" fmla="*/ 2147483646 h 18"/>
              <a:gd name="T6" fmla="*/ 2147483646 w 28"/>
              <a:gd name="T7" fmla="*/ 2147483646 h 18"/>
              <a:gd name="T8" fmla="*/ 2147483646 w 28"/>
              <a:gd name="T9" fmla="*/ 2147483646 h 18"/>
              <a:gd name="T10" fmla="*/ 2147483646 w 28"/>
              <a:gd name="T11" fmla="*/ 2147483646 h 18"/>
              <a:gd name="T12" fmla="*/ 2147483646 w 28"/>
              <a:gd name="T13" fmla="*/ 2147483646 h 18"/>
              <a:gd name="T14" fmla="*/ 2147483646 w 28"/>
              <a:gd name="T15" fmla="*/ 2147483646 h 18"/>
              <a:gd name="T16" fmla="*/ 2147483646 w 28"/>
              <a:gd name="T17" fmla="*/ 2147483646 h 18"/>
              <a:gd name="T18" fmla="*/ 2147483646 w 28"/>
              <a:gd name="T19" fmla="*/ 2147483646 h 18"/>
              <a:gd name="T20" fmla="*/ 2147483646 w 28"/>
              <a:gd name="T21" fmla="*/ 2147483646 h 18"/>
              <a:gd name="T22" fmla="*/ 2147483646 w 28"/>
              <a:gd name="T23" fmla="*/ 2147483646 h 18"/>
              <a:gd name="T24" fmla="*/ 2147483646 w 28"/>
              <a:gd name="T25" fmla="*/ 2147483646 h 18"/>
              <a:gd name="T26" fmla="*/ 2147483646 w 28"/>
              <a:gd name="T27" fmla="*/ 2147483646 h 18"/>
              <a:gd name="T28" fmla="*/ 2147483646 w 28"/>
              <a:gd name="T29" fmla="*/ 2147483646 h 18"/>
              <a:gd name="T30" fmla="*/ 2147483646 w 28"/>
              <a:gd name="T31" fmla="*/ 2147483646 h 18"/>
              <a:gd name="T32" fmla="*/ 2147483646 w 28"/>
              <a:gd name="T33" fmla="*/ 2147483646 h 18"/>
              <a:gd name="T34" fmla="*/ 2147483646 w 28"/>
              <a:gd name="T35" fmla="*/ 2147483646 h 18"/>
              <a:gd name="T36" fmla="*/ 2147483646 w 28"/>
              <a:gd name="T37" fmla="*/ 2147483646 h 18"/>
              <a:gd name="T38" fmla="*/ 2147483646 w 28"/>
              <a:gd name="T39" fmla="*/ 2147483646 h 18"/>
              <a:gd name="T40" fmla="*/ 2147483646 w 28"/>
              <a:gd name="T41" fmla="*/ 2147483646 h 18"/>
              <a:gd name="T42" fmla="*/ 2147483646 w 28"/>
              <a:gd name="T43" fmla="*/ 2147483646 h 18"/>
              <a:gd name="T44" fmla="*/ 2147483646 w 28"/>
              <a:gd name="T45" fmla="*/ 2147483646 h 18"/>
              <a:gd name="T46" fmla="*/ 2147483646 w 28"/>
              <a:gd name="T47" fmla="*/ 2147483646 h 18"/>
              <a:gd name="T48" fmla="*/ 2147483646 w 28"/>
              <a:gd name="T49" fmla="*/ 2147483646 h 18"/>
              <a:gd name="T50" fmla="*/ 2147483646 w 28"/>
              <a:gd name="T51" fmla="*/ 2147483646 h 18"/>
              <a:gd name="T52" fmla="*/ 2147483646 w 28"/>
              <a:gd name="T53" fmla="*/ 2147483646 h 18"/>
              <a:gd name="T54" fmla="*/ 2147483646 w 28"/>
              <a:gd name="T55" fmla="*/ 2147483646 h 18"/>
              <a:gd name="T56" fmla="*/ 2147483646 w 28"/>
              <a:gd name="T57" fmla="*/ 2147483646 h 18"/>
              <a:gd name="T58" fmla="*/ 2147483646 w 28"/>
              <a:gd name="T59" fmla="*/ 2147483646 h 18"/>
              <a:gd name="T60" fmla="*/ 2147483646 w 28"/>
              <a:gd name="T61" fmla="*/ 2147483646 h 18"/>
              <a:gd name="T62" fmla="*/ 2147483646 w 28"/>
              <a:gd name="T63" fmla="*/ 2147483646 h 18"/>
              <a:gd name="T64" fmla="*/ 2147483646 w 28"/>
              <a:gd name="T65" fmla="*/ 0 h 18"/>
              <a:gd name="T66" fmla="*/ 2147483646 w 28"/>
              <a:gd name="T67" fmla="*/ 0 h 18"/>
              <a:gd name="T68" fmla="*/ 2147483646 w 28"/>
              <a:gd name="T69" fmla="*/ 2147483646 h 18"/>
              <a:gd name="T70" fmla="*/ 2147483646 w 28"/>
              <a:gd name="T71" fmla="*/ 2147483646 h 18"/>
              <a:gd name="T72" fmla="*/ 2147483646 w 28"/>
              <a:gd name="T73" fmla="*/ 2147483646 h 18"/>
              <a:gd name="T74" fmla="*/ 2147483646 w 28"/>
              <a:gd name="T75" fmla="*/ 2147483646 h 18"/>
              <a:gd name="T76" fmla="*/ 2147483646 w 28"/>
              <a:gd name="T77" fmla="*/ 2147483646 h 18"/>
              <a:gd name="T78" fmla="*/ 2147483646 w 28"/>
              <a:gd name="T79" fmla="*/ 2147483646 h 18"/>
              <a:gd name="T80" fmla="*/ 2147483646 w 28"/>
              <a:gd name="T81" fmla="*/ 2147483646 h 18"/>
              <a:gd name="T82" fmla="*/ 2147483646 w 28"/>
              <a:gd name="T83" fmla="*/ 2147483646 h 18"/>
              <a:gd name="T84" fmla="*/ 2147483646 w 28"/>
              <a:gd name="T85" fmla="*/ 2147483646 h 18"/>
              <a:gd name="T86" fmla="*/ 2147483646 w 28"/>
              <a:gd name="T87" fmla="*/ 2147483646 h 18"/>
              <a:gd name="T88" fmla="*/ 2147483646 w 28"/>
              <a:gd name="T89" fmla="*/ 2147483646 h 18"/>
              <a:gd name="T90" fmla="*/ 2147483646 w 28"/>
              <a:gd name="T91" fmla="*/ 2147483646 h 18"/>
              <a:gd name="T92" fmla="*/ 2147483646 w 28"/>
              <a:gd name="T93" fmla="*/ 2147483646 h 18"/>
              <a:gd name="T94" fmla="*/ 0 w 28"/>
              <a:gd name="T95" fmla="*/ 2147483646 h 18"/>
              <a:gd name="T96" fmla="*/ 0 w 28"/>
              <a:gd name="T97" fmla="*/ 2147483646 h 18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28"/>
              <a:gd name="T148" fmla="*/ 0 h 18"/>
              <a:gd name="T149" fmla="*/ 28 w 28"/>
              <a:gd name="T150" fmla="*/ 18 h 18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28" h="18">
                <a:moveTo>
                  <a:pt x="0" y="16"/>
                </a:moveTo>
                <a:lnTo>
                  <a:pt x="0" y="17"/>
                </a:lnTo>
                <a:lnTo>
                  <a:pt x="1" y="18"/>
                </a:lnTo>
                <a:lnTo>
                  <a:pt x="2" y="16"/>
                </a:lnTo>
                <a:lnTo>
                  <a:pt x="3" y="16"/>
                </a:lnTo>
                <a:lnTo>
                  <a:pt x="4" y="16"/>
                </a:lnTo>
                <a:lnTo>
                  <a:pt x="2" y="18"/>
                </a:lnTo>
                <a:lnTo>
                  <a:pt x="5" y="17"/>
                </a:lnTo>
                <a:lnTo>
                  <a:pt x="5" y="16"/>
                </a:lnTo>
                <a:lnTo>
                  <a:pt x="9" y="14"/>
                </a:lnTo>
                <a:lnTo>
                  <a:pt x="12" y="12"/>
                </a:lnTo>
                <a:lnTo>
                  <a:pt x="16" y="10"/>
                </a:lnTo>
                <a:lnTo>
                  <a:pt x="18" y="9"/>
                </a:lnTo>
                <a:lnTo>
                  <a:pt x="13" y="13"/>
                </a:lnTo>
                <a:lnTo>
                  <a:pt x="11" y="14"/>
                </a:lnTo>
                <a:lnTo>
                  <a:pt x="12" y="14"/>
                </a:lnTo>
                <a:lnTo>
                  <a:pt x="14" y="13"/>
                </a:lnTo>
                <a:lnTo>
                  <a:pt x="23" y="6"/>
                </a:lnTo>
                <a:lnTo>
                  <a:pt x="24" y="5"/>
                </a:lnTo>
                <a:lnTo>
                  <a:pt x="28" y="1"/>
                </a:lnTo>
                <a:lnTo>
                  <a:pt x="26" y="3"/>
                </a:lnTo>
                <a:lnTo>
                  <a:pt x="25" y="2"/>
                </a:lnTo>
                <a:lnTo>
                  <a:pt x="23" y="3"/>
                </a:lnTo>
                <a:lnTo>
                  <a:pt x="22" y="3"/>
                </a:lnTo>
                <a:lnTo>
                  <a:pt x="21" y="7"/>
                </a:lnTo>
                <a:lnTo>
                  <a:pt x="20" y="6"/>
                </a:lnTo>
                <a:lnTo>
                  <a:pt x="18" y="6"/>
                </a:lnTo>
                <a:lnTo>
                  <a:pt x="21" y="3"/>
                </a:lnTo>
                <a:lnTo>
                  <a:pt x="23" y="0"/>
                </a:lnTo>
                <a:lnTo>
                  <a:pt x="22" y="0"/>
                </a:lnTo>
                <a:lnTo>
                  <a:pt x="18" y="5"/>
                </a:lnTo>
                <a:lnTo>
                  <a:pt x="14" y="7"/>
                </a:lnTo>
                <a:lnTo>
                  <a:pt x="11" y="7"/>
                </a:lnTo>
                <a:lnTo>
                  <a:pt x="11" y="8"/>
                </a:lnTo>
                <a:lnTo>
                  <a:pt x="8" y="9"/>
                </a:lnTo>
                <a:lnTo>
                  <a:pt x="6" y="9"/>
                </a:lnTo>
                <a:lnTo>
                  <a:pt x="6" y="10"/>
                </a:lnTo>
                <a:lnTo>
                  <a:pt x="5" y="10"/>
                </a:lnTo>
                <a:lnTo>
                  <a:pt x="4" y="12"/>
                </a:lnTo>
                <a:lnTo>
                  <a:pt x="4" y="11"/>
                </a:lnTo>
                <a:lnTo>
                  <a:pt x="3" y="13"/>
                </a:lnTo>
                <a:lnTo>
                  <a:pt x="1" y="13"/>
                </a:lnTo>
                <a:lnTo>
                  <a:pt x="0" y="15"/>
                </a:lnTo>
                <a:lnTo>
                  <a:pt x="0" y="16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97" name="Washington">
            <a:extLst>
              <a:ext uri="{FF2B5EF4-FFF2-40B4-BE49-F238E27FC236}">
                <a16:creationId xmlns:a16="http://schemas.microsoft.com/office/drawing/2014/main" id="{38B2096E-8756-4D3F-B995-857449712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946275" y="1349375"/>
            <a:ext cx="815975" cy="584200"/>
          </a:xfrm>
          <a:custGeom>
            <a:avLst/>
            <a:gdLst>
              <a:gd name="T0" fmla="*/ 2147483646 w 104"/>
              <a:gd name="T1" fmla="*/ 2147483646 h 75"/>
              <a:gd name="T2" fmla="*/ 2147483646 w 104"/>
              <a:gd name="T3" fmla="*/ 2147483646 h 75"/>
              <a:gd name="T4" fmla="*/ 2147483646 w 104"/>
              <a:gd name="T5" fmla="*/ 2147483646 h 75"/>
              <a:gd name="T6" fmla="*/ 2147483646 w 104"/>
              <a:gd name="T7" fmla="*/ 2147483646 h 75"/>
              <a:gd name="T8" fmla="*/ 2147483646 w 104"/>
              <a:gd name="T9" fmla="*/ 2147483646 h 75"/>
              <a:gd name="T10" fmla="*/ 2147483646 w 104"/>
              <a:gd name="T11" fmla="*/ 2147483646 h 75"/>
              <a:gd name="T12" fmla="*/ 0 w 104"/>
              <a:gd name="T13" fmla="*/ 2147483646 h 75"/>
              <a:gd name="T14" fmla="*/ 2147483646 w 104"/>
              <a:gd name="T15" fmla="*/ 2147483646 h 75"/>
              <a:gd name="T16" fmla="*/ 2147483646 w 104"/>
              <a:gd name="T17" fmla="*/ 2147483646 h 75"/>
              <a:gd name="T18" fmla="*/ 2147483646 w 104"/>
              <a:gd name="T19" fmla="*/ 2147483646 h 75"/>
              <a:gd name="T20" fmla="*/ 2147483646 w 104"/>
              <a:gd name="T21" fmla="*/ 2147483646 h 75"/>
              <a:gd name="T22" fmla="*/ 2147483646 w 104"/>
              <a:gd name="T23" fmla="*/ 0 h 75"/>
              <a:gd name="T24" fmla="*/ 2147483646 w 104"/>
              <a:gd name="T25" fmla="*/ 2147483646 h 75"/>
              <a:gd name="T26" fmla="*/ 2147483646 w 104"/>
              <a:gd name="T27" fmla="*/ 2147483646 h 75"/>
              <a:gd name="T28" fmla="*/ 2147483646 w 104"/>
              <a:gd name="T29" fmla="*/ 2147483646 h 75"/>
              <a:gd name="T30" fmla="*/ 2147483646 w 104"/>
              <a:gd name="T31" fmla="*/ 2147483646 h 75"/>
              <a:gd name="T32" fmla="*/ 2147483646 w 104"/>
              <a:gd name="T33" fmla="*/ 2147483646 h 75"/>
              <a:gd name="T34" fmla="*/ 2147483646 w 104"/>
              <a:gd name="T35" fmla="*/ 2147483646 h 75"/>
              <a:gd name="T36" fmla="*/ 2147483646 w 104"/>
              <a:gd name="T37" fmla="*/ 2147483646 h 75"/>
              <a:gd name="T38" fmla="*/ 2147483646 w 104"/>
              <a:gd name="T39" fmla="*/ 2147483646 h 75"/>
              <a:gd name="T40" fmla="*/ 2147483646 w 104"/>
              <a:gd name="T41" fmla="*/ 2147483646 h 75"/>
              <a:gd name="T42" fmla="*/ 2147483646 w 104"/>
              <a:gd name="T43" fmla="*/ 2147483646 h 75"/>
              <a:gd name="T44" fmla="*/ 2147483646 w 104"/>
              <a:gd name="T45" fmla="*/ 2147483646 h 75"/>
              <a:gd name="T46" fmla="*/ 2147483646 w 104"/>
              <a:gd name="T47" fmla="*/ 2147483646 h 75"/>
              <a:gd name="T48" fmla="*/ 2147483646 w 104"/>
              <a:gd name="T49" fmla="*/ 2147483646 h 75"/>
              <a:gd name="T50" fmla="*/ 2147483646 w 104"/>
              <a:gd name="T51" fmla="*/ 2147483646 h 75"/>
              <a:gd name="T52" fmla="*/ 2147483646 w 104"/>
              <a:gd name="T53" fmla="*/ 2147483646 h 75"/>
              <a:gd name="T54" fmla="*/ 2147483646 w 104"/>
              <a:gd name="T55" fmla="*/ 2147483646 h 75"/>
              <a:gd name="T56" fmla="*/ 2147483646 w 104"/>
              <a:gd name="T57" fmla="*/ 2147483646 h 75"/>
              <a:gd name="T58" fmla="*/ 2147483646 w 104"/>
              <a:gd name="T59" fmla="*/ 2147483646 h 75"/>
              <a:gd name="T60" fmla="*/ 2147483646 w 104"/>
              <a:gd name="T61" fmla="*/ 2147483646 h 75"/>
              <a:gd name="T62" fmla="*/ 2147483646 w 104"/>
              <a:gd name="T63" fmla="*/ 2147483646 h 75"/>
              <a:gd name="T64" fmla="*/ 2147483646 w 104"/>
              <a:gd name="T65" fmla="*/ 2147483646 h 75"/>
              <a:gd name="T66" fmla="*/ 2147483646 w 104"/>
              <a:gd name="T67" fmla="*/ 2147483646 h 75"/>
              <a:gd name="T68" fmla="*/ 2147483646 w 104"/>
              <a:gd name="T69" fmla="*/ 2147483646 h 75"/>
              <a:gd name="T70" fmla="*/ 2147483646 w 104"/>
              <a:gd name="T71" fmla="*/ 2147483646 h 75"/>
              <a:gd name="T72" fmla="*/ 2147483646 w 104"/>
              <a:gd name="T73" fmla="*/ 2147483646 h 75"/>
              <a:gd name="T74" fmla="*/ 2147483646 w 104"/>
              <a:gd name="T75" fmla="*/ 2147483646 h 75"/>
              <a:gd name="T76" fmla="*/ 2147483646 w 104"/>
              <a:gd name="T77" fmla="*/ 2147483646 h 75"/>
              <a:gd name="T78" fmla="*/ 2147483646 w 104"/>
              <a:gd name="T79" fmla="*/ 2147483646 h 75"/>
              <a:gd name="T80" fmla="*/ 2147483646 w 104"/>
              <a:gd name="T81" fmla="*/ 2147483646 h 75"/>
              <a:gd name="T82" fmla="*/ 2147483646 w 104"/>
              <a:gd name="T83" fmla="*/ 2147483646 h 75"/>
              <a:gd name="T84" fmla="*/ 2147483646 w 104"/>
              <a:gd name="T85" fmla="*/ 2147483646 h 75"/>
              <a:gd name="T86" fmla="*/ 2147483646 w 104"/>
              <a:gd name="T87" fmla="*/ 2147483646 h 7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04"/>
              <a:gd name="T133" fmla="*/ 0 h 75"/>
              <a:gd name="T134" fmla="*/ 104 w 104"/>
              <a:gd name="T135" fmla="*/ 75 h 7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04" h="75">
                <a:moveTo>
                  <a:pt x="2" y="12"/>
                </a:moveTo>
                <a:lnTo>
                  <a:pt x="4" y="16"/>
                </a:lnTo>
                <a:lnTo>
                  <a:pt x="4" y="21"/>
                </a:lnTo>
                <a:lnTo>
                  <a:pt x="3" y="24"/>
                </a:lnTo>
                <a:lnTo>
                  <a:pt x="4" y="26"/>
                </a:lnTo>
                <a:lnTo>
                  <a:pt x="3" y="32"/>
                </a:lnTo>
                <a:lnTo>
                  <a:pt x="5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2" y="35"/>
                </a:lnTo>
                <a:lnTo>
                  <a:pt x="2" y="37"/>
                </a:lnTo>
                <a:lnTo>
                  <a:pt x="5" y="37"/>
                </a:lnTo>
                <a:lnTo>
                  <a:pt x="5" y="38"/>
                </a:lnTo>
                <a:lnTo>
                  <a:pt x="3" y="39"/>
                </a:lnTo>
                <a:lnTo>
                  <a:pt x="4" y="41"/>
                </a:lnTo>
                <a:lnTo>
                  <a:pt x="2" y="44"/>
                </a:lnTo>
                <a:lnTo>
                  <a:pt x="2" y="39"/>
                </a:lnTo>
                <a:lnTo>
                  <a:pt x="0" y="44"/>
                </a:lnTo>
                <a:lnTo>
                  <a:pt x="3" y="46"/>
                </a:lnTo>
                <a:lnTo>
                  <a:pt x="7" y="48"/>
                </a:lnTo>
                <a:lnTo>
                  <a:pt x="8" y="50"/>
                </a:lnTo>
                <a:lnTo>
                  <a:pt x="10" y="50"/>
                </a:lnTo>
                <a:lnTo>
                  <a:pt x="14" y="58"/>
                </a:lnTo>
                <a:lnTo>
                  <a:pt x="13" y="61"/>
                </a:lnTo>
                <a:lnTo>
                  <a:pt x="19" y="66"/>
                </a:lnTo>
                <a:lnTo>
                  <a:pt x="30" y="65"/>
                </a:lnTo>
                <a:lnTo>
                  <a:pt x="38" y="69"/>
                </a:lnTo>
                <a:lnTo>
                  <a:pt x="41" y="68"/>
                </a:lnTo>
                <a:lnTo>
                  <a:pt x="65" y="69"/>
                </a:lnTo>
                <a:lnTo>
                  <a:pt x="92" y="75"/>
                </a:lnTo>
                <a:lnTo>
                  <a:pt x="93" y="67"/>
                </a:lnTo>
                <a:lnTo>
                  <a:pt x="104" y="19"/>
                </a:lnTo>
                <a:lnTo>
                  <a:pt x="32" y="0"/>
                </a:lnTo>
                <a:lnTo>
                  <a:pt x="31" y="0"/>
                </a:lnTo>
                <a:lnTo>
                  <a:pt x="32" y="1"/>
                </a:lnTo>
                <a:lnTo>
                  <a:pt x="31" y="2"/>
                </a:lnTo>
                <a:lnTo>
                  <a:pt x="32" y="3"/>
                </a:lnTo>
                <a:lnTo>
                  <a:pt x="32" y="4"/>
                </a:lnTo>
                <a:lnTo>
                  <a:pt x="32" y="5"/>
                </a:lnTo>
                <a:lnTo>
                  <a:pt x="33" y="4"/>
                </a:lnTo>
                <a:lnTo>
                  <a:pt x="34" y="5"/>
                </a:lnTo>
                <a:lnTo>
                  <a:pt x="34" y="7"/>
                </a:lnTo>
                <a:lnTo>
                  <a:pt x="34" y="8"/>
                </a:lnTo>
                <a:lnTo>
                  <a:pt x="33" y="11"/>
                </a:lnTo>
                <a:lnTo>
                  <a:pt x="31" y="9"/>
                </a:lnTo>
                <a:lnTo>
                  <a:pt x="30" y="9"/>
                </a:lnTo>
                <a:lnTo>
                  <a:pt x="30" y="11"/>
                </a:lnTo>
                <a:lnTo>
                  <a:pt x="31" y="11"/>
                </a:lnTo>
                <a:lnTo>
                  <a:pt x="33" y="14"/>
                </a:lnTo>
                <a:lnTo>
                  <a:pt x="32" y="18"/>
                </a:lnTo>
                <a:lnTo>
                  <a:pt x="33" y="19"/>
                </a:lnTo>
                <a:lnTo>
                  <a:pt x="34" y="19"/>
                </a:lnTo>
                <a:lnTo>
                  <a:pt x="33" y="20"/>
                </a:lnTo>
                <a:lnTo>
                  <a:pt x="32" y="21"/>
                </a:lnTo>
                <a:lnTo>
                  <a:pt x="30" y="23"/>
                </a:lnTo>
                <a:lnTo>
                  <a:pt x="30" y="24"/>
                </a:lnTo>
                <a:lnTo>
                  <a:pt x="30" y="25"/>
                </a:lnTo>
                <a:lnTo>
                  <a:pt x="29" y="25"/>
                </a:lnTo>
                <a:lnTo>
                  <a:pt x="30" y="27"/>
                </a:lnTo>
                <a:lnTo>
                  <a:pt x="29" y="27"/>
                </a:lnTo>
                <a:lnTo>
                  <a:pt x="29" y="31"/>
                </a:lnTo>
                <a:lnTo>
                  <a:pt x="27" y="32"/>
                </a:lnTo>
                <a:lnTo>
                  <a:pt x="27" y="33"/>
                </a:lnTo>
                <a:lnTo>
                  <a:pt x="26" y="32"/>
                </a:lnTo>
                <a:lnTo>
                  <a:pt x="25" y="33"/>
                </a:lnTo>
                <a:lnTo>
                  <a:pt x="23" y="35"/>
                </a:lnTo>
                <a:lnTo>
                  <a:pt x="22" y="35"/>
                </a:lnTo>
                <a:lnTo>
                  <a:pt x="21" y="34"/>
                </a:lnTo>
                <a:lnTo>
                  <a:pt x="21" y="35"/>
                </a:lnTo>
                <a:lnTo>
                  <a:pt x="20" y="34"/>
                </a:lnTo>
                <a:lnTo>
                  <a:pt x="20" y="36"/>
                </a:lnTo>
                <a:lnTo>
                  <a:pt x="19" y="36"/>
                </a:lnTo>
                <a:lnTo>
                  <a:pt x="19" y="34"/>
                </a:lnTo>
                <a:lnTo>
                  <a:pt x="18" y="35"/>
                </a:lnTo>
                <a:lnTo>
                  <a:pt x="20" y="33"/>
                </a:lnTo>
                <a:lnTo>
                  <a:pt x="18" y="33"/>
                </a:lnTo>
                <a:lnTo>
                  <a:pt x="19" y="32"/>
                </a:lnTo>
                <a:lnTo>
                  <a:pt x="18" y="32"/>
                </a:lnTo>
                <a:lnTo>
                  <a:pt x="19" y="31"/>
                </a:lnTo>
                <a:lnTo>
                  <a:pt x="20" y="32"/>
                </a:lnTo>
                <a:lnTo>
                  <a:pt x="21" y="31"/>
                </a:lnTo>
                <a:lnTo>
                  <a:pt x="23" y="30"/>
                </a:lnTo>
                <a:lnTo>
                  <a:pt x="22" y="32"/>
                </a:lnTo>
                <a:lnTo>
                  <a:pt x="22" y="34"/>
                </a:lnTo>
                <a:lnTo>
                  <a:pt x="23" y="31"/>
                </a:lnTo>
                <a:lnTo>
                  <a:pt x="25" y="30"/>
                </a:lnTo>
                <a:lnTo>
                  <a:pt x="24" y="32"/>
                </a:lnTo>
                <a:lnTo>
                  <a:pt x="25" y="33"/>
                </a:lnTo>
                <a:lnTo>
                  <a:pt x="25" y="31"/>
                </a:lnTo>
                <a:lnTo>
                  <a:pt x="26" y="30"/>
                </a:lnTo>
                <a:lnTo>
                  <a:pt x="27" y="28"/>
                </a:lnTo>
                <a:lnTo>
                  <a:pt x="27" y="27"/>
                </a:lnTo>
                <a:lnTo>
                  <a:pt x="25" y="27"/>
                </a:lnTo>
                <a:lnTo>
                  <a:pt x="25" y="25"/>
                </a:lnTo>
                <a:lnTo>
                  <a:pt x="26" y="26"/>
                </a:lnTo>
                <a:lnTo>
                  <a:pt x="26" y="24"/>
                </a:lnTo>
                <a:lnTo>
                  <a:pt x="29" y="24"/>
                </a:lnTo>
                <a:lnTo>
                  <a:pt x="29" y="21"/>
                </a:lnTo>
                <a:lnTo>
                  <a:pt x="28" y="19"/>
                </a:lnTo>
                <a:lnTo>
                  <a:pt x="28" y="22"/>
                </a:lnTo>
                <a:lnTo>
                  <a:pt x="27" y="21"/>
                </a:lnTo>
                <a:lnTo>
                  <a:pt x="26" y="23"/>
                </a:lnTo>
                <a:lnTo>
                  <a:pt x="24" y="24"/>
                </a:lnTo>
                <a:lnTo>
                  <a:pt x="23" y="24"/>
                </a:lnTo>
                <a:lnTo>
                  <a:pt x="21" y="26"/>
                </a:lnTo>
                <a:lnTo>
                  <a:pt x="19" y="28"/>
                </a:lnTo>
                <a:lnTo>
                  <a:pt x="22" y="28"/>
                </a:lnTo>
                <a:lnTo>
                  <a:pt x="19" y="29"/>
                </a:lnTo>
                <a:lnTo>
                  <a:pt x="18" y="29"/>
                </a:lnTo>
                <a:lnTo>
                  <a:pt x="21" y="24"/>
                </a:lnTo>
                <a:lnTo>
                  <a:pt x="23" y="24"/>
                </a:lnTo>
                <a:lnTo>
                  <a:pt x="25" y="21"/>
                </a:lnTo>
                <a:lnTo>
                  <a:pt x="25" y="22"/>
                </a:lnTo>
                <a:lnTo>
                  <a:pt x="27" y="21"/>
                </a:lnTo>
                <a:lnTo>
                  <a:pt x="28" y="18"/>
                </a:lnTo>
                <a:lnTo>
                  <a:pt x="28" y="16"/>
                </a:lnTo>
                <a:lnTo>
                  <a:pt x="27" y="18"/>
                </a:lnTo>
                <a:lnTo>
                  <a:pt x="26" y="17"/>
                </a:lnTo>
                <a:lnTo>
                  <a:pt x="27" y="15"/>
                </a:lnTo>
                <a:lnTo>
                  <a:pt x="26" y="15"/>
                </a:lnTo>
                <a:lnTo>
                  <a:pt x="26" y="17"/>
                </a:lnTo>
                <a:lnTo>
                  <a:pt x="25" y="18"/>
                </a:lnTo>
                <a:lnTo>
                  <a:pt x="25" y="16"/>
                </a:lnTo>
                <a:lnTo>
                  <a:pt x="24" y="15"/>
                </a:lnTo>
                <a:lnTo>
                  <a:pt x="24" y="16"/>
                </a:lnTo>
                <a:lnTo>
                  <a:pt x="23" y="14"/>
                </a:lnTo>
                <a:lnTo>
                  <a:pt x="20" y="14"/>
                </a:lnTo>
                <a:lnTo>
                  <a:pt x="11" y="9"/>
                </a:lnTo>
                <a:lnTo>
                  <a:pt x="4" y="3"/>
                </a:lnTo>
                <a:lnTo>
                  <a:pt x="2" y="7"/>
                </a:lnTo>
                <a:lnTo>
                  <a:pt x="2" y="12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698" name="Freeform 19">
            <a:extLst>
              <a:ext uri="{FF2B5EF4-FFF2-40B4-BE49-F238E27FC236}">
                <a16:creationId xmlns:a16="http://schemas.microsoft.com/office/drawing/2014/main" id="{563C737B-6F3A-41B1-8144-B60C939F50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165350" y="1435100"/>
            <a:ext cx="23813" cy="61913"/>
          </a:xfrm>
          <a:custGeom>
            <a:avLst/>
            <a:gdLst>
              <a:gd name="T0" fmla="*/ 0 w 3"/>
              <a:gd name="T1" fmla="*/ 2147483646 h 8"/>
              <a:gd name="T2" fmla="*/ 2147483646 w 3"/>
              <a:gd name="T3" fmla="*/ 0 h 8"/>
              <a:gd name="T4" fmla="*/ 2147483646 w 3"/>
              <a:gd name="T5" fmla="*/ 2147483646 h 8"/>
              <a:gd name="T6" fmla="*/ 2147483646 w 3"/>
              <a:gd name="T7" fmla="*/ 2147483646 h 8"/>
              <a:gd name="T8" fmla="*/ 0 w 3"/>
              <a:gd name="T9" fmla="*/ 2147483646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8"/>
              <a:gd name="T17" fmla="*/ 3 w 3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8">
                <a:moveTo>
                  <a:pt x="0" y="2"/>
                </a:moveTo>
                <a:lnTo>
                  <a:pt x="2" y="0"/>
                </a:lnTo>
                <a:lnTo>
                  <a:pt x="3" y="1"/>
                </a:lnTo>
                <a:lnTo>
                  <a:pt x="2" y="8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699" name="Alabama">
            <a:extLst>
              <a:ext uri="{FF2B5EF4-FFF2-40B4-BE49-F238E27FC236}">
                <a16:creationId xmlns:a16="http://schemas.microsoft.com/office/drawing/2014/main" id="{88206BCA-1C08-4418-BA45-CBB8C29EE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68988" y="3822700"/>
            <a:ext cx="461962" cy="744538"/>
          </a:xfrm>
          <a:custGeom>
            <a:avLst/>
            <a:gdLst>
              <a:gd name="T0" fmla="*/ 0 w 59"/>
              <a:gd name="T1" fmla="*/ 2147483646 h 96"/>
              <a:gd name="T2" fmla="*/ 2147483646 w 59"/>
              <a:gd name="T3" fmla="*/ 2147483646 h 96"/>
              <a:gd name="T4" fmla="*/ 0 w 59"/>
              <a:gd name="T5" fmla="*/ 2147483646 h 96"/>
              <a:gd name="T6" fmla="*/ 2147483646 w 59"/>
              <a:gd name="T7" fmla="*/ 2147483646 h 96"/>
              <a:gd name="T8" fmla="*/ 2147483646 w 59"/>
              <a:gd name="T9" fmla="*/ 2147483646 h 96"/>
              <a:gd name="T10" fmla="*/ 2147483646 w 59"/>
              <a:gd name="T11" fmla="*/ 2147483646 h 96"/>
              <a:gd name="T12" fmla="*/ 2147483646 w 59"/>
              <a:gd name="T13" fmla="*/ 2147483646 h 96"/>
              <a:gd name="T14" fmla="*/ 2147483646 w 59"/>
              <a:gd name="T15" fmla="*/ 2147483646 h 96"/>
              <a:gd name="T16" fmla="*/ 2147483646 w 59"/>
              <a:gd name="T17" fmla="*/ 2147483646 h 96"/>
              <a:gd name="T18" fmla="*/ 2147483646 w 59"/>
              <a:gd name="T19" fmla="*/ 2147483646 h 96"/>
              <a:gd name="T20" fmla="*/ 2147483646 w 59"/>
              <a:gd name="T21" fmla="*/ 2147483646 h 96"/>
              <a:gd name="T22" fmla="*/ 2147483646 w 59"/>
              <a:gd name="T23" fmla="*/ 2147483646 h 96"/>
              <a:gd name="T24" fmla="*/ 2147483646 w 59"/>
              <a:gd name="T25" fmla="*/ 2147483646 h 96"/>
              <a:gd name="T26" fmla="*/ 2147483646 w 59"/>
              <a:gd name="T27" fmla="*/ 2147483646 h 96"/>
              <a:gd name="T28" fmla="*/ 2147483646 w 59"/>
              <a:gd name="T29" fmla="*/ 2147483646 h 96"/>
              <a:gd name="T30" fmla="*/ 2147483646 w 59"/>
              <a:gd name="T31" fmla="*/ 2147483646 h 96"/>
              <a:gd name="T32" fmla="*/ 2147483646 w 59"/>
              <a:gd name="T33" fmla="*/ 2147483646 h 96"/>
              <a:gd name="T34" fmla="*/ 2147483646 w 59"/>
              <a:gd name="T35" fmla="*/ 2147483646 h 96"/>
              <a:gd name="T36" fmla="*/ 2147483646 w 59"/>
              <a:gd name="T37" fmla="*/ 2147483646 h 96"/>
              <a:gd name="T38" fmla="*/ 2147483646 w 59"/>
              <a:gd name="T39" fmla="*/ 2147483646 h 96"/>
              <a:gd name="T40" fmla="*/ 2147483646 w 59"/>
              <a:gd name="T41" fmla="*/ 2147483646 h 96"/>
              <a:gd name="T42" fmla="*/ 2147483646 w 59"/>
              <a:gd name="T43" fmla="*/ 2147483646 h 96"/>
              <a:gd name="T44" fmla="*/ 2147483646 w 59"/>
              <a:gd name="T45" fmla="*/ 0 h 96"/>
              <a:gd name="T46" fmla="*/ 0 w 59"/>
              <a:gd name="T47" fmla="*/ 2147483646 h 9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59"/>
              <a:gd name="T73" fmla="*/ 0 h 96"/>
              <a:gd name="T74" fmla="*/ 59 w 59"/>
              <a:gd name="T75" fmla="*/ 96 h 9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59" h="96">
                <a:moveTo>
                  <a:pt x="0" y="3"/>
                </a:moveTo>
                <a:lnTo>
                  <a:pt x="1" y="5"/>
                </a:lnTo>
                <a:lnTo>
                  <a:pt x="0" y="65"/>
                </a:lnTo>
                <a:lnTo>
                  <a:pt x="4" y="94"/>
                </a:lnTo>
                <a:lnTo>
                  <a:pt x="8" y="94"/>
                </a:lnTo>
                <a:lnTo>
                  <a:pt x="10" y="86"/>
                </a:lnTo>
                <a:lnTo>
                  <a:pt x="11" y="88"/>
                </a:lnTo>
                <a:lnTo>
                  <a:pt x="11" y="92"/>
                </a:lnTo>
                <a:lnTo>
                  <a:pt x="14" y="94"/>
                </a:lnTo>
                <a:lnTo>
                  <a:pt x="10" y="96"/>
                </a:lnTo>
                <a:lnTo>
                  <a:pt x="19" y="94"/>
                </a:lnTo>
                <a:lnTo>
                  <a:pt x="20" y="91"/>
                </a:lnTo>
                <a:lnTo>
                  <a:pt x="19" y="90"/>
                </a:lnTo>
                <a:lnTo>
                  <a:pt x="20" y="88"/>
                </a:lnTo>
                <a:lnTo>
                  <a:pt x="16" y="84"/>
                </a:lnTo>
                <a:lnTo>
                  <a:pt x="16" y="81"/>
                </a:lnTo>
                <a:lnTo>
                  <a:pt x="59" y="77"/>
                </a:lnTo>
                <a:lnTo>
                  <a:pt x="56" y="61"/>
                </a:lnTo>
                <a:lnTo>
                  <a:pt x="56" y="56"/>
                </a:lnTo>
                <a:lnTo>
                  <a:pt x="58" y="53"/>
                </a:lnTo>
                <a:lnTo>
                  <a:pt x="57" y="47"/>
                </a:lnTo>
                <a:lnTo>
                  <a:pt x="52" y="41"/>
                </a:lnTo>
                <a:lnTo>
                  <a:pt x="41" y="0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0" name="Arizona">
            <a:extLst>
              <a:ext uri="{FF2B5EF4-FFF2-40B4-BE49-F238E27FC236}">
                <a16:creationId xmlns:a16="http://schemas.microsoft.com/office/drawing/2014/main" id="{1B406EAD-0AF7-404C-8D85-407794637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470150" y="3354388"/>
            <a:ext cx="833438" cy="957262"/>
          </a:xfrm>
          <a:custGeom>
            <a:avLst/>
            <a:gdLst>
              <a:gd name="T0" fmla="*/ 0 w 106"/>
              <a:gd name="T1" fmla="*/ 2147483646 h 123"/>
              <a:gd name="T2" fmla="*/ 2147483646 w 106"/>
              <a:gd name="T3" fmla="*/ 2147483646 h 123"/>
              <a:gd name="T4" fmla="*/ 2147483646 w 106"/>
              <a:gd name="T5" fmla="*/ 2147483646 h 123"/>
              <a:gd name="T6" fmla="*/ 2147483646 w 106"/>
              <a:gd name="T7" fmla="*/ 2147483646 h 123"/>
              <a:gd name="T8" fmla="*/ 2147483646 w 106"/>
              <a:gd name="T9" fmla="*/ 2147483646 h 123"/>
              <a:gd name="T10" fmla="*/ 2147483646 w 106"/>
              <a:gd name="T11" fmla="*/ 2147483646 h 123"/>
              <a:gd name="T12" fmla="*/ 2147483646 w 106"/>
              <a:gd name="T13" fmla="*/ 2147483646 h 123"/>
              <a:gd name="T14" fmla="*/ 2147483646 w 106"/>
              <a:gd name="T15" fmla="*/ 2147483646 h 123"/>
              <a:gd name="T16" fmla="*/ 2147483646 w 106"/>
              <a:gd name="T17" fmla="*/ 2147483646 h 123"/>
              <a:gd name="T18" fmla="*/ 2147483646 w 106"/>
              <a:gd name="T19" fmla="*/ 2147483646 h 123"/>
              <a:gd name="T20" fmla="*/ 2147483646 w 106"/>
              <a:gd name="T21" fmla="*/ 2147483646 h 123"/>
              <a:gd name="T22" fmla="*/ 2147483646 w 106"/>
              <a:gd name="T23" fmla="*/ 0 h 123"/>
              <a:gd name="T24" fmla="*/ 2147483646 w 106"/>
              <a:gd name="T25" fmla="*/ 2147483646 h 123"/>
              <a:gd name="T26" fmla="*/ 2147483646 w 106"/>
              <a:gd name="T27" fmla="*/ 2147483646 h 123"/>
              <a:gd name="T28" fmla="*/ 2147483646 w 106"/>
              <a:gd name="T29" fmla="*/ 2147483646 h 123"/>
              <a:gd name="T30" fmla="*/ 2147483646 w 106"/>
              <a:gd name="T31" fmla="*/ 2147483646 h 123"/>
              <a:gd name="T32" fmla="*/ 2147483646 w 106"/>
              <a:gd name="T33" fmla="*/ 2147483646 h 123"/>
              <a:gd name="T34" fmla="*/ 0 w 106"/>
              <a:gd name="T35" fmla="*/ 2147483646 h 12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6"/>
              <a:gd name="T55" fmla="*/ 0 h 123"/>
              <a:gd name="T56" fmla="*/ 106 w 106"/>
              <a:gd name="T57" fmla="*/ 123 h 12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6" h="123">
                <a:moveTo>
                  <a:pt x="0" y="85"/>
                </a:moveTo>
                <a:lnTo>
                  <a:pt x="7" y="79"/>
                </a:lnTo>
                <a:lnTo>
                  <a:pt x="4" y="74"/>
                </a:lnTo>
                <a:lnTo>
                  <a:pt x="5" y="67"/>
                </a:lnTo>
                <a:lnTo>
                  <a:pt x="12" y="56"/>
                </a:lnTo>
                <a:lnTo>
                  <a:pt x="17" y="52"/>
                </a:lnTo>
                <a:lnTo>
                  <a:pt x="14" y="48"/>
                </a:lnTo>
                <a:lnTo>
                  <a:pt x="13" y="37"/>
                </a:lnTo>
                <a:lnTo>
                  <a:pt x="14" y="16"/>
                </a:lnTo>
                <a:lnTo>
                  <a:pt x="18" y="15"/>
                </a:lnTo>
                <a:lnTo>
                  <a:pt x="24" y="18"/>
                </a:lnTo>
                <a:lnTo>
                  <a:pt x="29" y="0"/>
                </a:lnTo>
                <a:lnTo>
                  <a:pt x="106" y="13"/>
                </a:lnTo>
                <a:lnTo>
                  <a:pt x="90" y="123"/>
                </a:lnTo>
                <a:lnTo>
                  <a:pt x="67" y="120"/>
                </a:lnTo>
                <a:lnTo>
                  <a:pt x="52" y="116"/>
                </a:lnTo>
                <a:lnTo>
                  <a:pt x="22" y="98"/>
                </a:lnTo>
                <a:lnTo>
                  <a:pt x="0" y="8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1" name="Arkansas">
            <a:extLst>
              <a:ext uri="{FF2B5EF4-FFF2-40B4-BE49-F238E27FC236}">
                <a16:creationId xmlns:a16="http://schemas.microsoft.com/office/drawing/2014/main" id="{17125B2E-776D-45E0-BC00-A74F6B0D4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060950" y="3635375"/>
            <a:ext cx="620713" cy="544513"/>
          </a:xfrm>
          <a:custGeom>
            <a:avLst/>
            <a:gdLst>
              <a:gd name="T0" fmla="*/ 0 w 79"/>
              <a:gd name="T1" fmla="*/ 2147483646 h 70"/>
              <a:gd name="T2" fmla="*/ 2147483646 w 79"/>
              <a:gd name="T3" fmla="*/ 2147483646 h 70"/>
              <a:gd name="T4" fmla="*/ 2147483646 w 79"/>
              <a:gd name="T5" fmla="*/ 2147483646 h 70"/>
              <a:gd name="T6" fmla="*/ 2147483646 w 79"/>
              <a:gd name="T7" fmla="*/ 2147483646 h 70"/>
              <a:gd name="T8" fmla="*/ 2147483646 w 79"/>
              <a:gd name="T9" fmla="*/ 2147483646 h 70"/>
              <a:gd name="T10" fmla="*/ 2147483646 w 79"/>
              <a:gd name="T11" fmla="*/ 2147483646 h 70"/>
              <a:gd name="T12" fmla="*/ 2147483646 w 79"/>
              <a:gd name="T13" fmla="*/ 2147483646 h 70"/>
              <a:gd name="T14" fmla="*/ 2147483646 w 79"/>
              <a:gd name="T15" fmla="*/ 2147483646 h 70"/>
              <a:gd name="T16" fmla="*/ 2147483646 w 79"/>
              <a:gd name="T17" fmla="*/ 2147483646 h 70"/>
              <a:gd name="T18" fmla="*/ 2147483646 w 79"/>
              <a:gd name="T19" fmla="*/ 2147483646 h 70"/>
              <a:gd name="T20" fmla="*/ 2147483646 w 79"/>
              <a:gd name="T21" fmla="*/ 2147483646 h 70"/>
              <a:gd name="T22" fmla="*/ 2147483646 w 79"/>
              <a:gd name="T23" fmla="*/ 2147483646 h 70"/>
              <a:gd name="T24" fmla="*/ 2147483646 w 79"/>
              <a:gd name="T25" fmla="*/ 2147483646 h 70"/>
              <a:gd name="T26" fmla="*/ 2147483646 w 79"/>
              <a:gd name="T27" fmla="*/ 2147483646 h 70"/>
              <a:gd name="T28" fmla="*/ 2147483646 w 79"/>
              <a:gd name="T29" fmla="*/ 2147483646 h 70"/>
              <a:gd name="T30" fmla="*/ 2147483646 w 79"/>
              <a:gd name="T31" fmla="*/ 2147483646 h 70"/>
              <a:gd name="T32" fmla="*/ 2147483646 w 79"/>
              <a:gd name="T33" fmla="*/ 2147483646 h 70"/>
              <a:gd name="T34" fmla="*/ 2147483646 w 79"/>
              <a:gd name="T35" fmla="*/ 2147483646 h 70"/>
              <a:gd name="T36" fmla="*/ 2147483646 w 79"/>
              <a:gd name="T37" fmla="*/ 2147483646 h 70"/>
              <a:gd name="T38" fmla="*/ 2147483646 w 79"/>
              <a:gd name="T39" fmla="*/ 0 h 70"/>
              <a:gd name="T40" fmla="*/ 0 w 79"/>
              <a:gd name="T41" fmla="*/ 2147483646 h 7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79"/>
              <a:gd name="T64" fmla="*/ 0 h 70"/>
              <a:gd name="T65" fmla="*/ 79 w 79"/>
              <a:gd name="T66" fmla="*/ 70 h 7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79" h="70">
                <a:moveTo>
                  <a:pt x="0" y="2"/>
                </a:moveTo>
                <a:lnTo>
                  <a:pt x="3" y="24"/>
                </a:lnTo>
                <a:lnTo>
                  <a:pt x="3" y="58"/>
                </a:lnTo>
                <a:lnTo>
                  <a:pt x="4" y="60"/>
                </a:lnTo>
                <a:lnTo>
                  <a:pt x="10" y="60"/>
                </a:lnTo>
                <a:lnTo>
                  <a:pt x="10" y="70"/>
                </a:lnTo>
                <a:lnTo>
                  <a:pt x="57" y="70"/>
                </a:lnTo>
                <a:lnTo>
                  <a:pt x="56" y="59"/>
                </a:lnTo>
                <a:lnTo>
                  <a:pt x="60" y="47"/>
                </a:lnTo>
                <a:lnTo>
                  <a:pt x="66" y="39"/>
                </a:lnTo>
                <a:lnTo>
                  <a:pt x="65" y="37"/>
                </a:lnTo>
                <a:lnTo>
                  <a:pt x="70" y="29"/>
                </a:lnTo>
                <a:lnTo>
                  <a:pt x="72" y="22"/>
                </a:lnTo>
                <a:lnTo>
                  <a:pt x="71" y="21"/>
                </a:lnTo>
                <a:lnTo>
                  <a:pt x="75" y="17"/>
                </a:lnTo>
                <a:lnTo>
                  <a:pt x="79" y="11"/>
                </a:lnTo>
                <a:lnTo>
                  <a:pt x="78" y="9"/>
                </a:lnTo>
                <a:lnTo>
                  <a:pt x="67" y="10"/>
                </a:lnTo>
                <a:lnTo>
                  <a:pt x="70" y="6"/>
                </a:lnTo>
                <a:lnTo>
                  <a:pt x="69" y="0"/>
                </a:lnTo>
                <a:lnTo>
                  <a:pt x="0" y="2"/>
                </a:lnTo>
                <a:close/>
              </a:path>
            </a:pathLst>
          </a:custGeom>
          <a:solidFill>
            <a:srgbClr val="02818A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2" name="California">
            <a:extLst>
              <a:ext uri="{FF2B5EF4-FFF2-40B4-BE49-F238E27FC236}">
                <a16:creationId xmlns:a16="http://schemas.microsoft.com/office/drawing/2014/main" id="{A26C00B4-62C8-4EA9-897F-51FF62762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638300" y="2320925"/>
            <a:ext cx="966788" cy="1647825"/>
          </a:xfrm>
          <a:custGeom>
            <a:avLst/>
            <a:gdLst>
              <a:gd name="T0" fmla="*/ 2147483646 w 123"/>
              <a:gd name="T1" fmla="*/ 2147483646 h 212"/>
              <a:gd name="T2" fmla="*/ 2147483646 w 123"/>
              <a:gd name="T3" fmla="*/ 2147483646 h 212"/>
              <a:gd name="T4" fmla="*/ 2147483646 w 123"/>
              <a:gd name="T5" fmla="*/ 2147483646 h 212"/>
              <a:gd name="T6" fmla="*/ 2147483646 w 123"/>
              <a:gd name="T7" fmla="*/ 2147483646 h 212"/>
              <a:gd name="T8" fmla="*/ 2147483646 w 123"/>
              <a:gd name="T9" fmla="*/ 2147483646 h 212"/>
              <a:gd name="T10" fmla="*/ 2147483646 w 123"/>
              <a:gd name="T11" fmla="*/ 2147483646 h 212"/>
              <a:gd name="T12" fmla="*/ 2147483646 w 123"/>
              <a:gd name="T13" fmla="*/ 2147483646 h 212"/>
              <a:gd name="T14" fmla="*/ 2147483646 w 123"/>
              <a:gd name="T15" fmla="*/ 2147483646 h 212"/>
              <a:gd name="T16" fmla="*/ 2147483646 w 123"/>
              <a:gd name="T17" fmla="*/ 2147483646 h 212"/>
              <a:gd name="T18" fmla="*/ 2147483646 w 123"/>
              <a:gd name="T19" fmla="*/ 2147483646 h 212"/>
              <a:gd name="T20" fmla="*/ 2147483646 w 123"/>
              <a:gd name="T21" fmla="*/ 2147483646 h 212"/>
              <a:gd name="T22" fmla="*/ 2147483646 w 123"/>
              <a:gd name="T23" fmla="*/ 2147483646 h 212"/>
              <a:gd name="T24" fmla="*/ 2147483646 w 123"/>
              <a:gd name="T25" fmla="*/ 2147483646 h 212"/>
              <a:gd name="T26" fmla="*/ 2147483646 w 123"/>
              <a:gd name="T27" fmla="*/ 2147483646 h 212"/>
              <a:gd name="T28" fmla="*/ 2147483646 w 123"/>
              <a:gd name="T29" fmla="*/ 2147483646 h 212"/>
              <a:gd name="T30" fmla="*/ 2147483646 w 123"/>
              <a:gd name="T31" fmla="*/ 2147483646 h 212"/>
              <a:gd name="T32" fmla="*/ 2147483646 w 123"/>
              <a:gd name="T33" fmla="*/ 2147483646 h 212"/>
              <a:gd name="T34" fmla="*/ 2147483646 w 123"/>
              <a:gd name="T35" fmla="*/ 2147483646 h 212"/>
              <a:gd name="T36" fmla="*/ 2147483646 w 123"/>
              <a:gd name="T37" fmla="*/ 2147483646 h 212"/>
              <a:gd name="T38" fmla="*/ 2147483646 w 123"/>
              <a:gd name="T39" fmla="*/ 2147483646 h 212"/>
              <a:gd name="T40" fmla="*/ 2147483646 w 123"/>
              <a:gd name="T41" fmla="*/ 2147483646 h 212"/>
              <a:gd name="T42" fmla="*/ 2147483646 w 123"/>
              <a:gd name="T43" fmla="*/ 2147483646 h 212"/>
              <a:gd name="T44" fmla="*/ 2147483646 w 123"/>
              <a:gd name="T45" fmla="*/ 2147483646 h 212"/>
              <a:gd name="T46" fmla="*/ 2147483646 w 123"/>
              <a:gd name="T47" fmla="*/ 2147483646 h 212"/>
              <a:gd name="T48" fmla="*/ 2147483646 w 123"/>
              <a:gd name="T49" fmla="*/ 2147483646 h 212"/>
              <a:gd name="T50" fmla="*/ 2147483646 w 123"/>
              <a:gd name="T51" fmla="*/ 2147483646 h 212"/>
              <a:gd name="T52" fmla="*/ 2147483646 w 123"/>
              <a:gd name="T53" fmla="*/ 2147483646 h 212"/>
              <a:gd name="T54" fmla="*/ 2147483646 w 123"/>
              <a:gd name="T55" fmla="*/ 2147483646 h 212"/>
              <a:gd name="T56" fmla="*/ 2147483646 w 123"/>
              <a:gd name="T57" fmla="*/ 2147483646 h 212"/>
              <a:gd name="T58" fmla="*/ 2147483646 w 123"/>
              <a:gd name="T59" fmla="*/ 2147483646 h 212"/>
              <a:gd name="T60" fmla="*/ 2147483646 w 123"/>
              <a:gd name="T61" fmla="*/ 2147483646 h 212"/>
              <a:gd name="T62" fmla="*/ 2147483646 w 123"/>
              <a:gd name="T63" fmla="*/ 2147483646 h 212"/>
              <a:gd name="T64" fmla="*/ 2147483646 w 123"/>
              <a:gd name="T65" fmla="*/ 2147483646 h 212"/>
              <a:gd name="T66" fmla="*/ 2147483646 w 123"/>
              <a:gd name="T67" fmla="*/ 2147483646 h 212"/>
              <a:gd name="T68" fmla="*/ 2147483646 w 123"/>
              <a:gd name="T69" fmla="*/ 2147483646 h 212"/>
              <a:gd name="T70" fmla="*/ 2147483646 w 123"/>
              <a:gd name="T71" fmla="*/ 2147483646 h 212"/>
              <a:gd name="T72" fmla="*/ 2147483646 w 123"/>
              <a:gd name="T73" fmla="*/ 2147483646 h 212"/>
              <a:gd name="T74" fmla="*/ 2147483646 w 123"/>
              <a:gd name="T75" fmla="*/ 2147483646 h 212"/>
              <a:gd name="T76" fmla="*/ 2147483646 w 123"/>
              <a:gd name="T77" fmla="*/ 2147483646 h 212"/>
              <a:gd name="T78" fmla="*/ 2147483646 w 123"/>
              <a:gd name="T79" fmla="*/ 2147483646 h 212"/>
              <a:gd name="T80" fmla="*/ 2147483646 w 123"/>
              <a:gd name="T81" fmla="*/ 2147483646 h 212"/>
              <a:gd name="T82" fmla="*/ 2147483646 w 123"/>
              <a:gd name="T83" fmla="*/ 2147483646 h 212"/>
              <a:gd name="T84" fmla="*/ 2147483646 w 123"/>
              <a:gd name="T85" fmla="*/ 2147483646 h 212"/>
              <a:gd name="T86" fmla="*/ 2147483646 w 123"/>
              <a:gd name="T87" fmla="*/ 2147483646 h 212"/>
              <a:gd name="T88" fmla="*/ 2147483646 w 123"/>
              <a:gd name="T89" fmla="*/ 2147483646 h 212"/>
              <a:gd name="T90" fmla="*/ 2147483646 w 123"/>
              <a:gd name="T91" fmla="*/ 2147483646 h 212"/>
              <a:gd name="T92" fmla="*/ 2147483646 w 123"/>
              <a:gd name="T93" fmla="*/ 2147483646 h 212"/>
              <a:gd name="T94" fmla="*/ 2147483646 w 123"/>
              <a:gd name="T95" fmla="*/ 2147483646 h 212"/>
              <a:gd name="T96" fmla="*/ 2147483646 w 123"/>
              <a:gd name="T97" fmla="*/ 0 h 212"/>
              <a:gd name="T98" fmla="*/ 2147483646 w 123"/>
              <a:gd name="T99" fmla="*/ 2147483646 h 212"/>
              <a:gd name="T100" fmla="*/ 2147483646 w 123"/>
              <a:gd name="T101" fmla="*/ 2147483646 h 212"/>
              <a:gd name="T102" fmla="*/ 0 w 123"/>
              <a:gd name="T103" fmla="*/ 2147483646 h 212"/>
              <a:gd name="T104" fmla="*/ 2147483646 w 123"/>
              <a:gd name="T105" fmla="*/ 2147483646 h 212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23"/>
              <a:gd name="T160" fmla="*/ 0 h 212"/>
              <a:gd name="T161" fmla="*/ 123 w 123"/>
              <a:gd name="T162" fmla="*/ 212 h 212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23" h="212">
                <a:moveTo>
                  <a:pt x="3" y="38"/>
                </a:moveTo>
                <a:lnTo>
                  <a:pt x="4" y="43"/>
                </a:lnTo>
                <a:lnTo>
                  <a:pt x="1" y="59"/>
                </a:lnTo>
                <a:lnTo>
                  <a:pt x="3" y="64"/>
                </a:lnTo>
                <a:lnTo>
                  <a:pt x="13" y="86"/>
                </a:lnTo>
                <a:lnTo>
                  <a:pt x="14" y="85"/>
                </a:lnTo>
                <a:lnTo>
                  <a:pt x="14" y="81"/>
                </a:lnTo>
                <a:lnTo>
                  <a:pt x="16" y="80"/>
                </a:lnTo>
                <a:lnTo>
                  <a:pt x="18" y="81"/>
                </a:lnTo>
                <a:lnTo>
                  <a:pt x="15" y="84"/>
                </a:lnTo>
                <a:lnTo>
                  <a:pt x="16" y="85"/>
                </a:lnTo>
                <a:lnTo>
                  <a:pt x="18" y="95"/>
                </a:lnTo>
                <a:lnTo>
                  <a:pt x="17" y="95"/>
                </a:lnTo>
                <a:lnTo>
                  <a:pt x="13" y="91"/>
                </a:lnTo>
                <a:lnTo>
                  <a:pt x="14" y="87"/>
                </a:lnTo>
                <a:lnTo>
                  <a:pt x="13" y="87"/>
                </a:lnTo>
                <a:lnTo>
                  <a:pt x="11" y="91"/>
                </a:lnTo>
                <a:lnTo>
                  <a:pt x="11" y="100"/>
                </a:lnTo>
                <a:lnTo>
                  <a:pt x="13" y="104"/>
                </a:lnTo>
                <a:lnTo>
                  <a:pt x="18" y="107"/>
                </a:lnTo>
                <a:lnTo>
                  <a:pt x="17" y="112"/>
                </a:lnTo>
                <a:lnTo>
                  <a:pt x="14" y="112"/>
                </a:lnTo>
                <a:lnTo>
                  <a:pt x="13" y="118"/>
                </a:lnTo>
                <a:lnTo>
                  <a:pt x="19" y="130"/>
                </a:lnTo>
                <a:lnTo>
                  <a:pt x="24" y="138"/>
                </a:lnTo>
                <a:lnTo>
                  <a:pt x="23" y="143"/>
                </a:lnTo>
                <a:lnTo>
                  <a:pt x="26" y="146"/>
                </a:lnTo>
                <a:lnTo>
                  <a:pt x="25" y="149"/>
                </a:lnTo>
                <a:lnTo>
                  <a:pt x="23" y="156"/>
                </a:lnTo>
                <a:lnTo>
                  <a:pt x="26" y="159"/>
                </a:lnTo>
                <a:lnTo>
                  <a:pt x="41" y="164"/>
                </a:lnTo>
                <a:lnTo>
                  <a:pt x="47" y="172"/>
                </a:lnTo>
                <a:lnTo>
                  <a:pt x="54" y="175"/>
                </a:lnTo>
                <a:lnTo>
                  <a:pt x="54" y="180"/>
                </a:lnTo>
                <a:lnTo>
                  <a:pt x="59" y="181"/>
                </a:lnTo>
                <a:lnTo>
                  <a:pt x="65" y="190"/>
                </a:lnTo>
                <a:lnTo>
                  <a:pt x="69" y="197"/>
                </a:lnTo>
                <a:lnTo>
                  <a:pt x="69" y="209"/>
                </a:lnTo>
                <a:lnTo>
                  <a:pt x="113" y="212"/>
                </a:lnTo>
                <a:lnTo>
                  <a:pt x="110" y="207"/>
                </a:lnTo>
                <a:lnTo>
                  <a:pt x="111" y="200"/>
                </a:lnTo>
                <a:lnTo>
                  <a:pt x="118" y="189"/>
                </a:lnTo>
                <a:lnTo>
                  <a:pt x="123" y="185"/>
                </a:lnTo>
                <a:lnTo>
                  <a:pt x="120" y="181"/>
                </a:lnTo>
                <a:lnTo>
                  <a:pt x="119" y="170"/>
                </a:lnTo>
                <a:lnTo>
                  <a:pt x="60" y="82"/>
                </a:lnTo>
                <a:lnTo>
                  <a:pt x="56" y="73"/>
                </a:lnTo>
                <a:lnTo>
                  <a:pt x="70" y="16"/>
                </a:lnTo>
                <a:lnTo>
                  <a:pt x="12" y="0"/>
                </a:lnTo>
                <a:lnTo>
                  <a:pt x="10" y="3"/>
                </a:lnTo>
                <a:lnTo>
                  <a:pt x="11" y="11"/>
                </a:lnTo>
                <a:lnTo>
                  <a:pt x="0" y="28"/>
                </a:lnTo>
                <a:lnTo>
                  <a:pt x="3" y="3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3" name="Colorado">
            <a:extLst>
              <a:ext uri="{FF2B5EF4-FFF2-40B4-BE49-F238E27FC236}">
                <a16:creationId xmlns:a16="http://schemas.microsoft.com/office/drawing/2014/main" id="{BE7169AE-FA52-49DE-B64E-3CE2F0882D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303588" y="2849563"/>
            <a:ext cx="893762" cy="698500"/>
          </a:xfrm>
          <a:custGeom>
            <a:avLst/>
            <a:gdLst>
              <a:gd name="T0" fmla="*/ 0 w 114"/>
              <a:gd name="T1" fmla="*/ 2147483646 h 90"/>
              <a:gd name="T2" fmla="*/ 2147483646 w 114"/>
              <a:gd name="T3" fmla="*/ 0 h 90"/>
              <a:gd name="T4" fmla="*/ 2147483646 w 114"/>
              <a:gd name="T5" fmla="*/ 2147483646 h 90"/>
              <a:gd name="T6" fmla="*/ 2147483646 w 114"/>
              <a:gd name="T7" fmla="*/ 2147483646 h 90"/>
              <a:gd name="T8" fmla="*/ 2147483646 w 114"/>
              <a:gd name="T9" fmla="*/ 2147483646 h 90"/>
              <a:gd name="T10" fmla="*/ 2147483646 w 114"/>
              <a:gd name="T11" fmla="*/ 2147483646 h 90"/>
              <a:gd name="T12" fmla="*/ 2147483646 w 114"/>
              <a:gd name="T13" fmla="*/ 2147483646 h 90"/>
              <a:gd name="T14" fmla="*/ 2147483646 w 114"/>
              <a:gd name="T15" fmla="*/ 2147483646 h 90"/>
              <a:gd name="T16" fmla="*/ 0 w 114"/>
              <a:gd name="T17" fmla="*/ 2147483646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4"/>
              <a:gd name="T28" fmla="*/ 0 h 90"/>
              <a:gd name="T29" fmla="*/ 114 w 11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4" h="90">
                <a:moveTo>
                  <a:pt x="0" y="78"/>
                </a:moveTo>
                <a:lnTo>
                  <a:pt x="11" y="0"/>
                </a:lnTo>
                <a:lnTo>
                  <a:pt x="84" y="8"/>
                </a:lnTo>
                <a:lnTo>
                  <a:pt x="114" y="11"/>
                </a:lnTo>
                <a:lnTo>
                  <a:pt x="112" y="30"/>
                </a:lnTo>
                <a:lnTo>
                  <a:pt x="108" y="90"/>
                </a:lnTo>
                <a:lnTo>
                  <a:pt x="94" y="89"/>
                </a:lnTo>
                <a:lnTo>
                  <a:pt x="47" y="84"/>
                </a:lnTo>
                <a:lnTo>
                  <a:pt x="0" y="78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4" name="Connecticut">
            <a:extLst>
              <a:ext uri="{FF2B5EF4-FFF2-40B4-BE49-F238E27FC236}">
                <a16:creationId xmlns:a16="http://schemas.microsoft.com/office/drawing/2014/main" id="{A2609930-A7F7-4B9F-9C35-E286EFA1D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468563"/>
            <a:ext cx="203200" cy="201612"/>
          </a:xfrm>
          <a:custGeom>
            <a:avLst/>
            <a:gdLst>
              <a:gd name="T0" fmla="*/ 0 w 26"/>
              <a:gd name="T1" fmla="*/ 2147483646 h 26"/>
              <a:gd name="T2" fmla="*/ 2147483646 w 26"/>
              <a:gd name="T3" fmla="*/ 2147483646 h 26"/>
              <a:gd name="T4" fmla="*/ 2147483646 w 26"/>
              <a:gd name="T5" fmla="*/ 2147483646 h 26"/>
              <a:gd name="T6" fmla="*/ 2147483646 w 26"/>
              <a:gd name="T7" fmla="*/ 2147483646 h 26"/>
              <a:gd name="T8" fmla="*/ 2147483646 w 26"/>
              <a:gd name="T9" fmla="*/ 2147483646 h 26"/>
              <a:gd name="T10" fmla="*/ 2147483646 w 26"/>
              <a:gd name="T11" fmla="*/ 2147483646 h 26"/>
              <a:gd name="T12" fmla="*/ 2147483646 w 26"/>
              <a:gd name="T13" fmla="*/ 2147483646 h 26"/>
              <a:gd name="T14" fmla="*/ 2147483646 w 26"/>
              <a:gd name="T15" fmla="*/ 2147483646 h 26"/>
              <a:gd name="T16" fmla="*/ 2147483646 w 26"/>
              <a:gd name="T17" fmla="*/ 2147483646 h 26"/>
              <a:gd name="T18" fmla="*/ 2147483646 w 26"/>
              <a:gd name="T19" fmla="*/ 2147483646 h 26"/>
              <a:gd name="T20" fmla="*/ 2147483646 w 26"/>
              <a:gd name="T21" fmla="*/ 2147483646 h 26"/>
              <a:gd name="T22" fmla="*/ 2147483646 w 26"/>
              <a:gd name="T23" fmla="*/ 2147483646 h 26"/>
              <a:gd name="T24" fmla="*/ 2147483646 w 26"/>
              <a:gd name="T25" fmla="*/ 2147483646 h 26"/>
              <a:gd name="T26" fmla="*/ 2147483646 w 26"/>
              <a:gd name="T27" fmla="*/ 2147483646 h 26"/>
              <a:gd name="T28" fmla="*/ 2147483646 w 26"/>
              <a:gd name="T29" fmla="*/ 2147483646 h 26"/>
              <a:gd name="T30" fmla="*/ 2147483646 w 26"/>
              <a:gd name="T31" fmla="*/ 0 h 26"/>
              <a:gd name="T32" fmla="*/ 0 w 26"/>
              <a:gd name="T33" fmla="*/ 2147483646 h 2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6"/>
              <a:gd name="T52" fmla="*/ 0 h 26"/>
              <a:gd name="T53" fmla="*/ 26 w 26"/>
              <a:gd name="T54" fmla="*/ 26 h 2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6" h="26">
                <a:moveTo>
                  <a:pt x="0" y="5"/>
                </a:moveTo>
                <a:lnTo>
                  <a:pt x="2" y="19"/>
                </a:lnTo>
                <a:lnTo>
                  <a:pt x="2" y="26"/>
                </a:lnTo>
                <a:lnTo>
                  <a:pt x="4" y="25"/>
                </a:lnTo>
                <a:lnTo>
                  <a:pt x="5" y="23"/>
                </a:lnTo>
                <a:lnTo>
                  <a:pt x="9" y="21"/>
                </a:lnTo>
                <a:lnTo>
                  <a:pt x="11" y="18"/>
                </a:lnTo>
                <a:lnTo>
                  <a:pt x="12" y="19"/>
                </a:lnTo>
                <a:lnTo>
                  <a:pt x="15" y="17"/>
                </a:lnTo>
                <a:lnTo>
                  <a:pt x="19" y="17"/>
                </a:lnTo>
                <a:lnTo>
                  <a:pt x="19" y="15"/>
                </a:lnTo>
                <a:lnTo>
                  <a:pt x="21" y="16"/>
                </a:lnTo>
                <a:lnTo>
                  <a:pt x="22" y="15"/>
                </a:lnTo>
                <a:lnTo>
                  <a:pt x="24" y="15"/>
                </a:lnTo>
                <a:lnTo>
                  <a:pt x="26" y="13"/>
                </a:lnTo>
                <a:lnTo>
                  <a:pt x="24" y="0"/>
                </a:lnTo>
                <a:lnTo>
                  <a:pt x="0" y="5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5" name="Delaware">
            <a:extLst>
              <a:ext uri="{FF2B5EF4-FFF2-40B4-BE49-F238E27FC236}">
                <a16:creationId xmlns:a16="http://schemas.microsoft.com/office/drawing/2014/main" id="{DFF5216E-2217-4742-88D7-15912D2B7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56463" y="2895600"/>
            <a:ext cx="127000" cy="211138"/>
          </a:xfrm>
          <a:custGeom>
            <a:avLst/>
            <a:gdLst>
              <a:gd name="T0" fmla="*/ 0 w 16"/>
              <a:gd name="T1" fmla="*/ 2147483646 h 27"/>
              <a:gd name="T2" fmla="*/ 2147483646 w 16"/>
              <a:gd name="T3" fmla="*/ 0 h 27"/>
              <a:gd name="T4" fmla="*/ 2147483646 w 16"/>
              <a:gd name="T5" fmla="*/ 0 h 27"/>
              <a:gd name="T6" fmla="*/ 2147483646 w 16"/>
              <a:gd name="T7" fmla="*/ 2147483646 h 27"/>
              <a:gd name="T8" fmla="*/ 2147483646 w 16"/>
              <a:gd name="T9" fmla="*/ 2147483646 h 27"/>
              <a:gd name="T10" fmla="*/ 2147483646 w 16"/>
              <a:gd name="T11" fmla="*/ 2147483646 h 27"/>
              <a:gd name="T12" fmla="*/ 2147483646 w 16"/>
              <a:gd name="T13" fmla="*/ 2147483646 h 27"/>
              <a:gd name="T14" fmla="*/ 2147483646 w 16"/>
              <a:gd name="T15" fmla="*/ 2147483646 h 27"/>
              <a:gd name="T16" fmla="*/ 2147483646 w 16"/>
              <a:gd name="T17" fmla="*/ 2147483646 h 27"/>
              <a:gd name="T18" fmla="*/ 2147483646 w 16"/>
              <a:gd name="T19" fmla="*/ 2147483646 h 27"/>
              <a:gd name="T20" fmla="*/ 2147483646 w 16"/>
              <a:gd name="T21" fmla="*/ 2147483646 h 27"/>
              <a:gd name="T22" fmla="*/ 2147483646 w 16"/>
              <a:gd name="T23" fmla="*/ 2147483646 h 27"/>
              <a:gd name="T24" fmla="*/ 2147483646 w 16"/>
              <a:gd name="T25" fmla="*/ 2147483646 h 27"/>
              <a:gd name="T26" fmla="*/ 2147483646 w 16"/>
              <a:gd name="T27" fmla="*/ 2147483646 h 27"/>
              <a:gd name="T28" fmla="*/ 2147483646 w 16"/>
              <a:gd name="T29" fmla="*/ 2147483646 h 27"/>
              <a:gd name="T30" fmla="*/ 2147483646 w 16"/>
              <a:gd name="T31" fmla="*/ 2147483646 h 27"/>
              <a:gd name="T32" fmla="*/ 2147483646 w 16"/>
              <a:gd name="T33" fmla="*/ 2147483646 h 27"/>
              <a:gd name="T34" fmla="*/ 2147483646 w 16"/>
              <a:gd name="T35" fmla="*/ 2147483646 h 27"/>
              <a:gd name="T36" fmla="*/ 2147483646 w 16"/>
              <a:gd name="T37" fmla="*/ 2147483646 h 27"/>
              <a:gd name="T38" fmla="*/ 0 w 16"/>
              <a:gd name="T39" fmla="*/ 2147483646 h 2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6"/>
              <a:gd name="T61" fmla="*/ 0 h 27"/>
              <a:gd name="T62" fmla="*/ 16 w 16"/>
              <a:gd name="T63" fmla="*/ 27 h 2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6" h="27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4" y="3"/>
                </a:lnTo>
                <a:lnTo>
                  <a:pt x="3" y="4"/>
                </a:lnTo>
                <a:lnTo>
                  <a:pt x="4" y="7"/>
                </a:lnTo>
                <a:lnTo>
                  <a:pt x="5" y="9"/>
                </a:lnTo>
                <a:lnTo>
                  <a:pt x="7" y="11"/>
                </a:lnTo>
                <a:lnTo>
                  <a:pt x="8" y="14"/>
                </a:lnTo>
                <a:lnTo>
                  <a:pt x="10" y="17"/>
                </a:lnTo>
                <a:lnTo>
                  <a:pt x="12" y="18"/>
                </a:lnTo>
                <a:lnTo>
                  <a:pt x="14" y="19"/>
                </a:lnTo>
                <a:lnTo>
                  <a:pt x="15" y="21"/>
                </a:lnTo>
                <a:lnTo>
                  <a:pt x="13" y="23"/>
                </a:lnTo>
                <a:lnTo>
                  <a:pt x="15" y="23"/>
                </a:lnTo>
                <a:lnTo>
                  <a:pt x="16" y="25"/>
                </a:lnTo>
                <a:lnTo>
                  <a:pt x="12" y="26"/>
                </a:lnTo>
                <a:lnTo>
                  <a:pt x="6" y="27"/>
                </a:lnTo>
                <a:lnTo>
                  <a:pt x="6" y="25"/>
                </a:lnTo>
                <a:lnTo>
                  <a:pt x="0" y="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6" name="Freeform 27">
            <a:extLst>
              <a:ext uri="{FF2B5EF4-FFF2-40B4-BE49-F238E27FC236}">
                <a16:creationId xmlns:a16="http://schemas.microsoft.com/office/drawing/2014/main" id="{65B2D49C-DAC6-4524-9F72-92EADDAEC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123113" y="3060700"/>
            <a:ext cx="23812" cy="20638"/>
          </a:xfrm>
          <a:custGeom>
            <a:avLst/>
            <a:gdLst>
              <a:gd name="T0" fmla="*/ 0 w 3"/>
              <a:gd name="T1" fmla="*/ 2147483646 h 3"/>
              <a:gd name="T2" fmla="*/ 2147483646 w 3"/>
              <a:gd name="T3" fmla="*/ 0 h 3"/>
              <a:gd name="T4" fmla="*/ 2147483646 w 3"/>
              <a:gd name="T5" fmla="*/ 2147483646 h 3"/>
              <a:gd name="T6" fmla="*/ 2147483646 w 3"/>
              <a:gd name="T7" fmla="*/ 2147483646 h 3"/>
              <a:gd name="T8" fmla="*/ 0 w 3"/>
              <a:gd name="T9" fmla="*/ 2147483646 h 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"/>
              <a:gd name="T16" fmla="*/ 0 h 3"/>
              <a:gd name="T17" fmla="*/ 3 w 3"/>
              <a:gd name="T18" fmla="*/ 3 h 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" h="3">
                <a:moveTo>
                  <a:pt x="0" y="1"/>
                </a:moveTo>
                <a:lnTo>
                  <a:pt x="2" y="0"/>
                </a:lnTo>
                <a:lnTo>
                  <a:pt x="3" y="2"/>
                </a:lnTo>
                <a:lnTo>
                  <a:pt x="2" y="3"/>
                </a:lnTo>
                <a:lnTo>
                  <a:pt x="0" y="1"/>
                </a:lnTo>
                <a:close/>
              </a:path>
            </a:pathLst>
          </a:custGeom>
          <a:noFill/>
          <a:ln w="15875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07" name="Georgia">
            <a:extLst>
              <a:ext uri="{FF2B5EF4-FFF2-40B4-BE49-F238E27FC236}">
                <a16:creationId xmlns:a16="http://schemas.microsoft.com/office/drawing/2014/main" id="{9197A4D9-572F-4D90-B217-2163D5B67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91250" y="3783013"/>
            <a:ext cx="665163" cy="684212"/>
          </a:xfrm>
          <a:custGeom>
            <a:avLst/>
            <a:gdLst>
              <a:gd name="T0" fmla="*/ 0 w 85"/>
              <a:gd name="T1" fmla="*/ 2147483646 h 88"/>
              <a:gd name="T2" fmla="*/ 2147483646 w 85"/>
              <a:gd name="T3" fmla="*/ 2147483646 h 88"/>
              <a:gd name="T4" fmla="*/ 2147483646 w 85"/>
              <a:gd name="T5" fmla="*/ 2147483646 h 88"/>
              <a:gd name="T6" fmla="*/ 2147483646 w 85"/>
              <a:gd name="T7" fmla="*/ 2147483646 h 88"/>
              <a:gd name="T8" fmla="*/ 2147483646 w 85"/>
              <a:gd name="T9" fmla="*/ 2147483646 h 88"/>
              <a:gd name="T10" fmla="*/ 2147483646 w 85"/>
              <a:gd name="T11" fmla="*/ 2147483646 h 88"/>
              <a:gd name="T12" fmla="*/ 2147483646 w 85"/>
              <a:gd name="T13" fmla="*/ 2147483646 h 88"/>
              <a:gd name="T14" fmla="*/ 2147483646 w 85"/>
              <a:gd name="T15" fmla="*/ 2147483646 h 88"/>
              <a:gd name="T16" fmla="*/ 2147483646 w 85"/>
              <a:gd name="T17" fmla="*/ 2147483646 h 88"/>
              <a:gd name="T18" fmla="*/ 2147483646 w 85"/>
              <a:gd name="T19" fmla="*/ 2147483646 h 88"/>
              <a:gd name="T20" fmla="*/ 2147483646 w 85"/>
              <a:gd name="T21" fmla="*/ 2147483646 h 88"/>
              <a:gd name="T22" fmla="*/ 2147483646 w 85"/>
              <a:gd name="T23" fmla="*/ 2147483646 h 88"/>
              <a:gd name="T24" fmla="*/ 2147483646 w 85"/>
              <a:gd name="T25" fmla="*/ 2147483646 h 88"/>
              <a:gd name="T26" fmla="*/ 2147483646 w 85"/>
              <a:gd name="T27" fmla="*/ 2147483646 h 88"/>
              <a:gd name="T28" fmla="*/ 2147483646 w 85"/>
              <a:gd name="T29" fmla="*/ 2147483646 h 88"/>
              <a:gd name="T30" fmla="*/ 2147483646 w 85"/>
              <a:gd name="T31" fmla="*/ 2147483646 h 88"/>
              <a:gd name="T32" fmla="*/ 2147483646 w 85"/>
              <a:gd name="T33" fmla="*/ 2147483646 h 88"/>
              <a:gd name="T34" fmla="*/ 2147483646 w 85"/>
              <a:gd name="T35" fmla="*/ 2147483646 h 88"/>
              <a:gd name="T36" fmla="*/ 2147483646 w 85"/>
              <a:gd name="T37" fmla="*/ 2147483646 h 88"/>
              <a:gd name="T38" fmla="*/ 2147483646 w 85"/>
              <a:gd name="T39" fmla="*/ 2147483646 h 88"/>
              <a:gd name="T40" fmla="*/ 2147483646 w 85"/>
              <a:gd name="T41" fmla="*/ 2147483646 h 88"/>
              <a:gd name="T42" fmla="*/ 2147483646 w 85"/>
              <a:gd name="T43" fmla="*/ 2147483646 h 88"/>
              <a:gd name="T44" fmla="*/ 2147483646 w 85"/>
              <a:gd name="T45" fmla="*/ 2147483646 h 88"/>
              <a:gd name="T46" fmla="*/ 2147483646 w 85"/>
              <a:gd name="T47" fmla="*/ 2147483646 h 88"/>
              <a:gd name="T48" fmla="*/ 2147483646 w 85"/>
              <a:gd name="T49" fmla="*/ 2147483646 h 88"/>
              <a:gd name="T50" fmla="*/ 2147483646 w 85"/>
              <a:gd name="T51" fmla="*/ 2147483646 h 88"/>
              <a:gd name="T52" fmla="*/ 2147483646 w 85"/>
              <a:gd name="T53" fmla="*/ 2147483646 h 88"/>
              <a:gd name="T54" fmla="*/ 2147483646 w 85"/>
              <a:gd name="T55" fmla="*/ 2147483646 h 88"/>
              <a:gd name="T56" fmla="*/ 2147483646 w 85"/>
              <a:gd name="T57" fmla="*/ 2147483646 h 88"/>
              <a:gd name="T58" fmla="*/ 2147483646 w 85"/>
              <a:gd name="T59" fmla="*/ 2147483646 h 88"/>
              <a:gd name="T60" fmla="*/ 2147483646 w 85"/>
              <a:gd name="T61" fmla="*/ 2147483646 h 88"/>
              <a:gd name="T62" fmla="*/ 2147483646 w 85"/>
              <a:gd name="T63" fmla="*/ 2147483646 h 88"/>
              <a:gd name="T64" fmla="*/ 2147483646 w 85"/>
              <a:gd name="T65" fmla="*/ 2147483646 h 88"/>
              <a:gd name="T66" fmla="*/ 2147483646 w 85"/>
              <a:gd name="T67" fmla="*/ 2147483646 h 88"/>
              <a:gd name="T68" fmla="*/ 2147483646 w 85"/>
              <a:gd name="T69" fmla="*/ 2147483646 h 88"/>
              <a:gd name="T70" fmla="*/ 2147483646 w 85"/>
              <a:gd name="T71" fmla="*/ 2147483646 h 88"/>
              <a:gd name="T72" fmla="*/ 2147483646 w 85"/>
              <a:gd name="T73" fmla="*/ 2147483646 h 88"/>
              <a:gd name="T74" fmla="*/ 2147483646 w 85"/>
              <a:gd name="T75" fmla="*/ 2147483646 h 88"/>
              <a:gd name="T76" fmla="*/ 2147483646 w 85"/>
              <a:gd name="T77" fmla="*/ 2147483646 h 88"/>
              <a:gd name="T78" fmla="*/ 2147483646 w 85"/>
              <a:gd name="T79" fmla="*/ 2147483646 h 88"/>
              <a:gd name="T80" fmla="*/ 2147483646 w 85"/>
              <a:gd name="T81" fmla="*/ 0 h 88"/>
              <a:gd name="T82" fmla="*/ 2147483646 w 85"/>
              <a:gd name="T83" fmla="*/ 2147483646 h 88"/>
              <a:gd name="T84" fmla="*/ 0 w 85"/>
              <a:gd name="T85" fmla="*/ 2147483646 h 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85"/>
              <a:gd name="T130" fmla="*/ 0 h 88"/>
              <a:gd name="T131" fmla="*/ 85 w 85"/>
              <a:gd name="T132" fmla="*/ 88 h 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85" h="88">
                <a:moveTo>
                  <a:pt x="0" y="5"/>
                </a:moveTo>
                <a:lnTo>
                  <a:pt x="11" y="46"/>
                </a:lnTo>
                <a:lnTo>
                  <a:pt x="16" y="52"/>
                </a:lnTo>
                <a:lnTo>
                  <a:pt x="17" y="58"/>
                </a:lnTo>
                <a:lnTo>
                  <a:pt x="15" y="61"/>
                </a:lnTo>
                <a:lnTo>
                  <a:pt x="15" y="66"/>
                </a:lnTo>
                <a:lnTo>
                  <a:pt x="18" y="82"/>
                </a:lnTo>
                <a:lnTo>
                  <a:pt x="21" y="87"/>
                </a:lnTo>
                <a:lnTo>
                  <a:pt x="66" y="84"/>
                </a:lnTo>
                <a:lnTo>
                  <a:pt x="67" y="88"/>
                </a:lnTo>
                <a:lnTo>
                  <a:pt x="70" y="88"/>
                </a:lnTo>
                <a:lnTo>
                  <a:pt x="68" y="81"/>
                </a:lnTo>
                <a:lnTo>
                  <a:pt x="70" y="79"/>
                </a:lnTo>
                <a:lnTo>
                  <a:pt x="77" y="80"/>
                </a:lnTo>
                <a:lnTo>
                  <a:pt x="78" y="75"/>
                </a:lnTo>
                <a:lnTo>
                  <a:pt x="77" y="74"/>
                </a:lnTo>
                <a:lnTo>
                  <a:pt x="78" y="73"/>
                </a:lnTo>
                <a:lnTo>
                  <a:pt x="76" y="72"/>
                </a:lnTo>
                <a:lnTo>
                  <a:pt x="77" y="70"/>
                </a:lnTo>
                <a:lnTo>
                  <a:pt x="77" y="68"/>
                </a:lnTo>
                <a:lnTo>
                  <a:pt x="80" y="66"/>
                </a:lnTo>
                <a:lnTo>
                  <a:pt x="79" y="63"/>
                </a:lnTo>
                <a:lnTo>
                  <a:pt x="80" y="63"/>
                </a:lnTo>
                <a:lnTo>
                  <a:pt x="81" y="60"/>
                </a:lnTo>
                <a:lnTo>
                  <a:pt x="80" y="59"/>
                </a:lnTo>
                <a:lnTo>
                  <a:pt x="82" y="58"/>
                </a:lnTo>
                <a:lnTo>
                  <a:pt x="81" y="56"/>
                </a:lnTo>
                <a:lnTo>
                  <a:pt x="83" y="56"/>
                </a:lnTo>
                <a:lnTo>
                  <a:pt x="85" y="53"/>
                </a:lnTo>
                <a:lnTo>
                  <a:pt x="84" y="52"/>
                </a:lnTo>
                <a:lnTo>
                  <a:pt x="81" y="52"/>
                </a:lnTo>
                <a:lnTo>
                  <a:pt x="79" y="49"/>
                </a:lnTo>
                <a:lnTo>
                  <a:pt x="76" y="43"/>
                </a:lnTo>
                <a:lnTo>
                  <a:pt x="74" y="43"/>
                </a:lnTo>
                <a:lnTo>
                  <a:pt x="70" y="35"/>
                </a:lnTo>
                <a:lnTo>
                  <a:pt x="65" y="31"/>
                </a:lnTo>
                <a:lnTo>
                  <a:pt x="61" y="26"/>
                </a:lnTo>
                <a:lnTo>
                  <a:pt x="51" y="19"/>
                </a:lnTo>
                <a:lnTo>
                  <a:pt x="47" y="13"/>
                </a:lnTo>
                <a:lnTo>
                  <a:pt x="37" y="6"/>
                </a:lnTo>
                <a:lnTo>
                  <a:pt x="40" y="0"/>
                </a:lnTo>
                <a:lnTo>
                  <a:pt x="21" y="2"/>
                </a:lnTo>
                <a:lnTo>
                  <a:pt x="0" y="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8" name="Idaho">
            <a:extLst>
              <a:ext uri="{FF2B5EF4-FFF2-40B4-BE49-F238E27FC236}">
                <a16:creationId xmlns:a16="http://schemas.microsoft.com/office/drawing/2014/main" id="{673C82C8-83F6-42DC-89A9-3E73C2991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519363" y="1497013"/>
            <a:ext cx="728662" cy="1166812"/>
          </a:xfrm>
          <a:custGeom>
            <a:avLst/>
            <a:gdLst>
              <a:gd name="T0" fmla="*/ 0 w 93"/>
              <a:gd name="T1" fmla="*/ 2147483646 h 150"/>
              <a:gd name="T2" fmla="*/ 2147483646 w 93"/>
              <a:gd name="T3" fmla="*/ 2147483646 h 150"/>
              <a:gd name="T4" fmla="*/ 2147483646 w 93"/>
              <a:gd name="T5" fmla="*/ 2147483646 h 150"/>
              <a:gd name="T6" fmla="*/ 2147483646 w 93"/>
              <a:gd name="T7" fmla="*/ 2147483646 h 150"/>
              <a:gd name="T8" fmla="*/ 2147483646 w 93"/>
              <a:gd name="T9" fmla="*/ 2147483646 h 150"/>
              <a:gd name="T10" fmla="*/ 2147483646 w 93"/>
              <a:gd name="T11" fmla="*/ 2147483646 h 150"/>
              <a:gd name="T12" fmla="*/ 2147483646 w 93"/>
              <a:gd name="T13" fmla="*/ 2147483646 h 150"/>
              <a:gd name="T14" fmla="*/ 2147483646 w 93"/>
              <a:gd name="T15" fmla="*/ 2147483646 h 150"/>
              <a:gd name="T16" fmla="*/ 2147483646 w 93"/>
              <a:gd name="T17" fmla="*/ 2147483646 h 150"/>
              <a:gd name="T18" fmla="*/ 2147483646 w 93"/>
              <a:gd name="T19" fmla="*/ 2147483646 h 150"/>
              <a:gd name="T20" fmla="*/ 2147483646 w 93"/>
              <a:gd name="T21" fmla="*/ 2147483646 h 150"/>
              <a:gd name="T22" fmla="*/ 2147483646 w 93"/>
              <a:gd name="T23" fmla="*/ 0 h 150"/>
              <a:gd name="T24" fmla="*/ 2147483646 w 93"/>
              <a:gd name="T25" fmla="*/ 2147483646 h 150"/>
              <a:gd name="T26" fmla="*/ 2147483646 w 93"/>
              <a:gd name="T27" fmla="*/ 2147483646 h 150"/>
              <a:gd name="T28" fmla="*/ 2147483646 w 93"/>
              <a:gd name="T29" fmla="*/ 2147483646 h 150"/>
              <a:gd name="T30" fmla="*/ 2147483646 w 93"/>
              <a:gd name="T31" fmla="*/ 2147483646 h 150"/>
              <a:gd name="T32" fmla="*/ 2147483646 w 93"/>
              <a:gd name="T33" fmla="*/ 2147483646 h 150"/>
              <a:gd name="T34" fmla="*/ 2147483646 w 93"/>
              <a:gd name="T35" fmla="*/ 2147483646 h 150"/>
              <a:gd name="T36" fmla="*/ 2147483646 w 93"/>
              <a:gd name="T37" fmla="*/ 2147483646 h 150"/>
              <a:gd name="T38" fmla="*/ 2147483646 w 93"/>
              <a:gd name="T39" fmla="*/ 2147483646 h 150"/>
              <a:gd name="T40" fmla="*/ 2147483646 w 93"/>
              <a:gd name="T41" fmla="*/ 2147483646 h 150"/>
              <a:gd name="T42" fmla="*/ 2147483646 w 93"/>
              <a:gd name="T43" fmla="*/ 2147483646 h 150"/>
              <a:gd name="T44" fmla="*/ 2147483646 w 93"/>
              <a:gd name="T45" fmla="*/ 2147483646 h 150"/>
              <a:gd name="T46" fmla="*/ 2147483646 w 93"/>
              <a:gd name="T47" fmla="*/ 2147483646 h 150"/>
              <a:gd name="T48" fmla="*/ 2147483646 w 93"/>
              <a:gd name="T49" fmla="*/ 2147483646 h 150"/>
              <a:gd name="T50" fmla="*/ 2147483646 w 93"/>
              <a:gd name="T51" fmla="*/ 2147483646 h 150"/>
              <a:gd name="T52" fmla="*/ 2147483646 w 93"/>
              <a:gd name="T53" fmla="*/ 2147483646 h 150"/>
              <a:gd name="T54" fmla="*/ 2147483646 w 93"/>
              <a:gd name="T55" fmla="*/ 2147483646 h 150"/>
              <a:gd name="T56" fmla="*/ 2147483646 w 93"/>
              <a:gd name="T57" fmla="*/ 2147483646 h 150"/>
              <a:gd name="T58" fmla="*/ 2147483646 w 93"/>
              <a:gd name="T59" fmla="*/ 2147483646 h 150"/>
              <a:gd name="T60" fmla="*/ 2147483646 w 93"/>
              <a:gd name="T61" fmla="*/ 2147483646 h 150"/>
              <a:gd name="T62" fmla="*/ 2147483646 w 93"/>
              <a:gd name="T63" fmla="*/ 2147483646 h 150"/>
              <a:gd name="T64" fmla="*/ 2147483646 w 93"/>
              <a:gd name="T65" fmla="*/ 2147483646 h 150"/>
              <a:gd name="T66" fmla="*/ 2147483646 w 93"/>
              <a:gd name="T67" fmla="*/ 2147483646 h 150"/>
              <a:gd name="T68" fmla="*/ 2147483646 w 93"/>
              <a:gd name="T69" fmla="*/ 2147483646 h 150"/>
              <a:gd name="T70" fmla="*/ 2147483646 w 93"/>
              <a:gd name="T71" fmla="*/ 2147483646 h 150"/>
              <a:gd name="T72" fmla="*/ 2147483646 w 93"/>
              <a:gd name="T73" fmla="*/ 2147483646 h 150"/>
              <a:gd name="T74" fmla="*/ 2147483646 w 93"/>
              <a:gd name="T75" fmla="*/ 2147483646 h 150"/>
              <a:gd name="T76" fmla="*/ 2147483646 w 93"/>
              <a:gd name="T77" fmla="*/ 2147483646 h 150"/>
              <a:gd name="T78" fmla="*/ 2147483646 w 93"/>
              <a:gd name="T79" fmla="*/ 2147483646 h 150"/>
              <a:gd name="T80" fmla="*/ 2147483646 w 93"/>
              <a:gd name="T81" fmla="*/ 2147483646 h 150"/>
              <a:gd name="T82" fmla="*/ 0 w 93"/>
              <a:gd name="T83" fmla="*/ 2147483646 h 150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93"/>
              <a:gd name="T127" fmla="*/ 0 h 150"/>
              <a:gd name="T128" fmla="*/ 93 w 93"/>
              <a:gd name="T129" fmla="*/ 150 h 150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93" h="150">
                <a:moveTo>
                  <a:pt x="0" y="133"/>
                </a:moveTo>
                <a:lnTo>
                  <a:pt x="7" y="101"/>
                </a:lnTo>
                <a:lnTo>
                  <a:pt x="11" y="92"/>
                </a:lnTo>
                <a:lnTo>
                  <a:pt x="8" y="88"/>
                </a:lnTo>
                <a:lnTo>
                  <a:pt x="9" y="84"/>
                </a:lnTo>
                <a:lnTo>
                  <a:pt x="15" y="79"/>
                </a:lnTo>
                <a:lnTo>
                  <a:pt x="20" y="71"/>
                </a:lnTo>
                <a:lnTo>
                  <a:pt x="24" y="65"/>
                </a:lnTo>
                <a:lnTo>
                  <a:pt x="21" y="60"/>
                </a:lnTo>
                <a:lnTo>
                  <a:pt x="19" y="56"/>
                </a:lnTo>
                <a:lnTo>
                  <a:pt x="20" y="48"/>
                </a:lnTo>
                <a:lnTo>
                  <a:pt x="31" y="0"/>
                </a:lnTo>
                <a:lnTo>
                  <a:pt x="44" y="2"/>
                </a:lnTo>
                <a:lnTo>
                  <a:pt x="40" y="21"/>
                </a:lnTo>
                <a:lnTo>
                  <a:pt x="42" y="28"/>
                </a:lnTo>
                <a:lnTo>
                  <a:pt x="42" y="32"/>
                </a:lnTo>
                <a:lnTo>
                  <a:pt x="41" y="33"/>
                </a:lnTo>
                <a:lnTo>
                  <a:pt x="46" y="37"/>
                </a:lnTo>
                <a:lnTo>
                  <a:pt x="51" y="49"/>
                </a:lnTo>
                <a:lnTo>
                  <a:pt x="52" y="49"/>
                </a:lnTo>
                <a:lnTo>
                  <a:pt x="52" y="51"/>
                </a:lnTo>
                <a:lnTo>
                  <a:pt x="55" y="51"/>
                </a:lnTo>
                <a:lnTo>
                  <a:pt x="57" y="52"/>
                </a:lnTo>
                <a:lnTo>
                  <a:pt x="52" y="60"/>
                </a:lnTo>
                <a:lnTo>
                  <a:pt x="53" y="66"/>
                </a:lnTo>
                <a:lnTo>
                  <a:pt x="50" y="72"/>
                </a:lnTo>
                <a:lnTo>
                  <a:pt x="51" y="74"/>
                </a:lnTo>
                <a:lnTo>
                  <a:pt x="58" y="71"/>
                </a:lnTo>
                <a:lnTo>
                  <a:pt x="63" y="90"/>
                </a:lnTo>
                <a:lnTo>
                  <a:pt x="66" y="91"/>
                </a:lnTo>
                <a:lnTo>
                  <a:pt x="66" y="97"/>
                </a:lnTo>
                <a:lnTo>
                  <a:pt x="69" y="99"/>
                </a:lnTo>
                <a:lnTo>
                  <a:pt x="71" y="97"/>
                </a:lnTo>
                <a:lnTo>
                  <a:pt x="75" y="99"/>
                </a:lnTo>
                <a:lnTo>
                  <a:pt x="77" y="97"/>
                </a:lnTo>
                <a:lnTo>
                  <a:pt x="86" y="99"/>
                </a:lnTo>
                <a:lnTo>
                  <a:pt x="88" y="99"/>
                </a:lnTo>
                <a:lnTo>
                  <a:pt x="90" y="95"/>
                </a:lnTo>
                <a:lnTo>
                  <a:pt x="93" y="101"/>
                </a:lnTo>
                <a:lnTo>
                  <a:pt x="85" y="150"/>
                </a:lnTo>
                <a:lnTo>
                  <a:pt x="42" y="142"/>
                </a:lnTo>
                <a:lnTo>
                  <a:pt x="0" y="133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09" name="Indiana">
            <a:extLst>
              <a:ext uri="{FF2B5EF4-FFF2-40B4-BE49-F238E27FC236}">
                <a16:creationId xmlns:a16="http://schemas.microsoft.com/office/drawing/2014/main" id="{BB83B508-602D-4D43-819A-8DE0A23D6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846763" y="2773363"/>
            <a:ext cx="374650" cy="644525"/>
          </a:xfrm>
          <a:custGeom>
            <a:avLst/>
            <a:gdLst>
              <a:gd name="T0" fmla="*/ 0 w 48"/>
              <a:gd name="T1" fmla="*/ 2147483646 h 83"/>
              <a:gd name="T2" fmla="*/ 2147483646 w 48"/>
              <a:gd name="T3" fmla="*/ 2147483646 h 83"/>
              <a:gd name="T4" fmla="*/ 2147483646 w 48"/>
              <a:gd name="T5" fmla="*/ 2147483646 h 83"/>
              <a:gd name="T6" fmla="*/ 2147483646 w 48"/>
              <a:gd name="T7" fmla="*/ 2147483646 h 83"/>
              <a:gd name="T8" fmla="*/ 2147483646 w 48"/>
              <a:gd name="T9" fmla="*/ 2147483646 h 83"/>
              <a:gd name="T10" fmla="*/ 2147483646 w 48"/>
              <a:gd name="T11" fmla="*/ 2147483646 h 83"/>
              <a:gd name="T12" fmla="*/ 2147483646 w 48"/>
              <a:gd name="T13" fmla="*/ 2147483646 h 83"/>
              <a:gd name="T14" fmla="*/ 2147483646 w 48"/>
              <a:gd name="T15" fmla="*/ 2147483646 h 83"/>
              <a:gd name="T16" fmla="*/ 2147483646 w 48"/>
              <a:gd name="T17" fmla="*/ 2147483646 h 83"/>
              <a:gd name="T18" fmla="*/ 2147483646 w 48"/>
              <a:gd name="T19" fmla="*/ 2147483646 h 83"/>
              <a:gd name="T20" fmla="*/ 2147483646 w 48"/>
              <a:gd name="T21" fmla="*/ 2147483646 h 83"/>
              <a:gd name="T22" fmla="*/ 2147483646 w 48"/>
              <a:gd name="T23" fmla="*/ 2147483646 h 83"/>
              <a:gd name="T24" fmla="*/ 2147483646 w 48"/>
              <a:gd name="T25" fmla="*/ 2147483646 h 83"/>
              <a:gd name="T26" fmla="*/ 2147483646 w 48"/>
              <a:gd name="T27" fmla="*/ 2147483646 h 83"/>
              <a:gd name="T28" fmla="*/ 2147483646 w 48"/>
              <a:gd name="T29" fmla="*/ 2147483646 h 83"/>
              <a:gd name="T30" fmla="*/ 2147483646 w 48"/>
              <a:gd name="T31" fmla="*/ 2147483646 h 83"/>
              <a:gd name="T32" fmla="*/ 2147483646 w 48"/>
              <a:gd name="T33" fmla="*/ 2147483646 h 83"/>
              <a:gd name="T34" fmla="*/ 2147483646 w 48"/>
              <a:gd name="T35" fmla="*/ 2147483646 h 83"/>
              <a:gd name="T36" fmla="*/ 2147483646 w 48"/>
              <a:gd name="T37" fmla="*/ 0 h 83"/>
              <a:gd name="T38" fmla="*/ 2147483646 w 48"/>
              <a:gd name="T39" fmla="*/ 2147483646 h 83"/>
              <a:gd name="T40" fmla="*/ 2147483646 w 48"/>
              <a:gd name="T41" fmla="*/ 2147483646 h 83"/>
              <a:gd name="T42" fmla="*/ 2147483646 w 48"/>
              <a:gd name="T43" fmla="*/ 2147483646 h 83"/>
              <a:gd name="T44" fmla="*/ 2147483646 w 48"/>
              <a:gd name="T45" fmla="*/ 2147483646 h 83"/>
              <a:gd name="T46" fmla="*/ 2147483646 w 48"/>
              <a:gd name="T47" fmla="*/ 2147483646 h 83"/>
              <a:gd name="T48" fmla="*/ 2147483646 w 48"/>
              <a:gd name="T49" fmla="*/ 2147483646 h 83"/>
              <a:gd name="T50" fmla="*/ 2147483646 w 48"/>
              <a:gd name="T51" fmla="*/ 2147483646 h 83"/>
              <a:gd name="T52" fmla="*/ 2147483646 w 48"/>
              <a:gd name="T53" fmla="*/ 2147483646 h 83"/>
              <a:gd name="T54" fmla="*/ 0 w 48"/>
              <a:gd name="T55" fmla="*/ 2147483646 h 83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48"/>
              <a:gd name="T85" fmla="*/ 0 h 83"/>
              <a:gd name="T86" fmla="*/ 48 w 48"/>
              <a:gd name="T87" fmla="*/ 83 h 83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48" h="83">
                <a:moveTo>
                  <a:pt x="0" y="81"/>
                </a:moveTo>
                <a:lnTo>
                  <a:pt x="1" y="83"/>
                </a:lnTo>
                <a:lnTo>
                  <a:pt x="3" y="81"/>
                </a:lnTo>
                <a:lnTo>
                  <a:pt x="10" y="79"/>
                </a:lnTo>
                <a:lnTo>
                  <a:pt x="12" y="80"/>
                </a:lnTo>
                <a:lnTo>
                  <a:pt x="20" y="77"/>
                </a:lnTo>
                <a:lnTo>
                  <a:pt x="22" y="80"/>
                </a:lnTo>
                <a:lnTo>
                  <a:pt x="25" y="74"/>
                </a:lnTo>
                <a:lnTo>
                  <a:pt x="27" y="73"/>
                </a:lnTo>
                <a:lnTo>
                  <a:pt x="33" y="76"/>
                </a:lnTo>
                <a:lnTo>
                  <a:pt x="33" y="72"/>
                </a:lnTo>
                <a:lnTo>
                  <a:pt x="40" y="65"/>
                </a:lnTo>
                <a:lnTo>
                  <a:pt x="41" y="60"/>
                </a:lnTo>
                <a:lnTo>
                  <a:pt x="43" y="61"/>
                </a:lnTo>
                <a:lnTo>
                  <a:pt x="48" y="57"/>
                </a:lnTo>
                <a:lnTo>
                  <a:pt x="47" y="54"/>
                </a:lnTo>
                <a:lnTo>
                  <a:pt x="48" y="52"/>
                </a:lnTo>
                <a:lnTo>
                  <a:pt x="42" y="1"/>
                </a:lnTo>
                <a:lnTo>
                  <a:pt x="41" y="0"/>
                </a:lnTo>
                <a:lnTo>
                  <a:pt x="13" y="3"/>
                </a:lnTo>
                <a:lnTo>
                  <a:pt x="7" y="6"/>
                </a:lnTo>
                <a:lnTo>
                  <a:pt x="2" y="5"/>
                </a:lnTo>
                <a:lnTo>
                  <a:pt x="6" y="47"/>
                </a:lnTo>
                <a:lnTo>
                  <a:pt x="5" y="55"/>
                </a:lnTo>
                <a:lnTo>
                  <a:pt x="7" y="60"/>
                </a:lnTo>
                <a:lnTo>
                  <a:pt x="5" y="70"/>
                </a:lnTo>
                <a:lnTo>
                  <a:pt x="2" y="74"/>
                </a:lnTo>
                <a:lnTo>
                  <a:pt x="0" y="81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0" name="Kentucky">
            <a:extLst>
              <a:ext uri="{FF2B5EF4-FFF2-40B4-BE49-F238E27FC236}">
                <a16:creationId xmlns:a16="http://schemas.microsoft.com/office/drawing/2014/main" id="{7EFB0E95-312F-4B4D-890A-55415D9FA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703888" y="3175000"/>
            <a:ext cx="885825" cy="452438"/>
          </a:xfrm>
          <a:custGeom>
            <a:avLst/>
            <a:gdLst>
              <a:gd name="T0" fmla="*/ 0 w 113"/>
              <a:gd name="T1" fmla="*/ 2147483646 h 58"/>
              <a:gd name="T2" fmla="*/ 2147483646 w 113"/>
              <a:gd name="T3" fmla="*/ 2147483646 h 58"/>
              <a:gd name="T4" fmla="*/ 2147483646 w 113"/>
              <a:gd name="T5" fmla="*/ 2147483646 h 58"/>
              <a:gd name="T6" fmla="*/ 2147483646 w 113"/>
              <a:gd name="T7" fmla="*/ 2147483646 h 58"/>
              <a:gd name="T8" fmla="*/ 2147483646 w 113"/>
              <a:gd name="T9" fmla="*/ 2147483646 h 58"/>
              <a:gd name="T10" fmla="*/ 2147483646 w 113"/>
              <a:gd name="T11" fmla="*/ 2147483646 h 58"/>
              <a:gd name="T12" fmla="*/ 2147483646 w 113"/>
              <a:gd name="T13" fmla="*/ 2147483646 h 58"/>
              <a:gd name="T14" fmla="*/ 2147483646 w 113"/>
              <a:gd name="T15" fmla="*/ 2147483646 h 58"/>
              <a:gd name="T16" fmla="*/ 2147483646 w 113"/>
              <a:gd name="T17" fmla="*/ 2147483646 h 58"/>
              <a:gd name="T18" fmla="*/ 2147483646 w 113"/>
              <a:gd name="T19" fmla="*/ 2147483646 h 58"/>
              <a:gd name="T20" fmla="*/ 2147483646 w 113"/>
              <a:gd name="T21" fmla="*/ 2147483646 h 58"/>
              <a:gd name="T22" fmla="*/ 2147483646 w 113"/>
              <a:gd name="T23" fmla="*/ 2147483646 h 58"/>
              <a:gd name="T24" fmla="*/ 2147483646 w 113"/>
              <a:gd name="T25" fmla="*/ 2147483646 h 58"/>
              <a:gd name="T26" fmla="*/ 2147483646 w 113"/>
              <a:gd name="T27" fmla="*/ 2147483646 h 58"/>
              <a:gd name="T28" fmla="*/ 2147483646 w 113"/>
              <a:gd name="T29" fmla="*/ 2147483646 h 58"/>
              <a:gd name="T30" fmla="*/ 2147483646 w 113"/>
              <a:gd name="T31" fmla="*/ 2147483646 h 58"/>
              <a:gd name="T32" fmla="*/ 2147483646 w 113"/>
              <a:gd name="T33" fmla="*/ 2147483646 h 58"/>
              <a:gd name="T34" fmla="*/ 2147483646 w 113"/>
              <a:gd name="T35" fmla="*/ 2147483646 h 58"/>
              <a:gd name="T36" fmla="*/ 2147483646 w 113"/>
              <a:gd name="T37" fmla="*/ 2147483646 h 58"/>
              <a:gd name="T38" fmla="*/ 2147483646 w 113"/>
              <a:gd name="T39" fmla="*/ 2147483646 h 58"/>
              <a:gd name="T40" fmla="*/ 2147483646 w 113"/>
              <a:gd name="T41" fmla="*/ 2147483646 h 58"/>
              <a:gd name="T42" fmla="*/ 2147483646 w 113"/>
              <a:gd name="T43" fmla="*/ 2147483646 h 58"/>
              <a:gd name="T44" fmla="*/ 2147483646 w 113"/>
              <a:gd name="T45" fmla="*/ 2147483646 h 58"/>
              <a:gd name="T46" fmla="*/ 2147483646 w 113"/>
              <a:gd name="T47" fmla="*/ 2147483646 h 58"/>
              <a:gd name="T48" fmla="*/ 2147483646 w 113"/>
              <a:gd name="T49" fmla="*/ 2147483646 h 58"/>
              <a:gd name="T50" fmla="*/ 2147483646 w 113"/>
              <a:gd name="T51" fmla="*/ 2147483646 h 58"/>
              <a:gd name="T52" fmla="*/ 2147483646 w 113"/>
              <a:gd name="T53" fmla="*/ 0 h 58"/>
              <a:gd name="T54" fmla="*/ 2147483646 w 113"/>
              <a:gd name="T55" fmla="*/ 0 h 58"/>
              <a:gd name="T56" fmla="*/ 2147483646 w 113"/>
              <a:gd name="T57" fmla="*/ 2147483646 h 58"/>
              <a:gd name="T58" fmla="*/ 2147483646 w 113"/>
              <a:gd name="T59" fmla="*/ 2147483646 h 58"/>
              <a:gd name="T60" fmla="*/ 2147483646 w 113"/>
              <a:gd name="T61" fmla="*/ 2147483646 h 58"/>
              <a:gd name="T62" fmla="*/ 2147483646 w 113"/>
              <a:gd name="T63" fmla="*/ 2147483646 h 58"/>
              <a:gd name="T64" fmla="*/ 2147483646 w 113"/>
              <a:gd name="T65" fmla="*/ 2147483646 h 58"/>
              <a:gd name="T66" fmla="*/ 2147483646 w 113"/>
              <a:gd name="T67" fmla="*/ 2147483646 h 58"/>
              <a:gd name="T68" fmla="*/ 2147483646 w 113"/>
              <a:gd name="T69" fmla="*/ 2147483646 h 58"/>
              <a:gd name="T70" fmla="*/ 2147483646 w 113"/>
              <a:gd name="T71" fmla="*/ 2147483646 h 58"/>
              <a:gd name="T72" fmla="*/ 2147483646 w 113"/>
              <a:gd name="T73" fmla="*/ 2147483646 h 58"/>
              <a:gd name="T74" fmla="*/ 2147483646 w 113"/>
              <a:gd name="T75" fmla="*/ 2147483646 h 58"/>
              <a:gd name="T76" fmla="*/ 2147483646 w 113"/>
              <a:gd name="T77" fmla="*/ 2147483646 h 58"/>
              <a:gd name="T78" fmla="*/ 2147483646 w 113"/>
              <a:gd name="T79" fmla="*/ 2147483646 h 58"/>
              <a:gd name="T80" fmla="*/ 2147483646 w 113"/>
              <a:gd name="T81" fmla="*/ 2147483646 h 58"/>
              <a:gd name="T82" fmla="*/ 2147483646 w 113"/>
              <a:gd name="T83" fmla="*/ 2147483646 h 58"/>
              <a:gd name="T84" fmla="*/ 2147483646 w 113"/>
              <a:gd name="T85" fmla="*/ 2147483646 h 58"/>
              <a:gd name="T86" fmla="*/ 2147483646 w 113"/>
              <a:gd name="T87" fmla="*/ 2147483646 h 58"/>
              <a:gd name="T88" fmla="*/ 2147483646 w 113"/>
              <a:gd name="T89" fmla="*/ 2147483646 h 58"/>
              <a:gd name="T90" fmla="*/ 2147483646 w 113"/>
              <a:gd name="T91" fmla="*/ 2147483646 h 58"/>
              <a:gd name="T92" fmla="*/ 0 w 113"/>
              <a:gd name="T93" fmla="*/ 2147483646 h 58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113"/>
              <a:gd name="T142" fmla="*/ 0 h 58"/>
              <a:gd name="T143" fmla="*/ 113 w 113"/>
              <a:gd name="T144" fmla="*/ 58 h 58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113" h="58">
                <a:moveTo>
                  <a:pt x="0" y="58"/>
                </a:moveTo>
                <a:lnTo>
                  <a:pt x="1" y="55"/>
                </a:lnTo>
                <a:lnTo>
                  <a:pt x="3" y="55"/>
                </a:lnTo>
                <a:lnTo>
                  <a:pt x="4" y="48"/>
                </a:lnTo>
                <a:lnTo>
                  <a:pt x="3" y="48"/>
                </a:lnTo>
                <a:lnTo>
                  <a:pt x="2" y="47"/>
                </a:lnTo>
                <a:lnTo>
                  <a:pt x="6" y="43"/>
                </a:lnTo>
                <a:lnTo>
                  <a:pt x="13" y="46"/>
                </a:lnTo>
                <a:lnTo>
                  <a:pt x="14" y="39"/>
                </a:lnTo>
                <a:lnTo>
                  <a:pt x="19" y="37"/>
                </a:lnTo>
                <a:lnTo>
                  <a:pt x="18" y="35"/>
                </a:lnTo>
                <a:lnTo>
                  <a:pt x="19" y="31"/>
                </a:lnTo>
                <a:lnTo>
                  <a:pt x="21" y="29"/>
                </a:lnTo>
                <a:lnTo>
                  <a:pt x="28" y="27"/>
                </a:lnTo>
                <a:lnTo>
                  <a:pt x="30" y="28"/>
                </a:lnTo>
                <a:lnTo>
                  <a:pt x="38" y="25"/>
                </a:lnTo>
                <a:lnTo>
                  <a:pt x="40" y="28"/>
                </a:lnTo>
                <a:lnTo>
                  <a:pt x="43" y="22"/>
                </a:lnTo>
                <a:lnTo>
                  <a:pt x="45" y="21"/>
                </a:lnTo>
                <a:lnTo>
                  <a:pt x="51" y="24"/>
                </a:lnTo>
                <a:lnTo>
                  <a:pt x="51" y="20"/>
                </a:lnTo>
                <a:lnTo>
                  <a:pt x="58" y="13"/>
                </a:lnTo>
                <a:lnTo>
                  <a:pt x="59" y="8"/>
                </a:lnTo>
                <a:lnTo>
                  <a:pt x="61" y="9"/>
                </a:lnTo>
                <a:lnTo>
                  <a:pt x="66" y="5"/>
                </a:lnTo>
                <a:lnTo>
                  <a:pt x="65" y="2"/>
                </a:lnTo>
                <a:lnTo>
                  <a:pt x="66" y="0"/>
                </a:lnTo>
                <a:lnTo>
                  <a:pt x="70" y="0"/>
                </a:lnTo>
                <a:lnTo>
                  <a:pt x="73" y="1"/>
                </a:lnTo>
                <a:lnTo>
                  <a:pt x="75" y="5"/>
                </a:lnTo>
                <a:lnTo>
                  <a:pt x="80" y="5"/>
                </a:lnTo>
                <a:lnTo>
                  <a:pt x="83" y="7"/>
                </a:lnTo>
                <a:lnTo>
                  <a:pt x="91" y="7"/>
                </a:lnTo>
                <a:lnTo>
                  <a:pt x="93" y="5"/>
                </a:lnTo>
                <a:lnTo>
                  <a:pt x="101" y="9"/>
                </a:lnTo>
                <a:lnTo>
                  <a:pt x="104" y="19"/>
                </a:lnTo>
                <a:lnTo>
                  <a:pt x="107" y="22"/>
                </a:lnTo>
                <a:lnTo>
                  <a:pt x="113" y="26"/>
                </a:lnTo>
                <a:lnTo>
                  <a:pt x="109" y="31"/>
                </a:lnTo>
                <a:lnTo>
                  <a:pt x="105" y="34"/>
                </a:lnTo>
                <a:lnTo>
                  <a:pt x="101" y="38"/>
                </a:lnTo>
                <a:lnTo>
                  <a:pt x="101" y="40"/>
                </a:lnTo>
                <a:lnTo>
                  <a:pt x="90" y="48"/>
                </a:lnTo>
                <a:lnTo>
                  <a:pt x="27" y="53"/>
                </a:lnTo>
                <a:lnTo>
                  <a:pt x="21" y="53"/>
                </a:lnTo>
                <a:lnTo>
                  <a:pt x="21" y="56"/>
                </a:lnTo>
                <a:lnTo>
                  <a:pt x="0" y="5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1" name="Louisiana">
            <a:extLst>
              <a:ext uri="{FF2B5EF4-FFF2-40B4-BE49-F238E27FC236}">
                <a16:creationId xmlns:a16="http://schemas.microsoft.com/office/drawing/2014/main" id="{F21E9646-2332-4C39-8B0B-CDF5C9479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140325" y="4179888"/>
            <a:ext cx="688975" cy="598487"/>
          </a:xfrm>
          <a:custGeom>
            <a:avLst/>
            <a:gdLst>
              <a:gd name="T0" fmla="*/ 2147483646 w 88"/>
              <a:gd name="T1" fmla="*/ 2147483646 h 77"/>
              <a:gd name="T2" fmla="*/ 2147483646 w 88"/>
              <a:gd name="T3" fmla="*/ 2147483646 h 77"/>
              <a:gd name="T4" fmla="*/ 2147483646 w 88"/>
              <a:gd name="T5" fmla="*/ 2147483646 h 77"/>
              <a:gd name="T6" fmla="*/ 2147483646 w 88"/>
              <a:gd name="T7" fmla="*/ 2147483646 h 77"/>
              <a:gd name="T8" fmla="*/ 2147483646 w 88"/>
              <a:gd name="T9" fmla="*/ 2147483646 h 77"/>
              <a:gd name="T10" fmla="*/ 2147483646 w 88"/>
              <a:gd name="T11" fmla="*/ 2147483646 h 77"/>
              <a:gd name="T12" fmla="*/ 2147483646 w 88"/>
              <a:gd name="T13" fmla="*/ 2147483646 h 77"/>
              <a:gd name="T14" fmla="*/ 2147483646 w 88"/>
              <a:gd name="T15" fmla="*/ 2147483646 h 77"/>
              <a:gd name="T16" fmla="*/ 2147483646 w 88"/>
              <a:gd name="T17" fmla="*/ 2147483646 h 77"/>
              <a:gd name="T18" fmla="*/ 2147483646 w 88"/>
              <a:gd name="T19" fmla="*/ 2147483646 h 77"/>
              <a:gd name="T20" fmla="*/ 2147483646 w 88"/>
              <a:gd name="T21" fmla="*/ 2147483646 h 77"/>
              <a:gd name="T22" fmla="*/ 2147483646 w 88"/>
              <a:gd name="T23" fmla="*/ 2147483646 h 77"/>
              <a:gd name="T24" fmla="*/ 2147483646 w 88"/>
              <a:gd name="T25" fmla="*/ 2147483646 h 77"/>
              <a:gd name="T26" fmla="*/ 2147483646 w 88"/>
              <a:gd name="T27" fmla="*/ 2147483646 h 77"/>
              <a:gd name="T28" fmla="*/ 2147483646 w 88"/>
              <a:gd name="T29" fmla="*/ 2147483646 h 77"/>
              <a:gd name="T30" fmla="*/ 2147483646 w 88"/>
              <a:gd name="T31" fmla="*/ 2147483646 h 77"/>
              <a:gd name="T32" fmla="*/ 2147483646 w 88"/>
              <a:gd name="T33" fmla="*/ 2147483646 h 77"/>
              <a:gd name="T34" fmla="*/ 2147483646 w 88"/>
              <a:gd name="T35" fmla="*/ 2147483646 h 77"/>
              <a:gd name="T36" fmla="*/ 2147483646 w 88"/>
              <a:gd name="T37" fmla="*/ 2147483646 h 77"/>
              <a:gd name="T38" fmla="*/ 2147483646 w 88"/>
              <a:gd name="T39" fmla="*/ 2147483646 h 77"/>
              <a:gd name="T40" fmla="*/ 2147483646 w 88"/>
              <a:gd name="T41" fmla="*/ 2147483646 h 77"/>
              <a:gd name="T42" fmla="*/ 2147483646 w 88"/>
              <a:gd name="T43" fmla="*/ 2147483646 h 77"/>
              <a:gd name="T44" fmla="*/ 2147483646 w 88"/>
              <a:gd name="T45" fmla="*/ 2147483646 h 77"/>
              <a:gd name="T46" fmla="*/ 2147483646 w 88"/>
              <a:gd name="T47" fmla="*/ 2147483646 h 77"/>
              <a:gd name="T48" fmla="*/ 2147483646 w 88"/>
              <a:gd name="T49" fmla="*/ 2147483646 h 77"/>
              <a:gd name="T50" fmla="*/ 2147483646 w 88"/>
              <a:gd name="T51" fmla="*/ 2147483646 h 77"/>
              <a:gd name="T52" fmla="*/ 2147483646 w 88"/>
              <a:gd name="T53" fmla="*/ 2147483646 h 77"/>
              <a:gd name="T54" fmla="*/ 2147483646 w 88"/>
              <a:gd name="T55" fmla="*/ 2147483646 h 77"/>
              <a:gd name="T56" fmla="*/ 2147483646 w 88"/>
              <a:gd name="T57" fmla="*/ 2147483646 h 77"/>
              <a:gd name="T58" fmla="*/ 2147483646 w 88"/>
              <a:gd name="T59" fmla="*/ 2147483646 h 77"/>
              <a:gd name="T60" fmla="*/ 2147483646 w 88"/>
              <a:gd name="T61" fmla="*/ 2147483646 h 77"/>
              <a:gd name="T62" fmla="*/ 2147483646 w 88"/>
              <a:gd name="T63" fmla="*/ 2147483646 h 77"/>
              <a:gd name="T64" fmla="*/ 2147483646 w 88"/>
              <a:gd name="T65" fmla="*/ 2147483646 h 77"/>
              <a:gd name="T66" fmla="*/ 2147483646 w 88"/>
              <a:gd name="T67" fmla="*/ 2147483646 h 77"/>
              <a:gd name="T68" fmla="*/ 2147483646 w 88"/>
              <a:gd name="T69" fmla="*/ 2147483646 h 77"/>
              <a:gd name="T70" fmla="*/ 2147483646 w 88"/>
              <a:gd name="T71" fmla="*/ 2147483646 h 77"/>
              <a:gd name="T72" fmla="*/ 2147483646 w 88"/>
              <a:gd name="T73" fmla="*/ 2147483646 h 77"/>
              <a:gd name="T74" fmla="*/ 2147483646 w 88"/>
              <a:gd name="T75" fmla="*/ 2147483646 h 77"/>
              <a:gd name="T76" fmla="*/ 2147483646 w 88"/>
              <a:gd name="T77" fmla="*/ 2147483646 h 77"/>
              <a:gd name="T78" fmla="*/ 2147483646 w 88"/>
              <a:gd name="T79" fmla="*/ 2147483646 h 77"/>
              <a:gd name="T80" fmla="*/ 2147483646 w 88"/>
              <a:gd name="T81" fmla="*/ 2147483646 h 77"/>
              <a:gd name="T82" fmla="*/ 2147483646 w 88"/>
              <a:gd name="T83" fmla="*/ 2147483646 h 77"/>
              <a:gd name="T84" fmla="*/ 2147483646 w 88"/>
              <a:gd name="T85" fmla="*/ 2147483646 h 77"/>
              <a:gd name="T86" fmla="*/ 2147483646 w 88"/>
              <a:gd name="T87" fmla="*/ 2147483646 h 77"/>
              <a:gd name="T88" fmla="*/ 2147483646 w 88"/>
              <a:gd name="T89" fmla="*/ 2147483646 h 77"/>
              <a:gd name="T90" fmla="*/ 2147483646 w 88"/>
              <a:gd name="T91" fmla="*/ 0 h 77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88"/>
              <a:gd name="T139" fmla="*/ 0 h 77"/>
              <a:gd name="T140" fmla="*/ 88 w 88"/>
              <a:gd name="T141" fmla="*/ 77 h 77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88" h="77">
                <a:moveTo>
                  <a:pt x="0" y="0"/>
                </a:moveTo>
                <a:lnTo>
                  <a:pt x="1" y="21"/>
                </a:lnTo>
                <a:lnTo>
                  <a:pt x="4" y="24"/>
                </a:lnTo>
                <a:lnTo>
                  <a:pt x="4" y="29"/>
                </a:lnTo>
                <a:lnTo>
                  <a:pt x="9" y="36"/>
                </a:lnTo>
                <a:lnTo>
                  <a:pt x="9" y="43"/>
                </a:lnTo>
                <a:lnTo>
                  <a:pt x="6" y="48"/>
                </a:lnTo>
                <a:lnTo>
                  <a:pt x="6" y="52"/>
                </a:lnTo>
                <a:lnTo>
                  <a:pt x="7" y="55"/>
                </a:lnTo>
                <a:lnTo>
                  <a:pt x="7" y="58"/>
                </a:lnTo>
                <a:lnTo>
                  <a:pt x="5" y="60"/>
                </a:lnTo>
                <a:lnTo>
                  <a:pt x="3" y="63"/>
                </a:lnTo>
                <a:lnTo>
                  <a:pt x="5" y="65"/>
                </a:lnTo>
                <a:lnTo>
                  <a:pt x="16" y="64"/>
                </a:lnTo>
                <a:lnTo>
                  <a:pt x="26" y="67"/>
                </a:lnTo>
                <a:lnTo>
                  <a:pt x="35" y="67"/>
                </a:lnTo>
                <a:lnTo>
                  <a:pt x="34" y="64"/>
                </a:lnTo>
                <a:lnTo>
                  <a:pt x="37" y="62"/>
                </a:lnTo>
                <a:lnTo>
                  <a:pt x="43" y="63"/>
                </a:lnTo>
                <a:lnTo>
                  <a:pt x="44" y="68"/>
                </a:lnTo>
                <a:lnTo>
                  <a:pt x="46" y="67"/>
                </a:lnTo>
                <a:lnTo>
                  <a:pt x="49" y="68"/>
                </a:lnTo>
                <a:lnTo>
                  <a:pt x="51" y="71"/>
                </a:lnTo>
                <a:lnTo>
                  <a:pt x="52" y="73"/>
                </a:lnTo>
                <a:lnTo>
                  <a:pt x="54" y="74"/>
                </a:lnTo>
                <a:lnTo>
                  <a:pt x="57" y="76"/>
                </a:lnTo>
                <a:lnTo>
                  <a:pt x="59" y="75"/>
                </a:lnTo>
                <a:lnTo>
                  <a:pt x="61" y="72"/>
                </a:lnTo>
                <a:lnTo>
                  <a:pt x="61" y="71"/>
                </a:lnTo>
                <a:lnTo>
                  <a:pt x="63" y="73"/>
                </a:lnTo>
                <a:lnTo>
                  <a:pt x="65" y="71"/>
                </a:lnTo>
                <a:lnTo>
                  <a:pt x="67" y="75"/>
                </a:lnTo>
                <a:lnTo>
                  <a:pt x="70" y="73"/>
                </a:lnTo>
                <a:lnTo>
                  <a:pt x="71" y="72"/>
                </a:lnTo>
                <a:lnTo>
                  <a:pt x="70" y="71"/>
                </a:lnTo>
                <a:lnTo>
                  <a:pt x="70" y="67"/>
                </a:lnTo>
                <a:lnTo>
                  <a:pt x="71" y="67"/>
                </a:lnTo>
                <a:lnTo>
                  <a:pt x="73" y="68"/>
                </a:lnTo>
                <a:lnTo>
                  <a:pt x="74" y="70"/>
                </a:lnTo>
                <a:lnTo>
                  <a:pt x="76" y="70"/>
                </a:lnTo>
                <a:lnTo>
                  <a:pt x="79" y="71"/>
                </a:lnTo>
                <a:lnTo>
                  <a:pt x="80" y="73"/>
                </a:lnTo>
                <a:lnTo>
                  <a:pt x="82" y="74"/>
                </a:lnTo>
                <a:lnTo>
                  <a:pt x="82" y="77"/>
                </a:lnTo>
                <a:lnTo>
                  <a:pt x="84" y="74"/>
                </a:lnTo>
                <a:lnTo>
                  <a:pt x="85" y="76"/>
                </a:lnTo>
                <a:lnTo>
                  <a:pt x="85" y="74"/>
                </a:lnTo>
                <a:lnTo>
                  <a:pt x="88" y="73"/>
                </a:lnTo>
                <a:lnTo>
                  <a:pt x="88" y="72"/>
                </a:lnTo>
                <a:lnTo>
                  <a:pt x="85" y="71"/>
                </a:lnTo>
                <a:lnTo>
                  <a:pt x="84" y="70"/>
                </a:lnTo>
                <a:lnTo>
                  <a:pt x="82" y="71"/>
                </a:lnTo>
                <a:lnTo>
                  <a:pt x="81" y="68"/>
                </a:lnTo>
                <a:lnTo>
                  <a:pt x="79" y="68"/>
                </a:lnTo>
                <a:lnTo>
                  <a:pt x="77" y="65"/>
                </a:lnTo>
                <a:lnTo>
                  <a:pt x="78" y="64"/>
                </a:lnTo>
                <a:lnTo>
                  <a:pt x="80" y="63"/>
                </a:lnTo>
                <a:lnTo>
                  <a:pt x="80" y="60"/>
                </a:lnTo>
                <a:lnTo>
                  <a:pt x="82" y="60"/>
                </a:lnTo>
                <a:lnTo>
                  <a:pt x="84" y="58"/>
                </a:lnTo>
                <a:lnTo>
                  <a:pt x="83" y="57"/>
                </a:lnTo>
                <a:lnTo>
                  <a:pt x="83" y="54"/>
                </a:lnTo>
                <a:lnTo>
                  <a:pt x="81" y="55"/>
                </a:lnTo>
                <a:lnTo>
                  <a:pt x="78" y="56"/>
                </a:lnTo>
                <a:lnTo>
                  <a:pt x="76" y="59"/>
                </a:lnTo>
                <a:lnTo>
                  <a:pt x="73" y="57"/>
                </a:lnTo>
                <a:lnTo>
                  <a:pt x="73" y="56"/>
                </a:lnTo>
                <a:lnTo>
                  <a:pt x="75" y="55"/>
                </a:lnTo>
                <a:lnTo>
                  <a:pt x="75" y="56"/>
                </a:lnTo>
                <a:lnTo>
                  <a:pt x="76" y="54"/>
                </a:lnTo>
                <a:lnTo>
                  <a:pt x="74" y="55"/>
                </a:lnTo>
                <a:lnTo>
                  <a:pt x="74" y="54"/>
                </a:lnTo>
                <a:lnTo>
                  <a:pt x="74" y="55"/>
                </a:lnTo>
                <a:lnTo>
                  <a:pt x="72" y="54"/>
                </a:lnTo>
                <a:lnTo>
                  <a:pt x="70" y="56"/>
                </a:lnTo>
                <a:lnTo>
                  <a:pt x="68" y="57"/>
                </a:lnTo>
                <a:lnTo>
                  <a:pt x="63" y="55"/>
                </a:lnTo>
                <a:lnTo>
                  <a:pt x="63" y="54"/>
                </a:lnTo>
                <a:lnTo>
                  <a:pt x="65" y="50"/>
                </a:lnTo>
                <a:lnTo>
                  <a:pt x="68" y="50"/>
                </a:lnTo>
                <a:lnTo>
                  <a:pt x="70" y="52"/>
                </a:lnTo>
                <a:lnTo>
                  <a:pt x="77" y="53"/>
                </a:lnTo>
                <a:lnTo>
                  <a:pt x="72" y="44"/>
                </a:lnTo>
                <a:lnTo>
                  <a:pt x="73" y="37"/>
                </a:lnTo>
                <a:lnTo>
                  <a:pt x="41" y="39"/>
                </a:lnTo>
                <a:lnTo>
                  <a:pt x="42" y="35"/>
                </a:lnTo>
                <a:lnTo>
                  <a:pt x="45" y="24"/>
                </a:lnTo>
                <a:lnTo>
                  <a:pt x="51" y="17"/>
                </a:lnTo>
                <a:lnTo>
                  <a:pt x="49" y="15"/>
                </a:lnTo>
                <a:lnTo>
                  <a:pt x="50" y="8"/>
                </a:lnTo>
                <a:lnTo>
                  <a:pt x="47" y="0"/>
                </a:lnTo>
                <a:lnTo>
                  <a:pt x="0" y="0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2" name="Maine">
            <a:extLst>
              <a:ext uri="{FF2B5EF4-FFF2-40B4-BE49-F238E27FC236}">
                <a16:creationId xmlns:a16="http://schemas.microsoft.com/office/drawing/2014/main" id="{BC2C6C0F-4147-4E69-A23A-21EDEDEF9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72375" y="1582738"/>
            <a:ext cx="454025" cy="698500"/>
          </a:xfrm>
          <a:custGeom>
            <a:avLst/>
            <a:gdLst>
              <a:gd name="T0" fmla="*/ 0 w 58"/>
              <a:gd name="T1" fmla="*/ 2147483646 h 90"/>
              <a:gd name="T2" fmla="*/ 2147483646 w 58"/>
              <a:gd name="T3" fmla="*/ 2147483646 h 90"/>
              <a:gd name="T4" fmla="*/ 2147483646 w 58"/>
              <a:gd name="T5" fmla="*/ 2147483646 h 90"/>
              <a:gd name="T6" fmla="*/ 2147483646 w 58"/>
              <a:gd name="T7" fmla="*/ 2147483646 h 90"/>
              <a:gd name="T8" fmla="*/ 2147483646 w 58"/>
              <a:gd name="T9" fmla="*/ 2147483646 h 90"/>
              <a:gd name="T10" fmla="*/ 2147483646 w 58"/>
              <a:gd name="T11" fmla="*/ 2147483646 h 90"/>
              <a:gd name="T12" fmla="*/ 2147483646 w 58"/>
              <a:gd name="T13" fmla="*/ 2147483646 h 90"/>
              <a:gd name="T14" fmla="*/ 2147483646 w 58"/>
              <a:gd name="T15" fmla="*/ 2147483646 h 90"/>
              <a:gd name="T16" fmla="*/ 2147483646 w 58"/>
              <a:gd name="T17" fmla="*/ 2147483646 h 90"/>
              <a:gd name="T18" fmla="*/ 2147483646 w 58"/>
              <a:gd name="T19" fmla="*/ 2147483646 h 90"/>
              <a:gd name="T20" fmla="*/ 2147483646 w 58"/>
              <a:gd name="T21" fmla="*/ 2147483646 h 90"/>
              <a:gd name="T22" fmla="*/ 2147483646 w 58"/>
              <a:gd name="T23" fmla="*/ 2147483646 h 90"/>
              <a:gd name="T24" fmla="*/ 2147483646 w 58"/>
              <a:gd name="T25" fmla="*/ 0 h 90"/>
              <a:gd name="T26" fmla="*/ 2147483646 w 58"/>
              <a:gd name="T27" fmla="*/ 2147483646 h 90"/>
              <a:gd name="T28" fmla="*/ 2147483646 w 58"/>
              <a:gd name="T29" fmla="*/ 2147483646 h 90"/>
              <a:gd name="T30" fmla="*/ 2147483646 w 58"/>
              <a:gd name="T31" fmla="*/ 2147483646 h 90"/>
              <a:gd name="T32" fmla="*/ 2147483646 w 58"/>
              <a:gd name="T33" fmla="*/ 2147483646 h 90"/>
              <a:gd name="T34" fmla="*/ 2147483646 w 58"/>
              <a:gd name="T35" fmla="*/ 2147483646 h 90"/>
              <a:gd name="T36" fmla="*/ 2147483646 w 58"/>
              <a:gd name="T37" fmla="*/ 2147483646 h 90"/>
              <a:gd name="T38" fmla="*/ 2147483646 w 58"/>
              <a:gd name="T39" fmla="*/ 2147483646 h 90"/>
              <a:gd name="T40" fmla="*/ 2147483646 w 58"/>
              <a:gd name="T41" fmla="*/ 2147483646 h 90"/>
              <a:gd name="T42" fmla="*/ 2147483646 w 58"/>
              <a:gd name="T43" fmla="*/ 2147483646 h 90"/>
              <a:gd name="T44" fmla="*/ 2147483646 w 58"/>
              <a:gd name="T45" fmla="*/ 2147483646 h 90"/>
              <a:gd name="T46" fmla="*/ 2147483646 w 58"/>
              <a:gd name="T47" fmla="*/ 2147483646 h 90"/>
              <a:gd name="T48" fmla="*/ 2147483646 w 58"/>
              <a:gd name="T49" fmla="*/ 2147483646 h 90"/>
              <a:gd name="T50" fmla="*/ 2147483646 w 58"/>
              <a:gd name="T51" fmla="*/ 2147483646 h 90"/>
              <a:gd name="T52" fmla="*/ 2147483646 w 58"/>
              <a:gd name="T53" fmla="*/ 2147483646 h 90"/>
              <a:gd name="T54" fmla="*/ 2147483646 w 58"/>
              <a:gd name="T55" fmla="*/ 2147483646 h 90"/>
              <a:gd name="T56" fmla="*/ 2147483646 w 58"/>
              <a:gd name="T57" fmla="*/ 2147483646 h 90"/>
              <a:gd name="T58" fmla="*/ 2147483646 w 58"/>
              <a:gd name="T59" fmla="*/ 2147483646 h 90"/>
              <a:gd name="T60" fmla="*/ 2147483646 w 58"/>
              <a:gd name="T61" fmla="*/ 2147483646 h 90"/>
              <a:gd name="T62" fmla="*/ 2147483646 w 58"/>
              <a:gd name="T63" fmla="*/ 2147483646 h 90"/>
              <a:gd name="T64" fmla="*/ 2147483646 w 58"/>
              <a:gd name="T65" fmla="*/ 2147483646 h 90"/>
              <a:gd name="T66" fmla="*/ 2147483646 w 58"/>
              <a:gd name="T67" fmla="*/ 2147483646 h 90"/>
              <a:gd name="T68" fmla="*/ 2147483646 w 58"/>
              <a:gd name="T69" fmla="*/ 2147483646 h 90"/>
              <a:gd name="T70" fmla="*/ 2147483646 w 58"/>
              <a:gd name="T71" fmla="*/ 2147483646 h 90"/>
              <a:gd name="T72" fmla="*/ 2147483646 w 58"/>
              <a:gd name="T73" fmla="*/ 2147483646 h 90"/>
              <a:gd name="T74" fmla="*/ 2147483646 w 58"/>
              <a:gd name="T75" fmla="*/ 2147483646 h 90"/>
              <a:gd name="T76" fmla="*/ 2147483646 w 58"/>
              <a:gd name="T77" fmla="*/ 2147483646 h 90"/>
              <a:gd name="T78" fmla="*/ 2147483646 w 58"/>
              <a:gd name="T79" fmla="*/ 2147483646 h 90"/>
              <a:gd name="T80" fmla="*/ 2147483646 w 58"/>
              <a:gd name="T81" fmla="*/ 2147483646 h 90"/>
              <a:gd name="T82" fmla="*/ 2147483646 w 58"/>
              <a:gd name="T83" fmla="*/ 2147483646 h 90"/>
              <a:gd name="T84" fmla="*/ 2147483646 w 58"/>
              <a:gd name="T85" fmla="*/ 2147483646 h 90"/>
              <a:gd name="T86" fmla="*/ 2147483646 w 58"/>
              <a:gd name="T87" fmla="*/ 2147483646 h 90"/>
              <a:gd name="T88" fmla="*/ 2147483646 w 58"/>
              <a:gd name="T89" fmla="*/ 2147483646 h 90"/>
              <a:gd name="T90" fmla="*/ 2147483646 w 58"/>
              <a:gd name="T91" fmla="*/ 2147483646 h 90"/>
              <a:gd name="T92" fmla="*/ 2147483646 w 58"/>
              <a:gd name="T93" fmla="*/ 2147483646 h 90"/>
              <a:gd name="T94" fmla="*/ 2147483646 w 58"/>
              <a:gd name="T95" fmla="*/ 2147483646 h 90"/>
              <a:gd name="T96" fmla="*/ 2147483646 w 58"/>
              <a:gd name="T97" fmla="*/ 2147483646 h 90"/>
              <a:gd name="T98" fmla="*/ 2147483646 w 58"/>
              <a:gd name="T99" fmla="*/ 2147483646 h 90"/>
              <a:gd name="T100" fmla="*/ 2147483646 w 58"/>
              <a:gd name="T101" fmla="*/ 2147483646 h 90"/>
              <a:gd name="T102" fmla="*/ 2147483646 w 58"/>
              <a:gd name="T103" fmla="*/ 2147483646 h 90"/>
              <a:gd name="T104" fmla="*/ 2147483646 w 58"/>
              <a:gd name="T105" fmla="*/ 2147483646 h 90"/>
              <a:gd name="T106" fmla="*/ 2147483646 w 58"/>
              <a:gd name="T107" fmla="*/ 2147483646 h 90"/>
              <a:gd name="T108" fmla="*/ 2147483646 w 58"/>
              <a:gd name="T109" fmla="*/ 2147483646 h 90"/>
              <a:gd name="T110" fmla="*/ 2147483646 w 58"/>
              <a:gd name="T111" fmla="*/ 2147483646 h 90"/>
              <a:gd name="T112" fmla="*/ 2147483646 w 58"/>
              <a:gd name="T113" fmla="*/ 2147483646 h 90"/>
              <a:gd name="T114" fmla="*/ 2147483646 w 58"/>
              <a:gd name="T115" fmla="*/ 2147483646 h 90"/>
              <a:gd name="T116" fmla="*/ 2147483646 w 58"/>
              <a:gd name="T117" fmla="*/ 2147483646 h 90"/>
              <a:gd name="T118" fmla="*/ 0 w 58"/>
              <a:gd name="T119" fmla="*/ 2147483646 h 9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8"/>
              <a:gd name="T181" fmla="*/ 0 h 90"/>
              <a:gd name="T182" fmla="*/ 58 w 58"/>
              <a:gd name="T183" fmla="*/ 90 h 9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8" h="90">
                <a:moveTo>
                  <a:pt x="0" y="49"/>
                </a:moveTo>
                <a:lnTo>
                  <a:pt x="4" y="49"/>
                </a:lnTo>
                <a:lnTo>
                  <a:pt x="4" y="43"/>
                </a:lnTo>
                <a:lnTo>
                  <a:pt x="8" y="35"/>
                </a:lnTo>
                <a:lnTo>
                  <a:pt x="7" y="29"/>
                </a:lnTo>
                <a:lnTo>
                  <a:pt x="8" y="21"/>
                </a:lnTo>
                <a:lnTo>
                  <a:pt x="8" y="18"/>
                </a:lnTo>
                <a:lnTo>
                  <a:pt x="14" y="1"/>
                </a:lnTo>
                <a:lnTo>
                  <a:pt x="17" y="1"/>
                </a:lnTo>
                <a:lnTo>
                  <a:pt x="17" y="5"/>
                </a:lnTo>
                <a:lnTo>
                  <a:pt x="25" y="1"/>
                </a:lnTo>
                <a:lnTo>
                  <a:pt x="28" y="0"/>
                </a:lnTo>
                <a:lnTo>
                  <a:pt x="32" y="2"/>
                </a:lnTo>
                <a:lnTo>
                  <a:pt x="35" y="5"/>
                </a:lnTo>
                <a:lnTo>
                  <a:pt x="42" y="29"/>
                </a:lnTo>
                <a:lnTo>
                  <a:pt x="48" y="30"/>
                </a:lnTo>
                <a:lnTo>
                  <a:pt x="48" y="31"/>
                </a:lnTo>
                <a:lnTo>
                  <a:pt x="48" y="32"/>
                </a:lnTo>
                <a:lnTo>
                  <a:pt x="52" y="38"/>
                </a:lnTo>
                <a:lnTo>
                  <a:pt x="52" y="36"/>
                </a:lnTo>
                <a:lnTo>
                  <a:pt x="56" y="40"/>
                </a:lnTo>
                <a:lnTo>
                  <a:pt x="54" y="41"/>
                </a:lnTo>
                <a:lnTo>
                  <a:pt x="55" y="42"/>
                </a:lnTo>
                <a:lnTo>
                  <a:pt x="58" y="42"/>
                </a:lnTo>
                <a:lnTo>
                  <a:pt x="56" y="47"/>
                </a:lnTo>
                <a:lnTo>
                  <a:pt x="53" y="47"/>
                </a:lnTo>
                <a:lnTo>
                  <a:pt x="52" y="48"/>
                </a:lnTo>
                <a:lnTo>
                  <a:pt x="52" y="50"/>
                </a:lnTo>
                <a:lnTo>
                  <a:pt x="50" y="51"/>
                </a:lnTo>
                <a:lnTo>
                  <a:pt x="48" y="51"/>
                </a:lnTo>
                <a:lnTo>
                  <a:pt x="48" y="54"/>
                </a:lnTo>
                <a:lnTo>
                  <a:pt x="46" y="53"/>
                </a:lnTo>
                <a:lnTo>
                  <a:pt x="46" y="56"/>
                </a:lnTo>
                <a:lnTo>
                  <a:pt x="43" y="53"/>
                </a:lnTo>
                <a:lnTo>
                  <a:pt x="41" y="56"/>
                </a:lnTo>
                <a:lnTo>
                  <a:pt x="39" y="57"/>
                </a:lnTo>
                <a:lnTo>
                  <a:pt x="38" y="60"/>
                </a:lnTo>
                <a:lnTo>
                  <a:pt x="36" y="59"/>
                </a:lnTo>
                <a:lnTo>
                  <a:pt x="37" y="57"/>
                </a:lnTo>
                <a:lnTo>
                  <a:pt x="35" y="55"/>
                </a:lnTo>
                <a:lnTo>
                  <a:pt x="33" y="58"/>
                </a:lnTo>
                <a:lnTo>
                  <a:pt x="34" y="65"/>
                </a:lnTo>
                <a:lnTo>
                  <a:pt x="33" y="67"/>
                </a:lnTo>
                <a:lnTo>
                  <a:pt x="31" y="67"/>
                </a:lnTo>
                <a:lnTo>
                  <a:pt x="30" y="67"/>
                </a:lnTo>
                <a:lnTo>
                  <a:pt x="28" y="71"/>
                </a:lnTo>
                <a:lnTo>
                  <a:pt x="25" y="71"/>
                </a:lnTo>
                <a:lnTo>
                  <a:pt x="26" y="75"/>
                </a:lnTo>
                <a:lnTo>
                  <a:pt x="24" y="72"/>
                </a:lnTo>
                <a:lnTo>
                  <a:pt x="20" y="75"/>
                </a:lnTo>
                <a:lnTo>
                  <a:pt x="20" y="77"/>
                </a:lnTo>
                <a:lnTo>
                  <a:pt x="21" y="79"/>
                </a:lnTo>
                <a:lnTo>
                  <a:pt x="20" y="80"/>
                </a:lnTo>
                <a:lnTo>
                  <a:pt x="20" y="82"/>
                </a:lnTo>
                <a:lnTo>
                  <a:pt x="18" y="84"/>
                </a:lnTo>
                <a:lnTo>
                  <a:pt x="18" y="90"/>
                </a:lnTo>
                <a:lnTo>
                  <a:pt x="17" y="90"/>
                </a:lnTo>
                <a:lnTo>
                  <a:pt x="11" y="83"/>
                </a:lnTo>
                <a:lnTo>
                  <a:pt x="0" y="4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3" name="Maryland">
            <a:extLst>
              <a:ext uri="{FF2B5EF4-FFF2-40B4-BE49-F238E27FC236}">
                <a16:creationId xmlns:a16="http://schemas.microsoft.com/office/drawing/2014/main" id="{EAD9A037-6196-42B0-9E72-2432F8CF1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832600" y="2921000"/>
            <a:ext cx="550863" cy="271463"/>
          </a:xfrm>
          <a:custGeom>
            <a:avLst/>
            <a:gdLst>
              <a:gd name="T0" fmla="*/ 2147483646 w 70"/>
              <a:gd name="T1" fmla="*/ 2147483646 h 35"/>
              <a:gd name="T2" fmla="*/ 2147483646 w 70"/>
              <a:gd name="T3" fmla="*/ 2147483646 h 35"/>
              <a:gd name="T4" fmla="*/ 2147483646 w 70"/>
              <a:gd name="T5" fmla="*/ 2147483646 h 35"/>
              <a:gd name="T6" fmla="*/ 2147483646 w 70"/>
              <a:gd name="T7" fmla="*/ 2147483646 h 35"/>
              <a:gd name="T8" fmla="*/ 2147483646 w 70"/>
              <a:gd name="T9" fmla="*/ 2147483646 h 35"/>
              <a:gd name="T10" fmla="*/ 2147483646 w 70"/>
              <a:gd name="T11" fmla="*/ 2147483646 h 35"/>
              <a:gd name="T12" fmla="*/ 2147483646 w 70"/>
              <a:gd name="T13" fmla="*/ 2147483646 h 35"/>
              <a:gd name="T14" fmla="*/ 2147483646 w 70"/>
              <a:gd name="T15" fmla="*/ 2147483646 h 35"/>
              <a:gd name="T16" fmla="*/ 2147483646 w 70"/>
              <a:gd name="T17" fmla="*/ 2147483646 h 35"/>
              <a:gd name="T18" fmla="*/ 2147483646 w 70"/>
              <a:gd name="T19" fmla="*/ 2147483646 h 35"/>
              <a:gd name="T20" fmla="*/ 2147483646 w 70"/>
              <a:gd name="T21" fmla="*/ 2147483646 h 35"/>
              <a:gd name="T22" fmla="*/ 2147483646 w 70"/>
              <a:gd name="T23" fmla="*/ 2147483646 h 35"/>
              <a:gd name="T24" fmla="*/ 2147483646 w 70"/>
              <a:gd name="T25" fmla="*/ 2147483646 h 35"/>
              <a:gd name="T26" fmla="*/ 2147483646 w 70"/>
              <a:gd name="T27" fmla="*/ 2147483646 h 35"/>
              <a:gd name="T28" fmla="*/ 2147483646 w 70"/>
              <a:gd name="T29" fmla="*/ 2147483646 h 35"/>
              <a:gd name="T30" fmla="*/ 2147483646 w 70"/>
              <a:gd name="T31" fmla="*/ 2147483646 h 35"/>
              <a:gd name="T32" fmla="*/ 2147483646 w 70"/>
              <a:gd name="T33" fmla="*/ 2147483646 h 35"/>
              <a:gd name="T34" fmla="*/ 2147483646 w 70"/>
              <a:gd name="T35" fmla="*/ 2147483646 h 35"/>
              <a:gd name="T36" fmla="*/ 2147483646 w 70"/>
              <a:gd name="T37" fmla="*/ 2147483646 h 35"/>
              <a:gd name="T38" fmla="*/ 2147483646 w 70"/>
              <a:gd name="T39" fmla="*/ 2147483646 h 35"/>
              <a:gd name="T40" fmla="*/ 2147483646 w 70"/>
              <a:gd name="T41" fmla="*/ 2147483646 h 35"/>
              <a:gd name="T42" fmla="*/ 2147483646 w 70"/>
              <a:gd name="T43" fmla="*/ 2147483646 h 35"/>
              <a:gd name="T44" fmla="*/ 2147483646 w 70"/>
              <a:gd name="T45" fmla="*/ 2147483646 h 35"/>
              <a:gd name="T46" fmla="*/ 2147483646 w 70"/>
              <a:gd name="T47" fmla="*/ 2147483646 h 35"/>
              <a:gd name="T48" fmla="*/ 2147483646 w 70"/>
              <a:gd name="T49" fmla="*/ 2147483646 h 35"/>
              <a:gd name="T50" fmla="*/ 2147483646 w 70"/>
              <a:gd name="T51" fmla="*/ 2147483646 h 35"/>
              <a:gd name="T52" fmla="*/ 2147483646 w 70"/>
              <a:gd name="T53" fmla="*/ 2147483646 h 35"/>
              <a:gd name="T54" fmla="*/ 2147483646 w 70"/>
              <a:gd name="T55" fmla="*/ 2147483646 h 35"/>
              <a:gd name="T56" fmla="*/ 2147483646 w 70"/>
              <a:gd name="T57" fmla="*/ 2147483646 h 35"/>
              <a:gd name="T58" fmla="*/ 2147483646 w 70"/>
              <a:gd name="T59" fmla="*/ 2147483646 h 35"/>
              <a:gd name="T60" fmla="*/ 2147483646 w 70"/>
              <a:gd name="T61" fmla="*/ 2147483646 h 35"/>
              <a:gd name="T62" fmla="*/ 2147483646 w 70"/>
              <a:gd name="T63" fmla="*/ 2147483646 h 35"/>
              <a:gd name="T64" fmla="*/ 2147483646 w 70"/>
              <a:gd name="T65" fmla="*/ 2147483646 h 35"/>
              <a:gd name="T66" fmla="*/ 2147483646 w 70"/>
              <a:gd name="T67" fmla="*/ 2147483646 h 35"/>
              <a:gd name="T68" fmla="*/ 2147483646 w 70"/>
              <a:gd name="T69" fmla="*/ 2147483646 h 35"/>
              <a:gd name="T70" fmla="*/ 2147483646 w 70"/>
              <a:gd name="T71" fmla="*/ 0 h 3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70"/>
              <a:gd name="T109" fmla="*/ 0 h 35"/>
              <a:gd name="T110" fmla="*/ 70 w 70"/>
              <a:gd name="T111" fmla="*/ 35 h 3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70" h="35">
                <a:moveTo>
                  <a:pt x="0" y="10"/>
                </a:moveTo>
                <a:lnTo>
                  <a:pt x="1" y="20"/>
                </a:lnTo>
                <a:lnTo>
                  <a:pt x="6" y="14"/>
                </a:lnTo>
                <a:lnTo>
                  <a:pt x="15" y="12"/>
                </a:lnTo>
                <a:lnTo>
                  <a:pt x="16" y="9"/>
                </a:lnTo>
                <a:lnTo>
                  <a:pt x="21" y="8"/>
                </a:lnTo>
                <a:lnTo>
                  <a:pt x="25" y="10"/>
                </a:lnTo>
                <a:lnTo>
                  <a:pt x="27" y="13"/>
                </a:lnTo>
                <a:lnTo>
                  <a:pt x="31" y="14"/>
                </a:lnTo>
                <a:lnTo>
                  <a:pt x="34" y="17"/>
                </a:lnTo>
                <a:lnTo>
                  <a:pt x="37" y="19"/>
                </a:lnTo>
                <a:lnTo>
                  <a:pt x="39" y="18"/>
                </a:lnTo>
                <a:lnTo>
                  <a:pt x="40" y="20"/>
                </a:lnTo>
                <a:lnTo>
                  <a:pt x="39" y="21"/>
                </a:lnTo>
                <a:lnTo>
                  <a:pt x="39" y="24"/>
                </a:lnTo>
                <a:lnTo>
                  <a:pt x="36" y="28"/>
                </a:lnTo>
                <a:lnTo>
                  <a:pt x="37" y="31"/>
                </a:lnTo>
                <a:lnTo>
                  <a:pt x="40" y="30"/>
                </a:lnTo>
                <a:lnTo>
                  <a:pt x="40" y="28"/>
                </a:lnTo>
                <a:lnTo>
                  <a:pt x="43" y="31"/>
                </a:lnTo>
                <a:lnTo>
                  <a:pt x="44" y="30"/>
                </a:lnTo>
                <a:lnTo>
                  <a:pt x="45" y="32"/>
                </a:lnTo>
                <a:lnTo>
                  <a:pt x="46" y="31"/>
                </a:lnTo>
                <a:lnTo>
                  <a:pt x="48" y="32"/>
                </a:lnTo>
                <a:lnTo>
                  <a:pt x="50" y="31"/>
                </a:lnTo>
                <a:lnTo>
                  <a:pt x="53" y="34"/>
                </a:lnTo>
                <a:lnTo>
                  <a:pt x="50" y="30"/>
                </a:lnTo>
                <a:lnTo>
                  <a:pt x="46" y="27"/>
                </a:lnTo>
                <a:lnTo>
                  <a:pt x="50" y="29"/>
                </a:lnTo>
                <a:lnTo>
                  <a:pt x="47" y="25"/>
                </a:lnTo>
                <a:lnTo>
                  <a:pt x="47" y="21"/>
                </a:lnTo>
                <a:lnTo>
                  <a:pt x="47" y="14"/>
                </a:lnTo>
                <a:lnTo>
                  <a:pt x="44" y="12"/>
                </a:lnTo>
                <a:lnTo>
                  <a:pt x="50" y="7"/>
                </a:lnTo>
                <a:lnTo>
                  <a:pt x="50" y="4"/>
                </a:lnTo>
                <a:lnTo>
                  <a:pt x="54" y="4"/>
                </a:lnTo>
                <a:lnTo>
                  <a:pt x="53" y="7"/>
                </a:lnTo>
                <a:lnTo>
                  <a:pt x="50" y="8"/>
                </a:lnTo>
                <a:lnTo>
                  <a:pt x="49" y="11"/>
                </a:lnTo>
                <a:lnTo>
                  <a:pt x="50" y="14"/>
                </a:lnTo>
                <a:lnTo>
                  <a:pt x="52" y="13"/>
                </a:lnTo>
                <a:lnTo>
                  <a:pt x="51" y="16"/>
                </a:lnTo>
                <a:lnTo>
                  <a:pt x="51" y="17"/>
                </a:lnTo>
                <a:lnTo>
                  <a:pt x="52" y="19"/>
                </a:lnTo>
                <a:lnTo>
                  <a:pt x="50" y="18"/>
                </a:lnTo>
                <a:lnTo>
                  <a:pt x="50" y="20"/>
                </a:lnTo>
                <a:lnTo>
                  <a:pt x="53" y="20"/>
                </a:lnTo>
                <a:lnTo>
                  <a:pt x="53" y="21"/>
                </a:lnTo>
                <a:lnTo>
                  <a:pt x="55" y="23"/>
                </a:lnTo>
                <a:lnTo>
                  <a:pt x="51" y="23"/>
                </a:lnTo>
                <a:lnTo>
                  <a:pt x="52" y="28"/>
                </a:lnTo>
                <a:lnTo>
                  <a:pt x="56" y="29"/>
                </a:lnTo>
                <a:lnTo>
                  <a:pt x="58" y="27"/>
                </a:lnTo>
                <a:lnTo>
                  <a:pt x="58" y="31"/>
                </a:lnTo>
                <a:lnTo>
                  <a:pt x="60" y="30"/>
                </a:lnTo>
                <a:lnTo>
                  <a:pt x="59" y="32"/>
                </a:lnTo>
                <a:lnTo>
                  <a:pt x="61" y="32"/>
                </a:lnTo>
                <a:lnTo>
                  <a:pt x="60" y="34"/>
                </a:lnTo>
                <a:lnTo>
                  <a:pt x="60" y="35"/>
                </a:lnTo>
                <a:lnTo>
                  <a:pt x="63" y="33"/>
                </a:lnTo>
                <a:lnTo>
                  <a:pt x="67" y="31"/>
                </a:lnTo>
                <a:lnTo>
                  <a:pt x="69" y="27"/>
                </a:lnTo>
                <a:lnTo>
                  <a:pt x="69" y="29"/>
                </a:lnTo>
                <a:lnTo>
                  <a:pt x="69" y="31"/>
                </a:lnTo>
                <a:lnTo>
                  <a:pt x="68" y="33"/>
                </a:lnTo>
                <a:lnTo>
                  <a:pt x="68" y="35"/>
                </a:lnTo>
                <a:lnTo>
                  <a:pt x="69" y="31"/>
                </a:lnTo>
                <a:lnTo>
                  <a:pt x="70" y="22"/>
                </a:lnTo>
                <a:lnTo>
                  <a:pt x="66" y="23"/>
                </a:lnTo>
                <a:lnTo>
                  <a:pt x="60" y="24"/>
                </a:lnTo>
                <a:lnTo>
                  <a:pt x="60" y="22"/>
                </a:lnTo>
                <a:lnTo>
                  <a:pt x="54" y="0"/>
                </a:lnTo>
                <a:lnTo>
                  <a:pt x="0" y="10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4" name="Minnesota">
            <a:extLst>
              <a:ext uri="{FF2B5EF4-FFF2-40B4-BE49-F238E27FC236}">
                <a16:creationId xmlns:a16="http://schemas.microsoft.com/office/drawing/2014/main" id="{7C064F8A-AFB3-4103-92A4-9B5A182845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778375" y="1682750"/>
            <a:ext cx="800100" cy="893763"/>
          </a:xfrm>
          <a:custGeom>
            <a:avLst/>
            <a:gdLst>
              <a:gd name="T0" fmla="*/ 0 w 102"/>
              <a:gd name="T1" fmla="*/ 2147483646 h 115"/>
              <a:gd name="T2" fmla="*/ 2147483646 w 102"/>
              <a:gd name="T3" fmla="*/ 2147483646 h 115"/>
              <a:gd name="T4" fmla="*/ 2147483646 w 102"/>
              <a:gd name="T5" fmla="*/ 2147483646 h 115"/>
              <a:gd name="T6" fmla="*/ 2147483646 w 102"/>
              <a:gd name="T7" fmla="*/ 2147483646 h 115"/>
              <a:gd name="T8" fmla="*/ 2147483646 w 102"/>
              <a:gd name="T9" fmla="*/ 2147483646 h 115"/>
              <a:gd name="T10" fmla="*/ 2147483646 w 102"/>
              <a:gd name="T11" fmla="*/ 2147483646 h 115"/>
              <a:gd name="T12" fmla="*/ 2147483646 w 102"/>
              <a:gd name="T13" fmla="*/ 2147483646 h 115"/>
              <a:gd name="T14" fmla="*/ 2147483646 w 102"/>
              <a:gd name="T15" fmla="*/ 2147483646 h 115"/>
              <a:gd name="T16" fmla="*/ 2147483646 w 102"/>
              <a:gd name="T17" fmla="*/ 2147483646 h 115"/>
              <a:gd name="T18" fmla="*/ 2147483646 w 102"/>
              <a:gd name="T19" fmla="*/ 2147483646 h 115"/>
              <a:gd name="T20" fmla="*/ 2147483646 w 102"/>
              <a:gd name="T21" fmla="*/ 2147483646 h 115"/>
              <a:gd name="T22" fmla="*/ 2147483646 w 102"/>
              <a:gd name="T23" fmla="*/ 2147483646 h 115"/>
              <a:gd name="T24" fmla="*/ 2147483646 w 102"/>
              <a:gd name="T25" fmla="*/ 2147483646 h 115"/>
              <a:gd name="T26" fmla="*/ 2147483646 w 102"/>
              <a:gd name="T27" fmla="*/ 2147483646 h 115"/>
              <a:gd name="T28" fmla="*/ 2147483646 w 102"/>
              <a:gd name="T29" fmla="*/ 2147483646 h 115"/>
              <a:gd name="T30" fmla="*/ 2147483646 w 102"/>
              <a:gd name="T31" fmla="*/ 2147483646 h 115"/>
              <a:gd name="T32" fmla="*/ 2147483646 w 102"/>
              <a:gd name="T33" fmla="*/ 2147483646 h 115"/>
              <a:gd name="T34" fmla="*/ 2147483646 w 102"/>
              <a:gd name="T35" fmla="*/ 2147483646 h 115"/>
              <a:gd name="T36" fmla="*/ 2147483646 w 102"/>
              <a:gd name="T37" fmla="*/ 2147483646 h 115"/>
              <a:gd name="T38" fmla="*/ 2147483646 w 102"/>
              <a:gd name="T39" fmla="*/ 2147483646 h 115"/>
              <a:gd name="T40" fmla="*/ 2147483646 w 102"/>
              <a:gd name="T41" fmla="*/ 2147483646 h 115"/>
              <a:gd name="T42" fmla="*/ 2147483646 w 102"/>
              <a:gd name="T43" fmla="*/ 2147483646 h 115"/>
              <a:gd name="T44" fmla="*/ 2147483646 w 102"/>
              <a:gd name="T45" fmla="*/ 2147483646 h 115"/>
              <a:gd name="T46" fmla="*/ 2147483646 w 102"/>
              <a:gd name="T47" fmla="*/ 2147483646 h 115"/>
              <a:gd name="T48" fmla="*/ 2147483646 w 102"/>
              <a:gd name="T49" fmla="*/ 2147483646 h 115"/>
              <a:gd name="T50" fmla="*/ 2147483646 w 102"/>
              <a:gd name="T51" fmla="*/ 2147483646 h 115"/>
              <a:gd name="T52" fmla="*/ 2147483646 w 102"/>
              <a:gd name="T53" fmla="*/ 2147483646 h 115"/>
              <a:gd name="T54" fmla="*/ 2147483646 w 102"/>
              <a:gd name="T55" fmla="*/ 2147483646 h 115"/>
              <a:gd name="T56" fmla="*/ 2147483646 w 102"/>
              <a:gd name="T57" fmla="*/ 2147483646 h 115"/>
              <a:gd name="T58" fmla="*/ 2147483646 w 102"/>
              <a:gd name="T59" fmla="*/ 2147483646 h 115"/>
              <a:gd name="T60" fmla="*/ 2147483646 w 102"/>
              <a:gd name="T61" fmla="*/ 2147483646 h 115"/>
              <a:gd name="T62" fmla="*/ 2147483646 w 102"/>
              <a:gd name="T63" fmla="*/ 2147483646 h 115"/>
              <a:gd name="T64" fmla="*/ 2147483646 w 102"/>
              <a:gd name="T65" fmla="*/ 2147483646 h 115"/>
              <a:gd name="T66" fmla="*/ 2147483646 w 102"/>
              <a:gd name="T67" fmla="*/ 2147483646 h 115"/>
              <a:gd name="T68" fmla="*/ 2147483646 w 102"/>
              <a:gd name="T69" fmla="*/ 2147483646 h 115"/>
              <a:gd name="T70" fmla="*/ 2147483646 w 102"/>
              <a:gd name="T71" fmla="*/ 2147483646 h 115"/>
              <a:gd name="T72" fmla="*/ 2147483646 w 102"/>
              <a:gd name="T73" fmla="*/ 2147483646 h 115"/>
              <a:gd name="T74" fmla="*/ 2147483646 w 102"/>
              <a:gd name="T75" fmla="*/ 2147483646 h 115"/>
              <a:gd name="T76" fmla="*/ 2147483646 w 102"/>
              <a:gd name="T77" fmla="*/ 2147483646 h 115"/>
              <a:gd name="T78" fmla="*/ 2147483646 w 102"/>
              <a:gd name="T79" fmla="*/ 2147483646 h 115"/>
              <a:gd name="T80" fmla="*/ 2147483646 w 102"/>
              <a:gd name="T81" fmla="*/ 2147483646 h 115"/>
              <a:gd name="T82" fmla="*/ 2147483646 w 102"/>
              <a:gd name="T83" fmla="*/ 2147483646 h 115"/>
              <a:gd name="T84" fmla="*/ 2147483646 w 102"/>
              <a:gd name="T85" fmla="*/ 2147483646 h 115"/>
              <a:gd name="T86" fmla="*/ 2147483646 w 102"/>
              <a:gd name="T87" fmla="*/ 2147483646 h 115"/>
              <a:gd name="T88" fmla="*/ 2147483646 w 102"/>
              <a:gd name="T89" fmla="*/ 0 h 115"/>
              <a:gd name="T90" fmla="*/ 2147483646 w 102"/>
              <a:gd name="T91" fmla="*/ 0 h 115"/>
              <a:gd name="T92" fmla="*/ 2147483646 w 102"/>
              <a:gd name="T93" fmla="*/ 2147483646 h 115"/>
              <a:gd name="T94" fmla="*/ 0 w 102"/>
              <a:gd name="T95" fmla="*/ 2147483646 h 11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02"/>
              <a:gd name="T145" fmla="*/ 0 h 115"/>
              <a:gd name="T146" fmla="*/ 102 w 102"/>
              <a:gd name="T147" fmla="*/ 115 h 11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02" h="115">
                <a:moveTo>
                  <a:pt x="0" y="6"/>
                </a:moveTo>
                <a:lnTo>
                  <a:pt x="1" y="23"/>
                </a:lnTo>
                <a:lnTo>
                  <a:pt x="5" y="36"/>
                </a:lnTo>
                <a:lnTo>
                  <a:pt x="5" y="53"/>
                </a:lnTo>
                <a:lnTo>
                  <a:pt x="8" y="67"/>
                </a:lnTo>
                <a:lnTo>
                  <a:pt x="4" y="73"/>
                </a:lnTo>
                <a:lnTo>
                  <a:pt x="9" y="79"/>
                </a:lnTo>
                <a:lnTo>
                  <a:pt x="9" y="115"/>
                </a:lnTo>
                <a:lnTo>
                  <a:pt x="83" y="113"/>
                </a:lnTo>
                <a:lnTo>
                  <a:pt x="82" y="106"/>
                </a:lnTo>
                <a:lnTo>
                  <a:pt x="80" y="104"/>
                </a:lnTo>
                <a:lnTo>
                  <a:pt x="74" y="100"/>
                </a:lnTo>
                <a:lnTo>
                  <a:pt x="70" y="95"/>
                </a:lnTo>
                <a:lnTo>
                  <a:pt x="60" y="89"/>
                </a:lnTo>
                <a:lnTo>
                  <a:pt x="60" y="79"/>
                </a:lnTo>
                <a:lnTo>
                  <a:pt x="58" y="72"/>
                </a:lnTo>
                <a:lnTo>
                  <a:pt x="66" y="62"/>
                </a:lnTo>
                <a:lnTo>
                  <a:pt x="65" y="52"/>
                </a:lnTo>
                <a:lnTo>
                  <a:pt x="68" y="50"/>
                </a:lnTo>
                <a:lnTo>
                  <a:pt x="77" y="42"/>
                </a:lnTo>
                <a:lnTo>
                  <a:pt x="83" y="36"/>
                </a:lnTo>
                <a:lnTo>
                  <a:pt x="89" y="30"/>
                </a:lnTo>
                <a:lnTo>
                  <a:pt x="102" y="24"/>
                </a:lnTo>
                <a:lnTo>
                  <a:pt x="97" y="24"/>
                </a:lnTo>
                <a:lnTo>
                  <a:pt x="93" y="22"/>
                </a:lnTo>
                <a:lnTo>
                  <a:pt x="86" y="23"/>
                </a:lnTo>
                <a:lnTo>
                  <a:pt x="84" y="20"/>
                </a:lnTo>
                <a:lnTo>
                  <a:pt x="82" y="21"/>
                </a:lnTo>
                <a:lnTo>
                  <a:pt x="77" y="24"/>
                </a:lnTo>
                <a:lnTo>
                  <a:pt x="73" y="23"/>
                </a:lnTo>
                <a:lnTo>
                  <a:pt x="72" y="21"/>
                </a:lnTo>
                <a:lnTo>
                  <a:pt x="69" y="21"/>
                </a:lnTo>
                <a:lnTo>
                  <a:pt x="68" y="19"/>
                </a:lnTo>
                <a:lnTo>
                  <a:pt x="65" y="19"/>
                </a:lnTo>
                <a:lnTo>
                  <a:pt x="65" y="21"/>
                </a:lnTo>
                <a:lnTo>
                  <a:pt x="64" y="21"/>
                </a:lnTo>
                <a:lnTo>
                  <a:pt x="62" y="17"/>
                </a:lnTo>
                <a:lnTo>
                  <a:pt x="60" y="17"/>
                </a:lnTo>
                <a:lnTo>
                  <a:pt x="60" y="15"/>
                </a:lnTo>
                <a:lnTo>
                  <a:pt x="54" y="14"/>
                </a:lnTo>
                <a:lnTo>
                  <a:pt x="52" y="14"/>
                </a:lnTo>
                <a:lnTo>
                  <a:pt x="45" y="16"/>
                </a:lnTo>
                <a:lnTo>
                  <a:pt x="44" y="14"/>
                </a:lnTo>
                <a:lnTo>
                  <a:pt x="33" y="12"/>
                </a:lnTo>
                <a:lnTo>
                  <a:pt x="31" y="0"/>
                </a:lnTo>
                <a:lnTo>
                  <a:pt x="27" y="0"/>
                </a:lnTo>
                <a:lnTo>
                  <a:pt x="27" y="7"/>
                </a:lnTo>
                <a:lnTo>
                  <a:pt x="0" y="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5" name="Mississippi">
            <a:extLst>
              <a:ext uri="{FF2B5EF4-FFF2-40B4-BE49-F238E27FC236}">
                <a16:creationId xmlns:a16="http://schemas.microsoft.com/office/drawing/2014/main" id="{C8840888-78CA-445D-A9C1-ED8EC0478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461000" y="3846513"/>
            <a:ext cx="438150" cy="746125"/>
          </a:xfrm>
          <a:custGeom>
            <a:avLst/>
            <a:gdLst>
              <a:gd name="T0" fmla="*/ 0 w 56"/>
              <a:gd name="T1" fmla="*/ 2147483646 h 96"/>
              <a:gd name="T2" fmla="*/ 2147483646 w 56"/>
              <a:gd name="T3" fmla="*/ 2147483646 h 96"/>
              <a:gd name="T4" fmla="*/ 2147483646 w 56"/>
              <a:gd name="T5" fmla="*/ 2147483646 h 96"/>
              <a:gd name="T6" fmla="*/ 2147483646 w 56"/>
              <a:gd name="T7" fmla="*/ 2147483646 h 96"/>
              <a:gd name="T8" fmla="*/ 2147483646 w 56"/>
              <a:gd name="T9" fmla="*/ 2147483646 h 96"/>
              <a:gd name="T10" fmla="*/ 2147483646 w 56"/>
              <a:gd name="T11" fmla="*/ 2147483646 h 96"/>
              <a:gd name="T12" fmla="*/ 2147483646 w 56"/>
              <a:gd name="T13" fmla="*/ 2147483646 h 96"/>
              <a:gd name="T14" fmla="*/ 2147483646 w 56"/>
              <a:gd name="T15" fmla="*/ 2147483646 h 96"/>
              <a:gd name="T16" fmla="*/ 2147483646 w 56"/>
              <a:gd name="T17" fmla="*/ 2147483646 h 96"/>
              <a:gd name="T18" fmla="*/ 2147483646 w 56"/>
              <a:gd name="T19" fmla="*/ 2147483646 h 96"/>
              <a:gd name="T20" fmla="*/ 2147483646 w 56"/>
              <a:gd name="T21" fmla="*/ 2147483646 h 96"/>
              <a:gd name="T22" fmla="*/ 2147483646 w 56"/>
              <a:gd name="T23" fmla="*/ 2147483646 h 96"/>
              <a:gd name="T24" fmla="*/ 2147483646 w 56"/>
              <a:gd name="T25" fmla="*/ 0 h 96"/>
              <a:gd name="T26" fmla="*/ 2147483646 w 56"/>
              <a:gd name="T27" fmla="*/ 2147483646 h 96"/>
              <a:gd name="T28" fmla="*/ 2147483646 w 56"/>
              <a:gd name="T29" fmla="*/ 2147483646 h 96"/>
              <a:gd name="T30" fmla="*/ 2147483646 w 56"/>
              <a:gd name="T31" fmla="*/ 2147483646 h 96"/>
              <a:gd name="T32" fmla="*/ 2147483646 w 56"/>
              <a:gd name="T33" fmla="*/ 2147483646 h 96"/>
              <a:gd name="T34" fmla="*/ 2147483646 w 56"/>
              <a:gd name="T35" fmla="*/ 2147483646 h 96"/>
              <a:gd name="T36" fmla="*/ 2147483646 w 56"/>
              <a:gd name="T37" fmla="*/ 2147483646 h 96"/>
              <a:gd name="T38" fmla="*/ 2147483646 w 56"/>
              <a:gd name="T39" fmla="*/ 2147483646 h 96"/>
              <a:gd name="T40" fmla="*/ 2147483646 w 56"/>
              <a:gd name="T41" fmla="*/ 2147483646 h 96"/>
              <a:gd name="T42" fmla="*/ 2147483646 w 56"/>
              <a:gd name="T43" fmla="*/ 2147483646 h 96"/>
              <a:gd name="T44" fmla="*/ 2147483646 w 56"/>
              <a:gd name="T45" fmla="*/ 2147483646 h 96"/>
              <a:gd name="T46" fmla="*/ 2147483646 w 56"/>
              <a:gd name="T47" fmla="*/ 2147483646 h 96"/>
              <a:gd name="T48" fmla="*/ 2147483646 w 56"/>
              <a:gd name="T49" fmla="*/ 2147483646 h 96"/>
              <a:gd name="T50" fmla="*/ 2147483646 w 56"/>
              <a:gd name="T51" fmla="*/ 2147483646 h 96"/>
              <a:gd name="T52" fmla="*/ 2147483646 w 56"/>
              <a:gd name="T53" fmla="*/ 2147483646 h 96"/>
              <a:gd name="T54" fmla="*/ 2147483646 w 56"/>
              <a:gd name="T55" fmla="*/ 2147483646 h 96"/>
              <a:gd name="T56" fmla="*/ 0 w 56"/>
              <a:gd name="T57" fmla="*/ 2147483646 h 9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6"/>
              <a:gd name="T88" fmla="*/ 0 h 96"/>
              <a:gd name="T89" fmla="*/ 56 w 56"/>
              <a:gd name="T90" fmla="*/ 96 h 9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6" h="96">
                <a:moveTo>
                  <a:pt x="0" y="82"/>
                </a:moveTo>
                <a:lnTo>
                  <a:pt x="1" y="78"/>
                </a:lnTo>
                <a:lnTo>
                  <a:pt x="4" y="67"/>
                </a:lnTo>
                <a:lnTo>
                  <a:pt x="10" y="60"/>
                </a:lnTo>
                <a:lnTo>
                  <a:pt x="8" y="58"/>
                </a:lnTo>
                <a:lnTo>
                  <a:pt x="9" y="51"/>
                </a:lnTo>
                <a:lnTo>
                  <a:pt x="6" y="43"/>
                </a:lnTo>
                <a:lnTo>
                  <a:pt x="5" y="32"/>
                </a:lnTo>
                <a:lnTo>
                  <a:pt x="9" y="20"/>
                </a:lnTo>
                <a:lnTo>
                  <a:pt x="15" y="12"/>
                </a:lnTo>
                <a:lnTo>
                  <a:pt x="14" y="10"/>
                </a:lnTo>
                <a:lnTo>
                  <a:pt x="19" y="2"/>
                </a:lnTo>
                <a:lnTo>
                  <a:pt x="52" y="0"/>
                </a:lnTo>
                <a:lnTo>
                  <a:pt x="53" y="2"/>
                </a:lnTo>
                <a:lnTo>
                  <a:pt x="52" y="62"/>
                </a:lnTo>
                <a:lnTo>
                  <a:pt x="56" y="91"/>
                </a:lnTo>
                <a:lnTo>
                  <a:pt x="54" y="92"/>
                </a:lnTo>
                <a:lnTo>
                  <a:pt x="52" y="91"/>
                </a:lnTo>
                <a:lnTo>
                  <a:pt x="50" y="92"/>
                </a:lnTo>
                <a:lnTo>
                  <a:pt x="47" y="90"/>
                </a:lnTo>
                <a:lnTo>
                  <a:pt x="47" y="91"/>
                </a:lnTo>
                <a:lnTo>
                  <a:pt x="44" y="91"/>
                </a:lnTo>
                <a:lnTo>
                  <a:pt x="41" y="93"/>
                </a:lnTo>
                <a:lnTo>
                  <a:pt x="40" y="92"/>
                </a:lnTo>
                <a:lnTo>
                  <a:pt x="38" y="96"/>
                </a:lnTo>
                <a:lnTo>
                  <a:pt x="36" y="96"/>
                </a:lnTo>
                <a:lnTo>
                  <a:pt x="31" y="87"/>
                </a:lnTo>
                <a:lnTo>
                  <a:pt x="32" y="80"/>
                </a:lnTo>
                <a:lnTo>
                  <a:pt x="0" y="82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6" name="Montana">
            <a:extLst>
              <a:ext uri="{FF2B5EF4-FFF2-40B4-BE49-F238E27FC236}">
                <a16:creationId xmlns:a16="http://schemas.microsoft.com/office/drawing/2014/main" id="{C12FD7DF-4994-4DAD-AE49-81EAA8A8B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832100" y="1512888"/>
            <a:ext cx="1239838" cy="793750"/>
          </a:xfrm>
          <a:custGeom>
            <a:avLst/>
            <a:gdLst>
              <a:gd name="T0" fmla="*/ 0 w 158"/>
              <a:gd name="T1" fmla="*/ 2147483646 h 102"/>
              <a:gd name="T2" fmla="*/ 2147483646 w 158"/>
              <a:gd name="T3" fmla="*/ 2147483646 h 102"/>
              <a:gd name="T4" fmla="*/ 2147483646 w 158"/>
              <a:gd name="T5" fmla="*/ 2147483646 h 102"/>
              <a:gd name="T6" fmla="*/ 2147483646 w 158"/>
              <a:gd name="T7" fmla="*/ 2147483646 h 102"/>
              <a:gd name="T8" fmla="*/ 2147483646 w 158"/>
              <a:gd name="T9" fmla="*/ 2147483646 h 102"/>
              <a:gd name="T10" fmla="*/ 2147483646 w 158"/>
              <a:gd name="T11" fmla="*/ 2147483646 h 102"/>
              <a:gd name="T12" fmla="*/ 2147483646 w 158"/>
              <a:gd name="T13" fmla="*/ 2147483646 h 102"/>
              <a:gd name="T14" fmla="*/ 2147483646 w 158"/>
              <a:gd name="T15" fmla="*/ 2147483646 h 102"/>
              <a:gd name="T16" fmla="*/ 2147483646 w 158"/>
              <a:gd name="T17" fmla="*/ 2147483646 h 102"/>
              <a:gd name="T18" fmla="*/ 2147483646 w 158"/>
              <a:gd name="T19" fmla="*/ 2147483646 h 102"/>
              <a:gd name="T20" fmla="*/ 2147483646 w 158"/>
              <a:gd name="T21" fmla="*/ 2147483646 h 102"/>
              <a:gd name="T22" fmla="*/ 2147483646 w 158"/>
              <a:gd name="T23" fmla="*/ 2147483646 h 102"/>
              <a:gd name="T24" fmla="*/ 2147483646 w 158"/>
              <a:gd name="T25" fmla="*/ 2147483646 h 102"/>
              <a:gd name="T26" fmla="*/ 2147483646 w 158"/>
              <a:gd name="T27" fmla="*/ 2147483646 h 102"/>
              <a:gd name="T28" fmla="*/ 2147483646 w 158"/>
              <a:gd name="T29" fmla="*/ 2147483646 h 102"/>
              <a:gd name="T30" fmla="*/ 2147483646 w 158"/>
              <a:gd name="T31" fmla="*/ 2147483646 h 102"/>
              <a:gd name="T32" fmla="*/ 2147483646 w 158"/>
              <a:gd name="T33" fmla="*/ 2147483646 h 102"/>
              <a:gd name="T34" fmla="*/ 2147483646 w 158"/>
              <a:gd name="T35" fmla="*/ 2147483646 h 102"/>
              <a:gd name="T36" fmla="*/ 2147483646 w 158"/>
              <a:gd name="T37" fmla="*/ 2147483646 h 102"/>
              <a:gd name="T38" fmla="*/ 2147483646 w 158"/>
              <a:gd name="T39" fmla="*/ 2147483646 h 102"/>
              <a:gd name="T40" fmla="*/ 2147483646 w 158"/>
              <a:gd name="T41" fmla="*/ 2147483646 h 102"/>
              <a:gd name="T42" fmla="*/ 2147483646 w 158"/>
              <a:gd name="T43" fmla="*/ 2147483646 h 102"/>
              <a:gd name="T44" fmla="*/ 2147483646 w 158"/>
              <a:gd name="T45" fmla="*/ 2147483646 h 102"/>
              <a:gd name="T46" fmla="*/ 2147483646 w 158"/>
              <a:gd name="T47" fmla="*/ 2147483646 h 102"/>
              <a:gd name="T48" fmla="*/ 2147483646 w 158"/>
              <a:gd name="T49" fmla="*/ 2147483646 h 102"/>
              <a:gd name="T50" fmla="*/ 2147483646 w 158"/>
              <a:gd name="T51" fmla="*/ 2147483646 h 102"/>
              <a:gd name="T52" fmla="*/ 2147483646 w 158"/>
              <a:gd name="T53" fmla="*/ 2147483646 h 102"/>
              <a:gd name="T54" fmla="*/ 2147483646 w 158"/>
              <a:gd name="T55" fmla="*/ 2147483646 h 102"/>
              <a:gd name="T56" fmla="*/ 2147483646 w 158"/>
              <a:gd name="T57" fmla="*/ 2147483646 h 102"/>
              <a:gd name="T58" fmla="*/ 2147483646 w 158"/>
              <a:gd name="T59" fmla="*/ 2147483646 h 102"/>
              <a:gd name="T60" fmla="*/ 2147483646 w 158"/>
              <a:gd name="T61" fmla="*/ 2147483646 h 102"/>
              <a:gd name="T62" fmla="*/ 2147483646 w 158"/>
              <a:gd name="T63" fmla="*/ 2147483646 h 102"/>
              <a:gd name="T64" fmla="*/ 2147483646 w 158"/>
              <a:gd name="T65" fmla="*/ 2147483646 h 102"/>
              <a:gd name="T66" fmla="*/ 2147483646 w 158"/>
              <a:gd name="T67" fmla="*/ 0 h 102"/>
              <a:gd name="T68" fmla="*/ 0 w 158"/>
              <a:gd name="T69" fmla="*/ 2147483646 h 10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158"/>
              <a:gd name="T106" fmla="*/ 0 h 102"/>
              <a:gd name="T107" fmla="*/ 158 w 158"/>
              <a:gd name="T108" fmla="*/ 102 h 10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158" h="102">
                <a:moveTo>
                  <a:pt x="0" y="19"/>
                </a:moveTo>
                <a:lnTo>
                  <a:pt x="2" y="26"/>
                </a:lnTo>
                <a:lnTo>
                  <a:pt x="2" y="30"/>
                </a:lnTo>
                <a:lnTo>
                  <a:pt x="1" y="31"/>
                </a:lnTo>
                <a:lnTo>
                  <a:pt x="6" y="35"/>
                </a:lnTo>
                <a:lnTo>
                  <a:pt x="11" y="47"/>
                </a:lnTo>
                <a:lnTo>
                  <a:pt x="12" y="47"/>
                </a:lnTo>
                <a:lnTo>
                  <a:pt x="12" y="49"/>
                </a:lnTo>
                <a:lnTo>
                  <a:pt x="15" y="49"/>
                </a:lnTo>
                <a:lnTo>
                  <a:pt x="17" y="50"/>
                </a:lnTo>
                <a:lnTo>
                  <a:pt x="12" y="58"/>
                </a:lnTo>
                <a:lnTo>
                  <a:pt x="13" y="64"/>
                </a:lnTo>
                <a:lnTo>
                  <a:pt x="10" y="70"/>
                </a:lnTo>
                <a:lnTo>
                  <a:pt x="11" y="72"/>
                </a:lnTo>
                <a:lnTo>
                  <a:pt x="18" y="69"/>
                </a:lnTo>
                <a:lnTo>
                  <a:pt x="23" y="88"/>
                </a:lnTo>
                <a:lnTo>
                  <a:pt x="26" y="89"/>
                </a:lnTo>
                <a:lnTo>
                  <a:pt x="26" y="95"/>
                </a:lnTo>
                <a:lnTo>
                  <a:pt x="29" y="97"/>
                </a:lnTo>
                <a:lnTo>
                  <a:pt x="31" y="95"/>
                </a:lnTo>
                <a:lnTo>
                  <a:pt x="35" y="97"/>
                </a:lnTo>
                <a:lnTo>
                  <a:pt x="37" y="95"/>
                </a:lnTo>
                <a:lnTo>
                  <a:pt x="46" y="97"/>
                </a:lnTo>
                <a:lnTo>
                  <a:pt x="48" y="97"/>
                </a:lnTo>
                <a:lnTo>
                  <a:pt x="50" y="93"/>
                </a:lnTo>
                <a:lnTo>
                  <a:pt x="53" y="99"/>
                </a:lnTo>
                <a:lnTo>
                  <a:pt x="55" y="90"/>
                </a:lnTo>
                <a:lnTo>
                  <a:pt x="98" y="96"/>
                </a:lnTo>
                <a:lnTo>
                  <a:pt x="152" y="102"/>
                </a:lnTo>
                <a:lnTo>
                  <a:pt x="153" y="83"/>
                </a:lnTo>
                <a:lnTo>
                  <a:pt x="158" y="24"/>
                </a:lnTo>
                <a:lnTo>
                  <a:pt x="88" y="16"/>
                </a:lnTo>
                <a:lnTo>
                  <a:pt x="53" y="10"/>
                </a:lnTo>
                <a:lnTo>
                  <a:pt x="4" y="0"/>
                </a:lnTo>
                <a:lnTo>
                  <a:pt x="0" y="1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7" name="Nebraska">
            <a:extLst>
              <a:ext uri="{FF2B5EF4-FFF2-40B4-BE49-F238E27FC236}">
                <a16:creationId xmlns:a16="http://schemas.microsoft.com/office/drawing/2014/main" id="{1A7D3AC2-34DF-47C7-8582-C26E1929C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62400" y="2608263"/>
            <a:ext cx="1011238" cy="498475"/>
          </a:xfrm>
          <a:custGeom>
            <a:avLst/>
            <a:gdLst>
              <a:gd name="T0" fmla="*/ 0 w 129"/>
              <a:gd name="T1" fmla="*/ 2147483646 h 64"/>
              <a:gd name="T2" fmla="*/ 2147483646 w 129"/>
              <a:gd name="T3" fmla="*/ 0 h 64"/>
              <a:gd name="T4" fmla="*/ 2147483646 w 129"/>
              <a:gd name="T5" fmla="*/ 2147483646 h 64"/>
              <a:gd name="T6" fmla="*/ 2147483646 w 129"/>
              <a:gd name="T7" fmla="*/ 2147483646 h 64"/>
              <a:gd name="T8" fmla="*/ 2147483646 w 129"/>
              <a:gd name="T9" fmla="*/ 2147483646 h 64"/>
              <a:gd name="T10" fmla="*/ 2147483646 w 129"/>
              <a:gd name="T11" fmla="*/ 2147483646 h 64"/>
              <a:gd name="T12" fmla="*/ 2147483646 w 129"/>
              <a:gd name="T13" fmla="*/ 2147483646 h 64"/>
              <a:gd name="T14" fmla="*/ 2147483646 w 129"/>
              <a:gd name="T15" fmla="*/ 2147483646 h 64"/>
              <a:gd name="T16" fmla="*/ 2147483646 w 129"/>
              <a:gd name="T17" fmla="*/ 2147483646 h 64"/>
              <a:gd name="T18" fmla="*/ 2147483646 w 129"/>
              <a:gd name="T19" fmla="*/ 2147483646 h 64"/>
              <a:gd name="T20" fmla="*/ 2147483646 w 129"/>
              <a:gd name="T21" fmla="*/ 2147483646 h 64"/>
              <a:gd name="T22" fmla="*/ 2147483646 w 129"/>
              <a:gd name="T23" fmla="*/ 2147483646 h 64"/>
              <a:gd name="T24" fmla="*/ 2147483646 w 129"/>
              <a:gd name="T25" fmla="*/ 2147483646 h 64"/>
              <a:gd name="T26" fmla="*/ 2147483646 w 129"/>
              <a:gd name="T27" fmla="*/ 2147483646 h 64"/>
              <a:gd name="T28" fmla="*/ 2147483646 w 129"/>
              <a:gd name="T29" fmla="*/ 2147483646 h 64"/>
              <a:gd name="T30" fmla="*/ 2147483646 w 129"/>
              <a:gd name="T31" fmla="*/ 2147483646 h 64"/>
              <a:gd name="T32" fmla="*/ 2147483646 w 129"/>
              <a:gd name="T33" fmla="*/ 2147483646 h 64"/>
              <a:gd name="T34" fmla="*/ 2147483646 w 129"/>
              <a:gd name="T35" fmla="*/ 2147483646 h 64"/>
              <a:gd name="T36" fmla="*/ 2147483646 w 129"/>
              <a:gd name="T37" fmla="*/ 2147483646 h 64"/>
              <a:gd name="T38" fmla="*/ 0 w 129"/>
              <a:gd name="T39" fmla="*/ 2147483646 h 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29"/>
              <a:gd name="T61" fmla="*/ 0 h 64"/>
              <a:gd name="T62" fmla="*/ 129 w 129"/>
              <a:gd name="T63" fmla="*/ 64 h 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29" h="64">
                <a:moveTo>
                  <a:pt x="0" y="39"/>
                </a:moveTo>
                <a:lnTo>
                  <a:pt x="4" y="0"/>
                </a:lnTo>
                <a:lnTo>
                  <a:pt x="83" y="5"/>
                </a:lnTo>
                <a:lnTo>
                  <a:pt x="89" y="9"/>
                </a:lnTo>
                <a:lnTo>
                  <a:pt x="98" y="9"/>
                </a:lnTo>
                <a:lnTo>
                  <a:pt x="102" y="9"/>
                </a:lnTo>
                <a:lnTo>
                  <a:pt x="108" y="12"/>
                </a:lnTo>
                <a:lnTo>
                  <a:pt x="110" y="15"/>
                </a:lnTo>
                <a:lnTo>
                  <a:pt x="113" y="16"/>
                </a:lnTo>
                <a:lnTo>
                  <a:pt x="117" y="28"/>
                </a:lnTo>
                <a:lnTo>
                  <a:pt x="117" y="32"/>
                </a:lnTo>
                <a:lnTo>
                  <a:pt x="120" y="37"/>
                </a:lnTo>
                <a:lnTo>
                  <a:pt x="122" y="47"/>
                </a:lnTo>
                <a:lnTo>
                  <a:pt x="121" y="50"/>
                </a:lnTo>
                <a:lnTo>
                  <a:pt x="123" y="53"/>
                </a:lnTo>
                <a:lnTo>
                  <a:pt x="129" y="64"/>
                </a:lnTo>
                <a:lnTo>
                  <a:pt x="71" y="64"/>
                </a:lnTo>
                <a:lnTo>
                  <a:pt x="28" y="61"/>
                </a:lnTo>
                <a:lnTo>
                  <a:pt x="30" y="42"/>
                </a:lnTo>
                <a:lnTo>
                  <a:pt x="0" y="39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8" name="Nevada">
            <a:extLst>
              <a:ext uri="{FF2B5EF4-FFF2-40B4-BE49-F238E27FC236}">
                <a16:creationId xmlns:a16="http://schemas.microsoft.com/office/drawing/2014/main" id="{34C08E60-7036-4B01-B4A7-0BC7BD9A4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079625" y="2446338"/>
            <a:ext cx="768350" cy="1195387"/>
          </a:xfrm>
          <a:custGeom>
            <a:avLst/>
            <a:gdLst>
              <a:gd name="T0" fmla="*/ 0 w 98"/>
              <a:gd name="T1" fmla="*/ 2147483646 h 154"/>
              <a:gd name="T2" fmla="*/ 2147483646 w 98"/>
              <a:gd name="T3" fmla="*/ 2147483646 h 154"/>
              <a:gd name="T4" fmla="*/ 2147483646 w 98"/>
              <a:gd name="T5" fmla="*/ 2147483646 h 154"/>
              <a:gd name="T6" fmla="*/ 2147483646 w 98"/>
              <a:gd name="T7" fmla="*/ 2147483646 h 154"/>
              <a:gd name="T8" fmla="*/ 2147483646 w 98"/>
              <a:gd name="T9" fmla="*/ 2147483646 h 154"/>
              <a:gd name="T10" fmla="*/ 2147483646 w 98"/>
              <a:gd name="T11" fmla="*/ 2147483646 h 154"/>
              <a:gd name="T12" fmla="*/ 2147483646 w 98"/>
              <a:gd name="T13" fmla="*/ 2147483646 h 154"/>
              <a:gd name="T14" fmla="*/ 2147483646 w 98"/>
              <a:gd name="T15" fmla="*/ 2147483646 h 154"/>
              <a:gd name="T16" fmla="*/ 2147483646 w 98"/>
              <a:gd name="T17" fmla="*/ 2147483646 h 154"/>
              <a:gd name="T18" fmla="*/ 2147483646 w 98"/>
              <a:gd name="T19" fmla="*/ 0 h 154"/>
              <a:gd name="T20" fmla="*/ 0 w 98"/>
              <a:gd name="T21" fmla="*/ 2147483646 h 15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8"/>
              <a:gd name="T34" fmla="*/ 0 h 154"/>
              <a:gd name="T35" fmla="*/ 98 w 98"/>
              <a:gd name="T36" fmla="*/ 154 h 15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8" h="154">
                <a:moveTo>
                  <a:pt x="0" y="57"/>
                </a:moveTo>
                <a:lnTo>
                  <a:pt x="4" y="66"/>
                </a:lnTo>
                <a:lnTo>
                  <a:pt x="63" y="154"/>
                </a:lnTo>
                <a:lnTo>
                  <a:pt x="64" y="133"/>
                </a:lnTo>
                <a:lnTo>
                  <a:pt x="68" y="132"/>
                </a:lnTo>
                <a:lnTo>
                  <a:pt x="74" y="135"/>
                </a:lnTo>
                <a:lnTo>
                  <a:pt x="79" y="117"/>
                </a:lnTo>
                <a:lnTo>
                  <a:pt x="98" y="20"/>
                </a:lnTo>
                <a:lnTo>
                  <a:pt x="56" y="11"/>
                </a:lnTo>
                <a:lnTo>
                  <a:pt x="14" y="0"/>
                </a:lnTo>
                <a:lnTo>
                  <a:pt x="0" y="5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19" name="New Hampshire">
            <a:extLst>
              <a:ext uri="{FF2B5EF4-FFF2-40B4-BE49-F238E27FC236}">
                <a16:creationId xmlns:a16="http://schemas.microsoft.com/office/drawing/2014/main" id="{EADD14F6-5AAC-46FE-B439-7F049066F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508875" y="1963738"/>
            <a:ext cx="196850" cy="419100"/>
          </a:xfrm>
          <a:custGeom>
            <a:avLst/>
            <a:gdLst>
              <a:gd name="T0" fmla="*/ 0 w 25"/>
              <a:gd name="T1" fmla="*/ 2147483646 h 54"/>
              <a:gd name="T2" fmla="*/ 2147483646 w 25"/>
              <a:gd name="T3" fmla="*/ 2147483646 h 54"/>
              <a:gd name="T4" fmla="*/ 2147483646 w 25"/>
              <a:gd name="T5" fmla="*/ 2147483646 h 54"/>
              <a:gd name="T6" fmla="*/ 2147483646 w 25"/>
              <a:gd name="T7" fmla="*/ 2147483646 h 54"/>
              <a:gd name="T8" fmla="*/ 2147483646 w 25"/>
              <a:gd name="T9" fmla="*/ 2147483646 h 54"/>
              <a:gd name="T10" fmla="*/ 2147483646 w 25"/>
              <a:gd name="T11" fmla="*/ 0 h 54"/>
              <a:gd name="T12" fmla="*/ 2147483646 w 25"/>
              <a:gd name="T13" fmla="*/ 2147483646 h 54"/>
              <a:gd name="T14" fmla="*/ 2147483646 w 25"/>
              <a:gd name="T15" fmla="*/ 2147483646 h 54"/>
              <a:gd name="T16" fmla="*/ 2147483646 w 25"/>
              <a:gd name="T17" fmla="*/ 2147483646 h 54"/>
              <a:gd name="T18" fmla="*/ 2147483646 w 25"/>
              <a:gd name="T19" fmla="*/ 2147483646 h 54"/>
              <a:gd name="T20" fmla="*/ 2147483646 w 25"/>
              <a:gd name="T21" fmla="*/ 2147483646 h 54"/>
              <a:gd name="T22" fmla="*/ 2147483646 w 25"/>
              <a:gd name="T23" fmla="*/ 2147483646 h 54"/>
              <a:gd name="T24" fmla="*/ 0 w 25"/>
              <a:gd name="T25" fmla="*/ 2147483646 h 5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5"/>
              <a:gd name="T40" fmla="*/ 0 h 54"/>
              <a:gd name="T41" fmla="*/ 25 w 25"/>
              <a:gd name="T42" fmla="*/ 54 h 5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5" h="54">
                <a:moveTo>
                  <a:pt x="0" y="37"/>
                </a:moveTo>
                <a:lnTo>
                  <a:pt x="1" y="25"/>
                </a:lnTo>
                <a:lnTo>
                  <a:pt x="4" y="19"/>
                </a:lnTo>
                <a:lnTo>
                  <a:pt x="5" y="7"/>
                </a:lnTo>
                <a:lnTo>
                  <a:pt x="4" y="2"/>
                </a:lnTo>
                <a:lnTo>
                  <a:pt x="8" y="0"/>
                </a:lnTo>
                <a:lnTo>
                  <a:pt x="19" y="34"/>
                </a:lnTo>
                <a:lnTo>
                  <a:pt x="25" y="41"/>
                </a:lnTo>
                <a:lnTo>
                  <a:pt x="25" y="43"/>
                </a:lnTo>
                <a:lnTo>
                  <a:pt x="25" y="46"/>
                </a:lnTo>
                <a:lnTo>
                  <a:pt x="19" y="49"/>
                </a:lnTo>
                <a:lnTo>
                  <a:pt x="2" y="54"/>
                </a:lnTo>
                <a:lnTo>
                  <a:pt x="0" y="3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0" name="New Jersey">
            <a:extLst>
              <a:ext uri="{FF2B5EF4-FFF2-40B4-BE49-F238E27FC236}">
                <a16:creationId xmlns:a16="http://schemas.microsoft.com/office/drawing/2014/main" id="{B4D85EED-19D1-457F-B1CB-F975FAD36D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291388" y="2641600"/>
            <a:ext cx="163512" cy="373063"/>
          </a:xfrm>
          <a:custGeom>
            <a:avLst/>
            <a:gdLst>
              <a:gd name="T0" fmla="*/ 0 w 21"/>
              <a:gd name="T1" fmla="*/ 2147483646 h 48"/>
              <a:gd name="T2" fmla="*/ 2147483646 w 21"/>
              <a:gd name="T3" fmla="*/ 2147483646 h 48"/>
              <a:gd name="T4" fmla="*/ 2147483646 w 21"/>
              <a:gd name="T5" fmla="*/ 2147483646 h 48"/>
              <a:gd name="T6" fmla="*/ 2147483646 w 21"/>
              <a:gd name="T7" fmla="*/ 2147483646 h 48"/>
              <a:gd name="T8" fmla="*/ 2147483646 w 21"/>
              <a:gd name="T9" fmla="*/ 2147483646 h 48"/>
              <a:gd name="T10" fmla="*/ 2147483646 w 21"/>
              <a:gd name="T11" fmla="*/ 2147483646 h 48"/>
              <a:gd name="T12" fmla="*/ 0 w 21"/>
              <a:gd name="T13" fmla="*/ 2147483646 h 48"/>
              <a:gd name="T14" fmla="*/ 2147483646 w 21"/>
              <a:gd name="T15" fmla="*/ 0 h 48"/>
              <a:gd name="T16" fmla="*/ 2147483646 w 21"/>
              <a:gd name="T17" fmla="*/ 2147483646 h 48"/>
              <a:gd name="T18" fmla="*/ 2147483646 w 21"/>
              <a:gd name="T19" fmla="*/ 2147483646 h 48"/>
              <a:gd name="T20" fmla="*/ 2147483646 w 21"/>
              <a:gd name="T21" fmla="*/ 2147483646 h 48"/>
              <a:gd name="T22" fmla="*/ 2147483646 w 21"/>
              <a:gd name="T23" fmla="*/ 2147483646 h 48"/>
              <a:gd name="T24" fmla="*/ 2147483646 w 21"/>
              <a:gd name="T25" fmla="*/ 2147483646 h 48"/>
              <a:gd name="T26" fmla="*/ 2147483646 w 21"/>
              <a:gd name="T27" fmla="*/ 2147483646 h 48"/>
              <a:gd name="T28" fmla="*/ 2147483646 w 21"/>
              <a:gd name="T29" fmla="*/ 2147483646 h 48"/>
              <a:gd name="T30" fmla="*/ 2147483646 w 21"/>
              <a:gd name="T31" fmla="*/ 2147483646 h 48"/>
              <a:gd name="T32" fmla="*/ 2147483646 w 21"/>
              <a:gd name="T33" fmla="*/ 2147483646 h 48"/>
              <a:gd name="T34" fmla="*/ 2147483646 w 21"/>
              <a:gd name="T35" fmla="*/ 2147483646 h 48"/>
              <a:gd name="T36" fmla="*/ 2147483646 w 21"/>
              <a:gd name="T37" fmla="*/ 2147483646 h 48"/>
              <a:gd name="T38" fmla="*/ 2147483646 w 21"/>
              <a:gd name="T39" fmla="*/ 2147483646 h 48"/>
              <a:gd name="T40" fmla="*/ 2147483646 w 21"/>
              <a:gd name="T41" fmla="*/ 2147483646 h 48"/>
              <a:gd name="T42" fmla="*/ 2147483646 w 21"/>
              <a:gd name="T43" fmla="*/ 2147483646 h 48"/>
              <a:gd name="T44" fmla="*/ 2147483646 w 21"/>
              <a:gd name="T45" fmla="*/ 2147483646 h 48"/>
              <a:gd name="T46" fmla="*/ 2147483646 w 21"/>
              <a:gd name="T47" fmla="*/ 2147483646 h 48"/>
              <a:gd name="T48" fmla="*/ 2147483646 w 21"/>
              <a:gd name="T49" fmla="*/ 2147483646 h 48"/>
              <a:gd name="T50" fmla="*/ 2147483646 w 21"/>
              <a:gd name="T51" fmla="*/ 2147483646 h 48"/>
              <a:gd name="T52" fmla="*/ 2147483646 w 21"/>
              <a:gd name="T53" fmla="*/ 2147483646 h 48"/>
              <a:gd name="T54" fmla="*/ 2147483646 w 21"/>
              <a:gd name="T55" fmla="*/ 2147483646 h 48"/>
              <a:gd name="T56" fmla="*/ 2147483646 w 21"/>
              <a:gd name="T57" fmla="*/ 2147483646 h 48"/>
              <a:gd name="T58" fmla="*/ 2147483646 w 21"/>
              <a:gd name="T59" fmla="*/ 2147483646 h 48"/>
              <a:gd name="T60" fmla="*/ 2147483646 w 21"/>
              <a:gd name="T61" fmla="*/ 2147483646 h 48"/>
              <a:gd name="T62" fmla="*/ 2147483646 w 21"/>
              <a:gd name="T63" fmla="*/ 2147483646 h 48"/>
              <a:gd name="T64" fmla="*/ 2147483646 w 21"/>
              <a:gd name="T65" fmla="*/ 2147483646 h 48"/>
              <a:gd name="T66" fmla="*/ 2147483646 w 21"/>
              <a:gd name="T67" fmla="*/ 2147483646 h 48"/>
              <a:gd name="T68" fmla="*/ 2147483646 w 21"/>
              <a:gd name="T69" fmla="*/ 2147483646 h 48"/>
              <a:gd name="T70" fmla="*/ 2147483646 w 21"/>
              <a:gd name="T71" fmla="*/ 2147483646 h 48"/>
              <a:gd name="T72" fmla="*/ 2147483646 w 21"/>
              <a:gd name="T73" fmla="*/ 2147483646 h 48"/>
              <a:gd name="T74" fmla="*/ 0 w 21"/>
              <a:gd name="T75" fmla="*/ 2147483646 h 48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21"/>
              <a:gd name="T115" fmla="*/ 0 h 48"/>
              <a:gd name="T116" fmla="*/ 21 w 21"/>
              <a:gd name="T117" fmla="*/ 48 h 48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21" h="48">
                <a:moveTo>
                  <a:pt x="0" y="36"/>
                </a:moveTo>
                <a:lnTo>
                  <a:pt x="1" y="33"/>
                </a:lnTo>
                <a:lnTo>
                  <a:pt x="5" y="31"/>
                </a:lnTo>
                <a:lnTo>
                  <a:pt x="6" y="27"/>
                </a:lnTo>
                <a:lnTo>
                  <a:pt x="10" y="24"/>
                </a:lnTo>
                <a:lnTo>
                  <a:pt x="1" y="17"/>
                </a:lnTo>
                <a:lnTo>
                  <a:pt x="0" y="10"/>
                </a:lnTo>
                <a:lnTo>
                  <a:pt x="4" y="0"/>
                </a:lnTo>
                <a:lnTo>
                  <a:pt x="18" y="5"/>
                </a:lnTo>
                <a:lnTo>
                  <a:pt x="18" y="7"/>
                </a:lnTo>
                <a:lnTo>
                  <a:pt x="16" y="12"/>
                </a:lnTo>
                <a:lnTo>
                  <a:pt x="15" y="14"/>
                </a:lnTo>
                <a:lnTo>
                  <a:pt x="15" y="16"/>
                </a:lnTo>
                <a:lnTo>
                  <a:pt x="16" y="17"/>
                </a:lnTo>
                <a:lnTo>
                  <a:pt x="18" y="17"/>
                </a:lnTo>
                <a:lnTo>
                  <a:pt x="19" y="17"/>
                </a:lnTo>
                <a:lnTo>
                  <a:pt x="19" y="16"/>
                </a:lnTo>
                <a:lnTo>
                  <a:pt x="21" y="19"/>
                </a:lnTo>
                <a:lnTo>
                  <a:pt x="21" y="29"/>
                </a:lnTo>
                <a:lnTo>
                  <a:pt x="20" y="27"/>
                </a:lnTo>
                <a:lnTo>
                  <a:pt x="19" y="24"/>
                </a:lnTo>
                <a:lnTo>
                  <a:pt x="19" y="26"/>
                </a:lnTo>
                <a:lnTo>
                  <a:pt x="20" y="28"/>
                </a:lnTo>
                <a:lnTo>
                  <a:pt x="19" y="29"/>
                </a:lnTo>
                <a:lnTo>
                  <a:pt x="19" y="32"/>
                </a:lnTo>
                <a:lnTo>
                  <a:pt x="18" y="35"/>
                </a:lnTo>
                <a:lnTo>
                  <a:pt x="17" y="35"/>
                </a:lnTo>
                <a:lnTo>
                  <a:pt x="18" y="37"/>
                </a:lnTo>
                <a:lnTo>
                  <a:pt x="16" y="40"/>
                </a:lnTo>
                <a:lnTo>
                  <a:pt x="13" y="48"/>
                </a:lnTo>
                <a:lnTo>
                  <a:pt x="11" y="48"/>
                </a:lnTo>
                <a:lnTo>
                  <a:pt x="12" y="45"/>
                </a:lnTo>
                <a:lnTo>
                  <a:pt x="11" y="44"/>
                </a:lnTo>
                <a:lnTo>
                  <a:pt x="8" y="44"/>
                </a:lnTo>
                <a:lnTo>
                  <a:pt x="3" y="41"/>
                </a:lnTo>
                <a:lnTo>
                  <a:pt x="1" y="40"/>
                </a:lnTo>
                <a:lnTo>
                  <a:pt x="0" y="3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1" name="North Carolina">
            <a:extLst>
              <a:ext uri="{FF2B5EF4-FFF2-40B4-BE49-F238E27FC236}">
                <a16:creationId xmlns:a16="http://schemas.microsoft.com/office/drawing/2014/main" id="{1DB56DC9-E31C-4B01-8A8F-50B9C1E2F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354763" y="3400425"/>
            <a:ext cx="1035050" cy="460375"/>
          </a:xfrm>
          <a:custGeom>
            <a:avLst/>
            <a:gdLst>
              <a:gd name="T0" fmla="*/ 0 w 132"/>
              <a:gd name="T1" fmla="*/ 2147483646 h 59"/>
              <a:gd name="T2" fmla="*/ 2147483646 w 132"/>
              <a:gd name="T3" fmla="*/ 2147483646 h 59"/>
              <a:gd name="T4" fmla="*/ 2147483646 w 132"/>
              <a:gd name="T5" fmla="*/ 2147483646 h 59"/>
              <a:gd name="T6" fmla="*/ 2147483646 w 132"/>
              <a:gd name="T7" fmla="*/ 2147483646 h 59"/>
              <a:gd name="T8" fmla="*/ 2147483646 w 132"/>
              <a:gd name="T9" fmla="*/ 2147483646 h 59"/>
              <a:gd name="T10" fmla="*/ 2147483646 w 132"/>
              <a:gd name="T11" fmla="*/ 2147483646 h 59"/>
              <a:gd name="T12" fmla="*/ 2147483646 w 132"/>
              <a:gd name="T13" fmla="*/ 2147483646 h 59"/>
              <a:gd name="T14" fmla="*/ 2147483646 w 132"/>
              <a:gd name="T15" fmla="*/ 2147483646 h 59"/>
              <a:gd name="T16" fmla="*/ 2147483646 w 132"/>
              <a:gd name="T17" fmla="*/ 2147483646 h 59"/>
              <a:gd name="T18" fmla="*/ 2147483646 w 132"/>
              <a:gd name="T19" fmla="*/ 2147483646 h 59"/>
              <a:gd name="T20" fmla="*/ 2147483646 w 132"/>
              <a:gd name="T21" fmla="*/ 2147483646 h 59"/>
              <a:gd name="T22" fmla="*/ 2147483646 w 132"/>
              <a:gd name="T23" fmla="*/ 2147483646 h 59"/>
              <a:gd name="T24" fmla="*/ 2147483646 w 132"/>
              <a:gd name="T25" fmla="*/ 2147483646 h 59"/>
              <a:gd name="T26" fmla="*/ 2147483646 w 132"/>
              <a:gd name="T27" fmla="*/ 2147483646 h 59"/>
              <a:gd name="T28" fmla="*/ 2147483646 w 132"/>
              <a:gd name="T29" fmla="*/ 2147483646 h 59"/>
              <a:gd name="T30" fmla="*/ 2147483646 w 132"/>
              <a:gd name="T31" fmla="*/ 2147483646 h 59"/>
              <a:gd name="T32" fmla="*/ 2147483646 w 132"/>
              <a:gd name="T33" fmla="*/ 2147483646 h 59"/>
              <a:gd name="T34" fmla="*/ 2147483646 w 132"/>
              <a:gd name="T35" fmla="*/ 2147483646 h 59"/>
              <a:gd name="T36" fmla="*/ 2147483646 w 132"/>
              <a:gd name="T37" fmla="*/ 2147483646 h 59"/>
              <a:gd name="T38" fmla="*/ 2147483646 w 132"/>
              <a:gd name="T39" fmla="*/ 2147483646 h 59"/>
              <a:gd name="T40" fmla="*/ 2147483646 w 132"/>
              <a:gd name="T41" fmla="*/ 2147483646 h 59"/>
              <a:gd name="T42" fmla="*/ 2147483646 w 132"/>
              <a:gd name="T43" fmla="*/ 2147483646 h 59"/>
              <a:gd name="T44" fmla="*/ 2147483646 w 132"/>
              <a:gd name="T45" fmla="*/ 2147483646 h 59"/>
              <a:gd name="T46" fmla="*/ 2147483646 w 132"/>
              <a:gd name="T47" fmla="*/ 2147483646 h 59"/>
              <a:gd name="T48" fmla="*/ 2147483646 w 132"/>
              <a:gd name="T49" fmla="*/ 2147483646 h 59"/>
              <a:gd name="T50" fmla="*/ 2147483646 w 132"/>
              <a:gd name="T51" fmla="*/ 2147483646 h 59"/>
              <a:gd name="T52" fmla="*/ 2147483646 w 132"/>
              <a:gd name="T53" fmla="*/ 2147483646 h 59"/>
              <a:gd name="T54" fmla="*/ 2147483646 w 132"/>
              <a:gd name="T55" fmla="*/ 2147483646 h 59"/>
              <a:gd name="T56" fmla="*/ 2147483646 w 132"/>
              <a:gd name="T57" fmla="*/ 2147483646 h 59"/>
              <a:gd name="T58" fmla="*/ 2147483646 w 132"/>
              <a:gd name="T59" fmla="*/ 2147483646 h 59"/>
              <a:gd name="T60" fmla="*/ 2147483646 w 132"/>
              <a:gd name="T61" fmla="*/ 2147483646 h 59"/>
              <a:gd name="T62" fmla="*/ 2147483646 w 132"/>
              <a:gd name="T63" fmla="*/ 2147483646 h 59"/>
              <a:gd name="T64" fmla="*/ 2147483646 w 132"/>
              <a:gd name="T65" fmla="*/ 2147483646 h 59"/>
              <a:gd name="T66" fmla="*/ 2147483646 w 132"/>
              <a:gd name="T67" fmla="*/ 2147483646 h 59"/>
              <a:gd name="T68" fmla="*/ 2147483646 w 132"/>
              <a:gd name="T69" fmla="*/ 2147483646 h 59"/>
              <a:gd name="T70" fmla="*/ 2147483646 w 132"/>
              <a:gd name="T71" fmla="*/ 2147483646 h 59"/>
              <a:gd name="T72" fmla="*/ 2147483646 w 132"/>
              <a:gd name="T73" fmla="*/ 2147483646 h 59"/>
              <a:gd name="T74" fmla="*/ 2147483646 w 132"/>
              <a:gd name="T75" fmla="*/ 2147483646 h 59"/>
              <a:gd name="T76" fmla="*/ 2147483646 w 132"/>
              <a:gd name="T77" fmla="*/ 2147483646 h 59"/>
              <a:gd name="T78" fmla="*/ 2147483646 w 132"/>
              <a:gd name="T79" fmla="*/ 2147483646 h 59"/>
              <a:gd name="T80" fmla="*/ 2147483646 w 132"/>
              <a:gd name="T81" fmla="*/ 2147483646 h 59"/>
              <a:gd name="T82" fmla="*/ 2147483646 w 132"/>
              <a:gd name="T83" fmla="*/ 2147483646 h 59"/>
              <a:gd name="T84" fmla="*/ 2147483646 w 132"/>
              <a:gd name="T85" fmla="*/ 2147483646 h 59"/>
              <a:gd name="T86" fmla="*/ 2147483646 w 132"/>
              <a:gd name="T87" fmla="*/ 2147483646 h 59"/>
              <a:gd name="T88" fmla="*/ 2147483646 w 132"/>
              <a:gd name="T89" fmla="*/ 2147483646 h 5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32"/>
              <a:gd name="T136" fmla="*/ 0 h 59"/>
              <a:gd name="T137" fmla="*/ 132 w 132"/>
              <a:gd name="T138" fmla="*/ 59 h 5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32" h="59">
                <a:moveTo>
                  <a:pt x="0" y="47"/>
                </a:moveTo>
                <a:lnTo>
                  <a:pt x="0" y="51"/>
                </a:lnTo>
                <a:lnTo>
                  <a:pt x="19" y="49"/>
                </a:lnTo>
                <a:lnTo>
                  <a:pt x="30" y="43"/>
                </a:lnTo>
                <a:lnTo>
                  <a:pt x="51" y="41"/>
                </a:lnTo>
                <a:lnTo>
                  <a:pt x="60" y="46"/>
                </a:lnTo>
                <a:lnTo>
                  <a:pt x="74" y="45"/>
                </a:lnTo>
                <a:lnTo>
                  <a:pt x="95" y="59"/>
                </a:lnTo>
                <a:lnTo>
                  <a:pt x="97" y="58"/>
                </a:lnTo>
                <a:lnTo>
                  <a:pt x="103" y="58"/>
                </a:lnTo>
                <a:lnTo>
                  <a:pt x="104" y="54"/>
                </a:lnTo>
                <a:lnTo>
                  <a:pt x="105" y="56"/>
                </a:lnTo>
                <a:lnTo>
                  <a:pt x="106" y="49"/>
                </a:lnTo>
                <a:lnTo>
                  <a:pt x="109" y="45"/>
                </a:lnTo>
                <a:lnTo>
                  <a:pt x="111" y="43"/>
                </a:lnTo>
                <a:lnTo>
                  <a:pt x="110" y="42"/>
                </a:lnTo>
                <a:lnTo>
                  <a:pt x="110" y="41"/>
                </a:lnTo>
                <a:lnTo>
                  <a:pt x="109" y="39"/>
                </a:lnTo>
                <a:lnTo>
                  <a:pt x="111" y="41"/>
                </a:lnTo>
                <a:lnTo>
                  <a:pt x="111" y="42"/>
                </a:lnTo>
                <a:lnTo>
                  <a:pt x="112" y="42"/>
                </a:lnTo>
                <a:lnTo>
                  <a:pt x="114" y="41"/>
                </a:lnTo>
                <a:lnTo>
                  <a:pt x="115" y="41"/>
                </a:lnTo>
                <a:lnTo>
                  <a:pt x="114" y="38"/>
                </a:lnTo>
                <a:lnTo>
                  <a:pt x="115" y="38"/>
                </a:lnTo>
                <a:lnTo>
                  <a:pt x="115" y="39"/>
                </a:lnTo>
                <a:lnTo>
                  <a:pt x="120" y="37"/>
                </a:lnTo>
                <a:lnTo>
                  <a:pt x="124" y="37"/>
                </a:lnTo>
                <a:lnTo>
                  <a:pt x="127" y="32"/>
                </a:lnTo>
                <a:lnTo>
                  <a:pt x="126" y="31"/>
                </a:lnTo>
                <a:lnTo>
                  <a:pt x="124" y="32"/>
                </a:lnTo>
                <a:lnTo>
                  <a:pt x="124" y="30"/>
                </a:lnTo>
                <a:lnTo>
                  <a:pt x="122" y="32"/>
                </a:lnTo>
                <a:lnTo>
                  <a:pt x="122" y="33"/>
                </a:lnTo>
                <a:lnTo>
                  <a:pt x="121" y="32"/>
                </a:lnTo>
                <a:lnTo>
                  <a:pt x="121" y="34"/>
                </a:lnTo>
                <a:lnTo>
                  <a:pt x="117" y="33"/>
                </a:lnTo>
                <a:lnTo>
                  <a:pt x="114" y="31"/>
                </a:lnTo>
                <a:lnTo>
                  <a:pt x="114" y="30"/>
                </a:lnTo>
                <a:lnTo>
                  <a:pt x="119" y="33"/>
                </a:lnTo>
                <a:lnTo>
                  <a:pt x="122" y="29"/>
                </a:lnTo>
                <a:lnTo>
                  <a:pt x="120" y="28"/>
                </a:lnTo>
                <a:lnTo>
                  <a:pt x="122" y="26"/>
                </a:lnTo>
                <a:lnTo>
                  <a:pt x="120" y="26"/>
                </a:lnTo>
                <a:lnTo>
                  <a:pt x="113" y="24"/>
                </a:lnTo>
                <a:lnTo>
                  <a:pt x="117" y="23"/>
                </a:lnTo>
                <a:lnTo>
                  <a:pt x="120" y="24"/>
                </a:lnTo>
                <a:lnTo>
                  <a:pt x="119" y="22"/>
                </a:lnTo>
                <a:lnTo>
                  <a:pt x="120" y="22"/>
                </a:lnTo>
                <a:lnTo>
                  <a:pt x="122" y="20"/>
                </a:lnTo>
                <a:lnTo>
                  <a:pt x="121" y="22"/>
                </a:lnTo>
                <a:lnTo>
                  <a:pt x="121" y="24"/>
                </a:lnTo>
                <a:lnTo>
                  <a:pt x="123" y="22"/>
                </a:lnTo>
                <a:lnTo>
                  <a:pt x="124" y="24"/>
                </a:lnTo>
                <a:lnTo>
                  <a:pt x="125" y="24"/>
                </a:lnTo>
                <a:lnTo>
                  <a:pt x="128" y="24"/>
                </a:lnTo>
                <a:lnTo>
                  <a:pt x="129" y="22"/>
                </a:lnTo>
                <a:lnTo>
                  <a:pt x="130" y="18"/>
                </a:lnTo>
                <a:lnTo>
                  <a:pt x="132" y="17"/>
                </a:lnTo>
                <a:lnTo>
                  <a:pt x="132" y="15"/>
                </a:lnTo>
                <a:lnTo>
                  <a:pt x="131" y="12"/>
                </a:lnTo>
                <a:lnTo>
                  <a:pt x="129" y="12"/>
                </a:lnTo>
                <a:lnTo>
                  <a:pt x="127" y="17"/>
                </a:lnTo>
                <a:lnTo>
                  <a:pt x="126" y="14"/>
                </a:lnTo>
                <a:lnTo>
                  <a:pt x="126" y="11"/>
                </a:lnTo>
                <a:lnTo>
                  <a:pt x="121" y="13"/>
                </a:lnTo>
                <a:lnTo>
                  <a:pt x="116" y="14"/>
                </a:lnTo>
                <a:lnTo>
                  <a:pt x="117" y="12"/>
                </a:lnTo>
                <a:lnTo>
                  <a:pt x="119" y="10"/>
                </a:lnTo>
                <a:lnTo>
                  <a:pt x="125" y="8"/>
                </a:lnTo>
                <a:lnTo>
                  <a:pt x="123" y="5"/>
                </a:lnTo>
                <a:lnTo>
                  <a:pt x="128" y="7"/>
                </a:lnTo>
                <a:lnTo>
                  <a:pt x="126" y="5"/>
                </a:lnTo>
                <a:lnTo>
                  <a:pt x="130" y="8"/>
                </a:lnTo>
                <a:lnTo>
                  <a:pt x="127" y="2"/>
                </a:lnTo>
                <a:lnTo>
                  <a:pt x="124" y="0"/>
                </a:lnTo>
                <a:lnTo>
                  <a:pt x="76" y="9"/>
                </a:lnTo>
                <a:lnTo>
                  <a:pt x="38" y="14"/>
                </a:lnTo>
                <a:lnTo>
                  <a:pt x="37" y="19"/>
                </a:lnTo>
                <a:lnTo>
                  <a:pt x="35" y="20"/>
                </a:lnTo>
                <a:lnTo>
                  <a:pt x="32" y="25"/>
                </a:lnTo>
                <a:lnTo>
                  <a:pt x="30" y="25"/>
                </a:lnTo>
                <a:lnTo>
                  <a:pt x="28" y="26"/>
                </a:lnTo>
                <a:lnTo>
                  <a:pt x="26" y="28"/>
                </a:lnTo>
                <a:lnTo>
                  <a:pt x="23" y="27"/>
                </a:lnTo>
                <a:lnTo>
                  <a:pt x="20" y="30"/>
                </a:lnTo>
                <a:lnTo>
                  <a:pt x="19" y="33"/>
                </a:lnTo>
                <a:lnTo>
                  <a:pt x="4" y="41"/>
                </a:lnTo>
                <a:lnTo>
                  <a:pt x="4" y="45"/>
                </a:lnTo>
                <a:lnTo>
                  <a:pt x="0" y="4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2" name="North Dakota">
            <a:extLst>
              <a:ext uri="{FF2B5EF4-FFF2-40B4-BE49-F238E27FC236}">
                <a16:creationId xmlns:a16="http://schemas.microsoft.com/office/drawing/2014/main" id="{9A1115FC-92CF-42F3-9DFD-6307AB397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4033838" y="1700213"/>
            <a:ext cx="809625" cy="504825"/>
          </a:xfrm>
          <a:custGeom>
            <a:avLst/>
            <a:gdLst>
              <a:gd name="T0" fmla="*/ 0 w 103"/>
              <a:gd name="T1" fmla="*/ 2147483646 h 65"/>
              <a:gd name="T2" fmla="*/ 2147483646 w 103"/>
              <a:gd name="T3" fmla="*/ 0 h 65"/>
              <a:gd name="T4" fmla="*/ 2147483646 w 103"/>
              <a:gd name="T5" fmla="*/ 2147483646 h 65"/>
              <a:gd name="T6" fmla="*/ 2147483646 w 103"/>
              <a:gd name="T7" fmla="*/ 2147483646 h 65"/>
              <a:gd name="T8" fmla="*/ 2147483646 w 103"/>
              <a:gd name="T9" fmla="*/ 2147483646 h 65"/>
              <a:gd name="T10" fmla="*/ 2147483646 w 103"/>
              <a:gd name="T11" fmla="*/ 2147483646 h 65"/>
              <a:gd name="T12" fmla="*/ 2147483646 w 103"/>
              <a:gd name="T13" fmla="*/ 2147483646 h 65"/>
              <a:gd name="T14" fmla="*/ 2147483646 w 103"/>
              <a:gd name="T15" fmla="*/ 2147483646 h 65"/>
              <a:gd name="T16" fmla="*/ 2147483646 w 103"/>
              <a:gd name="T17" fmla="*/ 2147483646 h 65"/>
              <a:gd name="T18" fmla="*/ 0 w 103"/>
              <a:gd name="T19" fmla="*/ 2147483646 h 6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3"/>
              <a:gd name="T31" fmla="*/ 0 h 65"/>
              <a:gd name="T32" fmla="*/ 103 w 103"/>
              <a:gd name="T33" fmla="*/ 65 h 6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3" h="65">
                <a:moveTo>
                  <a:pt x="0" y="59"/>
                </a:moveTo>
                <a:lnTo>
                  <a:pt x="5" y="0"/>
                </a:lnTo>
                <a:lnTo>
                  <a:pt x="56" y="3"/>
                </a:lnTo>
                <a:lnTo>
                  <a:pt x="95" y="4"/>
                </a:lnTo>
                <a:lnTo>
                  <a:pt x="96" y="21"/>
                </a:lnTo>
                <a:lnTo>
                  <a:pt x="100" y="34"/>
                </a:lnTo>
                <a:lnTo>
                  <a:pt x="100" y="51"/>
                </a:lnTo>
                <a:lnTo>
                  <a:pt x="103" y="65"/>
                </a:lnTo>
                <a:lnTo>
                  <a:pt x="49" y="63"/>
                </a:lnTo>
                <a:lnTo>
                  <a:pt x="0" y="5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3" name="Ohio">
            <a:extLst>
              <a:ext uri="{FF2B5EF4-FFF2-40B4-BE49-F238E27FC236}">
                <a16:creationId xmlns:a16="http://schemas.microsoft.com/office/drawing/2014/main" id="{60BA13A3-9021-4E58-8FD3-3958C5F8C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173788" y="2679700"/>
            <a:ext cx="511175" cy="566738"/>
          </a:xfrm>
          <a:custGeom>
            <a:avLst/>
            <a:gdLst>
              <a:gd name="T0" fmla="*/ 0 w 65"/>
              <a:gd name="T1" fmla="*/ 2147483646 h 73"/>
              <a:gd name="T2" fmla="*/ 2147483646 w 65"/>
              <a:gd name="T3" fmla="*/ 2147483646 h 73"/>
              <a:gd name="T4" fmla="*/ 2147483646 w 65"/>
              <a:gd name="T5" fmla="*/ 2147483646 h 73"/>
              <a:gd name="T6" fmla="*/ 2147483646 w 65"/>
              <a:gd name="T7" fmla="*/ 2147483646 h 73"/>
              <a:gd name="T8" fmla="*/ 2147483646 w 65"/>
              <a:gd name="T9" fmla="*/ 2147483646 h 73"/>
              <a:gd name="T10" fmla="*/ 2147483646 w 65"/>
              <a:gd name="T11" fmla="*/ 2147483646 h 73"/>
              <a:gd name="T12" fmla="*/ 2147483646 w 65"/>
              <a:gd name="T13" fmla="*/ 2147483646 h 73"/>
              <a:gd name="T14" fmla="*/ 2147483646 w 65"/>
              <a:gd name="T15" fmla="*/ 2147483646 h 73"/>
              <a:gd name="T16" fmla="*/ 2147483646 w 65"/>
              <a:gd name="T17" fmla="*/ 2147483646 h 73"/>
              <a:gd name="T18" fmla="*/ 2147483646 w 65"/>
              <a:gd name="T19" fmla="*/ 2147483646 h 73"/>
              <a:gd name="T20" fmla="*/ 2147483646 w 65"/>
              <a:gd name="T21" fmla="*/ 2147483646 h 73"/>
              <a:gd name="T22" fmla="*/ 2147483646 w 65"/>
              <a:gd name="T23" fmla="*/ 2147483646 h 73"/>
              <a:gd name="T24" fmla="*/ 2147483646 w 65"/>
              <a:gd name="T25" fmla="*/ 2147483646 h 73"/>
              <a:gd name="T26" fmla="*/ 2147483646 w 65"/>
              <a:gd name="T27" fmla="*/ 2147483646 h 73"/>
              <a:gd name="T28" fmla="*/ 2147483646 w 65"/>
              <a:gd name="T29" fmla="*/ 2147483646 h 73"/>
              <a:gd name="T30" fmla="*/ 2147483646 w 65"/>
              <a:gd name="T31" fmla="*/ 2147483646 h 73"/>
              <a:gd name="T32" fmla="*/ 2147483646 w 65"/>
              <a:gd name="T33" fmla="*/ 2147483646 h 73"/>
              <a:gd name="T34" fmla="*/ 2147483646 w 65"/>
              <a:gd name="T35" fmla="*/ 2147483646 h 73"/>
              <a:gd name="T36" fmla="*/ 2147483646 w 65"/>
              <a:gd name="T37" fmla="*/ 2147483646 h 73"/>
              <a:gd name="T38" fmla="*/ 2147483646 w 65"/>
              <a:gd name="T39" fmla="*/ 0 h 73"/>
              <a:gd name="T40" fmla="*/ 2147483646 w 65"/>
              <a:gd name="T41" fmla="*/ 2147483646 h 73"/>
              <a:gd name="T42" fmla="*/ 2147483646 w 65"/>
              <a:gd name="T43" fmla="*/ 2147483646 h 73"/>
              <a:gd name="T44" fmla="*/ 2147483646 w 65"/>
              <a:gd name="T45" fmla="*/ 2147483646 h 73"/>
              <a:gd name="T46" fmla="*/ 2147483646 w 65"/>
              <a:gd name="T47" fmla="*/ 2147483646 h 73"/>
              <a:gd name="T48" fmla="*/ 2147483646 w 65"/>
              <a:gd name="T49" fmla="*/ 2147483646 h 73"/>
              <a:gd name="T50" fmla="*/ 2147483646 w 65"/>
              <a:gd name="T51" fmla="*/ 2147483646 h 73"/>
              <a:gd name="T52" fmla="*/ 2147483646 w 65"/>
              <a:gd name="T53" fmla="*/ 2147483646 h 73"/>
              <a:gd name="T54" fmla="*/ 2147483646 w 65"/>
              <a:gd name="T55" fmla="*/ 2147483646 h 73"/>
              <a:gd name="T56" fmla="*/ 2147483646 w 65"/>
              <a:gd name="T57" fmla="*/ 2147483646 h 73"/>
              <a:gd name="T58" fmla="*/ 2147483646 w 65"/>
              <a:gd name="T59" fmla="*/ 2147483646 h 73"/>
              <a:gd name="T60" fmla="*/ 2147483646 w 65"/>
              <a:gd name="T61" fmla="*/ 2147483646 h 73"/>
              <a:gd name="T62" fmla="*/ 2147483646 w 65"/>
              <a:gd name="T63" fmla="*/ 2147483646 h 73"/>
              <a:gd name="T64" fmla="*/ 2147483646 w 65"/>
              <a:gd name="T65" fmla="*/ 2147483646 h 73"/>
              <a:gd name="T66" fmla="*/ 2147483646 w 65"/>
              <a:gd name="T67" fmla="*/ 2147483646 h 73"/>
              <a:gd name="T68" fmla="*/ 2147483646 w 65"/>
              <a:gd name="T69" fmla="*/ 2147483646 h 73"/>
              <a:gd name="T70" fmla="*/ 2147483646 w 65"/>
              <a:gd name="T71" fmla="*/ 2147483646 h 73"/>
              <a:gd name="T72" fmla="*/ 2147483646 w 65"/>
              <a:gd name="T73" fmla="*/ 2147483646 h 73"/>
              <a:gd name="T74" fmla="*/ 0 w 65"/>
              <a:gd name="T75" fmla="*/ 2147483646 h 73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w 65"/>
              <a:gd name="T115" fmla="*/ 0 h 73"/>
              <a:gd name="T116" fmla="*/ 65 w 65"/>
              <a:gd name="T117" fmla="*/ 73 h 73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T114" t="T115" r="T116" b="T117"/>
            <a:pathLst>
              <a:path w="65" h="73">
                <a:moveTo>
                  <a:pt x="0" y="13"/>
                </a:moveTo>
                <a:lnTo>
                  <a:pt x="6" y="64"/>
                </a:lnTo>
                <a:lnTo>
                  <a:pt x="10" y="64"/>
                </a:lnTo>
                <a:lnTo>
                  <a:pt x="13" y="65"/>
                </a:lnTo>
                <a:lnTo>
                  <a:pt x="15" y="69"/>
                </a:lnTo>
                <a:lnTo>
                  <a:pt x="20" y="69"/>
                </a:lnTo>
                <a:lnTo>
                  <a:pt x="23" y="71"/>
                </a:lnTo>
                <a:lnTo>
                  <a:pt x="31" y="71"/>
                </a:lnTo>
                <a:lnTo>
                  <a:pt x="33" y="69"/>
                </a:lnTo>
                <a:lnTo>
                  <a:pt x="41" y="73"/>
                </a:lnTo>
                <a:lnTo>
                  <a:pt x="46" y="69"/>
                </a:lnTo>
                <a:lnTo>
                  <a:pt x="47" y="61"/>
                </a:lnTo>
                <a:lnTo>
                  <a:pt x="50" y="63"/>
                </a:lnTo>
                <a:lnTo>
                  <a:pt x="52" y="56"/>
                </a:lnTo>
                <a:lnTo>
                  <a:pt x="60" y="50"/>
                </a:lnTo>
                <a:lnTo>
                  <a:pt x="63" y="46"/>
                </a:lnTo>
                <a:lnTo>
                  <a:pt x="64" y="31"/>
                </a:lnTo>
                <a:lnTo>
                  <a:pt x="63" y="27"/>
                </a:lnTo>
                <a:lnTo>
                  <a:pt x="65" y="25"/>
                </a:lnTo>
                <a:lnTo>
                  <a:pt x="61" y="0"/>
                </a:lnTo>
                <a:lnTo>
                  <a:pt x="54" y="3"/>
                </a:lnTo>
                <a:lnTo>
                  <a:pt x="50" y="6"/>
                </a:lnTo>
                <a:lnTo>
                  <a:pt x="48" y="8"/>
                </a:lnTo>
                <a:lnTo>
                  <a:pt x="45" y="12"/>
                </a:lnTo>
                <a:lnTo>
                  <a:pt x="41" y="12"/>
                </a:lnTo>
                <a:lnTo>
                  <a:pt x="36" y="14"/>
                </a:lnTo>
                <a:lnTo>
                  <a:pt x="34" y="15"/>
                </a:lnTo>
                <a:lnTo>
                  <a:pt x="31" y="14"/>
                </a:lnTo>
                <a:lnTo>
                  <a:pt x="28" y="15"/>
                </a:lnTo>
                <a:lnTo>
                  <a:pt x="27" y="15"/>
                </a:lnTo>
                <a:lnTo>
                  <a:pt x="31" y="12"/>
                </a:lnTo>
                <a:lnTo>
                  <a:pt x="29" y="12"/>
                </a:lnTo>
                <a:lnTo>
                  <a:pt x="27" y="13"/>
                </a:lnTo>
                <a:lnTo>
                  <a:pt x="21" y="11"/>
                </a:lnTo>
                <a:lnTo>
                  <a:pt x="19" y="12"/>
                </a:lnTo>
                <a:lnTo>
                  <a:pt x="20" y="10"/>
                </a:lnTo>
                <a:lnTo>
                  <a:pt x="0" y="13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4" name="Oregon">
            <a:extLst>
              <a:ext uri="{FF2B5EF4-FFF2-40B4-BE49-F238E27FC236}">
                <a16:creationId xmlns:a16="http://schemas.microsoft.com/office/drawing/2014/main" id="{F7C48546-FE8E-4642-A9B8-555683C8A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1733550" y="1706563"/>
            <a:ext cx="973138" cy="823912"/>
          </a:xfrm>
          <a:custGeom>
            <a:avLst/>
            <a:gdLst>
              <a:gd name="T0" fmla="*/ 0 w 124"/>
              <a:gd name="T1" fmla="*/ 2147483646 h 106"/>
              <a:gd name="T2" fmla="*/ 2147483646 w 124"/>
              <a:gd name="T3" fmla="*/ 2147483646 h 106"/>
              <a:gd name="T4" fmla="*/ 2147483646 w 124"/>
              <a:gd name="T5" fmla="*/ 2147483646 h 106"/>
              <a:gd name="T6" fmla="*/ 2147483646 w 124"/>
              <a:gd name="T7" fmla="*/ 0 h 106"/>
              <a:gd name="T8" fmla="*/ 2147483646 w 124"/>
              <a:gd name="T9" fmla="*/ 2147483646 h 106"/>
              <a:gd name="T10" fmla="*/ 2147483646 w 124"/>
              <a:gd name="T11" fmla="*/ 2147483646 h 106"/>
              <a:gd name="T12" fmla="*/ 2147483646 w 124"/>
              <a:gd name="T13" fmla="*/ 2147483646 h 106"/>
              <a:gd name="T14" fmla="*/ 2147483646 w 124"/>
              <a:gd name="T15" fmla="*/ 2147483646 h 106"/>
              <a:gd name="T16" fmla="*/ 2147483646 w 124"/>
              <a:gd name="T17" fmla="*/ 2147483646 h 106"/>
              <a:gd name="T18" fmla="*/ 2147483646 w 124"/>
              <a:gd name="T19" fmla="*/ 2147483646 h 106"/>
              <a:gd name="T20" fmla="*/ 2147483646 w 124"/>
              <a:gd name="T21" fmla="*/ 2147483646 h 106"/>
              <a:gd name="T22" fmla="*/ 2147483646 w 124"/>
              <a:gd name="T23" fmla="*/ 2147483646 h 106"/>
              <a:gd name="T24" fmla="*/ 2147483646 w 124"/>
              <a:gd name="T25" fmla="*/ 2147483646 h 106"/>
              <a:gd name="T26" fmla="*/ 2147483646 w 124"/>
              <a:gd name="T27" fmla="*/ 2147483646 h 106"/>
              <a:gd name="T28" fmla="*/ 2147483646 w 124"/>
              <a:gd name="T29" fmla="*/ 2147483646 h 106"/>
              <a:gd name="T30" fmla="*/ 2147483646 w 124"/>
              <a:gd name="T31" fmla="*/ 2147483646 h 106"/>
              <a:gd name="T32" fmla="*/ 2147483646 w 124"/>
              <a:gd name="T33" fmla="*/ 2147483646 h 106"/>
              <a:gd name="T34" fmla="*/ 2147483646 w 124"/>
              <a:gd name="T35" fmla="*/ 2147483646 h 106"/>
              <a:gd name="T36" fmla="*/ 2147483646 w 124"/>
              <a:gd name="T37" fmla="*/ 2147483646 h 106"/>
              <a:gd name="T38" fmla="*/ 2147483646 w 124"/>
              <a:gd name="T39" fmla="*/ 2147483646 h 106"/>
              <a:gd name="T40" fmla="*/ 2147483646 w 124"/>
              <a:gd name="T41" fmla="*/ 2147483646 h 106"/>
              <a:gd name="T42" fmla="*/ 2147483646 w 124"/>
              <a:gd name="T43" fmla="*/ 2147483646 h 106"/>
              <a:gd name="T44" fmla="*/ 2147483646 w 124"/>
              <a:gd name="T45" fmla="*/ 2147483646 h 106"/>
              <a:gd name="T46" fmla="*/ 2147483646 w 124"/>
              <a:gd name="T47" fmla="*/ 2147483646 h 106"/>
              <a:gd name="T48" fmla="*/ 2147483646 w 124"/>
              <a:gd name="T49" fmla="*/ 2147483646 h 106"/>
              <a:gd name="T50" fmla="*/ 0 w 124"/>
              <a:gd name="T51" fmla="*/ 2147483646 h 10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24"/>
              <a:gd name="T79" fmla="*/ 0 h 106"/>
              <a:gd name="T80" fmla="*/ 124 w 124"/>
              <a:gd name="T81" fmla="*/ 106 h 10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24" h="106">
                <a:moveTo>
                  <a:pt x="0" y="79"/>
                </a:moveTo>
                <a:lnTo>
                  <a:pt x="2" y="60"/>
                </a:lnTo>
                <a:lnTo>
                  <a:pt x="11" y="44"/>
                </a:lnTo>
                <a:lnTo>
                  <a:pt x="27" y="0"/>
                </a:lnTo>
                <a:lnTo>
                  <a:pt x="34" y="2"/>
                </a:lnTo>
                <a:lnTo>
                  <a:pt x="35" y="4"/>
                </a:lnTo>
                <a:lnTo>
                  <a:pt x="37" y="4"/>
                </a:lnTo>
                <a:lnTo>
                  <a:pt x="41" y="12"/>
                </a:lnTo>
                <a:lnTo>
                  <a:pt x="40" y="15"/>
                </a:lnTo>
                <a:lnTo>
                  <a:pt x="46" y="20"/>
                </a:lnTo>
                <a:lnTo>
                  <a:pt x="57" y="19"/>
                </a:lnTo>
                <a:lnTo>
                  <a:pt x="65" y="23"/>
                </a:lnTo>
                <a:lnTo>
                  <a:pt x="68" y="22"/>
                </a:lnTo>
                <a:lnTo>
                  <a:pt x="92" y="23"/>
                </a:lnTo>
                <a:lnTo>
                  <a:pt x="119" y="29"/>
                </a:lnTo>
                <a:lnTo>
                  <a:pt x="121" y="33"/>
                </a:lnTo>
                <a:lnTo>
                  <a:pt x="124" y="38"/>
                </a:lnTo>
                <a:lnTo>
                  <a:pt x="120" y="44"/>
                </a:lnTo>
                <a:lnTo>
                  <a:pt x="115" y="52"/>
                </a:lnTo>
                <a:lnTo>
                  <a:pt x="109" y="57"/>
                </a:lnTo>
                <a:lnTo>
                  <a:pt x="108" y="61"/>
                </a:lnTo>
                <a:lnTo>
                  <a:pt x="111" y="65"/>
                </a:lnTo>
                <a:lnTo>
                  <a:pt x="107" y="74"/>
                </a:lnTo>
                <a:lnTo>
                  <a:pt x="100" y="106"/>
                </a:lnTo>
                <a:lnTo>
                  <a:pt x="58" y="95"/>
                </a:lnTo>
                <a:lnTo>
                  <a:pt x="0" y="7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5" name="Pennsylvania">
            <a:extLst>
              <a:ext uri="{FF2B5EF4-FFF2-40B4-BE49-F238E27FC236}">
                <a16:creationId xmlns:a16="http://schemas.microsoft.com/office/drawing/2014/main" id="{52C537D8-D144-4EB4-A344-F4E16370A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653213" y="2562225"/>
            <a:ext cx="714375" cy="458788"/>
          </a:xfrm>
          <a:custGeom>
            <a:avLst/>
            <a:gdLst>
              <a:gd name="T0" fmla="*/ 0 w 91"/>
              <a:gd name="T1" fmla="*/ 2147483646 h 59"/>
              <a:gd name="T2" fmla="*/ 2147483646 w 91"/>
              <a:gd name="T3" fmla="*/ 2147483646 h 59"/>
              <a:gd name="T4" fmla="*/ 2147483646 w 91"/>
              <a:gd name="T5" fmla="*/ 2147483646 h 59"/>
              <a:gd name="T6" fmla="*/ 2147483646 w 91"/>
              <a:gd name="T7" fmla="*/ 2147483646 h 59"/>
              <a:gd name="T8" fmla="*/ 2147483646 w 91"/>
              <a:gd name="T9" fmla="*/ 2147483646 h 59"/>
              <a:gd name="T10" fmla="*/ 2147483646 w 91"/>
              <a:gd name="T11" fmla="*/ 2147483646 h 59"/>
              <a:gd name="T12" fmla="*/ 2147483646 w 91"/>
              <a:gd name="T13" fmla="*/ 2147483646 h 59"/>
              <a:gd name="T14" fmla="*/ 2147483646 w 91"/>
              <a:gd name="T15" fmla="*/ 2147483646 h 59"/>
              <a:gd name="T16" fmla="*/ 2147483646 w 91"/>
              <a:gd name="T17" fmla="*/ 2147483646 h 59"/>
              <a:gd name="T18" fmla="*/ 2147483646 w 91"/>
              <a:gd name="T19" fmla="*/ 2147483646 h 59"/>
              <a:gd name="T20" fmla="*/ 2147483646 w 91"/>
              <a:gd name="T21" fmla="*/ 2147483646 h 59"/>
              <a:gd name="T22" fmla="*/ 2147483646 w 91"/>
              <a:gd name="T23" fmla="*/ 2147483646 h 59"/>
              <a:gd name="T24" fmla="*/ 2147483646 w 91"/>
              <a:gd name="T25" fmla="*/ 2147483646 h 59"/>
              <a:gd name="T26" fmla="*/ 2147483646 w 91"/>
              <a:gd name="T27" fmla="*/ 2147483646 h 59"/>
              <a:gd name="T28" fmla="*/ 2147483646 w 91"/>
              <a:gd name="T29" fmla="*/ 2147483646 h 59"/>
              <a:gd name="T30" fmla="*/ 2147483646 w 91"/>
              <a:gd name="T31" fmla="*/ 0 h 59"/>
              <a:gd name="T32" fmla="*/ 2147483646 w 91"/>
              <a:gd name="T33" fmla="*/ 2147483646 h 59"/>
              <a:gd name="T34" fmla="*/ 2147483646 w 91"/>
              <a:gd name="T35" fmla="*/ 2147483646 h 59"/>
              <a:gd name="T36" fmla="*/ 0 w 91"/>
              <a:gd name="T37" fmla="*/ 2147483646 h 5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91"/>
              <a:gd name="T58" fmla="*/ 0 h 59"/>
              <a:gd name="T59" fmla="*/ 91 w 91"/>
              <a:gd name="T60" fmla="*/ 59 h 5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91" h="59">
                <a:moveTo>
                  <a:pt x="0" y="15"/>
                </a:moveTo>
                <a:lnTo>
                  <a:pt x="4" y="40"/>
                </a:lnTo>
                <a:lnTo>
                  <a:pt x="7" y="59"/>
                </a:lnTo>
                <a:lnTo>
                  <a:pt x="23" y="56"/>
                </a:lnTo>
                <a:lnTo>
                  <a:pt x="77" y="46"/>
                </a:lnTo>
                <a:lnTo>
                  <a:pt x="79" y="43"/>
                </a:lnTo>
                <a:lnTo>
                  <a:pt x="82" y="43"/>
                </a:lnTo>
                <a:lnTo>
                  <a:pt x="86" y="41"/>
                </a:lnTo>
                <a:lnTo>
                  <a:pt x="87" y="37"/>
                </a:lnTo>
                <a:lnTo>
                  <a:pt x="91" y="34"/>
                </a:lnTo>
                <a:lnTo>
                  <a:pt x="82" y="27"/>
                </a:lnTo>
                <a:lnTo>
                  <a:pt x="81" y="20"/>
                </a:lnTo>
                <a:lnTo>
                  <a:pt x="85" y="10"/>
                </a:lnTo>
                <a:lnTo>
                  <a:pt x="80" y="7"/>
                </a:lnTo>
                <a:lnTo>
                  <a:pt x="77" y="3"/>
                </a:lnTo>
                <a:lnTo>
                  <a:pt x="73" y="0"/>
                </a:lnTo>
                <a:lnTo>
                  <a:pt x="13" y="12"/>
                </a:lnTo>
                <a:lnTo>
                  <a:pt x="10" y="7"/>
                </a:lnTo>
                <a:lnTo>
                  <a:pt x="0" y="15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6" name="Rhode Island">
            <a:extLst>
              <a:ext uri="{FF2B5EF4-FFF2-40B4-BE49-F238E27FC236}">
                <a16:creationId xmlns:a16="http://schemas.microsoft.com/office/drawing/2014/main" id="{947A96E0-A046-4B05-95A2-6105308E6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626350" y="2462213"/>
            <a:ext cx="95250" cy="114300"/>
          </a:xfrm>
          <a:custGeom>
            <a:avLst/>
            <a:gdLst>
              <a:gd name="T0" fmla="*/ 0 w 12"/>
              <a:gd name="T1" fmla="*/ 2147483646 h 15"/>
              <a:gd name="T2" fmla="*/ 2147483646 w 12"/>
              <a:gd name="T3" fmla="*/ 2147483646 h 15"/>
              <a:gd name="T4" fmla="*/ 2147483646 w 12"/>
              <a:gd name="T5" fmla="*/ 2147483646 h 15"/>
              <a:gd name="T6" fmla="*/ 2147483646 w 12"/>
              <a:gd name="T7" fmla="*/ 2147483646 h 15"/>
              <a:gd name="T8" fmla="*/ 2147483646 w 12"/>
              <a:gd name="T9" fmla="*/ 2147483646 h 15"/>
              <a:gd name="T10" fmla="*/ 2147483646 w 12"/>
              <a:gd name="T11" fmla="*/ 2147483646 h 15"/>
              <a:gd name="T12" fmla="*/ 2147483646 w 12"/>
              <a:gd name="T13" fmla="*/ 2147483646 h 15"/>
              <a:gd name="T14" fmla="*/ 2147483646 w 12"/>
              <a:gd name="T15" fmla="*/ 2147483646 h 15"/>
              <a:gd name="T16" fmla="*/ 2147483646 w 12"/>
              <a:gd name="T17" fmla="*/ 2147483646 h 15"/>
              <a:gd name="T18" fmla="*/ 2147483646 w 12"/>
              <a:gd name="T19" fmla="*/ 2147483646 h 15"/>
              <a:gd name="T20" fmla="*/ 2147483646 w 12"/>
              <a:gd name="T21" fmla="*/ 2147483646 h 15"/>
              <a:gd name="T22" fmla="*/ 2147483646 w 12"/>
              <a:gd name="T23" fmla="*/ 2147483646 h 15"/>
              <a:gd name="T24" fmla="*/ 2147483646 w 12"/>
              <a:gd name="T25" fmla="*/ 0 h 15"/>
              <a:gd name="T26" fmla="*/ 2147483646 w 12"/>
              <a:gd name="T27" fmla="*/ 0 h 15"/>
              <a:gd name="T28" fmla="*/ 0 w 12"/>
              <a:gd name="T29" fmla="*/ 2147483646 h 1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2"/>
              <a:gd name="T46" fmla="*/ 0 h 15"/>
              <a:gd name="T47" fmla="*/ 12 w 12"/>
              <a:gd name="T48" fmla="*/ 15 h 15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2" h="15">
                <a:moveTo>
                  <a:pt x="0" y="1"/>
                </a:moveTo>
                <a:lnTo>
                  <a:pt x="2" y="14"/>
                </a:lnTo>
                <a:lnTo>
                  <a:pt x="3" y="15"/>
                </a:lnTo>
                <a:lnTo>
                  <a:pt x="8" y="12"/>
                </a:lnTo>
                <a:lnTo>
                  <a:pt x="7" y="8"/>
                </a:lnTo>
                <a:lnTo>
                  <a:pt x="8" y="6"/>
                </a:lnTo>
                <a:lnTo>
                  <a:pt x="9" y="8"/>
                </a:lnTo>
                <a:lnTo>
                  <a:pt x="10" y="11"/>
                </a:lnTo>
                <a:lnTo>
                  <a:pt x="11" y="10"/>
                </a:lnTo>
                <a:lnTo>
                  <a:pt x="12" y="8"/>
                </a:lnTo>
                <a:lnTo>
                  <a:pt x="11" y="5"/>
                </a:lnTo>
                <a:lnTo>
                  <a:pt x="8" y="4"/>
                </a:lnTo>
                <a:lnTo>
                  <a:pt x="6" y="0"/>
                </a:lnTo>
                <a:lnTo>
                  <a:pt x="4" y="0"/>
                </a:lnTo>
                <a:lnTo>
                  <a:pt x="0" y="1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7" name="South Carolina">
            <a:extLst>
              <a:ext uri="{FF2B5EF4-FFF2-40B4-BE49-F238E27FC236}">
                <a16:creationId xmlns:a16="http://schemas.microsoft.com/office/drawing/2014/main" id="{7886738F-414D-41CA-A159-E38840B32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81763" y="3719513"/>
            <a:ext cx="619125" cy="466725"/>
          </a:xfrm>
          <a:custGeom>
            <a:avLst/>
            <a:gdLst>
              <a:gd name="T0" fmla="*/ 0 w 79"/>
              <a:gd name="T1" fmla="*/ 2147483646 h 60"/>
              <a:gd name="T2" fmla="*/ 2147483646 w 79"/>
              <a:gd name="T3" fmla="*/ 2147483646 h 60"/>
              <a:gd name="T4" fmla="*/ 2147483646 w 79"/>
              <a:gd name="T5" fmla="*/ 2147483646 h 60"/>
              <a:gd name="T6" fmla="*/ 2147483646 w 79"/>
              <a:gd name="T7" fmla="*/ 0 h 60"/>
              <a:gd name="T8" fmla="*/ 2147483646 w 79"/>
              <a:gd name="T9" fmla="*/ 2147483646 h 60"/>
              <a:gd name="T10" fmla="*/ 2147483646 w 79"/>
              <a:gd name="T11" fmla="*/ 2147483646 h 60"/>
              <a:gd name="T12" fmla="*/ 2147483646 w 79"/>
              <a:gd name="T13" fmla="*/ 2147483646 h 60"/>
              <a:gd name="T14" fmla="*/ 2147483646 w 79"/>
              <a:gd name="T15" fmla="*/ 2147483646 h 60"/>
              <a:gd name="T16" fmla="*/ 2147483646 w 79"/>
              <a:gd name="T17" fmla="*/ 2147483646 h 60"/>
              <a:gd name="T18" fmla="*/ 2147483646 w 79"/>
              <a:gd name="T19" fmla="*/ 2147483646 h 60"/>
              <a:gd name="T20" fmla="*/ 2147483646 w 79"/>
              <a:gd name="T21" fmla="*/ 2147483646 h 60"/>
              <a:gd name="T22" fmla="*/ 2147483646 w 79"/>
              <a:gd name="T23" fmla="*/ 2147483646 h 60"/>
              <a:gd name="T24" fmla="*/ 2147483646 w 79"/>
              <a:gd name="T25" fmla="*/ 2147483646 h 60"/>
              <a:gd name="T26" fmla="*/ 2147483646 w 79"/>
              <a:gd name="T27" fmla="*/ 2147483646 h 60"/>
              <a:gd name="T28" fmla="*/ 2147483646 w 79"/>
              <a:gd name="T29" fmla="*/ 2147483646 h 60"/>
              <a:gd name="T30" fmla="*/ 2147483646 w 79"/>
              <a:gd name="T31" fmla="*/ 2147483646 h 60"/>
              <a:gd name="T32" fmla="*/ 2147483646 w 79"/>
              <a:gd name="T33" fmla="*/ 2147483646 h 60"/>
              <a:gd name="T34" fmla="*/ 2147483646 w 79"/>
              <a:gd name="T35" fmla="*/ 2147483646 h 60"/>
              <a:gd name="T36" fmla="*/ 2147483646 w 79"/>
              <a:gd name="T37" fmla="*/ 2147483646 h 60"/>
              <a:gd name="T38" fmla="*/ 2147483646 w 79"/>
              <a:gd name="T39" fmla="*/ 2147483646 h 60"/>
              <a:gd name="T40" fmla="*/ 2147483646 w 79"/>
              <a:gd name="T41" fmla="*/ 2147483646 h 60"/>
              <a:gd name="T42" fmla="*/ 2147483646 w 79"/>
              <a:gd name="T43" fmla="*/ 2147483646 h 60"/>
              <a:gd name="T44" fmla="*/ 2147483646 w 79"/>
              <a:gd name="T45" fmla="*/ 2147483646 h 60"/>
              <a:gd name="T46" fmla="*/ 2147483646 w 79"/>
              <a:gd name="T47" fmla="*/ 2147483646 h 60"/>
              <a:gd name="T48" fmla="*/ 2147483646 w 79"/>
              <a:gd name="T49" fmla="*/ 2147483646 h 60"/>
              <a:gd name="T50" fmla="*/ 2147483646 w 79"/>
              <a:gd name="T51" fmla="*/ 2147483646 h 60"/>
              <a:gd name="T52" fmla="*/ 2147483646 w 79"/>
              <a:gd name="T53" fmla="*/ 2147483646 h 60"/>
              <a:gd name="T54" fmla="*/ 0 w 79"/>
              <a:gd name="T55" fmla="*/ 2147483646 h 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w 79"/>
              <a:gd name="T85" fmla="*/ 0 h 60"/>
              <a:gd name="T86" fmla="*/ 79 w 79"/>
              <a:gd name="T87" fmla="*/ 60 h 60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T84" t="T85" r="T86" b="T87"/>
            <a:pathLst>
              <a:path w="79" h="60">
                <a:moveTo>
                  <a:pt x="0" y="14"/>
                </a:moveTo>
                <a:lnTo>
                  <a:pt x="3" y="8"/>
                </a:lnTo>
                <a:lnTo>
                  <a:pt x="14" y="2"/>
                </a:lnTo>
                <a:lnTo>
                  <a:pt x="35" y="0"/>
                </a:lnTo>
                <a:lnTo>
                  <a:pt x="44" y="5"/>
                </a:lnTo>
                <a:lnTo>
                  <a:pt x="58" y="4"/>
                </a:lnTo>
                <a:lnTo>
                  <a:pt x="79" y="18"/>
                </a:lnTo>
                <a:lnTo>
                  <a:pt x="72" y="26"/>
                </a:lnTo>
                <a:lnTo>
                  <a:pt x="70" y="30"/>
                </a:lnTo>
                <a:lnTo>
                  <a:pt x="70" y="35"/>
                </a:lnTo>
                <a:lnTo>
                  <a:pt x="64" y="40"/>
                </a:lnTo>
                <a:lnTo>
                  <a:pt x="60" y="46"/>
                </a:lnTo>
                <a:lnTo>
                  <a:pt x="54" y="50"/>
                </a:lnTo>
                <a:lnTo>
                  <a:pt x="51" y="51"/>
                </a:lnTo>
                <a:lnTo>
                  <a:pt x="50" y="55"/>
                </a:lnTo>
                <a:lnTo>
                  <a:pt x="47" y="52"/>
                </a:lnTo>
                <a:lnTo>
                  <a:pt x="50" y="57"/>
                </a:lnTo>
                <a:lnTo>
                  <a:pt x="47" y="60"/>
                </a:lnTo>
                <a:lnTo>
                  <a:pt x="44" y="60"/>
                </a:lnTo>
                <a:lnTo>
                  <a:pt x="42" y="57"/>
                </a:lnTo>
                <a:lnTo>
                  <a:pt x="39" y="51"/>
                </a:lnTo>
                <a:lnTo>
                  <a:pt x="37" y="51"/>
                </a:lnTo>
                <a:lnTo>
                  <a:pt x="33" y="43"/>
                </a:lnTo>
                <a:lnTo>
                  <a:pt x="28" y="39"/>
                </a:lnTo>
                <a:lnTo>
                  <a:pt x="24" y="34"/>
                </a:lnTo>
                <a:lnTo>
                  <a:pt x="14" y="27"/>
                </a:lnTo>
                <a:lnTo>
                  <a:pt x="10" y="21"/>
                </a:lnTo>
                <a:lnTo>
                  <a:pt x="0" y="14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8" name="South Dakota">
            <a:extLst>
              <a:ext uri="{FF2B5EF4-FFF2-40B4-BE49-F238E27FC236}">
                <a16:creationId xmlns:a16="http://schemas.microsoft.com/office/drawing/2014/main" id="{8FBDB996-0FEB-489A-A8B9-B7C89CEB9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992563" y="2157413"/>
            <a:ext cx="857250" cy="576262"/>
          </a:xfrm>
          <a:custGeom>
            <a:avLst/>
            <a:gdLst>
              <a:gd name="T0" fmla="*/ 0 w 109"/>
              <a:gd name="T1" fmla="*/ 2147483646 h 74"/>
              <a:gd name="T2" fmla="*/ 2147483646 w 109"/>
              <a:gd name="T3" fmla="*/ 2147483646 h 74"/>
              <a:gd name="T4" fmla="*/ 2147483646 w 109"/>
              <a:gd name="T5" fmla="*/ 0 h 74"/>
              <a:gd name="T6" fmla="*/ 2147483646 w 109"/>
              <a:gd name="T7" fmla="*/ 2147483646 h 74"/>
              <a:gd name="T8" fmla="*/ 2147483646 w 109"/>
              <a:gd name="T9" fmla="*/ 2147483646 h 74"/>
              <a:gd name="T10" fmla="*/ 2147483646 w 109"/>
              <a:gd name="T11" fmla="*/ 2147483646 h 74"/>
              <a:gd name="T12" fmla="*/ 2147483646 w 109"/>
              <a:gd name="T13" fmla="*/ 2147483646 h 74"/>
              <a:gd name="T14" fmla="*/ 2147483646 w 109"/>
              <a:gd name="T15" fmla="*/ 2147483646 h 74"/>
              <a:gd name="T16" fmla="*/ 2147483646 w 109"/>
              <a:gd name="T17" fmla="*/ 2147483646 h 74"/>
              <a:gd name="T18" fmla="*/ 2147483646 w 109"/>
              <a:gd name="T19" fmla="*/ 2147483646 h 74"/>
              <a:gd name="T20" fmla="*/ 2147483646 w 109"/>
              <a:gd name="T21" fmla="*/ 2147483646 h 74"/>
              <a:gd name="T22" fmla="*/ 2147483646 w 109"/>
              <a:gd name="T23" fmla="*/ 2147483646 h 74"/>
              <a:gd name="T24" fmla="*/ 2147483646 w 109"/>
              <a:gd name="T25" fmla="*/ 2147483646 h 74"/>
              <a:gd name="T26" fmla="*/ 2147483646 w 109"/>
              <a:gd name="T27" fmla="*/ 2147483646 h 74"/>
              <a:gd name="T28" fmla="*/ 2147483646 w 109"/>
              <a:gd name="T29" fmla="*/ 2147483646 h 74"/>
              <a:gd name="T30" fmla="*/ 2147483646 w 109"/>
              <a:gd name="T31" fmla="*/ 2147483646 h 74"/>
              <a:gd name="T32" fmla="*/ 2147483646 w 109"/>
              <a:gd name="T33" fmla="*/ 2147483646 h 74"/>
              <a:gd name="T34" fmla="*/ 2147483646 w 109"/>
              <a:gd name="T35" fmla="*/ 2147483646 h 74"/>
              <a:gd name="T36" fmla="*/ 2147483646 w 109"/>
              <a:gd name="T37" fmla="*/ 2147483646 h 74"/>
              <a:gd name="T38" fmla="*/ 0 w 109"/>
              <a:gd name="T39" fmla="*/ 2147483646 h 7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109"/>
              <a:gd name="T61" fmla="*/ 0 h 74"/>
              <a:gd name="T62" fmla="*/ 109 w 109"/>
              <a:gd name="T63" fmla="*/ 74 h 7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109" h="74">
                <a:moveTo>
                  <a:pt x="0" y="58"/>
                </a:moveTo>
                <a:lnTo>
                  <a:pt x="4" y="19"/>
                </a:lnTo>
                <a:lnTo>
                  <a:pt x="5" y="0"/>
                </a:lnTo>
                <a:lnTo>
                  <a:pt x="54" y="4"/>
                </a:lnTo>
                <a:lnTo>
                  <a:pt x="108" y="6"/>
                </a:lnTo>
                <a:lnTo>
                  <a:pt x="104" y="12"/>
                </a:lnTo>
                <a:lnTo>
                  <a:pt x="109" y="18"/>
                </a:lnTo>
                <a:lnTo>
                  <a:pt x="109" y="54"/>
                </a:lnTo>
                <a:lnTo>
                  <a:pt x="107" y="53"/>
                </a:lnTo>
                <a:lnTo>
                  <a:pt x="107" y="58"/>
                </a:lnTo>
                <a:lnTo>
                  <a:pt x="109" y="62"/>
                </a:lnTo>
                <a:lnTo>
                  <a:pt x="108" y="65"/>
                </a:lnTo>
                <a:lnTo>
                  <a:pt x="109" y="74"/>
                </a:lnTo>
                <a:lnTo>
                  <a:pt x="106" y="73"/>
                </a:lnTo>
                <a:lnTo>
                  <a:pt x="104" y="70"/>
                </a:lnTo>
                <a:lnTo>
                  <a:pt x="98" y="67"/>
                </a:lnTo>
                <a:lnTo>
                  <a:pt x="94" y="67"/>
                </a:lnTo>
                <a:lnTo>
                  <a:pt x="85" y="67"/>
                </a:lnTo>
                <a:lnTo>
                  <a:pt x="79" y="63"/>
                </a:lnTo>
                <a:lnTo>
                  <a:pt x="0" y="58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29" name="Tennessee">
            <a:extLst>
              <a:ext uri="{FF2B5EF4-FFF2-40B4-BE49-F238E27FC236}">
                <a16:creationId xmlns:a16="http://schemas.microsoft.com/office/drawing/2014/main" id="{F2ECAADE-106D-4F04-8826-EA0A4514D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608638" y="3509963"/>
            <a:ext cx="1044575" cy="350837"/>
          </a:xfrm>
          <a:custGeom>
            <a:avLst/>
            <a:gdLst>
              <a:gd name="T0" fmla="*/ 0 w 133"/>
              <a:gd name="T1" fmla="*/ 2147483646 h 45"/>
              <a:gd name="T2" fmla="*/ 2147483646 w 133"/>
              <a:gd name="T3" fmla="*/ 2147483646 h 45"/>
              <a:gd name="T4" fmla="*/ 2147483646 w 133"/>
              <a:gd name="T5" fmla="*/ 2147483646 h 45"/>
              <a:gd name="T6" fmla="*/ 2147483646 w 133"/>
              <a:gd name="T7" fmla="*/ 2147483646 h 45"/>
              <a:gd name="T8" fmla="*/ 2147483646 w 133"/>
              <a:gd name="T9" fmla="*/ 2147483646 h 45"/>
              <a:gd name="T10" fmla="*/ 2147483646 w 133"/>
              <a:gd name="T11" fmla="*/ 2147483646 h 45"/>
              <a:gd name="T12" fmla="*/ 2147483646 w 133"/>
              <a:gd name="T13" fmla="*/ 2147483646 h 45"/>
              <a:gd name="T14" fmla="*/ 2147483646 w 133"/>
              <a:gd name="T15" fmla="*/ 2147483646 h 45"/>
              <a:gd name="T16" fmla="*/ 2147483646 w 133"/>
              <a:gd name="T17" fmla="*/ 2147483646 h 45"/>
              <a:gd name="T18" fmla="*/ 2147483646 w 133"/>
              <a:gd name="T19" fmla="*/ 2147483646 h 45"/>
              <a:gd name="T20" fmla="*/ 2147483646 w 133"/>
              <a:gd name="T21" fmla="*/ 2147483646 h 45"/>
              <a:gd name="T22" fmla="*/ 2147483646 w 133"/>
              <a:gd name="T23" fmla="*/ 2147483646 h 45"/>
              <a:gd name="T24" fmla="*/ 2147483646 w 133"/>
              <a:gd name="T25" fmla="*/ 2147483646 h 45"/>
              <a:gd name="T26" fmla="*/ 2147483646 w 133"/>
              <a:gd name="T27" fmla="*/ 0 h 45"/>
              <a:gd name="T28" fmla="*/ 2147483646 w 133"/>
              <a:gd name="T29" fmla="*/ 2147483646 h 45"/>
              <a:gd name="T30" fmla="*/ 2147483646 w 133"/>
              <a:gd name="T31" fmla="*/ 2147483646 h 45"/>
              <a:gd name="T32" fmla="*/ 2147483646 w 133"/>
              <a:gd name="T33" fmla="*/ 2147483646 h 45"/>
              <a:gd name="T34" fmla="*/ 2147483646 w 133"/>
              <a:gd name="T35" fmla="*/ 2147483646 h 45"/>
              <a:gd name="T36" fmla="*/ 2147483646 w 133"/>
              <a:gd name="T37" fmla="*/ 2147483646 h 45"/>
              <a:gd name="T38" fmla="*/ 2147483646 w 133"/>
              <a:gd name="T39" fmla="*/ 2147483646 h 45"/>
              <a:gd name="T40" fmla="*/ 2147483646 w 133"/>
              <a:gd name="T41" fmla="*/ 2147483646 h 45"/>
              <a:gd name="T42" fmla="*/ 2147483646 w 133"/>
              <a:gd name="T43" fmla="*/ 2147483646 h 45"/>
              <a:gd name="T44" fmla="*/ 2147483646 w 133"/>
              <a:gd name="T45" fmla="*/ 2147483646 h 45"/>
              <a:gd name="T46" fmla="*/ 2147483646 w 133"/>
              <a:gd name="T47" fmla="*/ 2147483646 h 45"/>
              <a:gd name="T48" fmla="*/ 2147483646 w 133"/>
              <a:gd name="T49" fmla="*/ 2147483646 h 45"/>
              <a:gd name="T50" fmla="*/ 2147483646 w 133"/>
              <a:gd name="T51" fmla="*/ 2147483646 h 45"/>
              <a:gd name="T52" fmla="*/ 2147483646 w 133"/>
              <a:gd name="T53" fmla="*/ 2147483646 h 45"/>
              <a:gd name="T54" fmla="*/ 2147483646 w 133"/>
              <a:gd name="T55" fmla="*/ 2147483646 h 45"/>
              <a:gd name="T56" fmla="*/ 2147483646 w 133"/>
              <a:gd name="T57" fmla="*/ 2147483646 h 45"/>
              <a:gd name="T58" fmla="*/ 0 w 133"/>
              <a:gd name="T59" fmla="*/ 2147483646 h 4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33"/>
              <a:gd name="T91" fmla="*/ 0 h 45"/>
              <a:gd name="T92" fmla="*/ 133 w 133"/>
              <a:gd name="T93" fmla="*/ 45 h 4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33" h="45">
                <a:moveTo>
                  <a:pt x="0" y="45"/>
                </a:moveTo>
                <a:lnTo>
                  <a:pt x="2" y="38"/>
                </a:lnTo>
                <a:lnTo>
                  <a:pt x="1" y="37"/>
                </a:lnTo>
                <a:lnTo>
                  <a:pt x="5" y="33"/>
                </a:lnTo>
                <a:lnTo>
                  <a:pt x="9" y="27"/>
                </a:lnTo>
                <a:lnTo>
                  <a:pt x="8" y="25"/>
                </a:lnTo>
                <a:lnTo>
                  <a:pt x="9" y="22"/>
                </a:lnTo>
                <a:lnTo>
                  <a:pt x="10" y="18"/>
                </a:lnTo>
                <a:lnTo>
                  <a:pt x="12" y="15"/>
                </a:lnTo>
                <a:lnTo>
                  <a:pt x="33" y="13"/>
                </a:lnTo>
                <a:lnTo>
                  <a:pt x="33" y="10"/>
                </a:lnTo>
                <a:lnTo>
                  <a:pt x="39" y="10"/>
                </a:lnTo>
                <a:lnTo>
                  <a:pt x="102" y="5"/>
                </a:lnTo>
                <a:lnTo>
                  <a:pt x="133" y="0"/>
                </a:lnTo>
                <a:lnTo>
                  <a:pt x="132" y="5"/>
                </a:lnTo>
                <a:lnTo>
                  <a:pt x="130" y="6"/>
                </a:lnTo>
                <a:lnTo>
                  <a:pt x="127" y="11"/>
                </a:lnTo>
                <a:lnTo>
                  <a:pt x="125" y="11"/>
                </a:lnTo>
                <a:lnTo>
                  <a:pt x="123" y="12"/>
                </a:lnTo>
                <a:lnTo>
                  <a:pt x="121" y="14"/>
                </a:lnTo>
                <a:lnTo>
                  <a:pt x="118" y="13"/>
                </a:lnTo>
                <a:lnTo>
                  <a:pt x="115" y="16"/>
                </a:lnTo>
                <a:lnTo>
                  <a:pt x="114" y="19"/>
                </a:lnTo>
                <a:lnTo>
                  <a:pt x="99" y="27"/>
                </a:lnTo>
                <a:lnTo>
                  <a:pt x="99" y="31"/>
                </a:lnTo>
                <a:lnTo>
                  <a:pt x="95" y="33"/>
                </a:lnTo>
                <a:lnTo>
                  <a:pt x="95" y="37"/>
                </a:lnTo>
                <a:lnTo>
                  <a:pt x="74" y="40"/>
                </a:lnTo>
                <a:lnTo>
                  <a:pt x="33" y="43"/>
                </a:lnTo>
                <a:lnTo>
                  <a:pt x="0" y="45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0" name="Texas">
            <a:extLst>
              <a:ext uri="{FF2B5EF4-FFF2-40B4-BE49-F238E27FC236}">
                <a16:creationId xmlns:a16="http://schemas.microsoft.com/office/drawing/2014/main" id="{ACD86E77-FE03-4239-9BFA-0530C8F5A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498850" y="3619500"/>
            <a:ext cx="1711325" cy="1639888"/>
          </a:xfrm>
          <a:custGeom>
            <a:avLst/>
            <a:gdLst>
              <a:gd name="T0" fmla="*/ 2147483646 w 218"/>
              <a:gd name="T1" fmla="*/ 2147483646 h 211"/>
              <a:gd name="T2" fmla="*/ 2147483646 w 218"/>
              <a:gd name="T3" fmla="*/ 2147483646 h 211"/>
              <a:gd name="T4" fmla="*/ 2147483646 w 218"/>
              <a:gd name="T5" fmla="*/ 2147483646 h 211"/>
              <a:gd name="T6" fmla="*/ 2147483646 w 218"/>
              <a:gd name="T7" fmla="*/ 2147483646 h 211"/>
              <a:gd name="T8" fmla="*/ 2147483646 w 218"/>
              <a:gd name="T9" fmla="*/ 2147483646 h 211"/>
              <a:gd name="T10" fmla="*/ 2147483646 w 218"/>
              <a:gd name="T11" fmla="*/ 2147483646 h 211"/>
              <a:gd name="T12" fmla="*/ 2147483646 w 218"/>
              <a:gd name="T13" fmla="*/ 2147483646 h 211"/>
              <a:gd name="T14" fmla="*/ 2147483646 w 218"/>
              <a:gd name="T15" fmla="*/ 2147483646 h 211"/>
              <a:gd name="T16" fmla="*/ 2147483646 w 218"/>
              <a:gd name="T17" fmla="*/ 2147483646 h 211"/>
              <a:gd name="T18" fmla="*/ 2147483646 w 218"/>
              <a:gd name="T19" fmla="*/ 2147483646 h 211"/>
              <a:gd name="T20" fmla="*/ 2147483646 w 218"/>
              <a:gd name="T21" fmla="*/ 2147483646 h 211"/>
              <a:gd name="T22" fmla="*/ 2147483646 w 218"/>
              <a:gd name="T23" fmla="*/ 2147483646 h 211"/>
              <a:gd name="T24" fmla="*/ 2147483646 w 218"/>
              <a:gd name="T25" fmla="*/ 2147483646 h 211"/>
              <a:gd name="T26" fmla="*/ 2147483646 w 218"/>
              <a:gd name="T27" fmla="*/ 2147483646 h 211"/>
              <a:gd name="T28" fmla="*/ 2147483646 w 218"/>
              <a:gd name="T29" fmla="*/ 2147483646 h 211"/>
              <a:gd name="T30" fmla="*/ 2147483646 w 218"/>
              <a:gd name="T31" fmla="*/ 2147483646 h 211"/>
              <a:gd name="T32" fmla="*/ 2147483646 w 218"/>
              <a:gd name="T33" fmla="*/ 2147483646 h 211"/>
              <a:gd name="T34" fmla="*/ 2147483646 w 218"/>
              <a:gd name="T35" fmla="*/ 2147483646 h 211"/>
              <a:gd name="T36" fmla="*/ 2147483646 w 218"/>
              <a:gd name="T37" fmla="*/ 2147483646 h 211"/>
              <a:gd name="T38" fmla="*/ 2147483646 w 218"/>
              <a:gd name="T39" fmla="*/ 2147483646 h 211"/>
              <a:gd name="T40" fmla="*/ 2147483646 w 218"/>
              <a:gd name="T41" fmla="*/ 2147483646 h 211"/>
              <a:gd name="T42" fmla="*/ 2147483646 w 218"/>
              <a:gd name="T43" fmla="*/ 2147483646 h 211"/>
              <a:gd name="T44" fmla="*/ 2147483646 w 218"/>
              <a:gd name="T45" fmla="*/ 2147483646 h 211"/>
              <a:gd name="T46" fmla="*/ 2147483646 w 218"/>
              <a:gd name="T47" fmla="*/ 2147483646 h 211"/>
              <a:gd name="T48" fmla="*/ 2147483646 w 218"/>
              <a:gd name="T49" fmla="*/ 2147483646 h 211"/>
              <a:gd name="T50" fmla="*/ 2147483646 w 218"/>
              <a:gd name="T51" fmla="*/ 2147483646 h 211"/>
              <a:gd name="T52" fmla="*/ 2147483646 w 218"/>
              <a:gd name="T53" fmla="*/ 2147483646 h 211"/>
              <a:gd name="T54" fmla="*/ 2147483646 w 218"/>
              <a:gd name="T55" fmla="*/ 2147483646 h 211"/>
              <a:gd name="T56" fmla="*/ 2147483646 w 218"/>
              <a:gd name="T57" fmla="*/ 2147483646 h 211"/>
              <a:gd name="T58" fmla="*/ 2147483646 w 218"/>
              <a:gd name="T59" fmla="*/ 2147483646 h 211"/>
              <a:gd name="T60" fmla="*/ 2147483646 w 218"/>
              <a:gd name="T61" fmla="*/ 2147483646 h 211"/>
              <a:gd name="T62" fmla="*/ 2147483646 w 218"/>
              <a:gd name="T63" fmla="*/ 2147483646 h 211"/>
              <a:gd name="T64" fmla="*/ 2147483646 w 218"/>
              <a:gd name="T65" fmla="*/ 2147483646 h 211"/>
              <a:gd name="T66" fmla="*/ 2147483646 w 218"/>
              <a:gd name="T67" fmla="*/ 2147483646 h 211"/>
              <a:gd name="T68" fmla="*/ 2147483646 w 218"/>
              <a:gd name="T69" fmla="*/ 2147483646 h 211"/>
              <a:gd name="T70" fmla="*/ 2147483646 w 218"/>
              <a:gd name="T71" fmla="*/ 2147483646 h 211"/>
              <a:gd name="T72" fmla="*/ 2147483646 w 218"/>
              <a:gd name="T73" fmla="*/ 2147483646 h 211"/>
              <a:gd name="T74" fmla="*/ 2147483646 w 218"/>
              <a:gd name="T75" fmla="*/ 2147483646 h 211"/>
              <a:gd name="T76" fmla="*/ 2147483646 w 218"/>
              <a:gd name="T77" fmla="*/ 2147483646 h 211"/>
              <a:gd name="T78" fmla="*/ 2147483646 w 218"/>
              <a:gd name="T79" fmla="*/ 2147483646 h 211"/>
              <a:gd name="T80" fmla="*/ 2147483646 w 218"/>
              <a:gd name="T81" fmla="*/ 2147483646 h 211"/>
              <a:gd name="T82" fmla="*/ 2147483646 w 218"/>
              <a:gd name="T83" fmla="*/ 2147483646 h 211"/>
              <a:gd name="T84" fmla="*/ 2147483646 w 218"/>
              <a:gd name="T85" fmla="*/ 2147483646 h 211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18"/>
              <a:gd name="T130" fmla="*/ 0 h 211"/>
              <a:gd name="T131" fmla="*/ 218 w 218"/>
              <a:gd name="T132" fmla="*/ 211 h 211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18" h="211">
                <a:moveTo>
                  <a:pt x="2" y="87"/>
                </a:moveTo>
                <a:lnTo>
                  <a:pt x="0" y="83"/>
                </a:lnTo>
                <a:lnTo>
                  <a:pt x="5" y="83"/>
                </a:lnTo>
                <a:lnTo>
                  <a:pt x="60" y="88"/>
                </a:lnTo>
                <a:lnTo>
                  <a:pt x="68" y="0"/>
                </a:lnTo>
                <a:lnTo>
                  <a:pt x="115" y="3"/>
                </a:lnTo>
                <a:lnTo>
                  <a:pt x="113" y="41"/>
                </a:lnTo>
                <a:lnTo>
                  <a:pt x="118" y="44"/>
                </a:lnTo>
                <a:lnTo>
                  <a:pt x="122" y="45"/>
                </a:lnTo>
                <a:lnTo>
                  <a:pt x="124" y="43"/>
                </a:lnTo>
                <a:lnTo>
                  <a:pt x="126" y="45"/>
                </a:lnTo>
                <a:lnTo>
                  <a:pt x="126" y="48"/>
                </a:lnTo>
                <a:lnTo>
                  <a:pt x="130" y="48"/>
                </a:lnTo>
                <a:lnTo>
                  <a:pt x="133" y="50"/>
                </a:lnTo>
                <a:lnTo>
                  <a:pt x="135" y="49"/>
                </a:lnTo>
                <a:lnTo>
                  <a:pt x="138" y="51"/>
                </a:lnTo>
                <a:lnTo>
                  <a:pt x="139" y="50"/>
                </a:lnTo>
                <a:lnTo>
                  <a:pt x="143" y="50"/>
                </a:lnTo>
                <a:lnTo>
                  <a:pt x="145" y="55"/>
                </a:lnTo>
                <a:lnTo>
                  <a:pt x="147" y="56"/>
                </a:lnTo>
                <a:lnTo>
                  <a:pt x="150" y="53"/>
                </a:lnTo>
                <a:lnTo>
                  <a:pt x="155" y="57"/>
                </a:lnTo>
                <a:lnTo>
                  <a:pt x="158" y="55"/>
                </a:lnTo>
                <a:lnTo>
                  <a:pt x="159" y="59"/>
                </a:lnTo>
                <a:lnTo>
                  <a:pt x="159" y="56"/>
                </a:lnTo>
                <a:lnTo>
                  <a:pt x="162" y="54"/>
                </a:lnTo>
                <a:lnTo>
                  <a:pt x="163" y="57"/>
                </a:lnTo>
                <a:lnTo>
                  <a:pt x="168" y="56"/>
                </a:lnTo>
                <a:lnTo>
                  <a:pt x="171" y="59"/>
                </a:lnTo>
                <a:lnTo>
                  <a:pt x="180" y="56"/>
                </a:lnTo>
                <a:lnTo>
                  <a:pt x="188" y="55"/>
                </a:lnTo>
                <a:lnTo>
                  <a:pt x="191" y="54"/>
                </a:lnTo>
                <a:lnTo>
                  <a:pt x="197" y="59"/>
                </a:lnTo>
                <a:lnTo>
                  <a:pt x="202" y="60"/>
                </a:lnTo>
                <a:lnTo>
                  <a:pt x="203" y="62"/>
                </a:lnTo>
                <a:lnTo>
                  <a:pt x="209" y="62"/>
                </a:lnTo>
                <a:lnTo>
                  <a:pt x="209" y="72"/>
                </a:lnTo>
                <a:lnTo>
                  <a:pt x="210" y="93"/>
                </a:lnTo>
                <a:lnTo>
                  <a:pt x="213" y="96"/>
                </a:lnTo>
                <a:lnTo>
                  <a:pt x="213" y="101"/>
                </a:lnTo>
                <a:lnTo>
                  <a:pt x="218" y="108"/>
                </a:lnTo>
                <a:lnTo>
                  <a:pt x="218" y="115"/>
                </a:lnTo>
                <a:lnTo>
                  <a:pt x="215" y="120"/>
                </a:lnTo>
                <a:lnTo>
                  <a:pt x="215" y="124"/>
                </a:lnTo>
                <a:lnTo>
                  <a:pt x="216" y="127"/>
                </a:lnTo>
                <a:lnTo>
                  <a:pt x="216" y="130"/>
                </a:lnTo>
                <a:lnTo>
                  <a:pt x="214" y="132"/>
                </a:lnTo>
                <a:lnTo>
                  <a:pt x="212" y="135"/>
                </a:lnTo>
                <a:lnTo>
                  <a:pt x="214" y="137"/>
                </a:lnTo>
                <a:lnTo>
                  <a:pt x="205" y="140"/>
                </a:lnTo>
                <a:lnTo>
                  <a:pt x="198" y="144"/>
                </a:lnTo>
                <a:lnTo>
                  <a:pt x="202" y="140"/>
                </a:lnTo>
                <a:lnTo>
                  <a:pt x="197" y="140"/>
                </a:lnTo>
                <a:lnTo>
                  <a:pt x="199" y="135"/>
                </a:lnTo>
                <a:lnTo>
                  <a:pt x="195" y="138"/>
                </a:lnTo>
                <a:lnTo>
                  <a:pt x="193" y="137"/>
                </a:lnTo>
                <a:lnTo>
                  <a:pt x="194" y="141"/>
                </a:lnTo>
                <a:lnTo>
                  <a:pt x="195" y="142"/>
                </a:lnTo>
                <a:lnTo>
                  <a:pt x="195" y="144"/>
                </a:lnTo>
                <a:lnTo>
                  <a:pt x="193" y="147"/>
                </a:lnTo>
                <a:lnTo>
                  <a:pt x="191" y="147"/>
                </a:lnTo>
                <a:lnTo>
                  <a:pt x="191" y="151"/>
                </a:lnTo>
                <a:lnTo>
                  <a:pt x="170" y="163"/>
                </a:lnTo>
                <a:lnTo>
                  <a:pt x="171" y="162"/>
                </a:lnTo>
                <a:lnTo>
                  <a:pt x="180" y="156"/>
                </a:lnTo>
                <a:lnTo>
                  <a:pt x="173" y="160"/>
                </a:lnTo>
                <a:lnTo>
                  <a:pt x="173" y="156"/>
                </a:lnTo>
                <a:lnTo>
                  <a:pt x="171" y="158"/>
                </a:lnTo>
                <a:lnTo>
                  <a:pt x="169" y="157"/>
                </a:lnTo>
                <a:lnTo>
                  <a:pt x="168" y="160"/>
                </a:lnTo>
                <a:lnTo>
                  <a:pt x="165" y="157"/>
                </a:lnTo>
                <a:lnTo>
                  <a:pt x="165" y="160"/>
                </a:lnTo>
                <a:lnTo>
                  <a:pt x="169" y="162"/>
                </a:lnTo>
                <a:lnTo>
                  <a:pt x="165" y="164"/>
                </a:lnTo>
                <a:lnTo>
                  <a:pt x="163" y="161"/>
                </a:lnTo>
                <a:lnTo>
                  <a:pt x="161" y="170"/>
                </a:lnTo>
                <a:lnTo>
                  <a:pt x="159" y="166"/>
                </a:lnTo>
                <a:lnTo>
                  <a:pt x="156" y="167"/>
                </a:lnTo>
                <a:lnTo>
                  <a:pt x="155" y="170"/>
                </a:lnTo>
                <a:lnTo>
                  <a:pt x="157" y="173"/>
                </a:lnTo>
                <a:lnTo>
                  <a:pt x="149" y="173"/>
                </a:lnTo>
                <a:lnTo>
                  <a:pt x="152" y="174"/>
                </a:lnTo>
                <a:lnTo>
                  <a:pt x="152" y="178"/>
                </a:lnTo>
                <a:lnTo>
                  <a:pt x="154" y="177"/>
                </a:lnTo>
                <a:lnTo>
                  <a:pt x="153" y="179"/>
                </a:lnTo>
                <a:lnTo>
                  <a:pt x="150" y="185"/>
                </a:lnTo>
                <a:lnTo>
                  <a:pt x="150" y="182"/>
                </a:lnTo>
                <a:lnTo>
                  <a:pt x="148" y="184"/>
                </a:lnTo>
                <a:lnTo>
                  <a:pt x="145" y="181"/>
                </a:lnTo>
                <a:lnTo>
                  <a:pt x="146" y="185"/>
                </a:lnTo>
                <a:lnTo>
                  <a:pt x="151" y="185"/>
                </a:lnTo>
                <a:lnTo>
                  <a:pt x="149" y="191"/>
                </a:lnTo>
                <a:lnTo>
                  <a:pt x="151" y="202"/>
                </a:lnTo>
                <a:lnTo>
                  <a:pt x="155" y="211"/>
                </a:lnTo>
                <a:lnTo>
                  <a:pt x="149" y="211"/>
                </a:lnTo>
                <a:lnTo>
                  <a:pt x="143" y="208"/>
                </a:lnTo>
                <a:lnTo>
                  <a:pt x="138" y="209"/>
                </a:lnTo>
                <a:lnTo>
                  <a:pt x="130" y="204"/>
                </a:lnTo>
                <a:lnTo>
                  <a:pt x="122" y="201"/>
                </a:lnTo>
                <a:lnTo>
                  <a:pt x="121" y="197"/>
                </a:lnTo>
                <a:lnTo>
                  <a:pt x="118" y="192"/>
                </a:lnTo>
                <a:lnTo>
                  <a:pt x="116" y="188"/>
                </a:lnTo>
                <a:lnTo>
                  <a:pt x="116" y="185"/>
                </a:lnTo>
                <a:lnTo>
                  <a:pt x="114" y="183"/>
                </a:lnTo>
                <a:lnTo>
                  <a:pt x="115" y="178"/>
                </a:lnTo>
                <a:lnTo>
                  <a:pt x="109" y="174"/>
                </a:lnTo>
                <a:lnTo>
                  <a:pt x="104" y="165"/>
                </a:lnTo>
                <a:lnTo>
                  <a:pt x="94" y="144"/>
                </a:lnTo>
                <a:lnTo>
                  <a:pt x="87" y="139"/>
                </a:lnTo>
                <a:lnTo>
                  <a:pt x="85" y="134"/>
                </a:lnTo>
                <a:lnTo>
                  <a:pt x="79" y="133"/>
                </a:lnTo>
                <a:lnTo>
                  <a:pt x="73" y="132"/>
                </a:lnTo>
                <a:lnTo>
                  <a:pt x="69" y="130"/>
                </a:lnTo>
                <a:lnTo>
                  <a:pt x="68" y="132"/>
                </a:lnTo>
                <a:lnTo>
                  <a:pt x="63" y="132"/>
                </a:lnTo>
                <a:lnTo>
                  <a:pt x="59" y="143"/>
                </a:lnTo>
                <a:lnTo>
                  <a:pt x="54" y="147"/>
                </a:lnTo>
                <a:lnTo>
                  <a:pt x="51" y="147"/>
                </a:lnTo>
                <a:lnTo>
                  <a:pt x="43" y="140"/>
                </a:lnTo>
                <a:lnTo>
                  <a:pt x="39" y="139"/>
                </a:lnTo>
                <a:lnTo>
                  <a:pt x="31" y="132"/>
                </a:lnTo>
                <a:lnTo>
                  <a:pt x="29" y="126"/>
                </a:lnTo>
                <a:lnTo>
                  <a:pt x="29" y="120"/>
                </a:lnTo>
                <a:lnTo>
                  <a:pt x="26" y="112"/>
                </a:lnTo>
                <a:lnTo>
                  <a:pt x="19" y="107"/>
                </a:lnTo>
                <a:lnTo>
                  <a:pt x="10" y="95"/>
                </a:lnTo>
                <a:lnTo>
                  <a:pt x="6" y="93"/>
                </a:lnTo>
                <a:lnTo>
                  <a:pt x="4" y="87"/>
                </a:lnTo>
                <a:lnTo>
                  <a:pt x="2" y="87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1" name="Utah">
            <a:extLst>
              <a:ext uri="{FF2B5EF4-FFF2-40B4-BE49-F238E27FC236}">
                <a16:creationId xmlns:a16="http://schemas.microsoft.com/office/drawing/2014/main" id="{55C8BFF1-2452-44BF-BE42-A938A458D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2698750" y="2601913"/>
            <a:ext cx="690563" cy="854075"/>
          </a:xfrm>
          <a:custGeom>
            <a:avLst/>
            <a:gdLst>
              <a:gd name="T0" fmla="*/ 0 w 88"/>
              <a:gd name="T1" fmla="*/ 2147483646 h 110"/>
              <a:gd name="T2" fmla="*/ 2147483646 w 88"/>
              <a:gd name="T3" fmla="*/ 0 h 110"/>
              <a:gd name="T4" fmla="*/ 2147483646 w 88"/>
              <a:gd name="T5" fmla="*/ 2147483646 h 110"/>
              <a:gd name="T6" fmla="*/ 2147483646 w 88"/>
              <a:gd name="T7" fmla="*/ 2147483646 h 110"/>
              <a:gd name="T8" fmla="*/ 2147483646 w 88"/>
              <a:gd name="T9" fmla="*/ 2147483646 h 110"/>
              <a:gd name="T10" fmla="*/ 2147483646 w 88"/>
              <a:gd name="T11" fmla="*/ 2147483646 h 110"/>
              <a:gd name="T12" fmla="*/ 0 w 88"/>
              <a:gd name="T13" fmla="*/ 2147483646 h 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8"/>
              <a:gd name="T22" fmla="*/ 0 h 110"/>
              <a:gd name="T23" fmla="*/ 88 w 88"/>
              <a:gd name="T24" fmla="*/ 110 h 11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8" h="110">
                <a:moveTo>
                  <a:pt x="0" y="97"/>
                </a:moveTo>
                <a:lnTo>
                  <a:pt x="19" y="0"/>
                </a:lnTo>
                <a:lnTo>
                  <a:pt x="62" y="8"/>
                </a:lnTo>
                <a:lnTo>
                  <a:pt x="59" y="27"/>
                </a:lnTo>
                <a:lnTo>
                  <a:pt x="88" y="32"/>
                </a:lnTo>
                <a:lnTo>
                  <a:pt x="77" y="110"/>
                </a:lnTo>
                <a:lnTo>
                  <a:pt x="0" y="97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2" name="Vermont">
            <a:extLst>
              <a:ext uri="{FF2B5EF4-FFF2-40B4-BE49-F238E27FC236}">
                <a16:creationId xmlns:a16="http://schemas.microsoft.com/office/drawing/2014/main" id="{B7560711-1732-4589-B652-0BEB3E885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50125" y="2017713"/>
            <a:ext cx="196850" cy="382587"/>
          </a:xfrm>
          <a:custGeom>
            <a:avLst/>
            <a:gdLst>
              <a:gd name="T0" fmla="*/ 0 w 25"/>
              <a:gd name="T1" fmla="*/ 2147483646 h 49"/>
              <a:gd name="T2" fmla="*/ 2147483646 w 25"/>
              <a:gd name="T3" fmla="*/ 2147483646 h 49"/>
              <a:gd name="T4" fmla="*/ 2147483646 w 25"/>
              <a:gd name="T5" fmla="*/ 2147483646 h 49"/>
              <a:gd name="T6" fmla="*/ 2147483646 w 25"/>
              <a:gd name="T7" fmla="*/ 2147483646 h 49"/>
              <a:gd name="T8" fmla="*/ 2147483646 w 25"/>
              <a:gd name="T9" fmla="*/ 2147483646 h 49"/>
              <a:gd name="T10" fmla="*/ 2147483646 w 25"/>
              <a:gd name="T11" fmla="*/ 2147483646 h 49"/>
              <a:gd name="T12" fmla="*/ 2147483646 w 25"/>
              <a:gd name="T13" fmla="*/ 2147483646 h 49"/>
              <a:gd name="T14" fmla="*/ 2147483646 w 25"/>
              <a:gd name="T15" fmla="*/ 2147483646 h 49"/>
              <a:gd name="T16" fmla="*/ 2147483646 w 25"/>
              <a:gd name="T17" fmla="*/ 2147483646 h 49"/>
              <a:gd name="T18" fmla="*/ 2147483646 w 25"/>
              <a:gd name="T19" fmla="*/ 0 h 49"/>
              <a:gd name="T20" fmla="*/ 0 w 25"/>
              <a:gd name="T21" fmla="*/ 2147483646 h 4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5"/>
              <a:gd name="T34" fmla="*/ 0 h 49"/>
              <a:gd name="T35" fmla="*/ 25 w 25"/>
              <a:gd name="T36" fmla="*/ 49 h 4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5" h="49">
                <a:moveTo>
                  <a:pt x="0" y="6"/>
                </a:moveTo>
                <a:lnTo>
                  <a:pt x="3" y="20"/>
                </a:lnTo>
                <a:lnTo>
                  <a:pt x="4" y="29"/>
                </a:lnTo>
                <a:lnTo>
                  <a:pt x="8" y="38"/>
                </a:lnTo>
                <a:lnTo>
                  <a:pt x="11" y="49"/>
                </a:lnTo>
                <a:lnTo>
                  <a:pt x="22" y="47"/>
                </a:lnTo>
                <a:lnTo>
                  <a:pt x="20" y="30"/>
                </a:lnTo>
                <a:lnTo>
                  <a:pt x="21" y="18"/>
                </a:lnTo>
                <a:lnTo>
                  <a:pt x="24" y="12"/>
                </a:lnTo>
                <a:lnTo>
                  <a:pt x="25" y="0"/>
                </a:lnTo>
                <a:lnTo>
                  <a:pt x="0" y="6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3" name="West Virginia">
            <a:extLst>
              <a:ext uri="{FF2B5EF4-FFF2-40B4-BE49-F238E27FC236}">
                <a16:creationId xmlns:a16="http://schemas.microsoft.com/office/drawing/2014/main" id="{6C932452-8F22-41E8-BDE5-4C72585F1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97638" y="2871788"/>
            <a:ext cx="549275" cy="546100"/>
          </a:xfrm>
          <a:custGeom>
            <a:avLst/>
            <a:gdLst>
              <a:gd name="T0" fmla="*/ 0 w 70"/>
              <a:gd name="T1" fmla="*/ 2147483646 h 70"/>
              <a:gd name="T2" fmla="*/ 2147483646 w 70"/>
              <a:gd name="T3" fmla="*/ 2147483646 h 70"/>
              <a:gd name="T4" fmla="*/ 2147483646 w 70"/>
              <a:gd name="T5" fmla="*/ 2147483646 h 70"/>
              <a:gd name="T6" fmla="*/ 2147483646 w 70"/>
              <a:gd name="T7" fmla="*/ 2147483646 h 70"/>
              <a:gd name="T8" fmla="*/ 2147483646 w 70"/>
              <a:gd name="T9" fmla="*/ 2147483646 h 70"/>
              <a:gd name="T10" fmla="*/ 2147483646 w 70"/>
              <a:gd name="T11" fmla="*/ 2147483646 h 70"/>
              <a:gd name="T12" fmla="*/ 2147483646 w 70"/>
              <a:gd name="T13" fmla="*/ 2147483646 h 70"/>
              <a:gd name="T14" fmla="*/ 2147483646 w 70"/>
              <a:gd name="T15" fmla="*/ 2147483646 h 70"/>
              <a:gd name="T16" fmla="*/ 2147483646 w 70"/>
              <a:gd name="T17" fmla="*/ 2147483646 h 70"/>
              <a:gd name="T18" fmla="*/ 2147483646 w 70"/>
              <a:gd name="T19" fmla="*/ 2147483646 h 70"/>
              <a:gd name="T20" fmla="*/ 2147483646 w 70"/>
              <a:gd name="T21" fmla="*/ 2147483646 h 70"/>
              <a:gd name="T22" fmla="*/ 2147483646 w 70"/>
              <a:gd name="T23" fmla="*/ 2147483646 h 70"/>
              <a:gd name="T24" fmla="*/ 2147483646 w 70"/>
              <a:gd name="T25" fmla="*/ 2147483646 h 70"/>
              <a:gd name="T26" fmla="*/ 2147483646 w 70"/>
              <a:gd name="T27" fmla="*/ 2147483646 h 70"/>
              <a:gd name="T28" fmla="*/ 2147483646 w 70"/>
              <a:gd name="T29" fmla="*/ 2147483646 h 70"/>
              <a:gd name="T30" fmla="*/ 2147483646 w 70"/>
              <a:gd name="T31" fmla="*/ 2147483646 h 70"/>
              <a:gd name="T32" fmla="*/ 2147483646 w 70"/>
              <a:gd name="T33" fmla="*/ 2147483646 h 70"/>
              <a:gd name="T34" fmla="*/ 2147483646 w 70"/>
              <a:gd name="T35" fmla="*/ 2147483646 h 70"/>
              <a:gd name="T36" fmla="*/ 2147483646 w 70"/>
              <a:gd name="T37" fmla="*/ 2147483646 h 70"/>
              <a:gd name="T38" fmla="*/ 2147483646 w 70"/>
              <a:gd name="T39" fmla="*/ 2147483646 h 70"/>
              <a:gd name="T40" fmla="*/ 2147483646 w 70"/>
              <a:gd name="T41" fmla="*/ 2147483646 h 70"/>
              <a:gd name="T42" fmla="*/ 2147483646 w 70"/>
              <a:gd name="T43" fmla="*/ 2147483646 h 70"/>
              <a:gd name="T44" fmla="*/ 2147483646 w 70"/>
              <a:gd name="T45" fmla="*/ 2147483646 h 70"/>
              <a:gd name="T46" fmla="*/ 2147483646 w 70"/>
              <a:gd name="T47" fmla="*/ 2147483646 h 70"/>
              <a:gd name="T48" fmla="*/ 2147483646 w 70"/>
              <a:gd name="T49" fmla="*/ 2147483646 h 70"/>
              <a:gd name="T50" fmla="*/ 2147483646 w 70"/>
              <a:gd name="T51" fmla="*/ 2147483646 h 70"/>
              <a:gd name="T52" fmla="*/ 2147483646 w 70"/>
              <a:gd name="T53" fmla="*/ 2147483646 h 70"/>
              <a:gd name="T54" fmla="*/ 2147483646 w 70"/>
              <a:gd name="T55" fmla="*/ 2147483646 h 70"/>
              <a:gd name="T56" fmla="*/ 2147483646 w 70"/>
              <a:gd name="T57" fmla="*/ 2147483646 h 70"/>
              <a:gd name="T58" fmla="*/ 2147483646 w 70"/>
              <a:gd name="T59" fmla="*/ 0 h 70"/>
              <a:gd name="T60" fmla="*/ 2147483646 w 70"/>
              <a:gd name="T61" fmla="*/ 2147483646 h 70"/>
              <a:gd name="T62" fmla="*/ 2147483646 w 70"/>
              <a:gd name="T63" fmla="*/ 2147483646 h 70"/>
              <a:gd name="T64" fmla="*/ 2147483646 w 70"/>
              <a:gd name="T65" fmla="*/ 2147483646 h 70"/>
              <a:gd name="T66" fmla="*/ 2147483646 w 70"/>
              <a:gd name="T67" fmla="*/ 2147483646 h 70"/>
              <a:gd name="T68" fmla="*/ 2147483646 w 70"/>
              <a:gd name="T69" fmla="*/ 2147483646 h 70"/>
              <a:gd name="T70" fmla="*/ 2147483646 w 70"/>
              <a:gd name="T71" fmla="*/ 2147483646 h 70"/>
              <a:gd name="T72" fmla="*/ 2147483646 w 70"/>
              <a:gd name="T73" fmla="*/ 2147483646 h 70"/>
              <a:gd name="T74" fmla="*/ 2147483646 w 70"/>
              <a:gd name="T75" fmla="*/ 2147483646 h 70"/>
              <a:gd name="T76" fmla="*/ 0 w 70"/>
              <a:gd name="T77" fmla="*/ 2147483646 h 70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70"/>
              <a:gd name="T118" fmla="*/ 0 h 70"/>
              <a:gd name="T119" fmla="*/ 70 w 70"/>
              <a:gd name="T120" fmla="*/ 70 h 70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70" h="70">
                <a:moveTo>
                  <a:pt x="0" y="48"/>
                </a:moveTo>
                <a:lnTo>
                  <a:pt x="3" y="58"/>
                </a:lnTo>
                <a:lnTo>
                  <a:pt x="6" y="61"/>
                </a:lnTo>
                <a:lnTo>
                  <a:pt x="12" y="65"/>
                </a:lnTo>
                <a:lnTo>
                  <a:pt x="16" y="70"/>
                </a:lnTo>
                <a:lnTo>
                  <a:pt x="22" y="67"/>
                </a:lnTo>
                <a:lnTo>
                  <a:pt x="24" y="69"/>
                </a:lnTo>
                <a:lnTo>
                  <a:pt x="27" y="67"/>
                </a:lnTo>
                <a:lnTo>
                  <a:pt x="29" y="64"/>
                </a:lnTo>
                <a:lnTo>
                  <a:pt x="35" y="63"/>
                </a:lnTo>
                <a:lnTo>
                  <a:pt x="39" y="59"/>
                </a:lnTo>
                <a:lnTo>
                  <a:pt x="37" y="58"/>
                </a:lnTo>
                <a:lnTo>
                  <a:pt x="43" y="45"/>
                </a:lnTo>
                <a:lnTo>
                  <a:pt x="44" y="39"/>
                </a:lnTo>
                <a:lnTo>
                  <a:pt x="49" y="41"/>
                </a:lnTo>
                <a:lnTo>
                  <a:pt x="52" y="34"/>
                </a:lnTo>
                <a:lnTo>
                  <a:pt x="55" y="33"/>
                </a:lnTo>
                <a:lnTo>
                  <a:pt x="59" y="26"/>
                </a:lnTo>
                <a:lnTo>
                  <a:pt x="60" y="18"/>
                </a:lnTo>
                <a:lnTo>
                  <a:pt x="69" y="23"/>
                </a:lnTo>
                <a:lnTo>
                  <a:pt x="70" y="19"/>
                </a:lnTo>
                <a:lnTo>
                  <a:pt x="68" y="16"/>
                </a:lnTo>
                <a:lnTo>
                  <a:pt x="64" y="14"/>
                </a:lnTo>
                <a:lnTo>
                  <a:pt x="59" y="15"/>
                </a:lnTo>
                <a:lnTo>
                  <a:pt x="58" y="18"/>
                </a:lnTo>
                <a:lnTo>
                  <a:pt x="49" y="20"/>
                </a:lnTo>
                <a:lnTo>
                  <a:pt x="44" y="26"/>
                </a:lnTo>
                <a:lnTo>
                  <a:pt x="43" y="16"/>
                </a:lnTo>
                <a:lnTo>
                  <a:pt x="27" y="19"/>
                </a:lnTo>
                <a:lnTo>
                  <a:pt x="24" y="0"/>
                </a:lnTo>
                <a:lnTo>
                  <a:pt x="22" y="2"/>
                </a:lnTo>
                <a:lnTo>
                  <a:pt x="23" y="6"/>
                </a:lnTo>
                <a:lnTo>
                  <a:pt x="22" y="21"/>
                </a:lnTo>
                <a:lnTo>
                  <a:pt x="19" y="25"/>
                </a:lnTo>
                <a:lnTo>
                  <a:pt x="11" y="31"/>
                </a:lnTo>
                <a:lnTo>
                  <a:pt x="9" y="38"/>
                </a:lnTo>
                <a:lnTo>
                  <a:pt x="6" y="36"/>
                </a:lnTo>
                <a:lnTo>
                  <a:pt x="5" y="44"/>
                </a:lnTo>
                <a:lnTo>
                  <a:pt x="0" y="48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4" name="Wisconsin">
            <a:extLst>
              <a:ext uri="{FF2B5EF4-FFF2-40B4-BE49-F238E27FC236}">
                <a16:creationId xmlns:a16="http://schemas.microsoft.com/office/drawing/2014/main" id="{9C32FDDF-0978-4D7B-B3F8-DC53F5D07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5233988" y="2043113"/>
            <a:ext cx="642937" cy="666750"/>
          </a:xfrm>
          <a:custGeom>
            <a:avLst/>
            <a:gdLst>
              <a:gd name="T0" fmla="*/ 0 w 82"/>
              <a:gd name="T1" fmla="*/ 2147483646 h 86"/>
              <a:gd name="T2" fmla="*/ 2147483646 w 82"/>
              <a:gd name="T3" fmla="*/ 2147483646 h 86"/>
              <a:gd name="T4" fmla="*/ 2147483646 w 82"/>
              <a:gd name="T5" fmla="*/ 2147483646 h 86"/>
              <a:gd name="T6" fmla="*/ 2147483646 w 82"/>
              <a:gd name="T7" fmla="*/ 2147483646 h 86"/>
              <a:gd name="T8" fmla="*/ 2147483646 w 82"/>
              <a:gd name="T9" fmla="*/ 2147483646 h 86"/>
              <a:gd name="T10" fmla="*/ 2147483646 w 82"/>
              <a:gd name="T11" fmla="*/ 2147483646 h 86"/>
              <a:gd name="T12" fmla="*/ 2147483646 w 82"/>
              <a:gd name="T13" fmla="*/ 2147483646 h 86"/>
              <a:gd name="T14" fmla="*/ 2147483646 w 82"/>
              <a:gd name="T15" fmla="*/ 2147483646 h 86"/>
              <a:gd name="T16" fmla="*/ 2147483646 w 82"/>
              <a:gd name="T17" fmla="*/ 2147483646 h 86"/>
              <a:gd name="T18" fmla="*/ 2147483646 w 82"/>
              <a:gd name="T19" fmla="*/ 2147483646 h 86"/>
              <a:gd name="T20" fmla="*/ 2147483646 w 82"/>
              <a:gd name="T21" fmla="*/ 2147483646 h 86"/>
              <a:gd name="T22" fmla="*/ 2147483646 w 82"/>
              <a:gd name="T23" fmla="*/ 2147483646 h 86"/>
              <a:gd name="T24" fmla="*/ 2147483646 w 82"/>
              <a:gd name="T25" fmla="*/ 2147483646 h 86"/>
              <a:gd name="T26" fmla="*/ 2147483646 w 82"/>
              <a:gd name="T27" fmla="*/ 2147483646 h 86"/>
              <a:gd name="T28" fmla="*/ 2147483646 w 82"/>
              <a:gd name="T29" fmla="*/ 2147483646 h 86"/>
              <a:gd name="T30" fmla="*/ 2147483646 w 82"/>
              <a:gd name="T31" fmla="*/ 2147483646 h 86"/>
              <a:gd name="T32" fmla="*/ 2147483646 w 82"/>
              <a:gd name="T33" fmla="*/ 2147483646 h 86"/>
              <a:gd name="T34" fmla="*/ 2147483646 w 82"/>
              <a:gd name="T35" fmla="*/ 2147483646 h 86"/>
              <a:gd name="T36" fmla="*/ 2147483646 w 82"/>
              <a:gd name="T37" fmla="*/ 2147483646 h 86"/>
              <a:gd name="T38" fmla="*/ 2147483646 w 82"/>
              <a:gd name="T39" fmla="*/ 2147483646 h 86"/>
              <a:gd name="T40" fmla="*/ 2147483646 w 82"/>
              <a:gd name="T41" fmla="*/ 2147483646 h 86"/>
              <a:gd name="T42" fmla="*/ 2147483646 w 82"/>
              <a:gd name="T43" fmla="*/ 2147483646 h 86"/>
              <a:gd name="T44" fmla="*/ 2147483646 w 82"/>
              <a:gd name="T45" fmla="*/ 2147483646 h 86"/>
              <a:gd name="T46" fmla="*/ 2147483646 w 82"/>
              <a:gd name="T47" fmla="*/ 2147483646 h 86"/>
              <a:gd name="T48" fmla="*/ 2147483646 w 82"/>
              <a:gd name="T49" fmla="*/ 2147483646 h 86"/>
              <a:gd name="T50" fmla="*/ 2147483646 w 82"/>
              <a:gd name="T51" fmla="*/ 2147483646 h 86"/>
              <a:gd name="T52" fmla="*/ 2147483646 w 82"/>
              <a:gd name="T53" fmla="*/ 2147483646 h 86"/>
              <a:gd name="T54" fmla="*/ 2147483646 w 82"/>
              <a:gd name="T55" fmla="*/ 2147483646 h 86"/>
              <a:gd name="T56" fmla="*/ 2147483646 w 82"/>
              <a:gd name="T57" fmla="*/ 2147483646 h 86"/>
              <a:gd name="T58" fmla="*/ 2147483646 w 82"/>
              <a:gd name="T59" fmla="*/ 2147483646 h 86"/>
              <a:gd name="T60" fmla="*/ 2147483646 w 82"/>
              <a:gd name="T61" fmla="*/ 2147483646 h 86"/>
              <a:gd name="T62" fmla="*/ 2147483646 w 82"/>
              <a:gd name="T63" fmla="*/ 2147483646 h 86"/>
              <a:gd name="T64" fmla="*/ 2147483646 w 82"/>
              <a:gd name="T65" fmla="*/ 2147483646 h 86"/>
              <a:gd name="T66" fmla="*/ 2147483646 w 82"/>
              <a:gd name="T67" fmla="*/ 2147483646 h 86"/>
              <a:gd name="T68" fmla="*/ 2147483646 w 82"/>
              <a:gd name="T69" fmla="*/ 2147483646 h 86"/>
              <a:gd name="T70" fmla="*/ 2147483646 w 82"/>
              <a:gd name="T71" fmla="*/ 2147483646 h 86"/>
              <a:gd name="T72" fmla="*/ 2147483646 w 82"/>
              <a:gd name="T73" fmla="*/ 2147483646 h 86"/>
              <a:gd name="T74" fmla="*/ 2147483646 w 82"/>
              <a:gd name="T75" fmla="*/ 2147483646 h 86"/>
              <a:gd name="T76" fmla="*/ 2147483646 w 82"/>
              <a:gd name="T77" fmla="*/ 2147483646 h 86"/>
              <a:gd name="T78" fmla="*/ 2147483646 w 82"/>
              <a:gd name="T79" fmla="*/ 0 h 86"/>
              <a:gd name="T80" fmla="*/ 2147483646 w 82"/>
              <a:gd name="T81" fmla="*/ 0 h 86"/>
              <a:gd name="T82" fmla="*/ 2147483646 w 82"/>
              <a:gd name="T83" fmla="*/ 2147483646 h 86"/>
              <a:gd name="T84" fmla="*/ 2147483646 w 82"/>
              <a:gd name="T85" fmla="*/ 2147483646 h 86"/>
              <a:gd name="T86" fmla="*/ 2147483646 w 82"/>
              <a:gd name="T87" fmla="*/ 2147483646 h 86"/>
              <a:gd name="T88" fmla="*/ 2147483646 w 82"/>
              <a:gd name="T89" fmla="*/ 2147483646 h 86"/>
              <a:gd name="T90" fmla="*/ 2147483646 w 82"/>
              <a:gd name="T91" fmla="*/ 2147483646 h 86"/>
              <a:gd name="T92" fmla="*/ 2147483646 w 82"/>
              <a:gd name="T93" fmla="*/ 2147483646 h 86"/>
              <a:gd name="T94" fmla="*/ 2147483646 w 82"/>
              <a:gd name="T95" fmla="*/ 2147483646 h 86"/>
              <a:gd name="T96" fmla="*/ 2147483646 w 82"/>
              <a:gd name="T97" fmla="*/ 2147483646 h 86"/>
              <a:gd name="T98" fmla="*/ 0 w 82"/>
              <a:gd name="T99" fmla="*/ 2147483646 h 8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82"/>
              <a:gd name="T151" fmla="*/ 0 h 86"/>
              <a:gd name="T152" fmla="*/ 82 w 82"/>
              <a:gd name="T153" fmla="*/ 86 h 8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82" h="86">
                <a:moveTo>
                  <a:pt x="0" y="26"/>
                </a:moveTo>
                <a:lnTo>
                  <a:pt x="2" y="33"/>
                </a:lnTo>
                <a:lnTo>
                  <a:pt x="2" y="43"/>
                </a:lnTo>
                <a:lnTo>
                  <a:pt x="12" y="49"/>
                </a:lnTo>
                <a:lnTo>
                  <a:pt x="16" y="54"/>
                </a:lnTo>
                <a:lnTo>
                  <a:pt x="22" y="58"/>
                </a:lnTo>
                <a:lnTo>
                  <a:pt x="24" y="60"/>
                </a:lnTo>
                <a:lnTo>
                  <a:pt x="25" y="67"/>
                </a:lnTo>
                <a:lnTo>
                  <a:pt x="27" y="77"/>
                </a:lnTo>
                <a:lnTo>
                  <a:pt x="35" y="86"/>
                </a:lnTo>
                <a:lnTo>
                  <a:pt x="75" y="84"/>
                </a:lnTo>
                <a:lnTo>
                  <a:pt x="73" y="70"/>
                </a:lnTo>
                <a:lnTo>
                  <a:pt x="74" y="57"/>
                </a:lnTo>
                <a:lnTo>
                  <a:pt x="77" y="50"/>
                </a:lnTo>
                <a:lnTo>
                  <a:pt x="77" y="45"/>
                </a:lnTo>
                <a:lnTo>
                  <a:pt x="82" y="32"/>
                </a:lnTo>
                <a:lnTo>
                  <a:pt x="82" y="29"/>
                </a:lnTo>
                <a:lnTo>
                  <a:pt x="81" y="28"/>
                </a:lnTo>
                <a:lnTo>
                  <a:pt x="79" y="31"/>
                </a:lnTo>
                <a:lnTo>
                  <a:pt x="77" y="37"/>
                </a:lnTo>
                <a:lnTo>
                  <a:pt x="74" y="38"/>
                </a:lnTo>
                <a:lnTo>
                  <a:pt x="72" y="42"/>
                </a:lnTo>
                <a:lnTo>
                  <a:pt x="69" y="44"/>
                </a:lnTo>
                <a:lnTo>
                  <a:pt x="69" y="40"/>
                </a:lnTo>
                <a:lnTo>
                  <a:pt x="71" y="36"/>
                </a:lnTo>
                <a:lnTo>
                  <a:pt x="74" y="34"/>
                </a:lnTo>
                <a:lnTo>
                  <a:pt x="74" y="33"/>
                </a:lnTo>
                <a:lnTo>
                  <a:pt x="70" y="21"/>
                </a:lnTo>
                <a:lnTo>
                  <a:pt x="66" y="20"/>
                </a:lnTo>
                <a:lnTo>
                  <a:pt x="65" y="17"/>
                </a:lnTo>
                <a:lnTo>
                  <a:pt x="58" y="16"/>
                </a:lnTo>
                <a:lnTo>
                  <a:pt x="40" y="12"/>
                </a:lnTo>
                <a:lnTo>
                  <a:pt x="33" y="7"/>
                </a:lnTo>
                <a:lnTo>
                  <a:pt x="29" y="5"/>
                </a:lnTo>
                <a:lnTo>
                  <a:pt x="27" y="7"/>
                </a:lnTo>
                <a:lnTo>
                  <a:pt x="26" y="6"/>
                </a:lnTo>
                <a:lnTo>
                  <a:pt x="28" y="5"/>
                </a:lnTo>
                <a:lnTo>
                  <a:pt x="28" y="3"/>
                </a:lnTo>
                <a:lnTo>
                  <a:pt x="28" y="2"/>
                </a:lnTo>
                <a:lnTo>
                  <a:pt x="28" y="0"/>
                </a:lnTo>
                <a:lnTo>
                  <a:pt x="18" y="4"/>
                </a:lnTo>
                <a:lnTo>
                  <a:pt x="14" y="5"/>
                </a:lnTo>
                <a:lnTo>
                  <a:pt x="13" y="6"/>
                </a:lnTo>
                <a:lnTo>
                  <a:pt x="10" y="4"/>
                </a:lnTo>
                <a:lnTo>
                  <a:pt x="10" y="5"/>
                </a:lnTo>
                <a:lnTo>
                  <a:pt x="10" y="4"/>
                </a:lnTo>
                <a:lnTo>
                  <a:pt x="7" y="6"/>
                </a:lnTo>
                <a:lnTo>
                  <a:pt x="8" y="16"/>
                </a:lnTo>
                <a:lnTo>
                  <a:pt x="0" y="26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5" name="Wyoming">
            <a:extLst>
              <a:ext uri="{FF2B5EF4-FFF2-40B4-BE49-F238E27FC236}">
                <a16:creationId xmlns:a16="http://schemas.microsoft.com/office/drawing/2014/main" id="{EF31F90C-10DD-4D14-8809-84EB25DEB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3160713" y="2212975"/>
            <a:ext cx="866775" cy="698500"/>
          </a:xfrm>
          <a:custGeom>
            <a:avLst/>
            <a:gdLst>
              <a:gd name="T0" fmla="*/ 0 w 110"/>
              <a:gd name="T1" fmla="*/ 2147483646 h 90"/>
              <a:gd name="T2" fmla="*/ 2147483646 w 110"/>
              <a:gd name="T3" fmla="*/ 2147483646 h 90"/>
              <a:gd name="T4" fmla="*/ 2147483646 w 110"/>
              <a:gd name="T5" fmla="*/ 2147483646 h 90"/>
              <a:gd name="T6" fmla="*/ 2147483646 w 110"/>
              <a:gd name="T7" fmla="*/ 0 h 90"/>
              <a:gd name="T8" fmla="*/ 2147483646 w 110"/>
              <a:gd name="T9" fmla="*/ 2147483646 h 90"/>
              <a:gd name="T10" fmla="*/ 2147483646 w 110"/>
              <a:gd name="T11" fmla="*/ 2147483646 h 90"/>
              <a:gd name="T12" fmla="*/ 2147483646 w 110"/>
              <a:gd name="T13" fmla="*/ 2147483646 h 90"/>
              <a:gd name="T14" fmla="*/ 2147483646 w 110"/>
              <a:gd name="T15" fmla="*/ 2147483646 h 90"/>
              <a:gd name="T16" fmla="*/ 2147483646 w 110"/>
              <a:gd name="T17" fmla="*/ 2147483646 h 90"/>
              <a:gd name="T18" fmla="*/ 0 w 110"/>
              <a:gd name="T19" fmla="*/ 2147483646 h 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0"/>
              <a:gd name="T31" fmla="*/ 0 h 90"/>
              <a:gd name="T32" fmla="*/ 110 w 110"/>
              <a:gd name="T33" fmla="*/ 90 h 9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0" h="90">
                <a:moveTo>
                  <a:pt x="0" y="77"/>
                </a:moveTo>
                <a:lnTo>
                  <a:pt x="3" y="58"/>
                </a:lnTo>
                <a:lnTo>
                  <a:pt x="11" y="9"/>
                </a:lnTo>
                <a:lnTo>
                  <a:pt x="13" y="0"/>
                </a:lnTo>
                <a:lnTo>
                  <a:pt x="56" y="6"/>
                </a:lnTo>
                <a:lnTo>
                  <a:pt x="110" y="12"/>
                </a:lnTo>
                <a:lnTo>
                  <a:pt x="106" y="51"/>
                </a:lnTo>
                <a:lnTo>
                  <a:pt x="102" y="90"/>
                </a:lnTo>
                <a:lnTo>
                  <a:pt x="29" y="82"/>
                </a:lnTo>
                <a:lnTo>
                  <a:pt x="0" y="77"/>
                </a:lnTo>
                <a:close/>
              </a:path>
            </a:pathLst>
          </a:custGeom>
          <a:solidFill>
            <a:srgbClr val="DCEDC8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6" name="Massachusetts">
            <a:extLst>
              <a:ext uri="{FF2B5EF4-FFF2-40B4-BE49-F238E27FC236}">
                <a16:creationId xmlns:a16="http://schemas.microsoft.com/office/drawing/2014/main" id="{0B971468-E858-41C2-A7DE-0E6FCFF548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439025" y="2320925"/>
            <a:ext cx="407988" cy="201613"/>
          </a:xfrm>
          <a:custGeom>
            <a:avLst/>
            <a:gdLst>
              <a:gd name="T0" fmla="*/ 0 w 52"/>
              <a:gd name="T1" fmla="*/ 2147483646 h 26"/>
              <a:gd name="T2" fmla="*/ 0 w 52"/>
              <a:gd name="T3" fmla="*/ 2147483646 h 26"/>
              <a:gd name="T4" fmla="*/ 2147483646 w 52"/>
              <a:gd name="T5" fmla="*/ 2147483646 h 26"/>
              <a:gd name="T6" fmla="*/ 2147483646 w 52"/>
              <a:gd name="T7" fmla="*/ 2147483646 h 26"/>
              <a:gd name="T8" fmla="*/ 2147483646 w 52"/>
              <a:gd name="T9" fmla="*/ 2147483646 h 26"/>
              <a:gd name="T10" fmla="*/ 2147483646 w 52"/>
              <a:gd name="T11" fmla="*/ 2147483646 h 26"/>
              <a:gd name="T12" fmla="*/ 2147483646 w 52"/>
              <a:gd name="T13" fmla="*/ 2147483646 h 26"/>
              <a:gd name="T14" fmla="*/ 2147483646 w 52"/>
              <a:gd name="T15" fmla="*/ 2147483646 h 26"/>
              <a:gd name="T16" fmla="*/ 2147483646 w 52"/>
              <a:gd name="T17" fmla="*/ 2147483646 h 26"/>
              <a:gd name="T18" fmla="*/ 2147483646 w 52"/>
              <a:gd name="T19" fmla="*/ 2147483646 h 26"/>
              <a:gd name="T20" fmla="*/ 2147483646 w 52"/>
              <a:gd name="T21" fmla="*/ 2147483646 h 26"/>
              <a:gd name="T22" fmla="*/ 2147483646 w 52"/>
              <a:gd name="T23" fmla="*/ 2147483646 h 26"/>
              <a:gd name="T24" fmla="*/ 2147483646 w 52"/>
              <a:gd name="T25" fmla="*/ 2147483646 h 26"/>
              <a:gd name="T26" fmla="*/ 2147483646 w 52"/>
              <a:gd name="T27" fmla="*/ 2147483646 h 26"/>
              <a:gd name="T28" fmla="*/ 2147483646 w 52"/>
              <a:gd name="T29" fmla="*/ 2147483646 h 26"/>
              <a:gd name="T30" fmla="*/ 2147483646 w 52"/>
              <a:gd name="T31" fmla="*/ 2147483646 h 26"/>
              <a:gd name="T32" fmla="*/ 2147483646 w 52"/>
              <a:gd name="T33" fmla="*/ 2147483646 h 26"/>
              <a:gd name="T34" fmla="*/ 2147483646 w 52"/>
              <a:gd name="T35" fmla="*/ 2147483646 h 26"/>
              <a:gd name="T36" fmla="*/ 2147483646 w 52"/>
              <a:gd name="T37" fmla="*/ 2147483646 h 26"/>
              <a:gd name="T38" fmla="*/ 2147483646 w 52"/>
              <a:gd name="T39" fmla="*/ 2147483646 h 26"/>
              <a:gd name="T40" fmla="*/ 2147483646 w 52"/>
              <a:gd name="T41" fmla="*/ 2147483646 h 26"/>
              <a:gd name="T42" fmla="*/ 2147483646 w 52"/>
              <a:gd name="T43" fmla="*/ 2147483646 h 26"/>
              <a:gd name="T44" fmla="*/ 2147483646 w 52"/>
              <a:gd name="T45" fmla="*/ 2147483646 h 26"/>
              <a:gd name="T46" fmla="*/ 2147483646 w 52"/>
              <a:gd name="T47" fmla="*/ 2147483646 h 26"/>
              <a:gd name="T48" fmla="*/ 2147483646 w 52"/>
              <a:gd name="T49" fmla="*/ 2147483646 h 26"/>
              <a:gd name="T50" fmla="*/ 2147483646 w 52"/>
              <a:gd name="T51" fmla="*/ 2147483646 h 26"/>
              <a:gd name="T52" fmla="*/ 2147483646 w 52"/>
              <a:gd name="T53" fmla="*/ 2147483646 h 26"/>
              <a:gd name="T54" fmla="*/ 2147483646 w 52"/>
              <a:gd name="T55" fmla="*/ 2147483646 h 26"/>
              <a:gd name="T56" fmla="*/ 2147483646 w 52"/>
              <a:gd name="T57" fmla="*/ 2147483646 h 26"/>
              <a:gd name="T58" fmla="*/ 2147483646 w 52"/>
              <a:gd name="T59" fmla="*/ 2147483646 h 26"/>
              <a:gd name="T60" fmla="*/ 2147483646 w 52"/>
              <a:gd name="T61" fmla="*/ 2147483646 h 26"/>
              <a:gd name="T62" fmla="*/ 2147483646 w 52"/>
              <a:gd name="T63" fmla="*/ 2147483646 h 26"/>
              <a:gd name="T64" fmla="*/ 2147483646 w 52"/>
              <a:gd name="T65" fmla="*/ 2147483646 h 26"/>
              <a:gd name="T66" fmla="*/ 2147483646 w 52"/>
              <a:gd name="T67" fmla="*/ 2147483646 h 26"/>
              <a:gd name="T68" fmla="*/ 2147483646 w 52"/>
              <a:gd name="T69" fmla="*/ 2147483646 h 26"/>
              <a:gd name="T70" fmla="*/ 2147483646 w 52"/>
              <a:gd name="T71" fmla="*/ 2147483646 h 26"/>
              <a:gd name="T72" fmla="*/ 2147483646 w 52"/>
              <a:gd name="T73" fmla="*/ 2147483646 h 26"/>
              <a:gd name="T74" fmla="*/ 2147483646 w 52"/>
              <a:gd name="T75" fmla="*/ 2147483646 h 26"/>
              <a:gd name="T76" fmla="*/ 2147483646 w 52"/>
              <a:gd name="T77" fmla="*/ 2147483646 h 26"/>
              <a:gd name="T78" fmla="*/ 2147483646 w 52"/>
              <a:gd name="T79" fmla="*/ 2147483646 h 26"/>
              <a:gd name="T80" fmla="*/ 2147483646 w 52"/>
              <a:gd name="T81" fmla="*/ 2147483646 h 26"/>
              <a:gd name="T82" fmla="*/ 2147483646 w 52"/>
              <a:gd name="T83" fmla="*/ 2147483646 h 26"/>
              <a:gd name="T84" fmla="*/ 2147483646 w 52"/>
              <a:gd name="T85" fmla="*/ 2147483646 h 26"/>
              <a:gd name="T86" fmla="*/ 2147483646 w 52"/>
              <a:gd name="T87" fmla="*/ 2147483646 h 26"/>
              <a:gd name="T88" fmla="*/ 2147483646 w 52"/>
              <a:gd name="T89" fmla="*/ 0 h 26"/>
              <a:gd name="T90" fmla="*/ 2147483646 w 52"/>
              <a:gd name="T91" fmla="*/ 2147483646 h 26"/>
              <a:gd name="T92" fmla="*/ 2147483646 w 52"/>
              <a:gd name="T93" fmla="*/ 2147483646 h 26"/>
              <a:gd name="T94" fmla="*/ 0 w 52"/>
              <a:gd name="T95" fmla="*/ 2147483646 h 2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2"/>
              <a:gd name="T145" fmla="*/ 0 h 26"/>
              <a:gd name="T146" fmla="*/ 52 w 52"/>
              <a:gd name="T147" fmla="*/ 26 h 2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2" h="26">
                <a:moveTo>
                  <a:pt x="0" y="10"/>
                </a:moveTo>
                <a:lnTo>
                  <a:pt x="0" y="24"/>
                </a:lnTo>
                <a:lnTo>
                  <a:pt x="24" y="19"/>
                </a:lnTo>
                <a:lnTo>
                  <a:pt x="28" y="18"/>
                </a:lnTo>
                <a:lnTo>
                  <a:pt x="30" y="18"/>
                </a:lnTo>
                <a:lnTo>
                  <a:pt x="32" y="22"/>
                </a:lnTo>
                <a:lnTo>
                  <a:pt x="35" y="23"/>
                </a:lnTo>
                <a:lnTo>
                  <a:pt x="36" y="26"/>
                </a:lnTo>
                <a:lnTo>
                  <a:pt x="38" y="26"/>
                </a:lnTo>
                <a:lnTo>
                  <a:pt x="38" y="24"/>
                </a:lnTo>
                <a:lnTo>
                  <a:pt x="40" y="23"/>
                </a:lnTo>
                <a:lnTo>
                  <a:pt x="40" y="21"/>
                </a:lnTo>
                <a:lnTo>
                  <a:pt x="41" y="20"/>
                </a:lnTo>
                <a:lnTo>
                  <a:pt x="42" y="24"/>
                </a:lnTo>
                <a:lnTo>
                  <a:pt x="45" y="23"/>
                </a:lnTo>
                <a:lnTo>
                  <a:pt x="45" y="22"/>
                </a:lnTo>
                <a:lnTo>
                  <a:pt x="48" y="20"/>
                </a:lnTo>
                <a:lnTo>
                  <a:pt x="50" y="19"/>
                </a:lnTo>
                <a:lnTo>
                  <a:pt x="52" y="21"/>
                </a:lnTo>
                <a:lnTo>
                  <a:pt x="51" y="17"/>
                </a:lnTo>
                <a:lnTo>
                  <a:pt x="49" y="13"/>
                </a:lnTo>
                <a:lnTo>
                  <a:pt x="48" y="12"/>
                </a:lnTo>
                <a:lnTo>
                  <a:pt x="46" y="12"/>
                </a:lnTo>
                <a:lnTo>
                  <a:pt x="46" y="13"/>
                </a:lnTo>
                <a:lnTo>
                  <a:pt x="47" y="13"/>
                </a:lnTo>
                <a:lnTo>
                  <a:pt x="48" y="13"/>
                </a:lnTo>
                <a:lnTo>
                  <a:pt x="49" y="14"/>
                </a:lnTo>
                <a:lnTo>
                  <a:pt x="50" y="16"/>
                </a:lnTo>
                <a:lnTo>
                  <a:pt x="49" y="18"/>
                </a:lnTo>
                <a:lnTo>
                  <a:pt x="45" y="20"/>
                </a:lnTo>
                <a:lnTo>
                  <a:pt x="43" y="19"/>
                </a:lnTo>
                <a:lnTo>
                  <a:pt x="42" y="16"/>
                </a:lnTo>
                <a:lnTo>
                  <a:pt x="40" y="16"/>
                </a:lnTo>
                <a:lnTo>
                  <a:pt x="40" y="14"/>
                </a:lnTo>
                <a:lnTo>
                  <a:pt x="38" y="12"/>
                </a:lnTo>
                <a:lnTo>
                  <a:pt x="35" y="11"/>
                </a:lnTo>
                <a:lnTo>
                  <a:pt x="35" y="12"/>
                </a:lnTo>
                <a:lnTo>
                  <a:pt x="34" y="12"/>
                </a:lnTo>
                <a:lnTo>
                  <a:pt x="33" y="10"/>
                </a:lnTo>
                <a:lnTo>
                  <a:pt x="34" y="8"/>
                </a:lnTo>
                <a:lnTo>
                  <a:pt x="35" y="7"/>
                </a:lnTo>
                <a:lnTo>
                  <a:pt x="34" y="6"/>
                </a:lnTo>
                <a:lnTo>
                  <a:pt x="37" y="4"/>
                </a:lnTo>
                <a:lnTo>
                  <a:pt x="34" y="2"/>
                </a:lnTo>
                <a:lnTo>
                  <a:pt x="34" y="0"/>
                </a:lnTo>
                <a:lnTo>
                  <a:pt x="28" y="3"/>
                </a:lnTo>
                <a:lnTo>
                  <a:pt x="11" y="8"/>
                </a:lnTo>
                <a:lnTo>
                  <a:pt x="0" y="10"/>
                </a:lnTo>
                <a:close/>
              </a:path>
            </a:pathLst>
          </a:custGeom>
          <a:solidFill>
            <a:srgbClr val="67A9CF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37" name="Freeform 59">
            <a:extLst>
              <a:ext uri="{FF2B5EF4-FFF2-40B4-BE49-F238E27FC236}">
                <a16:creationId xmlns:a16="http://schemas.microsoft.com/office/drawing/2014/main" id="{87277B7D-F3A3-45F7-AD29-B57CC1B37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758113" y="2514600"/>
            <a:ext cx="39687" cy="33338"/>
          </a:xfrm>
          <a:custGeom>
            <a:avLst/>
            <a:gdLst>
              <a:gd name="T0" fmla="*/ 0 w 5"/>
              <a:gd name="T1" fmla="*/ 2147483646 h 4"/>
              <a:gd name="T2" fmla="*/ 2147483646 w 5"/>
              <a:gd name="T3" fmla="*/ 0 h 4"/>
              <a:gd name="T4" fmla="*/ 2147483646 w 5"/>
              <a:gd name="T5" fmla="*/ 2147483646 h 4"/>
              <a:gd name="T6" fmla="*/ 0 w 5"/>
              <a:gd name="T7" fmla="*/ 2147483646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0" y="4"/>
                </a:moveTo>
                <a:lnTo>
                  <a:pt x="2" y="0"/>
                </a:lnTo>
                <a:lnTo>
                  <a:pt x="5" y="2"/>
                </a:lnTo>
                <a:lnTo>
                  <a:pt x="0" y="4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8" name="Freeform 60">
            <a:extLst>
              <a:ext uri="{FF2B5EF4-FFF2-40B4-BE49-F238E27FC236}">
                <a16:creationId xmlns:a16="http://schemas.microsoft.com/office/drawing/2014/main" id="{5E0BCAAB-EA79-448D-87F9-056AEE65F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831138" y="2514600"/>
            <a:ext cx="31750" cy="15875"/>
          </a:xfrm>
          <a:custGeom>
            <a:avLst/>
            <a:gdLst>
              <a:gd name="T0" fmla="*/ 0 w 4"/>
              <a:gd name="T1" fmla="*/ 2147483646 h 2"/>
              <a:gd name="T2" fmla="*/ 2147483646 w 4"/>
              <a:gd name="T3" fmla="*/ 0 h 2"/>
              <a:gd name="T4" fmla="*/ 2147483646 w 4"/>
              <a:gd name="T5" fmla="*/ 2147483646 h 2"/>
              <a:gd name="T6" fmla="*/ 0 w 4"/>
              <a:gd name="T7" fmla="*/ 2147483646 h 2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2"/>
              <a:gd name="T14" fmla="*/ 4 w 4"/>
              <a:gd name="T15" fmla="*/ 2 h 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2">
                <a:moveTo>
                  <a:pt x="0" y="2"/>
                </a:moveTo>
                <a:lnTo>
                  <a:pt x="2" y="0"/>
                </a:lnTo>
                <a:lnTo>
                  <a:pt x="4" y="2"/>
                </a:lnTo>
                <a:lnTo>
                  <a:pt x="0" y="2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9" name="Virginia">
            <a:extLst>
              <a:ext uri="{FF2B5EF4-FFF2-40B4-BE49-F238E27FC236}">
                <a16:creationId xmlns:a16="http://schemas.microsoft.com/office/drawing/2014/main" id="{FB25C32A-5D34-4D7B-904E-0E331C8DF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6410325" y="3014663"/>
            <a:ext cx="939800" cy="533400"/>
          </a:xfrm>
          <a:custGeom>
            <a:avLst/>
            <a:gdLst>
              <a:gd name="T0" fmla="*/ 2147483646 w 120"/>
              <a:gd name="T1" fmla="*/ 2147483646 h 69"/>
              <a:gd name="T2" fmla="*/ 2147483646 w 120"/>
              <a:gd name="T3" fmla="*/ 2147483646 h 69"/>
              <a:gd name="T4" fmla="*/ 2147483646 w 120"/>
              <a:gd name="T5" fmla="*/ 2147483646 h 69"/>
              <a:gd name="T6" fmla="*/ 2147483646 w 120"/>
              <a:gd name="T7" fmla="*/ 2147483646 h 69"/>
              <a:gd name="T8" fmla="*/ 2147483646 w 120"/>
              <a:gd name="T9" fmla="*/ 2147483646 h 69"/>
              <a:gd name="T10" fmla="*/ 2147483646 w 120"/>
              <a:gd name="T11" fmla="*/ 2147483646 h 69"/>
              <a:gd name="T12" fmla="*/ 2147483646 w 120"/>
              <a:gd name="T13" fmla="*/ 2147483646 h 69"/>
              <a:gd name="T14" fmla="*/ 2147483646 w 120"/>
              <a:gd name="T15" fmla="*/ 2147483646 h 69"/>
              <a:gd name="T16" fmla="*/ 2147483646 w 120"/>
              <a:gd name="T17" fmla="*/ 2147483646 h 69"/>
              <a:gd name="T18" fmla="*/ 2147483646 w 120"/>
              <a:gd name="T19" fmla="*/ 2147483646 h 69"/>
              <a:gd name="T20" fmla="*/ 2147483646 w 120"/>
              <a:gd name="T21" fmla="*/ 2147483646 h 69"/>
              <a:gd name="T22" fmla="*/ 2147483646 w 120"/>
              <a:gd name="T23" fmla="*/ 2147483646 h 69"/>
              <a:gd name="T24" fmla="*/ 2147483646 w 120"/>
              <a:gd name="T25" fmla="*/ 2147483646 h 69"/>
              <a:gd name="T26" fmla="*/ 2147483646 w 120"/>
              <a:gd name="T27" fmla="*/ 2147483646 h 69"/>
              <a:gd name="T28" fmla="*/ 2147483646 w 120"/>
              <a:gd name="T29" fmla="*/ 2147483646 h 69"/>
              <a:gd name="T30" fmla="*/ 2147483646 w 120"/>
              <a:gd name="T31" fmla="*/ 2147483646 h 69"/>
              <a:gd name="T32" fmla="*/ 2147483646 w 120"/>
              <a:gd name="T33" fmla="*/ 2147483646 h 69"/>
              <a:gd name="T34" fmla="*/ 2147483646 w 120"/>
              <a:gd name="T35" fmla="*/ 2147483646 h 69"/>
              <a:gd name="T36" fmla="*/ 2147483646 w 120"/>
              <a:gd name="T37" fmla="*/ 2147483646 h 69"/>
              <a:gd name="T38" fmla="*/ 2147483646 w 120"/>
              <a:gd name="T39" fmla="*/ 2147483646 h 69"/>
              <a:gd name="T40" fmla="*/ 2147483646 w 120"/>
              <a:gd name="T41" fmla="*/ 2147483646 h 69"/>
              <a:gd name="T42" fmla="*/ 2147483646 w 120"/>
              <a:gd name="T43" fmla="*/ 2147483646 h 69"/>
              <a:gd name="T44" fmla="*/ 2147483646 w 120"/>
              <a:gd name="T45" fmla="*/ 2147483646 h 69"/>
              <a:gd name="T46" fmla="*/ 2147483646 w 120"/>
              <a:gd name="T47" fmla="*/ 2147483646 h 69"/>
              <a:gd name="T48" fmla="*/ 2147483646 w 120"/>
              <a:gd name="T49" fmla="*/ 2147483646 h 69"/>
              <a:gd name="T50" fmla="*/ 2147483646 w 120"/>
              <a:gd name="T51" fmla="*/ 2147483646 h 69"/>
              <a:gd name="T52" fmla="*/ 2147483646 w 120"/>
              <a:gd name="T53" fmla="*/ 2147483646 h 69"/>
              <a:gd name="T54" fmla="*/ 2147483646 w 120"/>
              <a:gd name="T55" fmla="*/ 2147483646 h 69"/>
              <a:gd name="T56" fmla="*/ 2147483646 w 120"/>
              <a:gd name="T57" fmla="*/ 2147483646 h 69"/>
              <a:gd name="T58" fmla="*/ 2147483646 w 120"/>
              <a:gd name="T59" fmla="*/ 2147483646 h 69"/>
              <a:gd name="T60" fmla="*/ 2147483646 w 120"/>
              <a:gd name="T61" fmla="*/ 2147483646 h 69"/>
              <a:gd name="T62" fmla="*/ 2147483646 w 120"/>
              <a:gd name="T63" fmla="*/ 2147483646 h 69"/>
              <a:gd name="T64" fmla="*/ 2147483646 w 120"/>
              <a:gd name="T65" fmla="*/ 2147483646 h 69"/>
              <a:gd name="T66" fmla="*/ 2147483646 w 120"/>
              <a:gd name="T67" fmla="*/ 2147483646 h 69"/>
              <a:gd name="T68" fmla="*/ 2147483646 w 120"/>
              <a:gd name="T69" fmla="*/ 2147483646 h 69"/>
              <a:gd name="T70" fmla="*/ 2147483646 w 120"/>
              <a:gd name="T71" fmla="*/ 2147483646 h 69"/>
              <a:gd name="T72" fmla="*/ 2147483646 w 120"/>
              <a:gd name="T73" fmla="*/ 2147483646 h 69"/>
              <a:gd name="T74" fmla="*/ 2147483646 w 120"/>
              <a:gd name="T75" fmla="*/ 2147483646 h 69"/>
              <a:gd name="T76" fmla="*/ 2147483646 w 120"/>
              <a:gd name="T77" fmla="*/ 2147483646 h 69"/>
              <a:gd name="T78" fmla="*/ 0 w 120"/>
              <a:gd name="T79" fmla="*/ 2147483646 h 69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120"/>
              <a:gd name="T121" fmla="*/ 0 h 69"/>
              <a:gd name="T122" fmla="*/ 120 w 120"/>
              <a:gd name="T123" fmla="*/ 69 h 69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120" h="69">
                <a:moveTo>
                  <a:pt x="0" y="69"/>
                </a:moveTo>
                <a:lnTo>
                  <a:pt x="11" y="61"/>
                </a:lnTo>
                <a:lnTo>
                  <a:pt x="11" y="59"/>
                </a:lnTo>
                <a:lnTo>
                  <a:pt x="15" y="55"/>
                </a:lnTo>
                <a:lnTo>
                  <a:pt x="19" y="52"/>
                </a:lnTo>
                <a:lnTo>
                  <a:pt x="23" y="47"/>
                </a:lnTo>
                <a:lnTo>
                  <a:pt x="27" y="52"/>
                </a:lnTo>
                <a:lnTo>
                  <a:pt x="33" y="49"/>
                </a:lnTo>
                <a:lnTo>
                  <a:pt x="35" y="51"/>
                </a:lnTo>
                <a:lnTo>
                  <a:pt x="38" y="49"/>
                </a:lnTo>
                <a:lnTo>
                  <a:pt x="40" y="46"/>
                </a:lnTo>
                <a:lnTo>
                  <a:pt x="46" y="45"/>
                </a:lnTo>
                <a:lnTo>
                  <a:pt x="50" y="41"/>
                </a:lnTo>
                <a:lnTo>
                  <a:pt x="48" y="40"/>
                </a:lnTo>
                <a:lnTo>
                  <a:pt x="54" y="27"/>
                </a:lnTo>
                <a:lnTo>
                  <a:pt x="55" y="21"/>
                </a:lnTo>
                <a:lnTo>
                  <a:pt x="60" y="23"/>
                </a:lnTo>
                <a:lnTo>
                  <a:pt x="63" y="16"/>
                </a:lnTo>
                <a:lnTo>
                  <a:pt x="66" y="15"/>
                </a:lnTo>
                <a:lnTo>
                  <a:pt x="70" y="8"/>
                </a:lnTo>
                <a:lnTo>
                  <a:pt x="71" y="0"/>
                </a:lnTo>
                <a:lnTo>
                  <a:pt x="80" y="5"/>
                </a:lnTo>
                <a:lnTo>
                  <a:pt x="81" y="1"/>
                </a:lnTo>
                <a:lnTo>
                  <a:pt x="85" y="2"/>
                </a:lnTo>
                <a:lnTo>
                  <a:pt x="88" y="5"/>
                </a:lnTo>
                <a:lnTo>
                  <a:pt x="91" y="7"/>
                </a:lnTo>
                <a:lnTo>
                  <a:pt x="93" y="9"/>
                </a:lnTo>
                <a:lnTo>
                  <a:pt x="93" y="12"/>
                </a:lnTo>
                <a:lnTo>
                  <a:pt x="90" y="16"/>
                </a:lnTo>
                <a:lnTo>
                  <a:pt x="91" y="19"/>
                </a:lnTo>
                <a:lnTo>
                  <a:pt x="94" y="18"/>
                </a:lnTo>
                <a:lnTo>
                  <a:pt x="95" y="20"/>
                </a:lnTo>
                <a:lnTo>
                  <a:pt x="97" y="21"/>
                </a:lnTo>
                <a:lnTo>
                  <a:pt x="102" y="21"/>
                </a:lnTo>
                <a:lnTo>
                  <a:pt x="103" y="23"/>
                </a:lnTo>
                <a:lnTo>
                  <a:pt x="109" y="24"/>
                </a:lnTo>
                <a:lnTo>
                  <a:pt x="107" y="26"/>
                </a:lnTo>
                <a:lnTo>
                  <a:pt x="108" y="29"/>
                </a:lnTo>
                <a:lnTo>
                  <a:pt x="108" y="30"/>
                </a:lnTo>
                <a:lnTo>
                  <a:pt x="106" y="30"/>
                </a:lnTo>
                <a:lnTo>
                  <a:pt x="103" y="28"/>
                </a:lnTo>
                <a:lnTo>
                  <a:pt x="98" y="24"/>
                </a:lnTo>
                <a:lnTo>
                  <a:pt x="105" y="31"/>
                </a:lnTo>
                <a:lnTo>
                  <a:pt x="109" y="31"/>
                </a:lnTo>
                <a:lnTo>
                  <a:pt x="107" y="32"/>
                </a:lnTo>
                <a:lnTo>
                  <a:pt x="111" y="34"/>
                </a:lnTo>
                <a:lnTo>
                  <a:pt x="111" y="36"/>
                </a:lnTo>
                <a:lnTo>
                  <a:pt x="109" y="35"/>
                </a:lnTo>
                <a:lnTo>
                  <a:pt x="108" y="35"/>
                </a:lnTo>
                <a:lnTo>
                  <a:pt x="108" y="36"/>
                </a:lnTo>
                <a:lnTo>
                  <a:pt x="109" y="37"/>
                </a:lnTo>
                <a:lnTo>
                  <a:pt x="108" y="38"/>
                </a:lnTo>
                <a:lnTo>
                  <a:pt x="103" y="35"/>
                </a:lnTo>
                <a:lnTo>
                  <a:pt x="102" y="33"/>
                </a:lnTo>
                <a:lnTo>
                  <a:pt x="103" y="35"/>
                </a:lnTo>
                <a:lnTo>
                  <a:pt x="107" y="38"/>
                </a:lnTo>
                <a:lnTo>
                  <a:pt x="109" y="38"/>
                </a:lnTo>
                <a:lnTo>
                  <a:pt x="111" y="39"/>
                </a:lnTo>
                <a:lnTo>
                  <a:pt x="110" y="40"/>
                </a:lnTo>
                <a:lnTo>
                  <a:pt x="111" y="40"/>
                </a:lnTo>
                <a:lnTo>
                  <a:pt x="112" y="41"/>
                </a:lnTo>
                <a:lnTo>
                  <a:pt x="110" y="43"/>
                </a:lnTo>
                <a:lnTo>
                  <a:pt x="107" y="41"/>
                </a:lnTo>
                <a:lnTo>
                  <a:pt x="106" y="40"/>
                </a:lnTo>
                <a:lnTo>
                  <a:pt x="102" y="39"/>
                </a:lnTo>
                <a:lnTo>
                  <a:pt x="101" y="38"/>
                </a:lnTo>
                <a:lnTo>
                  <a:pt x="100" y="40"/>
                </a:lnTo>
                <a:lnTo>
                  <a:pt x="105" y="41"/>
                </a:lnTo>
                <a:lnTo>
                  <a:pt x="105" y="42"/>
                </a:lnTo>
                <a:lnTo>
                  <a:pt x="110" y="44"/>
                </a:lnTo>
                <a:lnTo>
                  <a:pt x="112" y="44"/>
                </a:lnTo>
                <a:lnTo>
                  <a:pt x="112" y="43"/>
                </a:lnTo>
                <a:lnTo>
                  <a:pt x="113" y="43"/>
                </a:lnTo>
                <a:lnTo>
                  <a:pt x="116" y="43"/>
                </a:lnTo>
                <a:lnTo>
                  <a:pt x="120" y="49"/>
                </a:lnTo>
                <a:lnTo>
                  <a:pt x="118" y="48"/>
                </a:lnTo>
                <a:lnTo>
                  <a:pt x="117" y="50"/>
                </a:lnTo>
                <a:lnTo>
                  <a:pt x="69" y="59"/>
                </a:lnTo>
                <a:lnTo>
                  <a:pt x="31" y="64"/>
                </a:lnTo>
                <a:lnTo>
                  <a:pt x="0" y="69"/>
                </a:lnTo>
                <a:close/>
              </a:path>
            </a:pathLst>
          </a:custGeom>
          <a:solidFill>
            <a:srgbClr val="BDC9E1"/>
          </a:solidFill>
          <a:ln w="15875">
            <a:solidFill>
              <a:srgbClr val="003F48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40" name="Freeform 62">
            <a:extLst>
              <a:ext uri="{FF2B5EF4-FFF2-40B4-BE49-F238E27FC236}">
                <a16:creationId xmlns:a16="http://schemas.microsoft.com/office/drawing/2014/main" id="{56A41DC3-E928-4002-857E-7B2A0DB38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 bwMode="auto">
          <a:xfrm>
            <a:off x="7313613" y="3160713"/>
            <a:ext cx="46037" cy="146050"/>
          </a:xfrm>
          <a:custGeom>
            <a:avLst/>
            <a:gdLst>
              <a:gd name="T0" fmla="*/ 0 w 6"/>
              <a:gd name="T1" fmla="*/ 2147483646 h 19"/>
              <a:gd name="T2" fmla="*/ 0 w 6"/>
              <a:gd name="T3" fmla="*/ 2147483646 h 19"/>
              <a:gd name="T4" fmla="*/ 2147483646 w 6"/>
              <a:gd name="T5" fmla="*/ 2147483646 h 19"/>
              <a:gd name="T6" fmla="*/ 2147483646 w 6"/>
              <a:gd name="T7" fmla="*/ 2147483646 h 19"/>
              <a:gd name="T8" fmla="*/ 2147483646 w 6"/>
              <a:gd name="T9" fmla="*/ 2147483646 h 19"/>
              <a:gd name="T10" fmla="*/ 2147483646 w 6"/>
              <a:gd name="T11" fmla="*/ 0 h 19"/>
              <a:gd name="T12" fmla="*/ 2147483646 w 6"/>
              <a:gd name="T13" fmla="*/ 2147483646 h 19"/>
              <a:gd name="T14" fmla="*/ 0 w 6"/>
              <a:gd name="T15" fmla="*/ 2147483646 h 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"/>
              <a:gd name="T25" fmla="*/ 0 h 19"/>
              <a:gd name="T26" fmla="*/ 6 w 6"/>
              <a:gd name="T27" fmla="*/ 19 h 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" h="19">
                <a:moveTo>
                  <a:pt x="0" y="11"/>
                </a:moveTo>
                <a:lnTo>
                  <a:pt x="0" y="17"/>
                </a:lnTo>
                <a:lnTo>
                  <a:pt x="1" y="19"/>
                </a:lnTo>
                <a:lnTo>
                  <a:pt x="2" y="13"/>
                </a:lnTo>
                <a:lnTo>
                  <a:pt x="5" y="10"/>
                </a:lnTo>
                <a:lnTo>
                  <a:pt x="6" y="0"/>
                </a:lnTo>
                <a:lnTo>
                  <a:pt x="2" y="2"/>
                </a:lnTo>
                <a:lnTo>
                  <a:pt x="0" y="11"/>
                </a:lnTo>
                <a:close/>
              </a:path>
            </a:pathLst>
          </a:custGeom>
          <a:noFill/>
          <a:ln w="15875">
            <a:solidFill>
              <a:srgbClr val="003F4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7741" name="Hawaii">
            <a:extLst>
              <a:ext uri="{FF2B5EF4-FFF2-40B4-BE49-F238E27FC236}">
                <a16:creationId xmlns:a16="http://schemas.microsoft.com/office/drawing/2014/main" id="{45A743CF-5BDE-4B4B-9D81-D1B254505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82625" y="3846513"/>
            <a:ext cx="963613" cy="498475"/>
            <a:chOff x="582" y="2987"/>
            <a:chExt cx="659" cy="352"/>
          </a:xfrm>
        </p:grpSpPr>
        <p:sp>
          <p:nvSpPr>
            <p:cNvPr id="327766" name="Freeform 64">
              <a:extLst>
                <a:ext uri="{FF2B5EF4-FFF2-40B4-BE49-F238E27FC236}">
                  <a16:creationId xmlns:a16="http://schemas.microsoft.com/office/drawing/2014/main" id="{B71DBF65-E9A9-4463-BF7E-EBFB49826F0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54" y="2987"/>
              <a:ext cx="48" cy="39"/>
            </a:xfrm>
            <a:custGeom>
              <a:avLst/>
              <a:gdLst>
                <a:gd name="T0" fmla="*/ 0 w 9"/>
                <a:gd name="T1" fmla="*/ 2147483646 h 7"/>
                <a:gd name="T2" fmla="*/ 2147483646 w 9"/>
                <a:gd name="T3" fmla="*/ 2147483646 h 7"/>
                <a:gd name="T4" fmla="*/ 2147483646 w 9"/>
                <a:gd name="T5" fmla="*/ 2147483646 h 7"/>
                <a:gd name="T6" fmla="*/ 2147483646 w 9"/>
                <a:gd name="T7" fmla="*/ 2147483646 h 7"/>
                <a:gd name="T8" fmla="*/ 2147483646 w 9"/>
                <a:gd name="T9" fmla="*/ 2147483646 h 7"/>
                <a:gd name="T10" fmla="*/ 2147483646 w 9"/>
                <a:gd name="T11" fmla="*/ 0 h 7"/>
                <a:gd name="T12" fmla="*/ 2147483646 w 9"/>
                <a:gd name="T13" fmla="*/ 0 h 7"/>
                <a:gd name="T14" fmla="*/ 0 w 9"/>
                <a:gd name="T15" fmla="*/ 2147483646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"/>
                <a:gd name="T25" fmla="*/ 0 h 7"/>
                <a:gd name="T26" fmla="*/ 9 w 9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" h="7">
                  <a:moveTo>
                    <a:pt x="0" y="4"/>
                  </a:moveTo>
                  <a:lnTo>
                    <a:pt x="3" y="7"/>
                  </a:lnTo>
                  <a:lnTo>
                    <a:pt x="5" y="7"/>
                  </a:lnTo>
                  <a:lnTo>
                    <a:pt x="8" y="6"/>
                  </a:lnTo>
                  <a:lnTo>
                    <a:pt x="9" y="2"/>
                  </a:lnTo>
                  <a:lnTo>
                    <a:pt x="7" y="0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7" name="Freeform 65">
              <a:extLst>
                <a:ext uri="{FF2B5EF4-FFF2-40B4-BE49-F238E27FC236}">
                  <a16:creationId xmlns:a16="http://schemas.microsoft.com/office/drawing/2014/main" id="{DA28B246-2C0F-4053-82A3-C97D2E65F8F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03" y="3048"/>
              <a:ext cx="54" cy="49"/>
            </a:xfrm>
            <a:custGeom>
              <a:avLst/>
              <a:gdLst>
                <a:gd name="T0" fmla="*/ 0 w 10"/>
                <a:gd name="T1" fmla="*/ 2147483646 h 9"/>
                <a:gd name="T2" fmla="*/ 2147483646 w 10"/>
                <a:gd name="T3" fmla="*/ 2147483646 h 9"/>
                <a:gd name="T4" fmla="*/ 2147483646 w 10"/>
                <a:gd name="T5" fmla="*/ 2147483646 h 9"/>
                <a:gd name="T6" fmla="*/ 2147483646 w 10"/>
                <a:gd name="T7" fmla="*/ 2147483646 h 9"/>
                <a:gd name="T8" fmla="*/ 2147483646 w 10"/>
                <a:gd name="T9" fmla="*/ 2147483646 h 9"/>
                <a:gd name="T10" fmla="*/ 2147483646 w 10"/>
                <a:gd name="T11" fmla="*/ 2147483646 h 9"/>
                <a:gd name="T12" fmla="*/ 2147483646 w 10"/>
                <a:gd name="T13" fmla="*/ 2147483646 h 9"/>
                <a:gd name="T14" fmla="*/ 2147483646 w 10"/>
                <a:gd name="T15" fmla="*/ 2147483646 h 9"/>
                <a:gd name="T16" fmla="*/ 2147483646 w 10"/>
                <a:gd name="T17" fmla="*/ 0 h 9"/>
                <a:gd name="T18" fmla="*/ 0 w 10"/>
                <a:gd name="T19" fmla="*/ 2147483646 h 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"/>
                <a:gd name="T31" fmla="*/ 0 h 9"/>
                <a:gd name="T32" fmla="*/ 10 w 10"/>
                <a:gd name="T33" fmla="*/ 9 h 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" h="9">
                  <a:moveTo>
                    <a:pt x="0" y="2"/>
                  </a:moveTo>
                  <a:lnTo>
                    <a:pt x="2" y="7"/>
                  </a:lnTo>
                  <a:lnTo>
                    <a:pt x="5" y="7"/>
                  </a:lnTo>
                  <a:lnTo>
                    <a:pt x="5" y="6"/>
                  </a:lnTo>
                  <a:lnTo>
                    <a:pt x="8" y="9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8" y="5"/>
                  </a:lnTo>
                  <a:lnTo>
                    <a:pt x="6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8" name="Freeform 66">
              <a:extLst>
                <a:ext uri="{FF2B5EF4-FFF2-40B4-BE49-F238E27FC236}">
                  <a16:creationId xmlns:a16="http://schemas.microsoft.com/office/drawing/2014/main" id="{792C00DC-4788-4E14-8178-86531F9C654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94" y="3097"/>
              <a:ext cx="60" cy="16"/>
            </a:xfrm>
            <a:custGeom>
              <a:avLst/>
              <a:gdLst>
                <a:gd name="T0" fmla="*/ 0 w 11"/>
                <a:gd name="T1" fmla="*/ 2147483646 h 3"/>
                <a:gd name="T2" fmla="*/ 2147483646 w 11"/>
                <a:gd name="T3" fmla="*/ 0 h 3"/>
                <a:gd name="T4" fmla="*/ 2147483646 w 11"/>
                <a:gd name="T5" fmla="*/ 2147483646 h 3"/>
                <a:gd name="T6" fmla="*/ 2147483646 w 11"/>
                <a:gd name="T7" fmla="*/ 2147483646 h 3"/>
                <a:gd name="T8" fmla="*/ 0 w 11"/>
                <a:gd name="T9" fmla="*/ 2147483646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3"/>
                <a:gd name="T17" fmla="*/ 11 w 11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3">
                  <a:moveTo>
                    <a:pt x="0" y="3"/>
                  </a:moveTo>
                  <a:lnTo>
                    <a:pt x="1" y="0"/>
                  </a:lnTo>
                  <a:lnTo>
                    <a:pt x="11" y="1"/>
                  </a:lnTo>
                  <a:lnTo>
                    <a:pt x="9" y="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9" name="Freeform 67">
              <a:extLst>
                <a:ext uri="{FF2B5EF4-FFF2-40B4-BE49-F238E27FC236}">
                  <a16:creationId xmlns:a16="http://schemas.microsoft.com/office/drawing/2014/main" id="{0BEEFDC7-EAA0-40C1-926D-D88A44CBFAF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22" y="3129"/>
              <a:ext cx="21" cy="17"/>
            </a:xfrm>
            <a:custGeom>
              <a:avLst/>
              <a:gdLst>
                <a:gd name="T0" fmla="*/ 0 w 4"/>
                <a:gd name="T1" fmla="*/ 0 h 3"/>
                <a:gd name="T2" fmla="*/ 2147483646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0 h 3"/>
                <a:gd name="T8" fmla="*/ 0 w 4"/>
                <a:gd name="T9" fmla="*/ 0 h 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3"/>
                <a:gd name="T17" fmla="*/ 4 w 4"/>
                <a:gd name="T18" fmla="*/ 3 h 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3">
                  <a:moveTo>
                    <a:pt x="0" y="0"/>
                  </a:moveTo>
                  <a:lnTo>
                    <a:pt x="1" y="3"/>
                  </a:lnTo>
                  <a:lnTo>
                    <a:pt x="4" y="2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0" name="Freeform 68">
              <a:extLst>
                <a:ext uri="{FF2B5EF4-FFF2-40B4-BE49-F238E27FC236}">
                  <a16:creationId xmlns:a16="http://schemas.microsoft.com/office/drawing/2014/main" id="{970D1021-26FC-4F66-B22A-37BB82548D3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054" y="3113"/>
              <a:ext cx="75" cy="44"/>
            </a:xfrm>
            <a:custGeom>
              <a:avLst/>
              <a:gdLst>
                <a:gd name="T0" fmla="*/ 0 w 14"/>
                <a:gd name="T1" fmla="*/ 2147483646 h 8"/>
                <a:gd name="T2" fmla="*/ 2147483646 w 14"/>
                <a:gd name="T3" fmla="*/ 0 h 8"/>
                <a:gd name="T4" fmla="*/ 2147483646 w 14"/>
                <a:gd name="T5" fmla="*/ 2147483646 h 8"/>
                <a:gd name="T6" fmla="*/ 2147483646 w 14"/>
                <a:gd name="T7" fmla="*/ 2147483646 h 8"/>
                <a:gd name="T8" fmla="*/ 2147483646 w 14"/>
                <a:gd name="T9" fmla="*/ 2147483646 h 8"/>
                <a:gd name="T10" fmla="*/ 2147483646 w 14"/>
                <a:gd name="T11" fmla="*/ 2147483646 h 8"/>
                <a:gd name="T12" fmla="*/ 2147483646 w 14"/>
                <a:gd name="T13" fmla="*/ 2147483646 h 8"/>
                <a:gd name="T14" fmla="*/ 2147483646 w 14"/>
                <a:gd name="T15" fmla="*/ 2147483646 h 8"/>
                <a:gd name="T16" fmla="*/ 2147483646 w 14"/>
                <a:gd name="T17" fmla="*/ 2147483646 h 8"/>
                <a:gd name="T18" fmla="*/ 0 w 14"/>
                <a:gd name="T19" fmla="*/ 2147483646 h 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"/>
                <a:gd name="T31" fmla="*/ 0 h 8"/>
                <a:gd name="T32" fmla="*/ 14 w 14"/>
                <a:gd name="T33" fmla="*/ 8 h 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" h="8">
                  <a:moveTo>
                    <a:pt x="0" y="3"/>
                  </a:moveTo>
                  <a:lnTo>
                    <a:pt x="2" y="0"/>
                  </a:lnTo>
                  <a:lnTo>
                    <a:pt x="4" y="3"/>
                  </a:lnTo>
                  <a:lnTo>
                    <a:pt x="8" y="2"/>
                  </a:lnTo>
                  <a:lnTo>
                    <a:pt x="14" y="6"/>
                  </a:lnTo>
                  <a:lnTo>
                    <a:pt x="12" y="7"/>
                  </a:lnTo>
                  <a:lnTo>
                    <a:pt x="6" y="8"/>
                  </a:lnTo>
                  <a:lnTo>
                    <a:pt x="4" y="5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1" name="Freeform 69">
              <a:extLst>
                <a:ext uri="{FF2B5EF4-FFF2-40B4-BE49-F238E27FC236}">
                  <a16:creationId xmlns:a16="http://schemas.microsoft.com/office/drawing/2014/main" id="{93054FED-106C-47EF-9DCB-AA7F09FE002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18" y="3196"/>
              <a:ext cx="123" cy="143"/>
            </a:xfrm>
            <a:custGeom>
              <a:avLst/>
              <a:gdLst>
                <a:gd name="T0" fmla="*/ 0 w 23"/>
                <a:gd name="T1" fmla="*/ 2147483646 h 26"/>
                <a:gd name="T2" fmla="*/ 2147483646 w 23"/>
                <a:gd name="T3" fmla="*/ 2147483646 h 26"/>
                <a:gd name="T4" fmla="*/ 2147483646 w 23"/>
                <a:gd name="T5" fmla="*/ 2147483646 h 26"/>
                <a:gd name="T6" fmla="*/ 2147483646 w 23"/>
                <a:gd name="T7" fmla="*/ 2147483646 h 26"/>
                <a:gd name="T8" fmla="*/ 2147483646 w 23"/>
                <a:gd name="T9" fmla="*/ 2147483646 h 26"/>
                <a:gd name="T10" fmla="*/ 2147483646 w 23"/>
                <a:gd name="T11" fmla="*/ 2147483646 h 26"/>
                <a:gd name="T12" fmla="*/ 2147483646 w 23"/>
                <a:gd name="T13" fmla="*/ 2147483646 h 26"/>
                <a:gd name="T14" fmla="*/ 2147483646 w 23"/>
                <a:gd name="T15" fmla="*/ 2147483646 h 26"/>
                <a:gd name="T16" fmla="*/ 2147483646 w 23"/>
                <a:gd name="T17" fmla="*/ 0 h 26"/>
                <a:gd name="T18" fmla="*/ 2147483646 w 23"/>
                <a:gd name="T19" fmla="*/ 2147483646 h 26"/>
                <a:gd name="T20" fmla="*/ 2147483646 w 23"/>
                <a:gd name="T21" fmla="*/ 2147483646 h 26"/>
                <a:gd name="T22" fmla="*/ 0 w 23"/>
                <a:gd name="T23" fmla="*/ 2147483646 h 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3"/>
                <a:gd name="T37" fmla="*/ 0 h 26"/>
                <a:gd name="T38" fmla="*/ 23 w 23"/>
                <a:gd name="T39" fmla="*/ 26 h 2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3" h="26">
                  <a:moveTo>
                    <a:pt x="0" y="10"/>
                  </a:moveTo>
                  <a:lnTo>
                    <a:pt x="3" y="17"/>
                  </a:lnTo>
                  <a:lnTo>
                    <a:pt x="3" y="23"/>
                  </a:lnTo>
                  <a:lnTo>
                    <a:pt x="8" y="26"/>
                  </a:lnTo>
                  <a:lnTo>
                    <a:pt x="10" y="22"/>
                  </a:lnTo>
                  <a:lnTo>
                    <a:pt x="20" y="18"/>
                  </a:lnTo>
                  <a:lnTo>
                    <a:pt x="23" y="15"/>
                  </a:lnTo>
                  <a:lnTo>
                    <a:pt x="15" y="5"/>
                  </a:lnTo>
                  <a:lnTo>
                    <a:pt x="4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2" name="Freeform 70">
              <a:extLst>
                <a:ext uri="{FF2B5EF4-FFF2-40B4-BE49-F238E27FC236}">
                  <a16:creationId xmlns:a16="http://schemas.microsoft.com/office/drawing/2014/main" id="{AAA9EBCA-0093-48DF-9BE7-18F376E673A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82" y="3064"/>
              <a:ext cx="48" cy="12"/>
            </a:xfrm>
            <a:custGeom>
              <a:avLst/>
              <a:gdLst>
                <a:gd name="T0" fmla="*/ 2147483646 w 9"/>
                <a:gd name="T1" fmla="*/ 2147483646 h 2"/>
                <a:gd name="T2" fmla="*/ 2147483646 w 9"/>
                <a:gd name="T3" fmla="*/ 0 h 2"/>
                <a:gd name="T4" fmla="*/ 2147483646 w 9"/>
                <a:gd name="T5" fmla="*/ 0 h 2"/>
                <a:gd name="T6" fmla="*/ 2147483646 w 9"/>
                <a:gd name="T7" fmla="*/ 0 h 2"/>
                <a:gd name="T8" fmla="*/ 2147483646 w 9"/>
                <a:gd name="T9" fmla="*/ 0 h 2"/>
                <a:gd name="T10" fmla="*/ 2147483646 w 9"/>
                <a:gd name="T11" fmla="*/ 0 h 2"/>
                <a:gd name="T12" fmla="*/ 2147483646 w 9"/>
                <a:gd name="T13" fmla="*/ 0 h 2"/>
                <a:gd name="T14" fmla="*/ 2147483646 w 9"/>
                <a:gd name="T15" fmla="*/ 0 h 2"/>
                <a:gd name="T16" fmla="*/ 2147483646 w 9"/>
                <a:gd name="T17" fmla="*/ 0 h 2"/>
                <a:gd name="T18" fmla="*/ 2147483646 w 9"/>
                <a:gd name="T19" fmla="*/ 2147483646 h 2"/>
                <a:gd name="T20" fmla="*/ 2147483646 w 9"/>
                <a:gd name="T21" fmla="*/ 2147483646 h 2"/>
                <a:gd name="T22" fmla="*/ 2147483646 w 9"/>
                <a:gd name="T23" fmla="*/ 2147483646 h 2"/>
                <a:gd name="T24" fmla="*/ 2147483646 w 9"/>
                <a:gd name="T25" fmla="*/ 2147483646 h 2"/>
                <a:gd name="T26" fmla="*/ 2147483646 w 9"/>
                <a:gd name="T27" fmla="*/ 2147483646 h 2"/>
                <a:gd name="T28" fmla="*/ 2147483646 w 9"/>
                <a:gd name="T29" fmla="*/ 2147483646 h 2"/>
                <a:gd name="T30" fmla="*/ 2147483646 w 9"/>
                <a:gd name="T31" fmla="*/ 2147483646 h 2"/>
                <a:gd name="T32" fmla="*/ 2147483646 w 9"/>
                <a:gd name="T33" fmla="*/ 2147483646 h 2"/>
                <a:gd name="T34" fmla="*/ 2147483646 w 9"/>
                <a:gd name="T35" fmla="*/ 2147483646 h 2"/>
                <a:gd name="T36" fmla="*/ 2147483646 w 9"/>
                <a:gd name="T37" fmla="*/ 2147483646 h 2"/>
                <a:gd name="T38" fmla="*/ 2147483646 w 9"/>
                <a:gd name="T39" fmla="*/ 2147483646 h 2"/>
                <a:gd name="T40" fmla="*/ 0 w 9"/>
                <a:gd name="T41" fmla="*/ 2147483646 h 2"/>
                <a:gd name="T42" fmla="*/ 0 w 9"/>
                <a:gd name="T43" fmla="*/ 2147483646 h 2"/>
                <a:gd name="T44" fmla="*/ 2147483646 w 9"/>
                <a:gd name="T45" fmla="*/ 2147483646 h 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9"/>
                <a:gd name="T70" fmla="*/ 0 h 2"/>
                <a:gd name="T71" fmla="*/ 9 w 9"/>
                <a:gd name="T72" fmla="*/ 2 h 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9" h="2">
                  <a:moveTo>
                    <a:pt x="1" y="1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7" y="0"/>
                  </a:lnTo>
                  <a:lnTo>
                    <a:pt x="8" y="0"/>
                  </a:lnTo>
                  <a:lnTo>
                    <a:pt x="9" y="0"/>
                  </a:lnTo>
                  <a:lnTo>
                    <a:pt x="9" y="1"/>
                  </a:lnTo>
                  <a:lnTo>
                    <a:pt x="7" y="1"/>
                  </a:lnTo>
                  <a:lnTo>
                    <a:pt x="6" y="1"/>
                  </a:lnTo>
                  <a:lnTo>
                    <a:pt x="5" y="1"/>
                  </a:lnTo>
                  <a:lnTo>
                    <a:pt x="4" y="2"/>
                  </a:lnTo>
                  <a:lnTo>
                    <a:pt x="3" y="2"/>
                  </a:lnTo>
                  <a:lnTo>
                    <a:pt x="2" y="2"/>
                  </a:lnTo>
                  <a:lnTo>
                    <a:pt x="1" y="2"/>
                  </a:lnTo>
                  <a:lnTo>
                    <a:pt x="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3" name="Freeform 71">
              <a:extLst>
                <a:ext uri="{FF2B5EF4-FFF2-40B4-BE49-F238E27FC236}">
                  <a16:creationId xmlns:a16="http://schemas.microsoft.com/office/drawing/2014/main" id="{ECDDD9C1-EE10-4A56-AAAC-08184128105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19" y="3031"/>
              <a:ext cx="16" cy="12"/>
            </a:xfrm>
            <a:custGeom>
              <a:avLst/>
              <a:gdLst>
                <a:gd name="T0" fmla="*/ 0 w 3"/>
                <a:gd name="T1" fmla="*/ 0 h 2"/>
                <a:gd name="T2" fmla="*/ 0 w 3"/>
                <a:gd name="T3" fmla="*/ 2147483646 h 2"/>
                <a:gd name="T4" fmla="*/ 2147483646 w 3"/>
                <a:gd name="T5" fmla="*/ 2147483646 h 2"/>
                <a:gd name="T6" fmla="*/ 2147483646 w 3"/>
                <a:gd name="T7" fmla="*/ 2147483646 h 2"/>
                <a:gd name="T8" fmla="*/ 2147483646 w 3"/>
                <a:gd name="T9" fmla="*/ 2147483646 h 2"/>
                <a:gd name="T10" fmla="*/ 2147483646 w 3"/>
                <a:gd name="T11" fmla="*/ 2147483646 h 2"/>
                <a:gd name="T12" fmla="*/ 2147483646 w 3"/>
                <a:gd name="T13" fmla="*/ 2147483646 h 2"/>
                <a:gd name="T14" fmla="*/ 2147483646 w 3"/>
                <a:gd name="T15" fmla="*/ 2147483646 h 2"/>
                <a:gd name="T16" fmla="*/ 2147483646 w 3"/>
                <a:gd name="T17" fmla="*/ 2147483646 h 2"/>
                <a:gd name="T18" fmla="*/ 2147483646 w 3"/>
                <a:gd name="T19" fmla="*/ 2147483646 h 2"/>
                <a:gd name="T20" fmla="*/ 2147483646 w 3"/>
                <a:gd name="T21" fmla="*/ 2147483646 h 2"/>
                <a:gd name="T22" fmla="*/ 0 w 3"/>
                <a:gd name="T23" fmla="*/ 2147483646 h 2"/>
                <a:gd name="T24" fmla="*/ 0 w 3"/>
                <a:gd name="T25" fmla="*/ 0 h 2"/>
                <a:gd name="T26" fmla="*/ 0 w 3"/>
                <a:gd name="T27" fmla="*/ 0 h 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3"/>
                <a:gd name="T43" fmla="*/ 0 h 2"/>
                <a:gd name="T44" fmla="*/ 3 w 3"/>
                <a:gd name="T45" fmla="*/ 2 h 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3" h="2">
                  <a:moveTo>
                    <a:pt x="0" y="0"/>
                  </a:moveTo>
                  <a:lnTo>
                    <a:pt x="0" y="1"/>
                  </a:lnTo>
                  <a:lnTo>
                    <a:pt x="1" y="2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9E1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7742" name="Alaska">
            <a:extLst>
              <a:ext uri="{FF2B5EF4-FFF2-40B4-BE49-F238E27FC236}">
                <a16:creationId xmlns:a16="http://schemas.microsoft.com/office/drawing/2014/main" id="{ED16FF19-73D1-475B-A37C-79105A9211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660400" y="4448175"/>
            <a:ext cx="2776538" cy="987425"/>
            <a:chOff x="523" y="3048"/>
            <a:chExt cx="1899" cy="696"/>
          </a:xfrm>
        </p:grpSpPr>
        <p:sp>
          <p:nvSpPr>
            <p:cNvPr id="327756" name="Freeform 73">
              <a:extLst>
                <a:ext uri="{FF2B5EF4-FFF2-40B4-BE49-F238E27FC236}">
                  <a16:creationId xmlns:a16="http://schemas.microsoft.com/office/drawing/2014/main" id="{88658435-16FE-4D73-A7FD-189CAA7BA68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451" y="3048"/>
              <a:ext cx="971" cy="668"/>
            </a:xfrm>
            <a:custGeom>
              <a:avLst/>
              <a:gdLst>
                <a:gd name="T0" fmla="*/ 2147483646 w 181"/>
                <a:gd name="T1" fmla="*/ 2147483646 h 122"/>
                <a:gd name="T2" fmla="*/ 2147483646 w 181"/>
                <a:gd name="T3" fmla="*/ 2147483646 h 122"/>
                <a:gd name="T4" fmla="*/ 2147483646 w 181"/>
                <a:gd name="T5" fmla="*/ 2147483646 h 122"/>
                <a:gd name="T6" fmla="*/ 2147483646 w 181"/>
                <a:gd name="T7" fmla="*/ 2147483646 h 122"/>
                <a:gd name="T8" fmla="*/ 2147483646 w 181"/>
                <a:gd name="T9" fmla="*/ 2147483646 h 122"/>
                <a:gd name="T10" fmla="*/ 2147483646 w 181"/>
                <a:gd name="T11" fmla="*/ 2147483646 h 122"/>
                <a:gd name="T12" fmla="*/ 2147483646 w 181"/>
                <a:gd name="T13" fmla="*/ 2147483646 h 122"/>
                <a:gd name="T14" fmla="*/ 2147483646 w 181"/>
                <a:gd name="T15" fmla="*/ 2147483646 h 122"/>
                <a:gd name="T16" fmla="*/ 2147483646 w 181"/>
                <a:gd name="T17" fmla="*/ 2147483646 h 122"/>
                <a:gd name="T18" fmla="*/ 2147483646 w 181"/>
                <a:gd name="T19" fmla="*/ 2147483646 h 122"/>
                <a:gd name="T20" fmla="*/ 2147483646 w 181"/>
                <a:gd name="T21" fmla="*/ 2147483646 h 122"/>
                <a:gd name="T22" fmla="*/ 2147483646 w 181"/>
                <a:gd name="T23" fmla="*/ 2147483646 h 122"/>
                <a:gd name="T24" fmla="*/ 2147483646 w 181"/>
                <a:gd name="T25" fmla="*/ 2147483646 h 122"/>
                <a:gd name="T26" fmla="*/ 2147483646 w 181"/>
                <a:gd name="T27" fmla="*/ 2147483646 h 122"/>
                <a:gd name="T28" fmla="*/ 2147483646 w 181"/>
                <a:gd name="T29" fmla="*/ 2147483646 h 122"/>
                <a:gd name="T30" fmla="*/ 2147483646 w 181"/>
                <a:gd name="T31" fmla="*/ 2147483646 h 122"/>
                <a:gd name="T32" fmla="*/ 2147483646 w 181"/>
                <a:gd name="T33" fmla="*/ 2147483646 h 122"/>
                <a:gd name="T34" fmla="*/ 2147483646 w 181"/>
                <a:gd name="T35" fmla="*/ 2147483646 h 122"/>
                <a:gd name="T36" fmla="*/ 2147483646 w 181"/>
                <a:gd name="T37" fmla="*/ 2147483646 h 122"/>
                <a:gd name="T38" fmla="*/ 2147483646 w 181"/>
                <a:gd name="T39" fmla="*/ 2147483646 h 122"/>
                <a:gd name="T40" fmla="*/ 2147483646 w 181"/>
                <a:gd name="T41" fmla="*/ 2147483646 h 122"/>
                <a:gd name="T42" fmla="*/ 2147483646 w 181"/>
                <a:gd name="T43" fmla="*/ 2147483646 h 122"/>
                <a:gd name="T44" fmla="*/ 2147483646 w 181"/>
                <a:gd name="T45" fmla="*/ 2147483646 h 122"/>
                <a:gd name="T46" fmla="*/ 2147483646 w 181"/>
                <a:gd name="T47" fmla="*/ 2147483646 h 122"/>
                <a:gd name="T48" fmla="*/ 2147483646 w 181"/>
                <a:gd name="T49" fmla="*/ 2147483646 h 122"/>
                <a:gd name="T50" fmla="*/ 2147483646 w 181"/>
                <a:gd name="T51" fmla="*/ 2147483646 h 122"/>
                <a:gd name="T52" fmla="*/ 2147483646 w 181"/>
                <a:gd name="T53" fmla="*/ 2147483646 h 122"/>
                <a:gd name="T54" fmla="*/ 2147483646 w 181"/>
                <a:gd name="T55" fmla="*/ 2147483646 h 122"/>
                <a:gd name="T56" fmla="*/ 2147483646 w 181"/>
                <a:gd name="T57" fmla="*/ 2147483646 h 122"/>
                <a:gd name="T58" fmla="*/ 2147483646 w 181"/>
                <a:gd name="T59" fmla="*/ 2147483646 h 122"/>
                <a:gd name="T60" fmla="*/ 2147483646 w 181"/>
                <a:gd name="T61" fmla="*/ 2147483646 h 122"/>
                <a:gd name="T62" fmla="*/ 2147483646 w 181"/>
                <a:gd name="T63" fmla="*/ 2147483646 h 122"/>
                <a:gd name="T64" fmla="*/ 2147483646 w 181"/>
                <a:gd name="T65" fmla="*/ 2147483646 h 122"/>
                <a:gd name="T66" fmla="*/ 2147483646 w 181"/>
                <a:gd name="T67" fmla="*/ 2147483646 h 122"/>
                <a:gd name="T68" fmla="*/ 2147483646 w 181"/>
                <a:gd name="T69" fmla="*/ 2147483646 h 122"/>
                <a:gd name="T70" fmla="*/ 2147483646 w 181"/>
                <a:gd name="T71" fmla="*/ 2147483646 h 122"/>
                <a:gd name="T72" fmla="*/ 2147483646 w 181"/>
                <a:gd name="T73" fmla="*/ 2147483646 h 122"/>
                <a:gd name="T74" fmla="*/ 2147483646 w 181"/>
                <a:gd name="T75" fmla="*/ 2147483646 h 122"/>
                <a:gd name="T76" fmla="*/ 2147483646 w 181"/>
                <a:gd name="T77" fmla="*/ 2147483646 h 122"/>
                <a:gd name="T78" fmla="*/ 2147483646 w 181"/>
                <a:gd name="T79" fmla="*/ 2147483646 h 122"/>
                <a:gd name="T80" fmla="*/ 2147483646 w 181"/>
                <a:gd name="T81" fmla="*/ 2147483646 h 122"/>
                <a:gd name="T82" fmla="*/ 2147483646 w 181"/>
                <a:gd name="T83" fmla="*/ 2147483646 h 122"/>
                <a:gd name="T84" fmla="*/ 2147483646 w 181"/>
                <a:gd name="T85" fmla="*/ 2147483646 h 122"/>
                <a:gd name="T86" fmla="*/ 2147483646 w 181"/>
                <a:gd name="T87" fmla="*/ 2147483646 h 122"/>
                <a:gd name="T88" fmla="*/ 2147483646 w 181"/>
                <a:gd name="T89" fmla="*/ 2147483646 h 122"/>
                <a:gd name="T90" fmla="*/ 2147483646 w 181"/>
                <a:gd name="T91" fmla="*/ 2147483646 h 122"/>
                <a:gd name="T92" fmla="*/ 2147483646 w 181"/>
                <a:gd name="T93" fmla="*/ 2147483646 h 122"/>
                <a:gd name="T94" fmla="*/ 2147483646 w 181"/>
                <a:gd name="T95" fmla="*/ 2147483646 h 122"/>
                <a:gd name="T96" fmla="*/ 2147483646 w 181"/>
                <a:gd name="T97" fmla="*/ 2147483646 h 122"/>
                <a:gd name="T98" fmla="*/ 2147483646 w 181"/>
                <a:gd name="T99" fmla="*/ 2147483646 h 122"/>
                <a:gd name="T100" fmla="*/ 2147483646 w 181"/>
                <a:gd name="T101" fmla="*/ 2147483646 h 122"/>
                <a:gd name="T102" fmla="*/ 2147483646 w 181"/>
                <a:gd name="T103" fmla="*/ 0 h 122"/>
                <a:gd name="T104" fmla="*/ 2147483646 w 181"/>
                <a:gd name="T105" fmla="*/ 2147483646 h 122"/>
                <a:gd name="T106" fmla="*/ 2147483646 w 181"/>
                <a:gd name="T107" fmla="*/ 2147483646 h 122"/>
                <a:gd name="T108" fmla="*/ 2147483646 w 181"/>
                <a:gd name="T109" fmla="*/ 2147483646 h 122"/>
                <a:gd name="T110" fmla="*/ 2147483646 w 181"/>
                <a:gd name="T111" fmla="*/ 2147483646 h 12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81"/>
                <a:gd name="T169" fmla="*/ 0 h 122"/>
                <a:gd name="T170" fmla="*/ 181 w 181"/>
                <a:gd name="T171" fmla="*/ 122 h 12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81" h="122">
                  <a:moveTo>
                    <a:pt x="83" y="7"/>
                  </a:moveTo>
                  <a:lnTo>
                    <a:pt x="107" y="77"/>
                  </a:lnTo>
                  <a:lnTo>
                    <a:pt x="110" y="77"/>
                  </a:lnTo>
                  <a:lnTo>
                    <a:pt x="112" y="77"/>
                  </a:lnTo>
                  <a:lnTo>
                    <a:pt x="117" y="74"/>
                  </a:lnTo>
                  <a:lnTo>
                    <a:pt x="120" y="77"/>
                  </a:lnTo>
                  <a:lnTo>
                    <a:pt x="125" y="77"/>
                  </a:lnTo>
                  <a:lnTo>
                    <a:pt x="128" y="79"/>
                  </a:lnTo>
                  <a:lnTo>
                    <a:pt x="129" y="79"/>
                  </a:lnTo>
                  <a:lnTo>
                    <a:pt x="131" y="79"/>
                  </a:lnTo>
                  <a:lnTo>
                    <a:pt x="132" y="75"/>
                  </a:lnTo>
                  <a:lnTo>
                    <a:pt x="134" y="70"/>
                  </a:lnTo>
                  <a:lnTo>
                    <a:pt x="138" y="71"/>
                  </a:lnTo>
                  <a:lnTo>
                    <a:pt x="142" y="72"/>
                  </a:lnTo>
                  <a:lnTo>
                    <a:pt x="164" y="79"/>
                  </a:lnTo>
                  <a:lnTo>
                    <a:pt x="172" y="78"/>
                  </a:lnTo>
                  <a:lnTo>
                    <a:pt x="176" y="78"/>
                  </a:lnTo>
                  <a:lnTo>
                    <a:pt x="180" y="81"/>
                  </a:lnTo>
                  <a:lnTo>
                    <a:pt x="181" y="86"/>
                  </a:lnTo>
                  <a:lnTo>
                    <a:pt x="180" y="90"/>
                  </a:lnTo>
                  <a:lnTo>
                    <a:pt x="173" y="94"/>
                  </a:lnTo>
                  <a:lnTo>
                    <a:pt x="170" y="94"/>
                  </a:lnTo>
                  <a:lnTo>
                    <a:pt x="166" y="93"/>
                  </a:lnTo>
                  <a:lnTo>
                    <a:pt x="163" y="89"/>
                  </a:lnTo>
                  <a:lnTo>
                    <a:pt x="160" y="89"/>
                  </a:lnTo>
                  <a:lnTo>
                    <a:pt x="161" y="92"/>
                  </a:lnTo>
                  <a:lnTo>
                    <a:pt x="160" y="93"/>
                  </a:lnTo>
                  <a:lnTo>
                    <a:pt x="158" y="94"/>
                  </a:lnTo>
                  <a:lnTo>
                    <a:pt x="142" y="86"/>
                  </a:lnTo>
                  <a:lnTo>
                    <a:pt x="138" y="85"/>
                  </a:lnTo>
                  <a:lnTo>
                    <a:pt x="138" y="84"/>
                  </a:lnTo>
                  <a:lnTo>
                    <a:pt x="138" y="82"/>
                  </a:lnTo>
                  <a:lnTo>
                    <a:pt x="138" y="80"/>
                  </a:lnTo>
                  <a:lnTo>
                    <a:pt x="137" y="80"/>
                  </a:lnTo>
                  <a:lnTo>
                    <a:pt x="137" y="82"/>
                  </a:lnTo>
                  <a:lnTo>
                    <a:pt x="137" y="85"/>
                  </a:lnTo>
                  <a:lnTo>
                    <a:pt x="124" y="84"/>
                  </a:lnTo>
                  <a:lnTo>
                    <a:pt x="116" y="81"/>
                  </a:lnTo>
                  <a:lnTo>
                    <a:pt x="115" y="82"/>
                  </a:lnTo>
                  <a:lnTo>
                    <a:pt x="110" y="82"/>
                  </a:lnTo>
                  <a:lnTo>
                    <a:pt x="103" y="84"/>
                  </a:lnTo>
                  <a:lnTo>
                    <a:pt x="97" y="85"/>
                  </a:lnTo>
                  <a:lnTo>
                    <a:pt x="94" y="85"/>
                  </a:lnTo>
                  <a:lnTo>
                    <a:pt x="91" y="82"/>
                  </a:lnTo>
                  <a:lnTo>
                    <a:pt x="88" y="85"/>
                  </a:lnTo>
                  <a:lnTo>
                    <a:pt x="86" y="84"/>
                  </a:lnTo>
                  <a:lnTo>
                    <a:pt x="83" y="82"/>
                  </a:lnTo>
                  <a:lnTo>
                    <a:pt x="80" y="84"/>
                  </a:lnTo>
                  <a:lnTo>
                    <a:pt x="77" y="88"/>
                  </a:lnTo>
                  <a:lnTo>
                    <a:pt x="77" y="90"/>
                  </a:lnTo>
                  <a:lnTo>
                    <a:pt x="70" y="95"/>
                  </a:lnTo>
                  <a:lnTo>
                    <a:pt x="63" y="98"/>
                  </a:lnTo>
                  <a:lnTo>
                    <a:pt x="61" y="98"/>
                  </a:lnTo>
                  <a:lnTo>
                    <a:pt x="62" y="94"/>
                  </a:lnTo>
                  <a:lnTo>
                    <a:pt x="61" y="92"/>
                  </a:lnTo>
                  <a:lnTo>
                    <a:pt x="62" y="88"/>
                  </a:lnTo>
                  <a:lnTo>
                    <a:pt x="61" y="86"/>
                  </a:lnTo>
                  <a:lnTo>
                    <a:pt x="60" y="90"/>
                  </a:lnTo>
                  <a:lnTo>
                    <a:pt x="52" y="97"/>
                  </a:lnTo>
                  <a:lnTo>
                    <a:pt x="51" y="98"/>
                  </a:lnTo>
                  <a:lnTo>
                    <a:pt x="53" y="100"/>
                  </a:lnTo>
                  <a:lnTo>
                    <a:pt x="55" y="100"/>
                  </a:lnTo>
                  <a:lnTo>
                    <a:pt x="52" y="103"/>
                  </a:lnTo>
                  <a:lnTo>
                    <a:pt x="49" y="107"/>
                  </a:lnTo>
                  <a:lnTo>
                    <a:pt x="43" y="110"/>
                  </a:lnTo>
                  <a:lnTo>
                    <a:pt x="36" y="115"/>
                  </a:lnTo>
                  <a:lnTo>
                    <a:pt x="27" y="117"/>
                  </a:lnTo>
                  <a:lnTo>
                    <a:pt x="26" y="120"/>
                  </a:lnTo>
                  <a:lnTo>
                    <a:pt x="20" y="122"/>
                  </a:lnTo>
                  <a:lnTo>
                    <a:pt x="15" y="122"/>
                  </a:lnTo>
                  <a:lnTo>
                    <a:pt x="11" y="121"/>
                  </a:lnTo>
                  <a:lnTo>
                    <a:pt x="11" y="120"/>
                  </a:lnTo>
                  <a:lnTo>
                    <a:pt x="13" y="118"/>
                  </a:lnTo>
                  <a:lnTo>
                    <a:pt x="22" y="115"/>
                  </a:lnTo>
                  <a:lnTo>
                    <a:pt x="29" y="111"/>
                  </a:lnTo>
                  <a:lnTo>
                    <a:pt x="30" y="108"/>
                  </a:lnTo>
                  <a:lnTo>
                    <a:pt x="31" y="102"/>
                  </a:lnTo>
                  <a:lnTo>
                    <a:pt x="33" y="100"/>
                  </a:lnTo>
                  <a:lnTo>
                    <a:pt x="30" y="100"/>
                  </a:lnTo>
                  <a:lnTo>
                    <a:pt x="28" y="100"/>
                  </a:lnTo>
                  <a:lnTo>
                    <a:pt x="27" y="100"/>
                  </a:lnTo>
                  <a:lnTo>
                    <a:pt x="25" y="101"/>
                  </a:lnTo>
                  <a:lnTo>
                    <a:pt x="24" y="101"/>
                  </a:lnTo>
                  <a:lnTo>
                    <a:pt x="19" y="98"/>
                  </a:lnTo>
                  <a:lnTo>
                    <a:pt x="18" y="97"/>
                  </a:lnTo>
                  <a:lnTo>
                    <a:pt x="13" y="98"/>
                  </a:lnTo>
                  <a:lnTo>
                    <a:pt x="10" y="98"/>
                  </a:lnTo>
                  <a:lnTo>
                    <a:pt x="10" y="96"/>
                  </a:lnTo>
                  <a:lnTo>
                    <a:pt x="11" y="90"/>
                  </a:lnTo>
                  <a:lnTo>
                    <a:pt x="12" y="89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5" y="86"/>
                  </a:lnTo>
                  <a:lnTo>
                    <a:pt x="3" y="85"/>
                  </a:lnTo>
                  <a:lnTo>
                    <a:pt x="3" y="81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4" y="78"/>
                  </a:lnTo>
                  <a:lnTo>
                    <a:pt x="4" y="77"/>
                  </a:lnTo>
                  <a:lnTo>
                    <a:pt x="2" y="73"/>
                  </a:lnTo>
                  <a:lnTo>
                    <a:pt x="0" y="71"/>
                  </a:lnTo>
                  <a:lnTo>
                    <a:pt x="1" y="68"/>
                  </a:lnTo>
                  <a:lnTo>
                    <a:pt x="6" y="65"/>
                  </a:lnTo>
                  <a:lnTo>
                    <a:pt x="7" y="64"/>
                  </a:lnTo>
                  <a:lnTo>
                    <a:pt x="9" y="61"/>
                  </a:lnTo>
                  <a:lnTo>
                    <a:pt x="12" y="59"/>
                  </a:lnTo>
                  <a:lnTo>
                    <a:pt x="13" y="59"/>
                  </a:lnTo>
                  <a:lnTo>
                    <a:pt x="15" y="62"/>
                  </a:lnTo>
                  <a:lnTo>
                    <a:pt x="17" y="62"/>
                  </a:lnTo>
                  <a:lnTo>
                    <a:pt x="20" y="59"/>
                  </a:lnTo>
                  <a:lnTo>
                    <a:pt x="21" y="59"/>
                  </a:lnTo>
                  <a:lnTo>
                    <a:pt x="25" y="59"/>
                  </a:lnTo>
                  <a:lnTo>
                    <a:pt x="26" y="58"/>
                  </a:lnTo>
                  <a:lnTo>
                    <a:pt x="25" y="55"/>
                  </a:lnTo>
                  <a:lnTo>
                    <a:pt x="25" y="52"/>
                  </a:lnTo>
                  <a:lnTo>
                    <a:pt x="29" y="49"/>
                  </a:lnTo>
                  <a:lnTo>
                    <a:pt x="27" y="49"/>
                  </a:lnTo>
                  <a:lnTo>
                    <a:pt x="21" y="52"/>
                  </a:lnTo>
                  <a:lnTo>
                    <a:pt x="19" y="52"/>
                  </a:lnTo>
                  <a:lnTo>
                    <a:pt x="17" y="49"/>
                  </a:lnTo>
                  <a:lnTo>
                    <a:pt x="15" y="49"/>
                  </a:lnTo>
                  <a:lnTo>
                    <a:pt x="12" y="49"/>
                  </a:lnTo>
                  <a:lnTo>
                    <a:pt x="10" y="48"/>
                  </a:lnTo>
                  <a:lnTo>
                    <a:pt x="8" y="47"/>
                  </a:lnTo>
                  <a:lnTo>
                    <a:pt x="8" y="45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8" y="38"/>
                  </a:lnTo>
                  <a:lnTo>
                    <a:pt x="8" y="37"/>
                  </a:lnTo>
                  <a:lnTo>
                    <a:pt x="11" y="34"/>
                  </a:lnTo>
                  <a:lnTo>
                    <a:pt x="13" y="34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2" y="36"/>
                  </a:lnTo>
                  <a:lnTo>
                    <a:pt x="22" y="37"/>
                  </a:lnTo>
                  <a:lnTo>
                    <a:pt x="26" y="41"/>
                  </a:lnTo>
                  <a:lnTo>
                    <a:pt x="28" y="41"/>
                  </a:lnTo>
                  <a:lnTo>
                    <a:pt x="30" y="39"/>
                  </a:lnTo>
                  <a:lnTo>
                    <a:pt x="32" y="38"/>
                  </a:lnTo>
                  <a:lnTo>
                    <a:pt x="29" y="37"/>
                  </a:lnTo>
                  <a:lnTo>
                    <a:pt x="30" y="32"/>
                  </a:lnTo>
                  <a:lnTo>
                    <a:pt x="24" y="31"/>
                  </a:lnTo>
                  <a:lnTo>
                    <a:pt x="24" y="27"/>
                  </a:lnTo>
                  <a:lnTo>
                    <a:pt x="21" y="22"/>
                  </a:lnTo>
                  <a:lnTo>
                    <a:pt x="19" y="19"/>
                  </a:lnTo>
                  <a:lnTo>
                    <a:pt x="21" y="16"/>
                  </a:lnTo>
                  <a:lnTo>
                    <a:pt x="25" y="16"/>
                  </a:lnTo>
                  <a:lnTo>
                    <a:pt x="29" y="15"/>
                  </a:lnTo>
                  <a:lnTo>
                    <a:pt x="32" y="9"/>
                  </a:lnTo>
                  <a:lnTo>
                    <a:pt x="35" y="6"/>
                  </a:lnTo>
                  <a:lnTo>
                    <a:pt x="39" y="4"/>
                  </a:lnTo>
                  <a:lnTo>
                    <a:pt x="42" y="2"/>
                  </a:lnTo>
                  <a:lnTo>
                    <a:pt x="44" y="3"/>
                  </a:lnTo>
                  <a:lnTo>
                    <a:pt x="49" y="0"/>
                  </a:lnTo>
                  <a:lnTo>
                    <a:pt x="50" y="3"/>
                  </a:lnTo>
                  <a:lnTo>
                    <a:pt x="57" y="3"/>
                  </a:lnTo>
                  <a:lnTo>
                    <a:pt x="59" y="6"/>
                  </a:lnTo>
                  <a:lnTo>
                    <a:pt x="60" y="7"/>
                  </a:lnTo>
                  <a:lnTo>
                    <a:pt x="64" y="7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8"/>
                  </a:lnTo>
                  <a:lnTo>
                    <a:pt x="75" y="6"/>
                  </a:lnTo>
                  <a:lnTo>
                    <a:pt x="77" y="6"/>
                  </a:lnTo>
                  <a:lnTo>
                    <a:pt x="82" y="7"/>
                  </a:lnTo>
                  <a:lnTo>
                    <a:pt x="83" y="7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57" name="Freeform 74">
              <a:extLst>
                <a:ext uri="{FF2B5EF4-FFF2-40B4-BE49-F238E27FC236}">
                  <a16:creationId xmlns:a16="http://schemas.microsoft.com/office/drawing/2014/main" id="{88190AB6-348F-4E23-B9E5-E91D0A34E48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708" y="3613"/>
              <a:ext cx="71" cy="75"/>
            </a:xfrm>
            <a:custGeom>
              <a:avLst/>
              <a:gdLst>
                <a:gd name="T0" fmla="*/ 2147483646 w 13"/>
                <a:gd name="T1" fmla="*/ 0 h 14"/>
                <a:gd name="T2" fmla="*/ 2147483646 w 13"/>
                <a:gd name="T3" fmla="*/ 2147483646 h 14"/>
                <a:gd name="T4" fmla="*/ 2147483646 w 13"/>
                <a:gd name="T5" fmla="*/ 2147483646 h 14"/>
                <a:gd name="T6" fmla="*/ 2147483646 w 13"/>
                <a:gd name="T7" fmla="*/ 2147483646 h 14"/>
                <a:gd name="T8" fmla="*/ 0 w 13"/>
                <a:gd name="T9" fmla="*/ 2147483646 h 14"/>
                <a:gd name="T10" fmla="*/ 0 w 13"/>
                <a:gd name="T11" fmla="*/ 2147483646 h 14"/>
                <a:gd name="T12" fmla="*/ 0 w 13"/>
                <a:gd name="T13" fmla="*/ 2147483646 h 14"/>
                <a:gd name="T14" fmla="*/ 2147483646 w 13"/>
                <a:gd name="T15" fmla="*/ 2147483646 h 14"/>
                <a:gd name="T16" fmla="*/ 2147483646 w 13"/>
                <a:gd name="T17" fmla="*/ 2147483646 h 14"/>
                <a:gd name="T18" fmla="*/ 2147483646 w 13"/>
                <a:gd name="T19" fmla="*/ 2147483646 h 14"/>
                <a:gd name="T20" fmla="*/ 2147483646 w 13"/>
                <a:gd name="T21" fmla="*/ 2147483646 h 14"/>
                <a:gd name="T22" fmla="*/ 2147483646 w 13"/>
                <a:gd name="T23" fmla="*/ 2147483646 h 14"/>
                <a:gd name="T24" fmla="*/ 2147483646 w 13"/>
                <a:gd name="T25" fmla="*/ 2147483646 h 14"/>
                <a:gd name="T26" fmla="*/ 2147483646 w 13"/>
                <a:gd name="T27" fmla="*/ 2147483646 h 14"/>
                <a:gd name="T28" fmla="*/ 2147483646 w 13"/>
                <a:gd name="T29" fmla="*/ 0 h 14"/>
                <a:gd name="T30" fmla="*/ 2147483646 w 13"/>
                <a:gd name="T31" fmla="*/ 0 h 14"/>
                <a:gd name="T32" fmla="*/ 2147483646 w 13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"/>
                <a:gd name="T52" fmla="*/ 0 h 14"/>
                <a:gd name="T53" fmla="*/ 13 w 13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" h="14">
                  <a:moveTo>
                    <a:pt x="10" y="0"/>
                  </a:moveTo>
                  <a:lnTo>
                    <a:pt x="7" y="2"/>
                  </a:lnTo>
                  <a:lnTo>
                    <a:pt x="6" y="6"/>
                  </a:lnTo>
                  <a:lnTo>
                    <a:pt x="3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1" y="14"/>
                  </a:lnTo>
                  <a:lnTo>
                    <a:pt x="4" y="13"/>
                  </a:lnTo>
                  <a:lnTo>
                    <a:pt x="5" y="12"/>
                  </a:lnTo>
                  <a:lnTo>
                    <a:pt x="11" y="10"/>
                  </a:lnTo>
                  <a:lnTo>
                    <a:pt x="13" y="7"/>
                  </a:lnTo>
                  <a:lnTo>
                    <a:pt x="12" y="5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2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58" name="Freeform 75">
              <a:extLst>
                <a:ext uri="{FF2B5EF4-FFF2-40B4-BE49-F238E27FC236}">
                  <a16:creationId xmlns:a16="http://schemas.microsoft.com/office/drawing/2014/main" id="{DA411264-F71A-4F65-A9C9-DFA7E61621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97" y="3311"/>
              <a:ext cx="38" cy="44"/>
            </a:xfrm>
            <a:custGeom>
              <a:avLst/>
              <a:gdLst>
                <a:gd name="T0" fmla="*/ 0 w 7"/>
                <a:gd name="T1" fmla="*/ 0 h 8"/>
                <a:gd name="T2" fmla="*/ 2147483646 w 7"/>
                <a:gd name="T3" fmla="*/ 2147483646 h 8"/>
                <a:gd name="T4" fmla="*/ 2147483646 w 7"/>
                <a:gd name="T5" fmla="*/ 2147483646 h 8"/>
                <a:gd name="T6" fmla="*/ 2147483646 w 7"/>
                <a:gd name="T7" fmla="*/ 2147483646 h 8"/>
                <a:gd name="T8" fmla="*/ 2147483646 w 7"/>
                <a:gd name="T9" fmla="*/ 2147483646 h 8"/>
                <a:gd name="T10" fmla="*/ 2147483646 w 7"/>
                <a:gd name="T11" fmla="*/ 2147483646 h 8"/>
                <a:gd name="T12" fmla="*/ 2147483646 w 7"/>
                <a:gd name="T13" fmla="*/ 2147483646 h 8"/>
                <a:gd name="T14" fmla="*/ 2147483646 w 7"/>
                <a:gd name="T15" fmla="*/ 2147483646 h 8"/>
                <a:gd name="T16" fmla="*/ 2147483646 w 7"/>
                <a:gd name="T17" fmla="*/ 0 h 8"/>
                <a:gd name="T18" fmla="*/ 2147483646 w 7"/>
                <a:gd name="T19" fmla="*/ 0 h 8"/>
                <a:gd name="T20" fmla="*/ 0 w 7"/>
                <a:gd name="T21" fmla="*/ 0 h 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7"/>
                <a:gd name="T34" fmla="*/ 0 h 8"/>
                <a:gd name="T35" fmla="*/ 7 w 7"/>
                <a:gd name="T36" fmla="*/ 8 h 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7" h="8">
                  <a:moveTo>
                    <a:pt x="0" y="0"/>
                  </a:moveTo>
                  <a:lnTo>
                    <a:pt x="1" y="2"/>
                  </a:lnTo>
                  <a:lnTo>
                    <a:pt x="1" y="5"/>
                  </a:lnTo>
                  <a:lnTo>
                    <a:pt x="2" y="6"/>
                  </a:lnTo>
                  <a:lnTo>
                    <a:pt x="4" y="6"/>
                  </a:lnTo>
                  <a:lnTo>
                    <a:pt x="5" y="8"/>
                  </a:lnTo>
                  <a:lnTo>
                    <a:pt x="7" y="6"/>
                  </a:lnTo>
                  <a:lnTo>
                    <a:pt x="5" y="3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59" name="Freeform 76">
              <a:extLst>
                <a:ext uri="{FF2B5EF4-FFF2-40B4-BE49-F238E27FC236}">
                  <a16:creationId xmlns:a16="http://schemas.microsoft.com/office/drawing/2014/main" id="{0CB9FCA6-4622-4BE2-8613-CA4CA51AA58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49" y="3694"/>
              <a:ext cx="156" cy="39"/>
            </a:xfrm>
            <a:custGeom>
              <a:avLst/>
              <a:gdLst>
                <a:gd name="T0" fmla="*/ 2147483646 w 29"/>
                <a:gd name="T1" fmla="*/ 2147483646 h 7"/>
                <a:gd name="T2" fmla="*/ 2147483646 w 29"/>
                <a:gd name="T3" fmla="*/ 0 h 7"/>
                <a:gd name="T4" fmla="*/ 2147483646 w 29"/>
                <a:gd name="T5" fmla="*/ 0 h 7"/>
                <a:gd name="T6" fmla="*/ 2147483646 w 29"/>
                <a:gd name="T7" fmla="*/ 0 h 7"/>
                <a:gd name="T8" fmla="*/ 2147483646 w 29"/>
                <a:gd name="T9" fmla="*/ 2147483646 h 7"/>
                <a:gd name="T10" fmla="*/ 2147483646 w 29"/>
                <a:gd name="T11" fmla="*/ 2147483646 h 7"/>
                <a:gd name="T12" fmla="*/ 2147483646 w 29"/>
                <a:gd name="T13" fmla="*/ 2147483646 h 7"/>
                <a:gd name="T14" fmla="*/ 2147483646 w 29"/>
                <a:gd name="T15" fmla="*/ 2147483646 h 7"/>
                <a:gd name="T16" fmla="*/ 0 w 29"/>
                <a:gd name="T17" fmla="*/ 2147483646 h 7"/>
                <a:gd name="T18" fmla="*/ 0 w 29"/>
                <a:gd name="T19" fmla="*/ 2147483646 h 7"/>
                <a:gd name="T20" fmla="*/ 2147483646 w 29"/>
                <a:gd name="T21" fmla="*/ 2147483646 h 7"/>
                <a:gd name="T22" fmla="*/ 2147483646 w 29"/>
                <a:gd name="T23" fmla="*/ 2147483646 h 7"/>
                <a:gd name="T24" fmla="*/ 2147483646 w 29"/>
                <a:gd name="T25" fmla="*/ 2147483646 h 7"/>
                <a:gd name="T26" fmla="*/ 2147483646 w 29"/>
                <a:gd name="T27" fmla="*/ 2147483646 h 7"/>
                <a:gd name="T28" fmla="*/ 2147483646 w 29"/>
                <a:gd name="T29" fmla="*/ 2147483646 h 7"/>
                <a:gd name="T30" fmla="*/ 2147483646 w 29"/>
                <a:gd name="T31" fmla="*/ 2147483646 h 7"/>
                <a:gd name="T32" fmla="*/ 2147483646 w 29"/>
                <a:gd name="T33" fmla="*/ 2147483646 h 7"/>
                <a:gd name="T34" fmla="*/ 2147483646 w 29"/>
                <a:gd name="T35" fmla="*/ 2147483646 h 7"/>
                <a:gd name="T36" fmla="*/ 2147483646 w 29"/>
                <a:gd name="T37" fmla="*/ 2147483646 h 7"/>
                <a:gd name="T38" fmla="*/ 2147483646 w 29"/>
                <a:gd name="T39" fmla="*/ 2147483646 h 7"/>
                <a:gd name="T40" fmla="*/ 2147483646 w 29"/>
                <a:gd name="T41" fmla="*/ 2147483646 h 7"/>
                <a:gd name="T42" fmla="*/ 2147483646 w 29"/>
                <a:gd name="T43" fmla="*/ 2147483646 h 7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9"/>
                <a:gd name="T67" fmla="*/ 0 h 7"/>
                <a:gd name="T68" fmla="*/ 29 w 29"/>
                <a:gd name="T69" fmla="*/ 7 h 7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9" h="7">
                  <a:moveTo>
                    <a:pt x="29" y="2"/>
                  </a:moveTo>
                  <a:lnTo>
                    <a:pt x="26" y="0"/>
                  </a:lnTo>
                  <a:lnTo>
                    <a:pt x="23" y="0"/>
                  </a:lnTo>
                  <a:lnTo>
                    <a:pt x="21" y="0"/>
                  </a:lnTo>
                  <a:lnTo>
                    <a:pt x="19" y="1"/>
                  </a:lnTo>
                  <a:lnTo>
                    <a:pt x="15" y="3"/>
                  </a:lnTo>
                  <a:lnTo>
                    <a:pt x="10" y="4"/>
                  </a:lnTo>
                  <a:lnTo>
                    <a:pt x="1" y="3"/>
                  </a:lnTo>
                  <a:lnTo>
                    <a:pt x="0" y="4"/>
                  </a:lnTo>
                  <a:lnTo>
                    <a:pt x="0" y="5"/>
                  </a:lnTo>
                  <a:lnTo>
                    <a:pt x="1" y="6"/>
                  </a:lnTo>
                  <a:lnTo>
                    <a:pt x="4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2" y="6"/>
                  </a:lnTo>
                  <a:lnTo>
                    <a:pt x="13" y="6"/>
                  </a:lnTo>
                  <a:lnTo>
                    <a:pt x="20" y="6"/>
                  </a:lnTo>
                  <a:lnTo>
                    <a:pt x="23" y="5"/>
                  </a:lnTo>
                  <a:lnTo>
                    <a:pt x="24" y="5"/>
                  </a:lnTo>
                  <a:lnTo>
                    <a:pt x="28" y="5"/>
                  </a:lnTo>
                  <a:lnTo>
                    <a:pt x="29" y="4"/>
                  </a:lnTo>
                  <a:lnTo>
                    <a:pt x="29" y="2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0" name="Freeform 77">
              <a:extLst>
                <a:ext uri="{FF2B5EF4-FFF2-40B4-BE49-F238E27FC236}">
                  <a16:creationId xmlns:a16="http://schemas.microsoft.com/office/drawing/2014/main" id="{94D59677-A1F5-4954-8588-241257D3A13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385" y="3470"/>
              <a:ext cx="50" cy="27"/>
            </a:xfrm>
            <a:custGeom>
              <a:avLst/>
              <a:gdLst>
                <a:gd name="T0" fmla="*/ 2147483646 w 9"/>
                <a:gd name="T1" fmla="*/ 0 h 5"/>
                <a:gd name="T2" fmla="*/ 0 w 9"/>
                <a:gd name="T3" fmla="*/ 2147483646 h 5"/>
                <a:gd name="T4" fmla="*/ 2147483646 w 9"/>
                <a:gd name="T5" fmla="*/ 2147483646 h 5"/>
                <a:gd name="T6" fmla="*/ 2147483646 w 9"/>
                <a:gd name="T7" fmla="*/ 2147483646 h 5"/>
                <a:gd name="T8" fmla="*/ 2147483646 w 9"/>
                <a:gd name="T9" fmla="*/ 2147483646 h 5"/>
                <a:gd name="T10" fmla="*/ 2147483646 w 9"/>
                <a:gd name="T11" fmla="*/ 2147483646 h 5"/>
                <a:gd name="T12" fmla="*/ 2147483646 w 9"/>
                <a:gd name="T13" fmla="*/ 2147483646 h 5"/>
                <a:gd name="T14" fmla="*/ 2147483646 w 9"/>
                <a:gd name="T15" fmla="*/ 2147483646 h 5"/>
                <a:gd name="T16" fmla="*/ 2147483646 w 9"/>
                <a:gd name="T17" fmla="*/ 0 h 5"/>
                <a:gd name="T18" fmla="*/ 2147483646 w 9"/>
                <a:gd name="T19" fmla="*/ 0 h 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"/>
                <a:gd name="T31" fmla="*/ 0 h 5"/>
                <a:gd name="T32" fmla="*/ 9 w 9"/>
                <a:gd name="T33" fmla="*/ 5 h 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" h="5">
                  <a:moveTo>
                    <a:pt x="1" y="0"/>
                  </a:moveTo>
                  <a:lnTo>
                    <a:pt x="0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  <a:lnTo>
                    <a:pt x="9" y="3"/>
                  </a:lnTo>
                  <a:lnTo>
                    <a:pt x="7" y="1"/>
                  </a:lnTo>
                  <a:lnTo>
                    <a:pt x="4" y="1"/>
                  </a:lnTo>
                  <a:lnTo>
                    <a:pt x="3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1" name="Freeform 78">
              <a:extLst>
                <a:ext uri="{FF2B5EF4-FFF2-40B4-BE49-F238E27FC236}">
                  <a16:creationId xmlns:a16="http://schemas.microsoft.com/office/drawing/2014/main" id="{6DE708F3-F4C5-4ECA-9A6A-D274D1AE756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216" y="3722"/>
              <a:ext cx="68" cy="22"/>
            </a:xfrm>
            <a:custGeom>
              <a:avLst/>
              <a:gdLst>
                <a:gd name="T0" fmla="*/ 0 w 13"/>
                <a:gd name="T1" fmla="*/ 2147483646 h 4"/>
                <a:gd name="T2" fmla="*/ 2147483646 w 13"/>
                <a:gd name="T3" fmla="*/ 2147483646 h 4"/>
                <a:gd name="T4" fmla="*/ 2147483646 w 13"/>
                <a:gd name="T5" fmla="*/ 2147483646 h 4"/>
                <a:gd name="T6" fmla="*/ 2147483646 w 13"/>
                <a:gd name="T7" fmla="*/ 2147483646 h 4"/>
                <a:gd name="T8" fmla="*/ 2147483646 w 13"/>
                <a:gd name="T9" fmla="*/ 2147483646 h 4"/>
                <a:gd name="T10" fmla="*/ 2147483646 w 13"/>
                <a:gd name="T11" fmla="*/ 2147483646 h 4"/>
                <a:gd name="T12" fmla="*/ 2147483646 w 13"/>
                <a:gd name="T13" fmla="*/ 2147483646 h 4"/>
                <a:gd name="T14" fmla="*/ 2147483646 w 13"/>
                <a:gd name="T15" fmla="*/ 0 h 4"/>
                <a:gd name="T16" fmla="*/ 2147483646 w 13"/>
                <a:gd name="T17" fmla="*/ 0 h 4"/>
                <a:gd name="T18" fmla="*/ 2147483646 w 13"/>
                <a:gd name="T19" fmla="*/ 2147483646 h 4"/>
                <a:gd name="T20" fmla="*/ 2147483646 w 13"/>
                <a:gd name="T21" fmla="*/ 2147483646 h 4"/>
                <a:gd name="T22" fmla="*/ 2147483646 w 13"/>
                <a:gd name="T23" fmla="*/ 2147483646 h 4"/>
                <a:gd name="T24" fmla="*/ 0 w 13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"/>
                <a:gd name="T40" fmla="*/ 0 h 4"/>
                <a:gd name="T41" fmla="*/ 13 w 13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" h="4">
                  <a:moveTo>
                    <a:pt x="0" y="2"/>
                  </a:moveTo>
                  <a:lnTo>
                    <a:pt x="1" y="3"/>
                  </a:lnTo>
                  <a:lnTo>
                    <a:pt x="2" y="4"/>
                  </a:lnTo>
                  <a:lnTo>
                    <a:pt x="7" y="4"/>
                  </a:lnTo>
                  <a:lnTo>
                    <a:pt x="10" y="4"/>
                  </a:lnTo>
                  <a:lnTo>
                    <a:pt x="13" y="3"/>
                  </a:lnTo>
                  <a:lnTo>
                    <a:pt x="13" y="2"/>
                  </a:lnTo>
                  <a:lnTo>
                    <a:pt x="10" y="0"/>
                  </a:lnTo>
                  <a:lnTo>
                    <a:pt x="9" y="0"/>
                  </a:lnTo>
                  <a:lnTo>
                    <a:pt x="7" y="2"/>
                  </a:lnTo>
                  <a:lnTo>
                    <a:pt x="6" y="2"/>
                  </a:lnTo>
                  <a:lnTo>
                    <a:pt x="2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2" name="Freeform 79">
              <a:extLst>
                <a:ext uri="{FF2B5EF4-FFF2-40B4-BE49-F238E27FC236}">
                  <a16:creationId xmlns:a16="http://schemas.microsoft.com/office/drawing/2014/main" id="{19CA34E0-E09A-4AD4-8288-99F676F658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25" y="3672"/>
              <a:ext cx="80" cy="22"/>
            </a:xfrm>
            <a:custGeom>
              <a:avLst/>
              <a:gdLst>
                <a:gd name="T0" fmla="*/ 0 w 15"/>
                <a:gd name="T1" fmla="*/ 2147483646 h 4"/>
                <a:gd name="T2" fmla="*/ 2147483646 w 15"/>
                <a:gd name="T3" fmla="*/ 2147483646 h 4"/>
                <a:gd name="T4" fmla="*/ 2147483646 w 15"/>
                <a:gd name="T5" fmla="*/ 2147483646 h 4"/>
                <a:gd name="T6" fmla="*/ 2147483646 w 15"/>
                <a:gd name="T7" fmla="*/ 2147483646 h 4"/>
                <a:gd name="T8" fmla="*/ 2147483646 w 15"/>
                <a:gd name="T9" fmla="*/ 2147483646 h 4"/>
                <a:gd name="T10" fmla="*/ 2147483646 w 15"/>
                <a:gd name="T11" fmla="*/ 2147483646 h 4"/>
                <a:gd name="T12" fmla="*/ 2147483646 w 15"/>
                <a:gd name="T13" fmla="*/ 2147483646 h 4"/>
                <a:gd name="T14" fmla="*/ 2147483646 w 15"/>
                <a:gd name="T15" fmla="*/ 2147483646 h 4"/>
                <a:gd name="T16" fmla="*/ 2147483646 w 15"/>
                <a:gd name="T17" fmla="*/ 2147483646 h 4"/>
                <a:gd name="T18" fmla="*/ 2147483646 w 15"/>
                <a:gd name="T19" fmla="*/ 0 h 4"/>
                <a:gd name="T20" fmla="*/ 2147483646 w 15"/>
                <a:gd name="T21" fmla="*/ 0 h 4"/>
                <a:gd name="T22" fmla="*/ 2147483646 w 15"/>
                <a:gd name="T23" fmla="*/ 0 h 4"/>
                <a:gd name="T24" fmla="*/ 0 w 15"/>
                <a:gd name="T25" fmla="*/ 2147483646 h 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5"/>
                <a:gd name="T40" fmla="*/ 0 h 4"/>
                <a:gd name="T41" fmla="*/ 15 w 15"/>
                <a:gd name="T42" fmla="*/ 4 h 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5" h="4">
                  <a:moveTo>
                    <a:pt x="0" y="1"/>
                  </a:moveTo>
                  <a:lnTo>
                    <a:pt x="1" y="1"/>
                  </a:lnTo>
                  <a:lnTo>
                    <a:pt x="3" y="2"/>
                  </a:lnTo>
                  <a:lnTo>
                    <a:pt x="7" y="2"/>
                  </a:lnTo>
                  <a:lnTo>
                    <a:pt x="12" y="3"/>
                  </a:lnTo>
                  <a:lnTo>
                    <a:pt x="15" y="4"/>
                  </a:lnTo>
                  <a:lnTo>
                    <a:pt x="15" y="3"/>
                  </a:lnTo>
                  <a:lnTo>
                    <a:pt x="15" y="2"/>
                  </a:lnTo>
                  <a:lnTo>
                    <a:pt x="11" y="1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3" name="Freeform 80">
              <a:extLst>
                <a:ext uri="{FF2B5EF4-FFF2-40B4-BE49-F238E27FC236}">
                  <a16:creationId xmlns:a16="http://schemas.microsoft.com/office/drawing/2014/main" id="{C59D5AFE-70BB-447F-9521-F4D01F8D7F3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5" y="3663"/>
              <a:ext cx="32" cy="15"/>
            </a:xfrm>
            <a:custGeom>
              <a:avLst/>
              <a:gdLst>
                <a:gd name="T0" fmla="*/ 0 w 6"/>
                <a:gd name="T1" fmla="*/ 2147483646 h 3"/>
                <a:gd name="T2" fmla="*/ 2147483646 w 6"/>
                <a:gd name="T3" fmla="*/ 2147483646 h 3"/>
                <a:gd name="T4" fmla="*/ 2147483646 w 6"/>
                <a:gd name="T5" fmla="*/ 2147483646 h 3"/>
                <a:gd name="T6" fmla="*/ 2147483646 w 6"/>
                <a:gd name="T7" fmla="*/ 2147483646 h 3"/>
                <a:gd name="T8" fmla="*/ 2147483646 w 6"/>
                <a:gd name="T9" fmla="*/ 2147483646 h 3"/>
                <a:gd name="T10" fmla="*/ 2147483646 w 6"/>
                <a:gd name="T11" fmla="*/ 2147483646 h 3"/>
                <a:gd name="T12" fmla="*/ 2147483646 w 6"/>
                <a:gd name="T13" fmla="*/ 0 h 3"/>
                <a:gd name="T14" fmla="*/ 2147483646 w 6"/>
                <a:gd name="T15" fmla="*/ 0 h 3"/>
                <a:gd name="T16" fmla="*/ 0 w 6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"/>
                <a:gd name="T28" fmla="*/ 0 h 3"/>
                <a:gd name="T29" fmla="*/ 6 w 6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" h="3">
                  <a:moveTo>
                    <a:pt x="0" y="1"/>
                  </a:moveTo>
                  <a:lnTo>
                    <a:pt x="1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6" y="3"/>
                  </a:lnTo>
                  <a:lnTo>
                    <a:pt x="6" y="2"/>
                  </a:lnTo>
                  <a:lnTo>
                    <a:pt x="4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4" name="Freeform 81">
              <a:extLst>
                <a:ext uri="{FF2B5EF4-FFF2-40B4-BE49-F238E27FC236}">
                  <a16:creationId xmlns:a16="http://schemas.microsoft.com/office/drawing/2014/main" id="{51B9B314-5E4F-492D-87AE-405B3C8DB400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31" y="3602"/>
              <a:ext cx="23" cy="16"/>
            </a:xfrm>
            <a:custGeom>
              <a:avLst/>
              <a:gdLst>
                <a:gd name="T0" fmla="*/ 0 w 4"/>
                <a:gd name="T1" fmla="*/ 2147483646 h 3"/>
                <a:gd name="T2" fmla="*/ 0 w 4"/>
                <a:gd name="T3" fmla="*/ 2147483646 h 3"/>
                <a:gd name="T4" fmla="*/ 2147483646 w 4"/>
                <a:gd name="T5" fmla="*/ 2147483646 h 3"/>
                <a:gd name="T6" fmla="*/ 2147483646 w 4"/>
                <a:gd name="T7" fmla="*/ 2147483646 h 3"/>
                <a:gd name="T8" fmla="*/ 2147483646 w 4"/>
                <a:gd name="T9" fmla="*/ 2147483646 h 3"/>
                <a:gd name="T10" fmla="*/ 2147483646 w 4"/>
                <a:gd name="T11" fmla="*/ 2147483646 h 3"/>
                <a:gd name="T12" fmla="*/ 2147483646 w 4"/>
                <a:gd name="T13" fmla="*/ 0 h 3"/>
                <a:gd name="T14" fmla="*/ 2147483646 w 4"/>
                <a:gd name="T15" fmla="*/ 0 h 3"/>
                <a:gd name="T16" fmla="*/ 0 w 4"/>
                <a:gd name="T17" fmla="*/ 2147483646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"/>
                <a:gd name="T28" fmla="*/ 0 h 3"/>
                <a:gd name="T29" fmla="*/ 4 w 4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" h="3">
                  <a:moveTo>
                    <a:pt x="0" y="1"/>
                  </a:moveTo>
                  <a:lnTo>
                    <a:pt x="0" y="2"/>
                  </a:lnTo>
                  <a:lnTo>
                    <a:pt x="2" y="3"/>
                  </a:lnTo>
                  <a:lnTo>
                    <a:pt x="3" y="3"/>
                  </a:lnTo>
                  <a:lnTo>
                    <a:pt x="4" y="2"/>
                  </a:lnTo>
                  <a:lnTo>
                    <a:pt x="4" y="1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65" name="Freeform 82">
              <a:extLst>
                <a:ext uri="{FF2B5EF4-FFF2-40B4-BE49-F238E27FC236}">
                  <a16:creationId xmlns:a16="http://schemas.microsoft.com/office/drawing/2014/main" id="{07864795-A619-45B2-AE12-7CE54A0E0FF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523" y="3420"/>
              <a:ext cx="43" cy="28"/>
            </a:xfrm>
            <a:custGeom>
              <a:avLst/>
              <a:gdLst>
                <a:gd name="T0" fmla="*/ 0 w 8"/>
                <a:gd name="T1" fmla="*/ 2147483646 h 5"/>
                <a:gd name="T2" fmla="*/ 2147483646 w 8"/>
                <a:gd name="T3" fmla="*/ 2147483646 h 5"/>
                <a:gd name="T4" fmla="*/ 2147483646 w 8"/>
                <a:gd name="T5" fmla="*/ 2147483646 h 5"/>
                <a:gd name="T6" fmla="*/ 2147483646 w 8"/>
                <a:gd name="T7" fmla="*/ 2147483646 h 5"/>
                <a:gd name="T8" fmla="*/ 2147483646 w 8"/>
                <a:gd name="T9" fmla="*/ 2147483646 h 5"/>
                <a:gd name="T10" fmla="*/ 2147483646 w 8"/>
                <a:gd name="T11" fmla="*/ 2147483646 h 5"/>
                <a:gd name="T12" fmla="*/ 2147483646 w 8"/>
                <a:gd name="T13" fmla="*/ 2147483646 h 5"/>
                <a:gd name="T14" fmla="*/ 2147483646 w 8"/>
                <a:gd name="T15" fmla="*/ 2147483646 h 5"/>
                <a:gd name="T16" fmla="*/ 2147483646 w 8"/>
                <a:gd name="T17" fmla="*/ 0 h 5"/>
                <a:gd name="T18" fmla="*/ 2147483646 w 8"/>
                <a:gd name="T19" fmla="*/ 2147483646 h 5"/>
                <a:gd name="T20" fmla="*/ 0 w 8"/>
                <a:gd name="T21" fmla="*/ 2147483646 h 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"/>
                <a:gd name="T34" fmla="*/ 0 h 5"/>
                <a:gd name="T35" fmla="*/ 8 w 8"/>
                <a:gd name="T36" fmla="*/ 5 h 5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" h="5">
                  <a:moveTo>
                    <a:pt x="0" y="2"/>
                  </a:moveTo>
                  <a:lnTo>
                    <a:pt x="2" y="3"/>
                  </a:lnTo>
                  <a:lnTo>
                    <a:pt x="6" y="5"/>
                  </a:lnTo>
                  <a:lnTo>
                    <a:pt x="7" y="5"/>
                  </a:lnTo>
                  <a:lnTo>
                    <a:pt x="8" y="4"/>
                  </a:lnTo>
                  <a:lnTo>
                    <a:pt x="8" y="2"/>
                  </a:lnTo>
                  <a:lnTo>
                    <a:pt x="6" y="1"/>
                  </a:lnTo>
                  <a:lnTo>
                    <a:pt x="3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6EFF7"/>
            </a:solidFill>
            <a:ln w="15875">
              <a:solidFill>
                <a:srgbClr val="003F48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743" name="Rectangle 109">
            <a:extLst>
              <a:ext uri="{FF2B5EF4-FFF2-40B4-BE49-F238E27FC236}">
                <a16:creationId xmlns:a16="http://schemas.microsoft.com/office/drawing/2014/main" id="{61E7FD71-A32E-4EAC-91A7-71E3462CC9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879600"/>
            <a:ext cx="279400" cy="139700"/>
          </a:xfrm>
          <a:prstGeom prst="rect">
            <a:avLst/>
          </a:prstGeom>
          <a:solidFill>
            <a:srgbClr val="F6EFF7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7744" name="Rectangle 110">
            <a:extLst>
              <a:ext uri="{FF2B5EF4-FFF2-40B4-BE49-F238E27FC236}">
                <a16:creationId xmlns:a16="http://schemas.microsoft.com/office/drawing/2014/main" id="{9E2DA061-BDF1-483B-923A-B00DA1B99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1668463"/>
            <a:ext cx="279400" cy="139700"/>
          </a:xfrm>
          <a:prstGeom prst="rect">
            <a:avLst/>
          </a:prstGeom>
          <a:solidFill>
            <a:srgbClr val="BDC9E1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7745" name="Rectangle 111">
            <a:extLst>
              <a:ext uri="{FF2B5EF4-FFF2-40B4-BE49-F238E27FC236}">
                <a16:creationId xmlns:a16="http://schemas.microsoft.com/office/drawing/2014/main" id="{9D423DDA-3636-4076-8A28-13AE620F7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443038"/>
            <a:ext cx="279400" cy="139700"/>
          </a:xfrm>
          <a:prstGeom prst="rect">
            <a:avLst/>
          </a:prstGeom>
          <a:solidFill>
            <a:srgbClr val="67A9CF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7746" name="Rectangle 112">
            <a:extLst>
              <a:ext uri="{FF2B5EF4-FFF2-40B4-BE49-F238E27FC236}">
                <a16:creationId xmlns:a16="http://schemas.microsoft.com/office/drawing/2014/main" id="{5620F12B-846E-4D3A-91F0-32E26480F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225550"/>
            <a:ext cx="279400" cy="139700"/>
          </a:xfrm>
          <a:prstGeom prst="rect">
            <a:avLst/>
          </a:prstGeom>
          <a:solidFill>
            <a:srgbClr val="02818A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7747" name="Rectangle 113">
            <a:extLst>
              <a:ext uri="{FF2B5EF4-FFF2-40B4-BE49-F238E27FC236}">
                <a16:creationId xmlns:a16="http://schemas.microsoft.com/office/drawing/2014/main" id="{330CABFB-2C42-41B3-8994-5BD1393D8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2236788"/>
            <a:ext cx="279400" cy="139700"/>
          </a:xfrm>
          <a:prstGeom prst="rect">
            <a:avLst/>
          </a:prstGeom>
          <a:solidFill>
            <a:srgbClr val="DCEDC8"/>
          </a:solidFill>
          <a:ln w="25400" algn="ctr">
            <a:solidFill>
              <a:srgbClr val="003F48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327748" name="Text Box 114">
            <a:extLst>
              <a:ext uri="{FF2B5EF4-FFF2-40B4-BE49-F238E27FC236}">
                <a16:creationId xmlns:a16="http://schemas.microsoft.com/office/drawing/2014/main" id="{57C1FC58-4A8E-48A8-AE98-7434C2728A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2178050"/>
            <a:ext cx="758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No</a:t>
            </a:r>
            <a:r>
              <a:rPr lang="en-US" altLang="en-US" sz="1200"/>
              <a:t> </a:t>
            </a:r>
            <a:r>
              <a:rPr lang="en-US" altLang="en-US" sz="1200">
                <a:solidFill>
                  <a:srgbClr val="00788A"/>
                </a:solidFill>
              </a:rPr>
              <a:t>Data</a:t>
            </a:r>
          </a:p>
        </p:txBody>
      </p:sp>
      <p:sp>
        <p:nvSpPr>
          <p:cNvPr id="327749" name="Text Box 105">
            <a:extLst>
              <a:ext uri="{FF2B5EF4-FFF2-40B4-BE49-F238E27FC236}">
                <a16:creationId xmlns:a16="http://schemas.microsoft.com/office/drawing/2014/main" id="{056887FB-5C47-4D4E-96BF-D5189A543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1811338"/>
            <a:ext cx="8493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0% - 24%</a:t>
            </a:r>
          </a:p>
        </p:txBody>
      </p:sp>
      <p:sp>
        <p:nvSpPr>
          <p:cNvPr id="327750" name="Text Box 106">
            <a:extLst>
              <a:ext uri="{FF2B5EF4-FFF2-40B4-BE49-F238E27FC236}">
                <a16:creationId xmlns:a16="http://schemas.microsoft.com/office/drawing/2014/main" id="{62C09BA7-7ACB-4C17-B712-AEB33E065A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589088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25% - 49%</a:t>
            </a:r>
          </a:p>
        </p:txBody>
      </p:sp>
      <p:sp>
        <p:nvSpPr>
          <p:cNvPr id="327751" name="Text Box 107">
            <a:extLst>
              <a:ext uri="{FF2B5EF4-FFF2-40B4-BE49-F238E27FC236}">
                <a16:creationId xmlns:a16="http://schemas.microsoft.com/office/drawing/2014/main" id="{0759E49E-7B7A-4E42-82F7-C6B4A3C41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365250"/>
            <a:ext cx="9350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50% - 74%</a:t>
            </a:r>
          </a:p>
        </p:txBody>
      </p:sp>
      <p:sp>
        <p:nvSpPr>
          <p:cNvPr id="327752" name="Text Box 108">
            <a:extLst>
              <a:ext uri="{FF2B5EF4-FFF2-40B4-BE49-F238E27FC236}">
                <a16:creationId xmlns:a16="http://schemas.microsoft.com/office/drawing/2014/main" id="{2B6D8858-5155-41F1-B8A3-7FD8D2F24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8" y="1162050"/>
            <a:ext cx="10207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>
                <a:solidFill>
                  <a:srgbClr val="00788A"/>
                </a:solidFill>
              </a:rPr>
              <a:t>75% - 100%</a:t>
            </a:r>
          </a:p>
        </p:txBody>
      </p:sp>
      <p:sp>
        <p:nvSpPr>
          <p:cNvPr id="327753" name="Rectangle 7">
            <a:extLst>
              <a:ext uri="{FF2B5EF4-FFF2-40B4-BE49-F238E27FC236}">
                <a16:creationId xmlns:a16="http://schemas.microsoft.com/office/drawing/2014/main" id="{440C96A0-C6A6-46C9-91A0-9309A5F2C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41275"/>
            <a:ext cx="8618538" cy="1406525"/>
          </a:xfrm>
          <a:noFill/>
        </p:spPr>
        <p:txBody>
          <a:bodyPr anchor="ctr"/>
          <a:lstStyle/>
          <a:p>
            <a:r>
              <a:rPr lang="en-US" altLang="en-US" sz="1700">
                <a:solidFill>
                  <a:srgbClr val="00788A"/>
                </a:solidFill>
              </a:rPr>
              <a:t>Percentage of secondary schools that developed an action plan that describes steps to meet requirements of district’s local wellness policy</a:t>
            </a:r>
          </a:p>
        </p:txBody>
      </p:sp>
      <p:sp>
        <p:nvSpPr>
          <p:cNvPr id="327754" name="Text Box 101">
            <a:extLst>
              <a:ext uri="{FF2B5EF4-FFF2-40B4-BE49-F238E27FC236}">
                <a16:creationId xmlns:a16="http://schemas.microsoft.com/office/drawing/2014/main" id="{69C0CB87-9B58-44CD-B322-14DA0877E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400" y="5554663"/>
            <a:ext cx="80518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>
              <a:solidFill>
                <a:srgbClr val="00788A"/>
              </a:solidFill>
            </a:endParaRPr>
          </a:p>
        </p:txBody>
      </p:sp>
      <p:sp>
        <p:nvSpPr>
          <p:cNvPr id="327755" name="Text Box 116">
            <a:extLst>
              <a:ext uri="{FF2B5EF4-FFF2-40B4-BE49-F238E27FC236}">
                <a16:creationId xmlns:a16="http://schemas.microsoft.com/office/drawing/2014/main" id="{AD5B7BE1-1F49-437D-A791-7FFF86D5E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463" y="6038850"/>
            <a:ext cx="30003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ä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chemeClr val="tx2"/>
              </a:buClr>
              <a:buSzPct val="70000"/>
              <a:buFont typeface="Monotype Sorts" panose="05010101010101010101" pitchFamily="2" charset="2"/>
              <a:buChar char="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200" b="0" i="1">
                <a:solidFill>
                  <a:srgbClr val="0070C0"/>
                </a:solidFill>
              </a:rPr>
              <a:t>School Health Profiles, 2018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ashtem">
  <a:themeElements>
    <a:clrScheme name="">
      <a:dk1>
        <a:srgbClr val="00279F"/>
      </a:dk1>
      <a:lt1>
        <a:srgbClr val="FFFFFF"/>
      </a:lt1>
      <a:dk2>
        <a:srgbClr val="0000FF"/>
      </a:dk2>
      <a:lt2>
        <a:srgbClr val="FFFF00"/>
      </a:lt2>
      <a:accent1>
        <a:srgbClr val="26CA59"/>
      </a:accent1>
      <a:accent2>
        <a:srgbClr val="6E4EAE"/>
      </a:accent2>
      <a:accent3>
        <a:srgbClr val="AAAAFF"/>
      </a:accent3>
      <a:accent4>
        <a:srgbClr val="DADADA"/>
      </a:accent4>
      <a:accent5>
        <a:srgbClr val="ACE1B5"/>
      </a:accent5>
      <a:accent6>
        <a:srgbClr val="63469D"/>
      </a:accent6>
      <a:hlink>
        <a:srgbClr val="00FFFF"/>
      </a:hlink>
      <a:folHlink>
        <a:srgbClr val="EF3333"/>
      </a:folHlink>
    </a:clrScheme>
    <a:fontScheme name="Dashte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ashte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shtem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shtem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CEH_ATSDR_combined">
  <a:themeElements>
    <a:clrScheme name="Custom 13">
      <a:dk1>
        <a:srgbClr val="0F56DC"/>
      </a:dk1>
      <a:lt1>
        <a:srgbClr val="FFC000"/>
      </a:lt1>
      <a:dk2>
        <a:srgbClr val="FFFFFF"/>
      </a:dk2>
      <a:lt2>
        <a:srgbClr val="FFFFFF"/>
      </a:lt2>
      <a:accent1>
        <a:srgbClr val="4983F2"/>
      </a:accent1>
      <a:accent2>
        <a:srgbClr val="007D57"/>
      </a:accent2>
      <a:accent3>
        <a:srgbClr val="9A3B26"/>
      </a:accent3>
      <a:accent4>
        <a:srgbClr val="7F7F7F"/>
      </a:accent4>
      <a:accent5>
        <a:srgbClr val="0F56DC"/>
      </a:accent5>
      <a:accent6>
        <a:srgbClr val="002060"/>
      </a:accent6>
      <a:hlink>
        <a:srgbClr val="0F56DC"/>
      </a:hlink>
      <a:folHlink>
        <a:srgbClr val="3077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0000"/>
            </a:solidFill>
            <a:latin typeface="Calibri" panose="020F050202020403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K:\GRAPHICS\LOGOS\DASHTEM.PPT</Template>
  <TotalTime>29871</TotalTime>
  <Words>1457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Courier New</vt:lpstr>
      <vt:lpstr>Monotype Sorts</vt:lpstr>
      <vt:lpstr>Myriad Web Pro</vt:lpstr>
      <vt:lpstr>Times New Roman</vt:lpstr>
      <vt:lpstr>Wingdings</vt:lpstr>
      <vt:lpstr>Dashtem</vt:lpstr>
      <vt:lpstr>NCEH_ATSDR_combined</vt:lpstr>
      <vt:lpstr>Local Wellness Policies</vt:lpstr>
      <vt:lpstr>Percentage of secondary schools that reviewed district’s local wellness policy</vt:lpstr>
      <vt:lpstr>Percentage of secondary schools that helped revise district’s local wellness policy</vt:lpstr>
      <vt:lpstr>Percentage of secondary schools that communicated to school staff about district’s local wellness policy</vt:lpstr>
      <vt:lpstr>Percentage of secondary schools that communicated to parents and families about district’s local wellness policy</vt:lpstr>
      <vt:lpstr>Percentage of secondary schools that communicated to students about district’s local wellness policy</vt:lpstr>
      <vt:lpstr>Percentage of secondary schools that measured compliance with district’s local wellness policy</vt:lpstr>
      <vt:lpstr>Percentage of secondary schools that developed an action plan that describes steps to meet requirements of district’s local wellness policy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Profile State Maps</dc:title>
  <dc:subject>The Youth Risk Behavior Surveillance System</dc:subject>
  <dc:creator>Thornton, Jemekia (CDC/DDID/NCHHSTP/DASH)</dc:creator>
  <cp:lastModifiedBy>Sibert, Kelli (CDC/DDID/NCHHSTP/OD) (CTR)</cp:lastModifiedBy>
  <cp:revision>1679</cp:revision>
  <cp:lastPrinted>2019-11-01T16:40:46Z</cp:lastPrinted>
  <dcterms:created xsi:type="dcterms:W3CDTF">1999-06-07T17:41:32Z</dcterms:created>
  <dcterms:modified xsi:type="dcterms:W3CDTF">2019-11-08T16:01:51Z</dcterms:modified>
</cp:coreProperties>
</file>