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1"/>
    <p:sldMasterId id="2147483716" r:id="rId2"/>
  </p:sldMasterIdLst>
  <p:notesMasterIdLst>
    <p:notesMasterId r:id="rId10"/>
  </p:notesMasterIdLst>
  <p:handoutMasterIdLst>
    <p:handoutMasterId r:id="rId11"/>
  </p:handoutMasterIdLst>
  <p:sldIdLst>
    <p:sldId id="640" r:id="rId3"/>
    <p:sldId id="561" r:id="rId4"/>
    <p:sldId id="562" r:id="rId5"/>
    <p:sldId id="563" r:id="rId6"/>
    <p:sldId id="564" r:id="rId7"/>
    <p:sldId id="565" r:id="rId8"/>
    <p:sldId id="566" r:id="rId9"/>
  </p:sldIdLst>
  <p:sldSz cx="9144000" cy="6858000" type="screen4x3"/>
  <p:notesSz cx="7010400" cy="9296400"/>
  <p:defaultTextStyle>
    <a:defPPr>
      <a:defRPr lang="en-US"/>
    </a:defPPr>
    <a:lvl1pPr algn="l" rtl="0" eaLnBrk="0" fontAlgn="base" hangingPunct="0">
      <a:spcBef>
        <a:spcPct val="0"/>
      </a:spcBef>
      <a:spcAft>
        <a:spcPct val="0"/>
      </a:spcAft>
      <a:defRPr b="1" kern="1200">
        <a:solidFill>
          <a:schemeClr val="tx2"/>
        </a:solidFill>
        <a:latin typeface="Arial" panose="020B0604020202020204" pitchFamily="34" charset="0"/>
        <a:ea typeface="+mn-ea"/>
        <a:cs typeface="+mn-cs"/>
      </a:defRPr>
    </a:lvl1pPr>
    <a:lvl2pPr marL="457200" algn="l" rtl="0" eaLnBrk="0" fontAlgn="base" hangingPunct="0">
      <a:spcBef>
        <a:spcPct val="0"/>
      </a:spcBef>
      <a:spcAft>
        <a:spcPct val="0"/>
      </a:spcAft>
      <a:defRPr b="1" kern="1200">
        <a:solidFill>
          <a:schemeClr val="tx2"/>
        </a:solidFill>
        <a:latin typeface="Arial" panose="020B0604020202020204" pitchFamily="34" charset="0"/>
        <a:ea typeface="+mn-ea"/>
        <a:cs typeface="+mn-cs"/>
      </a:defRPr>
    </a:lvl2pPr>
    <a:lvl3pPr marL="914400" algn="l" rtl="0" eaLnBrk="0" fontAlgn="base" hangingPunct="0">
      <a:spcBef>
        <a:spcPct val="0"/>
      </a:spcBef>
      <a:spcAft>
        <a:spcPct val="0"/>
      </a:spcAft>
      <a:defRPr b="1" kern="1200">
        <a:solidFill>
          <a:schemeClr val="tx2"/>
        </a:solidFill>
        <a:latin typeface="Arial" panose="020B0604020202020204" pitchFamily="34" charset="0"/>
        <a:ea typeface="+mn-ea"/>
        <a:cs typeface="+mn-cs"/>
      </a:defRPr>
    </a:lvl3pPr>
    <a:lvl4pPr marL="1371600" algn="l" rtl="0" eaLnBrk="0" fontAlgn="base" hangingPunct="0">
      <a:spcBef>
        <a:spcPct val="0"/>
      </a:spcBef>
      <a:spcAft>
        <a:spcPct val="0"/>
      </a:spcAft>
      <a:defRPr b="1" kern="1200">
        <a:solidFill>
          <a:schemeClr val="tx2"/>
        </a:solidFill>
        <a:latin typeface="Arial" panose="020B0604020202020204" pitchFamily="34" charset="0"/>
        <a:ea typeface="+mn-ea"/>
        <a:cs typeface="+mn-cs"/>
      </a:defRPr>
    </a:lvl4pPr>
    <a:lvl5pPr marL="1828800" algn="l" rtl="0" eaLnBrk="0" fontAlgn="base" hangingPunct="0">
      <a:spcBef>
        <a:spcPct val="0"/>
      </a:spcBef>
      <a:spcAft>
        <a:spcPct val="0"/>
      </a:spcAft>
      <a:defRPr b="1" kern="1200">
        <a:solidFill>
          <a:schemeClr val="tx2"/>
        </a:solidFill>
        <a:latin typeface="Arial" panose="020B0604020202020204" pitchFamily="34" charset="0"/>
        <a:ea typeface="+mn-ea"/>
        <a:cs typeface="+mn-cs"/>
      </a:defRPr>
    </a:lvl5pPr>
    <a:lvl6pPr marL="2286000" algn="l" defTabSz="914400" rtl="0" eaLnBrk="1" latinLnBrk="0" hangingPunct="1">
      <a:defRPr b="1" kern="1200">
        <a:solidFill>
          <a:schemeClr val="tx2"/>
        </a:solidFill>
        <a:latin typeface="Arial" panose="020B0604020202020204" pitchFamily="34" charset="0"/>
        <a:ea typeface="+mn-ea"/>
        <a:cs typeface="+mn-cs"/>
      </a:defRPr>
    </a:lvl6pPr>
    <a:lvl7pPr marL="2743200" algn="l" defTabSz="914400" rtl="0" eaLnBrk="1" latinLnBrk="0" hangingPunct="1">
      <a:defRPr b="1" kern="1200">
        <a:solidFill>
          <a:schemeClr val="tx2"/>
        </a:solidFill>
        <a:latin typeface="Arial" panose="020B0604020202020204" pitchFamily="34" charset="0"/>
        <a:ea typeface="+mn-ea"/>
        <a:cs typeface="+mn-cs"/>
      </a:defRPr>
    </a:lvl7pPr>
    <a:lvl8pPr marL="3200400" algn="l" defTabSz="914400" rtl="0" eaLnBrk="1" latinLnBrk="0" hangingPunct="1">
      <a:defRPr b="1" kern="1200">
        <a:solidFill>
          <a:schemeClr val="tx2"/>
        </a:solidFill>
        <a:latin typeface="Arial" panose="020B0604020202020204" pitchFamily="34" charset="0"/>
        <a:ea typeface="+mn-ea"/>
        <a:cs typeface="+mn-cs"/>
      </a:defRPr>
    </a:lvl8pPr>
    <a:lvl9pPr marL="3657600" algn="l" defTabSz="914400" rtl="0" eaLnBrk="1" latinLnBrk="0" hangingPunct="1">
      <a:defRPr b="1" kern="1200">
        <a:solidFill>
          <a:schemeClr val="tx2"/>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3456">
          <p15:clr>
            <a:srgbClr val="A4A3A4"/>
          </p15:clr>
        </p15:guide>
        <p15:guide id="2" pos="768">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2818A"/>
    <a:srgbClr val="508C9A"/>
    <a:srgbClr val="85B4BF"/>
    <a:srgbClr val="003F48"/>
    <a:srgbClr val="000000"/>
    <a:srgbClr val="03D7E7"/>
    <a:srgbClr val="DCEDC8"/>
    <a:srgbClr val="67A9CF"/>
    <a:srgbClr val="BDC9E1"/>
    <a:srgbClr val="F6EFF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20801" autoAdjust="0"/>
    <p:restoredTop sz="70535" autoAdjust="0"/>
  </p:normalViewPr>
  <p:slideViewPr>
    <p:cSldViewPr snapToGrid="0">
      <p:cViewPr varScale="1">
        <p:scale>
          <a:sx n="54" d="100"/>
          <a:sy n="54" d="100"/>
        </p:scale>
        <p:origin x="1752" y="72"/>
      </p:cViewPr>
      <p:guideLst>
        <p:guide orient="horz" pos="3456"/>
        <p:guide pos="768"/>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00" d="100"/>
        <a:sy n="100" d="100"/>
      </p:scale>
      <p:origin x="0" y="0"/>
    </p:cViewPr>
  </p:sorterViewPr>
  <p:notesViewPr>
    <p:cSldViewPr snapToGrid="0">
      <p:cViewPr varScale="1">
        <p:scale>
          <a:sx n="60" d="100"/>
          <a:sy n="60" d="100"/>
        </p:scale>
        <p:origin x="2381" y="43"/>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C43BB3FD-1AC5-4800-9411-61ED1F404966}"/>
              </a:ext>
            </a:extLst>
          </p:cNvPr>
          <p:cNvSpPr>
            <a:spLocks noGrp="1" noChangeArrowheads="1"/>
          </p:cNvSpPr>
          <p:nvPr>
            <p:ph type="hdr" sz="quarter"/>
          </p:nvPr>
        </p:nvSpPr>
        <p:spPr bwMode="auto">
          <a:xfrm>
            <a:off x="0" y="0"/>
            <a:ext cx="3036888" cy="465138"/>
          </a:xfrm>
          <a:prstGeom prst="rect">
            <a:avLst/>
          </a:prstGeom>
          <a:noFill/>
          <a:ln w="9525">
            <a:noFill/>
            <a:miter lim="800000"/>
            <a:headEnd/>
            <a:tailEnd/>
          </a:ln>
          <a:effectLst/>
        </p:spPr>
        <p:txBody>
          <a:bodyPr vert="horz" wrap="square" lIns="91421" tIns="45710" rIns="91421" bIns="45710" numCol="1" anchor="t" anchorCtr="0" compatLnSpc="1">
            <a:prstTxWarp prst="textNoShape">
              <a:avLst/>
            </a:prstTxWarp>
          </a:bodyPr>
          <a:lstStyle>
            <a:lvl1pPr algn="l">
              <a:defRPr sz="1200" b="0">
                <a:solidFill>
                  <a:schemeClr val="tx1"/>
                </a:solidFill>
                <a:latin typeface="Times New Roman" pitchFamily="18" charset="0"/>
              </a:defRPr>
            </a:lvl1pPr>
          </a:lstStyle>
          <a:p>
            <a:pPr>
              <a:defRPr/>
            </a:pPr>
            <a:endParaRPr lang="en-US"/>
          </a:p>
        </p:txBody>
      </p:sp>
      <p:sp>
        <p:nvSpPr>
          <p:cNvPr id="21507" name="Rectangle 3">
            <a:extLst>
              <a:ext uri="{FF2B5EF4-FFF2-40B4-BE49-F238E27FC236}">
                <a16:creationId xmlns:a16="http://schemas.microsoft.com/office/drawing/2014/main" id="{528B4426-44FA-40B6-BF62-DAA96DB181DA}"/>
              </a:ext>
            </a:extLst>
          </p:cNvPr>
          <p:cNvSpPr>
            <a:spLocks noGrp="1" noChangeArrowheads="1"/>
          </p:cNvSpPr>
          <p:nvPr>
            <p:ph type="dt" sz="quarter" idx="1"/>
          </p:nvPr>
        </p:nvSpPr>
        <p:spPr bwMode="auto">
          <a:xfrm>
            <a:off x="3973513" y="0"/>
            <a:ext cx="3036887" cy="465138"/>
          </a:xfrm>
          <a:prstGeom prst="rect">
            <a:avLst/>
          </a:prstGeom>
          <a:noFill/>
          <a:ln w="9525">
            <a:noFill/>
            <a:miter lim="800000"/>
            <a:headEnd/>
            <a:tailEnd/>
          </a:ln>
          <a:effectLst/>
        </p:spPr>
        <p:txBody>
          <a:bodyPr vert="horz" wrap="square" lIns="91421" tIns="45710" rIns="91421" bIns="45710" numCol="1" anchor="t" anchorCtr="0" compatLnSpc="1">
            <a:prstTxWarp prst="textNoShape">
              <a:avLst/>
            </a:prstTxWarp>
          </a:bodyPr>
          <a:lstStyle>
            <a:lvl1pPr algn="r">
              <a:defRPr sz="1200" b="0">
                <a:solidFill>
                  <a:schemeClr val="tx1"/>
                </a:solidFill>
                <a:latin typeface="Times New Roman" pitchFamily="18" charset="0"/>
              </a:defRPr>
            </a:lvl1pPr>
          </a:lstStyle>
          <a:p>
            <a:pPr>
              <a:defRPr/>
            </a:pPr>
            <a:endParaRPr lang="en-US"/>
          </a:p>
        </p:txBody>
      </p:sp>
      <p:sp>
        <p:nvSpPr>
          <p:cNvPr id="21508" name="Rectangle 4">
            <a:extLst>
              <a:ext uri="{FF2B5EF4-FFF2-40B4-BE49-F238E27FC236}">
                <a16:creationId xmlns:a16="http://schemas.microsoft.com/office/drawing/2014/main" id="{9C67B63C-93EC-49A6-A43D-24D531E1D288}"/>
              </a:ext>
            </a:extLst>
          </p:cNvPr>
          <p:cNvSpPr>
            <a:spLocks noGrp="1" noChangeArrowheads="1"/>
          </p:cNvSpPr>
          <p:nvPr>
            <p:ph type="ftr" sz="quarter" idx="2"/>
          </p:nvPr>
        </p:nvSpPr>
        <p:spPr bwMode="auto">
          <a:xfrm>
            <a:off x="0" y="8831263"/>
            <a:ext cx="3036888" cy="465137"/>
          </a:xfrm>
          <a:prstGeom prst="rect">
            <a:avLst/>
          </a:prstGeom>
          <a:noFill/>
          <a:ln w="9525">
            <a:noFill/>
            <a:miter lim="800000"/>
            <a:headEnd/>
            <a:tailEnd/>
          </a:ln>
          <a:effectLst/>
        </p:spPr>
        <p:txBody>
          <a:bodyPr vert="horz" wrap="square" lIns="91421" tIns="45710" rIns="91421" bIns="45710" numCol="1" anchor="b" anchorCtr="0" compatLnSpc="1">
            <a:prstTxWarp prst="textNoShape">
              <a:avLst/>
            </a:prstTxWarp>
          </a:bodyPr>
          <a:lstStyle>
            <a:lvl1pPr algn="l">
              <a:defRPr sz="1200" b="0">
                <a:solidFill>
                  <a:schemeClr val="tx1"/>
                </a:solidFill>
                <a:latin typeface="Times New Roman" pitchFamily="18" charset="0"/>
              </a:defRPr>
            </a:lvl1pPr>
          </a:lstStyle>
          <a:p>
            <a:pPr>
              <a:defRPr/>
            </a:pPr>
            <a:endParaRPr lang="en-US"/>
          </a:p>
        </p:txBody>
      </p:sp>
      <p:sp>
        <p:nvSpPr>
          <p:cNvPr id="21509" name="Rectangle 5">
            <a:extLst>
              <a:ext uri="{FF2B5EF4-FFF2-40B4-BE49-F238E27FC236}">
                <a16:creationId xmlns:a16="http://schemas.microsoft.com/office/drawing/2014/main" id="{3F1D419E-6894-4F1A-9A31-1E7497CAC6AD}"/>
              </a:ext>
            </a:extLst>
          </p:cNvPr>
          <p:cNvSpPr>
            <a:spLocks noGrp="1" noChangeArrowheads="1"/>
          </p:cNvSpPr>
          <p:nvPr>
            <p:ph type="sldNum" sz="quarter" idx="3"/>
          </p:nvPr>
        </p:nvSpPr>
        <p:spPr bwMode="auto">
          <a:xfrm>
            <a:off x="3973513" y="8831263"/>
            <a:ext cx="3036887" cy="465137"/>
          </a:xfrm>
          <a:prstGeom prst="rect">
            <a:avLst/>
          </a:prstGeom>
          <a:noFill/>
          <a:ln w="9525">
            <a:noFill/>
            <a:miter lim="800000"/>
            <a:headEnd/>
            <a:tailEnd/>
          </a:ln>
          <a:effectLst/>
        </p:spPr>
        <p:txBody>
          <a:bodyPr vert="horz" wrap="square" lIns="91421" tIns="45710" rIns="91421" bIns="45710" numCol="1" anchor="b" anchorCtr="0" compatLnSpc="1">
            <a:prstTxWarp prst="textNoShape">
              <a:avLst/>
            </a:prstTxWarp>
          </a:bodyPr>
          <a:lstStyle>
            <a:lvl1pPr algn="r">
              <a:defRPr sz="1200" b="0">
                <a:solidFill>
                  <a:schemeClr val="tx1"/>
                </a:solidFill>
                <a:latin typeface="Times New Roman" panose="02020603050405020304" pitchFamily="18" charset="0"/>
              </a:defRPr>
            </a:lvl1pPr>
          </a:lstStyle>
          <a:p>
            <a:pPr>
              <a:defRPr/>
            </a:pPr>
            <a:fld id="{2116A7AF-8192-4D97-9A17-23545D617288}"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62" name="Rectangle 2">
            <a:extLst>
              <a:ext uri="{FF2B5EF4-FFF2-40B4-BE49-F238E27FC236}">
                <a16:creationId xmlns:a16="http://schemas.microsoft.com/office/drawing/2014/main" id="{4C697DB5-AABD-437A-9243-ED7F4F53700C}"/>
              </a:ext>
            </a:extLst>
          </p:cNvPr>
          <p:cNvSpPr>
            <a:spLocks noGrp="1" noChangeArrowheads="1"/>
          </p:cNvSpPr>
          <p:nvPr>
            <p:ph type="hdr" sz="quarter"/>
          </p:nvPr>
        </p:nvSpPr>
        <p:spPr bwMode="auto">
          <a:xfrm>
            <a:off x="0" y="0"/>
            <a:ext cx="3036888" cy="465138"/>
          </a:xfrm>
          <a:prstGeom prst="rect">
            <a:avLst/>
          </a:prstGeom>
          <a:noFill/>
          <a:ln w="9525">
            <a:noFill/>
            <a:miter lim="800000"/>
            <a:headEnd/>
            <a:tailEnd/>
          </a:ln>
          <a:effectLst/>
        </p:spPr>
        <p:txBody>
          <a:bodyPr vert="horz" wrap="square" lIns="91421" tIns="45710" rIns="91421" bIns="45710" numCol="1" anchor="t" anchorCtr="0" compatLnSpc="1">
            <a:prstTxWarp prst="textNoShape">
              <a:avLst/>
            </a:prstTxWarp>
          </a:bodyPr>
          <a:lstStyle>
            <a:lvl1pPr algn="l">
              <a:defRPr sz="1200" b="0">
                <a:solidFill>
                  <a:schemeClr val="tx1"/>
                </a:solidFill>
                <a:latin typeface="Times New Roman" pitchFamily="18" charset="0"/>
              </a:defRPr>
            </a:lvl1pPr>
          </a:lstStyle>
          <a:p>
            <a:pPr>
              <a:defRPr/>
            </a:pPr>
            <a:endParaRPr lang="en-US"/>
          </a:p>
        </p:txBody>
      </p:sp>
      <p:sp>
        <p:nvSpPr>
          <p:cNvPr id="40963" name="Rectangle 3">
            <a:extLst>
              <a:ext uri="{FF2B5EF4-FFF2-40B4-BE49-F238E27FC236}">
                <a16:creationId xmlns:a16="http://schemas.microsoft.com/office/drawing/2014/main" id="{6A566E96-9A22-447E-97F4-6FC8BFFF9EA3}"/>
              </a:ext>
            </a:extLst>
          </p:cNvPr>
          <p:cNvSpPr>
            <a:spLocks noGrp="1" noChangeArrowheads="1"/>
          </p:cNvSpPr>
          <p:nvPr>
            <p:ph type="dt" idx="1"/>
          </p:nvPr>
        </p:nvSpPr>
        <p:spPr bwMode="auto">
          <a:xfrm>
            <a:off x="3973513" y="0"/>
            <a:ext cx="3036887" cy="465138"/>
          </a:xfrm>
          <a:prstGeom prst="rect">
            <a:avLst/>
          </a:prstGeom>
          <a:noFill/>
          <a:ln w="9525">
            <a:noFill/>
            <a:miter lim="800000"/>
            <a:headEnd/>
            <a:tailEnd/>
          </a:ln>
          <a:effectLst/>
        </p:spPr>
        <p:txBody>
          <a:bodyPr vert="horz" wrap="square" lIns="91421" tIns="45710" rIns="91421" bIns="45710" numCol="1" anchor="t" anchorCtr="0" compatLnSpc="1">
            <a:prstTxWarp prst="textNoShape">
              <a:avLst/>
            </a:prstTxWarp>
          </a:bodyPr>
          <a:lstStyle>
            <a:lvl1pPr algn="r">
              <a:defRPr sz="1200" b="0">
                <a:solidFill>
                  <a:schemeClr val="tx1"/>
                </a:solidFill>
                <a:latin typeface="Times New Roman" pitchFamily="18" charset="0"/>
              </a:defRPr>
            </a:lvl1pPr>
          </a:lstStyle>
          <a:p>
            <a:pPr>
              <a:defRPr/>
            </a:pPr>
            <a:endParaRPr lang="en-US"/>
          </a:p>
        </p:txBody>
      </p:sp>
      <p:sp>
        <p:nvSpPr>
          <p:cNvPr id="10244" name="Rectangle 4">
            <a:extLst>
              <a:ext uri="{FF2B5EF4-FFF2-40B4-BE49-F238E27FC236}">
                <a16:creationId xmlns:a16="http://schemas.microsoft.com/office/drawing/2014/main" id="{2642BDBA-B807-44BD-985C-3D960C5BC7C8}"/>
              </a:ext>
            </a:extLst>
          </p:cNvPr>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5" name="Rectangle 5">
            <a:extLst>
              <a:ext uri="{FF2B5EF4-FFF2-40B4-BE49-F238E27FC236}">
                <a16:creationId xmlns:a16="http://schemas.microsoft.com/office/drawing/2014/main" id="{A65665D8-114C-436D-A909-11BA11ADDE26}"/>
              </a:ext>
            </a:extLst>
          </p:cNvPr>
          <p:cNvSpPr>
            <a:spLocks noGrp="1" noChangeArrowheads="1"/>
          </p:cNvSpPr>
          <p:nvPr>
            <p:ph type="body" sz="quarter" idx="3"/>
          </p:nvPr>
        </p:nvSpPr>
        <p:spPr bwMode="auto">
          <a:xfrm>
            <a:off x="935038" y="4416425"/>
            <a:ext cx="5140325" cy="4183063"/>
          </a:xfrm>
          <a:prstGeom prst="rect">
            <a:avLst/>
          </a:prstGeom>
          <a:noFill/>
          <a:ln w="9525">
            <a:solidFill>
              <a:schemeClr val="tx1"/>
            </a:solidFill>
            <a:miter lim="800000"/>
            <a:headEnd/>
            <a:tailEnd/>
          </a:ln>
          <a:effectLst/>
        </p:spPr>
        <p:txBody>
          <a:bodyPr vert="horz" wrap="square" lIns="91421" tIns="45710" rIns="91421" bIns="4571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0966" name="Rectangle 6">
            <a:extLst>
              <a:ext uri="{FF2B5EF4-FFF2-40B4-BE49-F238E27FC236}">
                <a16:creationId xmlns:a16="http://schemas.microsoft.com/office/drawing/2014/main" id="{09DA5CB1-DDF2-4964-A173-9C1158F2C8B1}"/>
              </a:ext>
            </a:extLst>
          </p:cNvPr>
          <p:cNvSpPr>
            <a:spLocks noGrp="1" noChangeArrowheads="1"/>
          </p:cNvSpPr>
          <p:nvPr>
            <p:ph type="ftr" sz="quarter" idx="4"/>
          </p:nvPr>
        </p:nvSpPr>
        <p:spPr bwMode="auto">
          <a:xfrm>
            <a:off x="0" y="8831263"/>
            <a:ext cx="3036888" cy="465137"/>
          </a:xfrm>
          <a:prstGeom prst="rect">
            <a:avLst/>
          </a:prstGeom>
          <a:noFill/>
          <a:ln w="9525">
            <a:noFill/>
            <a:miter lim="800000"/>
            <a:headEnd/>
            <a:tailEnd/>
          </a:ln>
          <a:effectLst/>
        </p:spPr>
        <p:txBody>
          <a:bodyPr vert="horz" wrap="square" lIns="91421" tIns="45710" rIns="91421" bIns="45710" numCol="1" anchor="b" anchorCtr="0" compatLnSpc="1">
            <a:prstTxWarp prst="textNoShape">
              <a:avLst/>
            </a:prstTxWarp>
          </a:bodyPr>
          <a:lstStyle>
            <a:lvl1pPr algn="l">
              <a:defRPr sz="1200" b="0">
                <a:solidFill>
                  <a:schemeClr val="tx1"/>
                </a:solidFill>
                <a:latin typeface="Times New Roman" pitchFamily="18" charset="0"/>
              </a:defRPr>
            </a:lvl1pPr>
          </a:lstStyle>
          <a:p>
            <a:pPr>
              <a:defRPr/>
            </a:pPr>
            <a:endParaRPr lang="en-US"/>
          </a:p>
        </p:txBody>
      </p:sp>
      <p:sp>
        <p:nvSpPr>
          <p:cNvPr id="40967" name="Rectangle 7">
            <a:extLst>
              <a:ext uri="{FF2B5EF4-FFF2-40B4-BE49-F238E27FC236}">
                <a16:creationId xmlns:a16="http://schemas.microsoft.com/office/drawing/2014/main" id="{9E84E4A5-338C-431A-AAD4-BB9A49594EF7}"/>
              </a:ext>
            </a:extLst>
          </p:cNvPr>
          <p:cNvSpPr>
            <a:spLocks noGrp="1" noChangeArrowheads="1"/>
          </p:cNvSpPr>
          <p:nvPr>
            <p:ph type="sldNum" sz="quarter" idx="5"/>
          </p:nvPr>
        </p:nvSpPr>
        <p:spPr bwMode="auto">
          <a:xfrm>
            <a:off x="3973513" y="8831263"/>
            <a:ext cx="3036887" cy="465137"/>
          </a:xfrm>
          <a:prstGeom prst="rect">
            <a:avLst/>
          </a:prstGeom>
          <a:noFill/>
          <a:ln w="9525">
            <a:noFill/>
            <a:miter lim="800000"/>
            <a:headEnd/>
            <a:tailEnd/>
          </a:ln>
          <a:effectLst/>
        </p:spPr>
        <p:txBody>
          <a:bodyPr vert="horz" wrap="square" lIns="91421" tIns="45710" rIns="91421" bIns="45710" numCol="1" anchor="b" anchorCtr="0" compatLnSpc="1">
            <a:prstTxWarp prst="textNoShape">
              <a:avLst/>
            </a:prstTxWarp>
          </a:bodyPr>
          <a:lstStyle>
            <a:lvl1pPr algn="r">
              <a:defRPr sz="1200" b="0">
                <a:solidFill>
                  <a:schemeClr val="tx1"/>
                </a:solidFill>
                <a:latin typeface="Times New Roman" panose="02020603050405020304" pitchFamily="18" charset="0"/>
              </a:defRPr>
            </a:lvl1pPr>
          </a:lstStyle>
          <a:p>
            <a:pPr>
              <a:defRPr/>
            </a:pPr>
            <a:fld id="{ED900297-63C3-4697-9D9F-8B8917B1F256}"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Health Services for Students with Chronic Conditions</a:t>
            </a:r>
          </a:p>
        </p:txBody>
      </p:sp>
      <p:sp>
        <p:nvSpPr>
          <p:cNvPr id="4" name="Slide Number Placeholder 3"/>
          <p:cNvSpPr>
            <a:spLocks noGrp="1"/>
          </p:cNvSpPr>
          <p:nvPr>
            <p:ph type="sldNum" sz="quarter" idx="5"/>
          </p:nvPr>
        </p:nvSpPr>
        <p:spPr/>
        <p:txBody>
          <a:bodyPr/>
          <a:lstStyle/>
          <a:p>
            <a:pPr>
              <a:defRPr/>
            </a:pPr>
            <a:fld id="{ED900297-63C3-4697-9D9F-8B8917B1F256}" type="slidenum">
              <a:rPr lang="en-US" altLang="en-US" smtClean="0"/>
              <a:pPr>
                <a:defRPr/>
              </a:pPr>
              <a:t>1</a:t>
            </a:fld>
            <a:endParaRPr lang="en-US" altLang="en-US"/>
          </a:p>
        </p:txBody>
      </p:sp>
    </p:spTree>
    <p:extLst>
      <p:ext uri="{BB962C8B-B14F-4D97-AF65-F5344CB8AC3E}">
        <p14:creationId xmlns:p14="http://schemas.microsoft.com/office/powerpoint/2010/main" val="2319413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690" name="Slide Image Placeholder 1">
            <a:extLst>
              <a:ext uri="{FF2B5EF4-FFF2-40B4-BE49-F238E27FC236}">
                <a16:creationId xmlns:a16="http://schemas.microsoft.com/office/drawing/2014/main" id="{B0605E5B-1883-4DFC-86B8-35ED1AB76444}"/>
              </a:ext>
            </a:extLst>
          </p:cNvPr>
          <p:cNvSpPr>
            <a:spLocks noGrp="1" noRot="1" noChangeAspect="1" noChangeArrowheads="1" noTextEdit="1"/>
          </p:cNvSpPr>
          <p:nvPr>
            <p:ph type="sldImg"/>
          </p:nvPr>
        </p:nvSpPr>
        <p:spPr>
          <a:ln/>
        </p:spPr>
      </p:sp>
      <p:sp>
        <p:nvSpPr>
          <p:cNvPr id="242691" name="Notes Placeholder 2">
            <a:extLst>
              <a:ext uri="{FF2B5EF4-FFF2-40B4-BE49-F238E27FC236}">
                <a16:creationId xmlns:a16="http://schemas.microsoft.com/office/drawing/2014/main" id="{948AA9F4-FA4B-4C53-BF78-99CC942A018F}"/>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Lst>
        </p:spPr>
        <p:txBody>
          <a:bodyPr/>
          <a:lstStyle/>
          <a:p>
            <a:r>
              <a:rPr lang="en-US" altLang="en-US"/>
              <a:t>This slide shows the percentage of secondary schools that identify and track students with chronic conditions* that may require daily or emergency management. The values range from 85% to 100%.           Alabama, Alaska, Arkansas, California, Delaware, Florida, Georgia, Hawaii, Idaho, Illinois, Kansas, Kentucky, Maine, Maryland, Massachusetts, Michigan, Minnesota, Mississippi, Missouri, Montana, Nebraska, Nevada, New Hampshire, New Jersey, New Mexico, New York, North Carolina, North Dakota, Ohio, Oklahoma, Oregon, Pennsylvania, Rhode Island, South Carolina, South Dakota, Tennessee, Texas, Utah, Vermont, Virginia, Washington, West Virginia, Wisconsin, range from 75% to 100%. Arizona, Colorado, Connecticut, Indiana, Iowa, Louisiana, and Wyoming did not have weighted results.</a:t>
            </a:r>
          </a:p>
          <a:p>
            <a:r>
              <a:rPr lang="en-US" altLang="en-US"/>
              <a:t>*For example, asthma or food allergies.</a:t>
            </a:r>
          </a:p>
        </p:txBody>
      </p:sp>
      <p:sp>
        <p:nvSpPr>
          <p:cNvPr id="242692" name="Slide Number Placeholder 3">
            <a:extLst>
              <a:ext uri="{FF2B5EF4-FFF2-40B4-BE49-F238E27FC236}">
                <a16:creationId xmlns:a16="http://schemas.microsoft.com/office/drawing/2014/main" id="{0BF29594-1DFC-4F57-AC8A-B37755E1C585}"/>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b="1">
                <a:solidFill>
                  <a:schemeClr val="tx2"/>
                </a:solidFill>
                <a:latin typeface="Arial" panose="020B0604020202020204" pitchFamily="34" charset="0"/>
              </a:defRPr>
            </a:lvl1pPr>
            <a:lvl2pPr marL="742950" indent="-285750">
              <a:defRPr b="1">
                <a:solidFill>
                  <a:schemeClr val="tx2"/>
                </a:solidFill>
                <a:latin typeface="Arial" panose="020B0604020202020204" pitchFamily="34" charset="0"/>
              </a:defRPr>
            </a:lvl2pPr>
            <a:lvl3pPr marL="1143000" indent="-228600">
              <a:defRPr b="1">
                <a:solidFill>
                  <a:schemeClr val="tx2"/>
                </a:solidFill>
                <a:latin typeface="Arial" panose="020B0604020202020204" pitchFamily="34" charset="0"/>
              </a:defRPr>
            </a:lvl3pPr>
            <a:lvl4pPr marL="1600200" indent="-228600">
              <a:defRPr b="1">
                <a:solidFill>
                  <a:schemeClr val="tx2"/>
                </a:solidFill>
                <a:latin typeface="Arial" panose="020B0604020202020204" pitchFamily="34" charset="0"/>
              </a:defRPr>
            </a:lvl4pPr>
            <a:lvl5pPr marL="2057400" indent="-228600">
              <a:defRPr b="1">
                <a:solidFill>
                  <a:schemeClr val="tx2"/>
                </a:solidFill>
                <a:latin typeface="Arial" panose="020B0604020202020204" pitchFamily="34" charset="0"/>
              </a:defRPr>
            </a:lvl5pPr>
            <a:lvl6pPr marL="2514600" indent="-228600" eaLnBrk="0" fontAlgn="base" hangingPunct="0">
              <a:spcBef>
                <a:spcPct val="0"/>
              </a:spcBef>
              <a:spcAft>
                <a:spcPct val="0"/>
              </a:spcAft>
              <a:defRPr b="1">
                <a:solidFill>
                  <a:schemeClr val="tx2"/>
                </a:solidFill>
                <a:latin typeface="Arial" panose="020B0604020202020204" pitchFamily="34" charset="0"/>
              </a:defRPr>
            </a:lvl6pPr>
            <a:lvl7pPr marL="2971800" indent="-228600" eaLnBrk="0" fontAlgn="base" hangingPunct="0">
              <a:spcBef>
                <a:spcPct val="0"/>
              </a:spcBef>
              <a:spcAft>
                <a:spcPct val="0"/>
              </a:spcAft>
              <a:defRPr b="1">
                <a:solidFill>
                  <a:schemeClr val="tx2"/>
                </a:solidFill>
                <a:latin typeface="Arial" panose="020B0604020202020204" pitchFamily="34" charset="0"/>
              </a:defRPr>
            </a:lvl7pPr>
            <a:lvl8pPr marL="3429000" indent="-228600" eaLnBrk="0" fontAlgn="base" hangingPunct="0">
              <a:spcBef>
                <a:spcPct val="0"/>
              </a:spcBef>
              <a:spcAft>
                <a:spcPct val="0"/>
              </a:spcAft>
              <a:defRPr b="1">
                <a:solidFill>
                  <a:schemeClr val="tx2"/>
                </a:solidFill>
                <a:latin typeface="Arial" panose="020B0604020202020204" pitchFamily="34" charset="0"/>
              </a:defRPr>
            </a:lvl8pPr>
            <a:lvl9pPr marL="3886200" indent="-228600" eaLnBrk="0" fontAlgn="base" hangingPunct="0">
              <a:spcBef>
                <a:spcPct val="0"/>
              </a:spcBef>
              <a:spcAft>
                <a:spcPct val="0"/>
              </a:spcAft>
              <a:defRPr b="1">
                <a:solidFill>
                  <a:schemeClr val="tx2"/>
                </a:solidFill>
                <a:latin typeface="Arial" panose="020B0604020202020204" pitchFamily="34" charset="0"/>
              </a:defRPr>
            </a:lvl9pPr>
          </a:lstStyle>
          <a:p>
            <a:fld id="{E6906C2D-446E-4E23-ABF0-45AFF3E42303}" type="slidenum">
              <a:rPr lang="en-US" altLang="en-US" b="0" smtClean="0">
                <a:solidFill>
                  <a:schemeClr val="tx1"/>
                </a:solidFill>
                <a:latin typeface="Times New Roman" panose="02020603050405020304" pitchFamily="18" charset="0"/>
              </a:rPr>
              <a:pPr/>
              <a:t>2</a:t>
            </a:fld>
            <a:endParaRPr lang="en-US" altLang="en-US" b="0">
              <a:solidFill>
                <a:schemeClr val="tx1"/>
              </a:solidFill>
              <a:latin typeface="Times New Roman" panose="02020603050405020304" pitchFamily="18"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4738" name="Slide Image Placeholder 1">
            <a:extLst>
              <a:ext uri="{FF2B5EF4-FFF2-40B4-BE49-F238E27FC236}">
                <a16:creationId xmlns:a16="http://schemas.microsoft.com/office/drawing/2014/main" id="{2C853CB6-178C-4E90-A76E-306131082A0A}"/>
              </a:ext>
            </a:extLst>
          </p:cNvPr>
          <p:cNvSpPr>
            <a:spLocks noGrp="1" noRot="1" noChangeAspect="1" noChangeArrowheads="1" noTextEdit="1"/>
          </p:cNvSpPr>
          <p:nvPr>
            <p:ph type="sldImg"/>
          </p:nvPr>
        </p:nvSpPr>
        <p:spPr>
          <a:ln/>
        </p:spPr>
      </p:sp>
      <p:sp>
        <p:nvSpPr>
          <p:cNvPr id="244739" name="Notes Placeholder 2">
            <a:extLst>
              <a:ext uri="{FF2B5EF4-FFF2-40B4-BE49-F238E27FC236}">
                <a16:creationId xmlns:a16="http://schemas.microsoft.com/office/drawing/2014/main" id="{21F4969F-9D12-44C1-A781-AFB391B422BA}"/>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Lst>
        </p:spPr>
        <p:txBody>
          <a:bodyPr/>
          <a:lstStyle/>
          <a:p>
            <a:r>
              <a:rPr lang="en-US" altLang="en-US"/>
              <a:t>This slide shows the percentage of secondary schools that have protocols that ensure students with a chronic condition that may require daily or emergency management are enrolled into private, state, or federally funded insurance programs, if eligible. The values range from 38% to 79%.     Alaska, Nevada, North Dakota, South Dakota, Utah, range from 25% to 49%.  Alabama, Arkansas, California, Delaware, Florida, Georgia, Hawaii, Idaho, Illinois, Kansas, Kentucky, Maine, Maryland, Michigan, Minnesota, Mississippi, Missouri, Montana, Nebraska, New Hampshire, New York, North Carolina, Ohio, Oklahoma, Oregon, Pennsylvania, Rhode Island, South Carolina, Tennessee, Texas, Vermont, Virginia, Washington, West Virginia, Wisconsin, range from 50% to 74%.  Massachusetts, New Jersey, New Mexico, range from 75% to 100%. Arizona, Colorado, Connecticut, Indiana, Iowa, Louisiana, and Wyoming did not have weighted results.</a:t>
            </a:r>
          </a:p>
          <a:p>
            <a:endParaRPr lang="en-US" altLang="en-US"/>
          </a:p>
        </p:txBody>
      </p:sp>
      <p:sp>
        <p:nvSpPr>
          <p:cNvPr id="244740" name="Slide Number Placeholder 3">
            <a:extLst>
              <a:ext uri="{FF2B5EF4-FFF2-40B4-BE49-F238E27FC236}">
                <a16:creationId xmlns:a16="http://schemas.microsoft.com/office/drawing/2014/main" id="{772466F4-E251-4735-8C6E-378CB1D662E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b="1">
                <a:solidFill>
                  <a:schemeClr val="tx2"/>
                </a:solidFill>
                <a:latin typeface="Arial" panose="020B0604020202020204" pitchFamily="34" charset="0"/>
              </a:defRPr>
            </a:lvl1pPr>
            <a:lvl2pPr marL="742950" indent="-285750">
              <a:defRPr b="1">
                <a:solidFill>
                  <a:schemeClr val="tx2"/>
                </a:solidFill>
                <a:latin typeface="Arial" panose="020B0604020202020204" pitchFamily="34" charset="0"/>
              </a:defRPr>
            </a:lvl2pPr>
            <a:lvl3pPr marL="1143000" indent="-228600">
              <a:defRPr b="1">
                <a:solidFill>
                  <a:schemeClr val="tx2"/>
                </a:solidFill>
                <a:latin typeface="Arial" panose="020B0604020202020204" pitchFamily="34" charset="0"/>
              </a:defRPr>
            </a:lvl3pPr>
            <a:lvl4pPr marL="1600200" indent="-228600">
              <a:defRPr b="1">
                <a:solidFill>
                  <a:schemeClr val="tx2"/>
                </a:solidFill>
                <a:latin typeface="Arial" panose="020B0604020202020204" pitchFamily="34" charset="0"/>
              </a:defRPr>
            </a:lvl4pPr>
            <a:lvl5pPr marL="2057400" indent="-228600">
              <a:defRPr b="1">
                <a:solidFill>
                  <a:schemeClr val="tx2"/>
                </a:solidFill>
                <a:latin typeface="Arial" panose="020B0604020202020204" pitchFamily="34" charset="0"/>
              </a:defRPr>
            </a:lvl5pPr>
            <a:lvl6pPr marL="2514600" indent="-228600" eaLnBrk="0" fontAlgn="base" hangingPunct="0">
              <a:spcBef>
                <a:spcPct val="0"/>
              </a:spcBef>
              <a:spcAft>
                <a:spcPct val="0"/>
              </a:spcAft>
              <a:defRPr b="1">
                <a:solidFill>
                  <a:schemeClr val="tx2"/>
                </a:solidFill>
                <a:latin typeface="Arial" panose="020B0604020202020204" pitchFamily="34" charset="0"/>
              </a:defRPr>
            </a:lvl6pPr>
            <a:lvl7pPr marL="2971800" indent="-228600" eaLnBrk="0" fontAlgn="base" hangingPunct="0">
              <a:spcBef>
                <a:spcPct val="0"/>
              </a:spcBef>
              <a:spcAft>
                <a:spcPct val="0"/>
              </a:spcAft>
              <a:defRPr b="1">
                <a:solidFill>
                  <a:schemeClr val="tx2"/>
                </a:solidFill>
                <a:latin typeface="Arial" panose="020B0604020202020204" pitchFamily="34" charset="0"/>
              </a:defRPr>
            </a:lvl7pPr>
            <a:lvl8pPr marL="3429000" indent="-228600" eaLnBrk="0" fontAlgn="base" hangingPunct="0">
              <a:spcBef>
                <a:spcPct val="0"/>
              </a:spcBef>
              <a:spcAft>
                <a:spcPct val="0"/>
              </a:spcAft>
              <a:defRPr b="1">
                <a:solidFill>
                  <a:schemeClr val="tx2"/>
                </a:solidFill>
                <a:latin typeface="Arial" panose="020B0604020202020204" pitchFamily="34" charset="0"/>
              </a:defRPr>
            </a:lvl8pPr>
            <a:lvl9pPr marL="3886200" indent="-228600" eaLnBrk="0" fontAlgn="base" hangingPunct="0">
              <a:spcBef>
                <a:spcPct val="0"/>
              </a:spcBef>
              <a:spcAft>
                <a:spcPct val="0"/>
              </a:spcAft>
              <a:defRPr b="1">
                <a:solidFill>
                  <a:schemeClr val="tx2"/>
                </a:solidFill>
                <a:latin typeface="Arial" panose="020B0604020202020204" pitchFamily="34" charset="0"/>
              </a:defRPr>
            </a:lvl9pPr>
          </a:lstStyle>
          <a:p>
            <a:fld id="{AC6532CB-2CCE-4277-B9CD-F77312961AEE}" type="slidenum">
              <a:rPr lang="en-US" altLang="en-US" b="0" smtClean="0">
                <a:solidFill>
                  <a:schemeClr val="tx1"/>
                </a:solidFill>
                <a:latin typeface="Times New Roman" panose="02020603050405020304" pitchFamily="18" charset="0"/>
              </a:rPr>
              <a:pPr/>
              <a:t>3</a:t>
            </a:fld>
            <a:endParaRPr lang="en-US" altLang="en-US" b="0">
              <a:solidFill>
                <a:schemeClr val="tx1"/>
              </a:solidFill>
              <a:latin typeface="Times New Roman" panose="02020603050405020304" pitchFamily="18"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6786" name="Slide Image Placeholder 1">
            <a:extLst>
              <a:ext uri="{FF2B5EF4-FFF2-40B4-BE49-F238E27FC236}">
                <a16:creationId xmlns:a16="http://schemas.microsoft.com/office/drawing/2014/main" id="{D7D4F857-08F6-4049-9A14-91AC5058AB21}"/>
              </a:ext>
            </a:extLst>
          </p:cNvPr>
          <p:cNvSpPr>
            <a:spLocks noGrp="1" noRot="1" noChangeAspect="1" noChangeArrowheads="1" noTextEdit="1"/>
          </p:cNvSpPr>
          <p:nvPr>
            <p:ph type="sldImg"/>
          </p:nvPr>
        </p:nvSpPr>
        <p:spPr>
          <a:ln/>
        </p:spPr>
      </p:sp>
      <p:sp>
        <p:nvSpPr>
          <p:cNvPr id="246787" name="Notes Placeholder 2">
            <a:extLst>
              <a:ext uri="{FF2B5EF4-FFF2-40B4-BE49-F238E27FC236}">
                <a16:creationId xmlns:a16="http://schemas.microsoft.com/office/drawing/2014/main" id="{3179E156-D3BE-4B43-AA10-085E5A53D8D8}"/>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Lst>
        </p:spPr>
        <p:txBody>
          <a:bodyPr/>
          <a:lstStyle/>
          <a:p>
            <a:r>
              <a:rPr lang="en-US" altLang="en-US"/>
              <a:t>This slide shows the percentage of secondary schools that provide referrals to community-based medical care providers for students identified with chronic conditions or at risk for activity, diet, and weight-related chronic conditions. The values range from 26% to 82%.     Alabama, Alaska, Florida, Georgia, Hawaii, Idaho, Illinois, Michigan, Mississippi, Missouri, Nevada, North Dakota, Ohio, Oklahoma, South Carolina, South Dakota, Tennessee, Utah, Virginia, range from 25% to 49%.  Arkansas, California, Kansas, Kentucky, Maine, Maryland, Massachusetts, Minnesota, Montana, Nebraska, New Hampshire, New Jersey, New Mexico, New York, North Carolina, Oregon, Pennsylvania, Rhode Island, Texas, Washington, West Virginia, Wisconsin, range from 50% to 74%.  Delaware, Vermont, range from 75% to 100%. Arizona, Colorado, Connecticut, Indiana, Iowa, Louisiana, and Wyoming did not have weighted results.</a:t>
            </a:r>
          </a:p>
          <a:p>
            <a:endParaRPr lang="en-US" altLang="en-US"/>
          </a:p>
        </p:txBody>
      </p:sp>
      <p:sp>
        <p:nvSpPr>
          <p:cNvPr id="246788" name="Slide Number Placeholder 3">
            <a:extLst>
              <a:ext uri="{FF2B5EF4-FFF2-40B4-BE49-F238E27FC236}">
                <a16:creationId xmlns:a16="http://schemas.microsoft.com/office/drawing/2014/main" id="{B909ECEA-1605-45E4-8076-684F1A2CF4A8}"/>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b="1">
                <a:solidFill>
                  <a:schemeClr val="tx2"/>
                </a:solidFill>
                <a:latin typeface="Arial" panose="020B0604020202020204" pitchFamily="34" charset="0"/>
              </a:defRPr>
            </a:lvl1pPr>
            <a:lvl2pPr marL="742950" indent="-285750">
              <a:defRPr b="1">
                <a:solidFill>
                  <a:schemeClr val="tx2"/>
                </a:solidFill>
                <a:latin typeface="Arial" panose="020B0604020202020204" pitchFamily="34" charset="0"/>
              </a:defRPr>
            </a:lvl2pPr>
            <a:lvl3pPr marL="1143000" indent="-228600">
              <a:defRPr b="1">
                <a:solidFill>
                  <a:schemeClr val="tx2"/>
                </a:solidFill>
                <a:latin typeface="Arial" panose="020B0604020202020204" pitchFamily="34" charset="0"/>
              </a:defRPr>
            </a:lvl3pPr>
            <a:lvl4pPr marL="1600200" indent="-228600">
              <a:defRPr b="1">
                <a:solidFill>
                  <a:schemeClr val="tx2"/>
                </a:solidFill>
                <a:latin typeface="Arial" panose="020B0604020202020204" pitchFamily="34" charset="0"/>
              </a:defRPr>
            </a:lvl4pPr>
            <a:lvl5pPr marL="2057400" indent="-228600">
              <a:defRPr b="1">
                <a:solidFill>
                  <a:schemeClr val="tx2"/>
                </a:solidFill>
                <a:latin typeface="Arial" panose="020B0604020202020204" pitchFamily="34" charset="0"/>
              </a:defRPr>
            </a:lvl5pPr>
            <a:lvl6pPr marL="2514600" indent="-228600" eaLnBrk="0" fontAlgn="base" hangingPunct="0">
              <a:spcBef>
                <a:spcPct val="0"/>
              </a:spcBef>
              <a:spcAft>
                <a:spcPct val="0"/>
              </a:spcAft>
              <a:defRPr b="1">
                <a:solidFill>
                  <a:schemeClr val="tx2"/>
                </a:solidFill>
                <a:latin typeface="Arial" panose="020B0604020202020204" pitchFamily="34" charset="0"/>
              </a:defRPr>
            </a:lvl6pPr>
            <a:lvl7pPr marL="2971800" indent="-228600" eaLnBrk="0" fontAlgn="base" hangingPunct="0">
              <a:spcBef>
                <a:spcPct val="0"/>
              </a:spcBef>
              <a:spcAft>
                <a:spcPct val="0"/>
              </a:spcAft>
              <a:defRPr b="1">
                <a:solidFill>
                  <a:schemeClr val="tx2"/>
                </a:solidFill>
                <a:latin typeface="Arial" panose="020B0604020202020204" pitchFamily="34" charset="0"/>
              </a:defRPr>
            </a:lvl7pPr>
            <a:lvl8pPr marL="3429000" indent="-228600" eaLnBrk="0" fontAlgn="base" hangingPunct="0">
              <a:spcBef>
                <a:spcPct val="0"/>
              </a:spcBef>
              <a:spcAft>
                <a:spcPct val="0"/>
              </a:spcAft>
              <a:defRPr b="1">
                <a:solidFill>
                  <a:schemeClr val="tx2"/>
                </a:solidFill>
                <a:latin typeface="Arial" panose="020B0604020202020204" pitchFamily="34" charset="0"/>
              </a:defRPr>
            </a:lvl8pPr>
            <a:lvl9pPr marL="3886200" indent="-228600" eaLnBrk="0" fontAlgn="base" hangingPunct="0">
              <a:spcBef>
                <a:spcPct val="0"/>
              </a:spcBef>
              <a:spcAft>
                <a:spcPct val="0"/>
              </a:spcAft>
              <a:defRPr b="1">
                <a:solidFill>
                  <a:schemeClr val="tx2"/>
                </a:solidFill>
                <a:latin typeface="Arial" panose="020B0604020202020204" pitchFamily="34" charset="0"/>
              </a:defRPr>
            </a:lvl9pPr>
          </a:lstStyle>
          <a:p>
            <a:fld id="{13D9F98C-C05F-47A1-8652-C3EF881B4F10}" type="slidenum">
              <a:rPr lang="en-US" altLang="en-US" b="0" smtClean="0">
                <a:solidFill>
                  <a:schemeClr val="tx1"/>
                </a:solidFill>
                <a:latin typeface="Times New Roman" panose="02020603050405020304" pitchFamily="18" charset="0"/>
              </a:rPr>
              <a:pPr/>
              <a:t>4</a:t>
            </a:fld>
            <a:endParaRPr lang="en-US" altLang="en-US" b="0">
              <a:solidFill>
                <a:schemeClr val="tx1"/>
              </a:solidFill>
              <a:latin typeface="Times New Roman" panose="02020603050405020304" pitchFamily="18"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8834" name="Slide Image Placeholder 1">
            <a:extLst>
              <a:ext uri="{FF2B5EF4-FFF2-40B4-BE49-F238E27FC236}">
                <a16:creationId xmlns:a16="http://schemas.microsoft.com/office/drawing/2014/main" id="{39615409-476B-4236-8D33-BDD379B1D6DD}"/>
              </a:ext>
            </a:extLst>
          </p:cNvPr>
          <p:cNvSpPr>
            <a:spLocks noGrp="1" noRot="1" noChangeAspect="1" noChangeArrowheads="1" noTextEdit="1"/>
          </p:cNvSpPr>
          <p:nvPr>
            <p:ph type="sldImg"/>
          </p:nvPr>
        </p:nvSpPr>
        <p:spPr>
          <a:ln/>
        </p:spPr>
      </p:sp>
      <p:sp>
        <p:nvSpPr>
          <p:cNvPr id="248835" name="Notes Placeholder 2">
            <a:extLst>
              <a:ext uri="{FF2B5EF4-FFF2-40B4-BE49-F238E27FC236}">
                <a16:creationId xmlns:a16="http://schemas.microsoft.com/office/drawing/2014/main" id="{87B4544A-F3BD-401F-8624-A46A8C7CE675}"/>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Lst>
        </p:spPr>
        <p:txBody>
          <a:bodyPr/>
          <a:lstStyle/>
          <a:p>
            <a:r>
              <a:rPr lang="en-US" altLang="en-US"/>
              <a:t>This slide shows the percentage of secondary schools that provide case management for students with chronic health conditions* . The values range from 40% to 88%.     Alaska, South Dakota, range from 25% to 49%.  Alabama, California, Delaware, Florida, Georgia, Hawaii, Idaho, Kansas, Michigan, Minnesota, Mississippi, Missouri, Montana, Nevada, New Mexico, New York, North Carolina, North Dakota, Ohio, Oklahoma, South Carolina, range from 50% to 74%.  Arkansas, Illinois, Kentucky, Maine, Maryland, Massachusetts, Nebraska, New Hampshire, New Jersey, Oregon, Pennsylvania, Rhode Island, Tennessee, Texas, Utah, Vermont, Virginia, Washington, West Virginia, Wisconsin, range from 75% to 100%. Arizona, Colorado, Connecticut, Indiana, Iowa, Louisiana, and Wyoming did not have weighted results.</a:t>
            </a:r>
          </a:p>
          <a:p>
            <a:r>
              <a:rPr lang="en-US" altLang="en-US"/>
              <a:t>*For example, asthma or diabetes.</a:t>
            </a:r>
          </a:p>
        </p:txBody>
      </p:sp>
      <p:sp>
        <p:nvSpPr>
          <p:cNvPr id="248836" name="Slide Number Placeholder 3">
            <a:extLst>
              <a:ext uri="{FF2B5EF4-FFF2-40B4-BE49-F238E27FC236}">
                <a16:creationId xmlns:a16="http://schemas.microsoft.com/office/drawing/2014/main" id="{EA52027C-FDD9-4F19-8A61-12406F371F3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b="1">
                <a:solidFill>
                  <a:schemeClr val="tx2"/>
                </a:solidFill>
                <a:latin typeface="Arial" panose="020B0604020202020204" pitchFamily="34" charset="0"/>
              </a:defRPr>
            </a:lvl1pPr>
            <a:lvl2pPr marL="742950" indent="-285750">
              <a:defRPr b="1">
                <a:solidFill>
                  <a:schemeClr val="tx2"/>
                </a:solidFill>
                <a:latin typeface="Arial" panose="020B0604020202020204" pitchFamily="34" charset="0"/>
              </a:defRPr>
            </a:lvl2pPr>
            <a:lvl3pPr marL="1143000" indent="-228600">
              <a:defRPr b="1">
                <a:solidFill>
                  <a:schemeClr val="tx2"/>
                </a:solidFill>
                <a:latin typeface="Arial" panose="020B0604020202020204" pitchFamily="34" charset="0"/>
              </a:defRPr>
            </a:lvl3pPr>
            <a:lvl4pPr marL="1600200" indent="-228600">
              <a:defRPr b="1">
                <a:solidFill>
                  <a:schemeClr val="tx2"/>
                </a:solidFill>
                <a:latin typeface="Arial" panose="020B0604020202020204" pitchFamily="34" charset="0"/>
              </a:defRPr>
            </a:lvl4pPr>
            <a:lvl5pPr marL="2057400" indent="-228600">
              <a:defRPr b="1">
                <a:solidFill>
                  <a:schemeClr val="tx2"/>
                </a:solidFill>
                <a:latin typeface="Arial" panose="020B0604020202020204" pitchFamily="34" charset="0"/>
              </a:defRPr>
            </a:lvl5pPr>
            <a:lvl6pPr marL="2514600" indent="-228600" eaLnBrk="0" fontAlgn="base" hangingPunct="0">
              <a:spcBef>
                <a:spcPct val="0"/>
              </a:spcBef>
              <a:spcAft>
                <a:spcPct val="0"/>
              </a:spcAft>
              <a:defRPr b="1">
                <a:solidFill>
                  <a:schemeClr val="tx2"/>
                </a:solidFill>
                <a:latin typeface="Arial" panose="020B0604020202020204" pitchFamily="34" charset="0"/>
              </a:defRPr>
            </a:lvl6pPr>
            <a:lvl7pPr marL="2971800" indent="-228600" eaLnBrk="0" fontAlgn="base" hangingPunct="0">
              <a:spcBef>
                <a:spcPct val="0"/>
              </a:spcBef>
              <a:spcAft>
                <a:spcPct val="0"/>
              </a:spcAft>
              <a:defRPr b="1">
                <a:solidFill>
                  <a:schemeClr val="tx2"/>
                </a:solidFill>
                <a:latin typeface="Arial" panose="020B0604020202020204" pitchFamily="34" charset="0"/>
              </a:defRPr>
            </a:lvl7pPr>
            <a:lvl8pPr marL="3429000" indent="-228600" eaLnBrk="0" fontAlgn="base" hangingPunct="0">
              <a:spcBef>
                <a:spcPct val="0"/>
              </a:spcBef>
              <a:spcAft>
                <a:spcPct val="0"/>
              </a:spcAft>
              <a:defRPr b="1">
                <a:solidFill>
                  <a:schemeClr val="tx2"/>
                </a:solidFill>
                <a:latin typeface="Arial" panose="020B0604020202020204" pitchFamily="34" charset="0"/>
              </a:defRPr>
            </a:lvl8pPr>
            <a:lvl9pPr marL="3886200" indent="-228600" eaLnBrk="0" fontAlgn="base" hangingPunct="0">
              <a:spcBef>
                <a:spcPct val="0"/>
              </a:spcBef>
              <a:spcAft>
                <a:spcPct val="0"/>
              </a:spcAft>
              <a:defRPr b="1">
                <a:solidFill>
                  <a:schemeClr val="tx2"/>
                </a:solidFill>
                <a:latin typeface="Arial" panose="020B0604020202020204" pitchFamily="34" charset="0"/>
              </a:defRPr>
            </a:lvl9pPr>
          </a:lstStyle>
          <a:p>
            <a:fld id="{06CA97D7-5A9D-4A33-BD73-45538B4FF343}" type="slidenum">
              <a:rPr lang="en-US" altLang="en-US" b="0" smtClean="0">
                <a:solidFill>
                  <a:schemeClr val="tx1"/>
                </a:solidFill>
                <a:latin typeface="Times New Roman" panose="02020603050405020304" pitchFamily="18" charset="0"/>
              </a:rPr>
              <a:pPr/>
              <a:t>5</a:t>
            </a:fld>
            <a:endParaRPr lang="en-US" altLang="en-US" b="0">
              <a:solidFill>
                <a:schemeClr val="tx1"/>
              </a:solidFill>
              <a:latin typeface="Times New Roman" panose="02020603050405020304" pitchFamily="18"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0882" name="Slide Image Placeholder 1">
            <a:extLst>
              <a:ext uri="{FF2B5EF4-FFF2-40B4-BE49-F238E27FC236}">
                <a16:creationId xmlns:a16="http://schemas.microsoft.com/office/drawing/2014/main" id="{042EB2D7-8D83-47F1-BA9A-0C351A4B0BF2}"/>
              </a:ext>
            </a:extLst>
          </p:cNvPr>
          <p:cNvSpPr>
            <a:spLocks noGrp="1" noRot="1" noChangeAspect="1" noChangeArrowheads="1" noTextEdit="1"/>
          </p:cNvSpPr>
          <p:nvPr>
            <p:ph type="sldImg"/>
          </p:nvPr>
        </p:nvSpPr>
        <p:spPr>
          <a:ln/>
        </p:spPr>
      </p:sp>
      <p:sp>
        <p:nvSpPr>
          <p:cNvPr id="250883" name="Notes Placeholder 2">
            <a:extLst>
              <a:ext uri="{FF2B5EF4-FFF2-40B4-BE49-F238E27FC236}">
                <a16:creationId xmlns:a16="http://schemas.microsoft.com/office/drawing/2014/main" id="{79E56666-BC98-4D23-80DB-774DFF4D9645}"/>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Lst>
        </p:spPr>
        <p:txBody>
          <a:bodyPr/>
          <a:lstStyle/>
          <a:p>
            <a:r>
              <a:rPr lang="en-US" altLang="en-US"/>
              <a:t>This slide shows the percentage of secondary schools that provide daily medication administration for students with chronic health conditions*. The values range from 57% to 98%.        Alaska, Hawaii, Mississippi, South Dakota, range from 50% to 74%.  Alabama, Arkansas, California, Delaware, Florida, Georgia, Idaho, Illinois, Kansas, Kentucky, Maine, Maryland, Massachusetts, Michigan, Minnesota, Missouri, Montana, Nebraska, Nevada, New Hampshire, New Jersey, New Mexico, New York, North Carolina, North Dakota, Ohio, Oklahoma, Oregon, Pennsylvania, Rhode Island, South Carolina, Tennessee, Texas, Utah, Vermont, Virginia, Washington, West Virginia, Wisconsin, range from 75% to 100%. Arizona, Colorado, Connecticut, Indiana, Iowa, Louisiana, and Wyoming did not have weighted results.</a:t>
            </a:r>
          </a:p>
          <a:p>
            <a:r>
              <a:rPr lang="en-US" altLang="en-US"/>
              <a:t>* For example, asthma or diabetes.</a:t>
            </a:r>
          </a:p>
        </p:txBody>
      </p:sp>
      <p:sp>
        <p:nvSpPr>
          <p:cNvPr id="250884" name="Slide Number Placeholder 3">
            <a:extLst>
              <a:ext uri="{FF2B5EF4-FFF2-40B4-BE49-F238E27FC236}">
                <a16:creationId xmlns:a16="http://schemas.microsoft.com/office/drawing/2014/main" id="{E3C985C6-78A9-4F00-8B15-12836B5458A5}"/>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b="1">
                <a:solidFill>
                  <a:schemeClr val="tx2"/>
                </a:solidFill>
                <a:latin typeface="Arial" panose="020B0604020202020204" pitchFamily="34" charset="0"/>
              </a:defRPr>
            </a:lvl1pPr>
            <a:lvl2pPr marL="742950" indent="-285750">
              <a:defRPr b="1">
                <a:solidFill>
                  <a:schemeClr val="tx2"/>
                </a:solidFill>
                <a:latin typeface="Arial" panose="020B0604020202020204" pitchFamily="34" charset="0"/>
              </a:defRPr>
            </a:lvl2pPr>
            <a:lvl3pPr marL="1143000" indent="-228600">
              <a:defRPr b="1">
                <a:solidFill>
                  <a:schemeClr val="tx2"/>
                </a:solidFill>
                <a:latin typeface="Arial" panose="020B0604020202020204" pitchFamily="34" charset="0"/>
              </a:defRPr>
            </a:lvl3pPr>
            <a:lvl4pPr marL="1600200" indent="-228600">
              <a:defRPr b="1">
                <a:solidFill>
                  <a:schemeClr val="tx2"/>
                </a:solidFill>
                <a:latin typeface="Arial" panose="020B0604020202020204" pitchFamily="34" charset="0"/>
              </a:defRPr>
            </a:lvl4pPr>
            <a:lvl5pPr marL="2057400" indent="-228600">
              <a:defRPr b="1">
                <a:solidFill>
                  <a:schemeClr val="tx2"/>
                </a:solidFill>
                <a:latin typeface="Arial" panose="020B0604020202020204" pitchFamily="34" charset="0"/>
              </a:defRPr>
            </a:lvl5pPr>
            <a:lvl6pPr marL="2514600" indent="-228600" eaLnBrk="0" fontAlgn="base" hangingPunct="0">
              <a:spcBef>
                <a:spcPct val="0"/>
              </a:spcBef>
              <a:spcAft>
                <a:spcPct val="0"/>
              </a:spcAft>
              <a:defRPr b="1">
                <a:solidFill>
                  <a:schemeClr val="tx2"/>
                </a:solidFill>
                <a:latin typeface="Arial" panose="020B0604020202020204" pitchFamily="34" charset="0"/>
              </a:defRPr>
            </a:lvl6pPr>
            <a:lvl7pPr marL="2971800" indent="-228600" eaLnBrk="0" fontAlgn="base" hangingPunct="0">
              <a:spcBef>
                <a:spcPct val="0"/>
              </a:spcBef>
              <a:spcAft>
                <a:spcPct val="0"/>
              </a:spcAft>
              <a:defRPr b="1">
                <a:solidFill>
                  <a:schemeClr val="tx2"/>
                </a:solidFill>
                <a:latin typeface="Arial" panose="020B0604020202020204" pitchFamily="34" charset="0"/>
              </a:defRPr>
            </a:lvl7pPr>
            <a:lvl8pPr marL="3429000" indent="-228600" eaLnBrk="0" fontAlgn="base" hangingPunct="0">
              <a:spcBef>
                <a:spcPct val="0"/>
              </a:spcBef>
              <a:spcAft>
                <a:spcPct val="0"/>
              </a:spcAft>
              <a:defRPr b="1">
                <a:solidFill>
                  <a:schemeClr val="tx2"/>
                </a:solidFill>
                <a:latin typeface="Arial" panose="020B0604020202020204" pitchFamily="34" charset="0"/>
              </a:defRPr>
            </a:lvl8pPr>
            <a:lvl9pPr marL="3886200" indent="-228600" eaLnBrk="0" fontAlgn="base" hangingPunct="0">
              <a:spcBef>
                <a:spcPct val="0"/>
              </a:spcBef>
              <a:spcAft>
                <a:spcPct val="0"/>
              </a:spcAft>
              <a:defRPr b="1">
                <a:solidFill>
                  <a:schemeClr val="tx2"/>
                </a:solidFill>
                <a:latin typeface="Arial" panose="020B0604020202020204" pitchFamily="34" charset="0"/>
              </a:defRPr>
            </a:lvl9pPr>
          </a:lstStyle>
          <a:p>
            <a:fld id="{9B8C863B-8C39-40CB-A217-19AE3CC08B13}" type="slidenum">
              <a:rPr lang="en-US" altLang="en-US" b="0" smtClean="0">
                <a:solidFill>
                  <a:schemeClr val="tx1"/>
                </a:solidFill>
                <a:latin typeface="Times New Roman" panose="02020603050405020304" pitchFamily="18" charset="0"/>
              </a:rPr>
              <a:pPr/>
              <a:t>6</a:t>
            </a:fld>
            <a:endParaRPr lang="en-US" altLang="en-US" b="0">
              <a:solidFill>
                <a:schemeClr val="tx1"/>
              </a:solidFill>
              <a:latin typeface="Times New Roman" panose="02020603050405020304" pitchFamily="18"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2930" name="Slide Image Placeholder 1">
            <a:extLst>
              <a:ext uri="{FF2B5EF4-FFF2-40B4-BE49-F238E27FC236}">
                <a16:creationId xmlns:a16="http://schemas.microsoft.com/office/drawing/2014/main" id="{557CA30B-AB8D-48B8-8C1B-59D983F9176F}"/>
              </a:ext>
            </a:extLst>
          </p:cNvPr>
          <p:cNvSpPr>
            <a:spLocks noGrp="1" noRot="1" noChangeAspect="1" noChangeArrowheads="1" noTextEdit="1"/>
          </p:cNvSpPr>
          <p:nvPr>
            <p:ph type="sldImg"/>
          </p:nvPr>
        </p:nvSpPr>
        <p:spPr>
          <a:ln/>
        </p:spPr>
      </p:sp>
      <p:sp>
        <p:nvSpPr>
          <p:cNvPr id="252931" name="Notes Placeholder 2">
            <a:extLst>
              <a:ext uri="{FF2B5EF4-FFF2-40B4-BE49-F238E27FC236}">
                <a16:creationId xmlns:a16="http://schemas.microsoft.com/office/drawing/2014/main" id="{0F129579-6216-46CB-BAEF-DC3537621457}"/>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Lst>
        </p:spPr>
        <p:txBody>
          <a:bodyPr/>
          <a:lstStyle/>
          <a:p>
            <a:r>
              <a:rPr lang="en-US" altLang="en-US"/>
              <a:t>This slide shows the percentage of secondary schools that provide stock rescue or “as needed” medication for any student experiencing a health emergency*. The values range from 49% to 93%.     Alaska, range from 25% to 49%.  Alabama, Arkansas, California, Florida, Georgia, Hawaii, Idaho, Kansas, Michigan, Mississippi, Montana, New Mexico, North Carolina, North Dakota, Ohio, Oklahoma, South Carolina, South Dakota, Texas, Washington, West Virginia, range from 50% to 74%.  Delaware, Illinois, Kentucky, Maine, Maryland, Massachusetts, Minnesota, Missouri, Nebraska, Nevada, New Hampshire, New Jersey, New York, Oregon, Pennsylvania, Rhode Island, Tennessee, Utah, Vermont, Virginia, Wisconsin, range from 75% to 100%. Arizona, Colorado, Connecticut, Indiana, Iowa, Louisiana, and Wyoming did not have weighted results.</a:t>
            </a:r>
          </a:p>
          <a:p>
            <a:r>
              <a:rPr lang="en-US" altLang="en-US"/>
              <a:t>*For example, an asthma episode or severe allergic reaction.</a:t>
            </a:r>
          </a:p>
        </p:txBody>
      </p:sp>
      <p:sp>
        <p:nvSpPr>
          <p:cNvPr id="252932" name="Slide Number Placeholder 3">
            <a:extLst>
              <a:ext uri="{FF2B5EF4-FFF2-40B4-BE49-F238E27FC236}">
                <a16:creationId xmlns:a16="http://schemas.microsoft.com/office/drawing/2014/main" id="{E61CA5FB-D756-444E-924C-3E4CD627077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b="1">
                <a:solidFill>
                  <a:schemeClr val="tx2"/>
                </a:solidFill>
                <a:latin typeface="Arial" panose="020B0604020202020204" pitchFamily="34" charset="0"/>
              </a:defRPr>
            </a:lvl1pPr>
            <a:lvl2pPr marL="742950" indent="-285750">
              <a:defRPr b="1">
                <a:solidFill>
                  <a:schemeClr val="tx2"/>
                </a:solidFill>
                <a:latin typeface="Arial" panose="020B0604020202020204" pitchFamily="34" charset="0"/>
              </a:defRPr>
            </a:lvl2pPr>
            <a:lvl3pPr marL="1143000" indent="-228600">
              <a:defRPr b="1">
                <a:solidFill>
                  <a:schemeClr val="tx2"/>
                </a:solidFill>
                <a:latin typeface="Arial" panose="020B0604020202020204" pitchFamily="34" charset="0"/>
              </a:defRPr>
            </a:lvl3pPr>
            <a:lvl4pPr marL="1600200" indent="-228600">
              <a:defRPr b="1">
                <a:solidFill>
                  <a:schemeClr val="tx2"/>
                </a:solidFill>
                <a:latin typeface="Arial" panose="020B0604020202020204" pitchFamily="34" charset="0"/>
              </a:defRPr>
            </a:lvl4pPr>
            <a:lvl5pPr marL="2057400" indent="-228600">
              <a:defRPr b="1">
                <a:solidFill>
                  <a:schemeClr val="tx2"/>
                </a:solidFill>
                <a:latin typeface="Arial" panose="020B0604020202020204" pitchFamily="34" charset="0"/>
              </a:defRPr>
            </a:lvl5pPr>
            <a:lvl6pPr marL="2514600" indent="-228600" eaLnBrk="0" fontAlgn="base" hangingPunct="0">
              <a:spcBef>
                <a:spcPct val="0"/>
              </a:spcBef>
              <a:spcAft>
                <a:spcPct val="0"/>
              </a:spcAft>
              <a:defRPr b="1">
                <a:solidFill>
                  <a:schemeClr val="tx2"/>
                </a:solidFill>
                <a:latin typeface="Arial" panose="020B0604020202020204" pitchFamily="34" charset="0"/>
              </a:defRPr>
            </a:lvl6pPr>
            <a:lvl7pPr marL="2971800" indent="-228600" eaLnBrk="0" fontAlgn="base" hangingPunct="0">
              <a:spcBef>
                <a:spcPct val="0"/>
              </a:spcBef>
              <a:spcAft>
                <a:spcPct val="0"/>
              </a:spcAft>
              <a:defRPr b="1">
                <a:solidFill>
                  <a:schemeClr val="tx2"/>
                </a:solidFill>
                <a:latin typeface="Arial" panose="020B0604020202020204" pitchFamily="34" charset="0"/>
              </a:defRPr>
            </a:lvl7pPr>
            <a:lvl8pPr marL="3429000" indent="-228600" eaLnBrk="0" fontAlgn="base" hangingPunct="0">
              <a:spcBef>
                <a:spcPct val="0"/>
              </a:spcBef>
              <a:spcAft>
                <a:spcPct val="0"/>
              </a:spcAft>
              <a:defRPr b="1">
                <a:solidFill>
                  <a:schemeClr val="tx2"/>
                </a:solidFill>
                <a:latin typeface="Arial" panose="020B0604020202020204" pitchFamily="34" charset="0"/>
              </a:defRPr>
            </a:lvl8pPr>
            <a:lvl9pPr marL="3886200" indent="-228600" eaLnBrk="0" fontAlgn="base" hangingPunct="0">
              <a:spcBef>
                <a:spcPct val="0"/>
              </a:spcBef>
              <a:spcAft>
                <a:spcPct val="0"/>
              </a:spcAft>
              <a:defRPr b="1">
                <a:solidFill>
                  <a:schemeClr val="tx2"/>
                </a:solidFill>
                <a:latin typeface="Arial" panose="020B0604020202020204" pitchFamily="34" charset="0"/>
              </a:defRPr>
            </a:lvl9pPr>
          </a:lstStyle>
          <a:p>
            <a:fld id="{B1A91D27-6F47-45BA-9A27-CA799705A7CE}" type="slidenum">
              <a:rPr lang="en-US" altLang="en-US" b="0" smtClean="0">
                <a:solidFill>
                  <a:schemeClr val="tx1"/>
                </a:solidFill>
                <a:latin typeface="Times New Roman" panose="02020603050405020304" pitchFamily="18" charset="0"/>
              </a:rPr>
              <a:pPr/>
              <a:t>7</a:t>
            </a:fld>
            <a:endParaRPr lang="en-US" altLang="en-US" b="0">
              <a:solidFill>
                <a:schemeClr val="tx1"/>
              </a:solidFill>
              <a:latin typeface="Times New Roman" panose="02020603050405020304"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1_Title Slide">
    <p:bg>
      <p:bgPr>
        <a:solidFill>
          <a:schemeClr val="tx1"/>
        </a:solidFill>
        <a:effectLst/>
      </p:bgPr>
    </p:bg>
    <p:spTree>
      <p:nvGrpSpPr>
        <p:cNvPr id="1" name=""/>
        <p:cNvGrpSpPr/>
        <p:nvPr/>
      </p:nvGrpSpPr>
      <p:grpSpPr>
        <a:xfrm>
          <a:off x="0" y="0"/>
          <a:ext cx="0" cy="0"/>
          <a:chOff x="0" y="0"/>
          <a:chExt cx="0" cy="0"/>
        </a:xfrm>
      </p:grpSpPr>
      <p:pic>
        <p:nvPicPr>
          <p:cNvPr id="2" name="Picture 7">
            <a:extLst>
              <a:ext uri="{FF2B5EF4-FFF2-40B4-BE49-F238E27FC236}">
                <a16:creationId xmlns:a16="http://schemas.microsoft.com/office/drawing/2014/main" id="{A359CCF1-8AB1-47B0-BCAA-ED3D4A302F04}"/>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767513"/>
            <a:ext cx="9144000" cy="90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14006308"/>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_NCHHSTP">
    <p:spTree>
      <p:nvGrpSpPr>
        <p:cNvPr id="1" name=""/>
        <p:cNvGrpSpPr/>
        <p:nvPr/>
      </p:nvGrpSpPr>
      <p:grpSpPr>
        <a:xfrm>
          <a:off x="0" y="0"/>
          <a:ext cx="0" cy="0"/>
          <a:chOff x="0" y="0"/>
          <a:chExt cx="0" cy="0"/>
        </a:xfrm>
      </p:grpSpPr>
      <p:pic>
        <p:nvPicPr>
          <p:cNvPr id="5" name="Picture 2">
            <a:extLst>
              <a:ext uri="{FF2B5EF4-FFF2-40B4-BE49-F238E27FC236}">
                <a16:creationId xmlns:a16="http://schemas.microsoft.com/office/drawing/2014/main" id="{59FDBA88-62FF-4D42-8D95-8F03F649055C}"/>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144000" cy="1184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a:extLst>
              <a:ext uri="{FF2B5EF4-FFF2-40B4-BE49-F238E27FC236}">
                <a16:creationId xmlns:a16="http://schemas.microsoft.com/office/drawing/2014/main" id="{A57CD29C-CF71-42F8-862D-EF4CE1BD8317}"/>
              </a:ext>
            </a:extLst>
          </p:cNvPr>
          <p:cNvSpPr txBox="1">
            <a:spLocks noChangeArrowheads="1"/>
          </p:cNvSpPr>
          <p:nvPr userDrawn="1"/>
        </p:nvSpPr>
        <p:spPr bwMode="auto">
          <a:xfrm>
            <a:off x="457200" y="120650"/>
            <a:ext cx="69024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b="1">
                <a:solidFill>
                  <a:schemeClr val="tx2"/>
                </a:solidFill>
                <a:latin typeface="Arial" panose="020B0604020202020204" pitchFamily="34" charset="0"/>
              </a:defRPr>
            </a:lvl1pPr>
            <a:lvl2pPr marL="742950" indent="-285750">
              <a:defRPr b="1">
                <a:solidFill>
                  <a:schemeClr val="tx2"/>
                </a:solidFill>
                <a:latin typeface="Arial" panose="020B0604020202020204" pitchFamily="34" charset="0"/>
              </a:defRPr>
            </a:lvl2pPr>
            <a:lvl3pPr marL="1143000" indent="-228600">
              <a:defRPr b="1">
                <a:solidFill>
                  <a:schemeClr val="tx2"/>
                </a:solidFill>
                <a:latin typeface="Arial" panose="020B0604020202020204" pitchFamily="34" charset="0"/>
              </a:defRPr>
            </a:lvl3pPr>
            <a:lvl4pPr marL="1600200" indent="-228600">
              <a:defRPr b="1">
                <a:solidFill>
                  <a:schemeClr val="tx2"/>
                </a:solidFill>
                <a:latin typeface="Arial" panose="020B0604020202020204" pitchFamily="34" charset="0"/>
              </a:defRPr>
            </a:lvl4pPr>
            <a:lvl5pPr marL="2057400" indent="-228600">
              <a:defRPr b="1">
                <a:solidFill>
                  <a:schemeClr val="tx2"/>
                </a:solidFill>
                <a:latin typeface="Arial" panose="020B0604020202020204" pitchFamily="34" charset="0"/>
              </a:defRPr>
            </a:lvl5pPr>
            <a:lvl6pPr marL="2514600" indent="-228600" eaLnBrk="0" fontAlgn="base" hangingPunct="0">
              <a:spcBef>
                <a:spcPct val="0"/>
              </a:spcBef>
              <a:spcAft>
                <a:spcPct val="0"/>
              </a:spcAft>
              <a:defRPr b="1">
                <a:solidFill>
                  <a:schemeClr val="tx2"/>
                </a:solidFill>
                <a:latin typeface="Arial" panose="020B0604020202020204" pitchFamily="34" charset="0"/>
              </a:defRPr>
            </a:lvl6pPr>
            <a:lvl7pPr marL="2971800" indent="-228600" eaLnBrk="0" fontAlgn="base" hangingPunct="0">
              <a:spcBef>
                <a:spcPct val="0"/>
              </a:spcBef>
              <a:spcAft>
                <a:spcPct val="0"/>
              </a:spcAft>
              <a:defRPr b="1">
                <a:solidFill>
                  <a:schemeClr val="tx2"/>
                </a:solidFill>
                <a:latin typeface="Arial" panose="020B0604020202020204" pitchFamily="34" charset="0"/>
              </a:defRPr>
            </a:lvl7pPr>
            <a:lvl8pPr marL="3429000" indent="-228600" eaLnBrk="0" fontAlgn="base" hangingPunct="0">
              <a:spcBef>
                <a:spcPct val="0"/>
              </a:spcBef>
              <a:spcAft>
                <a:spcPct val="0"/>
              </a:spcAft>
              <a:defRPr b="1">
                <a:solidFill>
                  <a:schemeClr val="tx2"/>
                </a:solidFill>
                <a:latin typeface="Arial" panose="020B0604020202020204" pitchFamily="34" charset="0"/>
              </a:defRPr>
            </a:lvl8pPr>
            <a:lvl9pPr marL="3886200" indent="-228600" eaLnBrk="0" fontAlgn="base" hangingPunct="0">
              <a:spcBef>
                <a:spcPct val="0"/>
              </a:spcBef>
              <a:spcAft>
                <a:spcPct val="0"/>
              </a:spcAft>
              <a:defRPr b="1">
                <a:solidFill>
                  <a:schemeClr val="tx2"/>
                </a:solidFill>
                <a:latin typeface="Arial" panose="020B0604020202020204" pitchFamily="34" charset="0"/>
              </a:defRPr>
            </a:lvl9pPr>
          </a:lstStyle>
          <a:p>
            <a:pPr>
              <a:defRPr/>
            </a:pPr>
            <a:r>
              <a:rPr lang="en-US" altLang="en-US">
                <a:solidFill>
                  <a:srgbClr val="F2F2F2"/>
                </a:solidFill>
                <a:latin typeface="Calibri" panose="020F0502020204030204" pitchFamily="34" charset="0"/>
              </a:rPr>
              <a:t>National Center for HIV/AIDS, Viral Hepatitis, STD, and TB Prevention</a:t>
            </a:r>
          </a:p>
        </p:txBody>
      </p:sp>
      <p:sp>
        <p:nvSpPr>
          <p:cNvPr id="7" name="Title 1"/>
          <p:cNvSpPr>
            <a:spLocks noGrp="1"/>
          </p:cNvSpPr>
          <p:nvPr>
            <p:ph type="title"/>
          </p:nvPr>
        </p:nvSpPr>
        <p:spPr>
          <a:xfrm>
            <a:off x="457200" y="1386071"/>
            <a:ext cx="8408977" cy="1180971"/>
          </a:xfrm>
          <a:prstGeom prst="rect">
            <a:avLst/>
          </a:prstGeom>
        </p:spPr>
        <p:txBody>
          <a:bodyPr/>
          <a:lstStyle>
            <a:lvl1pPr algn="l">
              <a:lnSpc>
                <a:spcPts val="3000"/>
              </a:lnSpc>
              <a:defRPr sz="2800" b="1" baseline="0">
                <a:solidFill>
                  <a:srgbClr val="00788A"/>
                </a:solidFill>
                <a:effectLst/>
                <a:latin typeface="Calibri" pitchFamily="34" charset="0"/>
              </a:defRPr>
            </a:lvl1pPr>
          </a:lstStyle>
          <a:p>
            <a:r>
              <a:rPr lang="en-US"/>
              <a:t>Click to edit Master title style</a:t>
            </a:r>
            <a:endParaRPr lang="en-US" dirty="0"/>
          </a:p>
        </p:txBody>
      </p:sp>
      <p:sp>
        <p:nvSpPr>
          <p:cNvPr id="8" name="Subtitle 2"/>
          <p:cNvSpPr>
            <a:spLocks noGrp="1"/>
          </p:cNvSpPr>
          <p:nvPr>
            <p:ph type="subTitle" idx="1"/>
          </p:nvPr>
        </p:nvSpPr>
        <p:spPr>
          <a:xfrm>
            <a:off x="457200" y="2859349"/>
            <a:ext cx="6400800" cy="457200"/>
          </a:xfrm>
          <a:prstGeom prst="rect">
            <a:avLst/>
          </a:prstGeom>
        </p:spPr>
        <p:txBody>
          <a:bodyPr/>
          <a:lstStyle>
            <a:lvl1pPr marL="0" indent="0" algn="l">
              <a:buNone/>
              <a:defRPr sz="2000" b="1" baseline="0">
                <a:solidFill>
                  <a:srgbClr val="00788A"/>
                </a:solidFill>
                <a:effectLst/>
                <a:latin typeface="Calibri"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en-US" dirty="0"/>
          </a:p>
        </p:txBody>
      </p:sp>
      <p:sp>
        <p:nvSpPr>
          <p:cNvPr id="10" name="Text Placeholder 8"/>
          <p:cNvSpPr>
            <a:spLocks noGrp="1"/>
          </p:cNvSpPr>
          <p:nvPr>
            <p:ph type="body" sz="quarter" idx="10"/>
          </p:nvPr>
        </p:nvSpPr>
        <p:spPr>
          <a:xfrm>
            <a:off x="457200" y="3946019"/>
            <a:ext cx="6400800" cy="1295400"/>
          </a:xfrm>
          <a:prstGeom prst="rect">
            <a:avLst/>
          </a:prstGeom>
        </p:spPr>
        <p:txBody>
          <a:bodyPr/>
          <a:lstStyle>
            <a:lvl1pPr marL="0" indent="0" algn="l">
              <a:lnSpc>
                <a:spcPts val="2000"/>
              </a:lnSpc>
              <a:buNone/>
              <a:defRPr sz="1800" baseline="0">
                <a:solidFill>
                  <a:srgbClr val="00788A"/>
                </a:solidFill>
                <a:latin typeface="Calibri" pitchFamily="34" charset="0"/>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endParaRPr lang="en-US" dirty="0"/>
          </a:p>
        </p:txBody>
      </p:sp>
    </p:spTree>
    <p:extLst>
      <p:ext uri="{BB962C8B-B14F-4D97-AF65-F5344CB8AC3E}">
        <p14:creationId xmlns:p14="http://schemas.microsoft.com/office/powerpoint/2010/main" val="3223827876"/>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9_Data Slide (for content heavy tables and charts)">
    <p:spTree>
      <p:nvGrpSpPr>
        <p:cNvPr id="1" name=""/>
        <p:cNvGrpSpPr/>
        <p:nvPr/>
      </p:nvGrpSpPr>
      <p:grpSpPr>
        <a:xfrm>
          <a:off x="0" y="0"/>
          <a:ext cx="0" cy="0"/>
          <a:chOff x="0" y="0"/>
          <a:chExt cx="0" cy="0"/>
        </a:xfrm>
      </p:grpSpPr>
      <p:pic>
        <p:nvPicPr>
          <p:cNvPr id="4" name="Picture 2">
            <a:extLst>
              <a:ext uri="{FF2B5EF4-FFF2-40B4-BE49-F238E27FC236}">
                <a16:creationId xmlns:a16="http://schemas.microsoft.com/office/drawing/2014/main" id="{7CDD9AB1-03DF-454A-BB29-5F78FFC67C13}"/>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737350"/>
            <a:ext cx="9144000" cy="120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457200" y="274639"/>
            <a:ext cx="8229600" cy="1143000"/>
          </a:xfrm>
          <a:prstGeom prst="rect">
            <a:avLst/>
          </a:prstGeom>
        </p:spPr>
        <p:txBody>
          <a:bodyPr anchor="b" anchorCtr="0"/>
          <a:lstStyle>
            <a:lvl1pPr algn="l">
              <a:lnSpc>
                <a:spcPts val="3000"/>
              </a:lnSpc>
              <a:defRPr sz="2800" b="1" baseline="0">
                <a:solidFill>
                  <a:srgbClr val="00788A"/>
                </a:solidFill>
                <a:effectLst/>
                <a:latin typeface="Calibri" pitchFamily="34" charset="0"/>
              </a:defRPr>
            </a:lvl1pPr>
          </a:lstStyle>
          <a:p>
            <a:r>
              <a:rPr lang="en-US"/>
              <a:t>Click to edit Master title style</a:t>
            </a:r>
            <a:endParaRPr lang="en-US" dirty="0"/>
          </a:p>
        </p:txBody>
      </p:sp>
      <p:sp>
        <p:nvSpPr>
          <p:cNvPr id="6" name="Text Placeholder 7"/>
          <p:cNvSpPr>
            <a:spLocks noGrp="1"/>
          </p:cNvSpPr>
          <p:nvPr>
            <p:ph type="body" sz="quarter" idx="10"/>
          </p:nvPr>
        </p:nvSpPr>
        <p:spPr>
          <a:xfrm>
            <a:off x="457200" y="1545167"/>
            <a:ext cx="8229600" cy="4455584"/>
          </a:xfrm>
        </p:spPr>
        <p:txBody>
          <a:bodyPr/>
          <a:lstStyle>
            <a:lvl1pPr marL="342900" indent="-342900">
              <a:buClr>
                <a:srgbClr val="00788A"/>
              </a:buClr>
              <a:buFont typeface="Wingdings" panose="05000000000000000000" pitchFamily="2" charset="2"/>
              <a:buChar char="§"/>
              <a:defRPr sz="2400" b="1">
                <a:solidFill>
                  <a:srgbClr val="00788A"/>
                </a:solidFill>
              </a:defRPr>
            </a:lvl1pPr>
            <a:lvl2pPr>
              <a:buClr>
                <a:srgbClr val="9A4E9E"/>
              </a:buClr>
              <a:defRPr sz="2000">
                <a:solidFill>
                  <a:schemeClr val="accent4">
                    <a:lumMod val="75000"/>
                  </a:schemeClr>
                </a:solidFill>
              </a:defRPr>
            </a:lvl2pPr>
            <a:lvl3pPr>
              <a:buClr>
                <a:srgbClr val="C00000"/>
              </a:buClr>
              <a:defRPr sz="2000">
                <a:solidFill>
                  <a:schemeClr val="accent4">
                    <a:lumMod val="75000"/>
                  </a:schemeClr>
                </a:solidFill>
              </a:defRPr>
            </a:lvl3pPr>
            <a:lvl4pPr>
              <a:defRPr sz="2000">
                <a:solidFill>
                  <a:schemeClr val="accent4">
                    <a:lumMod val="75000"/>
                  </a:schemeClr>
                </a:solidFill>
              </a:defRPr>
            </a:lvl4pPr>
            <a:lvl5pPr>
              <a:defRPr sz="2000">
                <a:solidFill>
                  <a:schemeClr val="accent4">
                    <a:lumMod val="75000"/>
                  </a:schemeClr>
                </a:solidFill>
              </a:defRPr>
            </a:lvl5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3737285707"/>
      </p:ext>
    </p:extLst>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4_BULLETS/DATA_2sides">
    <p:spTree>
      <p:nvGrpSpPr>
        <p:cNvPr id="1" name=""/>
        <p:cNvGrpSpPr/>
        <p:nvPr/>
      </p:nvGrpSpPr>
      <p:grpSpPr>
        <a:xfrm>
          <a:off x="0" y="0"/>
          <a:ext cx="0" cy="0"/>
          <a:chOff x="0" y="0"/>
          <a:chExt cx="0" cy="0"/>
        </a:xfrm>
      </p:grpSpPr>
      <p:pic>
        <p:nvPicPr>
          <p:cNvPr id="5" name="Picture 2">
            <a:extLst>
              <a:ext uri="{FF2B5EF4-FFF2-40B4-BE49-F238E27FC236}">
                <a16:creationId xmlns:a16="http://schemas.microsoft.com/office/drawing/2014/main" id="{A6A5CA2A-F075-4234-890B-BE7604DDBA22}"/>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737350"/>
            <a:ext cx="9144000" cy="120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457200" y="274639"/>
            <a:ext cx="8229600" cy="1143000"/>
          </a:xfrm>
          <a:prstGeom prst="rect">
            <a:avLst/>
          </a:prstGeom>
        </p:spPr>
        <p:txBody>
          <a:bodyPr anchor="b" anchorCtr="0"/>
          <a:lstStyle>
            <a:lvl1pPr algn="l">
              <a:lnSpc>
                <a:spcPts val="3000"/>
              </a:lnSpc>
              <a:defRPr sz="2800" b="1" baseline="0">
                <a:solidFill>
                  <a:srgbClr val="00788A"/>
                </a:solidFill>
                <a:effectLst/>
                <a:latin typeface="Calibri" pitchFamily="34" charset="0"/>
              </a:defRPr>
            </a:lvl1pPr>
          </a:lstStyle>
          <a:p>
            <a:endParaRPr lang="en-US" dirty="0"/>
          </a:p>
        </p:txBody>
      </p:sp>
      <p:sp>
        <p:nvSpPr>
          <p:cNvPr id="3" name="Content Placeholder 2"/>
          <p:cNvSpPr>
            <a:spLocks noGrp="1"/>
          </p:cNvSpPr>
          <p:nvPr>
            <p:ph idx="1"/>
          </p:nvPr>
        </p:nvSpPr>
        <p:spPr>
          <a:xfrm>
            <a:off x="457201" y="1600201"/>
            <a:ext cx="3879669" cy="4191000"/>
          </a:xfrm>
          <a:prstGeom prst="rect">
            <a:avLst/>
          </a:prstGeom>
        </p:spPr>
        <p:txBody>
          <a:bodyPr/>
          <a:lstStyle>
            <a:lvl1pPr marL="342900" indent="-342900">
              <a:buClr>
                <a:srgbClr val="541900"/>
              </a:buClr>
              <a:buSzPct val="70000"/>
              <a:buFont typeface="Wingdings" panose="05000000000000000000" pitchFamily="2" charset="2"/>
              <a:buChar char="§"/>
              <a:defRPr sz="2400" b="1" baseline="0">
                <a:solidFill>
                  <a:srgbClr val="5F5F5F"/>
                </a:solidFill>
                <a:latin typeface="Calibri" pitchFamily="34" charset="0"/>
              </a:defRPr>
            </a:lvl1pPr>
            <a:lvl2pPr marL="742950" indent="-285750">
              <a:buClr>
                <a:srgbClr val="005984"/>
              </a:buClr>
              <a:buSzPct val="100000"/>
              <a:buFont typeface="Arial" panose="020B0604020202020204" pitchFamily="34" charset="0"/>
              <a:buChar char="•"/>
              <a:defRPr sz="2000">
                <a:solidFill>
                  <a:srgbClr val="5F5F5F"/>
                </a:solidFill>
              </a:defRPr>
            </a:lvl2pPr>
            <a:lvl3pPr>
              <a:buClrTx/>
              <a:buSzPct val="100000"/>
              <a:buFont typeface="Arial" pitchFamily="34" charset="0"/>
              <a:buChar char="•"/>
              <a:defRPr sz="1800">
                <a:solidFill>
                  <a:srgbClr val="5F5F5F"/>
                </a:solidFill>
              </a:defRPr>
            </a:lvl3pPr>
            <a:lvl4pPr>
              <a:buClr>
                <a:schemeClr val="bg1"/>
              </a:buClr>
              <a:buSzPct val="70000"/>
              <a:buFont typeface="Courier New" pitchFamily="49" charset="0"/>
              <a:buChar char="o"/>
              <a:defRPr sz="1800" baseline="0">
                <a:solidFill>
                  <a:schemeClr val="bg2"/>
                </a:solidFill>
              </a:defRPr>
            </a:lvl4pPr>
            <a:lvl5pPr>
              <a:buClr>
                <a:schemeClr val="bg1"/>
              </a:buClr>
              <a:buSzPct val="70000"/>
              <a:buFont typeface="Arial" pitchFamily="34" charset="0"/>
              <a:buChar char="•"/>
              <a:defRPr sz="1800">
                <a:solidFill>
                  <a:schemeClr val="bg2"/>
                </a:solidFill>
              </a:defRPr>
            </a:lvl5pPr>
          </a:lstStyle>
          <a:p>
            <a:pPr lvl="2"/>
            <a:endParaRPr lang="en-US" dirty="0"/>
          </a:p>
          <a:p>
            <a:pPr lvl="0"/>
            <a:endParaRPr lang="en-US" dirty="0"/>
          </a:p>
          <a:p>
            <a:pPr lvl="2"/>
            <a:endParaRPr lang="en-US" dirty="0"/>
          </a:p>
          <a:p>
            <a:pPr lvl="1"/>
            <a:endParaRPr lang="en-US" dirty="0"/>
          </a:p>
          <a:p>
            <a:pPr lvl="1"/>
            <a:endParaRPr lang="en-US" dirty="0"/>
          </a:p>
          <a:p>
            <a:pPr lvl="1"/>
            <a:endParaRPr lang="en-US" dirty="0"/>
          </a:p>
        </p:txBody>
      </p:sp>
      <p:sp>
        <p:nvSpPr>
          <p:cNvPr id="13" name="Content Placeholder 2"/>
          <p:cNvSpPr>
            <a:spLocks noGrp="1"/>
          </p:cNvSpPr>
          <p:nvPr>
            <p:ph idx="10"/>
          </p:nvPr>
        </p:nvSpPr>
        <p:spPr>
          <a:xfrm>
            <a:off x="4807132" y="1600201"/>
            <a:ext cx="3879669" cy="4191000"/>
          </a:xfrm>
          <a:prstGeom prst="rect">
            <a:avLst/>
          </a:prstGeom>
        </p:spPr>
        <p:txBody>
          <a:bodyPr/>
          <a:lstStyle>
            <a:lvl1pPr marL="342900" indent="-342900">
              <a:buClr>
                <a:srgbClr val="541900"/>
              </a:buClr>
              <a:buSzPct val="70000"/>
              <a:buFont typeface="Wingdings" panose="05000000000000000000" pitchFamily="2" charset="2"/>
              <a:buChar char="§"/>
              <a:defRPr sz="2400" b="1" baseline="0">
                <a:solidFill>
                  <a:srgbClr val="5F5F5F"/>
                </a:solidFill>
                <a:latin typeface="Calibri" pitchFamily="34" charset="0"/>
              </a:defRPr>
            </a:lvl1pPr>
            <a:lvl2pPr marL="742950" indent="-285750">
              <a:buClr>
                <a:srgbClr val="005984"/>
              </a:buClr>
              <a:buSzPct val="100000"/>
              <a:buFont typeface="Arial" panose="020B0604020202020204" pitchFamily="34" charset="0"/>
              <a:buChar char="•"/>
              <a:defRPr sz="2000">
                <a:solidFill>
                  <a:srgbClr val="5F5F5F"/>
                </a:solidFill>
              </a:defRPr>
            </a:lvl2pPr>
            <a:lvl3pPr>
              <a:buClrTx/>
              <a:buSzPct val="100000"/>
              <a:buFont typeface="Arial" pitchFamily="34" charset="0"/>
              <a:buChar char="•"/>
              <a:defRPr sz="1800">
                <a:solidFill>
                  <a:srgbClr val="5F5F5F"/>
                </a:solidFill>
              </a:defRPr>
            </a:lvl3pPr>
            <a:lvl4pPr>
              <a:buClr>
                <a:schemeClr val="bg1"/>
              </a:buClr>
              <a:buSzPct val="70000"/>
              <a:buFont typeface="Courier New" pitchFamily="49" charset="0"/>
              <a:buChar char="o"/>
              <a:defRPr sz="1800" baseline="0">
                <a:solidFill>
                  <a:schemeClr val="bg2"/>
                </a:solidFill>
              </a:defRPr>
            </a:lvl4pPr>
            <a:lvl5pPr>
              <a:buClr>
                <a:schemeClr val="bg1"/>
              </a:buClr>
              <a:buSzPct val="70000"/>
              <a:buFont typeface="Arial" pitchFamily="34" charset="0"/>
              <a:buChar char="•"/>
              <a:defRPr sz="1800">
                <a:solidFill>
                  <a:schemeClr val="bg2"/>
                </a:solidFill>
              </a:defRPr>
            </a:lvl5pPr>
          </a:lstStyle>
          <a:p>
            <a:pPr lvl="2"/>
            <a:endParaRPr lang="en-US" dirty="0"/>
          </a:p>
          <a:p>
            <a:pPr lvl="0"/>
            <a:endParaRPr lang="en-US" dirty="0"/>
          </a:p>
          <a:p>
            <a:pPr lvl="2"/>
            <a:endParaRPr lang="en-US" dirty="0"/>
          </a:p>
          <a:p>
            <a:pPr lvl="1"/>
            <a:endParaRPr lang="en-US" dirty="0"/>
          </a:p>
          <a:p>
            <a:pPr lvl="1"/>
            <a:endParaRPr lang="en-US" dirty="0"/>
          </a:p>
          <a:p>
            <a:pPr lvl="1"/>
            <a:endParaRPr lang="en-US" dirty="0"/>
          </a:p>
        </p:txBody>
      </p:sp>
    </p:spTree>
    <p:extLst>
      <p:ext uri="{BB962C8B-B14F-4D97-AF65-F5344CB8AC3E}">
        <p14:creationId xmlns:p14="http://schemas.microsoft.com/office/powerpoint/2010/main" val="546149156"/>
      </p:ext>
    </p:extLst>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color_background">
    <p:bg>
      <p:bgPr>
        <a:solidFill>
          <a:srgbClr val="006166"/>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2" y="4467097"/>
            <a:ext cx="8294913" cy="1162051"/>
          </a:xfrm>
          <a:prstGeom prst="rect">
            <a:avLst/>
          </a:prstGeom>
        </p:spPr>
        <p:txBody>
          <a:bodyPr anchor="b"/>
          <a:lstStyle>
            <a:lvl1pPr algn="l">
              <a:defRPr sz="3600" b="1" baseline="0">
                <a:solidFill>
                  <a:schemeClr val="bg2"/>
                </a:solidFill>
                <a:effectLst/>
                <a:latin typeface="Calibri" pitchFamily="34" charset="0"/>
              </a:defRPr>
            </a:lvl1pPr>
          </a:lstStyle>
          <a:p>
            <a:r>
              <a:rPr lang="en-US" dirty="0"/>
              <a:t>Click to edit Master title style</a:t>
            </a:r>
          </a:p>
        </p:txBody>
      </p:sp>
      <p:sp>
        <p:nvSpPr>
          <p:cNvPr id="5" name="Text Placeholder 2"/>
          <p:cNvSpPr>
            <a:spLocks noGrp="1"/>
          </p:cNvSpPr>
          <p:nvPr>
            <p:ph type="body" idx="1"/>
          </p:nvPr>
        </p:nvSpPr>
        <p:spPr>
          <a:xfrm>
            <a:off x="457201" y="5900928"/>
            <a:ext cx="7772400" cy="568325"/>
          </a:xfrm>
          <a:prstGeom prst="rect">
            <a:avLst/>
          </a:prstGeom>
        </p:spPr>
        <p:txBody>
          <a:bodyPr anchor="b"/>
          <a:lstStyle>
            <a:lvl1pPr marL="0" indent="0" algn="l">
              <a:lnSpc>
                <a:spcPts val="2200"/>
              </a:lnSpc>
              <a:buNone/>
              <a:defRPr sz="2000" baseline="0">
                <a:solidFill>
                  <a:schemeClr val="bg2"/>
                </a:solidFill>
                <a:latin typeface="Calibri"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763691613"/>
      </p:ext>
    </p:extLst>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4" name="Slide Number Placeholder 5">
            <a:extLst>
              <a:ext uri="{FF2B5EF4-FFF2-40B4-BE49-F238E27FC236}">
                <a16:creationId xmlns:a16="http://schemas.microsoft.com/office/drawing/2014/main" id="{4B31CEB0-E28A-4C99-B6FD-DC62C37C6096}"/>
              </a:ext>
            </a:extLst>
          </p:cNvPr>
          <p:cNvSpPr txBox="1">
            <a:spLocks/>
          </p:cNvSpPr>
          <p:nvPr userDrawn="1"/>
        </p:nvSpPr>
        <p:spPr>
          <a:xfrm>
            <a:off x="434975" y="6318250"/>
            <a:ext cx="379413" cy="365125"/>
          </a:xfrm>
          <a:prstGeom prst="rect">
            <a:avLst/>
          </a:prstGeom>
        </p:spPr>
        <p:txBody>
          <a:bodyPr lIns="68580" tIns="34290" rIns="68580" bIns="34290" anchor="ctr"/>
          <a:lstStyle>
            <a:defPPr>
              <a:defRPr lang="en-US"/>
            </a:defPPr>
            <a:lvl1pPr marL="0" algn="ctr" defTabSz="914400" rtl="0" eaLnBrk="1" latinLnBrk="0" hangingPunct="1">
              <a:defRPr sz="1200" kern="120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D794854E-BAF0-47C4-ABFA-BC6A2C6E8FAB}" type="slidenum">
              <a:rPr lang="en-US" sz="900" smtClean="0"/>
              <a:pPr>
                <a:defRPr/>
              </a:pPr>
              <a:t>‹#›</a:t>
            </a:fld>
            <a:endParaRPr lang="en-US" sz="900" dirty="0"/>
          </a:p>
        </p:txBody>
      </p:sp>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485775" y="1713582"/>
            <a:ext cx="8343900" cy="4153263"/>
          </a:xfrm>
        </p:spPr>
        <p:txBody>
          <a:bodyPr/>
          <a:lstStyle>
            <a:lvl2pPr marL="347663" indent="-171450">
              <a:tabLst/>
              <a:defRPr/>
            </a:lvl2pPr>
            <a:lvl3pPr marL="517922" indent="-170260">
              <a:buClr>
                <a:schemeClr val="tx2">
                  <a:lumMod val="65000"/>
                </a:schemeClr>
              </a:buClr>
              <a:tabLst/>
              <a:defRPr/>
            </a:lvl3pPr>
            <a:lvl4pPr marL="689372" indent="-171450">
              <a:buClr>
                <a:schemeClr val="tx2">
                  <a:lumMod val="65000"/>
                </a:schemeClr>
              </a:buClr>
              <a:tabLst/>
              <a:defRPr/>
            </a:lvl4pPr>
            <a:lvl5pPr marL="860822" indent="-171450">
              <a:buClr>
                <a:schemeClr val="tx2">
                  <a:lumMod val="65000"/>
                </a:schemeClr>
              </a:buClr>
              <a:tabLs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84A9B8FB-DCA4-4CCB-93A4-61B7A85375D9}"/>
              </a:ext>
            </a:extLst>
          </p:cNvPr>
          <p:cNvSpPr>
            <a:spLocks noGrp="1"/>
          </p:cNvSpPr>
          <p:nvPr>
            <p:ph type="sldNum" sz="quarter" idx="10"/>
          </p:nvPr>
        </p:nvSpPr>
        <p:spPr>
          <a:xfrm>
            <a:off x="8439150" y="6318250"/>
            <a:ext cx="381000" cy="365125"/>
          </a:xfrm>
        </p:spPr>
        <p:txBody>
          <a:bodyPr/>
          <a:lstStyle>
            <a:lvl1pPr>
              <a:defRPr/>
            </a:lvl1pPr>
          </a:lstStyle>
          <a:p>
            <a:pPr>
              <a:defRPr/>
            </a:pPr>
            <a:fld id="{8A48036F-D3AB-4B59-887A-DA9A58C64CF6}" type="slidenum">
              <a:rPr lang="en-US"/>
              <a:pPr>
                <a:defRPr/>
              </a:pPr>
              <a:t>‹#›</a:t>
            </a:fld>
            <a:endParaRPr lang="en-US" dirty="0"/>
          </a:p>
        </p:txBody>
      </p:sp>
    </p:spTree>
    <p:extLst>
      <p:ext uri="{BB962C8B-B14F-4D97-AF65-F5344CB8AC3E}">
        <p14:creationId xmlns:p14="http://schemas.microsoft.com/office/powerpoint/2010/main" val="334000055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theme" Target="../theme/theme2.xml"/><Relationship Id="rId5" Type="http://schemas.openxmlformats.org/officeDocument/2006/relationships/slideLayout" Target="../slideLayouts/slideLayout6.xml"/><Relationship Id="rId4" Type="http://schemas.openxmlformats.org/officeDocument/2006/relationships/slideLayout" Target="../slideLayouts/slideLayout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1026" name="Rectangle 3">
            <a:extLst>
              <a:ext uri="{FF2B5EF4-FFF2-40B4-BE49-F238E27FC236}">
                <a16:creationId xmlns:a16="http://schemas.microsoft.com/office/drawing/2014/main" id="{35728CE8-90E7-4E68-AF82-8BAE85A98666}"/>
              </a:ext>
            </a:extLst>
          </p:cNvPr>
          <p:cNvSpPr>
            <a:spLocks noGrp="1" noChangeArrowheads="1"/>
          </p:cNvSpPr>
          <p:nvPr>
            <p:ph type="title"/>
          </p:nvPr>
        </p:nvSpPr>
        <p:spPr bwMode="auto">
          <a:xfrm>
            <a:off x="593725" y="342900"/>
            <a:ext cx="8212138" cy="110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0488" tIns="44450" rIns="90488" bIns="44450" numCol="1" anchor="b" anchorCtr="0" compatLnSpc="1">
            <a:prstTxWarp prst="textNoShape">
              <a:avLst/>
            </a:prstTxWarp>
          </a:bodyPr>
          <a:lstStyle/>
          <a:p>
            <a:pPr lvl="0"/>
            <a:r>
              <a:rPr lang="en-US" altLang="en-US"/>
              <a:t>Click to edit Master title style</a:t>
            </a:r>
          </a:p>
        </p:txBody>
      </p:sp>
      <p:sp>
        <p:nvSpPr>
          <p:cNvPr id="1027" name="Rectangle 4">
            <a:extLst>
              <a:ext uri="{FF2B5EF4-FFF2-40B4-BE49-F238E27FC236}">
                <a16:creationId xmlns:a16="http://schemas.microsoft.com/office/drawing/2014/main" id="{5D6EC3D8-DC8E-4151-AD66-7EC6A4909A4A}"/>
              </a:ext>
            </a:extLst>
          </p:cNvPr>
          <p:cNvSpPr>
            <a:spLocks noGrp="1" noChangeArrowheads="1"/>
          </p:cNvSpPr>
          <p:nvPr>
            <p:ph type="body" idx="1"/>
          </p:nvPr>
        </p:nvSpPr>
        <p:spPr bwMode="auto">
          <a:xfrm>
            <a:off x="609600" y="1524000"/>
            <a:ext cx="8059738"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0488" tIns="44450" rIns="90488" bIns="4445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Text Box 11">
            <a:extLst>
              <a:ext uri="{FF2B5EF4-FFF2-40B4-BE49-F238E27FC236}">
                <a16:creationId xmlns:a16="http://schemas.microsoft.com/office/drawing/2014/main" id="{16C5D1F2-FC05-4FFC-A5DD-5C93098875A3}"/>
              </a:ext>
            </a:extLst>
          </p:cNvPr>
          <p:cNvSpPr txBox="1">
            <a:spLocks noChangeArrowheads="1"/>
          </p:cNvSpPr>
          <p:nvPr userDrawn="1"/>
        </p:nvSpPr>
        <p:spPr bwMode="auto">
          <a:xfrm>
            <a:off x="3305175" y="6310313"/>
            <a:ext cx="461962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b="1">
                <a:solidFill>
                  <a:schemeClr val="tx2"/>
                </a:solidFill>
                <a:latin typeface="Arial" pitchFamily="34" charset="0"/>
              </a:defRPr>
            </a:lvl1pPr>
            <a:lvl2pPr marL="742950" indent="-285750">
              <a:defRPr b="1">
                <a:solidFill>
                  <a:schemeClr val="tx2"/>
                </a:solidFill>
                <a:latin typeface="Arial" pitchFamily="34" charset="0"/>
              </a:defRPr>
            </a:lvl2pPr>
            <a:lvl3pPr marL="1143000" indent="-228600">
              <a:defRPr b="1">
                <a:solidFill>
                  <a:schemeClr val="tx2"/>
                </a:solidFill>
                <a:latin typeface="Arial" pitchFamily="34" charset="0"/>
              </a:defRPr>
            </a:lvl3pPr>
            <a:lvl4pPr marL="1600200" indent="-228600">
              <a:defRPr b="1">
                <a:solidFill>
                  <a:schemeClr val="tx2"/>
                </a:solidFill>
                <a:latin typeface="Arial" pitchFamily="34" charset="0"/>
              </a:defRPr>
            </a:lvl4pPr>
            <a:lvl5pPr marL="2057400" indent="-228600">
              <a:defRPr b="1">
                <a:solidFill>
                  <a:schemeClr val="tx2"/>
                </a:solidFill>
                <a:latin typeface="Arial" pitchFamily="34" charset="0"/>
              </a:defRPr>
            </a:lvl5pPr>
            <a:lvl6pPr marL="2514600" indent="-228600" algn="ctr" eaLnBrk="0" fontAlgn="base" hangingPunct="0">
              <a:spcBef>
                <a:spcPct val="0"/>
              </a:spcBef>
              <a:spcAft>
                <a:spcPct val="0"/>
              </a:spcAft>
              <a:defRPr b="1">
                <a:solidFill>
                  <a:schemeClr val="tx2"/>
                </a:solidFill>
                <a:latin typeface="Arial" pitchFamily="34" charset="0"/>
              </a:defRPr>
            </a:lvl6pPr>
            <a:lvl7pPr marL="2971800" indent="-228600" algn="ctr" eaLnBrk="0" fontAlgn="base" hangingPunct="0">
              <a:spcBef>
                <a:spcPct val="0"/>
              </a:spcBef>
              <a:spcAft>
                <a:spcPct val="0"/>
              </a:spcAft>
              <a:defRPr b="1">
                <a:solidFill>
                  <a:schemeClr val="tx2"/>
                </a:solidFill>
                <a:latin typeface="Arial" pitchFamily="34" charset="0"/>
              </a:defRPr>
            </a:lvl7pPr>
            <a:lvl8pPr marL="3429000" indent="-228600" algn="ctr" eaLnBrk="0" fontAlgn="base" hangingPunct="0">
              <a:spcBef>
                <a:spcPct val="0"/>
              </a:spcBef>
              <a:spcAft>
                <a:spcPct val="0"/>
              </a:spcAft>
              <a:defRPr b="1">
                <a:solidFill>
                  <a:schemeClr val="tx2"/>
                </a:solidFill>
                <a:latin typeface="Arial" pitchFamily="34" charset="0"/>
              </a:defRPr>
            </a:lvl8pPr>
            <a:lvl9pPr marL="3886200" indent="-228600" algn="ctr" eaLnBrk="0" fontAlgn="base" hangingPunct="0">
              <a:spcBef>
                <a:spcPct val="0"/>
              </a:spcBef>
              <a:spcAft>
                <a:spcPct val="0"/>
              </a:spcAft>
              <a:defRPr b="1">
                <a:solidFill>
                  <a:schemeClr val="tx2"/>
                </a:solidFill>
                <a:latin typeface="Arial" pitchFamily="34" charset="0"/>
              </a:defRPr>
            </a:lvl9pPr>
          </a:lstStyle>
          <a:p>
            <a:pPr>
              <a:defRPr/>
            </a:pPr>
            <a:endParaRPr lang="en-US" altLang="en-US" sz="1600" b="0">
              <a:solidFill>
                <a:schemeClr val="tx1"/>
              </a:solidFill>
              <a:latin typeface="Times New Roman" pitchFamily="18" charset="0"/>
            </a:endParaRPr>
          </a:p>
        </p:txBody>
      </p:sp>
      <p:sp>
        <p:nvSpPr>
          <p:cNvPr id="1029" name="Text Box 12">
            <a:extLst>
              <a:ext uri="{FF2B5EF4-FFF2-40B4-BE49-F238E27FC236}">
                <a16:creationId xmlns:a16="http://schemas.microsoft.com/office/drawing/2014/main" id="{8CE22A8D-7CB5-4FEA-A0A9-3F56D3E3DF2D}"/>
              </a:ext>
            </a:extLst>
          </p:cNvPr>
          <p:cNvSpPr txBox="1">
            <a:spLocks noChangeArrowheads="1"/>
          </p:cNvSpPr>
          <p:nvPr userDrawn="1"/>
        </p:nvSpPr>
        <p:spPr bwMode="auto">
          <a:xfrm>
            <a:off x="5283200" y="6172200"/>
            <a:ext cx="191135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b="1">
                <a:solidFill>
                  <a:schemeClr val="tx2"/>
                </a:solidFill>
                <a:latin typeface="Arial" pitchFamily="34" charset="0"/>
              </a:defRPr>
            </a:lvl1pPr>
            <a:lvl2pPr marL="742950" indent="-285750">
              <a:defRPr b="1">
                <a:solidFill>
                  <a:schemeClr val="tx2"/>
                </a:solidFill>
                <a:latin typeface="Arial" pitchFamily="34" charset="0"/>
              </a:defRPr>
            </a:lvl2pPr>
            <a:lvl3pPr marL="1143000" indent="-228600">
              <a:defRPr b="1">
                <a:solidFill>
                  <a:schemeClr val="tx2"/>
                </a:solidFill>
                <a:latin typeface="Arial" pitchFamily="34" charset="0"/>
              </a:defRPr>
            </a:lvl3pPr>
            <a:lvl4pPr marL="1600200" indent="-228600">
              <a:defRPr b="1">
                <a:solidFill>
                  <a:schemeClr val="tx2"/>
                </a:solidFill>
                <a:latin typeface="Arial" pitchFamily="34" charset="0"/>
              </a:defRPr>
            </a:lvl4pPr>
            <a:lvl5pPr marL="2057400" indent="-228600">
              <a:defRPr b="1">
                <a:solidFill>
                  <a:schemeClr val="tx2"/>
                </a:solidFill>
                <a:latin typeface="Arial" pitchFamily="34" charset="0"/>
              </a:defRPr>
            </a:lvl5pPr>
            <a:lvl6pPr marL="2514600" indent="-228600" algn="ctr" eaLnBrk="0" fontAlgn="base" hangingPunct="0">
              <a:spcBef>
                <a:spcPct val="0"/>
              </a:spcBef>
              <a:spcAft>
                <a:spcPct val="0"/>
              </a:spcAft>
              <a:defRPr b="1">
                <a:solidFill>
                  <a:schemeClr val="tx2"/>
                </a:solidFill>
                <a:latin typeface="Arial" pitchFamily="34" charset="0"/>
              </a:defRPr>
            </a:lvl6pPr>
            <a:lvl7pPr marL="2971800" indent="-228600" algn="ctr" eaLnBrk="0" fontAlgn="base" hangingPunct="0">
              <a:spcBef>
                <a:spcPct val="0"/>
              </a:spcBef>
              <a:spcAft>
                <a:spcPct val="0"/>
              </a:spcAft>
              <a:defRPr b="1">
                <a:solidFill>
                  <a:schemeClr val="tx2"/>
                </a:solidFill>
                <a:latin typeface="Arial" pitchFamily="34" charset="0"/>
              </a:defRPr>
            </a:lvl7pPr>
            <a:lvl8pPr marL="3429000" indent="-228600" algn="ctr" eaLnBrk="0" fontAlgn="base" hangingPunct="0">
              <a:spcBef>
                <a:spcPct val="0"/>
              </a:spcBef>
              <a:spcAft>
                <a:spcPct val="0"/>
              </a:spcAft>
              <a:defRPr b="1">
                <a:solidFill>
                  <a:schemeClr val="tx2"/>
                </a:solidFill>
                <a:latin typeface="Arial" pitchFamily="34" charset="0"/>
              </a:defRPr>
            </a:lvl8pPr>
            <a:lvl9pPr marL="3886200" indent="-228600" algn="ctr" eaLnBrk="0" fontAlgn="base" hangingPunct="0">
              <a:spcBef>
                <a:spcPct val="0"/>
              </a:spcBef>
              <a:spcAft>
                <a:spcPct val="0"/>
              </a:spcAft>
              <a:defRPr b="1">
                <a:solidFill>
                  <a:schemeClr val="tx2"/>
                </a:solidFill>
                <a:latin typeface="Arial" pitchFamily="34" charset="0"/>
              </a:defRPr>
            </a:lvl9pPr>
          </a:lstStyle>
          <a:p>
            <a:pPr>
              <a:defRPr/>
            </a:pPr>
            <a:endParaRPr lang="en-US" altLang="en-US" sz="1600" b="0">
              <a:solidFill>
                <a:schemeClr val="tx1"/>
              </a:solidFill>
              <a:latin typeface="Times New Roman" pitchFamily="18" charset="0"/>
            </a:endParaRPr>
          </a:p>
        </p:txBody>
      </p:sp>
    </p:spTree>
  </p:cSld>
  <p:clrMap bg1="dk2" tx1="lt1" bg2="dk1" tx2="lt2" accent1="accent1" accent2="accent2" accent3="accent3" accent4="accent4" accent5="accent5" accent6="accent6" hlink="hlink" folHlink="folHlink"/>
  <p:sldLayoutIdLst>
    <p:sldLayoutId id="2147483772" r:id="rId1"/>
  </p:sldLayoutIdLst>
  <p:txStyles>
    <p:titleStyle>
      <a:lvl1pPr algn="ctr" rtl="0" eaLnBrk="0" fontAlgn="base" hangingPunct="0">
        <a:spcBef>
          <a:spcPct val="0"/>
        </a:spcBef>
        <a:spcAft>
          <a:spcPct val="0"/>
        </a:spcAft>
        <a:defRPr sz="2400" b="1">
          <a:solidFill>
            <a:schemeClr val="tx2"/>
          </a:solidFill>
          <a:latin typeface="+mj-lt"/>
          <a:ea typeface="+mj-ea"/>
          <a:cs typeface="+mj-cs"/>
        </a:defRPr>
      </a:lvl1pPr>
      <a:lvl2pPr algn="ctr" rtl="0" eaLnBrk="0" fontAlgn="base" hangingPunct="0">
        <a:spcBef>
          <a:spcPct val="0"/>
        </a:spcBef>
        <a:spcAft>
          <a:spcPct val="0"/>
        </a:spcAft>
        <a:defRPr sz="2400" b="1">
          <a:solidFill>
            <a:schemeClr val="tx2"/>
          </a:solidFill>
          <a:latin typeface="Arial" charset="0"/>
        </a:defRPr>
      </a:lvl2pPr>
      <a:lvl3pPr algn="ctr" rtl="0" eaLnBrk="0" fontAlgn="base" hangingPunct="0">
        <a:spcBef>
          <a:spcPct val="0"/>
        </a:spcBef>
        <a:spcAft>
          <a:spcPct val="0"/>
        </a:spcAft>
        <a:defRPr sz="2400" b="1">
          <a:solidFill>
            <a:schemeClr val="tx2"/>
          </a:solidFill>
          <a:latin typeface="Arial" charset="0"/>
        </a:defRPr>
      </a:lvl3pPr>
      <a:lvl4pPr algn="ctr" rtl="0" eaLnBrk="0" fontAlgn="base" hangingPunct="0">
        <a:spcBef>
          <a:spcPct val="0"/>
        </a:spcBef>
        <a:spcAft>
          <a:spcPct val="0"/>
        </a:spcAft>
        <a:defRPr sz="2400" b="1">
          <a:solidFill>
            <a:schemeClr val="tx2"/>
          </a:solidFill>
          <a:latin typeface="Arial" charset="0"/>
        </a:defRPr>
      </a:lvl4pPr>
      <a:lvl5pPr algn="ctr" rtl="0" eaLnBrk="0" fontAlgn="base" hangingPunct="0">
        <a:spcBef>
          <a:spcPct val="0"/>
        </a:spcBef>
        <a:spcAft>
          <a:spcPct val="0"/>
        </a:spcAft>
        <a:defRPr sz="2400" b="1">
          <a:solidFill>
            <a:schemeClr val="tx2"/>
          </a:solidFill>
          <a:latin typeface="Arial" charset="0"/>
        </a:defRPr>
      </a:lvl5pPr>
      <a:lvl6pPr marL="457200" algn="ctr" rtl="0" eaLnBrk="0" fontAlgn="base" hangingPunct="0">
        <a:spcBef>
          <a:spcPct val="0"/>
        </a:spcBef>
        <a:spcAft>
          <a:spcPct val="0"/>
        </a:spcAft>
        <a:defRPr sz="2400" b="1">
          <a:solidFill>
            <a:schemeClr val="tx2"/>
          </a:solidFill>
          <a:latin typeface="Arial" charset="0"/>
        </a:defRPr>
      </a:lvl6pPr>
      <a:lvl7pPr marL="914400" algn="ctr" rtl="0" eaLnBrk="0" fontAlgn="base" hangingPunct="0">
        <a:spcBef>
          <a:spcPct val="0"/>
        </a:spcBef>
        <a:spcAft>
          <a:spcPct val="0"/>
        </a:spcAft>
        <a:defRPr sz="2400" b="1">
          <a:solidFill>
            <a:schemeClr val="tx2"/>
          </a:solidFill>
          <a:latin typeface="Arial" charset="0"/>
        </a:defRPr>
      </a:lvl7pPr>
      <a:lvl8pPr marL="1371600" algn="ctr" rtl="0" eaLnBrk="0" fontAlgn="base" hangingPunct="0">
        <a:spcBef>
          <a:spcPct val="0"/>
        </a:spcBef>
        <a:spcAft>
          <a:spcPct val="0"/>
        </a:spcAft>
        <a:defRPr sz="2400" b="1">
          <a:solidFill>
            <a:schemeClr val="tx2"/>
          </a:solidFill>
          <a:latin typeface="Arial" charset="0"/>
        </a:defRPr>
      </a:lvl8pPr>
      <a:lvl9pPr marL="1828800" algn="ctr" rtl="0" eaLnBrk="0" fontAlgn="base" hangingPunct="0">
        <a:spcBef>
          <a:spcPct val="0"/>
        </a:spcBef>
        <a:spcAft>
          <a:spcPct val="0"/>
        </a:spcAft>
        <a:defRPr sz="2400" b="1">
          <a:solidFill>
            <a:schemeClr val="tx2"/>
          </a:solidFill>
          <a:latin typeface="Arial" charset="0"/>
        </a:defRPr>
      </a:lvl9pPr>
    </p:titleStyle>
    <p:bodyStyle>
      <a:lvl1pPr marL="342900" indent="-342900" algn="l" rtl="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mn-lt"/>
          <a:ea typeface="+mn-ea"/>
          <a:cs typeface="+mn-cs"/>
        </a:defRPr>
      </a:lvl1pPr>
      <a:lvl2pPr marL="742950" indent="-285750" algn="l" rtl="0" eaLnBrk="0" fontAlgn="base" hangingPunct="0">
        <a:spcBef>
          <a:spcPct val="0"/>
        </a:spcBef>
        <a:spcAft>
          <a:spcPct val="50000"/>
        </a:spcAft>
        <a:buClr>
          <a:schemeClr val="tx2"/>
        </a:buClr>
        <a:buSzPct val="70000"/>
        <a:buFont typeface="Monotype Sorts" panose="05010101010101010101" pitchFamily="2" charset="2"/>
        <a:buChar char="l"/>
        <a:defRPr sz="2800">
          <a:solidFill>
            <a:schemeClr val="tx1"/>
          </a:solidFill>
          <a:latin typeface="+mn-lt"/>
        </a:defRPr>
      </a:lvl2pPr>
      <a:lvl3pPr marL="1143000" indent="-228600" algn="l" rtl="0" eaLnBrk="0" fontAlgn="base" hangingPunct="0">
        <a:spcBef>
          <a:spcPct val="0"/>
        </a:spcBef>
        <a:spcAft>
          <a:spcPct val="50000"/>
        </a:spcAft>
        <a:buClr>
          <a:schemeClr val="tx2"/>
        </a:buClr>
        <a:buSzPct val="70000"/>
        <a:buFont typeface="Monotype Sorts" panose="05010101010101010101" pitchFamily="2" charset="2"/>
        <a:buChar char="ä"/>
        <a:defRPr sz="2800">
          <a:solidFill>
            <a:schemeClr val="tx1"/>
          </a:solidFill>
          <a:latin typeface="+mn-lt"/>
        </a:defRPr>
      </a:lvl3pPr>
      <a:lvl4pPr marL="1600200" indent="-228600" algn="l" rtl="0" eaLnBrk="0" fontAlgn="base" hangingPunct="0">
        <a:spcBef>
          <a:spcPct val="0"/>
        </a:spcBef>
        <a:spcAft>
          <a:spcPct val="50000"/>
        </a:spcAft>
        <a:buClr>
          <a:schemeClr val="tx2"/>
        </a:buClr>
        <a:buSzPct val="70000"/>
        <a:buFont typeface="Monotype Sorts" panose="05010101010101010101" pitchFamily="2" charset="2"/>
        <a:buChar char="n"/>
        <a:defRPr sz="2800">
          <a:solidFill>
            <a:schemeClr val="tx1"/>
          </a:solidFill>
          <a:latin typeface="+mn-lt"/>
        </a:defRPr>
      </a:lvl4pPr>
      <a:lvl5pPr marL="2057400" indent="-228600" algn="l" rtl="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mn-lt"/>
        </a:defRPr>
      </a:lvl5pPr>
      <a:lvl6pPr marL="2514600" indent="-228600" algn="l" rtl="0" eaLnBrk="0" fontAlgn="base" hangingPunct="0">
        <a:spcBef>
          <a:spcPct val="0"/>
        </a:spcBef>
        <a:spcAft>
          <a:spcPct val="50000"/>
        </a:spcAft>
        <a:buClr>
          <a:schemeClr val="tx2"/>
        </a:buClr>
        <a:buSzPct val="70000"/>
        <a:buFont typeface="Monotype Sorts" pitchFamily="2" charset="2"/>
        <a:buChar char="è"/>
        <a:defRPr sz="2800">
          <a:solidFill>
            <a:schemeClr val="tx1"/>
          </a:solidFill>
          <a:latin typeface="+mn-lt"/>
        </a:defRPr>
      </a:lvl6pPr>
      <a:lvl7pPr marL="2971800" indent="-228600" algn="l" rtl="0" eaLnBrk="0" fontAlgn="base" hangingPunct="0">
        <a:spcBef>
          <a:spcPct val="0"/>
        </a:spcBef>
        <a:spcAft>
          <a:spcPct val="50000"/>
        </a:spcAft>
        <a:buClr>
          <a:schemeClr val="tx2"/>
        </a:buClr>
        <a:buSzPct val="70000"/>
        <a:buFont typeface="Monotype Sorts" pitchFamily="2" charset="2"/>
        <a:buChar char="è"/>
        <a:defRPr sz="2800">
          <a:solidFill>
            <a:schemeClr val="tx1"/>
          </a:solidFill>
          <a:latin typeface="+mn-lt"/>
        </a:defRPr>
      </a:lvl7pPr>
      <a:lvl8pPr marL="3429000" indent="-228600" algn="l" rtl="0" eaLnBrk="0" fontAlgn="base" hangingPunct="0">
        <a:spcBef>
          <a:spcPct val="0"/>
        </a:spcBef>
        <a:spcAft>
          <a:spcPct val="50000"/>
        </a:spcAft>
        <a:buClr>
          <a:schemeClr val="tx2"/>
        </a:buClr>
        <a:buSzPct val="70000"/>
        <a:buFont typeface="Monotype Sorts" pitchFamily="2" charset="2"/>
        <a:buChar char="è"/>
        <a:defRPr sz="2800">
          <a:solidFill>
            <a:schemeClr val="tx1"/>
          </a:solidFill>
          <a:latin typeface="+mn-lt"/>
        </a:defRPr>
      </a:lvl8pPr>
      <a:lvl9pPr marL="3886200" indent="-228600" algn="l" rtl="0" eaLnBrk="0" fontAlgn="base" hangingPunct="0">
        <a:spcBef>
          <a:spcPct val="0"/>
        </a:spcBef>
        <a:spcAft>
          <a:spcPct val="50000"/>
        </a:spcAft>
        <a:buClr>
          <a:schemeClr val="tx2"/>
        </a:buClr>
        <a:buSzPct val="70000"/>
        <a:buFont typeface="Monotype Sorts" pitchFamily="2" charset="2"/>
        <a:buChar char="è"/>
        <a:defRPr sz="28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2"/>
        </a:solidFill>
        <a:effectLst/>
      </p:bgPr>
    </p:bg>
    <p:spTree>
      <p:nvGrpSpPr>
        <p:cNvPr id="1" name=""/>
        <p:cNvGrpSpPr/>
        <p:nvPr/>
      </p:nvGrpSpPr>
      <p:grpSpPr>
        <a:xfrm>
          <a:off x="0" y="0"/>
          <a:ext cx="0" cy="0"/>
          <a:chOff x="0" y="0"/>
          <a:chExt cx="0" cy="0"/>
        </a:xfrm>
      </p:grpSpPr>
      <p:sp>
        <p:nvSpPr>
          <p:cNvPr id="2050" name="Text Placeholder 2">
            <a:extLst>
              <a:ext uri="{FF2B5EF4-FFF2-40B4-BE49-F238E27FC236}">
                <a16:creationId xmlns:a16="http://schemas.microsoft.com/office/drawing/2014/main" id="{48FCC856-C110-46F8-B15D-682F73233B7E}"/>
              </a:ext>
            </a:extLst>
          </p:cNvPr>
          <p:cNvSpPr>
            <a:spLocks noGrp="1"/>
          </p:cNvSpPr>
          <p:nvPr>
            <p:ph type="body" idx="1"/>
          </p:nvPr>
        </p:nvSpPr>
        <p:spPr bwMode="auto">
          <a:xfrm>
            <a:off x="628650" y="1827213"/>
            <a:ext cx="7886700" cy="434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Tree>
  </p:cSld>
  <p:clrMap bg1="lt1" tx1="dk1" bg2="lt2" tx2="dk2" accent1="accent1" accent2="accent2" accent3="accent3" accent4="accent4" accent5="accent5" accent6="accent6" hlink="hlink" folHlink="folHlink"/>
  <p:sldLayoutIdLst>
    <p:sldLayoutId id="2147483773" r:id="rId1"/>
    <p:sldLayoutId id="2147483774" r:id="rId2"/>
    <p:sldLayoutId id="2147483775" r:id="rId3"/>
    <p:sldLayoutId id="2147483776" r:id="rId4"/>
    <p:sldLayoutId id="2147483778" r:id="rId5"/>
  </p:sldLayoutIdLst>
  <p:transition>
    <p:fade/>
  </p:transition>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Myriad Web Pro" panose="020B0503030403020204" pitchFamily="34" charset="0"/>
        </a:defRPr>
      </a:lvl2pPr>
      <a:lvl3pPr algn="ctr" rtl="0" eaLnBrk="0" fontAlgn="base" hangingPunct="0">
        <a:spcBef>
          <a:spcPct val="0"/>
        </a:spcBef>
        <a:spcAft>
          <a:spcPct val="0"/>
        </a:spcAft>
        <a:defRPr sz="4400">
          <a:solidFill>
            <a:schemeClr val="tx1"/>
          </a:solidFill>
          <a:latin typeface="Myriad Web Pro" panose="020B0503030403020204" pitchFamily="34" charset="0"/>
        </a:defRPr>
      </a:lvl3pPr>
      <a:lvl4pPr algn="ctr" rtl="0" eaLnBrk="0" fontAlgn="base" hangingPunct="0">
        <a:spcBef>
          <a:spcPct val="0"/>
        </a:spcBef>
        <a:spcAft>
          <a:spcPct val="0"/>
        </a:spcAft>
        <a:defRPr sz="4400">
          <a:solidFill>
            <a:schemeClr val="tx1"/>
          </a:solidFill>
          <a:latin typeface="Myriad Web Pro" panose="020B0503030403020204" pitchFamily="34" charset="0"/>
        </a:defRPr>
      </a:lvl4pPr>
      <a:lvl5pPr algn="ctr" rtl="0" eaLnBrk="0" fontAlgn="base" hangingPunct="0">
        <a:spcBef>
          <a:spcPct val="0"/>
        </a:spcBef>
        <a:spcAft>
          <a:spcPct val="0"/>
        </a:spcAft>
        <a:defRPr sz="4400">
          <a:solidFill>
            <a:schemeClr val="tx1"/>
          </a:solidFill>
          <a:latin typeface="Myriad Web Pro" panose="020B0503030403020204" pitchFamily="34" charset="0"/>
        </a:defRPr>
      </a:lvl5pPr>
      <a:lvl6pPr marL="457200" algn="ctr" rtl="0" fontAlgn="base">
        <a:spcBef>
          <a:spcPct val="0"/>
        </a:spcBef>
        <a:spcAft>
          <a:spcPct val="0"/>
        </a:spcAft>
        <a:defRPr sz="4400">
          <a:solidFill>
            <a:schemeClr val="tx1"/>
          </a:solidFill>
          <a:latin typeface="Myriad Web Pro" panose="020B0503030403020204" pitchFamily="34" charset="0"/>
        </a:defRPr>
      </a:lvl6pPr>
      <a:lvl7pPr marL="914400" algn="ctr" rtl="0" fontAlgn="base">
        <a:spcBef>
          <a:spcPct val="0"/>
        </a:spcBef>
        <a:spcAft>
          <a:spcPct val="0"/>
        </a:spcAft>
        <a:defRPr sz="4400">
          <a:solidFill>
            <a:schemeClr val="tx1"/>
          </a:solidFill>
          <a:latin typeface="Myriad Web Pro" panose="020B0503030403020204" pitchFamily="34" charset="0"/>
        </a:defRPr>
      </a:lvl7pPr>
      <a:lvl8pPr marL="1371600" algn="ctr" rtl="0" fontAlgn="base">
        <a:spcBef>
          <a:spcPct val="0"/>
        </a:spcBef>
        <a:spcAft>
          <a:spcPct val="0"/>
        </a:spcAft>
        <a:defRPr sz="4400">
          <a:solidFill>
            <a:schemeClr val="tx1"/>
          </a:solidFill>
          <a:latin typeface="Myriad Web Pro" panose="020B0503030403020204" pitchFamily="34" charset="0"/>
        </a:defRPr>
      </a:lvl8pPr>
      <a:lvl9pPr marL="1828800" algn="ctr" rtl="0" fontAlgn="base">
        <a:spcBef>
          <a:spcPct val="0"/>
        </a:spcBef>
        <a:spcAft>
          <a:spcPct val="0"/>
        </a:spcAft>
        <a:defRPr sz="4400">
          <a:solidFill>
            <a:schemeClr val="tx1"/>
          </a:solidFill>
          <a:latin typeface="Myriad Web Pro" panose="020B0503030403020204"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rgbClr val="7F7F7F"/>
          </a:solidFill>
          <a:latin typeface="Calibri" panose="020F0502020204030204" pitchFamily="34" charset="0"/>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rgbClr val="7F7F7F"/>
          </a:solidFill>
          <a:latin typeface="Calibri" panose="020F0502020204030204" pitchFamily="34" charset="0"/>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rgbClr val="7F7F7F"/>
          </a:solidFill>
          <a:latin typeface="Calibri" panose="020F0502020204030204" pitchFamily="34" charset="0"/>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rgbClr val="7F7F7F"/>
          </a:solidFill>
          <a:latin typeface="Calibri" panose="020F0502020204030204" pitchFamily="34" charset="0"/>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rgbClr val="7F7F7F"/>
          </a:solidFill>
          <a:latin typeface="Calibri" panose="020F0502020204030204"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642" name="Title 4">
            <a:extLst>
              <a:ext uri="{FF2B5EF4-FFF2-40B4-BE49-F238E27FC236}">
                <a16:creationId xmlns:a16="http://schemas.microsoft.com/office/drawing/2014/main" id="{DCCED894-8456-4030-9DE5-C342E7EFD3F0}"/>
              </a:ext>
            </a:extLst>
          </p:cNvPr>
          <p:cNvSpPr>
            <a:spLocks noGrp="1" noChangeArrowheads="1"/>
          </p:cNvSpPr>
          <p:nvPr>
            <p:ph type="title"/>
          </p:nvPr>
        </p:nvSpPr>
        <p:spPr bwMode="auto">
          <a:xfrm>
            <a:off x="423863" y="2609850"/>
            <a:ext cx="8296275" cy="11620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pPr algn="ctr"/>
            <a:r>
              <a:rPr lang="en-US" altLang="en-US"/>
              <a:t>Health Services for Students with Chronic Conditions</a:t>
            </a:r>
          </a:p>
        </p:txBody>
      </p:sp>
    </p:spTree>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1666" name="Kansas">
            <a:extLst>
              <a:ext uri="{FF2B5EF4-FFF2-40B4-BE49-F238E27FC236}">
                <a16:creationId xmlns:a16="http://schemas.microsoft.com/office/drawing/2014/main" id="{0D94D404-DD46-4E78-BDC2-DAFDC3491637}"/>
              </a:ext>
              <a:ext uri="{C183D7F6-B498-43B3-948B-1728B52AA6E4}">
                <adec:decorative xmlns:adec="http://schemas.microsoft.com/office/drawing/2017/decorative" val="1"/>
              </a:ext>
            </a:extLst>
          </p:cNvPr>
          <p:cNvSpPr>
            <a:spLocks noChangeAspect="1"/>
          </p:cNvSpPr>
          <p:nvPr/>
        </p:nvSpPr>
        <p:spPr bwMode="auto">
          <a:xfrm>
            <a:off x="4151313" y="3081338"/>
            <a:ext cx="909637" cy="490537"/>
          </a:xfrm>
          <a:custGeom>
            <a:avLst/>
            <a:gdLst>
              <a:gd name="T0" fmla="*/ 0 w 116"/>
              <a:gd name="T1" fmla="*/ 2147483646 h 63"/>
              <a:gd name="T2" fmla="*/ 2147483646 w 116"/>
              <a:gd name="T3" fmla="*/ 0 h 63"/>
              <a:gd name="T4" fmla="*/ 2147483646 w 116"/>
              <a:gd name="T5" fmla="*/ 2147483646 h 63"/>
              <a:gd name="T6" fmla="*/ 2147483646 w 116"/>
              <a:gd name="T7" fmla="*/ 2147483646 h 63"/>
              <a:gd name="T8" fmla="*/ 2147483646 w 116"/>
              <a:gd name="T9" fmla="*/ 2147483646 h 63"/>
              <a:gd name="T10" fmla="*/ 2147483646 w 116"/>
              <a:gd name="T11" fmla="*/ 2147483646 h 63"/>
              <a:gd name="T12" fmla="*/ 2147483646 w 116"/>
              <a:gd name="T13" fmla="*/ 2147483646 h 63"/>
              <a:gd name="T14" fmla="*/ 2147483646 w 116"/>
              <a:gd name="T15" fmla="*/ 2147483646 h 63"/>
              <a:gd name="T16" fmla="*/ 2147483646 w 116"/>
              <a:gd name="T17" fmla="*/ 2147483646 h 63"/>
              <a:gd name="T18" fmla="*/ 2147483646 w 116"/>
              <a:gd name="T19" fmla="*/ 2147483646 h 63"/>
              <a:gd name="T20" fmla="*/ 2147483646 w 116"/>
              <a:gd name="T21" fmla="*/ 2147483646 h 63"/>
              <a:gd name="T22" fmla="*/ 2147483646 w 116"/>
              <a:gd name="T23" fmla="*/ 2147483646 h 63"/>
              <a:gd name="T24" fmla="*/ 2147483646 w 116"/>
              <a:gd name="T25" fmla="*/ 2147483646 h 63"/>
              <a:gd name="T26" fmla="*/ 2147483646 w 116"/>
              <a:gd name="T27" fmla="*/ 2147483646 h 63"/>
              <a:gd name="T28" fmla="*/ 0 w 116"/>
              <a:gd name="T29" fmla="*/ 2147483646 h 63"/>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116"/>
              <a:gd name="T46" fmla="*/ 0 h 63"/>
              <a:gd name="T47" fmla="*/ 116 w 116"/>
              <a:gd name="T48" fmla="*/ 63 h 63"/>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116" h="63">
                <a:moveTo>
                  <a:pt x="0" y="60"/>
                </a:moveTo>
                <a:lnTo>
                  <a:pt x="4" y="0"/>
                </a:lnTo>
                <a:lnTo>
                  <a:pt x="47" y="3"/>
                </a:lnTo>
                <a:lnTo>
                  <a:pt x="105" y="3"/>
                </a:lnTo>
                <a:lnTo>
                  <a:pt x="108" y="6"/>
                </a:lnTo>
                <a:lnTo>
                  <a:pt x="110" y="6"/>
                </a:lnTo>
                <a:lnTo>
                  <a:pt x="111" y="7"/>
                </a:lnTo>
                <a:lnTo>
                  <a:pt x="112" y="9"/>
                </a:lnTo>
                <a:lnTo>
                  <a:pt x="110" y="9"/>
                </a:lnTo>
                <a:lnTo>
                  <a:pt x="108" y="13"/>
                </a:lnTo>
                <a:lnTo>
                  <a:pt x="113" y="19"/>
                </a:lnTo>
                <a:lnTo>
                  <a:pt x="116" y="20"/>
                </a:lnTo>
                <a:lnTo>
                  <a:pt x="116" y="63"/>
                </a:lnTo>
                <a:lnTo>
                  <a:pt x="66" y="63"/>
                </a:lnTo>
                <a:lnTo>
                  <a:pt x="0" y="60"/>
                </a:lnTo>
                <a:close/>
              </a:path>
            </a:pathLst>
          </a:custGeom>
          <a:solidFill>
            <a:srgbClr val="02818A"/>
          </a:solidFill>
          <a:ln w="15875">
            <a:solidFill>
              <a:srgbClr val="003F48"/>
            </a:solidFill>
            <a:prstDash val="solid"/>
            <a:round/>
            <a:headEnd/>
            <a:tailEnd/>
          </a:ln>
        </p:spPr>
        <p:txBody>
          <a:bodyPr/>
          <a:lstStyle/>
          <a:p>
            <a:endParaRPr lang="en-US"/>
          </a:p>
        </p:txBody>
      </p:sp>
      <p:sp>
        <p:nvSpPr>
          <p:cNvPr id="241667" name="Missouri">
            <a:extLst>
              <a:ext uri="{FF2B5EF4-FFF2-40B4-BE49-F238E27FC236}">
                <a16:creationId xmlns:a16="http://schemas.microsoft.com/office/drawing/2014/main" id="{4468936F-4953-48C6-BC5D-C2FE3CE982CE}"/>
              </a:ext>
              <a:ext uri="{C183D7F6-B498-43B3-948B-1728B52AA6E4}">
                <adec:decorative xmlns:adec="http://schemas.microsoft.com/office/drawing/2017/decorative" val="1"/>
              </a:ext>
            </a:extLst>
          </p:cNvPr>
          <p:cNvSpPr>
            <a:spLocks noChangeAspect="1"/>
          </p:cNvSpPr>
          <p:nvPr/>
        </p:nvSpPr>
        <p:spPr bwMode="auto">
          <a:xfrm>
            <a:off x="4926013" y="3014663"/>
            <a:ext cx="809625" cy="698500"/>
          </a:xfrm>
          <a:custGeom>
            <a:avLst/>
            <a:gdLst>
              <a:gd name="T0" fmla="*/ 0 w 103"/>
              <a:gd name="T1" fmla="*/ 2147483646 h 90"/>
              <a:gd name="T2" fmla="*/ 2147483646 w 103"/>
              <a:gd name="T3" fmla="*/ 2147483646 h 90"/>
              <a:gd name="T4" fmla="*/ 2147483646 w 103"/>
              <a:gd name="T5" fmla="*/ 2147483646 h 90"/>
              <a:gd name="T6" fmla="*/ 2147483646 w 103"/>
              <a:gd name="T7" fmla="*/ 2147483646 h 90"/>
              <a:gd name="T8" fmla="*/ 2147483646 w 103"/>
              <a:gd name="T9" fmla="*/ 2147483646 h 90"/>
              <a:gd name="T10" fmla="*/ 2147483646 w 103"/>
              <a:gd name="T11" fmla="*/ 2147483646 h 90"/>
              <a:gd name="T12" fmla="*/ 2147483646 w 103"/>
              <a:gd name="T13" fmla="*/ 2147483646 h 90"/>
              <a:gd name="T14" fmla="*/ 2147483646 w 103"/>
              <a:gd name="T15" fmla="*/ 2147483646 h 90"/>
              <a:gd name="T16" fmla="*/ 2147483646 w 103"/>
              <a:gd name="T17" fmla="*/ 2147483646 h 90"/>
              <a:gd name="T18" fmla="*/ 2147483646 w 103"/>
              <a:gd name="T19" fmla="*/ 2147483646 h 90"/>
              <a:gd name="T20" fmla="*/ 2147483646 w 103"/>
              <a:gd name="T21" fmla="*/ 2147483646 h 90"/>
              <a:gd name="T22" fmla="*/ 2147483646 w 103"/>
              <a:gd name="T23" fmla="*/ 2147483646 h 90"/>
              <a:gd name="T24" fmla="*/ 2147483646 w 103"/>
              <a:gd name="T25" fmla="*/ 2147483646 h 90"/>
              <a:gd name="T26" fmla="*/ 2147483646 w 103"/>
              <a:gd name="T27" fmla="*/ 2147483646 h 90"/>
              <a:gd name="T28" fmla="*/ 2147483646 w 103"/>
              <a:gd name="T29" fmla="*/ 2147483646 h 90"/>
              <a:gd name="T30" fmla="*/ 2147483646 w 103"/>
              <a:gd name="T31" fmla="*/ 2147483646 h 90"/>
              <a:gd name="T32" fmla="*/ 2147483646 w 103"/>
              <a:gd name="T33" fmla="*/ 2147483646 h 90"/>
              <a:gd name="T34" fmla="*/ 2147483646 w 103"/>
              <a:gd name="T35" fmla="*/ 2147483646 h 90"/>
              <a:gd name="T36" fmla="*/ 2147483646 w 103"/>
              <a:gd name="T37" fmla="*/ 2147483646 h 90"/>
              <a:gd name="T38" fmla="*/ 2147483646 w 103"/>
              <a:gd name="T39" fmla="*/ 2147483646 h 90"/>
              <a:gd name="T40" fmla="*/ 2147483646 w 103"/>
              <a:gd name="T41" fmla="*/ 2147483646 h 90"/>
              <a:gd name="T42" fmla="*/ 2147483646 w 103"/>
              <a:gd name="T43" fmla="*/ 2147483646 h 90"/>
              <a:gd name="T44" fmla="*/ 2147483646 w 103"/>
              <a:gd name="T45" fmla="*/ 2147483646 h 90"/>
              <a:gd name="T46" fmla="*/ 2147483646 w 103"/>
              <a:gd name="T47" fmla="*/ 2147483646 h 90"/>
              <a:gd name="T48" fmla="*/ 2147483646 w 103"/>
              <a:gd name="T49" fmla="*/ 2147483646 h 90"/>
              <a:gd name="T50" fmla="*/ 2147483646 w 103"/>
              <a:gd name="T51" fmla="*/ 2147483646 h 90"/>
              <a:gd name="T52" fmla="*/ 2147483646 w 103"/>
              <a:gd name="T53" fmla="*/ 2147483646 h 90"/>
              <a:gd name="T54" fmla="*/ 2147483646 w 103"/>
              <a:gd name="T55" fmla="*/ 2147483646 h 90"/>
              <a:gd name="T56" fmla="*/ 2147483646 w 103"/>
              <a:gd name="T57" fmla="*/ 2147483646 h 90"/>
              <a:gd name="T58" fmla="*/ 2147483646 w 103"/>
              <a:gd name="T59" fmla="*/ 2147483646 h 90"/>
              <a:gd name="T60" fmla="*/ 2147483646 w 103"/>
              <a:gd name="T61" fmla="*/ 2147483646 h 90"/>
              <a:gd name="T62" fmla="*/ 2147483646 w 103"/>
              <a:gd name="T63" fmla="*/ 2147483646 h 90"/>
              <a:gd name="T64" fmla="*/ 2147483646 w 103"/>
              <a:gd name="T65" fmla="*/ 2147483646 h 90"/>
              <a:gd name="T66" fmla="*/ 2147483646 w 103"/>
              <a:gd name="T67" fmla="*/ 2147483646 h 90"/>
              <a:gd name="T68" fmla="*/ 2147483646 w 103"/>
              <a:gd name="T69" fmla="*/ 2147483646 h 90"/>
              <a:gd name="T70" fmla="*/ 2147483646 w 103"/>
              <a:gd name="T71" fmla="*/ 2147483646 h 90"/>
              <a:gd name="T72" fmla="*/ 2147483646 w 103"/>
              <a:gd name="T73" fmla="*/ 2147483646 h 90"/>
              <a:gd name="T74" fmla="*/ 2147483646 w 103"/>
              <a:gd name="T75" fmla="*/ 0 h 90"/>
              <a:gd name="T76" fmla="*/ 0 w 103"/>
              <a:gd name="T77" fmla="*/ 2147483646 h 90"/>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103"/>
              <a:gd name="T118" fmla="*/ 0 h 90"/>
              <a:gd name="T119" fmla="*/ 103 w 103"/>
              <a:gd name="T120" fmla="*/ 90 h 90"/>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103" h="90">
                <a:moveTo>
                  <a:pt x="0" y="1"/>
                </a:moveTo>
                <a:lnTo>
                  <a:pt x="6" y="12"/>
                </a:lnTo>
                <a:lnTo>
                  <a:pt x="9" y="15"/>
                </a:lnTo>
                <a:lnTo>
                  <a:pt x="11" y="15"/>
                </a:lnTo>
                <a:lnTo>
                  <a:pt x="12" y="16"/>
                </a:lnTo>
                <a:lnTo>
                  <a:pt x="13" y="18"/>
                </a:lnTo>
                <a:lnTo>
                  <a:pt x="11" y="18"/>
                </a:lnTo>
                <a:lnTo>
                  <a:pt x="9" y="22"/>
                </a:lnTo>
                <a:lnTo>
                  <a:pt x="14" y="28"/>
                </a:lnTo>
                <a:lnTo>
                  <a:pt x="17" y="29"/>
                </a:lnTo>
                <a:lnTo>
                  <a:pt x="17" y="72"/>
                </a:lnTo>
                <a:lnTo>
                  <a:pt x="17" y="82"/>
                </a:lnTo>
                <a:lnTo>
                  <a:pt x="86" y="80"/>
                </a:lnTo>
                <a:lnTo>
                  <a:pt x="87" y="86"/>
                </a:lnTo>
                <a:lnTo>
                  <a:pt x="84" y="90"/>
                </a:lnTo>
                <a:lnTo>
                  <a:pt x="95" y="89"/>
                </a:lnTo>
                <a:lnTo>
                  <a:pt x="96" y="86"/>
                </a:lnTo>
                <a:lnTo>
                  <a:pt x="97" y="82"/>
                </a:lnTo>
                <a:lnTo>
                  <a:pt x="99" y="79"/>
                </a:lnTo>
                <a:lnTo>
                  <a:pt x="100" y="76"/>
                </a:lnTo>
                <a:lnTo>
                  <a:pt x="102" y="76"/>
                </a:lnTo>
                <a:lnTo>
                  <a:pt x="103" y="69"/>
                </a:lnTo>
                <a:lnTo>
                  <a:pt x="102" y="69"/>
                </a:lnTo>
                <a:lnTo>
                  <a:pt x="99" y="69"/>
                </a:lnTo>
                <a:lnTo>
                  <a:pt x="97" y="64"/>
                </a:lnTo>
                <a:lnTo>
                  <a:pt x="96" y="58"/>
                </a:lnTo>
                <a:lnTo>
                  <a:pt x="93" y="53"/>
                </a:lnTo>
                <a:lnTo>
                  <a:pt x="89" y="52"/>
                </a:lnTo>
                <a:lnTo>
                  <a:pt x="84" y="48"/>
                </a:lnTo>
                <a:lnTo>
                  <a:pt x="82" y="42"/>
                </a:lnTo>
                <a:lnTo>
                  <a:pt x="85" y="34"/>
                </a:lnTo>
                <a:lnTo>
                  <a:pt x="82" y="32"/>
                </a:lnTo>
                <a:lnTo>
                  <a:pt x="76" y="32"/>
                </a:lnTo>
                <a:lnTo>
                  <a:pt x="75" y="26"/>
                </a:lnTo>
                <a:lnTo>
                  <a:pt x="65" y="16"/>
                </a:lnTo>
                <a:lnTo>
                  <a:pt x="63" y="7"/>
                </a:lnTo>
                <a:lnTo>
                  <a:pt x="64" y="4"/>
                </a:lnTo>
                <a:lnTo>
                  <a:pt x="59" y="0"/>
                </a:lnTo>
                <a:lnTo>
                  <a:pt x="0" y="1"/>
                </a:lnTo>
                <a:close/>
              </a:path>
            </a:pathLst>
          </a:custGeom>
          <a:solidFill>
            <a:srgbClr val="02818A"/>
          </a:solidFill>
          <a:ln w="15875">
            <a:solidFill>
              <a:srgbClr val="003F48"/>
            </a:solidFill>
            <a:prstDash val="solid"/>
            <a:round/>
            <a:headEnd/>
            <a:tailEnd/>
          </a:ln>
        </p:spPr>
        <p:txBody>
          <a:bodyPr/>
          <a:lstStyle/>
          <a:p>
            <a:endParaRPr lang="en-US"/>
          </a:p>
        </p:txBody>
      </p:sp>
      <p:sp>
        <p:nvSpPr>
          <p:cNvPr id="241668" name="Illinois">
            <a:extLst>
              <a:ext uri="{FF2B5EF4-FFF2-40B4-BE49-F238E27FC236}">
                <a16:creationId xmlns:a16="http://schemas.microsoft.com/office/drawing/2014/main" id="{52045E41-3391-40DA-A0BF-3032F9182D9F}"/>
              </a:ext>
              <a:ext uri="{C183D7F6-B498-43B3-948B-1728B52AA6E4}">
                <adec:decorative xmlns:adec="http://schemas.microsoft.com/office/drawing/2017/decorative" val="1"/>
              </a:ext>
            </a:extLst>
          </p:cNvPr>
          <p:cNvSpPr>
            <a:spLocks noChangeAspect="1"/>
          </p:cNvSpPr>
          <p:nvPr/>
        </p:nvSpPr>
        <p:spPr bwMode="auto">
          <a:xfrm>
            <a:off x="5421313" y="2693988"/>
            <a:ext cx="477837" cy="854075"/>
          </a:xfrm>
          <a:custGeom>
            <a:avLst/>
            <a:gdLst>
              <a:gd name="T0" fmla="*/ 0 w 61"/>
              <a:gd name="T1" fmla="*/ 2147483646 h 110"/>
              <a:gd name="T2" fmla="*/ 2147483646 w 61"/>
              <a:gd name="T3" fmla="*/ 2147483646 h 110"/>
              <a:gd name="T4" fmla="*/ 2147483646 w 61"/>
              <a:gd name="T5" fmla="*/ 2147483646 h 110"/>
              <a:gd name="T6" fmla="*/ 2147483646 w 61"/>
              <a:gd name="T7" fmla="*/ 2147483646 h 110"/>
              <a:gd name="T8" fmla="*/ 2147483646 w 61"/>
              <a:gd name="T9" fmla="*/ 2147483646 h 110"/>
              <a:gd name="T10" fmla="*/ 2147483646 w 61"/>
              <a:gd name="T11" fmla="*/ 2147483646 h 110"/>
              <a:gd name="T12" fmla="*/ 2147483646 w 61"/>
              <a:gd name="T13" fmla="*/ 2147483646 h 110"/>
              <a:gd name="T14" fmla="*/ 2147483646 w 61"/>
              <a:gd name="T15" fmla="*/ 2147483646 h 110"/>
              <a:gd name="T16" fmla="*/ 2147483646 w 61"/>
              <a:gd name="T17" fmla="*/ 2147483646 h 110"/>
              <a:gd name="T18" fmla="*/ 2147483646 w 61"/>
              <a:gd name="T19" fmla="*/ 0 h 110"/>
              <a:gd name="T20" fmla="*/ 2147483646 w 61"/>
              <a:gd name="T21" fmla="*/ 2147483646 h 110"/>
              <a:gd name="T22" fmla="*/ 2147483646 w 61"/>
              <a:gd name="T23" fmla="*/ 2147483646 h 110"/>
              <a:gd name="T24" fmla="*/ 2147483646 w 61"/>
              <a:gd name="T25" fmla="*/ 2147483646 h 110"/>
              <a:gd name="T26" fmla="*/ 2147483646 w 61"/>
              <a:gd name="T27" fmla="*/ 2147483646 h 110"/>
              <a:gd name="T28" fmla="*/ 2147483646 w 61"/>
              <a:gd name="T29" fmla="*/ 2147483646 h 110"/>
              <a:gd name="T30" fmla="*/ 2147483646 w 61"/>
              <a:gd name="T31" fmla="*/ 2147483646 h 110"/>
              <a:gd name="T32" fmla="*/ 2147483646 w 61"/>
              <a:gd name="T33" fmla="*/ 2147483646 h 110"/>
              <a:gd name="T34" fmla="*/ 2147483646 w 61"/>
              <a:gd name="T35" fmla="*/ 2147483646 h 110"/>
              <a:gd name="T36" fmla="*/ 2147483646 w 61"/>
              <a:gd name="T37" fmla="*/ 2147483646 h 110"/>
              <a:gd name="T38" fmla="*/ 2147483646 w 61"/>
              <a:gd name="T39" fmla="*/ 2147483646 h 110"/>
              <a:gd name="T40" fmla="*/ 2147483646 w 61"/>
              <a:gd name="T41" fmla="*/ 2147483646 h 110"/>
              <a:gd name="T42" fmla="*/ 2147483646 w 61"/>
              <a:gd name="T43" fmla="*/ 2147483646 h 110"/>
              <a:gd name="T44" fmla="*/ 2147483646 w 61"/>
              <a:gd name="T45" fmla="*/ 2147483646 h 110"/>
              <a:gd name="T46" fmla="*/ 2147483646 w 61"/>
              <a:gd name="T47" fmla="*/ 2147483646 h 110"/>
              <a:gd name="T48" fmla="*/ 2147483646 w 61"/>
              <a:gd name="T49" fmla="*/ 2147483646 h 110"/>
              <a:gd name="T50" fmla="*/ 2147483646 w 61"/>
              <a:gd name="T51" fmla="*/ 2147483646 h 110"/>
              <a:gd name="T52" fmla="*/ 2147483646 w 61"/>
              <a:gd name="T53" fmla="*/ 2147483646 h 110"/>
              <a:gd name="T54" fmla="*/ 2147483646 w 61"/>
              <a:gd name="T55" fmla="*/ 2147483646 h 110"/>
              <a:gd name="T56" fmla="*/ 2147483646 w 61"/>
              <a:gd name="T57" fmla="*/ 2147483646 h 110"/>
              <a:gd name="T58" fmla="*/ 2147483646 w 61"/>
              <a:gd name="T59" fmla="*/ 2147483646 h 110"/>
              <a:gd name="T60" fmla="*/ 2147483646 w 61"/>
              <a:gd name="T61" fmla="*/ 2147483646 h 110"/>
              <a:gd name="T62" fmla="*/ 2147483646 w 61"/>
              <a:gd name="T63" fmla="*/ 2147483646 h 110"/>
              <a:gd name="T64" fmla="*/ 2147483646 w 61"/>
              <a:gd name="T65" fmla="*/ 2147483646 h 110"/>
              <a:gd name="T66" fmla="*/ 2147483646 w 61"/>
              <a:gd name="T67" fmla="*/ 2147483646 h 110"/>
              <a:gd name="T68" fmla="*/ 2147483646 w 61"/>
              <a:gd name="T69" fmla="*/ 2147483646 h 110"/>
              <a:gd name="T70" fmla="*/ 2147483646 w 61"/>
              <a:gd name="T71" fmla="*/ 2147483646 h 110"/>
              <a:gd name="T72" fmla="*/ 2147483646 w 61"/>
              <a:gd name="T73" fmla="*/ 2147483646 h 110"/>
              <a:gd name="T74" fmla="*/ 2147483646 w 61"/>
              <a:gd name="T75" fmla="*/ 2147483646 h 110"/>
              <a:gd name="T76" fmla="*/ 0 w 61"/>
              <a:gd name="T77" fmla="*/ 2147483646 h 110"/>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61"/>
              <a:gd name="T118" fmla="*/ 0 h 110"/>
              <a:gd name="T119" fmla="*/ 61 w 61"/>
              <a:gd name="T120" fmla="*/ 110 h 110"/>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61" h="110">
                <a:moveTo>
                  <a:pt x="0" y="48"/>
                </a:moveTo>
                <a:lnTo>
                  <a:pt x="1" y="45"/>
                </a:lnTo>
                <a:lnTo>
                  <a:pt x="5" y="38"/>
                </a:lnTo>
                <a:lnTo>
                  <a:pt x="7" y="31"/>
                </a:lnTo>
                <a:lnTo>
                  <a:pt x="5" y="26"/>
                </a:lnTo>
                <a:lnTo>
                  <a:pt x="16" y="18"/>
                </a:lnTo>
                <a:lnTo>
                  <a:pt x="18" y="13"/>
                </a:lnTo>
                <a:lnTo>
                  <a:pt x="18" y="11"/>
                </a:lnTo>
                <a:lnTo>
                  <a:pt x="11" y="2"/>
                </a:lnTo>
                <a:lnTo>
                  <a:pt x="51" y="0"/>
                </a:lnTo>
                <a:lnTo>
                  <a:pt x="52" y="7"/>
                </a:lnTo>
                <a:lnTo>
                  <a:pt x="56" y="15"/>
                </a:lnTo>
                <a:lnTo>
                  <a:pt x="60" y="57"/>
                </a:lnTo>
                <a:lnTo>
                  <a:pt x="59" y="65"/>
                </a:lnTo>
                <a:lnTo>
                  <a:pt x="61" y="70"/>
                </a:lnTo>
                <a:lnTo>
                  <a:pt x="59" y="80"/>
                </a:lnTo>
                <a:lnTo>
                  <a:pt x="56" y="84"/>
                </a:lnTo>
                <a:lnTo>
                  <a:pt x="54" y="91"/>
                </a:lnTo>
                <a:lnTo>
                  <a:pt x="55" y="93"/>
                </a:lnTo>
                <a:lnTo>
                  <a:pt x="54" y="97"/>
                </a:lnTo>
                <a:lnTo>
                  <a:pt x="55" y="99"/>
                </a:lnTo>
                <a:lnTo>
                  <a:pt x="50" y="101"/>
                </a:lnTo>
                <a:lnTo>
                  <a:pt x="49" y="108"/>
                </a:lnTo>
                <a:lnTo>
                  <a:pt x="42" y="105"/>
                </a:lnTo>
                <a:lnTo>
                  <a:pt x="38" y="109"/>
                </a:lnTo>
                <a:lnTo>
                  <a:pt x="39" y="110"/>
                </a:lnTo>
                <a:lnTo>
                  <a:pt x="36" y="110"/>
                </a:lnTo>
                <a:lnTo>
                  <a:pt x="34" y="105"/>
                </a:lnTo>
                <a:lnTo>
                  <a:pt x="33" y="99"/>
                </a:lnTo>
                <a:lnTo>
                  <a:pt x="30" y="94"/>
                </a:lnTo>
                <a:lnTo>
                  <a:pt x="26" y="93"/>
                </a:lnTo>
                <a:lnTo>
                  <a:pt x="21" y="89"/>
                </a:lnTo>
                <a:lnTo>
                  <a:pt x="19" y="83"/>
                </a:lnTo>
                <a:lnTo>
                  <a:pt x="22" y="75"/>
                </a:lnTo>
                <a:lnTo>
                  <a:pt x="19" y="73"/>
                </a:lnTo>
                <a:lnTo>
                  <a:pt x="13" y="73"/>
                </a:lnTo>
                <a:lnTo>
                  <a:pt x="12" y="67"/>
                </a:lnTo>
                <a:lnTo>
                  <a:pt x="2" y="57"/>
                </a:lnTo>
                <a:lnTo>
                  <a:pt x="0" y="48"/>
                </a:lnTo>
                <a:close/>
              </a:path>
            </a:pathLst>
          </a:custGeom>
          <a:solidFill>
            <a:srgbClr val="02818A"/>
          </a:solidFill>
          <a:ln w="15875">
            <a:solidFill>
              <a:srgbClr val="003F48"/>
            </a:solidFill>
            <a:prstDash val="solid"/>
            <a:round/>
            <a:headEnd/>
            <a:tailEnd/>
          </a:ln>
        </p:spPr>
        <p:txBody>
          <a:bodyPr/>
          <a:lstStyle/>
          <a:p>
            <a:endParaRPr lang="en-US"/>
          </a:p>
        </p:txBody>
      </p:sp>
      <p:sp>
        <p:nvSpPr>
          <p:cNvPr id="241669" name="Iowa">
            <a:extLst>
              <a:ext uri="{FF2B5EF4-FFF2-40B4-BE49-F238E27FC236}">
                <a16:creationId xmlns:a16="http://schemas.microsoft.com/office/drawing/2014/main" id="{0889AE8C-B0D4-43FA-945F-47AE2EA5ADF9}"/>
              </a:ext>
              <a:ext uri="{C183D7F6-B498-43B3-948B-1728B52AA6E4}">
                <adec:decorative xmlns:adec="http://schemas.microsoft.com/office/drawing/2017/decorative" val="1"/>
              </a:ext>
            </a:extLst>
          </p:cNvPr>
          <p:cNvSpPr>
            <a:spLocks noChangeAspect="1"/>
          </p:cNvSpPr>
          <p:nvPr/>
        </p:nvSpPr>
        <p:spPr bwMode="auto">
          <a:xfrm>
            <a:off x="4833938" y="2562225"/>
            <a:ext cx="728662" cy="482600"/>
          </a:xfrm>
          <a:custGeom>
            <a:avLst/>
            <a:gdLst>
              <a:gd name="T0" fmla="*/ 0 w 93"/>
              <a:gd name="T1" fmla="*/ 2147483646 h 62"/>
              <a:gd name="T2" fmla="*/ 0 w 93"/>
              <a:gd name="T3" fmla="*/ 2147483646 h 62"/>
              <a:gd name="T4" fmla="*/ 2147483646 w 93"/>
              <a:gd name="T5" fmla="*/ 2147483646 h 62"/>
              <a:gd name="T6" fmla="*/ 2147483646 w 93"/>
              <a:gd name="T7" fmla="*/ 2147483646 h 62"/>
              <a:gd name="T8" fmla="*/ 2147483646 w 93"/>
              <a:gd name="T9" fmla="*/ 2147483646 h 62"/>
              <a:gd name="T10" fmla="*/ 2147483646 w 93"/>
              <a:gd name="T11" fmla="*/ 2147483646 h 62"/>
              <a:gd name="T12" fmla="*/ 2147483646 w 93"/>
              <a:gd name="T13" fmla="*/ 2147483646 h 62"/>
              <a:gd name="T14" fmla="*/ 2147483646 w 93"/>
              <a:gd name="T15" fmla="*/ 2147483646 h 62"/>
              <a:gd name="T16" fmla="*/ 2147483646 w 93"/>
              <a:gd name="T17" fmla="*/ 2147483646 h 62"/>
              <a:gd name="T18" fmla="*/ 2147483646 w 93"/>
              <a:gd name="T19" fmla="*/ 2147483646 h 62"/>
              <a:gd name="T20" fmla="*/ 2147483646 w 93"/>
              <a:gd name="T21" fmla="*/ 2147483646 h 62"/>
              <a:gd name="T22" fmla="*/ 2147483646 w 93"/>
              <a:gd name="T23" fmla="*/ 2147483646 h 62"/>
              <a:gd name="T24" fmla="*/ 2147483646 w 93"/>
              <a:gd name="T25" fmla="*/ 2147483646 h 62"/>
              <a:gd name="T26" fmla="*/ 2147483646 w 93"/>
              <a:gd name="T27" fmla="*/ 2147483646 h 62"/>
              <a:gd name="T28" fmla="*/ 2147483646 w 93"/>
              <a:gd name="T29" fmla="*/ 2147483646 h 62"/>
              <a:gd name="T30" fmla="*/ 2147483646 w 93"/>
              <a:gd name="T31" fmla="*/ 2147483646 h 62"/>
              <a:gd name="T32" fmla="*/ 2147483646 w 93"/>
              <a:gd name="T33" fmla="*/ 2147483646 h 62"/>
              <a:gd name="T34" fmla="*/ 2147483646 w 93"/>
              <a:gd name="T35" fmla="*/ 2147483646 h 62"/>
              <a:gd name="T36" fmla="*/ 2147483646 w 93"/>
              <a:gd name="T37" fmla="*/ 2147483646 h 62"/>
              <a:gd name="T38" fmla="*/ 2147483646 w 93"/>
              <a:gd name="T39" fmla="*/ 2147483646 h 62"/>
              <a:gd name="T40" fmla="*/ 2147483646 w 93"/>
              <a:gd name="T41" fmla="*/ 2147483646 h 62"/>
              <a:gd name="T42" fmla="*/ 2147483646 w 93"/>
              <a:gd name="T43" fmla="*/ 0 h 62"/>
              <a:gd name="T44" fmla="*/ 2147483646 w 93"/>
              <a:gd name="T45" fmla="*/ 2147483646 h 62"/>
              <a:gd name="T46" fmla="*/ 0 w 93"/>
              <a:gd name="T47" fmla="*/ 2147483646 h 62"/>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93"/>
              <a:gd name="T73" fmla="*/ 0 h 62"/>
              <a:gd name="T74" fmla="*/ 93 w 93"/>
              <a:gd name="T75" fmla="*/ 62 h 62"/>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93" h="62">
                <a:moveTo>
                  <a:pt x="0" y="1"/>
                </a:moveTo>
                <a:lnTo>
                  <a:pt x="0" y="6"/>
                </a:lnTo>
                <a:lnTo>
                  <a:pt x="2" y="10"/>
                </a:lnTo>
                <a:lnTo>
                  <a:pt x="1" y="13"/>
                </a:lnTo>
                <a:lnTo>
                  <a:pt x="2" y="22"/>
                </a:lnTo>
                <a:lnTo>
                  <a:pt x="6" y="34"/>
                </a:lnTo>
                <a:lnTo>
                  <a:pt x="6" y="38"/>
                </a:lnTo>
                <a:lnTo>
                  <a:pt x="9" y="43"/>
                </a:lnTo>
                <a:lnTo>
                  <a:pt x="11" y="53"/>
                </a:lnTo>
                <a:lnTo>
                  <a:pt x="10" y="56"/>
                </a:lnTo>
                <a:lnTo>
                  <a:pt x="12" y="59"/>
                </a:lnTo>
                <a:lnTo>
                  <a:pt x="71" y="58"/>
                </a:lnTo>
                <a:lnTo>
                  <a:pt x="76" y="62"/>
                </a:lnTo>
                <a:lnTo>
                  <a:pt x="80" y="55"/>
                </a:lnTo>
                <a:lnTo>
                  <a:pt x="82" y="48"/>
                </a:lnTo>
                <a:lnTo>
                  <a:pt x="80" y="43"/>
                </a:lnTo>
                <a:lnTo>
                  <a:pt x="91" y="35"/>
                </a:lnTo>
                <a:lnTo>
                  <a:pt x="93" y="30"/>
                </a:lnTo>
                <a:lnTo>
                  <a:pt x="93" y="28"/>
                </a:lnTo>
                <a:lnTo>
                  <a:pt x="86" y="19"/>
                </a:lnTo>
                <a:lnTo>
                  <a:pt x="78" y="10"/>
                </a:lnTo>
                <a:lnTo>
                  <a:pt x="76" y="0"/>
                </a:lnTo>
                <a:lnTo>
                  <a:pt x="2" y="2"/>
                </a:lnTo>
                <a:lnTo>
                  <a:pt x="0" y="1"/>
                </a:lnTo>
                <a:close/>
              </a:path>
            </a:pathLst>
          </a:custGeom>
          <a:solidFill>
            <a:srgbClr val="DCEDC8"/>
          </a:solidFill>
          <a:ln w="15875">
            <a:solidFill>
              <a:srgbClr val="003F48"/>
            </a:solidFill>
            <a:prstDash val="solid"/>
            <a:round/>
            <a:headEnd/>
            <a:tailEnd/>
          </a:ln>
        </p:spPr>
        <p:txBody>
          <a:bodyPr/>
          <a:lstStyle/>
          <a:p>
            <a:endParaRPr lang="en-US"/>
          </a:p>
        </p:txBody>
      </p:sp>
      <p:sp>
        <p:nvSpPr>
          <p:cNvPr id="241670" name="New Mexico">
            <a:extLst>
              <a:ext uri="{FF2B5EF4-FFF2-40B4-BE49-F238E27FC236}">
                <a16:creationId xmlns:a16="http://schemas.microsoft.com/office/drawing/2014/main" id="{F9259C45-20DA-4F4D-89DB-3EA7DEEAEA95}"/>
              </a:ext>
              <a:ext uri="{C183D7F6-B498-43B3-948B-1728B52AA6E4}">
                <adec:decorative xmlns:adec="http://schemas.microsoft.com/office/drawing/2017/decorative" val="1"/>
              </a:ext>
            </a:extLst>
          </p:cNvPr>
          <p:cNvSpPr>
            <a:spLocks noChangeAspect="1"/>
          </p:cNvSpPr>
          <p:nvPr/>
        </p:nvSpPr>
        <p:spPr bwMode="auto">
          <a:xfrm>
            <a:off x="3176588" y="3455988"/>
            <a:ext cx="865187" cy="871537"/>
          </a:xfrm>
          <a:custGeom>
            <a:avLst/>
            <a:gdLst>
              <a:gd name="T0" fmla="*/ 0 w 110"/>
              <a:gd name="T1" fmla="*/ 2147483646 h 112"/>
              <a:gd name="T2" fmla="*/ 2147483646 w 110"/>
              <a:gd name="T3" fmla="*/ 2147483646 h 112"/>
              <a:gd name="T4" fmla="*/ 2147483646 w 110"/>
              <a:gd name="T5" fmla="*/ 2147483646 h 112"/>
              <a:gd name="T6" fmla="*/ 2147483646 w 110"/>
              <a:gd name="T7" fmla="*/ 2147483646 h 112"/>
              <a:gd name="T8" fmla="*/ 2147483646 w 110"/>
              <a:gd name="T9" fmla="*/ 2147483646 h 112"/>
              <a:gd name="T10" fmla="*/ 2147483646 w 110"/>
              <a:gd name="T11" fmla="*/ 2147483646 h 112"/>
              <a:gd name="T12" fmla="*/ 2147483646 w 110"/>
              <a:gd name="T13" fmla="*/ 2147483646 h 112"/>
              <a:gd name="T14" fmla="*/ 2147483646 w 110"/>
              <a:gd name="T15" fmla="*/ 2147483646 h 112"/>
              <a:gd name="T16" fmla="*/ 2147483646 w 110"/>
              <a:gd name="T17" fmla="*/ 2147483646 h 112"/>
              <a:gd name="T18" fmla="*/ 2147483646 w 110"/>
              <a:gd name="T19" fmla="*/ 2147483646 h 112"/>
              <a:gd name="T20" fmla="*/ 2147483646 w 110"/>
              <a:gd name="T21" fmla="*/ 0 h 112"/>
              <a:gd name="T22" fmla="*/ 0 w 110"/>
              <a:gd name="T23" fmla="*/ 2147483646 h 112"/>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10"/>
              <a:gd name="T37" fmla="*/ 0 h 112"/>
              <a:gd name="T38" fmla="*/ 110 w 110"/>
              <a:gd name="T39" fmla="*/ 112 h 112"/>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10" h="112">
                <a:moveTo>
                  <a:pt x="0" y="110"/>
                </a:moveTo>
                <a:lnTo>
                  <a:pt x="14" y="112"/>
                </a:lnTo>
                <a:lnTo>
                  <a:pt x="15" y="104"/>
                </a:lnTo>
                <a:lnTo>
                  <a:pt x="43" y="108"/>
                </a:lnTo>
                <a:lnTo>
                  <a:pt x="41" y="104"/>
                </a:lnTo>
                <a:lnTo>
                  <a:pt x="46" y="104"/>
                </a:lnTo>
                <a:lnTo>
                  <a:pt x="101" y="109"/>
                </a:lnTo>
                <a:lnTo>
                  <a:pt x="109" y="21"/>
                </a:lnTo>
                <a:lnTo>
                  <a:pt x="110" y="11"/>
                </a:lnTo>
                <a:lnTo>
                  <a:pt x="63" y="6"/>
                </a:lnTo>
                <a:lnTo>
                  <a:pt x="16" y="0"/>
                </a:lnTo>
                <a:lnTo>
                  <a:pt x="0" y="110"/>
                </a:lnTo>
                <a:close/>
              </a:path>
            </a:pathLst>
          </a:custGeom>
          <a:solidFill>
            <a:srgbClr val="02818A"/>
          </a:solidFill>
          <a:ln w="15875">
            <a:solidFill>
              <a:srgbClr val="003F48"/>
            </a:solidFill>
            <a:prstDash val="solid"/>
            <a:round/>
            <a:headEnd/>
            <a:tailEnd/>
          </a:ln>
        </p:spPr>
        <p:txBody>
          <a:bodyPr/>
          <a:lstStyle/>
          <a:p>
            <a:endParaRPr lang="en-US"/>
          </a:p>
        </p:txBody>
      </p:sp>
      <p:sp>
        <p:nvSpPr>
          <p:cNvPr id="241671" name="Oklahoma">
            <a:extLst>
              <a:ext uri="{FF2B5EF4-FFF2-40B4-BE49-F238E27FC236}">
                <a16:creationId xmlns:a16="http://schemas.microsoft.com/office/drawing/2014/main" id="{CA0E9650-9155-42F7-9AF6-97DB85C96EC1}"/>
              </a:ext>
              <a:ext uri="{C183D7F6-B498-43B3-948B-1728B52AA6E4}">
                <adec:decorative xmlns:adec="http://schemas.microsoft.com/office/drawing/2017/decorative" val="1"/>
              </a:ext>
            </a:extLst>
          </p:cNvPr>
          <p:cNvSpPr>
            <a:spLocks noChangeAspect="1"/>
          </p:cNvSpPr>
          <p:nvPr/>
        </p:nvSpPr>
        <p:spPr bwMode="auto">
          <a:xfrm>
            <a:off x="4033838" y="3541713"/>
            <a:ext cx="1049337" cy="546100"/>
          </a:xfrm>
          <a:custGeom>
            <a:avLst/>
            <a:gdLst>
              <a:gd name="T0" fmla="*/ 0 w 134"/>
              <a:gd name="T1" fmla="*/ 2147483646 h 70"/>
              <a:gd name="T2" fmla="*/ 2147483646 w 134"/>
              <a:gd name="T3" fmla="*/ 0 h 70"/>
              <a:gd name="T4" fmla="*/ 2147483646 w 134"/>
              <a:gd name="T5" fmla="*/ 2147483646 h 70"/>
              <a:gd name="T6" fmla="*/ 2147483646 w 134"/>
              <a:gd name="T7" fmla="*/ 2147483646 h 70"/>
              <a:gd name="T8" fmla="*/ 2147483646 w 134"/>
              <a:gd name="T9" fmla="*/ 2147483646 h 70"/>
              <a:gd name="T10" fmla="*/ 2147483646 w 134"/>
              <a:gd name="T11" fmla="*/ 2147483646 h 70"/>
              <a:gd name="T12" fmla="*/ 2147483646 w 134"/>
              <a:gd name="T13" fmla="*/ 2147483646 h 70"/>
              <a:gd name="T14" fmla="*/ 2147483646 w 134"/>
              <a:gd name="T15" fmla="*/ 2147483646 h 70"/>
              <a:gd name="T16" fmla="*/ 2147483646 w 134"/>
              <a:gd name="T17" fmla="*/ 2147483646 h 70"/>
              <a:gd name="T18" fmla="*/ 2147483646 w 134"/>
              <a:gd name="T19" fmla="*/ 2147483646 h 70"/>
              <a:gd name="T20" fmla="*/ 2147483646 w 134"/>
              <a:gd name="T21" fmla="*/ 2147483646 h 70"/>
              <a:gd name="T22" fmla="*/ 2147483646 w 134"/>
              <a:gd name="T23" fmla="*/ 2147483646 h 70"/>
              <a:gd name="T24" fmla="*/ 2147483646 w 134"/>
              <a:gd name="T25" fmla="*/ 2147483646 h 70"/>
              <a:gd name="T26" fmla="*/ 2147483646 w 134"/>
              <a:gd name="T27" fmla="*/ 2147483646 h 70"/>
              <a:gd name="T28" fmla="*/ 2147483646 w 134"/>
              <a:gd name="T29" fmla="*/ 2147483646 h 70"/>
              <a:gd name="T30" fmla="*/ 2147483646 w 134"/>
              <a:gd name="T31" fmla="*/ 2147483646 h 70"/>
              <a:gd name="T32" fmla="*/ 2147483646 w 134"/>
              <a:gd name="T33" fmla="*/ 2147483646 h 70"/>
              <a:gd name="T34" fmla="*/ 2147483646 w 134"/>
              <a:gd name="T35" fmla="*/ 2147483646 h 70"/>
              <a:gd name="T36" fmla="*/ 2147483646 w 134"/>
              <a:gd name="T37" fmla="*/ 2147483646 h 70"/>
              <a:gd name="T38" fmla="*/ 2147483646 w 134"/>
              <a:gd name="T39" fmla="*/ 2147483646 h 70"/>
              <a:gd name="T40" fmla="*/ 2147483646 w 134"/>
              <a:gd name="T41" fmla="*/ 2147483646 h 70"/>
              <a:gd name="T42" fmla="*/ 2147483646 w 134"/>
              <a:gd name="T43" fmla="*/ 2147483646 h 70"/>
              <a:gd name="T44" fmla="*/ 2147483646 w 134"/>
              <a:gd name="T45" fmla="*/ 2147483646 h 70"/>
              <a:gd name="T46" fmla="*/ 2147483646 w 134"/>
              <a:gd name="T47" fmla="*/ 2147483646 h 70"/>
              <a:gd name="T48" fmla="*/ 2147483646 w 134"/>
              <a:gd name="T49" fmla="*/ 2147483646 h 70"/>
              <a:gd name="T50" fmla="*/ 2147483646 w 134"/>
              <a:gd name="T51" fmla="*/ 2147483646 h 70"/>
              <a:gd name="T52" fmla="*/ 2147483646 w 134"/>
              <a:gd name="T53" fmla="*/ 2147483646 h 70"/>
              <a:gd name="T54" fmla="*/ 2147483646 w 134"/>
              <a:gd name="T55" fmla="*/ 2147483646 h 70"/>
              <a:gd name="T56" fmla="*/ 2147483646 w 134"/>
              <a:gd name="T57" fmla="*/ 2147483646 h 70"/>
              <a:gd name="T58" fmla="*/ 2147483646 w 134"/>
              <a:gd name="T59" fmla="*/ 2147483646 h 70"/>
              <a:gd name="T60" fmla="*/ 2147483646 w 134"/>
              <a:gd name="T61" fmla="*/ 2147483646 h 70"/>
              <a:gd name="T62" fmla="*/ 2147483646 w 134"/>
              <a:gd name="T63" fmla="*/ 2147483646 h 70"/>
              <a:gd name="T64" fmla="*/ 2147483646 w 134"/>
              <a:gd name="T65" fmla="*/ 2147483646 h 70"/>
              <a:gd name="T66" fmla="*/ 2147483646 w 134"/>
              <a:gd name="T67" fmla="*/ 2147483646 h 70"/>
              <a:gd name="T68" fmla="*/ 2147483646 w 134"/>
              <a:gd name="T69" fmla="*/ 2147483646 h 70"/>
              <a:gd name="T70" fmla="*/ 2147483646 w 134"/>
              <a:gd name="T71" fmla="*/ 2147483646 h 70"/>
              <a:gd name="T72" fmla="*/ 0 w 134"/>
              <a:gd name="T73" fmla="*/ 2147483646 h 70"/>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34"/>
              <a:gd name="T112" fmla="*/ 0 h 70"/>
              <a:gd name="T113" fmla="*/ 134 w 134"/>
              <a:gd name="T114" fmla="*/ 70 h 70"/>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34" h="70">
                <a:moveTo>
                  <a:pt x="0" y="10"/>
                </a:moveTo>
                <a:lnTo>
                  <a:pt x="1" y="0"/>
                </a:lnTo>
                <a:lnTo>
                  <a:pt x="15" y="1"/>
                </a:lnTo>
                <a:lnTo>
                  <a:pt x="81" y="4"/>
                </a:lnTo>
                <a:lnTo>
                  <a:pt x="131" y="4"/>
                </a:lnTo>
                <a:lnTo>
                  <a:pt x="131" y="14"/>
                </a:lnTo>
                <a:lnTo>
                  <a:pt x="134" y="36"/>
                </a:lnTo>
                <a:lnTo>
                  <a:pt x="134" y="70"/>
                </a:lnTo>
                <a:lnTo>
                  <a:pt x="129" y="69"/>
                </a:lnTo>
                <a:lnTo>
                  <a:pt x="123" y="64"/>
                </a:lnTo>
                <a:lnTo>
                  <a:pt x="120" y="65"/>
                </a:lnTo>
                <a:lnTo>
                  <a:pt x="112" y="66"/>
                </a:lnTo>
                <a:lnTo>
                  <a:pt x="103" y="69"/>
                </a:lnTo>
                <a:lnTo>
                  <a:pt x="100" y="66"/>
                </a:lnTo>
                <a:lnTo>
                  <a:pt x="95" y="67"/>
                </a:lnTo>
                <a:lnTo>
                  <a:pt x="94" y="64"/>
                </a:lnTo>
                <a:lnTo>
                  <a:pt x="91" y="66"/>
                </a:lnTo>
                <a:lnTo>
                  <a:pt x="91" y="69"/>
                </a:lnTo>
                <a:lnTo>
                  <a:pt x="90" y="65"/>
                </a:lnTo>
                <a:lnTo>
                  <a:pt x="87" y="67"/>
                </a:lnTo>
                <a:lnTo>
                  <a:pt x="82" y="63"/>
                </a:lnTo>
                <a:lnTo>
                  <a:pt x="79" y="66"/>
                </a:lnTo>
                <a:lnTo>
                  <a:pt x="77" y="65"/>
                </a:lnTo>
                <a:lnTo>
                  <a:pt x="75" y="60"/>
                </a:lnTo>
                <a:lnTo>
                  <a:pt x="71" y="60"/>
                </a:lnTo>
                <a:lnTo>
                  <a:pt x="70" y="61"/>
                </a:lnTo>
                <a:lnTo>
                  <a:pt x="67" y="59"/>
                </a:lnTo>
                <a:lnTo>
                  <a:pt x="65" y="60"/>
                </a:lnTo>
                <a:lnTo>
                  <a:pt x="62" y="58"/>
                </a:lnTo>
                <a:lnTo>
                  <a:pt x="58" y="58"/>
                </a:lnTo>
                <a:lnTo>
                  <a:pt x="58" y="55"/>
                </a:lnTo>
                <a:lnTo>
                  <a:pt x="56" y="53"/>
                </a:lnTo>
                <a:lnTo>
                  <a:pt x="54" y="55"/>
                </a:lnTo>
                <a:lnTo>
                  <a:pt x="50" y="54"/>
                </a:lnTo>
                <a:lnTo>
                  <a:pt x="45" y="51"/>
                </a:lnTo>
                <a:lnTo>
                  <a:pt x="47" y="13"/>
                </a:lnTo>
                <a:lnTo>
                  <a:pt x="0" y="10"/>
                </a:lnTo>
                <a:close/>
              </a:path>
            </a:pathLst>
          </a:custGeom>
          <a:solidFill>
            <a:srgbClr val="02818A"/>
          </a:solidFill>
          <a:ln w="15875">
            <a:solidFill>
              <a:srgbClr val="003F48"/>
            </a:solidFill>
            <a:prstDash val="solid"/>
            <a:round/>
            <a:headEnd/>
            <a:tailEnd/>
          </a:ln>
        </p:spPr>
        <p:txBody>
          <a:bodyPr/>
          <a:lstStyle/>
          <a:p>
            <a:endParaRPr lang="en-US"/>
          </a:p>
        </p:txBody>
      </p:sp>
      <p:sp>
        <p:nvSpPr>
          <p:cNvPr id="241672" name="Florida">
            <a:extLst>
              <a:ext uri="{FF2B5EF4-FFF2-40B4-BE49-F238E27FC236}">
                <a16:creationId xmlns:a16="http://schemas.microsoft.com/office/drawing/2014/main" id="{4952D338-DBC8-4B6A-8526-67E38F96B14A}"/>
              </a:ext>
              <a:ext uri="{C183D7F6-B498-43B3-948B-1728B52AA6E4}">
                <adec:decorative xmlns:adec="http://schemas.microsoft.com/office/drawing/2017/decorative" val="1"/>
              </a:ext>
            </a:extLst>
          </p:cNvPr>
          <p:cNvSpPr>
            <a:spLocks noChangeAspect="1"/>
          </p:cNvSpPr>
          <p:nvPr/>
        </p:nvSpPr>
        <p:spPr bwMode="auto">
          <a:xfrm>
            <a:off x="5994400" y="4397375"/>
            <a:ext cx="1106488" cy="831850"/>
          </a:xfrm>
          <a:custGeom>
            <a:avLst/>
            <a:gdLst>
              <a:gd name="T0" fmla="*/ 0 w 141"/>
              <a:gd name="T1" fmla="*/ 2147483646 h 107"/>
              <a:gd name="T2" fmla="*/ 2147483646 w 141"/>
              <a:gd name="T3" fmla="*/ 2147483646 h 107"/>
              <a:gd name="T4" fmla="*/ 2147483646 w 141"/>
              <a:gd name="T5" fmla="*/ 2147483646 h 107"/>
              <a:gd name="T6" fmla="*/ 2147483646 w 141"/>
              <a:gd name="T7" fmla="*/ 2147483646 h 107"/>
              <a:gd name="T8" fmla="*/ 2147483646 w 141"/>
              <a:gd name="T9" fmla="*/ 2147483646 h 107"/>
              <a:gd name="T10" fmla="*/ 2147483646 w 141"/>
              <a:gd name="T11" fmla="*/ 2147483646 h 107"/>
              <a:gd name="T12" fmla="*/ 2147483646 w 141"/>
              <a:gd name="T13" fmla="*/ 2147483646 h 107"/>
              <a:gd name="T14" fmla="*/ 2147483646 w 141"/>
              <a:gd name="T15" fmla="*/ 2147483646 h 107"/>
              <a:gd name="T16" fmla="*/ 2147483646 w 141"/>
              <a:gd name="T17" fmla="*/ 2147483646 h 107"/>
              <a:gd name="T18" fmla="*/ 2147483646 w 141"/>
              <a:gd name="T19" fmla="*/ 2147483646 h 107"/>
              <a:gd name="T20" fmla="*/ 2147483646 w 141"/>
              <a:gd name="T21" fmla="*/ 2147483646 h 107"/>
              <a:gd name="T22" fmla="*/ 2147483646 w 141"/>
              <a:gd name="T23" fmla="*/ 2147483646 h 107"/>
              <a:gd name="T24" fmla="*/ 2147483646 w 141"/>
              <a:gd name="T25" fmla="*/ 2147483646 h 107"/>
              <a:gd name="T26" fmla="*/ 2147483646 w 141"/>
              <a:gd name="T27" fmla="*/ 2147483646 h 107"/>
              <a:gd name="T28" fmla="*/ 2147483646 w 141"/>
              <a:gd name="T29" fmla="*/ 2147483646 h 107"/>
              <a:gd name="T30" fmla="*/ 2147483646 w 141"/>
              <a:gd name="T31" fmla="*/ 2147483646 h 107"/>
              <a:gd name="T32" fmla="*/ 2147483646 w 141"/>
              <a:gd name="T33" fmla="*/ 2147483646 h 107"/>
              <a:gd name="T34" fmla="*/ 2147483646 w 141"/>
              <a:gd name="T35" fmla="*/ 2147483646 h 107"/>
              <a:gd name="T36" fmla="*/ 2147483646 w 141"/>
              <a:gd name="T37" fmla="*/ 2147483646 h 107"/>
              <a:gd name="T38" fmla="*/ 2147483646 w 141"/>
              <a:gd name="T39" fmla="*/ 2147483646 h 107"/>
              <a:gd name="T40" fmla="*/ 2147483646 w 141"/>
              <a:gd name="T41" fmla="*/ 2147483646 h 107"/>
              <a:gd name="T42" fmla="*/ 2147483646 w 141"/>
              <a:gd name="T43" fmla="*/ 2147483646 h 107"/>
              <a:gd name="T44" fmla="*/ 2147483646 w 141"/>
              <a:gd name="T45" fmla="*/ 2147483646 h 107"/>
              <a:gd name="T46" fmla="*/ 2147483646 w 141"/>
              <a:gd name="T47" fmla="*/ 2147483646 h 107"/>
              <a:gd name="T48" fmla="*/ 2147483646 w 141"/>
              <a:gd name="T49" fmla="*/ 2147483646 h 107"/>
              <a:gd name="T50" fmla="*/ 2147483646 w 141"/>
              <a:gd name="T51" fmla="*/ 2147483646 h 107"/>
              <a:gd name="T52" fmla="*/ 2147483646 w 141"/>
              <a:gd name="T53" fmla="*/ 2147483646 h 107"/>
              <a:gd name="T54" fmla="*/ 2147483646 w 141"/>
              <a:gd name="T55" fmla="*/ 2147483646 h 107"/>
              <a:gd name="T56" fmla="*/ 2147483646 w 141"/>
              <a:gd name="T57" fmla="*/ 2147483646 h 107"/>
              <a:gd name="T58" fmla="*/ 2147483646 w 141"/>
              <a:gd name="T59" fmla="*/ 2147483646 h 107"/>
              <a:gd name="T60" fmla="*/ 2147483646 w 141"/>
              <a:gd name="T61" fmla="*/ 2147483646 h 107"/>
              <a:gd name="T62" fmla="*/ 2147483646 w 141"/>
              <a:gd name="T63" fmla="*/ 2147483646 h 107"/>
              <a:gd name="T64" fmla="*/ 2147483646 w 141"/>
              <a:gd name="T65" fmla="*/ 2147483646 h 107"/>
              <a:gd name="T66" fmla="*/ 2147483646 w 141"/>
              <a:gd name="T67" fmla="*/ 2147483646 h 107"/>
              <a:gd name="T68" fmla="*/ 2147483646 w 141"/>
              <a:gd name="T69" fmla="*/ 2147483646 h 107"/>
              <a:gd name="T70" fmla="*/ 2147483646 w 141"/>
              <a:gd name="T71" fmla="*/ 2147483646 h 107"/>
              <a:gd name="T72" fmla="*/ 2147483646 w 141"/>
              <a:gd name="T73" fmla="*/ 2147483646 h 107"/>
              <a:gd name="T74" fmla="*/ 2147483646 w 141"/>
              <a:gd name="T75" fmla="*/ 2147483646 h 107"/>
              <a:gd name="T76" fmla="*/ 2147483646 w 141"/>
              <a:gd name="T77" fmla="*/ 2147483646 h 107"/>
              <a:gd name="T78" fmla="*/ 2147483646 w 141"/>
              <a:gd name="T79" fmla="*/ 2147483646 h 107"/>
              <a:gd name="T80" fmla="*/ 2147483646 w 141"/>
              <a:gd name="T81" fmla="*/ 2147483646 h 107"/>
              <a:gd name="T82" fmla="*/ 2147483646 w 141"/>
              <a:gd name="T83" fmla="*/ 2147483646 h 107"/>
              <a:gd name="T84" fmla="*/ 2147483646 w 141"/>
              <a:gd name="T85" fmla="*/ 2147483646 h 107"/>
              <a:gd name="T86" fmla="*/ 2147483646 w 141"/>
              <a:gd name="T87" fmla="*/ 2147483646 h 107"/>
              <a:gd name="T88" fmla="*/ 2147483646 w 141"/>
              <a:gd name="T89" fmla="*/ 2147483646 h 107"/>
              <a:gd name="T90" fmla="*/ 2147483646 w 141"/>
              <a:gd name="T91" fmla="*/ 2147483646 h 107"/>
              <a:gd name="T92" fmla="*/ 2147483646 w 141"/>
              <a:gd name="T93" fmla="*/ 2147483646 h 107"/>
              <a:gd name="T94" fmla="*/ 2147483646 w 141"/>
              <a:gd name="T95" fmla="*/ 2147483646 h 107"/>
              <a:gd name="T96" fmla="*/ 2147483646 w 141"/>
              <a:gd name="T97" fmla="*/ 2147483646 h 107"/>
              <a:gd name="T98" fmla="*/ 2147483646 w 141"/>
              <a:gd name="T99" fmla="*/ 2147483646 h 107"/>
              <a:gd name="T100" fmla="*/ 2147483646 w 141"/>
              <a:gd name="T101" fmla="*/ 2147483646 h 107"/>
              <a:gd name="T102" fmla="*/ 2147483646 w 141"/>
              <a:gd name="T103" fmla="*/ 2147483646 h 107"/>
              <a:gd name="T104" fmla="*/ 2147483646 w 141"/>
              <a:gd name="T105" fmla="*/ 2147483646 h 107"/>
              <a:gd name="T106" fmla="*/ 2147483646 w 141"/>
              <a:gd name="T107" fmla="*/ 2147483646 h 107"/>
              <a:gd name="T108" fmla="*/ 0 w 141"/>
              <a:gd name="T109" fmla="*/ 2147483646 h 107"/>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41"/>
              <a:gd name="T166" fmla="*/ 0 h 107"/>
              <a:gd name="T167" fmla="*/ 141 w 141"/>
              <a:gd name="T168" fmla="*/ 107 h 107"/>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41" h="107">
                <a:moveTo>
                  <a:pt x="0" y="7"/>
                </a:moveTo>
                <a:lnTo>
                  <a:pt x="0" y="10"/>
                </a:lnTo>
                <a:lnTo>
                  <a:pt x="4" y="14"/>
                </a:lnTo>
                <a:lnTo>
                  <a:pt x="3" y="16"/>
                </a:lnTo>
                <a:lnTo>
                  <a:pt x="4" y="17"/>
                </a:lnTo>
                <a:lnTo>
                  <a:pt x="3" y="20"/>
                </a:lnTo>
                <a:lnTo>
                  <a:pt x="6" y="19"/>
                </a:lnTo>
                <a:lnTo>
                  <a:pt x="8" y="17"/>
                </a:lnTo>
                <a:lnTo>
                  <a:pt x="8" y="15"/>
                </a:lnTo>
                <a:lnTo>
                  <a:pt x="9" y="16"/>
                </a:lnTo>
                <a:lnTo>
                  <a:pt x="10" y="14"/>
                </a:lnTo>
                <a:lnTo>
                  <a:pt x="11" y="16"/>
                </a:lnTo>
                <a:lnTo>
                  <a:pt x="8" y="18"/>
                </a:lnTo>
                <a:lnTo>
                  <a:pt x="17" y="16"/>
                </a:lnTo>
                <a:lnTo>
                  <a:pt x="19" y="15"/>
                </a:lnTo>
                <a:lnTo>
                  <a:pt x="21" y="15"/>
                </a:lnTo>
                <a:lnTo>
                  <a:pt x="24" y="14"/>
                </a:lnTo>
                <a:lnTo>
                  <a:pt x="25" y="16"/>
                </a:lnTo>
                <a:lnTo>
                  <a:pt x="19" y="16"/>
                </a:lnTo>
                <a:lnTo>
                  <a:pt x="21" y="17"/>
                </a:lnTo>
                <a:lnTo>
                  <a:pt x="28" y="18"/>
                </a:lnTo>
                <a:lnTo>
                  <a:pt x="32" y="21"/>
                </a:lnTo>
                <a:lnTo>
                  <a:pt x="31" y="17"/>
                </a:lnTo>
                <a:lnTo>
                  <a:pt x="33" y="20"/>
                </a:lnTo>
                <a:lnTo>
                  <a:pt x="36" y="20"/>
                </a:lnTo>
                <a:lnTo>
                  <a:pt x="34" y="21"/>
                </a:lnTo>
                <a:lnTo>
                  <a:pt x="39" y="24"/>
                </a:lnTo>
                <a:lnTo>
                  <a:pt x="41" y="26"/>
                </a:lnTo>
                <a:lnTo>
                  <a:pt x="40" y="28"/>
                </a:lnTo>
                <a:lnTo>
                  <a:pt x="39" y="25"/>
                </a:lnTo>
                <a:lnTo>
                  <a:pt x="40" y="29"/>
                </a:lnTo>
                <a:lnTo>
                  <a:pt x="43" y="28"/>
                </a:lnTo>
                <a:lnTo>
                  <a:pt x="46" y="27"/>
                </a:lnTo>
                <a:lnTo>
                  <a:pt x="48" y="26"/>
                </a:lnTo>
                <a:lnTo>
                  <a:pt x="48" y="27"/>
                </a:lnTo>
                <a:lnTo>
                  <a:pt x="54" y="23"/>
                </a:lnTo>
                <a:lnTo>
                  <a:pt x="56" y="23"/>
                </a:lnTo>
                <a:lnTo>
                  <a:pt x="55" y="21"/>
                </a:lnTo>
                <a:lnTo>
                  <a:pt x="58" y="18"/>
                </a:lnTo>
                <a:lnTo>
                  <a:pt x="63" y="18"/>
                </a:lnTo>
                <a:lnTo>
                  <a:pt x="68" y="21"/>
                </a:lnTo>
                <a:lnTo>
                  <a:pt x="71" y="25"/>
                </a:lnTo>
                <a:lnTo>
                  <a:pt x="74" y="26"/>
                </a:lnTo>
                <a:lnTo>
                  <a:pt x="74" y="28"/>
                </a:lnTo>
                <a:lnTo>
                  <a:pt x="77" y="30"/>
                </a:lnTo>
                <a:lnTo>
                  <a:pt x="79" y="32"/>
                </a:lnTo>
                <a:lnTo>
                  <a:pt x="80" y="33"/>
                </a:lnTo>
                <a:lnTo>
                  <a:pt x="85" y="34"/>
                </a:lnTo>
                <a:lnTo>
                  <a:pt x="87" y="37"/>
                </a:lnTo>
                <a:lnTo>
                  <a:pt x="89" y="43"/>
                </a:lnTo>
                <a:lnTo>
                  <a:pt x="88" y="53"/>
                </a:lnTo>
                <a:lnTo>
                  <a:pt x="88" y="60"/>
                </a:lnTo>
                <a:lnTo>
                  <a:pt x="91" y="62"/>
                </a:lnTo>
                <a:lnTo>
                  <a:pt x="91" y="58"/>
                </a:lnTo>
                <a:lnTo>
                  <a:pt x="89" y="57"/>
                </a:lnTo>
                <a:lnTo>
                  <a:pt x="90" y="55"/>
                </a:lnTo>
                <a:lnTo>
                  <a:pt x="91" y="56"/>
                </a:lnTo>
                <a:lnTo>
                  <a:pt x="93" y="57"/>
                </a:lnTo>
                <a:lnTo>
                  <a:pt x="93" y="59"/>
                </a:lnTo>
                <a:lnTo>
                  <a:pt x="94" y="56"/>
                </a:lnTo>
                <a:lnTo>
                  <a:pt x="96" y="58"/>
                </a:lnTo>
                <a:lnTo>
                  <a:pt x="92" y="65"/>
                </a:lnTo>
                <a:lnTo>
                  <a:pt x="91" y="66"/>
                </a:lnTo>
                <a:lnTo>
                  <a:pt x="94" y="68"/>
                </a:lnTo>
                <a:lnTo>
                  <a:pt x="96" y="73"/>
                </a:lnTo>
                <a:lnTo>
                  <a:pt x="99" y="76"/>
                </a:lnTo>
                <a:lnTo>
                  <a:pt x="100" y="78"/>
                </a:lnTo>
                <a:lnTo>
                  <a:pt x="102" y="78"/>
                </a:lnTo>
                <a:lnTo>
                  <a:pt x="100" y="75"/>
                </a:lnTo>
                <a:lnTo>
                  <a:pt x="102" y="75"/>
                </a:lnTo>
                <a:lnTo>
                  <a:pt x="104" y="75"/>
                </a:lnTo>
                <a:lnTo>
                  <a:pt x="103" y="76"/>
                </a:lnTo>
                <a:lnTo>
                  <a:pt x="104" y="79"/>
                </a:lnTo>
                <a:lnTo>
                  <a:pt x="105" y="82"/>
                </a:lnTo>
                <a:lnTo>
                  <a:pt x="108" y="84"/>
                </a:lnTo>
                <a:lnTo>
                  <a:pt x="109" y="86"/>
                </a:lnTo>
                <a:lnTo>
                  <a:pt x="112" y="94"/>
                </a:lnTo>
                <a:lnTo>
                  <a:pt x="116" y="94"/>
                </a:lnTo>
                <a:lnTo>
                  <a:pt x="119" y="95"/>
                </a:lnTo>
                <a:lnTo>
                  <a:pt x="124" y="102"/>
                </a:lnTo>
                <a:lnTo>
                  <a:pt x="129" y="103"/>
                </a:lnTo>
                <a:lnTo>
                  <a:pt x="129" y="105"/>
                </a:lnTo>
                <a:lnTo>
                  <a:pt x="127" y="105"/>
                </a:lnTo>
                <a:lnTo>
                  <a:pt x="124" y="104"/>
                </a:lnTo>
                <a:lnTo>
                  <a:pt x="125" y="107"/>
                </a:lnTo>
                <a:lnTo>
                  <a:pt x="130" y="106"/>
                </a:lnTo>
                <a:lnTo>
                  <a:pt x="133" y="106"/>
                </a:lnTo>
                <a:lnTo>
                  <a:pt x="134" y="104"/>
                </a:lnTo>
                <a:lnTo>
                  <a:pt x="137" y="104"/>
                </a:lnTo>
                <a:lnTo>
                  <a:pt x="139" y="100"/>
                </a:lnTo>
                <a:lnTo>
                  <a:pt x="138" y="96"/>
                </a:lnTo>
                <a:lnTo>
                  <a:pt x="140" y="91"/>
                </a:lnTo>
                <a:lnTo>
                  <a:pt x="141" y="92"/>
                </a:lnTo>
                <a:lnTo>
                  <a:pt x="140" y="75"/>
                </a:lnTo>
                <a:lnTo>
                  <a:pt x="138" y="70"/>
                </a:lnTo>
                <a:lnTo>
                  <a:pt x="123" y="44"/>
                </a:lnTo>
                <a:lnTo>
                  <a:pt x="119" y="37"/>
                </a:lnTo>
                <a:lnTo>
                  <a:pt x="121" y="37"/>
                </a:lnTo>
                <a:lnTo>
                  <a:pt x="111" y="21"/>
                </a:lnTo>
                <a:lnTo>
                  <a:pt x="104" y="4"/>
                </a:lnTo>
                <a:lnTo>
                  <a:pt x="104" y="1"/>
                </a:lnTo>
                <a:lnTo>
                  <a:pt x="102" y="1"/>
                </a:lnTo>
                <a:lnTo>
                  <a:pt x="95" y="0"/>
                </a:lnTo>
                <a:lnTo>
                  <a:pt x="93" y="2"/>
                </a:lnTo>
                <a:lnTo>
                  <a:pt x="95" y="9"/>
                </a:lnTo>
                <a:lnTo>
                  <a:pt x="92" y="9"/>
                </a:lnTo>
                <a:lnTo>
                  <a:pt x="91" y="5"/>
                </a:lnTo>
                <a:lnTo>
                  <a:pt x="46" y="8"/>
                </a:lnTo>
                <a:lnTo>
                  <a:pt x="43" y="3"/>
                </a:lnTo>
                <a:lnTo>
                  <a:pt x="0" y="7"/>
                </a:lnTo>
                <a:close/>
              </a:path>
            </a:pathLst>
          </a:custGeom>
          <a:solidFill>
            <a:srgbClr val="02818A"/>
          </a:solidFill>
          <a:ln w="15875">
            <a:solidFill>
              <a:srgbClr val="003F48"/>
            </a:solidFill>
            <a:prstDash val="solid"/>
            <a:round/>
            <a:headEnd/>
            <a:tailEnd/>
          </a:ln>
        </p:spPr>
        <p:txBody>
          <a:bodyPr/>
          <a:lstStyle/>
          <a:p>
            <a:endParaRPr lang="en-US"/>
          </a:p>
        </p:txBody>
      </p:sp>
      <p:sp>
        <p:nvSpPr>
          <p:cNvPr id="241673" name="Freeform 9">
            <a:extLst>
              <a:ext uri="{FF2B5EF4-FFF2-40B4-BE49-F238E27FC236}">
                <a16:creationId xmlns:a16="http://schemas.microsoft.com/office/drawing/2014/main" id="{F4B6F7BB-8FD1-4837-BFD9-AA74B0F985BA}"/>
              </a:ext>
              <a:ext uri="{C183D7F6-B498-43B3-948B-1728B52AA6E4}">
                <adec:decorative xmlns:adec="http://schemas.microsoft.com/office/drawing/2017/decorative" val="1"/>
              </a:ext>
            </a:extLst>
          </p:cNvPr>
          <p:cNvSpPr>
            <a:spLocks noChangeAspect="1"/>
          </p:cNvSpPr>
          <p:nvPr/>
        </p:nvSpPr>
        <p:spPr bwMode="auto">
          <a:xfrm>
            <a:off x="6911975" y="5292725"/>
            <a:ext cx="53975" cy="36513"/>
          </a:xfrm>
          <a:custGeom>
            <a:avLst/>
            <a:gdLst>
              <a:gd name="T0" fmla="*/ 0 w 7"/>
              <a:gd name="T1" fmla="*/ 2147483646 h 5"/>
              <a:gd name="T2" fmla="*/ 0 w 7"/>
              <a:gd name="T3" fmla="*/ 2147483646 h 5"/>
              <a:gd name="T4" fmla="*/ 2147483646 w 7"/>
              <a:gd name="T5" fmla="*/ 2147483646 h 5"/>
              <a:gd name="T6" fmla="*/ 2147483646 w 7"/>
              <a:gd name="T7" fmla="*/ 0 h 5"/>
              <a:gd name="T8" fmla="*/ 2147483646 w 7"/>
              <a:gd name="T9" fmla="*/ 2147483646 h 5"/>
              <a:gd name="T10" fmla="*/ 2147483646 w 7"/>
              <a:gd name="T11" fmla="*/ 2147483646 h 5"/>
              <a:gd name="T12" fmla="*/ 2147483646 w 7"/>
              <a:gd name="T13" fmla="*/ 2147483646 h 5"/>
              <a:gd name="T14" fmla="*/ 2147483646 w 7"/>
              <a:gd name="T15" fmla="*/ 2147483646 h 5"/>
              <a:gd name="T16" fmla="*/ 0 w 7"/>
              <a:gd name="T17" fmla="*/ 2147483646 h 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7"/>
              <a:gd name="T28" fmla="*/ 0 h 5"/>
              <a:gd name="T29" fmla="*/ 7 w 7"/>
              <a:gd name="T30" fmla="*/ 5 h 5"/>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7" h="5">
                <a:moveTo>
                  <a:pt x="0" y="5"/>
                </a:moveTo>
                <a:lnTo>
                  <a:pt x="0" y="2"/>
                </a:lnTo>
                <a:lnTo>
                  <a:pt x="2" y="2"/>
                </a:lnTo>
                <a:lnTo>
                  <a:pt x="3" y="0"/>
                </a:lnTo>
                <a:lnTo>
                  <a:pt x="7" y="2"/>
                </a:lnTo>
                <a:lnTo>
                  <a:pt x="3" y="3"/>
                </a:lnTo>
                <a:lnTo>
                  <a:pt x="1" y="3"/>
                </a:lnTo>
                <a:lnTo>
                  <a:pt x="2" y="4"/>
                </a:lnTo>
                <a:lnTo>
                  <a:pt x="0" y="5"/>
                </a:lnTo>
                <a:close/>
              </a:path>
            </a:pathLst>
          </a:custGeom>
          <a:solidFill>
            <a:srgbClr val="FF6600"/>
          </a:solidFill>
          <a:ln w="15875">
            <a:solidFill>
              <a:srgbClr val="003F48"/>
            </a:solidFill>
            <a:prstDash val="solid"/>
            <a:round/>
            <a:headEnd/>
            <a:tailEnd/>
          </a:ln>
        </p:spPr>
        <p:txBody>
          <a:bodyPr/>
          <a:lstStyle/>
          <a:p>
            <a:endParaRPr lang="en-US"/>
          </a:p>
        </p:txBody>
      </p:sp>
      <p:sp>
        <p:nvSpPr>
          <p:cNvPr id="241674" name="Freeform 10">
            <a:extLst>
              <a:ext uri="{FF2B5EF4-FFF2-40B4-BE49-F238E27FC236}">
                <a16:creationId xmlns:a16="http://schemas.microsoft.com/office/drawing/2014/main" id="{4243095D-46D5-438F-906A-55981BFFA2E1}"/>
              </a:ext>
              <a:ext uri="{C183D7F6-B498-43B3-948B-1728B52AA6E4}">
                <adec:decorative xmlns:adec="http://schemas.microsoft.com/office/drawing/2017/decorative" val="1"/>
              </a:ext>
            </a:extLst>
          </p:cNvPr>
          <p:cNvSpPr>
            <a:spLocks noChangeAspect="1"/>
          </p:cNvSpPr>
          <p:nvPr/>
        </p:nvSpPr>
        <p:spPr bwMode="auto">
          <a:xfrm>
            <a:off x="6981825" y="5267325"/>
            <a:ext cx="49213" cy="31750"/>
          </a:xfrm>
          <a:custGeom>
            <a:avLst/>
            <a:gdLst>
              <a:gd name="T0" fmla="*/ 0 w 6"/>
              <a:gd name="T1" fmla="*/ 2147483646 h 4"/>
              <a:gd name="T2" fmla="*/ 2147483646 w 6"/>
              <a:gd name="T3" fmla="*/ 2147483646 h 4"/>
              <a:gd name="T4" fmla="*/ 2147483646 w 6"/>
              <a:gd name="T5" fmla="*/ 0 h 4"/>
              <a:gd name="T6" fmla="*/ 2147483646 w 6"/>
              <a:gd name="T7" fmla="*/ 2147483646 h 4"/>
              <a:gd name="T8" fmla="*/ 0 w 6"/>
              <a:gd name="T9" fmla="*/ 2147483646 h 4"/>
              <a:gd name="T10" fmla="*/ 0 60000 65536"/>
              <a:gd name="T11" fmla="*/ 0 60000 65536"/>
              <a:gd name="T12" fmla="*/ 0 60000 65536"/>
              <a:gd name="T13" fmla="*/ 0 60000 65536"/>
              <a:gd name="T14" fmla="*/ 0 60000 65536"/>
              <a:gd name="T15" fmla="*/ 0 w 6"/>
              <a:gd name="T16" fmla="*/ 0 h 4"/>
              <a:gd name="T17" fmla="*/ 6 w 6"/>
              <a:gd name="T18" fmla="*/ 4 h 4"/>
            </a:gdLst>
            <a:ahLst/>
            <a:cxnLst>
              <a:cxn ang="T10">
                <a:pos x="T0" y="T1"/>
              </a:cxn>
              <a:cxn ang="T11">
                <a:pos x="T2" y="T3"/>
              </a:cxn>
              <a:cxn ang="T12">
                <a:pos x="T4" y="T5"/>
              </a:cxn>
              <a:cxn ang="T13">
                <a:pos x="T6" y="T7"/>
              </a:cxn>
              <a:cxn ang="T14">
                <a:pos x="T8" y="T9"/>
              </a:cxn>
            </a:cxnLst>
            <a:rect l="T15" t="T16" r="T17" b="T18"/>
            <a:pathLst>
              <a:path w="6" h="4">
                <a:moveTo>
                  <a:pt x="0" y="4"/>
                </a:moveTo>
                <a:lnTo>
                  <a:pt x="1" y="4"/>
                </a:lnTo>
                <a:lnTo>
                  <a:pt x="6" y="0"/>
                </a:lnTo>
                <a:lnTo>
                  <a:pt x="2" y="3"/>
                </a:lnTo>
                <a:lnTo>
                  <a:pt x="0" y="4"/>
                </a:lnTo>
                <a:close/>
              </a:path>
            </a:pathLst>
          </a:custGeom>
          <a:solidFill>
            <a:srgbClr val="FF6600"/>
          </a:solidFill>
          <a:ln w="15875">
            <a:solidFill>
              <a:srgbClr val="003F48"/>
            </a:solidFill>
            <a:prstDash val="solid"/>
            <a:round/>
            <a:headEnd/>
            <a:tailEnd/>
          </a:ln>
        </p:spPr>
        <p:txBody>
          <a:bodyPr/>
          <a:lstStyle/>
          <a:p>
            <a:endParaRPr lang="en-US"/>
          </a:p>
        </p:txBody>
      </p:sp>
      <p:sp>
        <p:nvSpPr>
          <p:cNvPr id="241675" name="Freeform 11">
            <a:extLst>
              <a:ext uri="{FF2B5EF4-FFF2-40B4-BE49-F238E27FC236}">
                <a16:creationId xmlns:a16="http://schemas.microsoft.com/office/drawing/2014/main" id="{AE569830-0BC2-4E96-9648-1B2D9A9A917D}"/>
              </a:ext>
              <a:ext uri="{C183D7F6-B498-43B3-948B-1728B52AA6E4}">
                <adec:decorative xmlns:adec="http://schemas.microsoft.com/office/drawing/2017/decorative" val="1"/>
              </a:ext>
            </a:extLst>
          </p:cNvPr>
          <p:cNvSpPr>
            <a:spLocks noChangeAspect="1"/>
          </p:cNvSpPr>
          <p:nvPr/>
        </p:nvSpPr>
        <p:spPr bwMode="auto">
          <a:xfrm>
            <a:off x="7061200" y="5183188"/>
            <a:ext cx="31750" cy="53975"/>
          </a:xfrm>
          <a:custGeom>
            <a:avLst/>
            <a:gdLst>
              <a:gd name="T0" fmla="*/ 0 w 4"/>
              <a:gd name="T1" fmla="*/ 2147483646 h 7"/>
              <a:gd name="T2" fmla="*/ 2147483646 w 4"/>
              <a:gd name="T3" fmla="*/ 2147483646 h 7"/>
              <a:gd name="T4" fmla="*/ 2147483646 w 4"/>
              <a:gd name="T5" fmla="*/ 0 h 7"/>
              <a:gd name="T6" fmla="*/ 2147483646 w 4"/>
              <a:gd name="T7" fmla="*/ 2147483646 h 7"/>
              <a:gd name="T8" fmla="*/ 0 w 4"/>
              <a:gd name="T9" fmla="*/ 2147483646 h 7"/>
              <a:gd name="T10" fmla="*/ 0 60000 65536"/>
              <a:gd name="T11" fmla="*/ 0 60000 65536"/>
              <a:gd name="T12" fmla="*/ 0 60000 65536"/>
              <a:gd name="T13" fmla="*/ 0 60000 65536"/>
              <a:gd name="T14" fmla="*/ 0 60000 65536"/>
              <a:gd name="T15" fmla="*/ 0 w 4"/>
              <a:gd name="T16" fmla="*/ 0 h 7"/>
              <a:gd name="T17" fmla="*/ 4 w 4"/>
              <a:gd name="T18" fmla="*/ 7 h 7"/>
            </a:gdLst>
            <a:ahLst/>
            <a:cxnLst>
              <a:cxn ang="T10">
                <a:pos x="T0" y="T1"/>
              </a:cxn>
              <a:cxn ang="T11">
                <a:pos x="T2" y="T3"/>
              </a:cxn>
              <a:cxn ang="T12">
                <a:pos x="T4" y="T5"/>
              </a:cxn>
              <a:cxn ang="T13">
                <a:pos x="T6" y="T7"/>
              </a:cxn>
              <a:cxn ang="T14">
                <a:pos x="T8" y="T9"/>
              </a:cxn>
            </a:cxnLst>
            <a:rect l="T15" t="T16" r="T17" b="T18"/>
            <a:pathLst>
              <a:path w="4" h="7">
                <a:moveTo>
                  <a:pt x="0" y="7"/>
                </a:moveTo>
                <a:lnTo>
                  <a:pt x="2" y="5"/>
                </a:lnTo>
                <a:lnTo>
                  <a:pt x="4" y="0"/>
                </a:lnTo>
                <a:lnTo>
                  <a:pt x="3" y="2"/>
                </a:lnTo>
                <a:lnTo>
                  <a:pt x="0" y="7"/>
                </a:lnTo>
                <a:close/>
              </a:path>
            </a:pathLst>
          </a:custGeom>
          <a:solidFill>
            <a:srgbClr val="FF6600"/>
          </a:solidFill>
          <a:ln w="15875">
            <a:solidFill>
              <a:srgbClr val="003F48"/>
            </a:solidFill>
            <a:prstDash val="solid"/>
            <a:round/>
            <a:headEnd/>
            <a:tailEnd/>
          </a:ln>
        </p:spPr>
        <p:txBody>
          <a:bodyPr/>
          <a:lstStyle/>
          <a:p>
            <a:endParaRPr lang="en-US"/>
          </a:p>
        </p:txBody>
      </p:sp>
      <p:sp>
        <p:nvSpPr>
          <p:cNvPr id="241676" name="Michigan Upper">
            <a:extLst>
              <a:ext uri="{FF2B5EF4-FFF2-40B4-BE49-F238E27FC236}">
                <a16:creationId xmlns:a16="http://schemas.microsoft.com/office/drawing/2014/main" id="{4F055407-1256-4DB6-B283-632CC6D20694}"/>
              </a:ext>
              <a:ext uri="{C183D7F6-B498-43B3-948B-1728B52AA6E4}">
                <adec:decorative xmlns:adec="http://schemas.microsoft.com/office/drawing/2017/decorative" val="1"/>
              </a:ext>
            </a:extLst>
          </p:cNvPr>
          <p:cNvSpPr>
            <a:spLocks noChangeAspect="1"/>
          </p:cNvSpPr>
          <p:nvPr/>
        </p:nvSpPr>
        <p:spPr bwMode="auto">
          <a:xfrm>
            <a:off x="5491163" y="1939925"/>
            <a:ext cx="708025" cy="357188"/>
          </a:xfrm>
          <a:custGeom>
            <a:avLst/>
            <a:gdLst>
              <a:gd name="T0" fmla="*/ 2147483646 w 90"/>
              <a:gd name="T1" fmla="*/ 2147483646 h 46"/>
              <a:gd name="T2" fmla="*/ 2147483646 w 90"/>
              <a:gd name="T3" fmla="*/ 2147483646 h 46"/>
              <a:gd name="T4" fmla="*/ 2147483646 w 90"/>
              <a:gd name="T5" fmla="*/ 2147483646 h 46"/>
              <a:gd name="T6" fmla="*/ 2147483646 w 90"/>
              <a:gd name="T7" fmla="*/ 2147483646 h 46"/>
              <a:gd name="T8" fmla="*/ 2147483646 w 90"/>
              <a:gd name="T9" fmla="*/ 2147483646 h 46"/>
              <a:gd name="T10" fmla="*/ 2147483646 w 90"/>
              <a:gd name="T11" fmla="*/ 2147483646 h 46"/>
              <a:gd name="T12" fmla="*/ 2147483646 w 90"/>
              <a:gd name="T13" fmla="*/ 2147483646 h 46"/>
              <a:gd name="T14" fmla="*/ 2147483646 w 90"/>
              <a:gd name="T15" fmla="*/ 2147483646 h 46"/>
              <a:gd name="T16" fmla="*/ 2147483646 w 90"/>
              <a:gd name="T17" fmla="*/ 2147483646 h 46"/>
              <a:gd name="T18" fmla="*/ 2147483646 w 90"/>
              <a:gd name="T19" fmla="*/ 2147483646 h 46"/>
              <a:gd name="T20" fmla="*/ 2147483646 w 90"/>
              <a:gd name="T21" fmla="*/ 2147483646 h 46"/>
              <a:gd name="T22" fmla="*/ 2147483646 w 90"/>
              <a:gd name="T23" fmla="*/ 2147483646 h 46"/>
              <a:gd name="T24" fmla="*/ 2147483646 w 90"/>
              <a:gd name="T25" fmla="*/ 2147483646 h 46"/>
              <a:gd name="T26" fmla="*/ 2147483646 w 90"/>
              <a:gd name="T27" fmla="*/ 2147483646 h 46"/>
              <a:gd name="T28" fmla="*/ 2147483646 w 90"/>
              <a:gd name="T29" fmla="*/ 2147483646 h 46"/>
              <a:gd name="T30" fmla="*/ 2147483646 w 90"/>
              <a:gd name="T31" fmla="*/ 2147483646 h 46"/>
              <a:gd name="T32" fmla="*/ 2147483646 w 90"/>
              <a:gd name="T33" fmla="*/ 2147483646 h 46"/>
              <a:gd name="T34" fmla="*/ 2147483646 w 90"/>
              <a:gd name="T35" fmla="*/ 2147483646 h 46"/>
              <a:gd name="T36" fmla="*/ 2147483646 w 90"/>
              <a:gd name="T37" fmla="*/ 2147483646 h 46"/>
              <a:gd name="T38" fmla="*/ 2147483646 w 90"/>
              <a:gd name="T39" fmla="*/ 2147483646 h 46"/>
              <a:gd name="T40" fmla="*/ 2147483646 w 90"/>
              <a:gd name="T41" fmla="*/ 2147483646 h 46"/>
              <a:gd name="T42" fmla="*/ 2147483646 w 90"/>
              <a:gd name="T43" fmla="*/ 2147483646 h 46"/>
              <a:gd name="T44" fmla="*/ 2147483646 w 90"/>
              <a:gd name="T45" fmla="*/ 2147483646 h 46"/>
              <a:gd name="T46" fmla="*/ 2147483646 w 90"/>
              <a:gd name="T47" fmla="*/ 2147483646 h 46"/>
              <a:gd name="T48" fmla="*/ 2147483646 w 90"/>
              <a:gd name="T49" fmla="*/ 2147483646 h 46"/>
              <a:gd name="T50" fmla="*/ 2147483646 w 90"/>
              <a:gd name="T51" fmla="*/ 2147483646 h 46"/>
              <a:gd name="T52" fmla="*/ 2147483646 w 90"/>
              <a:gd name="T53" fmla="*/ 2147483646 h 46"/>
              <a:gd name="T54" fmla="*/ 2147483646 w 90"/>
              <a:gd name="T55" fmla="*/ 2147483646 h 46"/>
              <a:gd name="T56" fmla="*/ 2147483646 w 90"/>
              <a:gd name="T57" fmla="*/ 2147483646 h 46"/>
              <a:gd name="T58" fmla="*/ 2147483646 w 90"/>
              <a:gd name="T59" fmla="*/ 2147483646 h 46"/>
              <a:gd name="T60" fmla="*/ 2147483646 w 90"/>
              <a:gd name="T61" fmla="*/ 2147483646 h 46"/>
              <a:gd name="T62" fmla="*/ 2147483646 w 90"/>
              <a:gd name="T63" fmla="*/ 0 h 46"/>
              <a:gd name="T64" fmla="*/ 2147483646 w 90"/>
              <a:gd name="T65" fmla="*/ 2147483646 h 46"/>
              <a:gd name="T66" fmla="*/ 2147483646 w 90"/>
              <a:gd name="T67" fmla="*/ 2147483646 h 46"/>
              <a:gd name="T68" fmla="*/ 2147483646 w 90"/>
              <a:gd name="T69" fmla="*/ 2147483646 h 46"/>
              <a:gd name="T70" fmla="*/ 2147483646 w 90"/>
              <a:gd name="T71" fmla="*/ 2147483646 h 46"/>
              <a:gd name="T72" fmla="*/ 2147483646 w 90"/>
              <a:gd name="T73" fmla="*/ 2147483646 h 46"/>
              <a:gd name="T74" fmla="*/ 0 w 90"/>
              <a:gd name="T75" fmla="*/ 2147483646 h 4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90"/>
              <a:gd name="T115" fmla="*/ 0 h 46"/>
              <a:gd name="T116" fmla="*/ 90 w 90"/>
              <a:gd name="T117" fmla="*/ 46 h 4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90" h="46">
                <a:moveTo>
                  <a:pt x="0" y="20"/>
                </a:moveTo>
                <a:lnTo>
                  <a:pt x="7" y="25"/>
                </a:lnTo>
                <a:lnTo>
                  <a:pt x="25" y="29"/>
                </a:lnTo>
                <a:lnTo>
                  <a:pt x="32" y="30"/>
                </a:lnTo>
                <a:lnTo>
                  <a:pt x="33" y="33"/>
                </a:lnTo>
                <a:lnTo>
                  <a:pt x="37" y="34"/>
                </a:lnTo>
                <a:lnTo>
                  <a:pt x="41" y="46"/>
                </a:lnTo>
                <a:lnTo>
                  <a:pt x="45" y="36"/>
                </a:lnTo>
                <a:lnTo>
                  <a:pt x="46" y="34"/>
                </a:lnTo>
                <a:lnTo>
                  <a:pt x="47" y="33"/>
                </a:lnTo>
                <a:lnTo>
                  <a:pt x="47" y="31"/>
                </a:lnTo>
                <a:lnTo>
                  <a:pt x="48" y="29"/>
                </a:lnTo>
                <a:lnTo>
                  <a:pt x="49" y="29"/>
                </a:lnTo>
                <a:lnTo>
                  <a:pt x="48" y="30"/>
                </a:lnTo>
                <a:lnTo>
                  <a:pt x="48" y="33"/>
                </a:lnTo>
                <a:lnTo>
                  <a:pt x="50" y="32"/>
                </a:lnTo>
                <a:lnTo>
                  <a:pt x="51" y="30"/>
                </a:lnTo>
                <a:lnTo>
                  <a:pt x="53" y="30"/>
                </a:lnTo>
                <a:lnTo>
                  <a:pt x="54" y="28"/>
                </a:lnTo>
                <a:lnTo>
                  <a:pt x="54" y="29"/>
                </a:lnTo>
                <a:lnTo>
                  <a:pt x="52" y="34"/>
                </a:lnTo>
                <a:lnTo>
                  <a:pt x="53" y="34"/>
                </a:lnTo>
                <a:lnTo>
                  <a:pt x="55" y="32"/>
                </a:lnTo>
                <a:lnTo>
                  <a:pt x="57" y="30"/>
                </a:lnTo>
                <a:lnTo>
                  <a:pt x="58" y="27"/>
                </a:lnTo>
                <a:lnTo>
                  <a:pt x="63" y="27"/>
                </a:lnTo>
                <a:lnTo>
                  <a:pt x="65" y="26"/>
                </a:lnTo>
                <a:lnTo>
                  <a:pt x="70" y="23"/>
                </a:lnTo>
                <a:lnTo>
                  <a:pt x="75" y="24"/>
                </a:lnTo>
                <a:lnTo>
                  <a:pt x="79" y="27"/>
                </a:lnTo>
                <a:lnTo>
                  <a:pt x="79" y="24"/>
                </a:lnTo>
                <a:lnTo>
                  <a:pt x="81" y="23"/>
                </a:lnTo>
                <a:lnTo>
                  <a:pt x="86" y="24"/>
                </a:lnTo>
                <a:lnTo>
                  <a:pt x="90" y="23"/>
                </a:lnTo>
                <a:lnTo>
                  <a:pt x="85" y="20"/>
                </a:lnTo>
                <a:lnTo>
                  <a:pt x="84" y="15"/>
                </a:lnTo>
                <a:lnTo>
                  <a:pt x="80" y="16"/>
                </a:lnTo>
                <a:lnTo>
                  <a:pt x="78" y="15"/>
                </a:lnTo>
                <a:lnTo>
                  <a:pt x="77" y="16"/>
                </a:lnTo>
                <a:lnTo>
                  <a:pt x="74" y="15"/>
                </a:lnTo>
                <a:lnTo>
                  <a:pt x="73" y="15"/>
                </a:lnTo>
                <a:lnTo>
                  <a:pt x="73" y="12"/>
                </a:lnTo>
                <a:lnTo>
                  <a:pt x="74" y="9"/>
                </a:lnTo>
                <a:lnTo>
                  <a:pt x="70" y="11"/>
                </a:lnTo>
                <a:lnTo>
                  <a:pt x="66" y="12"/>
                </a:lnTo>
                <a:lnTo>
                  <a:pt x="58" y="14"/>
                </a:lnTo>
                <a:lnTo>
                  <a:pt x="52" y="19"/>
                </a:lnTo>
                <a:lnTo>
                  <a:pt x="51" y="18"/>
                </a:lnTo>
                <a:lnTo>
                  <a:pt x="49" y="19"/>
                </a:lnTo>
                <a:lnTo>
                  <a:pt x="46" y="17"/>
                </a:lnTo>
                <a:lnTo>
                  <a:pt x="45" y="17"/>
                </a:lnTo>
                <a:lnTo>
                  <a:pt x="42" y="18"/>
                </a:lnTo>
                <a:lnTo>
                  <a:pt x="38" y="12"/>
                </a:lnTo>
                <a:lnTo>
                  <a:pt x="32" y="11"/>
                </a:lnTo>
                <a:lnTo>
                  <a:pt x="30" y="11"/>
                </a:lnTo>
                <a:lnTo>
                  <a:pt x="29" y="13"/>
                </a:lnTo>
                <a:lnTo>
                  <a:pt x="30" y="10"/>
                </a:lnTo>
                <a:lnTo>
                  <a:pt x="28" y="12"/>
                </a:lnTo>
                <a:lnTo>
                  <a:pt x="27" y="14"/>
                </a:lnTo>
                <a:lnTo>
                  <a:pt x="27" y="11"/>
                </a:lnTo>
                <a:lnTo>
                  <a:pt x="29" y="5"/>
                </a:lnTo>
                <a:lnTo>
                  <a:pt x="32" y="1"/>
                </a:lnTo>
                <a:lnTo>
                  <a:pt x="36" y="1"/>
                </a:lnTo>
                <a:lnTo>
                  <a:pt x="35" y="0"/>
                </a:lnTo>
                <a:lnTo>
                  <a:pt x="30" y="0"/>
                </a:lnTo>
                <a:lnTo>
                  <a:pt x="27" y="2"/>
                </a:lnTo>
                <a:lnTo>
                  <a:pt x="26" y="4"/>
                </a:lnTo>
                <a:lnTo>
                  <a:pt x="21" y="7"/>
                </a:lnTo>
                <a:lnTo>
                  <a:pt x="20" y="10"/>
                </a:lnTo>
                <a:lnTo>
                  <a:pt x="17" y="11"/>
                </a:lnTo>
                <a:lnTo>
                  <a:pt x="16" y="12"/>
                </a:lnTo>
                <a:lnTo>
                  <a:pt x="14" y="13"/>
                </a:lnTo>
                <a:lnTo>
                  <a:pt x="9" y="14"/>
                </a:lnTo>
                <a:lnTo>
                  <a:pt x="7" y="15"/>
                </a:lnTo>
                <a:lnTo>
                  <a:pt x="5" y="18"/>
                </a:lnTo>
                <a:lnTo>
                  <a:pt x="0" y="20"/>
                </a:lnTo>
                <a:close/>
              </a:path>
            </a:pathLst>
          </a:custGeom>
          <a:solidFill>
            <a:srgbClr val="02818A"/>
          </a:solidFill>
          <a:ln w="15875">
            <a:solidFill>
              <a:srgbClr val="003F48"/>
            </a:solidFill>
            <a:prstDash val="solid"/>
            <a:round/>
            <a:headEnd/>
            <a:tailEnd/>
          </a:ln>
        </p:spPr>
        <p:txBody>
          <a:bodyPr/>
          <a:lstStyle/>
          <a:p>
            <a:endParaRPr lang="en-US"/>
          </a:p>
        </p:txBody>
      </p:sp>
      <p:sp>
        <p:nvSpPr>
          <p:cNvPr id="241677" name="Michigan">
            <a:extLst>
              <a:ext uri="{FF2B5EF4-FFF2-40B4-BE49-F238E27FC236}">
                <a16:creationId xmlns:a16="http://schemas.microsoft.com/office/drawing/2014/main" id="{28549FB8-981D-428B-A74A-10AA7E1E3F25}"/>
              </a:ext>
              <a:ext uri="{C183D7F6-B498-43B3-948B-1728B52AA6E4}">
                <adec:decorative xmlns:adec="http://schemas.microsoft.com/office/drawing/2017/decorative" val="1"/>
              </a:ext>
            </a:extLst>
          </p:cNvPr>
          <p:cNvSpPr>
            <a:spLocks noChangeAspect="1"/>
          </p:cNvSpPr>
          <p:nvPr/>
        </p:nvSpPr>
        <p:spPr bwMode="auto">
          <a:xfrm>
            <a:off x="5946775" y="2157413"/>
            <a:ext cx="471488" cy="638175"/>
          </a:xfrm>
          <a:custGeom>
            <a:avLst/>
            <a:gdLst>
              <a:gd name="T0" fmla="*/ 0 w 60"/>
              <a:gd name="T1" fmla="*/ 2147483646 h 82"/>
              <a:gd name="T2" fmla="*/ 2147483646 w 60"/>
              <a:gd name="T3" fmla="*/ 2147483646 h 82"/>
              <a:gd name="T4" fmla="*/ 2147483646 w 60"/>
              <a:gd name="T5" fmla="*/ 2147483646 h 82"/>
              <a:gd name="T6" fmla="*/ 2147483646 w 60"/>
              <a:gd name="T7" fmla="*/ 2147483646 h 82"/>
              <a:gd name="T8" fmla="*/ 2147483646 w 60"/>
              <a:gd name="T9" fmla="*/ 2147483646 h 82"/>
              <a:gd name="T10" fmla="*/ 2147483646 w 60"/>
              <a:gd name="T11" fmla="*/ 2147483646 h 82"/>
              <a:gd name="T12" fmla="*/ 2147483646 w 60"/>
              <a:gd name="T13" fmla="*/ 2147483646 h 82"/>
              <a:gd name="T14" fmla="*/ 2147483646 w 60"/>
              <a:gd name="T15" fmla="*/ 2147483646 h 82"/>
              <a:gd name="T16" fmla="*/ 0 w 60"/>
              <a:gd name="T17" fmla="*/ 2147483646 h 82"/>
              <a:gd name="T18" fmla="*/ 2147483646 w 60"/>
              <a:gd name="T19" fmla="*/ 2147483646 h 82"/>
              <a:gd name="T20" fmla="*/ 2147483646 w 60"/>
              <a:gd name="T21" fmla="*/ 2147483646 h 82"/>
              <a:gd name="T22" fmla="*/ 2147483646 w 60"/>
              <a:gd name="T23" fmla="*/ 2147483646 h 82"/>
              <a:gd name="T24" fmla="*/ 2147483646 w 60"/>
              <a:gd name="T25" fmla="*/ 2147483646 h 82"/>
              <a:gd name="T26" fmla="*/ 2147483646 w 60"/>
              <a:gd name="T27" fmla="*/ 2147483646 h 82"/>
              <a:gd name="T28" fmla="*/ 2147483646 w 60"/>
              <a:gd name="T29" fmla="*/ 2147483646 h 82"/>
              <a:gd name="T30" fmla="*/ 2147483646 w 60"/>
              <a:gd name="T31" fmla="*/ 2147483646 h 82"/>
              <a:gd name="T32" fmla="*/ 2147483646 w 60"/>
              <a:gd name="T33" fmla="*/ 2147483646 h 82"/>
              <a:gd name="T34" fmla="*/ 2147483646 w 60"/>
              <a:gd name="T35" fmla="*/ 2147483646 h 82"/>
              <a:gd name="T36" fmla="*/ 2147483646 w 60"/>
              <a:gd name="T37" fmla="*/ 2147483646 h 82"/>
              <a:gd name="T38" fmla="*/ 2147483646 w 60"/>
              <a:gd name="T39" fmla="*/ 2147483646 h 82"/>
              <a:gd name="T40" fmla="*/ 2147483646 w 60"/>
              <a:gd name="T41" fmla="*/ 2147483646 h 82"/>
              <a:gd name="T42" fmla="*/ 2147483646 w 60"/>
              <a:gd name="T43" fmla="*/ 2147483646 h 82"/>
              <a:gd name="T44" fmla="*/ 2147483646 w 60"/>
              <a:gd name="T45" fmla="*/ 2147483646 h 82"/>
              <a:gd name="T46" fmla="*/ 2147483646 w 60"/>
              <a:gd name="T47" fmla="*/ 2147483646 h 82"/>
              <a:gd name="T48" fmla="*/ 2147483646 w 60"/>
              <a:gd name="T49" fmla="*/ 0 h 82"/>
              <a:gd name="T50" fmla="*/ 2147483646 w 60"/>
              <a:gd name="T51" fmla="*/ 2147483646 h 82"/>
              <a:gd name="T52" fmla="*/ 2147483646 w 60"/>
              <a:gd name="T53" fmla="*/ 2147483646 h 82"/>
              <a:gd name="T54" fmla="*/ 2147483646 w 60"/>
              <a:gd name="T55" fmla="*/ 2147483646 h 82"/>
              <a:gd name="T56" fmla="*/ 2147483646 w 60"/>
              <a:gd name="T57" fmla="*/ 2147483646 h 82"/>
              <a:gd name="T58" fmla="*/ 2147483646 w 60"/>
              <a:gd name="T59" fmla="*/ 2147483646 h 82"/>
              <a:gd name="T60" fmla="*/ 2147483646 w 60"/>
              <a:gd name="T61" fmla="*/ 2147483646 h 82"/>
              <a:gd name="T62" fmla="*/ 2147483646 w 60"/>
              <a:gd name="T63" fmla="*/ 2147483646 h 82"/>
              <a:gd name="T64" fmla="*/ 2147483646 w 60"/>
              <a:gd name="T65" fmla="*/ 2147483646 h 82"/>
              <a:gd name="T66" fmla="*/ 2147483646 w 60"/>
              <a:gd name="T67" fmla="*/ 2147483646 h 82"/>
              <a:gd name="T68" fmla="*/ 2147483646 w 60"/>
              <a:gd name="T69" fmla="*/ 2147483646 h 82"/>
              <a:gd name="T70" fmla="*/ 2147483646 w 60"/>
              <a:gd name="T71" fmla="*/ 2147483646 h 82"/>
              <a:gd name="T72" fmla="*/ 2147483646 w 60"/>
              <a:gd name="T73" fmla="*/ 2147483646 h 82"/>
              <a:gd name="T74" fmla="*/ 2147483646 w 60"/>
              <a:gd name="T75" fmla="*/ 2147483646 h 82"/>
              <a:gd name="T76" fmla="*/ 2147483646 w 60"/>
              <a:gd name="T77" fmla="*/ 2147483646 h 82"/>
              <a:gd name="T78" fmla="*/ 2147483646 w 60"/>
              <a:gd name="T79" fmla="*/ 2147483646 h 82"/>
              <a:gd name="T80" fmla="*/ 2147483646 w 60"/>
              <a:gd name="T81" fmla="*/ 2147483646 h 82"/>
              <a:gd name="T82" fmla="*/ 2147483646 w 60"/>
              <a:gd name="T83" fmla="*/ 2147483646 h 82"/>
              <a:gd name="T84" fmla="*/ 2147483646 w 60"/>
              <a:gd name="T85" fmla="*/ 2147483646 h 82"/>
              <a:gd name="T86" fmla="*/ 2147483646 w 60"/>
              <a:gd name="T87" fmla="*/ 2147483646 h 82"/>
              <a:gd name="T88" fmla="*/ 2147483646 w 60"/>
              <a:gd name="T89" fmla="*/ 2147483646 h 82"/>
              <a:gd name="T90" fmla="*/ 2147483646 w 60"/>
              <a:gd name="T91" fmla="*/ 2147483646 h 82"/>
              <a:gd name="T92" fmla="*/ 2147483646 w 60"/>
              <a:gd name="T93" fmla="*/ 2147483646 h 82"/>
              <a:gd name="T94" fmla="*/ 2147483646 w 60"/>
              <a:gd name="T95" fmla="*/ 2147483646 h 82"/>
              <a:gd name="T96" fmla="*/ 2147483646 w 60"/>
              <a:gd name="T97" fmla="*/ 2147483646 h 82"/>
              <a:gd name="T98" fmla="*/ 2147483646 w 60"/>
              <a:gd name="T99" fmla="*/ 2147483646 h 82"/>
              <a:gd name="T100" fmla="*/ 2147483646 w 60"/>
              <a:gd name="T101" fmla="*/ 2147483646 h 82"/>
              <a:gd name="T102" fmla="*/ 2147483646 w 60"/>
              <a:gd name="T103" fmla="*/ 2147483646 h 82"/>
              <a:gd name="T104" fmla="*/ 2147483646 w 60"/>
              <a:gd name="T105" fmla="*/ 2147483646 h 82"/>
              <a:gd name="T106" fmla="*/ 2147483646 w 60"/>
              <a:gd name="T107" fmla="*/ 2147483646 h 82"/>
              <a:gd name="T108" fmla="*/ 2147483646 w 60"/>
              <a:gd name="T109" fmla="*/ 2147483646 h 82"/>
              <a:gd name="T110" fmla="*/ 2147483646 w 60"/>
              <a:gd name="T111" fmla="*/ 2147483646 h 82"/>
              <a:gd name="T112" fmla="*/ 2147483646 w 60"/>
              <a:gd name="T113" fmla="*/ 2147483646 h 82"/>
              <a:gd name="T114" fmla="*/ 2147483646 w 60"/>
              <a:gd name="T115" fmla="*/ 2147483646 h 82"/>
              <a:gd name="T116" fmla="*/ 2147483646 w 60"/>
              <a:gd name="T117" fmla="*/ 2147483646 h 82"/>
              <a:gd name="T118" fmla="*/ 2147483646 w 60"/>
              <a:gd name="T119" fmla="*/ 2147483646 h 82"/>
              <a:gd name="T120" fmla="*/ 2147483646 w 60"/>
              <a:gd name="T121" fmla="*/ 2147483646 h 82"/>
              <a:gd name="T122" fmla="*/ 0 w 60"/>
              <a:gd name="T123" fmla="*/ 2147483646 h 82"/>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60"/>
              <a:gd name="T187" fmla="*/ 0 h 82"/>
              <a:gd name="T188" fmla="*/ 60 w 60"/>
              <a:gd name="T189" fmla="*/ 82 h 82"/>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60" h="82">
                <a:moveTo>
                  <a:pt x="0" y="82"/>
                </a:moveTo>
                <a:lnTo>
                  <a:pt x="5" y="72"/>
                </a:lnTo>
                <a:lnTo>
                  <a:pt x="6" y="68"/>
                </a:lnTo>
                <a:lnTo>
                  <a:pt x="7" y="61"/>
                </a:lnTo>
                <a:lnTo>
                  <a:pt x="5" y="55"/>
                </a:lnTo>
                <a:lnTo>
                  <a:pt x="2" y="48"/>
                </a:lnTo>
                <a:lnTo>
                  <a:pt x="1" y="45"/>
                </a:lnTo>
                <a:lnTo>
                  <a:pt x="2" y="41"/>
                </a:lnTo>
                <a:lnTo>
                  <a:pt x="0" y="37"/>
                </a:lnTo>
                <a:lnTo>
                  <a:pt x="2" y="34"/>
                </a:lnTo>
                <a:lnTo>
                  <a:pt x="3" y="27"/>
                </a:lnTo>
                <a:lnTo>
                  <a:pt x="3" y="24"/>
                </a:lnTo>
                <a:lnTo>
                  <a:pt x="5" y="22"/>
                </a:lnTo>
                <a:lnTo>
                  <a:pt x="5" y="19"/>
                </a:lnTo>
                <a:lnTo>
                  <a:pt x="8" y="18"/>
                </a:lnTo>
                <a:lnTo>
                  <a:pt x="12" y="13"/>
                </a:lnTo>
                <a:lnTo>
                  <a:pt x="11" y="21"/>
                </a:lnTo>
                <a:lnTo>
                  <a:pt x="14" y="19"/>
                </a:lnTo>
                <a:lnTo>
                  <a:pt x="14" y="12"/>
                </a:lnTo>
                <a:lnTo>
                  <a:pt x="17" y="9"/>
                </a:lnTo>
                <a:lnTo>
                  <a:pt x="19" y="8"/>
                </a:lnTo>
                <a:lnTo>
                  <a:pt x="17" y="7"/>
                </a:lnTo>
                <a:lnTo>
                  <a:pt x="16" y="5"/>
                </a:lnTo>
                <a:lnTo>
                  <a:pt x="18" y="1"/>
                </a:lnTo>
                <a:lnTo>
                  <a:pt x="21" y="0"/>
                </a:lnTo>
                <a:lnTo>
                  <a:pt x="28" y="2"/>
                </a:lnTo>
                <a:lnTo>
                  <a:pt x="31" y="5"/>
                </a:lnTo>
                <a:lnTo>
                  <a:pt x="39" y="7"/>
                </a:lnTo>
                <a:lnTo>
                  <a:pt x="40" y="9"/>
                </a:lnTo>
                <a:lnTo>
                  <a:pt x="43" y="12"/>
                </a:lnTo>
                <a:lnTo>
                  <a:pt x="40" y="12"/>
                </a:lnTo>
                <a:lnTo>
                  <a:pt x="40" y="14"/>
                </a:lnTo>
                <a:lnTo>
                  <a:pt x="43" y="17"/>
                </a:lnTo>
                <a:lnTo>
                  <a:pt x="44" y="23"/>
                </a:lnTo>
                <a:lnTo>
                  <a:pt x="44" y="26"/>
                </a:lnTo>
                <a:lnTo>
                  <a:pt x="41" y="30"/>
                </a:lnTo>
                <a:lnTo>
                  <a:pt x="40" y="32"/>
                </a:lnTo>
                <a:lnTo>
                  <a:pt x="37" y="34"/>
                </a:lnTo>
                <a:lnTo>
                  <a:pt x="37" y="35"/>
                </a:lnTo>
                <a:lnTo>
                  <a:pt x="37" y="40"/>
                </a:lnTo>
                <a:lnTo>
                  <a:pt x="40" y="42"/>
                </a:lnTo>
                <a:lnTo>
                  <a:pt x="43" y="38"/>
                </a:lnTo>
                <a:lnTo>
                  <a:pt x="46" y="33"/>
                </a:lnTo>
                <a:lnTo>
                  <a:pt x="50" y="31"/>
                </a:lnTo>
                <a:lnTo>
                  <a:pt x="54" y="33"/>
                </a:lnTo>
                <a:lnTo>
                  <a:pt x="56" y="37"/>
                </a:lnTo>
                <a:lnTo>
                  <a:pt x="59" y="47"/>
                </a:lnTo>
                <a:lnTo>
                  <a:pt x="60" y="51"/>
                </a:lnTo>
                <a:lnTo>
                  <a:pt x="59" y="53"/>
                </a:lnTo>
                <a:lnTo>
                  <a:pt x="60" y="57"/>
                </a:lnTo>
                <a:lnTo>
                  <a:pt x="58" y="59"/>
                </a:lnTo>
                <a:lnTo>
                  <a:pt x="57" y="57"/>
                </a:lnTo>
                <a:lnTo>
                  <a:pt x="56" y="58"/>
                </a:lnTo>
                <a:lnTo>
                  <a:pt x="55" y="62"/>
                </a:lnTo>
                <a:lnTo>
                  <a:pt x="55" y="64"/>
                </a:lnTo>
                <a:lnTo>
                  <a:pt x="52" y="66"/>
                </a:lnTo>
                <a:lnTo>
                  <a:pt x="52" y="71"/>
                </a:lnTo>
                <a:lnTo>
                  <a:pt x="50" y="73"/>
                </a:lnTo>
                <a:lnTo>
                  <a:pt x="49" y="77"/>
                </a:lnTo>
                <a:lnTo>
                  <a:pt x="29" y="80"/>
                </a:lnTo>
                <a:lnTo>
                  <a:pt x="28" y="79"/>
                </a:lnTo>
                <a:lnTo>
                  <a:pt x="0" y="82"/>
                </a:lnTo>
                <a:close/>
              </a:path>
            </a:pathLst>
          </a:custGeom>
          <a:solidFill>
            <a:srgbClr val="02818A"/>
          </a:solidFill>
          <a:ln w="15875">
            <a:solidFill>
              <a:srgbClr val="003F48"/>
            </a:solidFill>
            <a:prstDash val="solid"/>
            <a:round/>
            <a:headEnd/>
            <a:tailEnd/>
          </a:ln>
        </p:spPr>
        <p:txBody>
          <a:bodyPr/>
          <a:lstStyle/>
          <a:p>
            <a:endParaRPr lang="en-US"/>
          </a:p>
        </p:txBody>
      </p:sp>
      <p:sp>
        <p:nvSpPr>
          <p:cNvPr id="241678" name="New York">
            <a:extLst>
              <a:ext uri="{FF2B5EF4-FFF2-40B4-BE49-F238E27FC236}">
                <a16:creationId xmlns:a16="http://schemas.microsoft.com/office/drawing/2014/main" id="{6D6A1348-E877-4E04-BFAC-8733B7B4FADA}"/>
              </a:ext>
              <a:ext uri="{C183D7F6-B498-43B3-948B-1728B52AA6E4}">
                <adec:decorative xmlns:adec="http://schemas.microsoft.com/office/drawing/2017/decorative" val="1"/>
              </a:ext>
            </a:extLst>
          </p:cNvPr>
          <p:cNvSpPr>
            <a:spLocks noChangeAspect="1"/>
          </p:cNvSpPr>
          <p:nvPr/>
        </p:nvSpPr>
        <p:spPr bwMode="auto">
          <a:xfrm>
            <a:off x="6731000" y="2063750"/>
            <a:ext cx="723900" cy="646113"/>
          </a:xfrm>
          <a:custGeom>
            <a:avLst/>
            <a:gdLst>
              <a:gd name="T0" fmla="*/ 0 w 92"/>
              <a:gd name="T1" fmla="*/ 2147483646 h 83"/>
              <a:gd name="T2" fmla="*/ 2147483646 w 92"/>
              <a:gd name="T3" fmla="*/ 2147483646 h 83"/>
              <a:gd name="T4" fmla="*/ 2147483646 w 92"/>
              <a:gd name="T5" fmla="*/ 2147483646 h 83"/>
              <a:gd name="T6" fmla="*/ 2147483646 w 92"/>
              <a:gd name="T7" fmla="*/ 2147483646 h 83"/>
              <a:gd name="T8" fmla="*/ 2147483646 w 92"/>
              <a:gd name="T9" fmla="*/ 2147483646 h 83"/>
              <a:gd name="T10" fmla="*/ 2147483646 w 92"/>
              <a:gd name="T11" fmla="*/ 2147483646 h 83"/>
              <a:gd name="T12" fmla="*/ 2147483646 w 92"/>
              <a:gd name="T13" fmla="*/ 2147483646 h 83"/>
              <a:gd name="T14" fmla="*/ 2147483646 w 92"/>
              <a:gd name="T15" fmla="*/ 2147483646 h 83"/>
              <a:gd name="T16" fmla="*/ 2147483646 w 92"/>
              <a:gd name="T17" fmla="*/ 2147483646 h 83"/>
              <a:gd name="T18" fmla="*/ 2147483646 w 92"/>
              <a:gd name="T19" fmla="*/ 2147483646 h 83"/>
              <a:gd name="T20" fmla="*/ 2147483646 w 92"/>
              <a:gd name="T21" fmla="*/ 2147483646 h 83"/>
              <a:gd name="T22" fmla="*/ 2147483646 w 92"/>
              <a:gd name="T23" fmla="*/ 2147483646 h 83"/>
              <a:gd name="T24" fmla="*/ 2147483646 w 92"/>
              <a:gd name="T25" fmla="*/ 2147483646 h 83"/>
              <a:gd name="T26" fmla="*/ 2147483646 w 92"/>
              <a:gd name="T27" fmla="*/ 2147483646 h 83"/>
              <a:gd name="T28" fmla="*/ 2147483646 w 92"/>
              <a:gd name="T29" fmla="*/ 2147483646 h 83"/>
              <a:gd name="T30" fmla="*/ 2147483646 w 92"/>
              <a:gd name="T31" fmla="*/ 2147483646 h 83"/>
              <a:gd name="T32" fmla="*/ 2147483646 w 92"/>
              <a:gd name="T33" fmla="*/ 2147483646 h 83"/>
              <a:gd name="T34" fmla="*/ 2147483646 w 92"/>
              <a:gd name="T35" fmla="*/ 0 h 83"/>
              <a:gd name="T36" fmla="*/ 2147483646 w 92"/>
              <a:gd name="T37" fmla="*/ 2147483646 h 83"/>
              <a:gd name="T38" fmla="*/ 2147483646 w 92"/>
              <a:gd name="T39" fmla="*/ 2147483646 h 83"/>
              <a:gd name="T40" fmla="*/ 2147483646 w 92"/>
              <a:gd name="T41" fmla="*/ 2147483646 h 83"/>
              <a:gd name="T42" fmla="*/ 2147483646 w 92"/>
              <a:gd name="T43" fmla="*/ 2147483646 h 83"/>
              <a:gd name="T44" fmla="*/ 2147483646 w 92"/>
              <a:gd name="T45" fmla="*/ 2147483646 h 83"/>
              <a:gd name="T46" fmla="*/ 2147483646 w 92"/>
              <a:gd name="T47" fmla="*/ 2147483646 h 83"/>
              <a:gd name="T48" fmla="*/ 2147483646 w 92"/>
              <a:gd name="T49" fmla="*/ 2147483646 h 83"/>
              <a:gd name="T50" fmla="*/ 2147483646 w 92"/>
              <a:gd name="T51" fmla="*/ 2147483646 h 83"/>
              <a:gd name="T52" fmla="*/ 2147483646 w 92"/>
              <a:gd name="T53" fmla="*/ 2147483646 h 83"/>
              <a:gd name="T54" fmla="*/ 2147483646 w 92"/>
              <a:gd name="T55" fmla="*/ 2147483646 h 83"/>
              <a:gd name="T56" fmla="*/ 2147483646 w 92"/>
              <a:gd name="T57" fmla="*/ 2147483646 h 83"/>
              <a:gd name="T58" fmla="*/ 2147483646 w 92"/>
              <a:gd name="T59" fmla="*/ 2147483646 h 83"/>
              <a:gd name="T60" fmla="*/ 2147483646 w 92"/>
              <a:gd name="T61" fmla="*/ 2147483646 h 83"/>
              <a:gd name="T62" fmla="*/ 2147483646 w 92"/>
              <a:gd name="T63" fmla="*/ 2147483646 h 83"/>
              <a:gd name="T64" fmla="*/ 2147483646 w 92"/>
              <a:gd name="T65" fmla="*/ 2147483646 h 83"/>
              <a:gd name="T66" fmla="*/ 2147483646 w 92"/>
              <a:gd name="T67" fmla="*/ 2147483646 h 83"/>
              <a:gd name="T68" fmla="*/ 2147483646 w 92"/>
              <a:gd name="T69" fmla="*/ 2147483646 h 83"/>
              <a:gd name="T70" fmla="*/ 2147483646 w 92"/>
              <a:gd name="T71" fmla="*/ 2147483646 h 83"/>
              <a:gd name="T72" fmla="*/ 2147483646 w 92"/>
              <a:gd name="T73" fmla="*/ 2147483646 h 83"/>
              <a:gd name="T74" fmla="*/ 2147483646 w 92"/>
              <a:gd name="T75" fmla="*/ 2147483646 h 83"/>
              <a:gd name="T76" fmla="*/ 2147483646 w 92"/>
              <a:gd name="T77" fmla="*/ 2147483646 h 83"/>
              <a:gd name="T78" fmla="*/ 2147483646 w 92"/>
              <a:gd name="T79" fmla="*/ 2147483646 h 83"/>
              <a:gd name="T80" fmla="*/ 2147483646 w 92"/>
              <a:gd name="T81" fmla="*/ 2147483646 h 83"/>
              <a:gd name="T82" fmla="*/ 2147483646 w 92"/>
              <a:gd name="T83" fmla="*/ 2147483646 h 83"/>
              <a:gd name="T84" fmla="*/ 2147483646 w 92"/>
              <a:gd name="T85" fmla="*/ 2147483646 h 83"/>
              <a:gd name="T86" fmla="*/ 2147483646 w 92"/>
              <a:gd name="T87" fmla="*/ 2147483646 h 83"/>
              <a:gd name="T88" fmla="*/ 2147483646 w 92"/>
              <a:gd name="T89" fmla="*/ 2147483646 h 83"/>
              <a:gd name="T90" fmla="*/ 2147483646 w 92"/>
              <a:gd name="T91" fmla="*/ 2147483646 h 83"/>
              <a:gd name="T92" fmla="*/ 2147483646 w 92"/>
              <a:gd name="T93" fmla="*/ 2147483646 h 83"/>
              <a:gd name="T94" fmla="*/ 2147483646 w 92"/>
              <a:gd name="T95" fmla="*/ 2147483646 h 83"/>
              <a:gd name="T96" fmla="*/ 2147483646 w 92"/>
              <a:gd name="T97" fmla="*/ 2147483646 h 83"/>
              <a:gd name="T98" fmla="*/ 2147483646 w 92"/>
              <a:gd name="T99" fmla="*/ 2147483646 h 83"/>
              <a:gd name="T100" fmla="*/ 2147483646 w 92"/>
              <a:gd name="T101" fmla="*/ 2147483646 h 83"/>
              <a:gd name="T102" fmla="*/ 2147483646 w 92"/>
              <a:gd name="T103" fmla="*/ 2147483646 h 83"/>
              <a:gd name="T104" fmla="*/ 0 w 92"/>
              <a:gd name="T105" fmla="*/ 2147483646 h 83"/>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92"/>
              <a:gd name="T160" fmla="*/ 0 h 83"/>
              <a:gd name="T161" fmla="*/ 92 w 92"/>
              <a:gd name="T162" fmla="*/ 83 h 83"/>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92" h="83">
                <a:moveTo>
                  <a:pt x="0" y="71"/>
                </a:moveTo>
                <a:lnTo>
                  <a:pt x="3" y="76"/>
                </a:lnTo>
                <a:lnTo>
                  <a:pt x="63" y="64"/>
                </a:lnTo>
                <a:lnTo>
                  <a:pt x="67" y="67"/>
                </a:lnTo>
                <a:lnTo>
                  <a:pt x="70" y="71"/>
                </a:lnTo>
                <a:lnTo>
                  <a:pt x="75" y="74"/>
                </a:lnTo>
                <a:lnTo>
                  <a:pt x="89" y="79"/>
                </a:lnTo>
                <a:lnTo>
                  <a:pt x="89" y="81"/>
                </a:lnTo>
                <a:lnTo>
                  <a:pt x="90" y="83"/>
                </a:lnTo>
                <a:lnTo>
                  <a:pt x="91" y="82"/>
                </a:lnTo>
                <a:lnTo>
                  <a:pt x="92" y="78"/>
                </a:lnTo>
                <a:lnTo>
                  <a:pt x="92" y="71"/>
                </a:lnTo>
                <a:lnTo>
                  <a:pt x="90" y="57"/>
                </a:lnTo>
                <a:lnTo>
                  <a:pt x="90" y="43"/>
                </a:lnTo>
                <a:lnTo>
                  <a:pt x="87" y="32"/>
                </a:lnTo>
                <a:lnTo>
                  <a:pt x="83" y="23"/>
                </a:lnTo>
                <a:lnTo>
                  <a:pt x="82" y="14"/>
                </a:lnTo>
                <a:lnTo>
                  <a:pt x="79" y="0"/>
                </a:lnTo>
                <a:lnTo>
                  <a:pt x="60" y="5"/>
                </a:lnTo>
                <a:lnTo>
                  <a:pt x="59" y="5"/>
                </a:lnTo>
                <a:lnTo>
                  <a:pt x="53" y="9"/>
                </a:lnTo>
                <a:lnTo>
                  <a:pt x="48" y="16"/>
                </a:lnTo>
                <a:lnTo>
                  <a:pt x="47" y="20"/>
                </a:lnTo>
                <a:lnTo>
                  <a:pt x="45" y="23"/>
                </a:lnTo>
                <a:lnTo>
                  <a:pt x="41" y="27"/>
                </a:lnTo>
                <a:lnTo>
                  <a:pt x="43" y="29"/>
                </a:lnTo>
                <a:lnTo>
                  <a:pt x="43" y="27"/>
                </a:lnTo>
                <a:lnTo>
                  <a:pt x="45" y="28"/>
                </a:lnTo>
                <a:lnTo>
                  <a:pt x="44" y="29"/>
                </a:lnTo>
                <a:lnTo>
                  <a:pt x="45" y="29"/>
                </a:lnTo>
                <a:lnTo>
                  <a:pt x="44" y="31"/>
                </a:lnTo>
                <a:lnTo>
                  <a:pt x="43" y="31"/>
                </a:lnTo>
                <a:lnTo>
                  <a:pt x="43" y="32"/>
                </a:lnTo>
                <a:lnTo>
                  <a:pt x="45" y="34"/>
                </a:lnTo>
                <a:lnTo>
                  <a:pt x="45" y="37"/>
                </a:lnTo>
                <a:lnTo>
                  <a:pt x="42" y="38"/>
                </a:lnTo>
                <a:lnTo>
                  <a:pt x="39" y="43"/>
                </a:lnTo>
                <a:lnTo>
                  <a:pt x="36" y="45"/>
                </a:lnTo>
                <a:lnTo>
                  <a:pt x="30" y="45"/>
                </a:lnTo>
                <a:lnTo>
                  <a:pt x="28" y="47"/>
                </a:lnTo>
                <a:lnTo>
                  <a:pt x="25" y="45"/>
                </a:lnTo>
                <a:lnTo>
                  <a:pt x="15" y="46"/>
                </a:lnTo>
                <a:lnTo>
                  <a:pt x="7" y="50"/>
                </a:lnTo>
                <a:lnTo>
                  <a:pt x="8" y="52"/>
                </a:lnTo>
                <a:lnTo>
                  <a:pt x="7" y="54"/>
                </a:lnTo>
                <a:lnTo>
                  <a:pt x="8" y="54"/>
                </a:lnTo>
                <a:lnTo>
                  <a:pt x="9" y="56"/>
                </a:lnTo>
                <a:lnTo>
                  <a:pt x="10" y="56"/>
                </a:lnTo>
                <a:lnTo>
                  <a:pt x="11" y="58"/>
                </a:lnTo>
                <a:lnTo>
                  <a:pt x="11" y="59"/>
                </a:lnTo>
                <a:lnTo>
                  <a:pt x="9" y="61"/>
                </a:lnTo>
                <a:lnTo>
                  <a:pt x="8" y="64"/>
                </a:lnTo>
                <a:lnTo>
                  <a:pt x="0" y="71"/>
                </a:lnTo>
                <a:close/>
              </a:path>
            </a:pathLst>
          </a:custGeom>
          <a:solidFill>
            <a:srgbClr val="02818A"/>
          </a:solidFill>
          <a:ln w="15875">
            <a:solidFill>
              <a:srgbClr val="003F48"/>
            </a:solidFill>
            <a:prstDash val="solid"/>
            <a:round/>
            <a:headEnd/>
            <a:tailEnd/>
          </a:ln>
        </p:spPr>
        <p:txBody>
          <a:bodyPr/>
          <a:lstStyle/>
          <a:p>
            <a:endParaRPr lang="en-US"/>
          </a:p>
        </p:txBody>
      </p:sp>
      <p:sp>
        <p:nvSpPr>
          <p:cNvPr id="241679" name="Freeform 15">
            <a:extLst>
              <a:ext uri="{FF2B5EF4-FFF2-40B4-BE49-F238E27FC236}">
                <a16:creationId xmlns:a16="http://schemas.microsoft.com/office/drawing/2014/main" id="{7F8C7EF7-5094-4E78-9FD6-84B3337E9CE3}"/>
              </a:ext>
              <a:ext uri="{C183D7F6-B498-43B3-948B-1728B52AA6E4}">
                <adec:decorative xmlns:adec="http://schemas.microsoft.com/office/drawing/2017/decorative" val="1"/>
              </a:ext>
            </a:extLst>
          </p:cNvPr>
          <p:cNvSpPr>
            <a:spLocks noChangeAspect="1"/>
          </p:cNvSpPr>
          <p:nvPr/>
        </p:nvSpPr>
        <p:spPr bwMode="auto">
          <a:xfrm>
            <a:off x="7405688" y="2733675"/>
            <a:ext cx="17462" cy="28575"/>
          </a:xfrm>
          <a:custGeom>
            <a:avLst/>
            <a:gdLst>
              <a:gd name="T0" fmla="*/ 0 w 2"/>
              <a:gd name="T1" fmla="*/ 2147483646 h 4"/>
              <a:gd name="T2" fmla="*/ 0 w 2"/>
              <a:gd name="T3" fmla="*/ 2147483646 h 4"/>
              <a:gd name="T4" fmla="*/ 2147483646 w 2"/>
              <a:gd name="T5" fmla="*/ 0 h 4"/>
              <a:gd name="T6" fmla="*/ 2147483646 w 2"/>
              <a:gd name="T7" fmla="*/ 2147483646 h 4"/>
              <a:gd name="T8" fmla="*/ 2147483646 w 2"/>
              <a:gd name="T9" fmla="*/ 2147483646 h 4"/>
              <a:gd name="T10" fmla="*/ 0 w 2"/>
              <a:gd name="T11" fmla="*/ 2147483646 h 4"/>
              <a:gd name="T12" fmla="*/ 0 60000 65536"/>
              <a:gd name="T13" fmla="*/ 0 60000 65536"/>
              <a:gd name="T14" fmla="*/ 0 60000 65536"/>
              <a:gd name="T15" fmla="*/ 0 60000 65536"/>
              <a:gd name="T16" fmla="*/ 0 60000 65536"/>
              <a:gd name="T17" fmla="*/ 0 60000 65536"/>
              <a:gd name="T18" fmla="*/ 0 w 2"/>
              <a:gd name="T19" fmla="*/ 0 h 4"/>
              <a:gd name="T20" fmla="*/ 2 w 2"/>
              <a:gd name="T21" fmla="*/ 4 h 4"/>
            </a:gdLst>
            <a:ahLst/>
            <a:cxnLst>
              <a:cxn ang="T12">
                <a:pos x="T0" y="T1"/>
              </a:cxn>
              <a:cxn ang="T13">
                <a:pos x="T2" y="T3"/>
              </a:cxn>
              <a:cxn ang="T14">
                <a:pos x="T4" y="T5"/>
              </a:cxn>
              <a:cxn ang="T15">
                <a:pos x="T6" y="T7"/>
              </a:cxn>
              <a:cxn ang="T16">
                <a:pos x="T8" y="T9"/>
              </a:cxn>
              <a:cxn ang="T17">
                <a:pos x="T10" y="T11"/>
              </a:cxn>
            </a:cxnLst>
            <a:rect l="T18" t="T19" r="T20" b="T21"/>
            <a:pathLst>
              <a:path w="2" h="4">
                <a:moveTo>
                  <a:pt x="0" y="4"/>
                </a:moveTo>
                <a:lnTo>
                  <a:pt x="0" y="2"/>
                </a:lnTo>
                <a:lnTo>
                  <a:pt x="1" y="0"/>
                </a:lnTo>
                <a:lnTo>
                  <a:pt x="2" y="1"/>
                </a:lnTo>
                <a:lnTo>
                  <a:pt x="1" y="3"/>
                </a:lnTo>
                <a:lnTo>
                  <a:pt x="0" y="4"/>
                </a:lnTo>
                <a:close/>
              </a:path>
            </a:pathLst>
          </a:custGeom>
          <a:noFill/>
          <a:ln w="15875">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41680" name="Freeform 16">
            <a:extLst>
              <a:ext uri="{FF2B5EF4-FFF2-40B4-BE49-F238E27FC236}">
                <a16:creationId xmlns:a16="http://schemas.microsoft.com/office/drawing/2014/main" id="{9624DA2F-54D6-432A-92E0-02BDF42A8508}"/>
              </a:ext>
              <a:ext uri="{C183D7F6-B498-43B3-948B-1728B52AA6E4}">
                <adec:decorative xmlns:adec="http://schemas.microsoft.com/office/drawing/2017/decorative" val="1"/>
              </a:ext>
            </a:extLst>
          </p:cNvPr>
          <p:cNvSpPr>
            <a:spLocks noChangeAspect="1"/>
          </p:cNvSpPr>
          <p:nvPr/>
        </p:nvSpPr>
        <p:spPr bwMode="auto">
          <a:xfrm>
            <a:off x="7431088" y="2608263"/>
            <a:ext cx="217487" cy="141287"/>
          </a:xfrm>
          <a:custGeom>
            <a:avLst/>
            <a:gdLst>
              <a:gd name="T0" fmla="*/ 0 w 28"/>
              <a:gd name="T1" fmla="*/ 2147483646 h 18"/>
              <a:gd name="T2" fmla="*/ 0 w 28"/>
              <a:gd name="T3" fmla="*/ 2147483646 h 18"/>
              <a:gd name="T4" fmla="*/ 2147483646 w 28"/>
              <a:gd name="T5" fmla="*/ 2147483646 h 18"/>
              <a:gd name="T6" fmla="*/ 2147483646 w 28"/>
              <a:gd name="T7" fmla="*/ 2147483646 h 18"/>
              <a:gd name="T8" fmla="*/ 2147483646 w 28"/>
              <a:gd name="T9" fmla="*/ 2147483646 h 18"/>
              <a:gd name="T10" fmla="*/ 2147483646 w 28"/>
              <a:gd name="T11" fmla="*/ 2147483646 h 18"/>
              <a:gd name="T12" fmla="*/ 2147483646 w 28"/>
              <a:gd name="T13" fmla="*/ 2147483646 h 18"/>
              <a:gd name="T14" fmla="*/ 2147483646 w 28"/>
              <a:gd name="T15" fmla="*/ 2147483646 h 18"/>
              <a:gd name="T16" fmla="*/ 2147483646 w 28"/>
              <a:gd name="T17" fmla="*/ 2147483646 h 18"/>
              <a:gd name="T18" fmla="*/ 2147483646 w 28"/>
              <a:gd name="T19" fmla="*/ 2147483646 h 18"/>
              <a:gd name="T20" fmla="*/ 2147483646 w 28"/>
              <a:gd name="T21" fmla="*/ 2147483646 h 18"/>
              <a:gd name="T22" fmla="*/ 2147483646 w 28"/>
              <a:gd name="T23" fmla="*/ 2147483646 h 18"/>
              <a:gd name="T24" fmla="*/ 2147483646 w 28"/>
              <a:gd name="T25" fmla="*/ 2147483646 h 18"/>
              <a:gd name="T26" fmla="*/ 2147483646 w 28"/>
              <a:gd name="T27" fmla="*/ 2147483646 h 18"/>
              <a:gd name="T28" fmla="*/ 2147483646 w 28"/>
              <a:gd name="T29" fmla="*/ 2147483646 h 18"/>
              <a:gd name="T30" fmla="*/ 2147483646 w 28"/>
              <a:gd name="T31" fmla="*/ 2147483646 h 18"/>
              <a:gd name="T32" fmla="*/ 2147483646 w 28"/>
              <a:gd name="T33" fmla="*/ 2147483646 h 18"/>
              <a:gd name="T34" fmla="*/ 2147483646 w 28"/>
              <a:gd name="T35" fmla="*/ 2147483646 h 18"/>
              <a:gd name="T36" fmla="*/ 2147483646 w 28"/>
              <a:gd name="T37" fmla="*/ 2147483646 h 18"/>
              <a:gd name="T38" fmla="*/ 2147483646 w 28"/>
              <a:gd name="T39" fmla="*/ 2147483646 h 18"/>
              <a:gd name="T40" fmla="*/ 2147483646 w 28"/>
              <a:gd name="T41" fmla="*/ 2147483646 h 18"/>
              <a:gd name="T42" fmla="*/ 2147483646 w 28"/>
              <a:gd name="T43" fmla="*/ 2147483646 h 18"/>
              <a:gd name="T44" fmla="*/ 2147483646 w 28"/>
              <a:gd name="T45" fmla="*/ 2147483646 h 18"/>
              <a:gd name="T46" fmla="*/ 2147483646 w 28"/>
              <a:gd name="T47" fmla="*/ 2147483646 h 18"/>
              <a:gd name="T48" fmla="*/ 2147483646 w 28"/>
              <a:gd name="T49" fmla="*/ 2147483646 h 18"/>
              <a:gd name="T50" fmla="*/ 2147483646 w 28"/>
              <a:gd name="T51" fmla="*/ 2147483646 h 18"/>
              <a:gd name="T52" fmla="*/ 2147483646 w 28"/>
              <a:gd name="T53" fmla="*/ 2147483646 h 18"/>
              <a:gd name="T54" fmla="*/ 2147483646 w 28"/>
              <a:gd name="T55" fmla="*/ 2147483646 h 18"/>
              <a:gd name="T56" fmla="*/ 2147483646 w 28"/>
              <a:gd name="T57" fmla="*/ 2147483646 h 18"/>
              <a:gd name="T58" fmla="*/ 2147483646 w 28"/>
              <a:gd name="T59" fmla="*/ 2147483646 h 18"/>
              <a:gd name="T60" fmla="*/ 2147483646 w 28"/>
              <a:gd name="T61" fmla="*/ 2147483646 h 18"/>
              <a:gd name="T62" fmla="*/ 2147483646 w 28"/>
              <a:gd name="T63" fmla="*/ 2147483646 h 18"/>
              <a:gd name="T64" fmla="*/ 2147483646 w 28"/>
              <a:gd name="T65" fmla="*/ 0 h 18"/>
              <a:gd name="T66" fmla="*/ 2147483646 w 28"/>
              <a:gd name="T67" fmla="*/ 0 h 18"/>
              <a:gd name="T68" fmla="*/ 2147483646 w 28"/>
              <a:gd name="T69" fmla="*/ 2147483646 h 18"/>
              <a:gd name="T70" fmla="*/ 2147483646 w 28"/>
              <a:gd name="T71" fmla="*/ 2147483646 h 18"/>
              <a:gd name="T72" fmla="*/ 2147483646 w 28"/>
              <a:gd name="T73" fmla="*/ 2147483646 h 18"/>
              <a:gd name="T74" fmla="*/ 2147483646 w 28"/>
              <a:gd name="T75" fmla="*/ 2147483646 h 18"/>
              <a:gd name="T76" fmla="*/ 2147483646 w 28"/>
              <a:gd name="T77" fmla="*/ 2147483646 h 18"/>
              <a:gd name="T78" fmla="*/ 2147483646 w 28"/>
              <a:gd name="T79" fmla="*/ 2147483646 h 18"/>
              <a:gd name="T80" fmla="*/ 2147483646 w 28"/>
              <a:gd name="T81" fmla="*/ 2147483646 h 18"/>
              <a:gd name="T82" fmla="*/ 2147483646 w 28"/>
              <a:gd name="T83" fmla="*/ 2147483646 h 18"/>
              <a:gd name="T84" fmla="*/ 2147483646 w 28"/>
              <a:gd name="T85" fmla="*/ 2147483646 h 18"/>
              <a:gd name="T86" fmla="*/ 2147483646 w 28"/>
              <a:gd name="T87" fmla="*/ 2147483646 h 18"/>
              <a:gd name="T88" fmla="*/ 2147483646 w 28"/>
              <a:gd name="T89" fmla="*/ 2147483646 h 18"/>
              <a:gd name="T90" fmla="*/ 2147483646 w 28"/>
              <a:gd name="T91" fmla="*/ 2147483646 h 18"/>
              <a:gd name="T92" fmla="*/ 2147483646 w 28"/>
              <a:gd name="T93" fmla="*/ 2147483646 h 18"/>
              <a:gd name="T94" fmla="*/ 0 w 28"/>
              <a:gd name="T95" fmla="*/ 2147483646 h 18"/>
              <a:gd name="T96" fmla="*/ 0 w 28"/>
              <a:gd name="T97" fmla="*/ 2147483646 h 18"/>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28"/>
              <a:gd name="T148" fmla="*/ 0 h 18"/>
              <a:gd name="T149" fmla="*/ 28 w 28"/>
              <a:gd name="T150" fmla="*/ 18 h 18"/>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28" h="18">
                <a:moveTo>
                  <a:pt x="0" y="16"/>
                </a:moveTo>
                <a:lnTo>
                  <a:pt x="0" y="17"/>
                </a:lnTo>
                <a:lnTo>
                  <a:pt x="1" y="18"/>
                </a:lnTo>
                <a:lnTo>
                  <a:pt x="2" y="16"/>
                </a:lnTo>
                <a:lnTo>
                  <a:pt x="3" y="16"/>
                </a:lnTo>
                <a:lnTo>
                  <a:pt x="4" y="16"/>
                </a:lnTo>
                <a:lnTo>
                  <a:pt x="2" y="18"/>
                </a:lnTo>
                <a:lnTo>
                  <a:pt x="5" y="17"/>
                </a:lnTo>
                <a:lnTo>
                  <a:pt x="5" y="16"/>
                </a:lnTo>
                <a:lnTo>
                  <a:pt x="9" y="14"/>
                </a:lnTo>
                <a:lnTo>
                  <a:pt x="12" y="12"/>
                </a:lnTo>
                <a:lnTo>
                  <a:pt x="16" y="10"/>
                </a:lnTo>
                <a:lnTo>
                  <a:pt x="18" y="9"/>
                </a:lnTo>
                <a:lnTo>
                  <a:pt x="13" y="13"/>
                </a:lnTo>
                <a:lnTo>
                  <a:pt x="11" y="14"/>
                </a:lnTo>
                <a:lnTo>
                  <a:pt x="12" y="14"/>
                </a:lnTo>
                <a:lnTo>
                  <a:pt x="14" y="13"/>
                </a:lnTo>
                <a:lnTo>
                  <a:pt x="23" y="6"/>
                </a:lnTo>
                <a:lnTo>
                  <a:pt x="24" y="5"/>
                </a:lnTo>
                <a:lnTo>
                  <a:pt x="28" y="1"/>
                </a:lnTo>
                <a:lnTo>
                  <a:pt x="26" y="3"/>
                </a:lnTo>
                <a:lnTo>
                  <a:pt x="25" y="2"/>
                </a:lnTo>
                <a:lnTo>
                  <a:pt x="23" y="3"/>
                </a:lnTo>
                <a:lnTo>
                  <a:pt x="22" y="3"/>
                </a:lnTo>
                <a:lnTo>
                  <a:pt x="21" y="7"/>
                </a:lnTo>
                <a:lnTo>
                  <a:pt x="20" y="6"/>
                </a:lnTo>
                <a:lnTo>
                  <a:pt x="18" y="6"/>
                </a:lnTo>
                <a:lnTo>
                  <a:pt x="21" y="3"/>
                </a:lnTo>
                <a:lnTo>
                  <a:pt x="23" y="0"/>
                </a:lnTo>
                <a:lnTo>
                  <a:pt x="22" y="0"/>
                </a:lnTo>
                <a:lnTo>
                  <a:pt x="18" y="5"/>
                </a:lnTo>
                <a:lnTo>
                  <a:pt x="14" y="7"/>
                </a:lnTo>
                <a:lnTo>
                  <a:pt x="11" y="7"/>
                </a:lnTo>
                <a:lnTo>
                  <a:pt x="11" y="8"/>
                </a:lnTo>
                <a:lnTo>
                  <a:pt x="8" y="9"/>
                </a:lnTo>
                <a:lnTo>
                  <a:pt x="6" y="9"/>
                </a:lnTo>
                <a:lnTo>
                  <a:pt x="6" y="10"/>
                </a:lnTo>
                <a:lnTo>
                  <a:pt x="5" y="10"/>
                </a:lnTo>
                <a:lnTo>
                  <a:pt x="4" y="12"/>
                </a:lnTo>
                <a:lnTo>
                  <a:pt x="4" y="11"/>
                </a:lnTo>
                <a:lnTo>
                  <a:pt x="3" y="13"/>
                </a:lnTo>
                <a:lnTo>
                  <a:pt x="1" y="13"/>
                </a:lnTo>
                <a:lnTo>
                  <a:pt x="0" y="15"/>
                </a:lnTo>
                <a:lnTo>
                  <a:pt x="0" y="16"/>
                </a:lnTo>
                <a:close/>
              </a:path>
            </a:pathLst>
          </a:custGeom>
          <a:noFill/>
          <a:ln w="15875">
            <a:solidFill>
              <a:srgbClr val="003F48"/>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41681" name="Washington">
            <a:extLst>
              <a:ext uri="{FF2B5EF4-FFF2-40B4-BE49-F238E27FC236}">
                <a16:creationId xmlns:a16="http://schemas.microsoft.com/office/drawing/2014/main" id="{0A0E9A66-A5FA-40B1-88BD-3357D730E6A3}"/>
              </a:ext>
              <a:ext uri="{C183D7F6-B498-43B3-948B-1728B52AA6E4}">
                <adec:decorative xmlns:adec="http://schemas.microsoft.com/office/drawing/2017/decorative" val="1"/>
              </a:ext>
            </a:extLst>
          </p:cNvPr>
          <p:cNvSpPr>
            <a:spLocks noChangeAspect="1"/>
          </p:cNvSpPr>
          <p:nvPr/>
        </p:nvSpPr>
        <p:spPr bwMode="auto">
          <a:xfrm>
            <a:off x="1946275" y="1349375"/>
            <a:ext cx="815975" cy="584200"/>
          </a:xfrm>
          <a:custGeom>
            <a:avLst/>
            <a:gdLst>
              <a:gd name="T0" fmla="*/ 2147483646 w 104"/>
              <a:gd name="T1" fmla="*/ 2147483646 h 75"/>
              <a:gd name="T2" fmla="*/ 2147483646 w 104"/>
              <a:gd name="T3" fmla="*/ 2147483646 h 75"/>
              <a:gd name="T4" fmla="*/ 2147483646 w 104"/>
              <a:gd name="T5" fmla="*/ 2147483646 h 75"/>
              <a:gd name="T6" fmla="*/ 2147483646 w 104"/>
              <a:gd name="T7" fmla="*/ 2147483646 h 75"/>
              <a:gd name="T8" fmla="*/ 2147483646 w 104"/>
              <a:gd name="T9" fmla="*/ 2147483646 h 75"/>
              <a:gd name="T10" fmla="*/ 2147483646 w 104"/>
              <a:gd name="T11" fmla="*/ 2147483646 h 75"/>
              <a:gd name="T12" fmla="*/ 0 w 104"/>
              <a:gd name="T13" fmla="*/ 2147483646 h 75"/>
              <a:gd name="T14" fmla="*/ 2147483646 w 104"/>
              <a:gd name="T15" fmla="*/ 2147483646 h 75"/>
              <a:gd name="T16" fmla="*/ 2147483646 w 104"/>
              <a:gd name="T17" fmla="*/ 2147483646 h 75"/>
              <a:gd name="T18" fmla="*/ 2147483646 w 104"/>
              <a:gd name="T19" fmla="*/ 2147483646 h 75"/>
              <a:gd name="T20" fmla="*/ 2147483646 w 104"/>
              <a:gd name="T21" fmla="*/ 2147483646 h 75"/>
              <a:gd name="T22" fmla="*/ 2147483646 w 104"/>
              <a:gd name="T23" fmla="*/ 0 h 75"/>
              <a:gd name="T24" fmla="*/ 2147483646 w 104"/>
              <a:gd name="T25" fmla="*/ 2147483646 h 75"/>
              <a:gd name="T26" fmla="*/ 2147483646 w 104"/>
              <a:gd name="T27" fmla="*/ 2147483646 h 75"/>
              <a:gd name="T28" fmla="*/ 2147483646 w 104"/>
              <a:gd name="T29" fmla="*/ 2147483646 h 75"/>
              <a:gd name="T30" fmla="*/ 2147483646 w 104"/>
              <a:gd name="T31" fmla="*/ 2147483646 h 75"/>
              <a:gd name="T32" fmla="*/ 2147483646 w 104"/>
              <a:gd name="T33" fmla="*/ 2147483646 h 75"/>
              <a:gd name="T34" fmla="*/ 2147483646 w 104"/>
              <a:gd name="T35" fmla="*/ 2147483646 h 75"/>
              <a:gd name="T36" fmla="*/ 2147483646 w 104"/>
              <a:gd name="T37" fmla="*/ 2147483646 h 75"/>
              <a:gd name="T38" fmla="*/ 2147483646 w 104"/>
              <a:gd name="T39" fmla="*/ 2147483646 h 75"/>
              <a:gd name="T40" fmla="*/ 2147483646 w 104"/>
              <a:gd name="T41" fmla="*/ 2147483646 h 75"/>
              <a:gd name="T42" fmla="*/ 2147483646 w 104"/>
              <a:gd name="T43" fmla="*/ 2147483646 h 75"/>
              <a:gd name="T44" fmla="*/ 2147483646 w 104"/>
              <a:gd name="T45" fmla="*/ 2147483646 h 75"/>
              <a:gd name="T46" fmla="*/ 2147483646 w 104"/>
              <a:gd name="T47" fmla="*/ 2147483646 h 75"/>
              <a:gd name="T48" fmla="*/ 2147483646 w 104"/>
              <a:gd name="T49" fmla="*/ 2147483646 h 75"/>
              <a:gd name="T50" fmla="*/ 2147483646 w 104"/>
              <a:gd name="T51" fmla="*/ 2147483646 h 75"/>
              <a:gd name="T52" fmla="*/ 2147483646 w 104"/>
              <a:gd name="T53" fmla="*/ 2147483646 h 75"/>
              <a:gd name="T54" fmla="*/ 2147483646 w 104"/>
              <a:gd name="T55" fmla="*/ 2147483646 h 75"/>
              <a:gd name="T56" fmla="*/ 2147483646 w 104"/>
              <a:gd name="T57" fmla="*/ 2147483646 h 75"/>
              <a:gd name="T58" fmla="*/ 2147483646 w 104"/>
              <a:gd name="T59" fmla="*/ 2147483646 h 75"/>
              <a:gd name="T60" fmla="*/ 2147483646 w 104"/>
              <a:gd name="T61" fmla="*/ 2147483646 h 75"/>
              <a:gd name="T62" fmla="*/ 2147483646 w 104"/>
              <a:gd name="T63" fmla="*/ 2147483646 h 75"/>
              <a:gd name="T64" fmla="*/ 2147483646 w 104"/>
              <a:gd name="T65" fmla="*/ 2147483646 h 75"/>
              <a:gd name="T66" fmla="*/ 2147483646 w 104"/>
              <a:gd name="T67" fmla="*/ 2147483646 h 75"/>
              <a:gd name="T68" fmla="*/ 2147483646 w 104"/>
              <a:gd name="T69" fmla="*/ 2147483646 h 75"/>
              <a:gd name="T70" fmla="*/ 2147483646 w 104"/>
              <a:gd name="T71" fmla="*/ 2147483646 h 75"/>
              <a:gd name="T72" fmla="*/ 2147483646 w 104"/>
              <a:gd name="T73" fmla="*/ 2147483646 h 75"/>
              <a:gd name="T74" fmla="*/ 2147483646 w 104"/>
              <a:gd name="T75" fmla="*/ 2147483646 h 75"/>
              <a:gd name="T76" fmla="*/ 2147483646 w 104"/>
              <a:gd name="T77" fmla="*/ 2147483646 h 75"/>
              <a:gd name="T78" fmla="*/ 2147483646 w 104"/>
              <a:gd name="T79" fmla="*/ 2147483646 h 75"/>
              <a:gd name="T80" fmla="*/ 2147483646 w 104"/>
              <a:gd name="T81" fmla="*/ 2147483646 h 75"/>
              <a:gd name="T82" fmla="*/ 2147483646 w 104"/>
              <a:gd name="T83" fmla="*/ 2147483646 h 75"/>
              <a:gd name="T84" fmla="*/ 2147483646 w 104"/>
              <a:gd name="T85" fmla="*/ 2147483646 h 75"/>
              <a:gd name="T86" fmla="*/ 2147483646 w 104"/>
              <a:gd name="T87" fmla="*/ 2147483646 h 75"/>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104"/>
              <a:gd name="T133" fmla="*/ 0 h 75"/>
              <a:gd name="T134" fmla="*/ 104 w 104"/>
              <a:gd name="T135" fmla="*/ 75 h 75"/>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104" h="75">
                <a:moveTo>
                  <a:pt x="2" y="12"/>
                </a:moveTo>
                <a:lnTo>
                  <a:pt x="4" y="16"/>
                </a:lnTo>
                <a:lnTo>
                  <a:pt x="4" y="21"/>
                </a:lnTo>
                <a:lnTo>
                  <a:pt x="3" y="24"/>
                </a:lnTo>
                <a:lnTo>
                  <a:pt x="4" y="26"/>
                </a:lnTo>
                <a:lnTo>
                  <a:pt x="3" y="32"/>
                </a:lnTo>
                <a:lnTo>
                  <a:pt x="5" y="31"/>
                </a:lnTo>
                <a:lnTo>
                  <a:pt x="7" y="33"/>
                </a:lnTo>
                <a:lnTo>
                  <a:pt x="5" y="33"/>
                </a:lnTo>
                <a:lnTo>
                  <a:pt x="3" y="33"/>
                </a:lnTo>
                <a:lnTo>
                  <a:pt x="2" y="35"/>
                </a:lnTo>
                <a:lnTo>
                  <a:pt x="2" y="37"/>
                </a:lnTo>
                <a:lnTo>
                  <a:pt x="5" y="37"/>
                </a:lnTo>
                <a:lnTo>
                  <a:pt x="5" y="38"/>
                </a:lnTo>
                <a:lnTo>
                  <a:pt x="3" y="39"/>
                </a:lnTo>
                <a:lnTo>
                  <a:pt x="4" y="41"/>
                </a:lnTo>
                <a:lnTo>
                  <a:pt x="2" y="44"/>
                </a:lnTo>
                <a:lnTo>
                  <a:pt x="2" y="39"/>
                </a:lnTo>
                <a:lnTo>
                  <a:pt x="0" y="44"/>
                </a:lnTo>
                <a:lnTo>
                  <a:pt x="3" y="46"/>
                </a:lnTo>
                <a:lnTo>
                  <a:pt x="7" y="48"/>
                </a:lnTo>
                <a:lnTo>
                  <a:pt x="8" y="50"/>
                </a:lnTo>
                <a:lnTo>
                  <a:pt x="10" y="50"/>
                </a:lnTo>
                <a:lnTo>
                  <a:pt x="14" y="58"/>
                </a:lnTo>
                <a:lnTo>
                  <a:pt x="13" y="61"/>
                </a:lnTo>
                <a:lnTo>
                  <a:pt x="19" y="66"/>
                </a:lnTo>
                <a:lnTo>
                  <a:pt x="30" y="65"/>
                </a:lnTo>
                <a:lnTo>
                  <a:pt x="38" y="69"/>
                </a:lnTo>
                <a:lnTo>
                  <a:pt x="41" y="68"/>
                </a:lnTo>
                <a:lnTo>
                  <a:pt x="65" y="69"/>
                </a:lnTo>
                <a:lnTo>
                  <a:pt x="92" y="75"/>
                </a:lnTo>
                <a:lnTo>
                  <a:pt x="93" y="67"/>
                </a:lnTo>
                <a:lnTo>
                  <a:pt x="104" y="19"/>
                </a:lnTo>
                <a:lnTo>
                  <a:pt x="32" y="0"/>
                </a:lnTo>
                <a:lnTo>
                  <a:pt x="31" y="0"/>
                </a:lnTo>
                <a:lnTo>
                  <a:pt x="32" y="1"/>
                </a:lnTo>
                <a:lnTo>
                  <a:pt x="31" y="2"/>
                </a:lnTo>
                <a:lnTo>
                  <a:pt x="32" y="3"/>
                </a:lnTo>
                <a:lnTo>
                  <a:pt x="32" y="4"/>
                </a:lnTo>
                <a:lnTo>
                  <a:pt x="32" y="5"/>
                </a:lnTo>
                <a:lnTo>
                  <a:pt x="33" y="4"/>
                </a:lnTo>
                <a:lnTo>
                  <a:pt x="34" y="5"/>
                </a:lnTo>
                <a:lnTo>
                  <a:pt x="34" y="7"/>
                </a:lnTo>
                <a:lnTo>
                  <a:pt x="34" y="8"/>
                </a:lnTo>
                <a:lnTo>
                  <a:pt x="33" y="11"/>
                </a:lnTo>
                <a:lnTo>
                  <a:pt x="31" y="9"/>
                </a:lnTo>
                <a:lnTo>
                  <a:pt x="30" y="9"/>
                </a:lnTo>
                <a:lnTo>
                  <a:pt x="30" y="11"/>
                </a:lnTo>
                <a:lnTo>
                  <a:pt x="31" y="11"/>
                </a:lnTo>
                <a:lnTo>
                  <a:pt x="33" y="14"/>
                </a:lnTo>
                <a:lnTo>
                  <a:pt x="32" y="18"/>
                </a:lnTo>
                <a:lnTo>
                  <a:pt x="33" y="19"/>
                </a:lnTo>
                <a:lnTo>
                  <a:pt x="34" y="19"/>
                </a:lnTo>
                <a:lnTo>
                  <a:pt x="33" y="20"/>
                </a:lnTo>
                <a:lnTo>
                  <a:pt x="32" y="21"/>
                </a:lnTo>
                <a:lnTo>
                  <a:pt x="30" y="23"/>
                </a:lnTo>
                <a:lnTo>
                  <a:pt x="30" y="24"/>
                </a:lnTo>
                <a:lnTo>
                  <a:pt x="30" y="25"/>
                </a:lnTo>
                <a:lnTo>
                  <a:pt x="29" y="25"/>
                </a:lnTo>
                <a:lnTo>
                  <a:pt x="30" y="27"/>
                </a:lnTo>
                <a:lnTo>
                  <a:pt x="29" y="27"/>
                </a:lnTo>
                <a:lnTo>
                  <a:pt x="29" y="31"/>
                </a:lnTo>
                <a:lnTo>
                  <a:pt x="27" y="32"/>
                </a:lnTo>
                <a:lnTo>
                  <a:pt x="27" y="33"/>
                </a:lnTo>
                <a:lnTo>
                  <a:pt x="26" y="32"/>
                </a:lnTo>
                <a:lnTo>
                  <a:pt x="25" y="33"/>
                </a:lnTo>
                <a:lnTo>
                  <a:pt x="23" y="35"/>
                </a:lnTo>
                <a:lnTo>
                  <a:pt x="22" y="35"/>
                </a:lnTo>
                <a:lnTo>
                  <a:pt x="21" y="34"/>
                </a:lnTo>
                <a:lnTo>
                  <a:pt x="21" y="35"/>
                </a:lnTo>
                <a:lnTo>
                  <a:pt x="20" y="34"/>
                </a:lnTo>
                <a:lnTo>
                  <a:pt x="20" y="36"/>
                </a:lnTo>
                <a:lnTo>
                  <a:pt x="19" y="36"/>
                </a:lnTo>
                <a:lnTo>
                  <a:pt x="19" y="34"/>
                </a:lnTo>
                <a:lnTo>
                  <a:pt x="18" y="35"/>
                </a:lnTo>
                <a:lnTo>
                  <a:pt x="20" y="33"/>
                </a:lnTo>
                <a:lnTo>
                  <a:pt x="18" y="33"/>
                </a:lnTo>
                <a:lnTo>
                  <a:pt x="19" y="32"/>
                </a:lnTo>
                <a:lnTo>
                  <a:pt x="18" y="32"/>
                </a:lnTo>
                <a:lnTo>
                  <a:pt x="19" y="31"/>
                </a:lnTo>
                <a:lnTo>
                  <a:pt x="20" y="32"/>
                </a:lnTo>
                <a:lnTo>
                  <a:pt x="21" y="31"/>
                </a:lnTo>
                <a:lnTo>
                  <a:pt x="23" y="30"/>
                </a:lnTo>
                <a:lnTo>
                  <a:pt x="22" y="32"/>
                </a:lnTo>
                <a:lnTo>
                  <a:pt x="22" y="34"/>
                </a:lnTo>
                <a:lnTo>
                  <a:pt x="23" y="31"/>
                </a:lnTo>
                <a:lnTo>
                  <a:pt x="25" y="30"/>
                </a:lnTo>
                <a:lnTo>
                  <a:pt x="24" y="32"/>
                </a:lnTo>
                <a:lnTo>
                  <a:pt x="25" y="33"/>
                </a:lnTo>
                <a:lnTo>
                  <a:pt x="25" y="31"/>
                </a:lnTo>
                <a:lnTo>
                  <a:pt x="26" y="30"/>
                </a:lnTo>
                <a:lnTo>
                  <a:pt x="27" y="28"/>
                </a:lnTo>
                <a:lnTo>
                  <a:pt x="27" y="27"/>
                </a:lnTo>
                <a:lnTo>
                  <a:pt x="25" y="27"/>
                </a:lnTo>
                <a:lnTo>
                  <a:pt x="25" y="25"/>
                </a:lnTo>
                <a:lnTo>
                  <a:pt x="26" y="26"/>
                </a:lnTo>
                <a:lnTo>
                  <a:pt x="26" y="24"/>
                </a:lnTo>
                <a:lnTo>
                  <a:pt x="29" y="24"/>
                </a:lnTo>
                <a:lnTo>
                  <a:pt x="29" y="21"/>
                </a:lnTo>
                <a:lnTo>
                  <a:pt x="28" y="19"/>
                </a:lnTo>
                <a:lnTo>
                  <a:pt x="28" y="22"/>
                </a:lnTo>
                <a:lnTo>
                  <a:pt x="27" y="21"/>
                </a:lnTo>
                <a:lnTo>
                  <a:pt x="26" y="23"/>
                </a:lnTo>
                <a:lnTo>
                  <a:pt x="24" y="24"/>
                </a:lnTo>
                <a:lnTo>
                  <a:pt x="23" y="24"/>
                </a:lnTo>
                <a:lnTo>
                  <a:pt x="21" y="26"/>
                </a:lnTo>
                <a:lnTo>
                  <a:pt x="19" y="28"/>
                </a:lnTo>
                <a:lnTo>
                  <a:pt x="22" y="28"/>
                </a:lnTo>
                <a:lnTo>
                  <a:pt x="19" y="29"/>
                </a:lnTo>
                <a:lnTo>
                  <a:pt x="18" y="29"/>
                </a:lnTo>
                <a:lnTo>
                  <a:pt x="21" y="24"/>
                </a:lnTo>
                <a:lnTo>
                  <a:pt x="23" y="24"/>
                </a:lnTo>
                <a:lnTo>
                  <a:pt x="25" y="21"/>
                </a:lnTo>
                <a:lnTo>
                  <a:pt x="25" y="22"/>
                </a:lnTo>
                <a:lnTo>
                  <a:pt x="27" y="21"/>
                </a:lnTo>
                <a:lnTo>
                  <a:pt x="28" y="18"/>
                </a:lnTo>
                <a:lnTo>
                  <a:pt x="28" y="16"/>
                </a:lnTo>
                <a:lnTo>
                  <a:pt x="27" y="18"/>
                </a:lnTo>
                <a:lnTo>
                  <a:pt x="26" y="17"/>
                </a:lnTo>
                <a:lnTo>
                  <a:pt x="27" y="15"/>
                </a:lnTo>
                <a:lnTo>
                  <a:pt x="26" y="15"/>
                </a:lnTo>
                <a:lnTo>
                  <a:pt x="26" y="17"/>
                </a:lnTo>
                <a:lnTo>
                  <a:pt x="25" y="18"/>
                </a:lnTo>
                <a:lnTo>
                  <a:pt x="25" y="16"/>
                </a:lnTo>
                <a:lnTo>
                  <a:pt x="24" y="15"/>
                </a:lnTo>
                <a:lnTo>
                  <a:pt x="24" y="16"/>
                </a:lnTo>
                <a:lnTo>
                  <a:pt x="23" y="14"/>
                </a:lnTo>
                <a:lnTo>
                  <a:pt x="20" y="14"/>
                </a:lnTo>
                <a:lnTo>
                  <a:pt x="11" y="9"/>
                </a:lnTo>
                <a:lnTo>
                  <a:pt x="4" y="3"/>
                </a:lnTo>
                <a:lnTo>
                  <a:pt x="2" y="7"/>
                </a:lnTo>
                <a:lnTo>
                  <a:pt x="2" y="12"/>
                </a:lnTo>
                <a:close/>
              </a:path>
            </a:pathLst>
          </a:custGeom>
          <a:solidFill>
            <a:srgbClr val="02818A"/>
          </a:solidFill>
          <a:ln w="15875">
            <a:solidFill>
              <a:srgbClr val="003F48"/>
            </a:solidFill>
            <a:prstDash val="solid"/>
            <a:round/>
            <a:headEnd/>
            <a:tailEnd/>
          </a:ln>
        </p:spPr>
        <p:txBody>
          <a:bodyPr/>
          <a:lstStyle/>
          <a:p>
            <a:endParaRPr lang="en-US"/>
          </a:p>
        </p:txBody>
      </p:sp>
      <p:sp>
        <p:nvSpPr>
          <p:cNvPr id="241682" name="Freeform 19">
            <a:extLst>
              <a:ext uri="{FF2B5EF4-FFF2-40B4-BE49-F238E27FC236}">
                <a16:creationId xmlns:a16="http://schemas.microsoft.com/office/drawing/2014/main" id="{51010110-D2E6-4291-83A3-4D942312A601}"/>
              </a:ext>
              <a:ext uri="{C183D7F6-B498-43B3-948B-1728B52AA6E4}">
                <adec:decorative xmlns:adec="http://schemas.microsoft.com/office/drawing/2017/decorative" val="1"/>
              </a:ext>
            </a:extLst>
          </p:cNvPr>
          <p:cNvSpPr>
            <a:spLocks noChangeAspect="1"/>
          </p:cNvSpPr>
          <p:nvPr/>
        </p:nvSpPr>
        <p:spPr bwMode="auto">
          <a:xfrm>
            <a:off x="2165350" y="1435100"/>
            <a:ext cx="23813" cy="61913"/>
          </a:xfrm>
          <a:custGeom>
            <a:avLst/>
            <a:gdLst>
              <a:gd name="T0" fmla="*/ 0 w 3"/>
              <a:gd name="T1" fmla="*/ 2147483646 h 8"/>
              <a:gd name="T2" fmla="*/ 2147483646 w 3"/>
              <a:gd name="T3" fmla="*/ 0 h 8"/>
              <a:gd name="T4" fmla="*/ 2147483646 w 3"/>
              <a:gd name="T5" fmla="*/ 2147483646 h 8"/>
              <a:gd name="T6" fmla="*/ 2147483646 w 3"/>
              <a:gd name="T7" fmla="*/ 2147483646 h 8"/>
              <a:gd name="T8" fmla="*/ 0 w 3"/>
              <a:gd name="T9" fmla="*/ 2147483646 h 8"/>
              <a:gd name="T10" fmla="*/ 0 60000 65536"/>
              <a:gd name="T11" fmla="*/ 0 60000 65536"/>
              <a:gd name="T12" fmla="*/ 0 60000 65536"/>
              <a:gd name="T13" fmla="*/ 0 60000 65536"/>
              <a:gd name="T14" fmla="*/ 0 60000 65536"/>
              <a:gd name="T15" fmla="*/ 0 w 3"/>
              <a:gd name="T16" fmla="*/ 0 h 8"/>
              <a:gd name="T17" fmla="*/ 3 w 3"/>
              <a:gd name="T18" fmla="*/ 8 h 8"/>
            </a:gdLst>
            <a:ahLst/>
            <a:cxnLst>
              <a:cxn ang="T10">
                <a:pos x="T0" y="T1"/>
              </a:cxn>
              <a:cxn ang="T11">
                <a:pos x="T2" y="T3"/>
              </a:cxn>
              <a:cxn ang="T12">
                <a:pos x="T4" y="T5"/>
              </a:cxn>
              <a:cxn ang="T13">
                <a:pos x="T6" y="T7"/>
              </a:cxn>
              <a:cxn ang="T14">
                <a:pos x="T8" y="T9"/>
              </a:cxn>
            </a:cxnLst>
            <a:rect l="T15" t="T16" r="T17" b="T18"/>
            <a:pathLst>
              <a:path w="3" h="8">
                <a:moveTo>
                  <a:pt x="0" y="2"/>
                </a:moveTo>
                <a:lnTo>
                  <a:pt x="2" y="0"/>
                </a:lnTo>
                <a:lnTo>
                  <a:pt x="3" y="1"/>
                </a:lnTo>
                <a:lnTo>
                  <a:pt x="2" y="8"/>
                </a:lnTo>
                <a:lnTo>
                  <a:pt x="0" y="2"/>
                </a:lnTo>
                <a:close/>
              </a:path>
            </a:pathLst>
          </a:custGeom>
          <a:noFill/>
          <a:ln w="15875">
            <a:solidFill>
              <a:srgbClr val="003F48"/>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41683" name="Alabama">
            <a:extLst>
              <a:ext uri="{FF2B5EF4-FFF2-40B4-BE49-F238E27FC236}">
                <a16:creationId xmlns:a16="http://schemas.microsoft.com/office/drawing/2014/main" id="{BF7E030B-7BA2-4BD5-BF33-D9EF84E118EF}"/>
              </a:ext>
              <a:ext uri="{C183D7F6-B498-43B3-948B-1728B52AA6E4}">
                <adec:decorative xmlns:adec="http://schemas.microsoft.com/office/drawing/2017/decorative" val="1"/>
              </a:ext>
            </a:extLst>
          </p:cNvPr>
          <p:cNvSpPr>
            <a:spLocks noChangeAspect="1"/>
          </p:cNvSpPr>
          <p:nvPr/>
        </p:nvSpPr>
        <p:spPr bwMode="auto">
          <a:xfrm>
            <a:off x="5868988" y="3822700"/>
            <a:ext cx="461962" cy="744538"/>
          </a:xfrm>
          <a:custGeom>
            <a:avLst/>
            <a:gdLst>
              <a:gd name="T0" fmla="*/ 0 w 59"/>
              <a:gd name="T1" fmla="*/ 2147483646 h 96"/>
              <a:gd name="T2" fmla="*/ 2147483646 w 59"/>
              <a:gd name="T3" fmla="*/ 2147483646 h 96"/>
              <a:gd name="T4" fmla="*/ 0 w 59"/>
              <a:gd name="T5" fmla="*/ 2147483646 h 96"/>
              <a:gd name="T6" fmla="*/ 2147483646 w 59"/>
              <a:gd name="T7" fmla="*/ 2147483646 h 96"/>
              <a:gd name="T8" fmla="*/ 2147483646 w 59"/>
              <a:gd name="T9" fmla="*/ 2147483646 h 96"/>
              <a:gd name="T10" fmla="*/ 2147483646 w 59"/>
              <a:gd name="T11" fmla="*/ 2147483646 h 96"/>
              <a:gd name="T12" fmla="*/ 2147483646 w 59"/>
              <a:gd name="T13" fmla="*/ 2147483646 h 96"/>
              <a:gd name="T14" fmla="*/ 2147483646 w 59"/>
              <a:gd name="T15" fmla="*/ 2147483646 h 96"/>
              <a:gd name="T16" fmla="*/ 2147483646 w 59"/>
              <a:gd name="T17" fmla="*/ 2147483646 h 96"/>
              <a:gd name="T18" fmla="*/ 2147483646 w 59"/>
              <a:gd name="T19" fmla="*/ 2147483646 h 96"/>
              <a:gd name="T20" fmla="*/ 2147483646 w 59"/>
              <a:gd name="T21" fmla="*/ 2147483646 h 96"/>
              <a:gd name="T22" fmla="*/ 2147483646 w 59"/>
              <a:gd name="T23" fmla="*/ 2147483646 h 96"/>
              <a:gd name="T24" fmla="*/ 2147483646 w 59"/>
              <a:gd name="T25" fmla="*/ 2147483646 h 96"/>
              <a:gd name="T26" fmla="*/ 2147483646 w 59"/>
              <a:gd name="T27" fmla="*/ 2147483646 h 96"/>
              <a:gd name="T28" fmla="*/ 2147483646 w 59"/>
              <a:gd name="T29" fmla="*/ 2147483646 h 96"/>
              <a:gd name="T30" fmla="*/ 2147483646 w 59"/>
              <a:gd name="T31" fmla="*/ 2147483646 h 96"/>
              <a:gd name="T32" fmla="*/ 2147483646 w 59"/>
              <a:gd name="T33" fmla="*/ 2147483646 h 96"/>
              <a:gd name="T34" fmla="*/ 2147483646 w 59"/>
              <a:gd name="T35" fmla="*/ 2147483646 h 96"/>
              <a:gd name="T36" fmla="*/ 2147483646 w 59"/>
              <a:gd name="T37" fmla="*/ 2147483646 h 96"/>
              <a:gd name="T38" fmla="*/ 2147483646 w 59"/>
              <a:gd name="T39" fmla="*/ 2147483646 h 96"/>
              <a:gd name="T40" fmla="*/ 2147483646 w 59"/>
              <a:gd name="T41" fmla="*/ 2147483646 h 96"/>
              <a:gd name="T42" fmla="*/ 2147483646 w 59"/>
              <a:gd name="T43" fmla="*/ 2147483646 h 96"/>
              <a:gd name="T44" fmla="*/ 2147483646 w 59"/>
              <a:gd name="T45" fmla="*/ 0 h 96"/>
              <a:gd name="T46" fmla="*/ 0 w 59"/>
              <a:gd name="T47" fmla="*/ 2147483646 h 9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59"/>
              <a:gd name="T73" fmla="*/ 0 h 96"/>
              <a:gd name="T74" fmla="*/ 59 w 59"/>
              <a:gd name="T75" fmla="*/ 96 h 9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59" h="96">
                <a:moveTo>
                  <a:pt x="0" y="3"/>
                </a:moveTo>
                <a:lnTo>
                  <a:pt x="1" y="5"/>
                </a:lnTo>
                <a:lnTo>
                  <a:pt x="0" y="65"/>
                </a:lnTo>
                <a:lnTo>
                  <a:pt x="4" y="94"/>
                </a:lnTo>
                <a:lnTo>
                  <a:pt x="8" y="94"/>
                </a:lnTo>
                <a:lnTo>
                  <a:pt x="10" y="86"/>
                </a:lnTo>
                <a:lnTo>
                  <a:pt x="11" y="88"/>
                </a:lnTo>
                <a:lnTo>
                  <a:pt x="11" y="92"/>
                </a:lnTo>
                <a:lnTo>
                  <a:pt x="14" y="94"/>
                </a:lnTo>
                <a:lnTo>
                  <a:pt x="10" y="96"/>
                </a:lnTo>
                <a:lnTo>
                  <a:pt x="19" y="94"/>
                </a:lnTo>
                <a:lnTo>
                  <a:pt x="20" y="91"/>
                </a:lnTo>
                <a:lnTo>
                  <a:pt x="19" y="90"/>
                </a:lnTo>
                <a:lnTo>
                  <a:pt x="20" y="88"/>
                </a:lnTo>
                <a:lnTo>
                  <a:pt x="16" y="84"/>
                </a:lnTo>
                <a:lnTo>
                  <a:pt x="16" y="81"/>
                </a:lnTo>
                <a:lnTo>
                  <a:pt x="59" y="77"/>
                </a:lnTo>
                <a:lnTo>
                  <a:pt x="56" y="61"/>
                </a:lnTo>
                <a:lnTo>
                  <a:pt x="56" y="56"/>
                </a:lnTo>
                <a:lnTo>
                  <a:pt x="58" y="53"/>
                </a:lnTo>
                <a:lnTo>
                  <a:pt x="57" y="47"/>
                </a:lnTo>
                <a:lnTo>
                  <a:pt x="52" y="41"/>
                </a:lnTo>
                <a:lnTo>
                  <a:pt x="41" y="0"/>
                </a:lnTo>
                <a:lnTo>
                  <a:pt x="0" y="3"/>
                </a:lnTo>
                <a:close/>
              </a:path>
            </a:pathLst>
          </a:custGeom>
          <a:solidFill>
            <a:srgbClr val="02818A"/>
          </a:solidFill>
          <a:ln w="15875">
            <a:solidFill>
              <a:srgbClr val="003F48"/>
            </a:solidFill>
            <a:prstDash val="solid"/>
            <a:round/>
            <a:headEnd/>
            <a:tailEnd/>
          </a:ln>
        </p:spPr>
        <p:txBody>
          <a:bodyPr/>
          <a:lstStyle/>
          <a:p>
            <a:endParaRPr lang="en-US"/>
          </a:p>
        </p:txBody>
      </p:sp>
      <p:sp>
        <p:nvSpPr>
          <p:cNvPr id="241684" name="Arizona">
            <a:extLst>
              <a:ext uri="{FF2B5EF4-FFF2-40B4-BE49-F238E27FC236}">
                <a16:creationId xmlns:a16="http://schemas.microsoft.com/office/drawing/2014/main" id="{3E438D68-1024-43F8-9575-B40FBD354434}"/>
              </a:ext>
              <a:ext uri="{C183D7F6-B498-43B3-948B-1728B52AA6E4}">
                <adec:decorative xmlns:adec="http://schemas.microsoft.com/office/drawing/2017/decorative" val="1"/>
              </a:ext>
            </a:extLst>
          </p:cNvPr>
          <p:cNvSpPr>
            <a:spLocks noChangeAspect="1"/>
          </p:cNvSpPr>
          <p:nvPr/>
        </p:nvSpPr>
        <p:spPr bwMode="auto">
          <a:xfrm>
            <a:off x="2470150" y="3354388"/>
            <a:ext cx="833438" cy="957262"/>
          </a:xfrm>
          <a:custGeom>
            <a:avLst/>
            <a:gdLst>
              <a:gd name="T0" fmla="*/ 0 w 106"/>
              <a:gd name="T1" fmla="*/ 2147483646 h 123"/>
              <a:gd name="T2" fmla="*/ 2147483646 w 106"/>
              <a:gd name="T3" fmla="*/ 2147483646 h 123"/>
              <a:gd name="T4" fmla="*/ 2147483646 w 106"/>
              <a:gd name="T5" fmla="*/ 2147483646 h 123"/>
              <a:gd name="T6" fmla="*/ 2147483646 w 106"/>
              <a:gd name="T7" fmla="*/ 2147483646 h 123"/>
              <a:gd name="T8" fmla="*/ 2147483646 w 106"/>
              <a:gd name="T9" fmla="*/ 2147483646 h 123"/>
              <a:gd name="T10" fmla="*/ 2147483646 w 106"/>
              <a:gd name="T11" fmla="*/ 2147483646 h 123"/>
              <a:gd name="T12" fmla="*/ 2147483646 w 106"/>
              <a:gd name="T13" fmla="*/ 2147483646 h 123"/>
              <a:gd name="T14" fmla="*/ 2147483646 w 106"/>
              <a:gd name="T15" fmla="*/ 2147483646 h 123"/>
              <a:gd name="T16" fmla="*/ 2147483646 w 106"/>
              <a:gd name="T17" fmla="*/ 2147483646 h 123"/>
              <a:gd name="T18" fmla="*/ 2147483646 w 106"/>
              <a:gd name="T19" fmla="*/ 2147483646 h 123"/>
              <a:gd name="T20" fmla="*/ 2147483646 w 106"/>
              <a:gd name="T21" fmla="*/ 2147483646 h 123"/>
              <a:gd name="T22" fmla="*/ 2147483646 w 106"/>
              <a:gd name="T23" fmla="*/ 0 h 123"/>
              <a:gd name="T24" fmla="*/ 2147483646 w 106"/>
              <a:gd name="T25" fmla="*/ 2147483646 h 123"/>
              <a:gd name="T26" fmla="*/ 2147483646 w 106"/>
              <a:gd name="T27" fmla="*/ 2147483646 h 123"/>
              <a:gd name="T28" fmla="*/ 2147483646 w 106"/>
              <a:gd name="T29" fmla="*/ 2147483646 h 123"/>
              <a:gd name="T30" fmla="*/ 2147483646 w 106"/>
              <a:gd name="T31" fmla="*/ 2147483646 h 123"/>
              <a:gd name="T32" fmla="*/ 2147483646 w 106"/>
              <a:gd name="T33" fmla="*/ 2147483646 h 123"/>
              <a:gd name="T34" fmla="*/ 0 w 106"/>
              <a:gd name="T35" fmla="*/ 2147483646 h 12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06"/>
              <a:gd name="T55" fmla="*/ 0 h 123"/>
              <a:gd name="T56" fmla="*/ 106 w 106"/>
              <a:gd name="T57" fmla="*/ 123 h 123"/>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06" h="123">
                <a:moveTo>
                  <a:pt x="0" y="85"/>
                </a:moveTo>
                <a:lnTo>
                  <a:pt x="7" y="79"/>
                </a:lnTo>
                <a:lnTo>
                  <a:pt x="4" y="74"/>
                </a:lnTo>
                <a:lnTo>
                  <a:pt x="5" y="67"/>
                </a:lnTo>
                <a:lnTo>
                  <a:pt x="12" y="56"/>
                </a:lnTo>
                <a:lnTo>
                  <a:pt x="17" y="52"/>
                </a:lnTo>
                <a:lnTo>
                  <a:pt x="14" y="48"/>
                </a:lnTo>
                <a:lnTo>
                  <a:pt x="13" y="37"/>
                </a:lnTo>
                <a:lnTo>
                  <a:pt x="14" y="16"/>
                </a:lnTo>
                <a:lnTo>
                  <a:pt x="18" y="15"/>
                </a:lnTo>
                <a:lnTo>
                  <a:pt x="24" y="18"/>
                </a:lnTo>
                <a:lnTo>
                  <a:pt x="29" y="0"/>
                </a:lnTo>
                <a:lnTo>
                  <a:pt x="106" y="13"/>
                </a:lnTo>
                <a:lnTo>
                  <a:pt x="90" y="123"/>
                </a:lnTo>
                <a:lnTo>
                  <a:pt x="67" y="120"/>
                </a:lnTo>
                <a:lnTo>
                  <a:pt x="52" y="116"/>
                </a:lnTo>
                <a:lnTo>
                  <a:pt x="22" y="98"/>
                </a:lnTo>
                <a:lnTo>
                  <a:pt x="0" y="85"/>
                </a:lnTo>
                <a:close/>
              </a:path>
            </a:pathLst>
          </a:custGeom>
          <a:solidFill>
            <a:srgbClr val="DCEDC8"/>
          </a:solidFill>
          <a:ln w="15875">
            <a:solidFill>
              <a:srgbClr val="003F48"/>
            </a:solidFill>
            <a:prstDash val="solid"/>
            <a:round/>
            <a:headEnd/>
            <a:tailEnd/>
          </a:ln>
        </p:spPr>
        <p:txBody>
          <a:bodyPr/>
          <a:lstStyle/>
          <a:p>
            <a:endParaRPr lang="en-US"/>
          </a:p>
        </p:txBody>
      </p:sp>
      <p:sp>
        <p:nvSpPr>
          <p:cNvPr id="241685" name="Arkansas">
            <a:extLst>
              <a:ext uri="{FF2B5EF4-FFF2-40B4-BE49-F238E27FC236}">
                <a16:creationId xmlns:a16="http://schemas.microsoft.com/office/drawing/2014/main" id="{4E5D7081-16CF-42CF-96B9-8D8BDC427FFF}"/>
              </a:ext>
              <a:ext uri="{C183D7F6-B498-43B3-948B-1728B52AA6E4}">
                <adec:decorative xmlns:adec="http://schemas.microsoft.com/office/drawing/2017/decorative" val="1"/>
              </a:ext>
            </a:extLst>
          </p:cNvPr>
          <p:cNvSpPr>
            <a:spLocks noChangeAspect="1"/>
          </p:cNvSpPr>
          <p:nvPr/>
        </p:nvSpPr>
        <p:spPr bwMode="auto">
          <a:xfrm>
            <a:off x="5060950" y="3635375"/>
            <a:ext cx="620713" cy="544513"/>
          </a:xfrm>
          <a:custGeom>
            <a:avLst/>
            <a:gdLst>
              <a:gd name="T0" fmla="*/ 0 w 79"/>
              <a:gd name="T1" fmla="*/ 2147483646 h 70"/>
              <a:gd name="T2" fmla="*/ 2147483646 w 79"/>
              <a:gd name="T3" fmla="*/ 2147483646 h 70"/>
              <a:gd name="T4" fmla="*/ 2147483646 w 79"/>
              <a:gd name="T5" fmla="*/ 2147483646 h 70"/>
              <a:gd name="T6" fmla="*/ 2147483646 w 79"/>
              <a:gd name="T7" fmla="*/ 2147483646 h 70"/>
              <a:gd name="T8" fmla="*/ 2147483646 w 79"/>
              <a:gd name="T9" fmla="*/ 2147483646 h 70"/>
              <a:gd name="T10" fmla="*/ 2147483646 w 79"/>
              <a:gd name="T11" fmla="*/ 2147483646 h 70"/>
              <a:gd name="T12" fmla="*/ 2147483646 w 79"/>
              <a:gd name="T13" fmla="*/ 2147483646 h 70"/>
              <a:gd name="T14" fmla="*/ 2147483646 w 79"/>
              <a:gd name="T15" fmla="*/ 2147483646 h 70"/>
              <a:gd name="T16" fmla="*/ 2147483646 w 79"/>
              <a:gd name="T17" fmla="*/ 2147483646 h 70"/>
              <a:gd name="T18" fmla="*/ 2147483646 w 79"/>
              <a:gd name="T19" fmla="*/ 2147483646 h 70"/>
              <a:gd name="T20" fmla="*/ 2147483646 w 79"/>
              <a:gd name="T21" fmla="*/ 2147483646 h 70"/>
              <a:gd name="T22" fmla="*/ 2147483646 w 79"/>
              <a:gd name="T23" fmla="*/ 2147483646 h 70"/>
              <a:gd name="T24" fmla="*/ 2147483646 w 79"/>
              <a:gd name="T25" fmla="*/ 2147483646 h 70"/>
              <a:gd name="T26" fmla="*/ 2147483646 w 79"/>
              <a:gd name="T27" fmla="*/ 2147483646 h 70"/>
              <a:gd name="T28" fmla="*/ 2147483646 w 79"/>
              <a:gd name="T29" fmla="*/ 2147483646 h 70"/>
              <a:gd name="T30" fmla="*/ 2147483646 w 79"/>
              <a:gd name="T31" fmla="*/ 2147483646 h 70"/>
              <a:gd name="T32" fmla="*/ 2147483646 w 79"/>
              <a:gd name="T33" fmla="*/ 2147483646 h 70"/>
              <a:gd name="T34" fmla="*/ 2147483646 w 79"/>
              <a:gd name="T35" fmla="*/ 2147483646 h 70"/>
              <a:gd name="T36" fmla="*/ 2147483646 w 79"/>
              <a:gd name="T37" fmla="*/ 2147483646 h 70"/>
              <a:gd name="T38" fmla="*/ 2147483646 w 79"/>
              <a:gd name="T39" fmla="*/ 0 h 70"/>
              <a:gd name="T40" fmla="*/ 0 w 79"/>
              <a:gd name="T41" fmla="*/ 2147483646 h 70"/>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79"/>
              <a:gd name="T64" fmla="*/ 0 h 70"/>
              <a:gd name="T65" fmla="*/ 79 w 79"/>
              <a:gd name="T66" fmla="*/ 70 h 70"/>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79" h="70">
                <a:moveTo>
                  <a:pt x="0" y="2"/>
                </a:moveTo>
                <a:lnTo>
                  <a:pt x="3" y="24"/>
                </a:lnTo>
                <a:lnTo>
                  <a:pt x="3" y="58"/>
                </a:lnTo>
                <a:lnTo>
                  <a:pt x="4" y="60"/>
                </a:lnTo>
                <a:lnTo>
                  <a:pt x="10" y="60"/>
                </a:lnTo>
                <a:lnTo>
                  <a:pt x="10" y="70"/>
                </a:lnTo>
                <a:lnTo>
                  <a:pt x="57" y="70"/>
                </a:lnTo>
                <a:lnTo>
                  <a:pt x="56" y="59"/>
                </a:lnTo>
                <a:lnTo>
                  <a:pt x="60" y="47"/>
                </a:lnTo>
                <a:lnTo>
                  <a:pt x="66" y="39"/>
                </a:lnTo>
                <a:lnTo>
                  <a:pt x="65" y="37"/>
                </a:lnTo>
                <a:lnTo>
                  <a:pt x="70" y="29"/>
                </a:lnTo>
                <a:lnTo>
                  <a:pt x="72" y="22"/>
                </a:lnTo>
                <a:lnTo>
                  <a:pt x="71" y="21"/>
                </a:lnTo>
                <a:lnTo>
                  <a:pt x="75" y="17"/>
                </a:lnTo>
                <a:lnTo>
                  <a:pt x="79" y="11"/>
                </a:lnTo>
                <a:lnTo>
                  <a:pt x="78" y="9"/>
                </a:lnTo>
                <a:lnTo>
                  <a:pt x="67" y="10"/>
                </a:lnTo>
                <a:lnTo>
                  <a:pt x="70" y="6"/>
                </a:lnTo>
                <a:lnTo>
                  <a:pt x="69" y="0"/>
                </a:lnTo>
                <a:lnTo>
                  <a:pt x="0" y="2"/>
                </a:lnTo>
                <a:close/>
              </a:path>
            </a:pathLst>
          </a:custGeom>
          <a:solidFill>
            <a:srgbClr val="02818A"/>
          </a:solidFill>
          <a:ln w="15875">
            <a:solidFill>
              <a:srgbClr val="003F48"/>
            </a:solidFill>
            <a:prstDash val="solid"/>
            <a:round/>
            <a:headEnd/>
            <a:tailEnd/>
          </a:ln>
        </p:spPr>
        <p:txBody>
          <a:bodyPr/>
          <a:lstStyle/>
          <a:p>
            <a:endParaRPr lang="en-US"/>
          </a:p>
        </p:txBody>
      </p:sp>
      <p:sp>
        <p:nvSpPr>
          <p:cNvPr id="241686" name="California">
            <a:extLst>
              <a:ext uri="{FF2B5EF4-FFF2-40B4-BE49-F238E27FC236}">
                <a16:creationId xmlns:a16="http://schemas.microsoft.com/office/drawing/2014/main" id="{CD9760FE-1D7D-4AE6-AF40-C967A2BC71C2}"/>
              </a:ext>
              <a:ext uri="{C183D7F6-B498-43B3-948B-1728B52AA6E4}">
                <adec:decorative xmlns:adec="http://schemas.microsoft.com/office/drawing/2017/decorative" val="1"/>
              </a:ext>
            </a:extLst>
          </p:cNvPr>
          <p:cNvSpPr>
            <a:spLocks noChangeAspect="1"/>
          </p:cNvSpPr>
          <p:nvPr/>
        </p:nvSpPr>
        <p:spPr bwMode="auto">
          <a:xfrm>
            <a:off x="1638300" y="2320925"/>
            <a:ext cx="966788" cy="1647825"/>
          </a:xfrm>
          <a:custGeom>
            <a:avLst/>
            <a:gdLst>
              <a:gd name="T0" fmla="*/ 2147483646 w 123"/>
              <a:gd name="T1" fmla="*/ 2147483646 h 212"/>
              <a:gd name="T2" fmla="*/ 2147483646 w 123"/>
              <a:gd name="T3" fmla="*/ 2147483646 h 212"/>
              <a:gd name="T4" fmla="*/ 2147483646 w 123"/>
              <a:gd name="T5" fmla="*/ 2147483646 h 212"/>
              <a:gd name="T6" fmla="*/ 2147483646 w 123"/>
              <a:gd name="T7" fmla="*/ 2147483646 h 212"/>
              <a:gd name="T8" fmla="*/ 2147483646 w 123"/>
              <a:gd name="T9" fmla="*/ 2147483646 h 212"/>
              <a:gd name="T10" fmla="*/ 2147483646 w 123"/>
              <a:gd name="T11" fmla="*/ 2147483646 h 212"/>
              <a:gd name="T12" fmla="*/ 2147483646 w 123"/>
              <a:gd name="T13" fmla="*/ 2147483646 h 212"/>
              <a:gd name="T14" fmla="*/ 2147483646 w 123"/>
              <a:gd name="T15" fmla="*/ 2147483646 h 212"/>
              <a:gd name="T16" fmla="*/ 2147483646 w 123"/>
              <a:gd name="T17" fmla="*/ 2147483646 h 212"/>
              <a:gd name="T18" fmla="*/ 2147483646 w 123"/>
              <a:gd name="T19" fmla="*/ 2147483646 h 212"/>
              <a:gd name="T20" fmla="*/ 2147483646 w 123"/>
              <a:gd name="T21" fmla="*/ 2147483646 h 212"/>
              <a:gd name="T22" fmla="*/ 2147483646 w 123"/>
              <a:gd name="T23" fmla="*/ 2147483646 h 212"/>
              <a:gd name="T24" fmla="*/ 2147483646 w 123"/>
              <a:gd name="T25" fmla="*/ 2147483646 h 212"/>
              <a:gd name="T26" fmla="*/ 2147483646 w 123"/>
              <a:gd name="T27" fmla="*/ 2147483646 h 212"/>
              <a:gd name="T28" fmla="*/ 2147483646 w 123"/>
              <a:gd name="T29" fmla="*/ 2147483646 h 212"/>
              <a:gd name="T30" fmla="*/ 2147483646 w 123"/>
              <a:gd name="T31" fmla="*/ 2147483646 h 212"/>
              <a:gd name="T32" fmla="*/ 2147483646 w 123"/>
              <a:gd name="T33" fmla="*/ 2147483646 h 212"/>
              <a:gd name="T34" fmla="*/ 2147483646 w 123"/>
              <a:gd name="T35" fmla="*/ 2147483646 h 212"/>
              <a:gd name="T36" fmla="*/ 2147483646 w 123"/>
              <a:gd name="T37" fmla="*/ 2147483646 h 212"/>
              <a:gd name="T38" fmla="*/ 2147483646 w 123"/>
              <a:gd name="T39" fmla="*/ 2147483646 h 212"/>
              <a:gd name="T40" fmla="*/ 2147483646 w 123"/>
              <a:gd name="T41" fmla="*/ 2147483646 h 212"/>
              <a:gd name="T42" fmla="*/ 2147483646 w 123"/>
              <a:gd name="T43" fmla="*/ 2147483646 h 212"/>
              <a:gd name="T44" fmla="*/ 2147483646 w 123"/>
              <a:gd name="T45" fmla="*/ 2147483646 h 212"/>
              <a:gd name="T46" fmla="*/ 2147483646 w 123"/>
              <a:gd name="T47" fmla="*/ 2147483646 h 212"/>
              <a:gd name="T48" fmla="*/ 2147483646 w 123"/>
              <a:gd name="T49" fmla="*/ 2147483646 h 212"/>
              <a:gd name="T50" fmla="*/ 2147483646 w 123"/>
              <a:gd name="T51" fmla="*/ 2147483646 h 212"/>
              <a:gd name="T52" fmla="*/ 2147483646 w 123"/>
              <a:gd name="T53" fmla="*/ 2147483646 h 212"/>
              <a:gd name="T54" fmla="*/ 2147483646 w 123"/>
              <a:gd name="T55" fmla="*/ 2147483646 h 212"/>
              <a:gd name="T56" fmla="*/ 2147483646 w 123"/>
              <a:gd name="T57" fmla="*/ 2147483646 h 212"/>
              <a:gd name="T58" fmla="*/ 2147483646 w 123"/>
              <a:gd name="T59" fmla="*/ 2147483646 h 212"/>
              <a:gd name="T60" fmla="*/ 2147483646 w 123"/>
              <a:gd name="T61" fmla="*/ 2147483646 h 212"/>
              <a:gd name="T62" fmla="*/ 2147483646 w 123"/>
              <a:gd name="T63" fmla="*/ 2147483646 h 212"/>
              <a:gd name="T64" fmla="*/ 2147483646 w 123"/>
              <a:gd name="T65" fmla="*/ 2147483646 h 212"/>
              <a:gd name="T66" fmla="*/ 2147483646 w 123"/>
              <a:gd name="T67" fmla="*/ 2147483646 h 212"/>
              <a:gd name="T68" fmla="*/ 2147483646 w 123"/>
              <a:gd name="T69" fmla="*/ 2147483646 h 212"/>
              <a:gd name="T70" fmla="*/ 2147483646 w 123"/>
              <a:gd name="T71" fmla="*/ 2147483646 h 212"/>
              <a:gd name="T72" fmla="*/ 2147483646 w 123"/>
              <a:gd name="T73" fmla="*/ 2147483646 h 212"/>
              <a:gd name="T74" fmla="*/ 2147483646 w 123"/>
              <a:gd name="T75" fmla="*/ 2147483646 h 212"/>
              <a:gd name="T76" fmla="*/ 2147483646 w 123"/>
              <a:gd name="T77" fmla="*/ 2147483646 h 212"/>
              <a:gd name="T78" fmla="*/ 2147483646 w 123"/>
              <a:gd name="T79" fmla="*/ 2147483646 h 212"/>
              <a:gd name="T80" fmla="*/ 2147483646 w 123"/>
              <a:gd name="T81" fmla="*/ 2147483646 h 212"/>
              <a:gd name="T82" fmla="*/ 2147483646 w 123"/>
              <a:gd name="T83" fmla="*/ 2147483646 h 212"/>
              <a:gd name="T84" fmla="*/ 2147483646 w 123"/>
              <a:gd name="T85" fmla="*/ 2147483646 h 212"/>
              <a:gd name="T86" fmla="*/ 2147483646 w 123"/>
              <a:gd name="T87" fmla="*/ 2147483646 h 212"/>
              <a:gd name="T88" fmla="*/ 2147483646 w 123"/>
              <a:gd name="T89" fmla="*/ 2147483646 h 212"/>
              <a:gd name="T90" fmla="*/ 2147483646 w 123"/>
              <a:gd name="T91" fmla="*/ 2147483646 h 212"/>
              <a:gd name="T92" fmla="*/ 2147483646 w 123"/>
              <a:gd name="T93" fmla="*/ 2147483646 h 212"/>
              <a:gd name="T94" fmla="*/ 2147483646 w 123"/>
              <a:gd name="T95" fmla="*/ 2147483646 h 212"/>
              <a:gd name="T96" fmla="*/ 2147483646 w 123"/>
              <a:gd name="T97" fmla="*/ 0 h 212"/>
              <a:gd name="T98" fmla="*/ 2147483646 w 123"/>
              <a:gd name="T99" fmla="*/ 2147483646 h 212"/>
              <a:gd name="T100" fmla="*/ 2147483646 w 123"/>
              <a:gd name="T101" fmla="*/ 2147483646 h 212"/>
              <a:gd name="T102" fmla="*/ 0 w 123"/>
              <a:gd name="T103" fmla="*/ 2147483646 h 212"/>
              <a:gd name="T104" fmla="*/ 2147483646 w 123"/>
              <a:gd name="T105" fmla="*/ 2147483646 h 212"/>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23"/>
              <a:gd name="T160" fmla="*/ 0 h 212"/>
              <a:gd name="T161" fmla="*/ 123 w 123"/>
              <a:gd name="T162" fmla="*/ 212 h 212"/>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23" h="212">
                <a:moveTo>
                  <a:pt x="3" y="38"/>
                </a:moveTo>
                <a:lnTo>
                  <a:pt x="4" y="43"/>
                </a:lnTo>
                <a:lnTo>
                  <a:pt x="1" y="59"/>
                </a:lnTo>
                <a:lnTo>
                  <a:pt x="3" y="64"/>
                </a:lnTo>
                <a:lnTo>
                  <a:pt x="13" y="86"/>
                </a:lnTo>
                <a:lnTo>
                  <a:pt x="14" y="85"/>
                </a:lnTo>
                <a:lnTo>
                  <a:pt x="14" y="81"/>
                </a:lnTo>
                <a:lnTo>
                  <a:pt x="16" y="80"/>
                </a:lnTo>
                <a:lnTo>
                  <a:pt x="18" y="81"/>
                </a:lnTo>
                <a:lnTo>
                  <a:pt x="15" y="84"/>
                </a:lnTo>
                <a:lnTo>
                  <a:pt x="16" y="85"/>
                </a:lnTo>
                <a:lnTo>
                  <a:pt x="18" y="95"/>
                </a:lnTo>
                <a:lnTo>
                  <a:pt x="17" y="95"/>
                </a:lnTo>
                <a:lnTo>
                  <a:pt x="13" y="91"/>
                </a:lnTo>
                <a:lnTo>
                  <a:pt x="14" y="87"/>
                </a:lnTo>
                <a:lnTo>
                  <a:pt x="13" y="87"/>
                </a:lnTo>
                <a:lnTo>
                  <a:pt x="11" y="91"/>
                </a:lnTo>
                <a:lnTo>
                  <a:pt x="11" y="100"/>
                </a:lnTo>
                <a:lnTo>
                  <a:pt x="13" y="104"/>
                </a:lnTo>
                <a:lnTo>
                  <a:pt x="18" y="107"/>
                </a:lnTo>
                <a:lnTo>
                  <a:pt x="17" y="112"/>
                </a:lnTo>
                <a:lnTo>
                  <a:pt x="14" y="112"/>
                </a:lnTo>
                <a:lnTo>
                  <a:pt x="13" y="118"/>
                </a:lnTo>
                <a:lnTo>
                  <a:pt x="19" y="130"/>
                </a:lnTo>
                <a:lnTo>
                  <a:pt x="24" y="138"/>
                </a:lnTo>
                <a:lnTo>
                  <a:pt x="23" y="143"/>
                </a:lnTo>
                <a:lnTo>
                  <a:pt x="26" y="146"/>
                </a:lnTo>
                <a:lnTo>
                  <a:pt x="25" y="149"/>
                </a:lnTo>
                <a:lnTo>
                  <a:pt x="23" y="156"/>
                </a:lnTo>
                <a:lnTo>
                  <a:pt x="26" y="159"/>
                </a:lnTo>
                <a:lnTo>
                  <a:pt x="41" y="164"/>
                </a:lnTo>
                <a:lnTo>
                  <a:pt x="47" y="172"/>
                </a:lnTo>
                <a:lnTo>
                  <a:pt x="54" y="175"/>
                </a:lnTo>
                <a:lnTo>
                  <a:pt x="54" y="180"/>
                </a:lnTo>
                <a:lnTo>
                  <a:pt x="59" y="181"/>
                </a:lnTo>
                <a:lnTo>
                  <a:pt x="65" y="190"/>
                </a:lnTo>
                <a:lnTo>
                  <a:pt x="69" y="197"/>
                </a:lnTo>
                <a:lnTo>
                  <a:pt x="69" y="209"/>
                </a:lnTo>
                <a:lnTo>
                  <a:pt x="113" y="212"/>
                </a:lnTo>
                <a:lnTo>
                  <a:pt x="110" y="207"/>
                </a:lnTo>
                <a:lnTo>
                  <a:pt x="111" y="200"/>
                </a:lnTo>
                <a:lnTo>
                  <a:pt x="118" y="189"/>
                </a:lnTo>
                <a:lnTo>
                  <a:pt x="123" y="185"/>
                </a:lnTo>
                <a:lnTo>
                  <a:pt x="120" y="181"/>
                </a:lnTo>
                <a:lnTo>
                  <a:pt x="119" y="170"/>
                </a:lnTo>
                <a:lnTo>
                  <a:pt x="60" y="82"/>
                </a:lnTo>
                <a:lnTo>
                  <a:pt x="56" y="73"/>
                </a:lnTo>
                <a:lnTo>
                  <a:pt x="70" y="16"/>
                </a:lnTo>
                <a:lnTo>
                  <a:pt x="12" y="0"/>
                </a:lnTo>
                <a:lnTo>
                  <a:pt x="10" y="3"/>
                </a:lnTo>
                <a:lnTo>
                  <a:pt x="11" y="11"/>
                </a:lnTo>
                <a:lnTo>
                  <a:pt x="0" y="28"/>
                </a:lnTo>
                <a:lnTo>
                  <a:pt x="3" y="38"/>
                </a:lnTo>
                <a:close/>
              </a:path>
            </a:pathLst>
          </a:custGeom>
          <a:solidFill>
            <a:srgbClr val="02818A"/>
          </a:solidFill>
          <a:ln w="15875">
            <a:solidFill>
              <a:srgbClr val="003F48"/>
            </a:solidFill>
            <a:prstDash val="solid"/>
            <a:round/>
            <a:headEnd/>
            <a:tailEnd/>
          </a:ln>
        </p:spPr>
        <p:txBody>
          <a:bodyPr/>
          <a:lstStyle/>
          <a:p>
            <a:endParaRPr lang="en-US"/>
          </a:p>
        </p:txBody>
      </p:sp>
      <p:sp>
        <p:nvSpPr>
          <p:cNvPr id="241687" name="Colorado">
            <a:extLst>
              <a:ext uri="{FF2B5EF4-FFF2-40B4-BE49-F238E27FC236}">
                <a16:creationId xmlns:a16="http://schemas.microsoft.com/office/drawing/2014/main" id="{7A8FA592-AA97-41D8-9465-E6C0D53A6DC6}"/>
              </a:ext>
              <a:ext uri="{C183D7F6-B498-43B3-948B-1728B52AA6E4}">
                <adec:decorative xmlns:adec="http://schemas.microsoft.com/office/drawing/2017/decorative" val="1"/>
              </a:ext>
            </a:extLst>
          </p:cNvPr>
          <p:cNvSpPr>
            <a:spLocks noChangeAspect="1"/>
          </p:cNvSpPr>
          <p:nvPr/>
        </p:nvSpPr>
        <p:spPr bwMode="auto">
          <a:xfrm>
            <a:off x="3303588" y="2849563"/>
            <a:ext cx="893762" cy="698500"/>
          </a:xfrm>
          <a:custGeom>
            <a:avLst/>
            <a:gdLst>
              <a:gd name="T0" fmla="*/ 0 w 114"/>
              <a:gd name="T1" fmla="*/ 2147483646 h 90"/>
              <a:gd name="T2" fmla="*/ 2147483646 w 114"/>
              <a:gd name="T3" fmla="*/ 0 h 90"/>
              <a:gd name="T4" fmla="*/ 2147483646 w 114"/>
              <a:gd name="T5" fmla="*/ 2147483646 h 90"/>
              <a:gd name="T6" fmla="*/ 2147483646 w 114"/>
              <a:gd name="T7" fmla="*/ 2147483646 h 90"/>
              <a:gd name="T8" fmla="*/ 2147483646 w 114"/>
              <a:gd name="T9" fmla="*/ 2147483646 h 90"/>
              <a:gd name="T10" fmla="*/ 2147483646 w 114"/>
              <a:gd name="T11" fmla="*/ 2147483646 h 90"/>
              <a:gd name="T12" fmla="*/ 2147483646 w 114"/>
              <a:gd name="T13" fmla="*/ 2147483646 h 90"/>
              <a:gd name="T14" fmla="*/ 2147483646 w 114"/>
              <a:gd name="T15" fmla="*/ 2147483646 h 90"/>
              <a:gd name="T16" fmla="*/ 0 w 114"/>
              <a:gd name="T17" fmla="*/ 2147483646 h 9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14"/>
              <a:gd name="T28" fmla="*/ 0 h 90"/>
              <a:gd name="T29" fmla="*/ 114 w 114"/>
              <a:gd name="T30" fmla="*/ 90 h 9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14" h="90">
                <a:moveTo>
                  <a:pt x="0" y="78"/>
                </a:moveTo>
                <a:lnTo>
                  <a:pt x="11" y="0"/>
                </a:lnTo>
                <a:lnTo>
                  <a:pt x="84" y="8"/>
                </a:lnTo>
                <a:lnTo>
                  <a:pt x="114" y="11"/>
                </a:lnTo>
                <a:lnTo>
                  <a:pt x="112" y="30"/>
                </a:lnTo>
                <a:lnTo>
                  <a:pt x="108" y="90"/>
                </a:lnTo>
                <a:lnTo>
                  <a:pt x="94" y="89"/>
                </a:lnTo>
                <a:lnTo>
                  <a:pt x="47" y="84"/>
                </a:lnTo>
                <a:lnTo>
                  <a:pt x="0" y="78"/>
                </a:lnTo>
                <a:close/>
              </a:path>
            </a:pathLst>
          </a:custGeom>
          <a:solidFill>
            <a:srgbClr val="DCEDC8"/>
          </a:solidFill>
          <a:ln w="15875">
            <a:solidFill>
              <a:srgbClr val="003F48"/>
            </a:solidFill>
            <a:prstDash val="solid"/>
            <a:round/>
            <a:headEnd/>
            <a:tailEnd/>
          </a:ln>
        </p:spPr>
        <p:txBody>
          <a:bodyPr/>
          <a:lstStyle/>
          <a:p>
            <a:endParaRPr lang="en-US"/>
          </a:p>
        </p:txBody>
      </p:sp>
      <p:sp>
        <p:nvSpPr>
          <p:cNvPr id="241688" name="Connecticut">
            <a:extLst>
              <a:ext uri="{FF2B5EF4-FFF2-40B4-BE49-F238E27FC236}">
                <a16:creationId xmlns:a16="http://schemas.microsoft.com/office/drawing/2014/main" id="{1B0FE88D-9C25-4FB3-9EB2-A962044A75CB}"/>
              </a:ext>
              <a:ext uri="{C183D7F6-B498-43B3-948B-1728B52AA6E4}">
                <adec:decorative xmlns:adec="http://schemas.microsoft.com/office/drawing/2017/decorative" val="1"/>
              </a:ext>
            </a:extLst>
          </p:cNvPr>
          <p:cNvSpPr>
            <a:spLocks noChangeAspect="1"/>
          </p:cNvSpPr>
          <p:nvPr/>
        </p:nvSpPr>
        <p:spPr bwMode="auto">
          <a:xfrm>
            <a:off x="7439025" y="2468563"/>
            <a:ext cx="203200" cy="201612"/>
          </a:xfrm>
          <a:custGeom>
            <a:avLst/>
            <a:gdLst>
              <a:gd name="T0" fmla="*/ 0 w 26"/>
              <a:gd name="T1" fmla="*/ 2147483646 h 26"/>
              <a:gd name="T2" fmla="*/ 2147483646 w 26"/>
              <a:gd name="T3" fmla="*/ 2147483646 h 26"/>
              <a:gd name="T4" fmla="*/ 2147483646 w 26"/>
              <a:gd name="T5" fmla="*/ 2147483646 h 26"/>
              <a:gd name="T6" fmla="*/ 2147483646 w 26"/>
              <a:gd name="T7" fmla="*/ 2147483646 h 26"/>
              <a:gd name="T8" fmla="*/ 2147483646 w 26"/>
              <a:gd name="T9" fmla="*/ 2147483646 h 26"/>
              <a:gd name="T10" fmla="*/ 2147483646 w 26"/>
              <a:gd name="T11" fmla="*/ 2147483646 h 26"/>
              <a:gd name="T12" fmla="*/ 2147483646 w 26"/>
              <a:gd name="T13" fmla="*/ 2147483646 h 26"/>
              <a:gd name="T14" fmla="*/ 2147483646 w 26"/>
              <a:gd name="T15" fmla="*/ 2147483646 h 26"/>
              <a:gd name="T16" fmla="*/ 2147483646 w 26"/>
              <a:gd name="T17" fmla="*/ 2147483646 h 26"/>
              <a:gd name="T18" fmla="*/ 2147483646 w 26"/>
              <a:gd name="T19" fmla="*/ 2147483646 h 26"/>
              <a:gd name="T20" fmla="*/ 2147483646 w 26"/>
              <a:gd name="T21" fmla="*/ 2147483646 h 26"/>
              <a:gd name="T22" fmla="*/ 2147483646 w 26"/>
              <a:gd name="T23" fmla="*/ 2147483646 h 26"/>
              <a:gd name="T24" fmla="*/ 2147483646 w 26"/>
              <a:gd name="T25" fmla="*/ 2147483646 h 26"/>
              <a:gd name="T26" fmla="*/ 2147483646 w 26"/>
              <a:gd name="T27" fmla="*/ 2147483646 h 26"/>
              <a:gd name="T28" fmla="*/ 2147483646 w 26"/>
              <a:gd name="T29" fmla="*/ 2147483646 h 26"/>
              <a:gd name="T30" fmla="*/ 2147483646 w 26"/>
              <a:gd name="T31" fmla="*/ 0 h 26"/>
              <a:gd name="T32" fmla="*/ 0 w 26"/>
              <a:gd name="T33" fmla="*/ 2147483646 h 2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6"/>
              <a:gd name="T52" fmla="*/ 0 h 26"/>
              <a:gd name="T53" fmla="*/ 26 w 26"/>
              <a:gd name="T54" fmla="*/ 26 h 2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6" h="26">
                <a:moveTo>
                  <a:pt x="0" y="5"/>
                </a:moveTo>
                <a:lnTo>
                  <a:pt x="2" y="19"/>
                </a:lnTo>
                <a:lnTo>
                  <a:pt x="2" y="26"/>
                </a:lnTo>
                <a:lnTo>
                  <a:pt x="4" y="25"/>
                </a:lnTo>
                <a:lnTo>
                  <a:pt x="5" y="23"/>
                </a:lnTo>
                <a:lnTo>
                  <a:pt x="9" y="21"/>
                </a:lnTo>
                <a:lnTo>
                  <a:pt x="11" y="18"/>
                </a:lnTo>
                <a:lnTo>
                  <a:pt x="12" y="19"/>
                </a:lnTo>
                <a:lnTo>
                  <a:pt x="15" y="17"/>
                </a:lnTo>
                <a:lnTo>
                  <a:pt x="19" y="17"/>
                </a:lnTo>
                <a:lnTo>
                  <a:pt x="19" y="15"/>
                </a:lnTo>
                <a:lnTo>
                  <a:pt x="21" y="16"/>
                </a:lnTo>
                <a:lnTo>
                  <a:pt x="22" y="15"/>
                </a:lnTo>
                <a:lnTo>
                  <a:pt x="24" y="15"/>
                </a:lnTo>
                <a:lnTo>
                  <a:pt x="26" y="13"/>
                </a:lnTo>
                <a:lnTo>
                  <a:pt x="24" y="0"/>
                </a:lnTo>
                <a:lnTo>
                  <a:pt x="0" y="5"/>
                </a:lnTo>
                <a:close/>
              </a:path>
            </a:pathLst>
          </a:custGeom>
          <a:solidFill>
            <a:srgbClr val="DCEDC8"/>
          </a:solidFill>
          <a:ln w="15875">
            <a:solidFill>
              <a:srgbClr val="003F48"/>
            </a:solidFill>
            <a:prstDash val="solid"/>
            <a:round/>
            <a:headEnd/>
            <a:tailEnd/>
          </a:ln>
        </p:spPr>
        <p:txBody>
          <a:bodyPr/>
          <a:lstStyle/>
          <a:p>
            <a:endParaRPr lang="en-US"/>
          </a:p>
        </p:txBody>
      </p:sp>
      <p:sp>
        <p:nvSpPr>
          <p:cNvPr id="241689" name="Delaware">
            <a:extLst>
              <a:ext uri="{FF2B5EF4-FFF2-40B4-BE49-F238E27FC236}">
                <a16:creationId xmlns:a16="http://schemas.microsoft.com/office/drawing/2014/main" id="{DFAAFC30-F83D-4660-AFA4-F9056226427A}"/>
              </a:ext>
              <a:ext uri="{C183D7F6-B498-43B3-948B-1728B52AA6E4}">
                <adec:decorative xmlns:adec="http://schemas.microsoft.com/office/drawing/2017/decorative" val="1"/>
              </a:ext>
            </a:extLst>
          </p:cNvPr>
          <p:cNvSpPr>
            <a:spLocks noChangeAspect="1"/>
          </p:cNvSpPr>
          <p:nvPr/>
        </p:nvSpPr>
        <p:spPr bwMode="auto">
          <a:xfrm>
            <a:off x="7256463" y="2895600"/>
            <a:ext cx="127000" cy="211138"/>
          </a:xfrm>
          <a:custGeom>
            <a:avLst/>
            <a:gdLst>
              <a:gd name="T0" fmla="*/ 0 w 16"/>
              <a:gd name="T1" fmla="*/ 2147483646 h 27"/>
              <a:gd name="T2" fmla="*/ 2147483646 w 16"/>
              <a:gd name="T3" fmla="*/ 0 h 27"/>
              <a:gd name="T4" fmla="*/ 2147483646 w 16"/>
              <a:gd name="T5" fmla="*/ 0 h 27"/>
              <a:gd name="T6" fmla="*/ 2147483646 w 16"/>
              <a:gd name="T7" fmla="*/ 2147483646 h 27"/>
              <a:gd name="T8" fmla="*/ 2147483646 w 16"/>
              <a:gd name="T9" fmla="*/ 2147483646 h 27"/>
              <a:gd name="T10" fmla="*/ 2147483646 w 16"/>
              <a:gd name="T11" fmla="*/ 2147483646 h 27"/>
              <a:gd name="T12" fmla="*/ 2147483646 w 16"/>
              <a:gd name="T13" fmla="*/ 2147483646 h 27"/>
              <a:gd name="T14" fmla="*/ 2147483646 w 16"/>
              <a:gd name="T15" fmla="*/ 2147483646 h 27"/>
              <a:gd name="T16" fmla="*/ 2147483646 w 16"/>
              <a:gd name="T17" fmla="*/ 2147483646 h 27"/>
              <a:gd name="T18" fmla="*/ 2147483646 w 16"/>
              <a:gd name="T19" fmla="*/ 2147483646 h 27"/>
              <a:gd name="T20" fmla="*/ 2147483646 w 16"/>
              <a:gd name="T21" fmla="*/ 2147483646 h 27"/>
              <a:gd name="T22" fmla="*/ 2147483646 w 16"/>
              <a:gd name="T23" fmla="*/ 2147483646 h 27"/>
              <a:gd name="T24" fmla="*/ 2147483646 w 16"/>
              <a:gd name="T25" fmla="*/ 2147483646 h 27"/>
              <a:gd name="T26" fmla="*/ 2147483646 w 16"/>
              <a:gd name="T27" fmla="*/ 2147483646 h 27"/>
              <a:gd name="T28" fmla="*/ 2147483646 w 16"/>
              <a:gd name="T29" fmla="*/ 2147483646 h 27"/>
              <a:gd name="T30" fmla="*/ 2147483646 w 16"/>
              <a:gd name="T31" fmla="*/ 2147483646 h 27"/>
              <a:gd name="T32" fmla="*/ 2147483646 w 16"/>
              <a:gd name="T33" fmla="*/ 2147483646 h 27"/>
              <a:gd name="T34" fmla="*/ 2147483646 w 16"/>
              <a:gd name="T35" fmla="*/ 2147483646 h 27"/>
              <a:gd name="T36" fmla="*/ 2147483646 w 16"/>
              <a:gd name="T37" fmla="*/ 2147483646 h 27"/>
              <a:gd name="T38" fmla="*/ 0 w 16"/>
              <a:gd name="T39" fmla="*/ 2147483646 h 27"/>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16"/>
              <a:gd name="T61" fmla="*/ 0 h 27"/>
              <a:gd name="T62" fmla="*/ 16 w 16"/>
              <a:gd name="T63" fmla="*/ 27 h 27"/>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16" h="27">
                <a:moveTo>
                  <a:pt x="0" y="3"/>
                </a:moveTo>
                <a:lnTo>
                  <a:pt x="2" y="0"/>
                </a:lnTo>
                <a:lnTo>
                  <a:pt x="5" y="0"/>
                </a:lnTo>
                <a:lnTo>
                  <a:pt x="4" y="3"/>
                </a:lnTo>
                <a:lnTo>
                  <a:pt x="3" y="4"/>
                </a:lnTo>
                <a:lnTo>
                  <a:pt x="4" y="7"/>
                </a:lnTo>
                <a:lnTo>
                  <a:pt x="5" y="9"/>
                </a:lnTo>
                <a:lnTo>
                  <a:pt x="7" y="11"/>
                </a:lnTo>
                <a:lnTo>
                  <a:pt x="8" y="14"/>
                </a:lnTo>
                <a:lnTo>
                  <a:pt x="10" y="17"/>
                </a:lnTo>
                <a:lnTo>
                  <a:pt x="12" y="18"/>
                </a:lnTo>
                <a:lnTo>
                  <a:pt x="14" y="19"/>
                </a:lnTo>
                <a:lnTo>
                  <a:pt x="15" y="21"/>
                </a:lnTo>
                <a:lnTo>
                  <a:pt x="13" y="23"/>
                </a:lnTo>
                <a:lnTo>
                  <a:pt x="15" y="23"/>
                </a:lnTo>
                <a:lnTo>
                  <a:pt x="16" y="25"/>
                </a:lnTo>
                <a:lnTo>
                  <a:pt x="12" y="26"/>
                </a:lnTo>
                <a:lnTo>
                  <a:pt x="6" y="27"/>
                </a:lnTo>
                <a:lnTo>
                  <a:pt x="6" y="25"/>
                </a:lnTo>
                <a:lnTo>
                  <a:pt x="0" y="3"/>
                </a:lnTo>
                <a:close/>
              </a:path>
            </a:pathLst>
          </a:custGeom>
          <a:solidFill>
            <a:srgbClr val="02818A"/>
          </a:solidFill>
          <a:ln w="15875">
            <a:solidFill>
              <a:srgbClr val="003F48"/>
            </a:solidFill>
            <a:prstDash val="solid"/>
            <a:round/>
            <a:headEnd/>
            <a:tailEnd/>
          </a:ln>
        </p:spPr>
        <p:txBody>
          <a:bodyPr/>
          <a:lstStyle/>
          <a:p>
            <a:endParaRPr lang="en-US"/>
          </a:p>
        </p:txBody>
      </p:sp>
      <p:sp>
        <p:nvSpPr>
          <p:cNvPr id="241690" name="Freeform 27">
            <a:extLst>
              <a:ext uri="{FF2B5EF4-FFF2-40B4-BE49-F238E27FC236}">
                <a16:creationId xmlns:a16="http://schemas.microsoft.com/office/drawing/2014/main" id="{3A9856A2-98CE-4318-A4A5-2978E369D989}"/>
              </a:ext>
              <a:ext uri="{C183D7F6-B498-43B3-948B-1728B52AA6E4}">
                <adec:decorative xmlns:adec="http://schemas.microsoft.com/office/drawing/2017/decorative" val="1"/>
              </a:ext>
            </a:extLst>
          </p:cNvPr>
          <p:cNvSpPr>
            <a:spLocks noChangeAspect="1"/>
          </p:cNvSpPr>
          <p:nvPr/>
        </p:nvSpPr>
        <p:spPr bwMode="auto">
          <a:xfrm>
            <a:off x="7123113" y="3060700"/>
            <a:ext cx="23812" cy="20638"/>
          </a:xfrm>
          <a:custGeom>
            <a:avLst/>
            <a:gdLst>
              <a:gd name="T0" fmla="*/ 0 w 3"/>
              <a:gd name="T1" fmla="*/ 2147483646 h 3"/>
              <a:gd name="T2" fmla="*/ 2147483646 w 3"/>
              <a:gd name="T3" fmla="*/ 0 h 3"/>
              <a:gd name="T4" fmla="*/ 2147483646 w 3"/>
              <a:gd name="T5" fmla="*/ 2147483646 h 3"/>
              <a:gd name="T6" fmla="*/ 2147483646 w 3"/>
              <a:gd name="T7" fmla="*/ 2147483646 h 3"/>
              <a:gd name="T8" fmla="*/ 0 w 3"/>
              <a:gd name="T9" fmla="*/ 2147483646 h 3"/>
              <a:gd name="T10" fmla="*/ 0 60000 65536"/>
              <a:gd name="T11" fmla="*/ 0 60000 65536"/>
              <a:gd name="T12" fmla="*/ 0 60000 65536"/>
              <a:gd name="T13" fmla="*/ 0 60000 65536"/>
              <a:gd name="T14" fmla="*/ 0 60000 65536"/>
              <a:gd name="T15" fmla="*/ 0 w 3"/>
              <a:gd name="T16" fmla="*/ 0 h 3"/>
              <a:gd name="T17" fmla="*/ 3 w 3"/>
              <a:gd name="T18" fmla="*/ 3 h 3"/>
            </a:gdLst>
            <a:ahLst/>
            <a:cxnLst>
              <a:cxn ang="T10">
                <a:pos x="T0" y="T1"/>
              </a:cxn>
              <a:cxn ang="T11">
                <a:pos x="T2" y="T3"/>
              </a:cxn>
              <a:cxn ang="T12">
                <a:pos x="T4" y="T5"/>
              </a:cxn>
              <a:cxn ang="T13">
                <a:pos x="T6" y="T7"/>
              </a:cxn>
              <a:cxn ang="T14">
                <a:pos x="T8" y="T9"/>
              </a:cxn>
            </a:cxnLst>
            <a:rect l="T15" t="T16" r="T17" b="T18"/>
            <a:pathLst>
              <a:path w="3" h="3">
                <a:moveTo>
                  <a:pt x="0" y="1"/>
                </a:moveTo>
                <a:lnTo>
                  <a:pt x="2" y="0"/>
                </a:lnTo>
                <a:lnTo>
                  <a:pt x="3" y="2"/>
                </a:lnTo>
                <a:lnTo>
                  <a:pt x="2" y="3"/>
                </a:lnTo>
                <a:lnTo>
                  <a:pt x="0" y="1"/>
                </a:lnTo>
                <a:close/>
              </a:path>
            </a:pathLst>
          </a:custGeom>
          <a:noFill/>
          <a:ln w="15875">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41691" name="Georgia">
            <a:extLst>
              <a:ext uri="{FF2B5EF4-FFF2-40B4-BE49-F238E27FC236}">
                <a16:creationId xmlns:a16="http://schemas.microsoft.com/office/drawing/2014/main" id="{9A41638F-1CB8-4DB0-B966-6B005FC0F649}"/>
              </a:ext>
              <a:ext uri="{C183D7F6-B498-43B3-948B-1728B52AA6E4}">
                <adec:decorative xmlns:adec="http://schemas.microsoft.com/office/drawing/2017/decorative" val="1"/>
              </a:ext>
            </a:extLst>
          </p:cNvPr>
          <p:cNvSpPr>
            <a:spLocks noChangeAspect="1"/>
          </p:cNvSpPr>
          <p:nvPr/>
        </p:nvSpPr>
        <p:spPr bwMode="auto">
          <a:xfrm>
            <a:off x="6191250" y="3783013"/>
            <a:ext cx="665163" cy="684212"/>
          </a:xfrm>
          <a:custGeom>
            <a:avLst/>
            <a:gdLst>
              <a:gd name="T0" fmla="*/ 0 w 85"/>
              <a:gd name="T1" fmla="*/ 2147483646 h 88"/>
              <a:gd name="T2" fmla="*/ 2147483646 w 85"/>
              <a:gd name="T3" fmla="*/ 2147483646 h 88"/>
              <a:gd name="T4" fmla="*/ 2147483646 w 85"/>
              <a:gd name="T5" fmla="*/ 2147483646 h 88"/>
              <a:gd name="T6" fmla="*/ 2147483646 w 85"/>
              <a:gd name="T7" fmla="*/ 2147483646 h 88"/>
              <a:gd name="T8" fmla="*/ 2147483646 w 85"/>
              <a:gd name="T9" fmla="*/ 2147483646 h 88"/>
              <a:gd name="T10" fmla="*/ 2147483646 w 85"/>
              <a:gd name="T11" fmla="*/ 2147483646 h 88"/>
              <a:gd name="T12" fmla="*/ 2147483646 w 85"/>
              <a:gd name="T13" fmla="*/ 2147483646 h 88"/>
              <a:gd name="T14" fmla="*/ 2147483646 w 85"/>
              <a:gd name="T15" fmla="*/ 2147483646 h 88"/>
              <a:gd name="T16" fmla="*/ 2147483646 w 85"/>
              <a:gd name="T17" fmla="*/ 2147483646 h 88"/>
              <a:gd name="T18" fmla="*/ 2147483646 w 85"/>
              <a:gd name="T19" fmla="*/ 2147483646 h 88"/>
              <a:gd name="T20" fmla="*/ 2147483646 w 85"/>
              <a:gd name="T21" fmla="*/ 2147483646 h 88"/>
              <a:gd name="T22" fmla="*/ 2147483646 w 85"/>
              <a:gd name="T23" fmla="*/ 2147483646 h 88"/>
              <a:gd name="T24" fmla="*/ 2147483646 w 85"/>
              <a:gd name="T25" fmla="*/ 2147483646 h 88"/>
              <a:gd name="T26" fmla="*/ 2147483646 w 85"/>
              <a:gd name="T27" fmla="*/ 2147483646 h 88"/>
              <a:gd name="T28" fmla="*/ 2147483646 w 85"/>
              <a:gd name="T29" fmla="*/ 2147483646 h 88"/>
              <a:gd name="T30" fmla="*/ 2147483646 w 85"/>
              <a:gd name="T31" fmla="*/ 2147483646 h 88"/>
              <a:gd name="T32" fmla="*/ 2147483646 w 85"/>
              <a:gd name="T33" fmla="*/ 2147483646 h 88"/>
              <a:gd name="T34" fmla="*/ 2147483646 w 85"/>
              <a:gd name="T35" fmla="*/ 2147483646 h 88"/>
              <a:gd name="T36" fmla="*/ 2147483646 w 85"/>
              <a:gd name="T37" fmla="*/ 2147483646 h 88"/>
              <a:gd name="T38" fmla="*/ 2147483646 w 85"/>
              <a:gd name="T39" fmla="*/ 2147483646 h 88"/>
              <a:gd name="T40" fmla="*/ 2147483646 w 85"/>
              <a:gd name="T41" fmla="*/ 2147483646 h 88"/>
              <a:gd name="T42" fmla="*/ 2147483646 w 85"/>
              <a:gd name="T43" fmla="*/ 2147483646 h 88"/>
              <a:gd name="T44" fmla="*/ 2147483646 w 85"/>
              <a:gd name="T45" fmla="*/ 2147483646 h 88"/>
              <a:gd name="T46" fmla="*/ 2147483646 w 85"/>
              <a:gd name="T47" fmla="*/ 2147483646 h 88"/>
              <a:gd name="T48" fmla="*/ 2147483646 w 85"/>
              <a:gd name="T49" fmla="*/ 2147483646 h 88"/>
              <a:gd name="T50" fmla="*/ 2147483646 w 85"/>
              <a:gd name="T51" fmla="*/ 2147483646 h 88"/>
              <a:gd name="T52" fmla="*/ 2147483646 w 85"/>
              <a:gd name="T53" fmla="*/ 2147483646 h 88"/>
              <a:gd name="T54" fmla="*/ 2147483646 w 85"/>
              <a:gd name="T55" fmla="*/ 2147483646 h 88"/>
              <a:gd name="T56" fmla="*/ 2147483646 w 85"/>
              <a:gd name="T57" fmla="*/ 2147483646 h 88"/>
              <a:gd name="T58" fmla="*/ 2147483646 w 85"/>
              <a:gd name="T59" fmla="*/ 2147483646 h 88"/>
              <a:gd name="T60" fmla="*/ 2147483646 w 85"/>
              <a:gd name="T61" fmla="*/ 2147483646 h 88"/>
              <a:gd name="T62" fmla="*/ 2147483646 w 85"/>
              <a:gd name="T63" fmla="*/ 2147483646 h 88"/>
              <a:gd name="T64" fmla="*/ 2147483646 w 85"/>
              <a:gd name="T65" fmla="*/ 2147483646 h 88"/>
              <a:gd name="T66" fmla="*/ 2147483646 w 85"/>
              <a:gd name="T67" fmla="*/ 2147483646 h 88"/>
              <a:gd name="T68" fmla="*/ 2147483646 w 85"/>
              <a:gd name="T69" fmla="*/ 2147483646 h 88"/>
              <a:gd name="T70" fmla="*/ 2147483646 w 85"/>
              <a:gd name="T71" fmla="*/ 2147483646 h 88"/>
              <a:gd name="T72" fmla="*/ 2147483646 w 85"/>
              <a:gd name="T73" fmla="*/ 2147483646 h 88"/>
              <a:gd name="T74" fmla="*/ 2147483646 w 85"/>
              <a:gd name="T75" fmla="*/ 2147483646 h 88"/>
              <a:gd name="T76" fmla="*/ 2147483646 w 85"/>
              <a:gd name="T77" fmla="*/ 2147483646 h 88"/>
              <a:gd name="T78" fmla="*/ 2147483646 w 85"/>
              <a:gd name="T79" fmla="*/ 2147483646 h 88"/>
              <a:gd name="T80" fmla="*/ 2147483646 w 85"/>
              <a:gd name="T81" fmla="*/ 0 h 88"/>
              <a:gd name="T82" fmla="*/ 2147483646 w 85"/>
              <a:gd name="T83" fmla="*/ 2147483646 h 88"/>
              <a:gd name="T84" fmla="*/ 0 w 85"/>
              <a:gd name="T85" fmla="*/ 2147483646 h 88"/>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85"/>
              <a:gd name="T130" fmla="*/ 0 h 88"/>
              <a:gd name="T131" fmla="*/ 85 w 85"/>
              <a:gd name="T132" fmla="*/ 88 h 88"/>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85" h="88">
                <a:moveTo>
                  <a:pt x="0" y="5"/>
                </a:moveTo>
                <a:lnTo>
                  <a:pt x="11" y="46"/>
                </a:lnTo>
                <a:lnTo>
                  <a:pt x="16" y="52"/>
                </a:lnTo>
                <a:lnTo>
                  <a:pt x="17" y="58"/>
                </a:lnTo>
                <a:lnTo>
                  <a:pt x="15" y="61"/>
                </a:lnTo>
                <a:lnTo>
                  <a:pt x="15" y="66"/>
                </a:lnTo>
                <a:lnTo>
                  <a:pt x="18" y="82"/>
                </a:lnTo>
                <a:lnTo>
                  <a:pt x="21" y="87"/>
                </a:lnTo>
                <a:lnTo>
                  <a:pt x="66" y="84"/>
                </a:lnTo>
                <a:lnTo>
                  <a:pt x="67" y="88"/>
                </a:lnTo>
                <a:lnTo>
                  <a:pt x="70" y="88"/>
                </a:lnTo>
                <a:lnTo>
                  <a:pt x="68" y="81"/>
                </a:lnTo>
                <a:lnTo>
                  <a:pt x="70" y="79"/>
                </a:lnTo>
                <a:lnTo>
                  <a:pt x="77" y="80"/>
                </a:lnTo>
                <a:lnTo>
                  <a:pt x="78" y="75"/>
                </a:lnTo>
                <a:lnTo>
                  <a:pt x="77" y="74"/>
                </a:lnTo>
                <a:lnTo>
                  <a:pt x="78" y="73"/>
                </a:lnTo>
                <a:lnTo>
                  <a:pt x="76" y="72"/>
                </a:lnTo>
                <a:lnTo>
                  <a:pt x="77" y="70"/>
                </a:lnTo>
                <a:lnTo>
                  <a:pt x="77" y="68"/>
                </a:lnTo>
                <a:lnTo>
                  <a:pt x="80" y="66"/>
                </a:lnTo>
                <a:lnTo>
                  <a:pt x="79" y="63"/>
                </a:lnTo>
                <a:lnTo>
                  <a:pt x="80" y="63"/>
                </a:lnTo>
                <a:lnTo>
                  <a:pt x="81" y="60"/>
                </a:lnTo>
                <a:lnTo>
                  <a:pt x="80" y="59"/>
                </a:lnTo>
                <a:lnTo>
                  <a:pt x="82" y="58"/>
                </a:lnTo>
                <a:lnTo>
                  <a:pt x="81" y="56"/>
                </a:lnTo>
                <a:lnTo>
                  <a:pt x="83" y="56"/>
                </a:lnTo>
                <a:lnTo>
                  <a:pt x="85" y="53"/>
                </a:lnTo>
                <a:lnTo>
                  <a:pt x="84" y="52"/>
                </a:lnTo>
                <a:lnTo>
                  <a:pt x="81" y="52"/>
                </a:lnTo>
                <a:lnTo>
                  <a:pt x="79" y="49"/>
                </a:lnTo>
                <a:lnTo>
                  <a:pt x="76" y="43"/>
                </a:lnTo>
                <a:lnTo>
                  <a:pt x="74" y="43"/>
                </a:lnTo>
                <a:lnTo>
                  <a:pt x="70" y="35"/>
                </a:lnTo>
                <a:lnTo>
                  <a:pt x="65" y="31"/>
                </a:lnTo>
                <a:lnTo>
                  <a:pt x="61" y="26"/>
                </a:lnTo>
                <a:lnTo>
                  <a:pt x="51" y="19"/>
                </a:lnTo>
                <a:lnTo>
                  <a:pt x="47" y="13"/>
                </a:lnTo>
                <a:lnTo>
                  <a:pt x="37" y="6"/>
                </a:lnTo>
                <a:lnTo>
                  <a:pt x="40" y="0"/>
                </a:lnTo>
                <a:lnTo>
                  <a:pt x="21" y="2"/>
                </a:lnTo>
                <a:lnTo>
                  <a:pt x="0" y="5"/>
                </a:lnTo>
                <a:close/>
              </a:path>
            </a:pathLst>
          </a:custGeom>
          <a:solidFill>
            <a:srgbClr val="02818A"/>
          </a:solidFill>
          <a:ln w="15875">
            <a:solidFill>
              <a:srgbClr val="003F48"/>
            </a:solidFill>
            <a:prstDash val="solid"/>
            <a:round/>
            <a:headEnd/>
            <a:tailEnd/>
          </a:ln>
        </p:spPr>
        <p:txBody>
          <a:bodyPr/>
          <a:lstStyle/>
          <a:p>
            <a:endParaRPr lang="en-US"/>
          </a:p>
        </p:txBody>
      </p:sp>
      <p:sp>
        <p:nvSpPr>
          <p:cNvPr id="241692" name="Idaho">
            <a:extLst>
              <a:ext uri="{FF2B5EF4-FFF2-40B4-BE49-F238E27FC236}">
                <a16:creationId xmlns:a16="http://schemas.microsoft.com/office/drawing/2014/main" id="{6FA88172-3159-437F-B899-5BF01AC53689}"/>
              </a:ext>
              <a:ext uri="{C183D7F6-B498-43B3-948B-1728B52AA6E4}">
                <adec:decorative xmlns:adec="http://schemas.microsoft.com/office/drawing/2017/decorative" val="1"/>
              </a:ext>
            </a:extLst>
          </p:cNvPr>
          <p:cNvSpPr>
            <a:spLocks noChangeAspect="1"/>
          </p:cNvSpPr>
          <p:nvPr/>
        </p:nvSpPr>
        <p:spPr bwMode="auto">
          <a:xfrm>
            <a:off x="2519363" y="1497013"/>
            <a:ext cx="728662" cy="1166812"/>
          </a:xfrm>
          <a:custGeom>
            <a:avLst/>
            <a:gdLst>
              <a:gd name="T0" fmla="*/ 0 w 93"/>
              <a:gd name="T1" fmla="*/ 2147483646 h 150"/>
              <a:gd name="T2" fmla="*/ 2147483646 w 93"/>
              <a:gd name="T3" fmla="*/ 2147483646 h 150"/>
              <a:gd name="T4" fmla="*/ 2147483646 w 93"/>
              <a:gd name="T5" fmla="*/ 2147483646 h 150"/>
              <a:gd name="T6" fmla="*/ 2147483646 w 93"/>
              <a:gd name="T7" fmla="*/ 2147483646 h 150"/>
              <a:gd name="T8" fmla="*/ 2147483646 w 93"/>
              <a:gd name="T9" fmla="*/ 2147483646 h 150"/>
              <a:gd name="T10" fmla="*/ 2147483646 w 93"/>
              <a:gd name="T11" fmla="*/ 2147483646 h 150"/>
              <a:gd name="T12" fmla="*/ 2147483646 w 93"/>
              <a:gd name="T13" fmla="*/ 2147483646 h 150"/>
              <a:gd name="T14" fmla="*/ 2147483646 w 93"/>
              <a:gd name="T15" fmla="*/ 2147483646 h 150"/>
              <a:gd name="T16" fmla="*/ 2147483646 w 93"/>
              <a:gd name="T17" fmla="*/ 2147483646 h 150"/>
              <a:gd name="T18" fmla="*/ 2147483646 w 93"/>
              <a:gd name="T19" fmla="*/ 2147483646 h 150"/>
              <a:gd name="T20" fmla="*/ 2147483646 w 93"/>
              <a:gd name="T21" fmla="*/ 2147483646 h 150"/>
              <a:gd name="T22" fmla="*/ 2147483646 w 93"/>
              <a:gd name="T23" fmla="*/ 0 h 150"/>
              <a:gd name="T24" fmla="*/ 2147483646 w 93"/>
              <a:gd name="T25" fmla="*/ 2147483646 h 150"/>
              <a:gd name="T26" fmla="*/ 2147483646 w 93"/>
              <a:gd name="T27" fmla="*/ 2147483646 h 150"/>
              <a:gd name="T28" fmla="*/ 2147483646 w 93"/>
              <a:gd name="T29" fmla="*/ 2147483646 h 150"/>
              <a:gd name="T30" fmla="*/ 2147483646 w 93"/>
              <a:gd name="T31" fmla="*/ 2147483646 h 150"/>
              <a:gd name="T32" fmla="*/ 2147483646 w 93"/>
              <a:gd name="T33" fmla="*/ 2147483646 h 150"/>
              <a:gd name="T34" fmla="*/ 2147483646 w 93"/>
              <a:gd name="T35" fmla="*/ 2147483646 h 150"/>
              <a:gd name="T36" fmla="*/ 2147483646 w 93"/>
              <a:gd name="T37" fmla="*/ 2147483646 h 150"/>
              <a:gd name="T38" fmla="*/ 2147483646 w 93"/>
              <a:gd name="T39" fmla="*/ 2147483646 h 150"/>
              <a:gd name="T40" fmla="*/ 2147483646 w 93"/>
              <a:gd name="T41" fmla="*/ 2147483646 h 150"/>
              <a:gd name="T42" fmla="*/ 2147483646 w 93"/>
              <a:gd name="T43" fmla="*/ 2147483646 h 150"/>
              <a:gd name="T44" fmla="*/ 2147483646 w 93"/>
              <a:gd name="T45" fmla="*/ 2147483646 h 150"/>
              <a:gd name="T46" fmla="*/ 2147483646 w 93"/>
              <a:gd name="T47" fmla="*/ 2147483646 h 150"/>
              <a:gd name="T48" fmla="*/ 2147483646 w 93"/>
              <a:gd name="T49" fmla="*/ 2147483646 h 150"/>
              <a:gd name="T50" fmla="*/ 2147483646 w 93"/>
              <a:gd name="T51" fmla="*/ 2147483646 h 150"/>
              <a:gd name="T52" fmla="*/ 2147483646 w 93"/>
              <a:gd name="T53" fmla="*/ 2147483646 h 150"/>
              <a:gd name="T54" fmla="*/ 2147483646 w 93"/>
              <a:gd name="T55" fmla="*/ 2147483646 h 150"/>
              <a:gd name="T56" fmla="*/ 2147483646 w 93"/>
              <a:gd name="T57" fmla="*/ 2147483646 h 150"/>
              <a:gd name="T58" fmla="*/ 2147483646 w 93"/>
              <a:gd name="T59" fmla="*/ 2147483646 h 150"/>
              <a:gd name="T60" fmla="*/ 2147483646 w 93"/>
              <a:gd name="T61" fmla="*/ 2147483646 h 150"/>
              <a:gd name="T62" fmla="*/ 2147483646 w 93"/>
              <a:gd name="T63" fmla="*/ 2147483646 h 150"/>
              <a:gd name="T64" fmla="*/ 2147483646 w 93"/>
              <a:gd name="T65" fmla="*/ 2147483646 h 150"/>
              <a:gd name="T66" fmla="*/ 2147483646 w 93"/>
              <a:gd name="T67" fmla="*/ 2147483646 h 150"/>
              <a:gd name="T68" fmla="*/ 2147483646 w 93"/>
              <a:gd name="T69" fmla="*/ 2147483646 h 150"/>
              <a:gd name="T70" fmla="*/ 2147483646 w 93"/>
              <a:gd name="T71" fmla="*/ 2147483646 h 150"/>
              <a:gd name="T72" fmla="*/ 2147483646 w 93"/>
              <a:gd name="T73" fmla="*/ 2147483646 h 150"/>
              <a:gd name="T74" fmla="*/ 2147483646 w 93"/>
              <a:gd name="T75" fmla="*/ 2147483646 h 150"/>
              <a:gd name="T76" fmla="*/ 2147483646 w 93"/>
              <a:gd name="T77" fmla="*/ 2147483646 h 150"/>
              <a:gd name="T78" fmla="*/ 2147483646 w 93"/>
              <a:gd name="T79" fmla="*/ 2147483646 h 150"/>
              <a:gd name="T80" fmla="*/ 2147483646 w 93"/>
              <a:gd name="T81" fmla="*/ 2147483646 h 150"/>
              <a:gd name="T82" fmla="*/ 0 w 93"/>
              <a:gd name="T83" fmla="*/ 2147483646 h 150"/>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93"/>
              <a:gd name="T127" fmla="*/ 0 h 150"/>
              <a:gd name="T128" fmla="*/ 93 w 93"/>
              <a:gd name="T129" fmla="*/ 150 h 150"/>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93" h="150">
                <a:moveTo>
                  <a:pt x="0" y="133"/>
                </a:moveTo>
                <a:lnTo>
                  <a:pt x="7" y="101"/>
                </a:lnTo>
                <a:lnTo>
                  <a:pt x="11" y="92"/>
                </a:lnTo>
                <a:lnTo>
                  <a:pt x="8" y="88"/>
                </a:lnTo>
                <a:lnTo>
                  <a:pt x="9" y="84"/>
                </a:lnTo>
                <a:lnTo>
                  <a:pt x="15" y="79"/>
                </a:lnTo>
                <a:lnTo>
                  <a:pt x="20" y="71"/>
                </a:lnTo>
                <a:lnTo>
                  <a:pt x="24" y="65"/>
                </a:lnTo>
                <a:lnTo>
                  <a:pt x="21" y="60"/>
                </a:lnTo>
                <a:lnTo>
                  <a:pt x="19" y="56"/>
                </a:lnTo>
                <a:lnTo>
                  <a:pt x="20" y="48"/>
                </a:lnTo>
                <a:lnTo>
                  <a:pt x="31" y="0"/>
                </a:lnTo>
                <a:lnTo>
                  <a:pt x="44" y="2"/>
                </a:lnTo>
                <a:lnTo>
                  <a:pt x="40" y="21"/>
                </a:lnTo>
                <a:lnTo>
                  <a:pt x="42" y="28"/>
                </a:lnTo>
                <a:lnTo>
                  <a:pt x="42" y="32"/>
                </a:lnTo>
                <a:lnTo>
                  <a:pt x="41" y="33"/>
                </a:lnTo>
                <a:lnTo>
                  <a:pt x="46" y="37"/>
                </a:lnTo>
                <a:lnTo>
                  <a:pt x="51" y="49"/>
                </a:lnTo>
                <a:lnTo>
                  <a:pt x="52" y="49"/>
                </a:lnTo>
                <a:lnTo>
                  <a:pt x="52" y="51"/>
                </a:lnTo>
                <a:lnTo>
                  <a:pt x="55" y="51"/>
                </a:lnTo>
                <a:lnTo>
                  <a:pt x="57" y="52"/>
                </a:lnTo>
                <a:lnTo>
                  <a:pt x="52" y="60"/>
                </a:lnTo>
                <a:lnTo>
                  <a:pt x="53" y="66"/>
                </a:lnTo>
                <a:lnTo>
                  <a:pt x="50" y="72"/>
                </a:lnTo>
                <a:lnTo>
                  <a:pt x="51" y="74"/>
                </a:lnTo>
                <a:lnTo>
                  <a:pt x="58" y="71"/>
                </a:lnTo>
                <a:lnTo>
                  <a:pt x="63" y="90"/>
                </a:lnTo>
                <a:lnTo>
                  <a:pt x="66" y="91"/>
                </a:lnTo>
                <a:lnTo>
                  <a:pt x="66" y="97"/>
                </a:lnTo>
                <a:lnTo>
                  <a:pt x="69" y="99"/>
                </a:lnTo>
                <a:lnTo>
                  <a:pt x="71" y="97"/>
                </a:lnTo>
                <a:lnTo>
                  <a:pt x="75" y="99"/>
                </a:lnTo>
                <a:lnTo>
                  <a:pt x="77" y="97"/>
                </a:lnTo>
                <a:lnTo>
                  <a:pt x="86" y="99"/>
                </a:lnTo>
                <a:lnTo>
                  <a:pt x="88" y="99"/>
                </a:lnTo>
                <a:lnTo>
                  <a:pt x="90" y="95"/>
                </a:lnTo>
                <a:lnTo>
                  <a:pt x="93" y="101"/>
                </a:lnTo>
                <a:lnTo>
                  <a:pt x="85" y="150"/>
                </a:lnTo>
                <a:lnTo>
                  <a:pt x="42" y="142"/>
                </a:lnTo>
                <a:lnTo>
                  <a:pt x="0" y="133"/>
                </a:lnTo>
                <a:close/>
              </a:path>
            </a:pathLst>
          </a:custGeom>
          <a:solidFill>
            <a:srgbClr val="02818A"/>
          </a:solidFill>
          <a:ln w="15875">
            <a:solidFill>
              <a:srgbClr val="003F48"/>
            </a:solidFill>
            <a:prstDash val="solid"/>
            <a:round/>
            <a:headEnd/>
            <a:tailEnd/>
          </a:ln>
        </p:spPr>
        <p:txBody>
          <a:bodyPr/>
          <a:lstStyle/>
          <a:p>
            <a:endParaRPr lang="en-US"/>
          </a:p>
        </p:txBody>
      </p:sp>
      <p:sp>
        <p:nvSpPr>
          <p:cNvPr id="241693" name="Indiana">
            <a:extLst>
              <a:ext uri="{FF2B5EF4-FFF2-40B4-BE49-F238E27FC236}">
                <a16:creationId xmlns:a16="http://schemas.microsoft.com/office/drawing/2014/main" id="{F75B1E1A-0A4A-40F3-9D27-F248DADD0F30}"/>
              </a:ext>
              <a:ext uri="{C183D7F6-B498-43B3-948B-1728B52AA6E4}">
                <adec:decorative xmlns:adec="http://schemas.microsoft.com/office/drawing/2017/decorative" val="1"/>
              </a:ext>
            </a:extLst>
          </p:cNvPr>
          <p:cNvSpPr>
            <a:spLocks noChangeAspect="1"/>
          </p:cNvSpPr>
          <p:nvPr/>
        </p:nvSpPr>
        <p:spPr bwMode="auto">
          <a:xfrm>
            <a:off x="5846763" y="2773363"/>
            <a:ext cx="374650" cy="644525"/>
          </a:xfrm>
          <a:custGeom>
            <a:avLst/>
            <a:gdLst>
              <a:gd name="T0" fmla="*/ 0 w 48"/>
              <a:gd name="T1" fmla="*/ 2147483646 h 83"/>
              <a:gd name="T2" fmla="*/ 2147483646 w 48"/>
              <a:gd name="T3" fmla="*/ 2147483646 h 83"/>
              <a:gd name="T4" fmla="*/ 2147483646 w 48"/>
              <a:gd name="T5" fmla="*/ 2147483646 h 83"/>
              <a:gd name="T6" fmla="*/ 2147483646 w 48"/>
              <a:gd name="T7" fmla="*/ 2147483646 h 83"/>
              <a:gd name="T8" fmla="*/ 2147483646 w 48"/>
              <a:gd name="T9" fmla="*/ 2147483646 h 83"/>
              <a:gd name="T10" fmla="*/ 2147483646 w 48"/>
              <a:gd name="T11" fmla="*/ 2147483646 h 83"/>
              <a:gd name="T12" fmla="*/ 2147483646 w 48"/>
              <a:gd name="T13" fmla="*/ 2147483646 h 83"/>
              <a:gd name="T14" fmla="*/ 2147483646 w 48"/>
              <a:gd name="T15" fmla="*/ 2147483646 h 83"/>
              <a:gd name="T16" fmla="*/ 2147483646 w 48"/>
              <a:gd name="T17" fmla="*/ 2147483646 h 83"/>
              <a:gd name="T18" fmla="*/ 2147483646 w 48"/>
              <a:gd name="T19" fmla="*/ 2147483646 h 83"/>
              <a:gd name="T20" fmla="*/ 2147483646 w 48"/>
              <a:gd name="T21" fmla="*/ 2147483646 h 83"/>
              <a:gd name="T22" fmla="*/ 2147483646 w 48"/>
              <a:gd name="T23" fmla="*/ 2147483646 h 83"/>
              <a:gd name="T24" fmla="*/ 2147483646 w 48"/>
              <a:gd name="T25" fmla="*/ 2147483646 h 83"/>
              <a:gd name="T26" fmla="*/ 2147483646 w 48"/>
              <a:gd name="T27" fmla="*/ 2147483646 h 83"/>
              <a:gd name="T28" fmla="*/ 2147483646 w 48"/>
              <a:gd name="T29" fmla="*/ 2147483646 h 83"/>
              <a:gd name="T30" fmla="*/ 2147483646 w 48"/>
              <a:gd name="T31" fmla="*/ 2147483646 h 83"/>
              <a:gd name="T32" fmla="*/ 2147483646 w 48"/>
              <a:gd name="T33" fmla="*/ 2147483646 h 83"/>
              <a:gd name="T34" fmla="*/ 2147483646 w 48"/>
              <a:gd name="T35" fmla="*/ 2147483646 h 83"/>
              <a:gd name="T36" fmla="*/ 2147483646 w 48"/>
              <a:gd name="T37" fmla="*/ 0 h 83"/>
              <a:gd name="T38" fmla="*/ 2147483646 w 48"/>
              <a:gd name="T39" fmla="*/ 2147483646 h 83"/>
              <a:gd name="T40" fmla="*/ 2147483646 w 48"/>
              <a:gd name="T41" fmla="*/ 2147483646 h 83"/>
              <a:gd name="T42" fmla="*/ 2147483646 w 48"/>
              <a:gd name="T43" fmla="*/ 2147483646 h 83"/>
              <a:gd name="T44" fmla="*/ 2147483646 w 48"/>
              <a:gd name="T45" fmla="*/ 2147483646 h 83"/>
              <a:gd name="T46" fmla="*/ 2147483646 w 48"/>
              <a:gd name="T47" fmla="*/ 2147483646 h 83"/>
              <a:gd name="T48" fmla="*/ 2147483646 w 48"/>
              <a:gd name="T49" fmla="*/ 2147483646 h 83"/>
              <a:gd name="T50" fmla="*/ 2147483646 w 48"/>
              <a:gd name="T51" fmla="*/ 2147483646 h 83"/>
              <a:gd name="T52" fmla="*/ 2147483646 w 48"/>
              <a:gd name="T53" fmla="*/ 2147483646 h 83"/>
              <a:gd name="T54" fmla="*/ 0 w 48"/>
              <a:gd name="T55" fmla="*/ 2147483646 h 83"/>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48"/>
              <a:gd name="T85" fmla="*/ 0 h 83"/>
              <a:gd name="T86" fmla="*/ 48 w 48"/>
              <a:gd name="T87" fmla="*/ 83 h 83"/>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48" h="83">
                <a:moveTo>
                  <a:pt x="0" y="81"/>
                </a:moveTo>
                <a:lnTo>
                  <a:pt x="1" y="83"/>
                </a:lnTo>
                <a:lnTo>
                  <a:pt x="3" y="81"/>
                </a:lnTo>
                <a:lnTo>
                  <a:pt x="10" y="79"/>
                </a:lnTo>
                <a:lnTo>
                  <a:pt x="12" y="80"/>
                </a:lnTo>
                <a:lnTo>
                  <a:pt x="20" y="77"/>
                </a:lnTo>
                <a:lnTo>
                  <a:pt x="22" y="80"/>
                </a:lnTo>
                <a:lnTo>
                  <a:pt x="25" y="74"/>
                </a:lnTo>
                <a:lnTo>
                  <a:pt x="27" y="73"/>
                </a:lnTo>
                <a:lnTo>
                  <a:pt x="33" y="76"/>
                </a:lnTo>
                <a:lnTo>
                  <a:pt x="33" y="72"/>
                </a:lnTo>
                <a:lnTo>
                  <a:pt x="40" y="65"/>
                </a:lnTo>
                <a:lnTo>
                  <a:pt x="41" y="60"/>
                </a:lnTo>
                <a:lnTo>
                  <a:pt x="43" y="61"/>
                </a:lnTo>
                <a:lnTo>
                  <a:pt x="48" y="57"/>
                </a:lnTo>
                <a:lnTo>
                  <a:pt x="47" y="54"/>
                </a:lnTo>
                <a:lnTo>
                  <a:pt x="48" y="52"/>
                </a:lnTo>
                <a:lnTo>
                  <a:pt x="42" y="1"/>
                </a:lnTo>
                <a:lnTo>
                  <a:pt x="41" y="0"/>
                </a:lnTo>
                <a:lnTo>
                  <a:pt x="13" y="3"/>
                </a:lnTo>
                <a:lnTo>
                  <a:pt x="7" y="6"/>
                </a:lnTo>
                <a:lnTo>
                  <a:pt x="2" y="5"/>
                </a:lnTo>
                <a:lnTo>
                  <a:pt x="6" y="47"/>
                </a:lnTo>
                <a:lnTo>
                  <a:pt x="5" y="55"/>
                </a:lnTo>
                <a:lnTo>
                  <a:pt x="7" y="60"/>
                </a:lnTo>
                <a:lnTo>
                  <a:pt x="5" y="70"/>
                </a:lnTo>
                <a:lnTo>
                  <a:pt x="2" y="74"/>
                </a:lnTo>
                <a:lnTo>
                  <a:pt x="0" y="81"/>
                </a:lnTo>
                <a:close/>
              </a:path>
            </a:pathLst>
          </a:custGeom>
          <a:solidFill>
            <a:srgbClr val="DCEDC8"/>
          </a:solidFill>
          <a:ln w="15875">
            <a:solidFill>
              <a:srgbClr val="003F48"/>
            </a:solidFill>
            <a:prstDash val="solid"/>
            <a:round/>
            <a:headEnd/>
            <a:tailEnd/>
          </a:ln>
        </p:spPr>
        <p:txBody>
          <a:bodyPr/>
          <a:lstStyle/>
          <a:p>
            <a:endParaRPr lang="en-US"/>
          </a:p>
        </p:txBody>
      </p:sp>
      <p:sp>
        <p:nvSpPr>
          <p:cNvPr id="241694" name="Kentucky">
            <a:extLst>
              <a:ext uri="{FF2B5EF4-FFF2-40B4-BE49-F238E27FC236}">
                <a16:creationId xmlns:a16="http://schemas.microsoft.com/office/drawing/2014/main" id="{08B2D408-2366-4F95-A21E-E0803B420BE7}"/>
              </a:ext>
              <a:ext uri="{C183D7F6-B498-43B3-948B-1728B52AA6E4}">
                <adec:decorative xmlns:adec="http://schemas.microsoft.com/office/drawing/2017/decorative" val="1"/>
              </a:ext>
            </a:extLst>
          </p:cNvPr>
          <p:cNvSpPr>
            <a:spLocks noChangeAspect="1"/>
          </p:cNvSpPr>
          <p:nvPr/>
        </p:nvSpPr>
        <p:spPr bwMode="auto">
          <a:xfrm>
            <a:off x="5703888" y="3175000"/>
            <a:ext cx="885825" cy="452438"/>
          </a:xfrm>
          <a:custGeom>
            <a:avLst/>
            <a:gdLst>
              <a:gd name="T0" fmla="*/ 0 w 113"/>
              <a:gd name="T1" fmla="*/ 2147483646 h 58"/>
              <a:gd name="T2" fmla="*/ 2147483646 w 113"/>
              <a:gd name="T3" fmla="*/ 2147483646 h 58"/>
              <a:gd name="T4" fmla="*/ 2147483646 w 113"/>
              <a:gd name="T5" fmla="*/ 2147483646 h 58"/>
              <a:gd name="T6" fmla="*/ 2147483646 w 113"/>
              <a:gd name="T7" fmla="*/ 2147483646 h 58"/>
              <a:gd name="T8" fmla="*/ 2147483646 w 113"/>
              <a:gd name="T9" fmla="*/ 2147483646 h 58"/>
              <a:gd name="T10" fmla="*/ 2147483646 w 113"/>
              <a:gd name="T11" fmla="*/ 2147483646 h 58"/>
              <a:gd name="T12" fmla="*/ 2147483646 w 113"/>
              <a:gd name="T13" fmla="*/ 2147483646 h 58"/>
              <a:gd name="T14" fmla="*/ 2147483646 w 113"/>
              <a:gd name="T15" fmla="*/ 2147483646 h 58"/>
              <a:gd name="T16" fmla="*/ 2147483646 w 113"/>
              <a:gd name="T17" fmla="*/ 2147483646 h 58"/>
              <a:gd name="T18" fmla="*/ 2147483646 w 113"/>
              <a:gd name="T19" fmla="*/ 2147483646 h 58"/>
              <a:gd name="T20" fmla="*/ 2147483646 w 113"/>
              <a:gd name="T21" fmla="*/ 2147483646 h 58"/>
              <a:gd name="T22" fmla="*/ 2147483646 w 113"/>
              <a:gd name="T23" fmla="*/ 2147483646 h 58"/>
              <a:gd name="T24" fmla="*/ 2147483646 w 113"/>
              <a:gd name="T25" fmla="*/ 2147483646 h 58"/>
              <a:gd name="T26" fmla="*/ 2147483646 w 113"/>
              <a:gd name="T27" fmla="*/ 2147483646 h 58"/>
              <a:gd name="T28" fmla="*/ 2147483646 w 113"/>
              <a:gd name="T29" fmla="*/ 2147483646 h 58"/>
              <a:gd name="T30" fmla="*/ 2147483646 w 113"/>
              <a:gd name="T31" fmla="*/ 2147483646 h 58"/>
              <a:gd name="T32" fmla="*/ 2147483646 w 113"/>
              <a:gd name="T33" fmla="*/ 2147483646 h 58"/>
              <a:gd name="T34" fmla="*/ 2147483646 w 113"/>
              <a:gd name="T35" fmla="*/ 2147483646 h 58"/>
              <a:gd name="T36" fmla="*/ 2147483646 w 113"/>
              <a:gd name="T37" fmla="*/ 2147483646 h 58"/>
              <a:gd name="T38" fmla="*/ 2147483646 w 113"/>
              <a:gd name="T39" fmla="*/ 2147483646 h 58"/>
              <a:gd name="T40" fmla="*/ 2147483646 w 113"/>
              <a:gd name="T41" fmla="*/ 2147483646 h 58"/>
              <a:gd name="T42" fmla="*/ 2147483646 w 113"/>
              <a:gd name="T43" fmla="*/ 2147483646 h 58"/>
              <a:gd name="T44" fmla="*/ 2147483646 w 113"/>
              <a:gd name="T45" fmla="*/ 2147483646 h 58"/>
              <a:gd name="T46" fmla="*/ 2147483646 w 113"/>
              <a:gd name="T47" fmla="*/ 2147483646 h 58"/>
              <a:gd name="T48" fmla="*/ 2147483646 w 113"/>
              <a:gd name="T49" fmla="*/ 2147483646 h 58"/>
              <a:gd name="T50" fmla="*/ 2147483646 w 113"/>
              <a:gd name="T51" fmla="*/ 2147483646 h 58"/>
              <a:gd name="T52" fmla="*/ 2147483646 w 113"/>
              <a:gd name="T53" fmla="*/ 0 h 58"/>
              <a:gd name="T54" fmla="*/ 2147483646 w 113"/>
              <a:gd name="T55" fmla="*/ 0 h 58"/>
              <a:gd name="T56" fmla="*/ 2147483646 w 113"/>
              <a:gd name="T57" fmla="*/ 2147483646 h 58"/>
              <a:gd name="T58" fmla="*/ 2147483646 w 113"/>
              <a:gd name="T59" fmla="*/ 2147483646 h 58"/>
              <a:gd name="T60" fmla="*/ 2147483646 w 113"/>
              <a:gd name="T61" fmla="*/ 2147483646 h 58"/>
              <a:gd name="T62" fmla="*/ 2147483646 w 113"/>
              <a:gd name="T63" fmla="*/ 2147483646 h 58"/>
              <a:gd name="T64" fmla="*/ 2147483646 w 113"/>
              <a:gd name="T65" fmla="*/ 2147483646 h 58"/>
              <a:gd name="T66" fmla="*/ 2147483646 w 113"/>
              <a:gd name="T67" fmla="*/ 2147483646 h 58"/>
              <a:gd name="T68" fmla="*/ 2147483646 w 113"/>
              <a:gd name="T69" fmla="*/ 2147483646 h 58"/>
              <a:gd name="T70" fmla="*/ 2147483646 w 113"/>
              <a:gd name="T71" fmla="*/ 2147483646 h 58"/>
              <a:gd name="T72" fmla="*/ 2147483646 w 113"/>
              <a:gd name="T73" fmla="*/ 2147483646 h 58"/>
              <a:gd name="T74" fmla="*/ 2147483646 w 113"/>
              <a:gd name="T75" fmla="*/ 2147483646 h 58"/>
              <a:gd name="T76" fmla="*/ 2147483646 w 113"/>
              <a:gd name="T77" fmla="*/ 2147483646 h 58"/>
              <a:gd name="T78" fmla="*/ 2147483646 w 113"/>
              <a:gd name="T79" fmla="*/ 2147483646 h 58"/>
              <a:gd name="T80" fmla="*/ 2147483646 w 113"/>
              <a:gd name="T81" fmla="*/ 2147483646 h 58"/>
              <a:gd name="T82" fmla="*/ 2147483646 w 113"/>
              <a:gd name="T83" fmla="*/ 2147483646 h 58"/>
              <a:gd name="T84" fmla="*/ 2147483646 w 113"/>
              <a:gd name="T85" fmla="*/ 2147483646 h 58"/>
              <a:gd name="T86" fmla="*/ 2147483646 w 113"/>
              <a:gd name="T87" fmla="*/ 2147483646 h 58"/>
              <a:gd name="T88" fmla="*/ 2147483646 w 113"/>
              <a:gd name="T89" fmla="*/ 2147483646 h 58"/>
              <a:gd name="T90" fmla="*/ 2147483646 w 113"/>
              <a:gd name="T91" fmla="*/ 2147483646 h 58"/>
              <a:gd name="T92" fmla="*/ 0 w 113"/>
              <a:gd name="T93" fmla="*/ 2147483646 h 58"/>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113"/>
              <a:gd name="T142" fmla="*/ 0 h 58"/>
              <a:gd name="T143" fmla="*/ 113 w 113"/>
              <a:gd name="T144" fmla="*/ 58 h 58"/>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113" h="58">
                <a:moveTo>
                  <a:pt x="0" y="58"/>
                </a:moveTo>
                <a:lnTo>
                  <a:pt x="1" y="55"/>
                </a:lnTo>
                <a:lnTo>
                  <a:pt x="3" y="55"/>
                </a:lnTo>
                <a:lnTo>
                  <a:pt x="4" y="48"/>
                </a:lnTo>
                <a:lnTo>
                  <a:pt x="3" y="48"/>
                </a:lnTo>
                <a:lnTo>
                  <a:pt x="2" y="47"/>
                </a:lnTo>
                <a:lnTo>
                  <a:pt x="6" y="43"/>
                </a:lnTo>
                <a:lnTo>
                  <a:pt x="13" y="46"/>
                </a:lnTo>
                <a:lnTo>
                  <a:pt x="14" y="39"/>
                </a:lnTo>
                <a:lnTo>
                  <a:pt x="19" y="37"/>
                </a:lnTo>
                <a:lnTo>
                  <a:pt x="18" y="35"/>
                </a:lnTo>
                <a:lnTo>
                  <a:pt x="19" y="31"/>
                </a:lnTo>
                <a:lnTo>
                  <a:pt x="21" y="29"/>
                </a:lnTo>
                <a:lnTo>
                  <a:pt x="28" y="27"/>
                </a:lnTo>
                <a:lnTo>
                  <a:pt x="30" y="28"/>
                </a:lnTo>
                <a:lnTo>
                  <a:pt x="38" y="25"/>
                </a:lnTo>
                <a:lnTo>
                  <a:pt x="40" y="28"/>
                </a:lnTo>
                <a:lnTo>
                  <a:pt x="43" y="22"/>
                </a:lnTo>
                <a:lnTo>
                  <a:pt x="45" y="21"/>
                </a:lnTo>
                <a:lnTo>
                  <a:pt x="51" y="24"/>
                </a:lnTo>
                <a:lnTo>
                  <a:pt x="51" y="20"/>
                </a:lnTo>
                <a:lnTo>
                  <a:pt x="58" y="13"/>
                </a:lnTo>
                <a:lnTo>
                  <a:pt x="59" y="8"/>
                </a:lnTo>
                <a:lnTo>
                  <a:pt x="61" y="9"/>
                </a:lnTo>
                <a:lnTo>
                  <a:pt x="66" y="5"/>
                </a:lnTo>
                <a:lnTo>
                  <a:pt x="65" y="2"/>
                </a:lnTo>
                <a:lnTo>
                  <a:pt x="66" y="0"/>
                </a:lnTo>
                <a:lnTo>
                  <a:pt x="70" y="0"/>
                </a:lnTo>
                <a:lnTo>
                  <a:pt x="73" y="1"/>
                </a:lnTo>
                <a:lnTo>
                  <a:pt x="75" y="5"/>
                </a:lnTo>
                <a:lnTo>
                  <a:pt x="80" y="5"/>
                </a:lnTo>
                <a:lnTo>
                  <a:pt x="83" y="7"/>
                </a:lnTo>
                <a:lnTo>
                  <a:pt x="91" y="7"/>
                </a:lnTo>
                <a:lnTo>
                  <a:pt x="93" y="5"/>
                </a:lnTo>
                <a:lnTo>
                  <a:pt x="101" y="9"/>
                </a:lnTo>
                <a:lnTo>
                  <a:pt x="104" y="19"/>
                </a:lnTo>
                <a:lnTo>
                  <a:pt x="107" y="22"/>
                </a:lnTo>
                <a:lnTo>
                  <a:pt x="113" y="26"/>
                </a:lnTo>
                <a:lnTo>
                  <a:pt x="109" y="31"/>
                </a:lnTo>
                <a:lnTo>
                  <a:pt x="105" y="34"/>
                </a:lnTo>
                <a:lnTo>
                  <a:pt x="101" y="38"/>
                </a:lnTo>
                <a:lnTo>
                  <a:pt x="101" y="40"/>
                </a:lnTo>
                <a:lnTo>
                  <a:pt x="90" y="48"/>
                </a:lnTo>
                <a:lnTo>
                  <a:pt x="27" y="53"/>
                </a:lnTo>
                <a:lnTo>
                  <a:pt x="21" y="53"/>
                </a:lnTo>
                <a:lnTo>
                  <a:pt x="21" y="56"/>
                </a:lnTo>
                <a:lnTo>
                  <a:pt x="0" y="58"/>
                </a:lnTo>
                <a:close/>
              </a:path>
            </a:pathLst>
          </a:custGeom>
          <a:solidFill>
            <a:srgbClr val="02818A"/>
          </a:solidFill>
          <a:ln w="15875">
            <a:solidFill>
              <a:srgbClr val="003F48"/>
            </a:solidFill>
            <a:prstDash val="solid"/>
            <a:round/>
            <a:headEnd/>
            <a:tailEnd/>
          </a:ln>
        </p:spPr>
        <p:txBody>
          <a:bodyPr/>
          <a:lstStyle/>
          <a:p>
            <a:endParaRPr lang="en-US"/>
          </a:p>
        </p:txBody>
      </p:sp>
      <p:sp>
        <p:nvSpPr>
          <p:cNvPr id="241695" name="Louisiana">
            <a:extLst>
              <a:ext uri="{FF2B5EF4-FFF2-40B4-BE49-F238E27FC236}">
                <a16:creationId xmlns:a16="http://schemas.microsoft.com/office/drawing/2014/main" id="{CED73E35-1351-4F10-8BCB-7E6CE98045C4}"/>
              </a:ext>
              <a:ext uri="{C183D7F6-B498-43B3-948B-1728B52AA6E4}">
                <adec:decorative xmlns:adec="http://schemas.microsoft.com/office/drawing/2017/decorative" val="1"/>
              </a:ext>
            </a:extLst>
          </p:cNvPr>
          <p:cNvSpPr>
            <a:spLocks noChangeAspect="1"/>
          </p:cNvSpPr>
          <p:nvPr/>
        </p:nvSpPr>
        <p:spPr bwMode="auto">
          <a:xfrm>
            <a:off x="5140325" y="4179888"/>
            <a:ext cx="688975" cy="598487"/>
          </a:xfrm>
          <a:custGeom>
            <a:avLst/>
            <a:gdLst>
              <a:gd name="T0" fmla="*/ 2147483646 w 88"/>
              <a:gd name="T1" fmla="*/ 2147483646 h 77"/>
              <a:gd name="T2" fmla="*/ 2147483646 w 88"/>
              <a:gd name="T3" fmla="*/ 2147483646 h 77"/>
              <a:gd name="T4" fmla="*/ 2147483646 w 88"/>
              <a:gd name="T5" fmla="*/ 2147483646 h 77"/>
              <a:gd name="T6" fmla="*/ 2147483646 w 88"/>
              <a:gd name="T7" fmla="*/ 2147483646 h 77"/>
              <a:gd name="T8" fmla="*/ 2147483646 w 88"/>
              <a:gd name="T9" fmla="*/ 2147483646 h 77"/>
              <a:gd name="T10" fmla="*/ 2147483646 w 88"/>
              <a:gd name="T11" fmla="*/ 2147483646 h 77"/>
              <a:gd name="T12" fmla="*/ 2147483646 w 88"/>
              <a:gd name="T13" fmla="*/ 2147483646 h 77"/>
              <a:gd name="T14" fmla="*/ 2147483646 w 88"/>
              <a:gd name="T15" fmla="*/ 2147483646 h 77"/>
              <a:gd name="T16" fmla="*/ 2147483646 w 88"/>
              <a:gd name="T17" fmla="*/ 2147483646 h 77"/>
              <a:gd name="T18" fmla="*/ 2147483646 w 88"/>
              <a:gd name="T19" fmla="*/ 2147483646 h 77"/>
              <a:gd name="T20" fmla="*/ 2147483646 w 88"/>
              <a:gd name="T21" fmla="*/ 2147483646 h 77"/>
              <a:gd name="T22" fmla="*/ 2147483646 w 88"/>
              <a:gd name="T23" fmla="*/ 2147483646 h 77"/>
              <a:gd name="T24" fmla="*/ 2147483646 w 88"/>
              <a:gd name="T25" fmla="*/ 2147483646 h 77"/>
              <a:gd name="T26" fmla="*/ 2147483646 w 88"/>
              <a:gd name="T27" fmla="*/ 2147483646 h 77"/>
              <a:gd name="T28" fmla="*/ 2147483646 w 88"/>
              <a:gd name="T29" fmla="*/ 2147483646 h 77"/>
              <a:gd name="T30" fmla="*/ 2147483646 w 88"/>
              <a:gd name="T31" fmla="*/ 2147483646 h 77"/>
              <a:gd name="T32" fmla="*/ 2147483646 w 88"/>
              <a:gd name="T33" fmla="*/ 2147483646 h 77"/>
              <a:gd name="T34" fmla="*/ 2147483646 w 88"/>
              <a:gd name="T35" fmla="*/ 2147483646 h 77"/>
              <a:gd name="T36" fmla="*/ 2147483646 w 88"/>
              <a:gd name="T37" fmla="*/ 2147483646 h 77"/>
              <a:gd name="T38" fmla="*/ 2147483646 w 88"/>
              <a:gd name="T39" fmla="*/ 2147483646 h 77"/>
              <a:gd name="T40" fmla="*/ 2147483646 w 88"/>
              <a:gd name="T41" fmla="*/ 2147483646 h 77"/>
              <a:gd name="T42" fmla="*/ 2147483646 w 88"/>
              <a:gd name="T43" fmla="*/ 2147483646 h 77"/>
              <a:gd name="T44" fmla="*/ 2147483646 w 88"/>
              <a:gd name="T45" fmla="*/ 2147483646 h 77"/>
              <a:gd name="T46" fmla="*/ 2147483646 w 88"/>
              <a:gd name="T47" fmla="*/ 2147483646 h 77"/>
              <a:gd name="T48" fmla="*/ 2147483646 w 88"/>
              <a:gd name="T49" fmla="*/ 2147483646 h 77"/>
              <a:gd name="T50" fmla="*/ 2147483646 w 88"/>
              <a:gd name="T51" fmla="*/ 2147483646 h 77"/>
              <a:gd name="T52" fmla="*/ 2147483646 w 88"/>
              <a:gd name="T53" fmla="*/ 2147483646 h 77"/>
              <a:gd name="T54" fmla="*/ 2147483646 w 88"/>
              <a:gd name="T55" fmla="*/ 2147483646 h 77"/>
              <a:gd name="T56" fmla="*/ 2147483646 w 88"/>
              <a:gd name="T57" fmla="*/ 2147483646 h 77"/>
              <a:gd name="T58" fmla="*/ 2147483646 w 88"/>
              <a:gd name="T59" fmla="*/ 2147483646 h 77"/>
              <a:gd name="T60" fmla="*/ 2147483646 w 88"/>
              <a:gd name="T61" fmla="*/ 2147483646 h 77"/>
              <a:gd name="T62" fmla="*/ 2147483646 w 88"/>
              <a:gd name="T63" fmla="*/ 2147483646 h 77"/>
              <a:gd name="T64" fmla="*/ 2147483646 w 88"/>
              <a:gd name="T65" fmla="*/ 2147483646 h 77"/>
              <a:gd name="T66" fmla="*/ 2147483646 w 88"/>
              <a:gd name="T67" fmla="*/ 2147483646 h 77"/>
              <a:gd name="T68" fmla="*/ 2147483646 w 88"/>
              <a:gd name="T69" fmla="*/ 2147483646 h 77"/>
              <a:gd name="T70" fmla="*/ 2147483646 w 88"/>
              <a:gd name="T71" fmla="*/ 2147483646 h 77"/>
              <a:gd name="T72" fmla="*/ 2147483646 w 88"/>
              <a:gd name="T73" fmla="*/ 2147483646 h 77"/>
              <a:gd name="T74" fmla="*/ 2147483646 w 88"/>
              <a:gd name="T75" fmla="*/ 2147483646 h 77"/>
              <a:gd name="T76" fmla="*/ 2147483646 w 88"/>
              <a:gd name="T77" fmla="*/ 2147483646 h 77"/>
              <a:gd name="T78" fmla="*/ 2147483646 w 88"/>
              <a:gd name="T79" fmla="*/ 2147483646 h 77"/>
              <a:gd name="T80" fmla="*/ 2147483646 w 88"/>
              <a:gd name="T81" fmla="*/ 2147483646 h 77"/>
              <a:gd name="T82" fmla="*/ 2147483646 w 88"/>
              <a:gd name="T83" fmla="*/ 2147483646 h 77"/>
              <a:gd name="T84" fmla="*/ 2147483646 w 88"/>
              <a:gd name="T85" fmla="*/ 2147483646 h 77"/>
              <a:gd name="T86" fmla="*/ 2147483646 w 88"/>
              <a:gd name="T87" fmla="*/ 2147483646 h 77"/>
              <a:gd name="T88" fmla="*/ 2147483646 w 88"/>
              <a:gd name="T89" fmla="*/ 2147483646 h 77"/>
              <a:gd name="T90" fmla="*/ 2147483646 w 88"/>
              <a:gd name="T91" fmla="*/ 0 h 77"/>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88"/>
              <a:gd name="T139" fmla="*/ 0 h 77"/>
              <a:gd name="T140" fmla="*/ 88 w 88"/>
              <a:gd name="T141" fmla="*/ 77 h 77"/>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88" h="77">
                <a:moveTo>
                  <a:pt x="0" y="0"/>
                </a:moveTo>
                <a:lnTo>
                  <a:pt x="1" y="21"/>
                </a:lnTo>
                <a:lnTo>
                  <a:pt x="4" y="24"/>
                </a:lnTo>
                <a:lnTo>
                  <a:pt x="4" y="29"/>
                </a:lnTo>
                <a:lnTo>
                  <a:pt x="9" y="36"/>
                </a:lnTo>
                <a:lnTo>
                  <a:pt x="9" y="43"/>
                </a:lnTo>
                <a:lnTo>
                  <a:pt x="6" y="48"/>
                </a:lnTo>
                <a:lnTo>
                  <a:pt x="6" y="52"/>
                </a:lnTo>
                <a:lnTo>
                  <a:pt x="7" y="55"/>
                </a:lnTo>
                <a:lnTo>
                  <a:pt x="7" y="58"/>
                </a:lnTo>
                <a:lnTo>
                  <a:pt x="5" y="60"/>
                </a:lnTo>
                <a:lnTo>
                  <a:pt x="3" y="63"/>
                </a:lnTo>
                <a:lnTo>
                  <a:pt x="5" y="65"/>
                </a:lnTo>
                <a:lnTo>
                  <a:pt x="16" y="64"/>
                </a:lnTo>
                <a:lnTo>
                  <a:pt x="26" y="67"/>
                </a:lnTo>
                <a:lnTo>
                  <a:pt x="35" y="67"/>
                </a:lnTo>
                <a:lnTo>
                  <a:pt x="34" y="64"/>
                </a:lnTo>
                <a:lnTo>
                  <a:pt x="37" y="62"/>
                </a:lnTo>
                <a:lnTo>
                  <a:pt x="43" y="63"/>
                </a:lnTo>
                <a:lnTo>
                  <a:pt x="44" y="68"/>
                </a:lnTo>
                <a:lnTo>
                  <a:pt x="46" y="67"/>
                </a:lnTo>
                <a:lnTo>
                  <a:pt x="49" y="68"/>
                </a:lnTo>
                <a:lnTo>
                  <a:pt x="51" y="71"/>
                </a:lnTo>
                <a:lnTo>
                  <a:pt x="52" y="73"/>
                </a:lnTo>
                <a:lnTo>
                  <a:pt x="54" y="74"/>
                </a:lnTo>
                <a:lnTo>
                  <a:pt x="57" y="76"/>
                </a:lnTo>
                <a:lnTo>
                  <a:pt x="59" y="75"/>
                </a:lnTo>
                <a:lnTo>
                  <a:pt x="61" y="72"/>
                </a:lnTo>
                <a:lnTo>
                  <a:pt x="61" y="71"/>
                </a:lnTo>
                <a:lnTo>
                  <a:pt x="63" y="73"/>
                </a:lnTo>
                <a:lnTo>
                  <a:pt x="65" y="71"/>
                </a:lnTo>
                <a:lnTo>
                  <a:pt x="67" y="75"/>
                </a:lnTo>
                <a:lnTo>
                  <a:pt x="70" y="73"/>
                </a:lnTo>
                <a:lnTo>
                  <a:pt x="71" y="72"/>
                </a:lnTo>
                <a:lnTo>
                  <a:pt x="70" y="71"/>
                </a:lnTo>
                <a:lnTo>
                  <a:pt x="70" y="67"/>
                </a:lnTo>
                <a:lnTo>
                  <a:pt x="71" y="67"/>
                </a:lnTo>
                <a:lnTo>
                  <a:pt x="73" y="68"/>
                </a:lnTo>
                <a:lnTo>
                  <a:pt x="74" y="70"/>
                </a:lnTo>
                <a:lnTo>
                  <a:pt x="76" y="70"/>
                </a:lnTo>
                <a:lnTo>
                  <a:pt x="79" y="71"/>
                </a:lnTo>
                <a:lnTo>
                  <a:pt x="80" y="73"/>
                </a:lnTo>
                <a:lnTo>
                  <a:pt x="82" y="74"/>
                </a:lnTo>
                <a:lnTo>
                  <a:pt x="82" y="77"/>
                </a:lnTo>
                <a:lnTo>
                  <a:pt x="84" y="74"/>
                </a:lnTo>
                <a:lnTo>
                  <a:pt x="85" y="76"/>
                </a:lnTo>
                <a:lnTo>
                  <a:pt x="85" y="74"/>
                </a:lnTo>
                <a:lnTo>
                  <a:pt x="88" y="73"/>
                </a:lnTo>
                <a:lnTo>
                  <a:pt x="88" y="72"/>
                </a:lnTo>
                <a:lnTo>
                  <a:pt x="85" y="71"/>
                </a:lnTo>
                <a:lnTo>
                  <a:pt x="84" y="70"/>
                </a:lnTo>
                <a:lnTo>
                  <a:pt x="82" y="71"/>
                </a:lnTo>
                <a:lnTo>
                  <a:pt x="81" y="68"/>
                </a:lnTo>
                <a:lnTo>
                  <a:pt x="79" y="68"/>
                </a:lnTo>
                <a:lnTo>
                  <a:pt x="77" y="65"/>
                </a:lnTo>
                <a:lnTo>
                  <a:pt x="78" y="64"/>
                </a:lnTo>
                <a:lnTo>
                  <a:pt x="80" y="63"/>
                </a:lnTo>
                <a:lnTo>
                  <a:pt x="80" y="60"/>
                </a:lnTo>
                <a:lnTo>
                  <a:pt x="82" y="60"/>
                </a:lnTo>
                <a:lnTo>
                  <a:pt x="84" y="58"/>
                </a:lnTo>
                <a:lnTo>
                  <a:pt x="83" y="57"/>
                </a:lnTo>
                <a:lnTo>
                  <a:pt x="83" y="54"/>
                </a:lnTo>
                <a:lnTo>
                  <a:pt x="81" y="55"/>
                </a:lnTo>
                <a:lnTo>
                  <a:pt x="78" y="56"/>
                </a:lnTo>
                <a:lnTo>
                  <a:pt x="76" y="59"/>
                </a:lnTo>
                <a:lnTo>
                  <a:pt x="73" y="57"/>
                </a:lnTo>
                <a:lnTo>
                  <a:pt x="73" y="56"/>
                </a:lnTo>
                <a:lnTo>
                  <a:pt x="75" y="55"/>
                </a:lnTo>
                <a:lnTo>
                  <a:pt x="75" y="56"/>
                </a:lnTo>
                <a:lnTo>
                  <a:pt x="76" y="54"/>
                </a:lnTo>
                <a:lnTo>
                  <a:pt x="74" y="55"/>
                </a:lnTo>
                <a:lnTo>
                  <a:pt x="74" y="54"/>
                </a:lnTo>
                <a:lnTo>
                  <a:pt x="74" y="55"/>
                </a:lnTo>
                <a:lnTo>
                  <a:pt x="72" y="54"/>
                </a:lnTo>
                <a:lnTo>
                  <a:pt x="70" y="56"/>
                </a:lnTo>
                <a:lnTo>
                  <a:pt x="68" y="57"/>
                </a:lnTo>
                <a:lnTo>
                  <a:pt x="63" y="55"/>
                </a:lnTo>
                <a:lnTo>
                  <a:pt x="63" y="54"/>
                </a:lnTo>
                <a:lnTo>
                  <a:pt x="65" y="50"/>
                </a:lnTo>
                <a:lnTo>
                  <a:pt x="68" y="50"/>
                </a:lnTo>
                <a:lnTo>
                  <a:pt x="70" y="52"/>
                </a:lnTo>
                <a:lnTo>
                  <a:pt x="77" y="53"/>
                </a:lnTo>
                <a:lnTo>
                  <a:pt x="72" y="44"/>
                </a:lnTo>
                <a:lnTo>
                  <a:pt x="73" y="37"/>
                </a:lnTo>
                <a:lnTo>
                  <a:pt x="41" y="39"/>
                </a:lnTo>
                <a:lnTo>
                  <a:pt x="42" y="35"/>
                </a:lnTo>
                <a:lnTo>
                  <a:pt x="45" y="24"/>
                </a:lnTo>
                <a:lnTo>
                  <a:pt x="51" y="17"/>
                </a:lnTo>
                <a:lnTo>
                  <a:pt x="49" y="15"/>
                </a:lnTo>
                <a:lnTo>
                  <a:pt x="50" y="8"/>
                </a:lnTo>
                <a:lnTo>
                  <a:pt x="47" y="0"/>
                </a:lnTo>
                <a:lnTo>
                  <a:pt x="0" y="0"/>
                </a:lnTo>
                <a:close/>
              </a:path>
            </a:pathLst>
          </a:custGeom>
          <a:solidFill>
            <a:srgbClr val="DCEDC8"/>
          </a:solidFill>
          <a:ln w="15875">
            <a:solidFill>
              <a:srgbClr val="003F48"/>
            </a:solidFill>
            <a:prstDash val="solid"/>
            <a:round/>
            <a:headEnd/>
            <a:tailEnd/>
          </a:ln>
        </p:spPr>
        <p:txBody>
          <a:bodyPr/>
          <a:lstStyle/>
          <a:p>
            <a:endParaRPr lang="en-US"/>
          </a:p>
        </p:txBody>
      </p:sp>
      <p:sp>
        <p:nvSpPr>
          <p:cNvPr id="241696" name="Maine">
            <a:extLst>
              <a:ext uri="{FF2B5EF4-FFF2-40B4-BE49-F238E27FC236}">
                <a16:creationId xmlns:a16="http://schemas.microsoft.com/office/drawing/2014/main" id="{702BCBDC-296E-40EA-8C52-43F358F2257A}"/>
              </a:ext>
              <a:ext uri="{C183D7F6-B498-43B3-948B-1728B52AA6E4}">
                <adec:decorative xmlns:adec="http://schemas.microsoft.com/office/drawing/2017/decorative" val="1"/>
              </a:ext>
            </a:extLst>
          </p:cNvPr>
          <p:cNvSpPr>
            <a:spLocks noChangeAspect="1"/>
          </p:cNvSpPr>
          <p:nvPr/>
        </p:nvSpPr>
        <p:spPr bwMode="auto">
          <a:xfrm>
            <a:off x="7572375" y="1582738"/>
            <a:ext cx="454025" cy="698500"/>
          </a:xfrm>
          <a:custGeom>
            <a:avLst/>
            <a:gdLst>
              <a:gd name="T0" fmla="*/ 0 w 58"/>
              <a:gd name="T1" fmla="*/ 2147483646 h 90"/>
              <a:gd name="T2" fmla="*/ 2147483646 w 58"/>
              <a:gd name="T3" fmla="*/ 2147483646 h 90"/>
              <a:gd name="T4" fmla="*/ 2147483646 w 58"/>
              <a:gd name="T5" fmla="*/ 2147483646 h 90"/>
              <a:gd name="T6" fmla="*/ 2147483646 w 58"/>
              <a:gd name="T7" fmla="*/ 2147483646 h 90"/>
              <a:gd name="T8" fmla="*/ 2147483646 w 58"/>
              <a:gd name="T9" fmla="*/ 2147483646 h 90"/>
              <a:gd name="T10" fmla="*/ 2147483646 w 58"/>
              <a:gd name="T11" fmla="*/ 2147483646 h 90"/>
              <a:gd name="T12" fmla="*/ 2147483646 w 58"/>
              <a:gd name="T13" fmla="*/ 2147483646 h 90"/>
              <a:gd name="T14" fmla="*/ 2147483646 w 58"/>
              <a:gd name="T15" fmla="*/ 2147483646 h 90"/>
              <a:gd name="T16" fmla="*/ 2147483646 w 58"/>
              <a:gd name="T17" fmla="*/ 2147483646 h 90"/>
              <a:gd name="T18" fmla="*/ 2147483646 w 58"/>
              <a:gd name="T19" fmla="*/ 2147483646 h 90"/>
              <a:gd name="T20" fmla="*/ 2147483646 w 58"/>
              <a:gd name="T21" fmla="*/ 2147483646 h 90"/>
              <a:gd name="T22" fmla="*/ 2147483646 w 58"/>
              <a:gd name="T23" fmla="*/ 2147483646 h 90"/>
              <a:gd name="T24" fmla="*/ 2147483646 w 58"/>
              <a:gd name="T25" fmla="*/ 0 h 90"/>
              <a:gd name="T26" fmla="*/ 2147483646 w 58"/>
              <a:gd name="T27" fmla="*/ 2147483646 h 90"/>
              <a:gd name="T28" fmla="*/ 2147483646 w 58"/>
              <a:gd name="T29" fmla="*/ 2147483646 h 90"/>
              <a:gd name="T30" fmla="*/ 2147483646 w 58"/>
              <a:gd name="T31" fmla="*/ 2147483646 h 90"/>
              <a:gd name="T32" fmla="*/ 2147483646 w 58"/>
              <a:gd name="T33" fmla="*/ 2147483646 h 90"/>
              <a:gd name="T34" fmla="*/ 2147483646 w 58"/>
              <a:gd name="T35" fmla="*/ 2147483646 h 90"/>
              <a:gd name="T36" fmla="*/ 2147483646 w 58"/>
              <a:gd name="T37" fmla="*/ 2147483646 h 90"/>
              <a:gd name="T38" fmla="*/ 2147483646 w 58"/>
              <a:gd name="T39" fmla="*/ 2147483646 h 90"/>
              <a:gd name="T40" fmla="*/ 2147483646 w 58"/>
              <a:gd name="T41" fmla="*/ 2147483646 h 90"/>
              <a:gd name="T42" fmla="*/ 2147483646 w 58"/>
              <a:gd name="T43" fmla="*/ 2147483646 h 90"/>
              <a:gd name="T44" fmla="*/ 2147483646 w 58"/>
              <a:gd name="T45" fmla="*/ 2147483646 h 90"/>
              <a:gd name="T46" fmla="*/ 2147483646 w 58"/>
              <a:gd name="T47" fmla="*/ 2147483646 h 90"/>
              <a:gd name="T48" fmla="*/ 2147483646 w 58"/>
              <a:gd name="T49" fmla="*/ 2147483646 h 90"/>
              <a:gd name="T50" fmla="*/ 2147483646 w 58"/>
              <a:gd name="T51" fmla="*/ 2147483646 h 90"/>
              <a:gd name="T52" fmla="*/ 2147483646 w 58"/>
              <a:gd name="T53" fmla="*/ 2147483646 h 90"/>
              <a:gd name="T54" fmla="*/ 2147483646 w 58"/>
              <a:gd name="T55" fmla="*/ 2147483646 h 90"/>
              <a:gd name="T56" fmla="*/ 2147483646 w 58"/>
              <a:gd name="T57" fmla="*/ 2147483646 h 90"/>
              <a:gd name="T58" fmla="*/ 2147483646 w 58"/>
              <a:gd name="T59" fmla="*/ 2147483646 h 90"/>
              <a:gd name="T60" fmla="*/ 2147483646 w 58"/>
              <a:gd name="T61" fmla="*/ 2147483646 h 90"/>
              <a:gd name="T62" fmla="*/ 2147483646 w 58"/>
              <a:gd name="T63" fmla="*/ 2147483646 h 90"/>
              <a:gd name="T64" fmla="*/ 2147483646 w 58"/>
              <a:gd name="T65" fmla="*/ 2147483646 h 90"/>
              <a:gd name="T66" fmla="*/ 2147483646 w 58"/>
              <a:gd name="T67" fmla="*/ 2147483646 h 90"/>
              <a:gd name="T68" fmla="*/ 2147483646 w 58"/>
              <a:gd name="T69" fmla="*/ 2147483646 h 90"/>
              <a:gd name="T70" fmla="*/ 2147483646 w 58"/>
              <a:gd name="T71" fmla="*/ 2147483646 h 90"/>
              <a:gd name="T72" fmla="*/ 2147483646 w 58"/>
              <a:gd name="T73" fmla="*/ 2147483646 h 90"/>
              <a:gd name="T74" fmla="*/ 2147483646 w 58"/>
              <a:gd name="T75" fmla="*/ 2147483646 h 90"/>
              <a:gd name="T76" fmla="*/ 2147483646 w 58"/>
              <a:gd name="T77" fmla="*/ 2147483646 h 90"/>
              <a:gd name="T78" fmla="*/ 2147483646 w 58"/>
              <a:gd name="T79" fmla="*/ 2147483646 h 90"/>
              <a:gd name="T80" fmla="*/ 2147483646 w 58"/>
              <a:gd name="T81" fmla="*/ 2147483646 h 90"/>
              <a:gd name="T82" fmla="*/ 2147483646 w 58"/>
              <a:gd name="T83" fmla="*/ 2147483646 h 90"/>
              <a:gd name="T84" fmla="*/ 2147483646 w 58"/>
              <a:gd name="T85" fmla="*/ 2147483646 h 90"/>
              <a:gd name="T86" fmla="*/ 2147483646 w 58"/>
              <a:gd name="T87" fmla="*/ 2147483646 h 90"/>
              <a:gd name="T88" fmla="*/ 2147483646 w 58"/>
              <a:gd name="T89" fmla="*/ 2147483646 h 90"/>
              <a:gd name="T90" fmla="*/ 2147483646 w 58"/>
              <a:gd name="T91" fmla="*/ 2147483646 h 90"/>
              <a:gd name="T92" fmla="*/ 2147483646 w 58"/>
              <a:gd name="T93" fmla="*/ 2147483646 h 90"/>
              <a:gd name="T94" fmla="*/ 2147483646 w 58"/>
              <a:gd name="T95" fmla="*/ 2147483646 h 90"/>
              <a:gd name="T96" fmla="*/ 2147483646 w 58"/>
              <a:gd name="T97" fmla="*/ 2147483646 h 90"/>
              <a:gd name="T98" fmla="*/ 2147483646 w 58"/>
              <a:gd name="T99" fmla="*/ 2147483646 h 90"/>
              <a:gd name="T100" fmla="*/ 2147483646 w 58"/>
              <a:gd name="T101" fmla="*/ 2147483646 h 90"/>
              <a:gd name="T102" fmla="*/ 2147483646 w 58"/>
              <a:gd name="T103" fmla="*/ 2147483646 h 90"/>
              <a:gd name="T104" fmla="*/ 2147483646 w 58"/>
              <a:gd name="T105" fmla="*/ 2147483646 h 90"/>
              <a:gd name="T106" fmla="*/ 2147483646 w 58"/>
              <a:gd name="T107" fmla="*/ 2147483646 h 90"/>
              <a:gd name="T108" fmla="*/ 2147483646 w 58"/>
              <a:gd name="T109" fmla="*/ 2147483646 h 90"/>
              <a:gd name="T110" fmla="*/ 2147483646 w 58"/>
              <a:gd name="T111" fmla="*/ 2147483646 h 90"/>
              <a:gd name="T112" fmla="*/ 2147483646 w 58"/>
              <a:gd name="T113" fmla="*/ 2147483646 h 90"/>
              <a:gd name="T114" fmla="*/ 2147483646 w 58"/>
              <a:gd name="T115" fmla="*/ 2147483646 h 90"/>
              <a:gd name="T116" fmla="*/ 2147483646 w 58"/>
              <a:gd name="T117" fmla="*/ 2147483646 h 90"/>
              <a:gd name="T118" fmla="*/ 0 w 58"/>
              <a:gd name="T119" fmla="*/ 2147483646 h 90"/>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58"/>
              <a:gd name="T181" fmla="*/ 0 h 90"/>
              <a:gd name="T182" fmla="*/ 58 w 58"/>
              <a:gd name="T183" fmla="*/ 90 h 90"/>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58" h="90">
                <a:moveTo>
                  <a:pt x="0" y="49"/>
                </a:moveTo>
                <a:lnTo>
                  <a:pt x="4" y="49"/>
                </a:lnTo>
                <a:lnTo>
                  <a:pt x="4" y="43"/>
                </a:lnTo>
                <a:lnTo>
                  <a:pt x="8" y="35"/>
                </a:lnTo>
                <a:lnTo>
                  <a:pt x="7" y="29"/>
                </a:lnTo>
                <a:lnTo>
                  <a:pt x="8" y="21"/>
                </a:lnTo>
                <a:lnTo>
                  <a:pt x="8" y="18"/>
                </a:lnTo>
                <a:lnTo>
                  <a:pt x="14" y="1"/>
                </a:lnTo>
                <a:lnTo>
                  <a:pt x="17" y="1"/>
                </a:lnTo>
                <a:lnTo>
                  <a:pt x="17" y="5"/>
                </a:lnTo>
                <a:lnTo>
                  <a:pt x="25" y="1"/>
                </a:lnTo>
                <a:lnTo>
                  <a:pt x="28" y="0"/>
                </a:lnTo>
                <a:lnTo>
                  <a:pt x="32" y="2"/>
                </a:lnTo>
                <a:lnTo>
                  <a:pt x="35" y="5"/>
                </a:lnTo>
                <a:lnTo>
                  <a:pt x="42" y="29"/>
                </a:lnTo>
                <a:lnTo>
                  <a:pt x="48" y="30"/>
                </a:lnTo>
                <a:lnTo>
                  <a:pt x="48" y="31"/>
                </a:lnTo>
                <a:lnTo>
                  <a:pt x="48" y="32"/>
                </a:lnTo>
                <a:lnTo>
                  <a:pt x="52" y="38"/>
                </a:lnTo>
                <a:lnTo>
                  <a:pt x="52" y="36"/>
                </a:lnTo>
                <a:lnTo>
                  <a:pt x="56" y="40"/>
                </a:lnTo>
                <a:lnTo>
                  <a:pt x="54" y="41"/>
                </a:lnTo>
                <a:lnTo>
                  <a:pt x="55" y="42"/>
                </a:lnTo>
                <a:lnTo>
                  <a:pt x="58" y="42"/>
                </a:lnTo>
                <a:lnTo>
                  <a:pt x="56" y="47"/>
                </a:lnTo>
                <a:lnTo>
                  <a:pt x="53" y="47"/>
                </a:lnTo>
                <a:lnTo>
                  <a:pt x="52" y="48"/>
                </a:lnTo>
                <a:lnTo>
                  <a:pt x="52" y="50"/>
                </a:lnTo>
                <a:lnTo>
                  <a:pt x="50" y="51"/>
                </a:lnTo>
                <a:lnTo>
                  <a:pt x="48" y="51"/>
                </a:lnTo>
                <a:lnTo>
                  <a:pt x="48" y="54"/>
                </a:lnTo>
                <a:lnTo>
                  <a:pt x="46" y="53"/>
                </a:lnTo>
                <a:lnTo>
                  <a:pt x="46" y="56"/>
                </a:lnTo>
                <a:lnTo>
                  <a:pt x="43" y="53"/>
                </a:lnTo>
                <a:lnTo>
                  <a:pt x="41" y="56"/>
                </a:lnTo>
                <a:lnTo>
                  <a:pt x="39" y="57"/>
                </a:lnTo>
                <a:lnTo>
                  <a:pt x="38" y="60"/>
                </a:lnTo>
                <a:lnTo>
                  <a:pt x="36" y="59"/>
                </a:lnTo>
                <a:lnTo>
                  <a:pt x="37" y="57"/>
                </a:lnTo>
                <a:lnTo>
                  <a:pt x="35" y="55"/>
                </a:lnTo>
                <a:lnTo>
                  <a:pt x="33" y="58"/>
                </a:lnTo>
                <a:lnTo>
                  <a:pt x="34" y="65"/>
                </a:lnTo>
                <a:lnTo>
                  <a:pt x="33" y="67"/>
                </a:lnTo>
                <a:lnTo>
                  <a:pt x="31" y="67"/>
                </a:lnTo>
                <a:lnTo>
                  <a:pt x="30" y="67"/>
                </a:lnTo>
                <a:lnTo>
                  <a:pt x="28" y="71"/>
                </a:lnTo>
                <a:lnTo>
                  <a:pt x="25" y="71"/>
                </a:lnTo>
                <a:lnTo>
                  <a:pt x="26" y="75"/>
                </a:lnTo>
                <a:lnTo>
                  <a:pt x="24" y="72"/>
                </a:lnTo>
                <a:lnTo>
                  <a:pt x="20" y="75"/>
                </a:lnTo>
                <a:lnTo>
                  <a:pt x="20" y="77"/>
                </a:lnTo>
                <a:lnTo>
                  <a:pt x="21" y="79"/>
                </a:lnTo>
                <a:lnTo>
                  <a:pt x="20" y="80"/>
                </a:lnTo>
                <a:lnTo>
                  <a:pt x="20" y="82"/>
                </a:lnTo>
                <a:lnTo>
                  <a:pt x="18" y="84"/>
                </a:lnTo>
                <a:lnTo>
                  <a:pt x="18" y="90"/>
                </a:lnTo>
                <a:lnTo>
                  <a:pt x="17" y="90"/>
                </a:lnTo>
                <a:lnTo>
                  <a:pt x="11" y="83"/>
                </a:lnTo>
                <a:lnTo>
                  <a:pt x="0" y="49"/>
                </a:lnTo>
                <a:close/>
              </a:path>
            </a:pathLst>
          </a:custGeom>
          <a:solidFill>
            <a:srgbClr val="02818A"/>
          </a:solidFill>
          <a:ln w="15875">
            <a:solidFill>
              <a:srgbClr val="003F48"/>
            </a:solidFill>
            <a:prstDash val="solid"/>
            <a:round/>
            <a:headEnd/>
            <a:tailEnd/>
          </a:ln>
        </p:spPr>
        <p:txBody>
          <a:bodyPr/>
          <a:lstStyle/>
          <a:p>
            <a:endParaRPr lang="en-US"/>
          </a:p>
        </p:txBody>
      </p:sp>
      <p:sp>
        <p:nvSpPr>
          <p:cNvPr id="241697" name="Maryland">
            <a:extLst>
              <a:ext uri="{FF2B5EF4-FFF2-40B4-BE49-F238E27FC236}">
                <a16:creationId xmlns:a16="http://schemas.microsoft.com/office/drawing/2014/main" id="{97FA9D30-07C9-478E-AD20-CEC54145706C}"/>
              </a:ext>
              <a:ext uri="{C183D7F6-B498-43B3-948B-1728B52AA6E4}">
                <adec:decorative xmlns:adec="http://schemas.microsoft.com/office/drawing/2017/decorative" val="1"/>
              </a:ext>
            </a:extLst>
          </p:cNvPr>
          <p:cNvSpPr>
            <a:spLocks noChangeAspect="1"/>
          </p:cNvSpPr>
          <p:nvPr/>
        </p:nvSpPr>
        <p:spPr bwMode="auto">
          <a:xfrm>
            <a:off x="6832600" y="2921000"/>
            <a:ext cx="550863" cy="271463"/>
          </a:xfrm>
          <a:custGeom>
            <a:avLst/>
            <a:gdLst>
              <a:gd name="T0" fmla="*/ 2147483646 w 70"/>
              <a:gd name="T1" fmla="*/ 2147483646 h 35"/>
              <a:gd name="T2" fmla="*/ 2147483646 w 70"/>
              <a:gd name="T3" fmla="*/ 2147483646 h 35"/>
              <a:gd name="T4" fmla="*/ 2147483646 w 70"/>
              <a:gd name="T5" fmla="*/ 2147483646 h 35"/>
              <a:gd name="T6" fmla="*/ 2147483646 w 70"/>
              <a:gd name="T7" fmla="*/ 2147483646 h 35"/>
              <a:gd name="T8" fmla="*/ 2147483646 w 70"/>
              <a:gd name="T9" fmla="*/ 2147483646 h 35"/>
              <a:gd name="T10" fmla="*/ 2147483646 w 70"/>
              <a:gd name="T11" fmla="*/ 2147483646 h 35"/>
              <a:gd name="T12" fmla="*/ 2147483646 w 70"/>
              <a:gd name="T13" fmla="*/ 2147483646 h 35"/>
              <a:gd name="T14" fmla="*/ 2147483646 w 70"/>
              <a:gd name="T15" fmla="*/ 2147483646 h 35"/>
              <a:gd name="T16" fmla="*/ 2147483646 w 70"/>
              <a:gd name="T17" fmla="*/ 2147483646 h 35"/>
              <a:gd name="T18" fmla="*/ 2147483646 w 70"/>
              <a:gd name="T19" fmla="*/ 2147483646 h 35"/>
              <a:gd name="T20" fmla="*/ 2147483646 w 70"/>
              <a:gd name="T21" fmla="*/ 2147483646 h 35"/>
              <a:gd name="T22" fmla="*/ 2147483646 w 70"/>
              <a:gd name="T23" fmla="*/ 2147483646 h 35"/>
              <a:gd name="T24" fmla="*/ 2147483646 w 70"/>
              <a:gd name="T25" fmla="*/ 2147483646 h 35"/>
              <a:gd name="T26" fmla="*/ 2147483646 w 70"/>
              <a:gd name="T27" fmla="*/ 2147483646 h 35"/>
              <a:gd name="T28" fmla="*/ 2147483646 w 70"/>
              <a:gd name="T29" fmla="*/ 2147483646 h 35"/>
              <a:gd name="T30" fmla="*/ 2147483646 w 70"/>
              <a:gd name="T31" fmla="*/ 2147483646 h 35"/>
              <a:gd name="T32" fmla="*/ 2147483646 w 70"/>
              <a:gd name="T33" fmla="*/ 2147483646 h 35"/>
              <a:gd name="T34" fmla="*/ 2147483646 w 70"/>
              <a:gd name="T35" fmla="*/ 2147483646 h 35"/>
              <a:gd name="T36" fmla="*/ 2147483646 w 70"/>
              <a:gd name="T37" fmla="*/ 2147483646 h 35"/>
              <a:gd name="T38" fmla="*/ 2147483646 w 70"/>
              <a:gd name="T39" fmla="*/ 2147483646 h 35"/>
              <a:gd name="T40" fmla="*/ 2147483646 w 70"/>
              <a:gd name="T41" fmla="*/ 2147483646 h 35"/>
              <a:gd name="T42" fmla="*/ 2147483646 w 70"/>
              <a:gd name="T43" fmla="*/ 2147483646 h 35"/>
              <a:gd name="T44" fmla="*/ 2147483646 w 70"/>
              <a:gd name="T45" fmla="*/ 2147483646 h 35"/>
              <a:gd name="T46" fmla="*/ 2147483646 w 70"/>
              <a:gd name="T47" fmla="*/ 2147483646 h 35"/>
              <a:gd name="T48" fmla="*/ 2147483646 w 70"/>
              <a:gd name="T49" fmla="*/ 2147483646 h 35"/>
              <a:gd name="T50" fmla="*/ 2147483646 w 70"/>
              <a:gd name="T51" fmla="*/ 2147483646 h 35"/>
              <a:gd name="T52" fmla="*/ 2147483646 w 70"/>
              <a:gd name="T53" fmla="*/ 2147483646 h 35"/>
              <a:gd name="T54" fmla="*/ 2147483646 w 70"/>
              <a:gd name="T55" fmla="*/ 2147483646 h 35"/>
              <a:gd name="T56" fmla="*/ 2147483646 w 70"/>
              <a:gd name="T57" fmla="*/ 2147483646 h 35"/>
              <a:gd name="T58" fmla="*/ 2147483646 w 70"/>
              <a:gd name="T59" fmla="*/ 2147483646 h 35"/>
              <a:gd name="T60" fmla="*/ 2147483646 w 70"/>
              <a:gd name="T61" fmla="*/ 2147483646 h 35"/>
              <a:gd name="T62" fmla="*/ 2147483646 w 70"/>
              <a:gd name="T63" fmla="*/ 2147483646 h 35"/>
              <a:gd name="T64" fmla="*/ 2147483646 w 70"/>
              <a:gd name="T65" fmla="*/ 2147483646 h 35"/>
              <a:gd name="T66" fmla="*/ 2147483646 w 70"/>
              <a:gd name="T67" fmla="*/ 2147483646 h 35"/>
              <a:gd name="T68" fmla="*/ 2147483646 w 70"/>
              <a:gd name="T69" fmla="*/ 2147483646 h 35"/>
              <a:gd name="T70" fmla="*/ 2147483646 w 70"/>
              <a:gd name="T71" fmla="*/ 0 h 35"/>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70"/>
              <a:gd name="T109" fmla="*/ 0 h 35"/>
              <a:gd name="T110" fmla="*/ 70 w 70"/>
              <a:gd name="T111" fmla="*/ 35 h 35"/>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70" h="35">
                <a:moveTo>
                  <a:pt x="0" y="10"/>
                </a:moveTo>
                <a:lnTo>
                  <a:pt x="1" y="20"/>
                </a:lnTo>
                <a:lnTo>
                  <a:pt x="6" y="14"/>
                </a:lnTo>
                <a:lnTo>
                  <a:pt x="15" y="12"/>
                </a:lnTo>
                <a:lnTo>
                  <a:pt x="16" y="9"/>
                </a:lnTo>
                <a:lnTo>
                  <a:pt x="21" y="8"/>
                </a:lnTo>
                <a:lnTo>
                  <a:pt x="25" y="10"/>
                </a:lnTo>
                <a:lnTo>
                  <a:pt x="27" y="13"/>
                </a:lnTo>
                <a:lnTo>
                  <a:pt x="31" y="14"/>
                </a:lnTo>
                <a:lnTo>
                  <a:pt x="34" y="17"/>
                </a:lnTo>
                <a:lnTo>
                  <a:pt x="37" y="19"/>
                </a:lnTo>
                <a:lnTo>
                  <a:pt x="39" y="18"/>
                </a:lnTo>
                <a:lnTo>
                  <a:pt x="40" y="20"/>
                </a:lnTo>
                <a:lnTo>
                  <a:pt x="39" y="21"/>
                </a:lnTo>
                <a:lnTo>
                  <a:pt x="39" y="24"/>
                </a:lnTo>
                <a:lnTo>
                  <a:pt x="36" y="28"/>
                </a:lnTo>
                <a:lnTo>
                  <a:pt x="37" y="31"/>
                </a:lnTo>
                <a:lnTo>
                  <a:pt x="40" y="30"/>
                </a:lnTo>
                <a:lnTo>
                  <a:pt x="40" y="28"/>
                </a:lnTo>
                <a:lnTo>
                  <a:pt x="43" y="31"/>
                </a:lnTo>
                <a:lnTo>
                  <a:pt x="44" y="30"/>
                </a:lnTo>
                <a:lnTo>
                  <a:pt x="45" y="32"/>
                </a:lnTo>
                <a:lnTo>
                  <a:pt x="46" y="31"/>
                </a:lnTo>
                <a:lnTo>
                  <a:pt x="48" y="32"/>
                </a:lnTo>
                <a:lnTo>
                  <a:pt x="50" y="31"/>
                </a:lnTo>
                <a:lnTo>
                  <a:pt x="53" y="34"/>
                </a:lnTo>
                <a:lnTo>
                  <a:pt x="50" y="30"/>
                </a:lnTo>
                <a:lnTo>
                  <a:pt x="46" y="27"/>
                </a:lnTo>
                <a:lnTo>
                  <a:pt x="50" y="29"/>
                </a:lnTo>
                <a:lnTo>
                  <a:pt x="47" y="25"/>
                </a:lnTo>
                <a:lnTo>
                  <a:pt x="47" y="21"/>
                </a:lnTo>
                <a:lnTo>
                  <a:pt x="47" y="14"/>
                </a:lnTo>
                <a:lnTo>
                  <a:pt x="44" y="12"/>
                </a:lnTo>
                <a:lnTo>
                  <a:pt x="50" y="7"/>
                </a:lnTo>
                <a:lnTo>
                  <a:pt x="50" y="4"/>
                </a:lnTo>
                <a:lnTo>
                  <a:pt x="54" y="4"/>
                </a:lnTo>
                <a:lnTo>
                  <a:pt x="53" y="7"/>
                </a:lnTo>
                <a:lnTo>
                  <a:pt x="50" y="8"/>
                </a:lnTo>
                <a:lnTo>
                  <a:pt x="49" y="11"/>
                </a:lnTo>
                <a:lnTo>
                  <a:pt x="50" y="14"/>
                </a:lnTo>
                <a:lnTo>
                  <a:pt x="52" y="13"/>
                </a:lnTo>
                <a:lnTo>
                  <a:pt x="51" y="16"/>
                </a:lnTo>
                <a:lnTo>
                  <a:pt x="51" y="17"/>
                </a:lnTo>
                <a:lnTo>
                  <a:pt x="52" y="19"/>
                </a:lnTo>
                <a:lnTo>
                  <a:pt x="50" y="18"/>
                </a:lnTo>
                <a:lnTo>
                  <a:pt x="50" y="20"/>
                </a:lnTo>
                <a:lnTo>
                  <a:pt x="53" y="20"/>
                </a:lnTo>
                <a:lnTo>
                  <a:pt x="53" y="21"/>
                </a:lnTo>
                <a:lnTo>
                  <a:pt x="55" y="23"/>
                </a:lnTo>
                <a:lnTo>
                  <a:pt x="51" y="23"/>
                </a:lnTo>
                <a:lnTo>
                  <a:pt x="52" y="28"/>
                </a:lnTo>
                <a:lnTo>
                  <a:pt x="56" y="29"/>
                </a:lnTo>
                <a:lnTo>
                  <a:pt x="58" y="27"/>
                </a:lnTo>
                <a:lnTo>
                  <a:pt x="58" y="31"/>
                </a:lnTo>
                <a:lnTo>
                  <a:pt x="60" y="30"/>
                </a:lnTo>
                <a:lnTo>
                  <a:pt x="59" y="32"/>
                </a:lnTo>
                <a:lnTo>
                  <a:pt x="61" y="32"/>
                </a:lnTo>
                <a:lnTo>
                  <a:pt x="60" y="34"/>
                </a:lnTo>
                <a:lnTo>
                  <a:pt x="60" y="35"/>
                </a:lnTo>
                <a:lnTo>
                  <a:pt x="63" y="33"/>
                </a:lnTo>
                <a:lnTo>
                  <a:pt x="67" y="31"/>
                </a:lnTo>
                <a:lnTo>
                  <a:pt x="69" y="27"/>
                </a:lnTo>
                <a:lnTo>
                  <a:pt x="69" y="29"/>
                </a:lnTo>
                <a:lnTo>
                  <a:pt x="69" y="31"/>
                </a:lnTo>
                <a:lnTo>
                  <a:pt x="68" y="33"/>
                </a:lnTo>
                <a:lnTo>
                  <a:pt x="68" y="35"/>
                </a:lnTo>
                <a:lnTo>
                  <a:pt x="69" y="31"/>
                </a:lnTo>
                <a:lnTo>
                  <a:pt x="70" y="22"/>
                </a:lnTo>
                <a:lnTo>
                  <a:pt x="66" y="23"/>
                </a:lnTo>
                <a:lnTo>
                  <a:pt x="60" y="24"/>
                </a:lnTo>
                <a:lnTo>
                  <a:pt x="60" y="22"/>
                </a:lnTo>
                <a:lnTo>
                  <a:pt x="54" y="0"/>
                </a:lnTo>
                <a:lnTo>
                  <a:pt x="0" y="10"/>
                </a:lnTo>
                <a:close/>
              </a:path>
            </a:pathLst>
          </a:custGeom>
          <a:solidFill>
            <a:srgbClr val="02818A"/>
          </a:solidFill>
          <a:ln w="15875">
            <a:solidFill>
              <a:srgbClr val="003F48"/>
            </a:solidFill>
            <a:prstDash val="solid"/>
            <a:round/>
            <a:headEnd/>
            <a:tailEnd/>
          </a:ln>
        </p:spPr>
        <p:txBody>
          <a:bodyPr/>
          <a:lstStyle/>
          <a:p>
            <a:endParaRPr lang="en-US"/>
          </a:p>
        </p:txBody>
      </p:sp>
      <p:sp>
        <p:nvSpPr>
          <p:cNvPr id="241698" name="Minnesota">
            <a:extLst>
              <a:ext uri="{FF2B5EF4-FFF2-40B4-BE49-F238E27FC236}">
                <a16:creationId xmlns:a16="http://schemas.microsoft.com/office/drawing/2014/main" id="{C4ABEED1-B7D0-4ABD-8946-968F5778EA55}"/>
              </a:ext>
              <a:ext uri="{C183D7F6-B498-43B3-948B-1728B52AA6E4}">
                <adec:decorative xmlns:adec="http://schemas.microsoft.com/office/drawing/2017/decorative" val="1"/>
              </a:ext>
            </a:extLst>
          </p:cNvPr>
          <p:cNvSpPr>
            <a:spLocks noChangeAspect="1"/>
          </p:cNvSpPr>
          <p:nvPr/>
        </p:nvSpPr>
        <p:spPr bwMode="auto">
          <a:xfrm>
            <a:off x="4778375" y="1682750"/>
            <a:ext cx="800100" cy="893763"/>
          </a:xfrm>
          <a:custGeom>
            <a:avLst/>
            <a:gdLst>
              <a:gd name="T0" fmla="*/ 0 w 102"/>
              <a:gd name="T1" fmla="*/ 2147483646 h 115"/>
              <a:gd name="T2" fmla="*/ 2147483646 w 102"/>
              <a:gd name="T3" fmla="*/ 2147483646 h 115"/>
              <a:gd name="T4" fmla="*/ 2147483646 w 102"/>
              <a:gd name="T5" fmla="*/ 2147483646 h 115"/>
              <a:gd name="T6" fmla="*/ 2147483646 w 102"/>
              <a:gd name="T7" fmla="*/ 2147483646 h 115"/>
              <a:gd name="T8" fmla="*/ 2147483646 w 102"/>
              <a:gd name="T9" fmla="*/ 2147483646 h 115"/>
              <a:gd name="T10" fmla="*/ 2147483646 w 102"/>
              <a:gd name="T11" fmla="*/ 2147483646 h 115"/>
              <a:gd name="T12" fmla="*/ 2147483646 w 102"/>
              <a:gd name="T13" fmla="*/ 2147483646 h 115"/>
              <a:gd name="T14" fmla="*/ 2147483646 w 102"/>
              <a:gd name="T15" fmla="*/ 2147483646 h 115"/>
              <a:gd name="T16" fmla="*/ 2147483646 w 102"/>
              <a:gd name="T17" fmla="*/ 2147483646 h 115"/>
              <a:gd name="T18" fmla="*/ 2147483646 w 102"/>
              <a:gd name="T19" fmla="*/ 2147483646 h 115"/>
              <a:gd name="T20" fmla="*/ 2147483646 w 102"/>
              <a:gd name="T21" fmla="*/ 2147483646 h 115"/>
              <a:gd name="T22" fmla="*/ 2147483646 w 102"/>
              <a:gd name="T23" fmla="*/ 2147483646 h 115"/>
              <a:gd name="T24" fmla="*/ 2147483646 w 102"/>
              <a:gd name="T25" fmla="*/ 2147483646 h 115"/>
              <a:gd name="T26" fmla="*/ 2147483646 w 102"/>
              <a:gd name="T27" fmla="*/ 2147483646 h 115"/>
              <a:gd name="T28" fmla="*/ 2147483646 w 102"/>
              <a:gd name="T29" fmla="*/ 2147483646 h 115"/>
              <a:gd name="T30" fmla="*/ 2147483646 w 102"/>
              <a:gd name="T31" fmla="*/ 2147483646 h 115"/>
              <a:gd name="T32" fmla="*/ 2147483646 w 102"/>
              <a:gd name="T33" fmla="*/ 2147483646 h 115"/>
              <a:gd name="T34" fmla="*/ 2147483646 w 102"/>
              <a:gd name="T35" fmla="*/ 2147483646 h 115"/>
              <a:gd name="T36" fmla="*/ 2147483646 w 102"/>
              <a:gd name="T37" fmla="*/ 2147483646 h 115"/>
              <a:gd name="T38" fmla="*/ 2147483646 w 102"/>
              <a:gd name="T39" fmla="*/ 2147483646 h 115"/>
              <a:gd name="T40" fmla="*/ 2147483646 w 102"/>
              <a:gd name="T41" fmla="*/ 2147483646 h 115"/>
              <a:gd name="T42" fmla="*/ 2147483646 w 102"/>
              <a:gd name="T43" fmla="*/ 2147483646 h 115"/>
              <a:gd name="T44" fmla="*/ 2147483646 w 102"/>
              <a:gd name="T45" fmla="*/ 2147483646 h 115"/>
              <a:gd name="T46" fmla="*/ 2147483646 w 102"/>
              <a:gd name="T47" fmla="*/ 2147483646 h 115"/>
              <a:gd name="T48" fmla="*/ 2147483646 w 102"/>
              <a:gd name="T49" fmla="*/ 2147483646 h 115"/>
              <a:gd name="T50" fmla="*/ 2147483646 w 102"/>
              <a:gd name="T51" fmla="*/ 2147483646 h 115"/>
              <a:gd name="T52" fmla="*/ 2147483646 w 102"/>
              <a:gd name="T53" fmla="*/ 2147483646 h 115"/>
              <a:gd name="T54" fmla="*/ 2147483646 w 102"/>
              <a:gd name="T55" fmla="*/ 2147483646 h 115"/>
              <a:gd name="T56" fmla="*/ 2147483646 w 102"/>
              <a:gd name="T57" fmla="*/ 2147483646 h 115"/>
              <a:gd name="T58" fmla="*/ 2147483646 w 102"/>
              <a:gd name="T59" fmla="*/ 2147483646 h 115"/>
              <a:gd name="T60" fmla="*/ 2147483646 w 102"/>
              <a:gd name="T61" fmla="*/ 2147483646 h 115"/>
              <a:gd name="T62" fmla="*/ 2147483646 w 102"/>
              <a:gd name="T63" fmla="*/ 2147483646 h 115"/>
              <a:gd name="T64" fmla="*/ 2147483646 w 102"/>
              <a:gd name="T65" fmla="*/ 2147483646 h 115"/>
              <a:gd name="T66" fmla="*/ 2147483646 w 102"/>
              <a:gd name="T67" fmla="*/ 2147483646 h 115"/>
              <a:gd name="T68" fmla="*/ 2147483646 w 102"/>
              <a:gd name="T69" fmla="*/ 2147483646 h 115"/>
              <a:gd name="T70" fmla="*/ 2147483646 w 102"/>
              <a:gd name="T71" fmla="*/ 2147483646 h 115"/>
              <a:gd name="T72" fmla="*/ 2147483646 w 102"/>
              <a:gd name="T73" fmla="*/ 2147483646 h 115"/>
              <a:gd name="T74" fmla="*/ 2147483646 w 102"/>
              <a:gd name="T75" fmla="*/ 2147483646 h 115"/>
              <a:gd name="T76" fmla="*/ 2147483646 w 102"/>
              <a:gd name="T77" fmla="*/ 2147483646 h 115"/>
              <a:gd name="T78" fmla="*/ 2147483646 w 102"/>
              <a:gd name="T79" fmla="*/ 2147483646 h 115"/>
              <a:gd name="T80" fmla="*/ 2147483646 w 102"/>
              <a:gd name="T81" fmla="*/ 2147483646 h 115"/>
              <a:gd name="T82" fmla="*/ 2147483646 w 102"/>
              <a:gd name="T83" fmla="*/ 2147483646 h 115"/>
              <a:gd name="T84" fmla="*/ 2147483646 w 102"/>
              <a:gd name="T85" fmla="*/ 2147483646 h 115"/>
              <a:gd name="T86" fmla="*/ 2147483646 w 102"/>
              <a:gd name="T87" fmla="*/ 2147483646 h 115"/>
              <a:gd name="T88" fmla="*/ 2147483646 w 102"/>
              <a:gd name="T89" fmla="*/ 0 h 115"/>
              <a:gd name="T90" fmla="*/ 2147483646 w 102"/>
              <a:gd name="T91" fmla="*/ 0 h 115"/>
              <a:gd name="T92" fmla="*/ 2147483646 w 102"/>
              <a:gd name="T93" fmla="*/ 2147483646 h 115"/>
              <a:gd name="T94" fmla="*/ 0 w 102"/>
              <a:gd name="T95" fmla="*/ 2147483646 h 115"/>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102"/>
              <a:gd name="T145" fmla="*/ 0 h 115"/>
              <a:gd name="T146" fmla="*/ 102 w 102"/>
              <a:gd name="T147" fmla="*/ 115 h 115"/>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102" h="115">
                <a:moveTo>
                  <a:pt x="0" y="6"/>
                </a:moveTo>
                <a:lnTo>
                  <a:pt x="1" y="23"/>
                </a:lnTo>
                <a:lnTo>
                  <a:pt x="5" y="36"/>
                </a:lnTo>
                <a:lnTo>
                  <a:pt x="5" y="53"/>
                </a:lnTo>
                <a:lnTo>
                  <a:pt x="8" y="67"/>
                </a:lnTo>
                <a:lnTo>
                  <a:pt x="4" y="73"/>
                </a:lnTo>
                <a:lnTo>
                  <a:pt x="9" y="79"/>
                </a:lnTo>
                <a:lnTo>
                  <a:pt x="9" y="115"/>
                </a:lnTo>
                <a:lnTo>
                  <a:pt x="83" y="113"/>
                </a:lnTo>
                <a:lnTo>
                  <a:pt x="82" y="106"/>
                </a:lnTo>
                <a:lnTo>
                  <a:pt x="80" y="104"/>
                </a:lnTo>
                <a:lnTo>
                  <a:pt x="74" y="100"/>
                </a:lnTo>
                <a:lnTo>
                  <a:pt x="70" y="95"/>
                </a:lnTo>
                <a:lnTo>
                  <a:pt x="60" y="89"/>
                </a:lnTo>
                <a:lnTo>
                  <a:pt x="60" y="79"/>
                </a:lnTo>
                <a:lnTo>
                  <a:pt x="58" y="72"/>
                </a:lnTo>
                <a:lnTo>
                  <a:pt x="66" y="62"/>
                </a:lnTo>
                <a:lnTo>
                  <a:pt x="65" y="52"/>
                </a:lnTo>
                <a:lnTo>
                  <a:pt x="68" y="50"/>
                </a:lnTo>
                <a:lnTo>
                  <a:pt x="77" y="42"/>
                </a:lnTo>
                <a:lnTo>
                  <a:pt x="83" y="36"/>
                </a:lnTo>
                <a:lnTo>
                  <a:pt x="89" y="30"/>
                </a:lnTo>
                <a:lnTo>
                  <a:pt x="102" y="24"/>
                </a:lnTo>
                <a:lnTo>
                  <a:pt x="97" y="24"/>
                </a:lnTo>
                <a:lnTo>
                  <a:pt x="93" y="22"/>
                </a:lnTo>
                <a:lnTo>
                  <a:pt x="86" y="23"/>
                </a:lnTo>
                <a:lnTo>
                  <a:pt x="84" y="20"/>
                </a:lnTo>
                <a:lnTo>
                  <a:pt x="82" y="21"/>
                </a:lnTo>
                <a:lnTo>
                  <a:pt x="77" y="24"/>
                </a:lnTo>
                <a:lnTo>
                  <a:pt x="73" y="23"/>
                </a:lnTo>
                <a:lnTo>
                  <a:pt x="72" y="21"/>
                </a:lnTo>
                <a:lnTo>
                  <a:pt x="69" y="21"/>
                </a:lnTo>
                <a:lnTo>
                  <a:pt x="68" y="19"/>
                </a:lnTo>
                <a:lnTo>
                  <a:pt x="65" y="19"/>
                </a:lnTo>
                <a:lnTo>
                  <a:pt x="65" y="21"/>
                </a:lnTo>
                <a:lnTo>
                  <a:pt x="64" y="21"/>
                </a:lnTo>
                <a:lnTo>
                  <a:pt x="62" y="17"/>
                </a:lnTo>
                <a:lnTo>
                  <a:pt x="60" y="17"/>
                </a:lnTo>
                <a:lnTo>
                  <a:pt x="60" y="15"/>
                </a:lnTo>
                <a:lnTo>
                  <a:pt x="54" y="14"/>
                </a:lnTo>
                <a:lnTo>
                  <a:pt x="52" y="14"/>
                </a:lnTo>
                <a:lnTo>
                  <a:pt x="45" y="16"/>
                </a:lnTo>
                <a:lnTo>
                  <a:pt x="44" y="14"/>
                </a:lnTo>
                <a:lnTo>
                  <a:pt x="33" y="12"/>
                </a:lnTo>
                <a:lnTo>
                  <a:pt x="31" y="0"/>
                </a:lnTo>
                <a:lnTo>
                  <a:pt x="27" y="0"/>
                </a:lnTo>
                <a:lnTo>
                  <a:pt x="27" y="7"/>
                </a:lnTo>
                <a:lnTo>
                  <a:pt x="0" y="6"/>
                </a:lnTo>
                <a:close/>
              </a:path>
            </a:pathLst>
          </a:custGeom>
          <a:solidFill>
            <a:srgbClr val="02818A"/>
          </a:solidFill>
          <a:ln w="15875">
            <a:solidFill>
              <a:srgbClr val="003F48"/>
            </a:solidFill>
            <a:prstDash val="solid"/>
            <a:round/>
            <a:headEnd/>
            <a:tailEnd/>
          </a:ln>
        </p:spPr>
        <p:txBody>
          <a:bodyPr/>
          <a:lstStyle/>
          <a:p>
            <a:endParaRPr lang="en-US"/>
          </a:p>
        </p:txBody>
      </p:sp>
      <p:sp>
        <p:nvSpPr>
          <p:cNvPr id="241699" name="Mississippi">
            <a:extLst>
              <a:ext uri="{FF2B5EF4-FFF2-40B4-BE49-F238E27FC236}">
                <a16:creationId xmlns:a16="http://schemas.microsoft.com/office/drawing/2014/main" id="{0460AB1E-CE40-4B9D-9E6C-D40EDB1EA958}"/>
              </a:ext>
              <a:ext uri="{C183D7F6-B498-43B3-948B-1728B52AA6E4}">
                <adec:decorative xmlns:adec="http://schemas.microsoft.com/office/drawing/2017/decorative" val="1"/>
              </a:ext>
            </a:extLst>
          </p:cNvPr>
          <p:cNvSpPr>
            <a:spLocks noChangeAspect="1"/>
          </p:cNvSpPr>
          <p:nvPr/>
        </p:nvSpPr>
        <p:spPr bwMode="auto">
          <a:xfrm>
            <a:off x="5461000" y="3846513"/>
            <a:ext cx="438150" cy="746125"/>
          </a:xfrm>
          <a:custGeom>
            <a:avLst/>
            <a:gdLst>
              <a:gd name="T0" fmla="*/ 0 w 56"/>
              <a:gd name="T1" fmla="*/ 2147483646 h 96"/>
              <a:gd name="T2" fmla="*/ 2147483646 w 56"/>
              <a:gd name="T3" fmla="*/ 2147483646 h 96"/>
              <a:gd name="T4" fmla="*/ 2147483646 w 56"/>
              <a:gd name="T5" fmla="*/ 2147483646 h 96"/>
              <a:gd name="T6" fmla="*/ 2147483646 w 56"/>
              <a:gd name="T7" fmla="*/ 2147483646 h 96"/>
              <a:gd name="T8" fmla="*/ 2147483646 w 56"/>
              <a:gd name="T9" fmla="*/ 2147483646 h 96"/>
              <a:gd name="T10" fmla="*/ 2147483646 w 56"/>
              <a:gd name="T11" fmla="*/ 2147483646 h 96"/>
              <a:gd name="T12" fmla="*/ 2147483646 w 56"/>
              <a:gd name="T13" fmla="*/ 2147483646 h 96"/>
              <a:gd name="T14" fmla="*/ 2147483646 w 56"/>
              <a:gd name="T15" fmla="*/ 2147483646 h 96"/>
              <a:gd name="T16" fmla="*/ 2147483646 w 56"/>
              <a:gd name="T17" fmla="*/ 2147483646 h 96"/>
              <a:gd name="T18" fmla="*/ 2147483646 w 56"/>
              <a:gd name="T19" fmla="*/ 2147483646 h 96"/>
              <a:gd name="T20" fmla="*/ 2147483646 w 56"/>
              <a:gd name="T21" fmla="*/ 2147483646 h 96"/>
              <a:gd name="T22" fmla="*/ 2147483646 w 56"/>
              <a:gd name="T23" fmla="*/ 2147483646 h 96"/>
              <a:gd name="T24" fmla="*/ 2147483646 w 56"/>
              <a:gd name="T25" fmla="*/ 0 h 96"/>
              <a:gd name="T26" fmla="*/ 2147483646 w 56"/>
              <a:gd name="T27" fmla="*/ 2147483646 h 96"/>
              <a:gd name="T28" fmla="*/ 2147483646 w 56"/>
              <a:gd name="T29" fmla="*/ 2147483646 h 96"/>
              <a:gd name="T30" fmla="*/ 2147483646 w 56"/>
              <a:gd name="T31" fmla="*/ 2147483646 h 96"/>
              <a:gd name="T32" fmla="*/ 2147483646 w 56"/>
              <a:gd name="T33" fmla="*/ 2147483646 h 96"/>
              <a:gd name="T34" fmla="*/ 2147483646 w 56"/>
              <a:gd name="T35" fmla="*/ 2147483646 h 96"/>
              <a:gd name="T36" fmla="*/ 2147483646 w 56"/>
              <a:gd name="T37" fmla="*/ 2147483646 h 96"/>
              <a:gd name="T38" fmla="*/ 2147483646 w 56"/>
              <a:gd name="T39" fmla="*/ 2147483646 h 96"/>
              <a:gd name="T40" fmla="*/ 2147483646 w 56"/>
              <a:gd name="T41" fmla="*/ 2147483646 h 96"/>
              <a:gd name="T42" fmla="*/ 2147483646 w 56"/>
              <a:gd name="T43" fmla="*/ 2147483646 h 96"/>
              <a:gd name="T44" fmla="*/ 2147483646 w 56"/>
              <a:gd name="T45" fmla="*/ 2147483646 h 96"/>
              <a:gd name="T46" fmla="*/ 2147483646 w 56"/>
              <a:gd name="T47" fmla="*/ 2147483646 h 96"/>
              <a:gd name="T48" fmla="*/ 2147483646 w 56"/>
              <a:gd name="T49" fmla="*/ 2147483646 h 96"/>
              <a:gd name="T50" fmla="*/ 2147483646 w 56"/>
              <a:gd name="T51" fmla="*/ 2147483646 h 96"/>
              <a:gd name="T52" fmla="*/ 2147483646 w 56"/>
              <a:gd name="T53" fmla="*/ 2147483646 h 96"/>
              <a:gd name="T54" fmla="*/ 2147483646 w 56"/>
              <a:gd name="T55" fmla="*/ 2147483646 h 96"/>
              <a:gd name="T56" fmla="*/ 0 w 56"/>
              <a:gd name="T57" fmla="*/ 2147483646 h 9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56"/>
              <a:gd name="T88" fmla="*/ 0 h 96"/>
              <a:gd name="T89" fmla="*/ 56 w 56"/>
              <a:gd name="T90" fmla="*/ 96 h 9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56" h="96">
                <a:moveTo>
                  <a:pt x="0" y="82"/>
                </a:moveTo>
                <a:lnTo>
                  <a:pt x="1" y="78"/>
                </a:lnTo>
                <a:lnTo>
                  <a:pt x="4" y="67"/>
                </a:lnTo>
                <a:lnTo>
                  <a:pt x="10" y="60"/>
                </a:lnTo>
                <a:lnTo>
                  <a:pt x="8" y="58"/>
                </a:lnTo>
                <a:lnTo>
                  <a:pt x="9" y="51"/>
                </a:lnTo>
                <a:lnTo>
                  <a:pt x="6" y="43"/>
                </a:lnTo>
                <a:lnTo>
                  <a:pt x="5" y="32"/>
                </a:lnTo>
                <a:lnTo>
                  <a:pt x="9" y="20"/>
                </a:lnTo>
                <a:lnTo>
                  <a:pt x="15" y="12"/>
                </a:lnTo>
                <a:lnTo>
                  <a:pt x="14" y="10"/>
                </a:lnTo>
                <a:lnTo>
                  <a:pt x="19" y="2"/>
                </a:lnTo>
                <a:lnTo>
                  <a:pt x="52" y="0"/>
                </a:lnTo>
                <a:lnTo>
                  <a:pt x="53" y="2"/>
                </a:lnTo>
                <a:lnTo>
                  <a:pt x="52" y="62"/>
                </a:lnTo>
                <a:lnTo>
                  <a:pt x="56" y="91"/>
                </a:lnTo>
                <a:lnTo>
                  <a:pt x="54" y="92"/>
                </a:lnTo>
                <a:lnTo>
                  <a:pt x="52" y="91"/>
                </a:lnTo>
                <a:lnTo>
                  <a:pt x="50" y="92"/>
                </a:lnTo>
                <a:lnTo>
                  <a:pt x="47" y="90"/>
                </a:lnTo>
                <a:lnTo>
                  <a:pt x="47" y="91"/>
                </a:lnTo>
                <a:lnTo>
                  <a:pt x="44" y="91"/>
                </a:lnTo>
                <a:lnTo>
                  <a:pt x="41" y="93"/>
                </a:lnTo>
                <a:lnTo>
                  <a:pt x="40" y="92"/>
                </a:lnTo>
                <a:lnTo>
                  <a:pt x="38" y="96"/>
                </a:lnTo>
                <a:lnTo>
                  <a:pt x="36" y="96"/>
                </a:lnTo>
                <a:lnTo>
                  <a:pt x="31" y="87"/>
                </a:lnTo>
                <a:lnTo>
                  <a:pt x="32" y="80"/>
                </a:lnTo>
                <a:lnTo>
                  <a:pt x="0" y="82"/>
                </a:lnTo>
                <a:close/>
              </a:path>
            </a:pathLst>
          </a:custGeom>
          <a:solidFill>
            <a:srgbClr val="02818A"/>
          </a:solidFill>
          <a:ln w="15875">
            <a:solidFill>
              <a:srgbClr val="003F48"/>
            </a:solidFill>
            <a:prstDash val="solid"/>
            <a:round/>
            <a:headEnd/>
            <a:tailEnd/>
          </a:ln>
        </p:spPr>
        <p:txBody>
          <a:bodyPr/>
          <a:lstStyle/>
          <a:p>
            <a:endParaRPr lang="en-US"/>
          </a:p>
        </p:txBody>
      </p:sp>
      <p:sp>
        <p:nvSpPr>
          <p:cNvPr id="241700" name="Montana">
            <a:extLst>
              <a:ext uri="{FF2B5EF4-FFF2-40B4-BE49-F238E27FC236}">
                <a16:creationId xmlns:a16="http://schemas.microsoft.com/office/drawing/2014/main" id="{AAFF1346-8117-40D5-B55B-8A2103ABD347}"/>
              </a:ext>
              <a:ext uri="{C183D7F6-B498-43B3-948B-1728B52AA6E4}">
                <adec:decorative xmlns:adec="http://schemas.microsoft.com/office/drawing/2017/decorative" val="1"/>
              </a:ext>
            </a:extLst>
          </p:cNvPr>
          <p:cNvSpPr>
            <a:spLocks noChangeAspect="1"/>
          </p:cNvSpPr>
          <p:nvPr/>
        </p:nvSpPr>
        <p:spPr bwMode="auto">
          <a:xfrm>
            <a:off x="2832100" y="1512888"/>
            <a:ext cx="1239838" cy="793750"/>
          </a:xfrm>
          <a:custGeom>
            <a:avLst/>
            <a:gdLst>
              <a:gd name="T0" fmla="*/ 0 w 158"/>
              <a:gd name="T1" fmla="*/ 2147483646 h 102"/>
              <a:gd name="T2" fmla="*/ 2147483646 w 158"/>
              <a:gd name="T3" fmla="*/ 2147483646 h 102"/>
              <a:gd name="T4" fmla="*/ 2147483646 w 158"/>
              <a:gd name="T5" fmla="*/ 2147483646 h 102"/>
              <a:gd name="T6" fmla="*/ 2147483646 w 158"/>
              <a:gd name="T7" fmla="*/ 2147483646 h 102"/>
              <a:gd name="T8" fmla="*/ 2147483646 w 158"/>
              <a:gd name="T9" fmla="*/ 2147483646 h 102"/>
              <a:gd name="T10" fmla="*/ 2147483646 w 158"/>
              <a:gd name="T11" fmla="*/ 2147483646 h 102"/>
              <a:gd name="T12" fmla="*/ 2147483646 w 158"/>
              <a:gd name="T13" fmla="*/ 2147483646 h 102"/>
              <a:gd name="T14" fmla="*/ 2147483646 w 158"/>
              <a:gd name="T15" fmla="*/ 2147483646 h 102"/>
              <a:gd name="T16" fmla="*/ 2147483646 w 158"/>
              <a:gd name="T17" fmla="*/ 2147483646 h 102"/>
              <a:gd name="T18" fmla="*/ 2147483646 w 158"/>
              <a:gd name="T19" fmla="*/ 2147483646 h 102"/>
              <a:gd name="T20" fmla="*/ 2147483646 w 158"/>
              <a:gd name="T21" fmla="*/ 2147483646 h 102"/>
              <a:gd name="T22" fmla="*/ 2147483646 w 158"/>
              <a:gd name="T23" fmla="*/ 2147483646 h 102"/>
              <a:gd name="T24" fmla="*/ 2147483646 w 158"/>
              <a:gd name="T25" fmla="*/ 2147483646 h 102"/>
              <a:gd name="T26" fmla="*/ 2147483646 w 158"/>
              <a:gd name="T27" fmla="*/ 2147483646 h 102"/>
              <a:gd name="T28" fmla="*/ 2147483646 w 158"/>
              <a:gd name="T29" fmla="*/ 2147483646 h 102"/>
              <a:gd name="T30" fmla="*/ 2147483646 w 158"/>
              <a:gd name="T31" fmla="*/ 2147483646 h 102"/>
              <a:gd name="T32" fmla="*/ 2147483646 w 158"/>
              <a:gd name="T33" fmla="*/ 2147483646 h 102"/>
              <a:gd name="T34" fmla="*/ 2147483646 w 158"/>
              <a:gd name="T35" fmla="*/ 2147483646 h 102"/>
              <a:gd name="T36" fmla="*/ 2147483646 w 158"/>
              <a:gd name="T37" fmla="*/ 2147483646 h 102"/>
              <a:gd name="T38" fmla="*/ 2147483646 w 158"/>
              <a:gd name="T39" fmla="*/ 2147483646 h 102"/>
              <a:gd name="T40" fmla="*/ 2147483646 w 158"/>
              <a:gd name="T41" fmla="*/ 2147483646 h 102"/>
              <a:gd name="T42" fmla="*/ 2147483646 w 158"/>
              <a:gd name="T43" fmla="*/ 2147483646 h 102"/>
              <a:gd name="T44" fmla="*/ 2147483646 w 158"/>
              <a:gd name="T45" fmla="*/ 2147483646 h 102"/>
              <a:gd name="T46" fmla="*/ 2147483646 w 158"/>
              <a:gd name="T47" fmla="*/ 2147483646 h 102"/>
              <a:gd name="T48" fmla="*/ 2147483646 w 158"/>
              <a:gd name="T49" fmla="*/ 2147483646 h 102"/>
              <a:gd name="T50" fmla="*/ 2147483646 w 158"/>
              <a:gd name="T51" fmla="*/ 2147483646 h 102"/>
              <a:gd name="T52" fmla="*/ 2147483646 w 158"/>
              <a:gd name="T53" fmla="*/ 2147483646 h 102"/>
              <a:gd name="T54" fmla="*/ 2147483646 w 158"/>
              <a:gd name="T55" fmla="*/ 2147483646 h 102"/>
              <a:gd name="T56" fmla="*/ 2147483646 w 158"/>
              <a:gd name="T57" fmla="*/ 2147483646 h 102"/>
              <a:gd name="T58" fmla="*/ 2147483646 w 158"/>
              <a:gd name="T59" fmla="*/ 2147483646 h 102"/>
              <a:gd name="T60" fmla="*/ 2147483646 w 158"/>
              <a:gd name="T61" fmla="*/ 2147483646 h 102"/>
              <a:gd name="T62" fmla="*/ 2147483646 w 158"/>
              <a:gd name="T63" fmla="*/ 2147483646 h 102"/>
              <a:gd name="T64" fmla="*/ 2147483646 w 158"/>
              <a:gd name="T65" fmla="*/ 2147483646 h 102"/>
              <a:gd name="T66" fmla="*/ 2147483646 w 158"/>
              <a:gd name="T67" fmla="*/ 0 h 102"/>
              <a:gd name="T68" fmla="*/ 0 w 158"/>
              <a:gd name="T69" fmla="*/ 2147483646 h 102"/>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58"/>
              <a:gd name="T106" fmla="*/ 0 h 102"/>
              <a:gd name="T107" fmla="*/ 158 w 158"/>
              <a:gd name="T108" fmla="*/ 102 h 102"/>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58" h="102">
                <a:moveTo>
                  <a:pt x="0" y="19"/>
                </a:moveTo>
                <a:lnTo>
                  <a:pt x="2" y="26"/>
                </a:lnTo>
                <a:lnTo>
                  <a:pt x="2" y="30"/>
                </a:lnTo>
                <a:lnTo>
                  <a:pt x="1" y="31"/>
                </a:lnTo>
                <a:lnTo>
                  <a:pt x="6" y="35"/>
                </a:lnTo>
                <a:lnTo>
                  <a:pt x="11" y="47"/>
                </a:lnTo>
                <a:lnTo>
                  <a:pt x="12" y="47"/>
                </a:lnTo>
                <a:lnTo>
                  <a:pt x="12" y="49"/>
                </a:lnTo>
                <a:lnTo>
                  <a:pt x="15" y="49"/>
                </a:lnTo>
                <a:lnTo>
                  <a:pt x="17" y="50"/>
                </a:lnTo>
                <a:lnTo>
                  <a:pt x="12" y="58"/>
                </a:lnTo>
                <a:lnTo>
                  <a:pt x="13" y="64"/>
                </a:lnTo>
                <a:lnTo>
                  <a:pt x="10" y="70"/>
                </a:lnTo>
                <a:lnTo>
                  <a:pt x="11" y="72"/>
                </a:lnTo>
                <a:lnTo>
                  <a:pt x="18" y="69"/>
                </a:lnTo>
                <a:lnTo>
                  <a:pt x="23" y="88"/>
                </a:lnTo>
                <a:lnTo>
                  <a:pt x="26" y="89"/>
                </a:lnTo>
                <a:lnTo>
                  <a:pt x="26" y="95"/>
                </a:lnTo>
                <a:lnTo>
                  <a:pt x="29" y="97"/>
                </a:lnTo>
                <a:lnTo>
                  <a:pt x="31" y="95"/>
                </a:lnTo>
                <a:lnTo>
                  <a:pt x="35" y="97"/>
                </a:lnTo>
                <a:lnTo>
                  <a:pt x="37" y="95"/>
                </a:lnTo>
                <a:lnTo>
                  <a:pt x="46" y="97"/>
                </a:lnTo>
                <a:lnTo>
                  <a:pt x="48" y="97"/>
                </a:lnTo>
                <a:lnTo>
                  <a:pt x="50" y="93"/>
                </a:lnTo>
                <a:lnTo>
                  <a:pt x="53" y="99"/>
                </a:lnTo>
                <a:lnTo>
                  <a:pt x="55" y="90"/>
                </a:lnTo>
                <a:lnTo>
                  <a:pt x="98" y="96"/>
                </a:lnTo>
                <a:lnTo>
                  <a:pt x="152" y="102"/>
                </a:lnTo>
                <a:lnTo>
                  <a:pt x="153" y="83"/>
                </a:lnTo>
                <a:lnTo>
                  <a:pt x="158" y="24"/>
                </a:lnTo>
                <a:lnTo>
                  <a:pt x="88" y="16"/>
                </a:lnTo>
                <a:lnTo>
                  <a:pt x="53" y="10"/>
                </a:lnTo>
                <a:lnTo>
                  <a:pt x="4" y="0"/>
                </a:lnTo>
                <a:lnTo>
                  <a:pt x="0" y="19"/>
                </a:lnTo>
                <a:close/>
              </a:path>
            </a:pathLst>
          </a:custGeom>
          <a:solidFill>
            <a:srgbClr val="02818A"/>
          </a:solidFill>
          <a:ln w="15875">
            <a:solidFill>
              <a:srgbClr val="003F48"/>
            </a:solidFill>
            <a:prstDash val="solid"/>
            <a:round/>
            <a:headEnd/>
            <a:tailEnd/>
          </a:ln>
        </p:spPr>
        <p:txBody>
          <a:bodyPr/>
          <a:lstStyle/>
          <a:p>
            <a:endParaRPr lang="en-US"/>
          </a:p>
        </p:txBody>
      </p:sp>
      <p:sp>
        <p:nvSpPr>
          <p:cNvPr id="241701" name="Nebraska">
            <a:extLst>
              <a:ext uri="{FF2B5EF4-FFF2-40B4-BE49-F238E27FC236}">
                <a16:creationId xmlns:a16="http://schemas.microsoft.com/office/drawing/2014/main" id="{7E890ECF-2631-4ED5-B94A-171E5EAA6990}"/>
              </a:ext>
              <a:ext uri="{C183D7F6-B498-43B3-948B-1728B52AA6E4}">
                <adec:decorative xmlns:adec="http://schemas.microsoft.com/office/drawing/2017/decorative" val="1"/>
              </a:ext>
            </a:extLst>
          </p:cNvPr>
          <p:cNvSpPr>
            <a:spLocks noChangeAspect="1"/>
          </p:cNvSpPr>
          <p:nvPr/>
        </p:nvSpPr>
        <p:spPr bwMode="auto">
          <a:xfrm>
            <a:off x="3962400" y="2608263"/>
            <a:ext cx="1011238" cy="498475"/>
          </a:xfrm>
          <a:custGeom>
            <a:avLst/>
            <a:gdLst>
              <a:gd name="T0" fmla="*/ 0 w 129"/>
              <a:gd name="T1" fmla="*/ 2147483646 h 64"/>
              <a:gd name="T2" fmla="*/ 2147483646 w 129"/>
              <a:gd name="T3" fmla="*/ 0 h 64"/>
              <a:gd name="T4" fmla="*/ 2147483646 w 129"/>
              <a:gd name="T5" fmla="*/ 2147483646 h 64"/>
              <a:gd name="T6" fmla="*/ 2147483646 w 129"/>
              <a:gd name="T7" fmla="*/ 2147483646 h 64"/>
              <a:gd name="T8" fmla="*/ 2147483646 w 129"/>
              <a:gd name="T9" fmla="*/ 2147483646 h 64"/>
              <a:gd name="T10" fmla="*/ 2147483646 w 129"/>
              <a:gd name="T11" fmla="*/ 2147483646 h 64"/>
              <a:gd name="T12" fmla="*/ 2147483646 w 129"/>
              <a:gd name="T13" fmla="*/ 2147483646 h 64"/>
              <a:gd name="T14" fmla="*/ 2147483646 w 129"/>
              <a:gd name="T15" fmla="*/ 2147483646 h 64"/>
              <a:gd name="T16" fmla="*/ 2147483646 w 129"/>
              <a:gd name="T17" fmla="*/ 2147483646 h 64"/>
              <a:gd name="T18" fmla="*/ 2147483646 w 129"/>
              <a:gd name="T19" fmla="*/ 2147483646 h 64"/>
              <a:gd name="T20" fmla="*/ 2147483646 w 129"/>
              <a:gd name="T21" fmla="*/ 2147483646 h 64"/>
              <a:gd name="T22" fmla="*/ 2147483646 w 129"/>
              <a:gd name="T23" fmla="*/ 2147483646 h 64"/>
              <a:gd name="T24" fmla="*/ 2147483646 w 129"/>
              <a:gd name="T25" fmla="*/ 2147483646 h 64"/>
              <a:gd name="T26" fmla="*/ 2147483646 w 129"/>
              <a:gd name="T27" fmla="*/ 2147483646 h 64"/>
              <a:gd name="T28" fmla="*/ 2147483646 w 129"/>
              <a:gd name="T29" fmla="*/ 2147483646 h 64"/>
              <a:gd name="T30" fmla="*/ 2147483646 w 129"/>
              <a:gd name="T31" fmla="*/ 2147483646 h 64"/>
              <a:gd name="T32" fmla="*/ 2147483646 w 129"/>
              <a:gd name="T33" fmla="*/ 2147483646 h 64"/>
              <a:gd name="T34" fmla="*/ 2147483646 w 129"/>
              <a:gd name="T35" fmla="*/ 2147483646 h 64"/>
              <a:gd name="T36" fmla="*/ 2147483646 w 129"/>
              <a:gd name="T37" fmla="*/ 2147483646 h 64"/>
              <a:gd name="T38" fmla="*/ 0 w 129"/>
              <a:gd name="T39" fmla="*/ 2147483646 h 6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129"/>
              <a:gd name="T61" fmla="*/ 0 h 64"/>
              <a:gd name="T62" fmla="*/ 129 w 129"/>
              <a:gd name="T63" fmla="*/ 64 h 64"/>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129" h="64">
                <a:moveTo>
                  <a:pt x="0" y="39"/>
                </a:moveTo>
                <a:lnTo>
                  <a:pt x="4" y="0"/>
                </a:lnTo>
                <a:lnTo>
                  <a:pt x="83" y="5"/>
                </a:lnTo>
                <a:lnTo>
                  <a:pt x="89" y="9"/>
                </a:lnTo>
                <a:lnTo>
                  <a:pt x="98" y="9"/>
                </a:lnTo>
                <a:lnTo>
                  <a:pt x="102" y="9"/>
                </a:lnTo>
                <a:lnTo>
                  <a:pt x="108" y="12"/>
                </a:lnTo>
                <a:lnTo>
                  <a:pt x="110" y="15"/>
                </a:lnTo>
                <a:lnTo>
                  <a:pt x="113" y="16"/>
                </a:lnTo>
                <a:lnTo>
                  <a:pt x="117" y="28"/>
                </a:lnTo>
                <a:lnTo>
                  <a:pt x="117" y="32"/>
                </a:lnTo>
                <a:lnTo>
                  <a:pt x="120" y="37"/>
                </a:lnTo>
                <a:lnTo>
                  <a:pt x="122" y="47"/>
                </a:lnTo>
                <a:lnTo>
                  <a:pt x="121" y="50"/>
                </a:lnTo>
                <a:lnTo>
                  <a:pt x="123" y="53"/>
                </a:lnTo>
                <a:lnTo>
                  <a:pt x="129" y="64"/>
                </a:lnTo>
                <a:lnTo>
                  <a:pt x="71" y="64"/>
                </a:lnTo>
                <a:lnTo>
                  <a:pt x="28" y="61"/>
                </a:lnTo>
                <a:lnTo>
                  <a:pt x="30" y="42"/>
                </a:lnTo>
                <a:lnTo>
                  <a:pt x="0" y="39"/>
                </a:lnTo>
                <a:close/>
              </a:path>
            </a:pathLst>
          </a:custGeom>
          <a:solidFill>
            <a:srgbClr val="02818A"/>
          </a:solidFill>
          <a:ln w="15875">
            <a:solidFill>
              <a:srgbClr val="003F48"/>
            </a:solidFill>
            <a:prstDash val="solid"/>
            <a:round/>
            <a:headEnd/>
            <a:tailEnd/>
          </a:ln>
        </p:spPr>
        <p:txBody>
          <a:bodyPr/>
          <a:lstStyle/>
          <a:p>
            <a:endParaRPr lang="en-US"/>
          </a:p>
        </p:txBody>
      </p:sp>
      <p:sp>
        <p:nvSpPr>
          <p:cNvPr id="241702" name="Nevada">
            <a:extLst>
              <a:ext uri="{FF2B5EF4-FFF2-40B4-BE49-F238E27FC236}">
                <a16:creationId xmlns:a16="http://schemas.microsoft.com/office/drawing/2014/main" id="{CFBD1147-8663-42F4-B3CF-8AAB89526B5F}"/>
              </a:ext>
              <a:ext uri="{C183D7F6-B498-43B3-948B-1728B52AA6E4}">
                <adec:decorative xmlns:adec="http://schemas.microsoft.com/office/drawing/2017/decorative" val="1"/>
              </a:ext>
            </a:extLst>
          </p:cNvPr>
          <p:cNvSpPr>
            <a:spLocks noChangeAspect="1"/>
          </p:cNvSpPr>
          <p:nvPr/>
        </p:nvSpPr>
        <p:spPr bwMode="auto">
          <a:xfrm>
            <a:off x="2079625" y="2446338"/>
            <a:ext cx="768350" cy="1195387"/>
          </a:xfrm>
          <a:custGeom>
            <a:avLst/>
            <a:gdLst>
              <a:gd name="T0" fmla="*/ 0 w 98"/>
              <a:gd name="T1" fmla="*/ 2147483646 h 154"/>
              <a:gd name="T2" fmla="*/ 2147483646 w 98"/>
              <a:gd name="T3" fmla="*/ 2147483646 h 154"/>
              <a:gd name="T4" fmla="*/ 2147483646 w 98"/>
              <a:gd name="T5" fmla="*/ 2147483646 h 154"/>
              <a:gd name="T6" fmla="*/ 2147483646 w 98"/>
              <a:gd name="T7" fmla="*/ 2147483646 h 154"/>
              <a:gd name="T8" fmla="*/ 2147483646 w 98"/>
              <a:gd name="T9" fmla="*/ 2147483646 h 154"/>
              <a:gd name="T10" fmla="*/ 2147483646 w 98"/>
              <a:gd name="T11" fmla="*/ 2147483646 h 154"/>
              <a:gd name="T12" fmla="*/ 2147483646 w 98"/>
              <a:gd name="T13" fmla="*/ 2147483646 h 154"/>
              <a:gd name="T14" fmla="*/ 2147483646 w 98"/>
              <a:gd name="T15" fmla="*/ 2147483646 h 154"/>
              <a:gd name="T16" fmla="*/ 2147483646 w 98"/>
              <a:gd name="T17" fmla="*/ 2147483646 h 154"/>
              <a:gd name="T18" fmla="*/ 2147483646 w 98"/>
              <a:gd name="T19" fmla="*/ 0 h 154"/>
              <a:gd name="T20" fmla="*/ 0 w 98"/>
              <a:gd name="T21" fmla="*/ 2147483646 h 15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98"/>
              <a:gd name="T34" fmla="*/ 0 h 154"/>
              <a:gd name="T35" fmla="*/ 98 w 98"/>
              <a:gd name="T36" fmla="*/ 154 h 154"/>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98" h="154">
                <a:moveTo>
                  <a:pt x="0" y="57"/>
                </a:moveTo>
                <a:lnTo>
                  <a:pt x="4" y="66"/>
                </a:lnTo>
                <a:lnTo>
                  <a:pt x="63" y="154"/>
                </a:lnTo>
                <a:lnTo>
                  <a:pt x="64" y="133"/>
                </a:lnTo>
                <a:lnTo>
                  <a:pt x="68" y="132"/>
                </a:lnTo>
                <a:lnTo>
                  <a:pt x="74" y="135"/>
                </a:lnTo>
                <a:lnTo>
                  <a:pt x="79" y="117"/>
                </a:lnTo>
                <a:lnTo>
                  <a:pt x="98" y="20"/>
                </a:lnTo>
                <a:lnTo>
                  <a:pt x="56" y="11"/>
                </a:lnTo>
                <a:lnTo>
                  <a:pt x="14" y="0"/>
                </a:lnTo>
                <a:lnTo>
                  <a:pt x="0" y="57"/>
                </a:lnTo>
                <a:close/>
              </a:path>
            </a:pathLst>
          </a:custGeom>
          <a:solidFill>
            <a:srgbClr val="02818A"/>
          </a:solidFill>
          <a:ln w="15875">
            <a:solidFill>
              <a:srgbClr val="003F48"/>
            </a:solidFill>
            <a:prstDash val="solid"/>
            <a:round/>
            <a:headEnd/>
            <a:tailEnd/>
          </a:ln>
        </p:spPr>
        <p:txBody>
          <a:bodyPr/>
          <a:lstStyle/>
          <a:p>
            <a:endParaRPr lang="en-US"/>
          </a:p>
        </p:txBody>
      </p:sp>
      <p:sp>
        <p:nvSpPr>
          <p:cNvPr id="241703" name="New Hampshire">
            <a:extLst>
              <a:ext uri="{FF2B5EF4-FFF2-40B4-BE49-F238E27FC236}">
                <a16:creationId xmlns:a16="http://schemas.microsoft.com/office/drawing/2014/main" id="{B5F93603-EBE9-4A93-A24A-C9294A314434}"/>
              </a:ext>
              <a:ext uri="{C183D7F6-B498-43B3-948B-1728B52AA6E4}">
                <adec:decorative xmlns:adec="http://schemas.microsoft.com/office/drawing/2017/decorative" val="1"/>
              </a:ext>
            </a:extLst>
          </p:cNvPr>
          <p:cNvSpPr>
            <a:spLocks noChangeAspect="1"/>
          </p:cNvSpPr>
          <p:nvPr/>
        </p:nvSpPr>
        <p:spPr bwMode="auto">
          <a:xfrm>
            <a:off x="7508875" y="1963738"/>
            <a:ext cx="196850" cy="419100"/>
          </a:xfrm>
          <a:custGeom>
            <a:avLst/>
            <a:gdLst>
              <a:gd name="T0" fmla="*/ 0 w 25"/>
              <a:gd name="T1" fmla="*/ 2147483646 h 54"/>
              <a:gd name="T2" fmla="*/ 2147483646 w 25"/>
              <a:gd name="T3" fmla="*/ 2147483646 h 54"/>
              <a:gd name="T4" fmla="*/ 2147483646 w 25"/>
              <a:gd name="T5" fmla="*/ 2147483646 h 54"/>
              <a:gd name="T6" fmla="*/ 2147483646 w 25"/>
              <a:gd name="T7" fmla="*/ 2147483646 h 54"/>
              <a:gd name="T8" fmla="*/ 2147483646 w 25"/>
              <a:gd name="T9" fmla="*/ 2147483646 h 54"/>
              <a:gd name="T10" fmla="*/ 2147483646 w 25"/>
              <a:gd name="T11" fmla="*/ 0 h 54"/>
              <a:gd name="T12" fmla="*/ 2147483646 w 25"/>
              <a:gd name="T13" fmla="*/ 2147483646 h 54"/>
              <a:gd name="T14" fmla="*/ 2147483646 w 25"/>
              <a:gd name="T15" fmla="*/ 2147483646 h 54"/>
              <a:gd name="T16" fmla="*/ 2147483646 w 25"/>
              <a:gd name="T17" fmla="*/ 2147483646 h 54"/>
              <a:gd name="T18" fmla="*/ 2147483646 w 25"/>
              <a:gd name="T19" fmla="*/ 2147483646 h 54"/>
              <a:gd name="T20" fmla="*/ 2147483646 w 25"/>
              <a:gd name="T21" fmla="*/ 2147483646 h 54"/>
              <a:gd name="T22" fmla="*/ 2147483646 w 25"/>
              <a:gd name="T23" fmla="*/ 2147483646 h 54"/>
              <a:gd name="T24" fmla="*/ 0 w 25"/>
              <a:gd name="T25" fmla="*/ 2147483646 h 5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5"/>
              <a:gd name="T40" fmla="*/ 0 h 54"/>
              <a:gd name="T41" fmla="*/ 25 w 25"/>
              <a:gd name="T42" fmla="*/ 54 h 54"/>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5" h="54">
                <a:moveTo>
                  <a:pt x="0" y="37"/>
                </a:moveTo>
                <a:lnTo>
                  <a:pt x="1" y="25"/>
                </a:lnTo>
                <a:lnTo>
                  <a:pt x="4" y="19"/>
                </a:lnTo>
                <a:lnTo>
                  <a:pt x="5" y="7"/>
                </a:lnTo>
                <a:lnTo>
                  <a:pt x="4" y="2"/>
                </a:lnTo>
                <a:lnTo>
                  <a:pt x="8" y="0"/>
                </a:lnTo>
                <a:lnTo>
                  <a:pt x="19" y="34"/>
                </a:lnTo>
                <a:lnTo>
                  <a:pt x="25" y="41"/>
                </a:lnTo>
                <a:lnTo>
                  <a:pt x="25" y="43"/>
                </a:lnTo>
                <a:lnTo>
                  <a:pt x="25" y="46"/>
                </a:lnTo>
                <a:lnTo>
                  <a:pt x="19" y="49"/>
                </a:lnTo>
                <a:lnTo>
                  <a:pt x="2" y="54"/>
                </a:lnTo>
                <a:lnTo>
                  <a:pt x="0" y="37"/>
                </a:lnTo>
                <a:close/>
              </a:path>
            </a:pathLst>
          </a:custGeom>
          <a:solidFill>
            <a:srgbClr val="02818A"/>
          </a:solidFill>
          <a:ln w="15875">
            <a:solidFill>
              <a:srgbClr val="003F48"/>
            </a:solidFill>
            <a:prstDash val="solid"/>
            <a:round/>
            <a:headEnd/>
            <a:tailEnd/>
          </a:ln>
        </p:spPr>
        <p:txBody>
          <a:bodyPr/>
          <a:lstStyle/>
          <a:p>
            <a:endParaRPr lang="en-US"/>
          </a:p>
        </p:txBody>
      </p:sp>
      <p:sp>
        <p:nvSpPr>
          <p:cNvPr id="241704" name="New Jersey">
            <a:extLst>
              <a:ext uri="{FF2B5EF4-FFF2-40B4-BE49-F238E27FC236}">
                <a16:creationId xmlns:a16="http://schemas.microsoft.com/office/drawing/2014/main" id="{FE3F4482-C2C6-4FD7-9BE5-59037F9045BD}"/>
              </a:ext>
              <a:ext uri="{C183D7F6-B498-43B3-948B-1728B52AA6E4}">
                <adec:decorative xmlns:adec="http://schemas.microsoft.com/office/drawing/2017/decorative" val="1"/>
              </a:ext>
            </a:extLst>
          </p:cNvPr>
          <p:cNvSpPr>
            <a:spLocks noChangeAspect="1"/>
          </p:cNvSpPr>
          <p:nvPr/>
        </p:nvSpPr>
        <p:spPr bwMode="auto">
          <a:xfrm>
            <a:off x="7291388" y="2641600"/>
            <a:ext cx="163512" cy="373063"/>
          </a:xfrm>
          <a:custGeom>
            <a:avLst/>
            <a:gdLst>
              <a:gd name="T0" fmla="*/ 0 w 21"/>
              <a:gd name="T1" fmla="*/ 2147483646 h 48"/>
              <a:gd name="T2" fmla="*/ 2147483646 w 21"/>
              <a:gd name="T3" fmla="*/ 2147483646 h 48"/>
              <a:gd name="T4" fmla="*/ 2147483646 w 21"/>
              <a:gd name="T5" fmla="*/ 2147483646 h 48"/>
              <a:gd name="T6" fmla="*/ 2147483646 w 21"/>
              <a:gd name="T7" fmla="*/ 2147483646 h 48"/>
              <a:gd name="T8" fmla="*/ 2147483646 w 21"/>
              <a:gd name="T9" fmla="*/ 2147483646 h 48"/>
              <a:gd name="T10" fmla="*/ 2147483646 w 21"/>
              <a:gd name="T11" fmla="*/ 2147483646 h 48"/>
              <a:gd name="T12" fmla="*/ 0 w 21"/>
              <a:gd name="T13" fmla="*/ 2147483646 h 48"/>
              <a:gd name="T14" fmla="*/ 2147483646 w 21"/>
              <a:gd name="T15" fmla="*/ 0 h 48"/>
              <a:gd name="T16" fmla="*/ 2147483646 w 21"/>
              <a:gd name="T17" fmla="*/ 2147483646 h 48"/>
              <a:gd name="T18" fmla="*/ 2147483646 w 21"/>
              <a:gd name="T19" fmla="*/ 2147483646 h 48"/>
              <a:gd name="T20" fmla="*/ 2147483646 w 21"/>
              <a:gd name="T21" fmla="*/ 2147483646 h 48"/>
              <a:gd name="T22" fmla="*/ 2147483646 w 21"/>
              <a:gd name="T23" fmla="*/ 2147483646 h 48"/>
              <a:gd name="T24" fmla="*/ 2147483646 w 21"/>
              <a:gd name="T25" fmla="*/ 2147483646 h 48"/>
              <a:gd name="T26" fmla="*/ 2147483646 w 21"/>
              <a:gd name="T27" fmla="*/ 2147483646 h 48"/>
              <a:gd name="T28" fmla="*/ 2147483646 w 21"/>
              <a:gd name="T29" fmla="*/ 2147483646 h 48"/>
              <a:gd name="T30" fmla="*/ 2147483646 w 21"/>
              <a:gd name="T31" fmla="*/ 2147483646 h 48"/>
              <a:gd name="T32" fmla="*/ 2147483646 w 21"/>
              <a:gd name="T33" fmla="*/ 2147483646 h 48"/>
              <a:gd name="T34" fmla="*/ 2147483646 w 21"/>
              <a:gd name="T35" fmla="*/ 2147483646 h 48"/>
              <a:gd name="T36" fmla="*/ 2147483646 w 21"/>
              <a:gd name="T37" fmla="*/ 2147483646 h 48"/>
              <a:gd name="T38" fmla="*/ 2147483646 w 21"/>
              <a:gd name="T39" fmla="*/ 2147483646 h 48"/>
              <a:gd name="T40" fmla="*/ 2147483646 w 21"/>
              <a:gd name="T41" fmla="*/ 2147483646 h 48"/>
              <a:gd name="T42" fmla="*/ 2147483646 w 21"/>
              <a:gd name="T43" fmla="*/ 2147483646 h 48"/>
              <a:gd name="T44" fmla="*/ 2147483646 w 21"/>
              <a:gd name="T45" fmla="*/ 2147483646 h 48"/>
              <a:gd name="T46" fmla="*/ 2147483646 w 21"/>
              <a:gd name="T47" fmla="*/ 2147483646 h 48"/>
              <a:gd name="T48" fmla="*/ 2147483646 w 21"/>
              <a:gd name="T49" fmla="*/ 2147483646 h 48"/>
              <a:gd name="T50" fmla="*/ 2147483646 w 21"/>
              <a:gd name="T51" fmla="*/ 2147483646 h 48"/>
              <a:gd name="T52" fmla="*/ 2147483646 w 21"/>
              <a:gd name="T53" fmla="*/ 2147483646 h 48"/>
              <a:gd name="T54" fmla="*/ 2147483646 w 21"/>
              <a:gd name="T55" fmla="*/ 2147483646 h 48"/>
              <a:gd name="T56" fmla="*/ 2147483646 w 21"/>
              <a:gd name="T57" fmla="*/ 2147483646 h 48"/>
              <a:gd name="T58" fmla="*/ 2147483646 w 21"/>
              <a:gd name="T59" fmla="*/ 2147483646 h 48"/>
              <a:gd name="T60" fmla="*/ 2147483646 w 21"/>
              <a:gd name="T61" fmla="*/ 2147483646 h 48"/>
              <a:gd name="T62" fmla="*/ 2147483646 w 21"/>
              <a:gd name="T63" fmla="*/ 2147483646 h 48"/>
              <a:gd name="T64" fmla="*/ 2147483646 w 21"/>
              <a:gd name="T65" fmla="*/ 2147483646 h 48"/>
              <a:gd name="T66" fmla="*/ 2147483646 w 21"/>
              <a:gd name="T67" fmla="*/ 2147483646 h 48"/>
              <a:gd name="T68" fmla="*/ 2147483646 w 21"/>
              <a:gd name="T69" fmla="*/ 2147483646 h 48"/>
              <a:gd name="T70" fmla="*/ 2147483646 w 21"/>
              <a:gd name="T71" fmla="*/ 2147483646 h 48"/>
              <a:gd name="T72" fmla="*/ 2147483646 w 21"/>
              <a:gd name="T73" fmla="*/ 2147483646 h 48"/>
              <a:gd name="T74" fmla="*/ 0 w 21"/>
              <a:gd name="T75" fmla="*/ 2147483646 h 48"/>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21"/>
              <a:gd name="T115" fmla="*/ 0 h 48"/>
              <a:gd name="T116" fmla="*/ 21 w 21"/>
              <a:gd name="T117" fmla="*/ 48 h 48"/>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21" h="48">
                <a:moveTo>
                  <a:pt x="0" y="36"/>
                </a:moveTo>
                <a:lnTo>
                  <a:pt x="1" y="33"/>
                </a:lnTo>
                <a:lnTo>
                  <a:pt x="5" y="31"/>
                </a:lnTo>
                <a:lnTo>
                  <a:pt x="6" y="27"/>
                </a:lnTo>
                <a:lnTo>
                  <a:pt x="10" y="24"/>
                </a:lnTo>
                <a:lnTo>
                  <a:pt x="1" y="17"/>
                </a:lnTo>
                <a:lnTo>
                  <a:pt x="0" y="10"/>
                </a:lnTo>
                <a:lnTo>
                  <a:pt x="4" y="0"/>
                </a:lnTo>
                <a:lnTo>
                  <a:pt x="18" y="5"/>
                </a:lnTo>
                <a:lnTo>
                  <a:pt x="18" y="7"/>
                </a:lnTo>
                <a:lnTo>
                  <a:pt x="16" y="12"/>
                </a:lnTo>
                <a:lnTo>
                  <a:pt x="15" y="14"/>
                </a:lnTo>
                <a:lnTo>
                  <a:pt x="15" y="16"/>
                </a:lnTo>
                <a:lnTo>
                  <a:pt x="16" y="17"/>
                </a:lnTo>
                <a:lnTo>
                  <a:pt x="18" y="17"/>
                </a:lnTo>
                <a:lnTo>
                  <a:pt x="19" y="17"/>
                </a:lnTo>
                <a:lnTo>
                  <a:pt x="19" y="16"/>
                </a:lnTo>
                <a:lnTo>
                  <a:pt x="21" y="19"/>
                </a:lnTo>
                <a:lnTo>
                  <a:pt x="21" y="29"/>
                </a:lnTo>
                <a:lnTo>
                  <a:pt x="20" y="27"/>
                </a:lnTo>
                <a:lnTo>
                  <a:pt x="19" y="24"/>
                </a:lnTo>
                <a:lnTo>
                  <a:pt x="19" y="26"/>
                </a:lnTo>
                <a:lnTo>
                  <a:pt x="20" y="28"/>
                </a:lnTo>
                <a:lnTo>
                  <a:pt x="19" y="29"/>
                </a:lnTo>
                <a:lnTo>
                  <a:pt x="19" y="32"/>
                </a:lnTo>
                <a:lnTo>
                  <a:pt x="18" y="35"/>
                </a:lnTo>
                <a:lnTo>
                  <a:pt x="17" y="35"/>
                </a:lnTo>
                <a:lnTo>
                  <a:pt x="18" y="37"/>
                </a:lnTo>
                <a:lnTo>
                  <a:pt x="16" y="40"/>
                </a:lnTo>
                <a:lnTo>
                  <a:pt x="13" y="48"/>
                </a:lnTo>
                <a:lnTo>
                  <a:pt x="11" y="48"/>
                </a:lnTo>
                <a:lnTo>
                  <a:pt x="12" y="45"/>
                </a:lnTo>
                <a:lnTo>
                  <a:pt x="11" y="44"/>
                </a:lnTo>
                <a:lnTo>
                  <a:pt x="8" y="44"/>
                </a:lnTo>
                <a:lnTo>
                  <a:pt x="3" y="41"/>
                </a:lnTo>
                <a:lnTo>
                  <a:pt x="1" y="40"/>
                </a:lnTo>
                <a:lnTo>
                  <a:pt x="0" y="36"/>
                </a:lnTo>
                <a:close/>
              </a:path>
            </a:pathLst>
          </a:custGeom>
          <a:solidFill>
            <a:srgbClr val="02818A"/>
          </a:solidFill>
          <a:ln w="15875">
            <a:solidFill>
              <a:srgbClr val="003F48"/>
            </a:solidFill>
            <a:prstDash val="solid"/>
            <a:round/>
            <a:headEnd/>
            <a:tailEnd/>
          </a:ln>
        </p:spPr>
        <p:txBody>
          <a:bodyPr/>
          <a:lstStyle/>
          <a:p>
            <a:endParaRPr lang="en-US"/>
          </a:p>
        </p:txBody>
      </p:sp>
      <p:sp>
        <p:nvSpPr>
          <p:cNvPr id="241705" name="North Carolina">
            <a:extLst>
              <a:ext uri="{FF2B5EF4-FFF2-40B4-BE49-F238E27FC236}">
                <a16:creationId xmlns:a16="http://schemas.microsoft.com/office/drawing/2014/main" id="{1F91A3AD-8C4D-4D8C-BB6F-2DD6ACF24E02}"/>
              </a:ext>
              <a:ext uri="{C183D7F6-B498-43B3-948B-1728B52AA6E4}">
                <adec:decorative xmlns:adec="http://schemas.microsoft.com/office/drawing/2017/decorative" val="1"/>
              </a:ext>
            </a:extLst>
          </p:cNvPr>
          <p:cNvSpPr>
            <a:spLocks noChangeAspect="1"/>
          </p:cNvSpPr>
          <p:nvPr/>
        </p:nvSpPr>
        <p:spPr bwMode="auto">
          <a:xfrm>
            <a:off x="6354763" y="3400425"/>
            <a:ext cx="1035050" cy="460375"/>
          </a:xfrm>
          <a:custGeom>
            <a:avLst/>
            <a:gdLst>
              <a:gd name="T0" fmla="*/ 0 w 132"/>
              <a:gd name="T1" fmla="*/ 2147483646 h 59"/>
              <a:gd name="T2" fmla="*/ 2147483646 w 132"/>
              <a:gd name="T3" fmla="*/ 2147483646 h 59"/>
              <a:gd name="T4" fmla="*/ 2147483646 w 132"/>
              <a:gd name="T5" fmla="*/ 2147483646 h 59"/>
              <a:gd name="T6" fmla="*/ 2147483646 w 132"/>
              <a:gd name="T7" fmla="*/ 2147483646 h 59"/>
              <a:gd name="T8" fmla="*/ 2147483646 w 132"/>
              <a:gd name="T9" fmla="*/ 2147483646 h 59"/>
              <a:gd name="T10" fmla="*/ 2147483646 w 132"/>
              <a:gd name="T11" fmla="*/ 2147483646 h 59"/>
              <a:gd name="T12" fmla="*/ 2147483646 w 132"/>
              <a:gd name="T13" fmla="*/ 2147483646 h 59"/>
              <a:gd name="T14" fmla="*/ 2147483646 w 132"/>
              <a:gd name="T15" fmla="*/ 2147483646 h 59"/>
              <a:gd name="T16" fmla="*/ 2147483646 w 132"/>
              <a:gd name="T17" fmla="*/ 2147483646 h 59"/>
              <a:gd name="T18" fmla="*/ 2147483646 w 132"/>
              <a:gd name="T19" fmla="*/ 2147483646 h 59"/>
              <a:gd name="T20" fmla="*/ 2147483646 w 132"/>
              <a:gd name="T21" fmla="*/ 2147483646 h 59"/>
              <a:gd name="T22" fmla="*/ 2147483646 w 132"/>
              <a:gd name="T23" fmla="*/ 2147483646 h 59"/>
              <a:gd name="T24" fmla="*/ 2147483646 w 132"/>
              <a:gd name="T25" fmla="*/ 2147483646 h 59"/>
              <a:gd name="T26" fmla="*/ 2147483646 w 132"/>
              <a:gd name="T27" fmla="*/ 2147483646 h 59"/>
              <a:gd name="T28" fmla="*/ 2147483646 w 132"/>
              <a:gd name="T29" fmla="*/ 2147483646 h 59"/>
              <a:gd name="T30" fmla="*/ 2147483646 w 132"/>
              <a:gd name="T31" fmla="*/ 2147483646 h 59"/>
              <a:gd name="T32" fmla="*/ 2147483646 w 132"/>
              <a:gd name="T33" fmla="*/ 2147483646 h 59"/>
              <a:gd name="T34" fmla="*/ 2147483646 w 132"/>
              <a:gd name="T35" fmla="*/ 2147483646 h 59"/>
              <a:gd name="T36" fmla="*/ 2147483646 w 132"/>
              <a:gd name="T37" fmla="*/ 2147483646 h 59"/>
              <a:gd name="T38" fmla="*/ 2147483646 w 132"/>
              <a:gd name="T39" fmla="*/ 2147483646 h 59"/>
              <a:gd name="T40" fmla="*/ 2147483646 w 132"/>
              <a:gd name="T41" fmla="*/ 2147483646 h 59"/>
              <a:gd name="T42" fmla="*/ 2147483646 w 132"/>
              <a:gd name="T43" fmla="*/ 2147483646 h 59"/>
              <a:gd name="T44" fmla="*/ 2147483646 w 132"/>
              <a:gd name="T45" fmla="*/ 2147483646 h 59"/>
              <a:gd name="T46" fmla="*/ 2147483646 w 132"/>
              <a:gd name="T47" fmla="*/ 2147483646 h 59"/>
              <a:gd name="T48" fmla="*/ 2147483646 w 132"/>
              <a:gd name="T49" fmla="*/ 2147483646 h 59"/>
              <a:gd name="T50" fmla="*/ 2147483646 w 132"/>
              <a:gd name="T51" fmla="*/ 2147483646 h 59"/>
              <a:gd name="T52" fmla="*/ 2147483646 w 132"/>
              <a:gd name="T53" fmla="*/ 2147483646 h 59"/>
              <a:gd name="T54" fmla="*/ 2147483646 w 132"/>
              <a:gd name="T55" fmla="*/ 2147483646 h 59"/>
              <a:gd name="T56" fmla="*/ 2147483646 w 132"/>
              <a:gd name="T57" fmla="*/ 2147483646 h 59"/>
              <a:gd name="T58" fmla="*/ 2147483646 w 132"/>
              <a:gd name="T59" fmla="*/ 2147483646 h 59"/>
              <a:gd name="T60" fmla="*/ 2147483646 w 132"/>
              <a:gd name="T61" fmla="*/ 2147483646 h 59"/>
              <a:gd name="T62" fmla="*/ 2147483646 w 132"/>
              <a:gd name="T63" fmla="*/ 2147483646 h 59"/>
              <a:gd name="T64" fmla="*/ 2147483646 w 132"/>
              <a:gd name="T65" fmla="*/ 2147483646 h 59"/>
              <a:gd name="T66" fmla="*/ 2147483646 w 132"/>
              <a:gd name="T67" fmla="*/ 2147483646 h 59"/>
              <a:gd name="T68" fmla="*/ 2147483646 w 132"/>
              <a:gd name="T69" fmla="*/ 2147483646 h 59"/>
              <a:gd name="T70" fmla="*/ 2147483646 w 132"/>
              <a:gd name="T71" fmla="*/ 2147483646 h 59"/>
              <a:gd name="T72" fmla="*/ 2147483646 w 132"/>
              <a:gd name="T73" fmla="*/ 2147483646 h 59"/>
              <a:gd name="T74" fmla="*/ 2147483646 w 132"/>
              <a:gd name="T75" fmla="*/ 2147483646 h 59"/>
              <a:gd name="T76" fmla="*/ 2147483646 w 132"/>
              <a:gd name="T77" fmla="*/ 2147483646 h 59"/>
              <a:gd name="T78" fmla="*/ 2147483646 w 132"/>
              <a:gd name="T79" fmla="*/ 2147483646 h 59"/>
              <a:gd name="T80" fmla="*/ 2147483646 w 132"/>
              <a:gd name="T81" fmla="*/ 2147483646 h 59"/>
              <a:gd name="T82" fmla="*/ 2147483646 w 132"/>
              <a:gd name="T83" fmla="*/ 2147483646 h 59"/>
              <a:gd name="T84" fmla="*/ 2147483646 w 132"/>
              <a:gd name="T85" fmla="*/ 2147483646 h 59"/>
              <a:gd name="T86" fmla="*/ 2147483646 w 132"/>
              <a:gd name="T87" fmla="*/ 2147483646 h 59"/>
              <a:gd name="T88" fmla="*/ 2147483646 w 132"/>
              <a:gd name="T89" fmla="*/ 2147483646 h 59"/>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132"/>
              <a:gd name="T136" fmla="*/ 0 h 59"/>
              <a:gd name="T137" fmla="*/ 132 w 132"/>
              <a:gd name="T138" fmla="*/ 59 h 59"/>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132" h="59">
                <a:moveTo>
                  <a:pt x="0" y="47"/>
                </a:moveTo>
                <a:lnTo>
                  <a:pt x="0" y="51"/>
                </a:lnTo>
                <a:lnTo>
                  <a:pt x="19" y="49"/>
                </a:lnTo>
                <a:lnTo>
                  <a:pt x="30" y="43"/>
                </a:lnTo>
                <a:lnTo>
                  <a:pt x="51" y="41"/>
                </a:lnTo>
                <a:lnTo>
                  <a:pt x="60" y="46"/>
                </a:lnTo>
                <a:lnTo>
                  <a:pt x="74" y="45"/>
                </a:lnTo>
                <a:lnTo>
                  <a:pt x="95" y="59"/>
                </a:lnTo>
                <a:lnTo>
                  <a:pt x="97" y="58"/>
                </a:lnTo>
                <a:lnTo>
                  <a:pt x="103" y="58"/>
                </a:lnTo>
                <a:lnTo>
                  <a:pt x="104" y="54"/>
                </a:lnTo>
                <a:lnTo>
                  <a:pt x="105" y="56"/>
                </a:lnTo>
                <a:lnTo>
                  <a:pt x="106" y="49"/>
                </a:lnTo>
                <a:lnTo>
                  <a:pt x="109" y="45"/>
                </a:lnTo>
                <a:lnTo>
                  <a:pt x="111" y="43"/>
                </a:lnTo>
                <a:lnTo>
                  <a:pt x="110" y="42"/>
                </a:lnTo>
                <a:lnTo>
                  <a:pt x="110" y="41"/>
                </a:lnTo>
                <a:lnTo>
                  <a:pt x="109" y="39"/>
                </a:lnTo>
                <a:lnTo>
                  <a:pt x="111" y="41"/>
                </a:lnTo>
                <a:lnTo>
                  <a:pt x="111" y="42"/>
                </a:lnTo>
                <a:lnTo>
                  <a:pt x="112" y="42"/>
                </a:lnTo>
                <a:lnTo>
                  <a:pt x="114" y="41"/>
                </a:lnTo>
                <a:lnTo>
                  <a:pt x="115" y="41"/>
                </a:lnTo>
                <a:lnTo>
                  <a:pt x="114" y="38"/>
                </a:lnTo>
                <a:lnTo>
                  <a:pt x="115" y="38"/>
                </a:lnTo>
                <a:lnTo>
                  <a:pt x="115" y="39"/>
                </a:lnTo>
                <a:lnTo>
                  <a:pt x="120" y="37"/>
                </a:lnTo>
                <a:lnTo>
                  <a:pt x="124" y="37"/>
                </a:lnTo>
                <a:lnTo>
                  <a:pt x="127" y="32"/>
                </a:lnTo>
                <a:lnTo>
                  <a:pt x="126" y="31"/>
                </a:lnTo>
                <a:lnTo>
                  <a:pt x="124" y="32"/>
                </a:lnTo>
                <a:lnTo>
                  <a:pt x="124" y="30"/>
                </a:lnTo>
                <a:lnTo>
                  <a:pt x="122" y="32"/>
                </a:lnTo>
                <a:lnTo>
                  <a:pt x="122" y="33"/>
                </a:lnTo>
                <a:lnTo>
                  <a:pt x="121" y="32"/>
                </a:lnTo>
                <a:lnTo>
                  <a:pt x="121" y="34"/>
                </a:lnTo>
                <a:lnTo>
                  <a:pt x="117" y="33"/>
                </a:lnTo>
                <a:lnTo>
                  <a:pt x="114" y="31"/>
                </a:lnTo>
                <a:lnTo>
                  <a:pt x="114" y="30"/>
                </a:lnTo>
                <a:lnTo>
                  <a:pt x="119" y="33"/>
                </a:lnTo>
                <a:lnTo>
                  <a:pt x="122" y="29"/>
                </a:lnTo>
                <a:lnTo>
                  <a:pt x="120" y="28"/>
                </a:lnTo>
                <a:lnTo>
                  <a:pt x="122" y="26"/>
                </a:lnTo>
                <a:lnTo>
                  <a:pt x="120" y="26"/>
                </a:lnTo>
                <a:lnTo>
                  <a:pt x="113" y="24"/>
                </a:lnTo>
                <a:lnTo>
                  <a:pt x="117" y="23"/>
                </a:lnTo>
                <a:lnTo>
                  <a:pt x="120" y="24"/>
                </a:lnTo>
                <a:lnTo>
                  <a:pt x="119" y="22"/>
                </a:lnTo>
                <a:lnTo>
                  <a:pt x="120" y="22"/>
                </a:lnTo>
                <a:lnTo>
                  <a:pt x="122" y="20"/>
                </a:lnTo>
                <a:lnTo>
                  <a:pt x="121" y="22"/>
                </a:lnTo>
                <a:lnTo>
                  <a:pt x="121" y="24"/>
                </a:lnTo>
                <a:lnTo>
                  <a:pt x="123" y="22"/>
                </a:lnTo>
                <a:lnTo>
                  <a:pt x="124" y="24"/>
                </a:lnTo>
                <a:lnTo>
                  <a:pt x="125" y="24"/>
                </a:lnTo>
                <a:lnTo>
                  <a:pt x="128" y="24"/>
                </a:lnTo>
                <a:lnTo>
                  <a:pt x="129" y="22"/>
                </a:lnTo>
                <a:lnTo>
                  <a:pt x="130" y="18"/>
                </a:lnTo>
                <a:lnTo>
                  <a:pt x="132" y="17"/>
                </a:lnTo>
                <a:lnTo>
                  <a:pt x="132" y="15"/>
                </a:lnTo>
                <a:lnTo>
                  <a:pt x="131" y="12"/>
                </a:lnTo>
                <a:lnTo>
                  <a:pt x="129" y="12"/>
                </a:lnTo>
                <a:lnTo>
                  <a:pt x="127" y="17"/>
                </a:lnTo>
                <a:lnTo>
                  <a:pt x="126" y="14"/>
                </a:lnTo>
                <a:lnTo>
                  <a:pt x="126" y="11"/>
                </a:lnTo>
                <a:lnTo>
                  <a:pt x="121" y="13"/>
                </a:lnTo>
                <a:lnTo>
                  <a:pt x="116" y="14"/>
                </a:lnTo>
                <a:lnTo>
                  <a:pt x="117" y="12"/>
                </a:lnTo>
                <a:lnTo>
                  <a:pt x="119" y="10"/>
                </a:lnTo>
                <a:lnTo>
                  <a:pt x="125" y="8"/>
                </a:lnTo>
                <a:lnTo>
                  <a:pt x="123" y="5"/>
                </a:lnTo>
                <a:lnTo>
                  <a:pt x="128" y="7"/>
                </a:lnTo>
                <a:lnTo>
                  <a:pt x="126" y="5"/>
                </a:lnTo>
                <a:lnTo>
                  <a:pt x="130" y="8"/>
                </a:lnTo>
                <a:lnTo>
                  <a:pt x="127" y="2"/>
                </a:lnTo>
                <a:lnTo>
                  <a:pt x="124" y="0"/>
                </a:lnTo>
                <a:lnTo>
                  <a:pt x="76" y="9"/>
                </a:lnTo>
                <a:lnTo>
                  <a:pt x="38" y="14"/>
                </a:lnTo>
                <a:lnTo>
                  <a:pt x="37" y="19"/>
                </a:lnTo>
                <a:lnTo>
                  <a:pt x="35" y="20"/>
                </a:lnTo>
                <a:lnTo>
                  <a:pt x="32" y="25"/>
                </a:lnTo>
                <a:lnTo>
                  <a:pt x="30" y="25"/>
                </a:lnTo>
                <a:lnTo>
                  <a:pt x="28" y="26"/>
                </a:lnTo>
                <a:lnTo>
                  <a:pt x="26" y="28"/>
                </a:lnTo>
                <a:lnTo>
                  <a:pt x="23" y="27"/>
                </a:lnTo>
                <a:lnTo>
                  <a:pt x="20" y="30"/>
                </a:lnTo>
                <a:lnTo>
                  <a:pt x="19" y="33"/>
                </a:lnTo>
                <a:lnTo>
                  <a:pt x="4" y="41"/>
                </a:lnTo>
                <a:lnTo>
                  <a:pt x="4" y="45"/>
                </a:lnTo>
                <a:lnTo>
                  <a:pt x="0" y="47"/>
                </a:lnTo>
                <a:close/>
              </a:path>
            </a:pathLst>
          </a:custGeom>
          <a:solidFill>
            <a:srgbClr val="02818A"/>
          </a:solidFill>
          <a:ln w="15875">
            <a:solidFill>
              <a:srgbClr val="003F48"/>
            </a:solidFill>
            <a:prstDash val="solid"/>
            <a:round/>
            <a:headEnd/>
            <a:tailEnd/>
          </a:ln>
        </p:spPr>
        <p:txBody>
          <a:bodyPr/>
          <a:lstStyle/>
          <a:p>
            <a:endParaRPr lang="en-US"/>
          </a:p>
        </p:txBody>
      </p:sp>
      <p:sp>
        <p:nvSpPr>
          <p:cNvPr id="241706" name="North Dakota">
            <a:extLst>
              <a:ext uri="{FF2B5EF4-FFF2-40B4-BE49-F238E27FC236}">
                <a16:creationId xmlns:a16="http://schemas.microsoft.com/office/drawing/2014/main" id="{1B4750DA-2B2E-4B63-8244-D309B78EB61A}"/>
              </a:ext>
              <a:ext uri="{C183D7F6-B498-43B3-948B-1728B52AA6E4}">
                <adec:decorative xmlns:adec="http://schemas.microsoft.com/office/drawing/2017/decorative" val="1"/>
              </a:ext>
            </a:extLst>
          </p:cNvPr>
          <p:cNvSpPr>
            <a:spLocks noChangeAspect="1"/>
          </p:cNvSpPr>
          <p:nvPr/>
        </p:nvSpPr>
        <p:spPr bwMode="auto">
          <a:xfrm>
            <a:off x="4033838" y="1700213"/>
            <a:ext cx="809625" cy="504825"/>
          </a:xfrm>
          <a:custGeom>
            <a:avLst/>
            <a:gdLst>
              <a:gd name="T0" fmla="*/ 0 w 103"/>
              <a:gd name="T1" fmla="*/ 2147483646 h 65"/>
              <a:gd name="T2" fmla="*/ 2147483646 w 103"/>
              <a:gd name="T3" fmla="*/ 0 h 65"/>
              <a:gd name="T4" fmla="*/ 2147483646 w 103"/>
              <a:gd name="T5" fmla="*/ 2147483646 h 65"/>
              <a:gd name="T6" fmla="*/ 2147483646 w 103"/>
              <a:gd name="T7" fmla="*/ 2147483646 h 65"/>
              <a:gd name="T8" fmla="*/ 2147483646 w 103"/>
              <a:gd name="T9" fmla="*/ 2147483646 h 65"/>
              <a:gd name="T10" fmla="*/ 2147483646 w 103"/>
              <a:gd name="T11" fmla="*/ 2147483646 h 65"/>
              <a:gd name="T12" fmla="*/ 2147483646 w 103"/>
              <a:gd name="T13" fmla="*/ 2147483646 h 65"/>
              <a:gd name="T14" fmla="*/ 2147483646 w 103"/>
              <a:gd name="T15" fmla="*/ 2147483646 h 65"/>
              <a:gd name="T16" fmla="*/ 2147483646 w 103"/>
              <a:gd name="T17" fmla="*/ 2147483646 h 65"/>
              <a:gd name="T18" fmla="*/ 0 w 103"/>
              <a:gd name="T19" fmla="*/ 2147483646 h 6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03"/>
              <a:gd name="T31" fmla="*/ 0 h 65"/>
              <a:gd name="T32" fmla="*/ 103 w 103"/>
              <a:gd name="T33" fmla="*/ 65 h 65"/>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03" h="65">
                <a:moveTo>
                  <a:pt x="0" y="59"/>
                </a:moveTo>
                <a:lnTo>
                  <a:pt x="5" y="0"/>
                </a:lnTo>
                <a:lnTo>
                  <a:pt x="56" y="3"/>
                </a:lnTo>
                <a:lnTo>
                  <a:pt x="95" y="4"/>
                </a:lnTo>
                <a:lnTo>
                  <a:pt x="96" y="21"/>
                </a:lnTo>
                <a:lnTo>
                  <a:pt x="100" y="34"/>
                </a:lnTo>
                <a:lnTo>
                  <a:pt x="100" y="51"/>
                </a:lnTo>
                <a:lnTo>
                  <a:pt x="103" y="65"/>
                </a:lnTo>
                <a:lnTo>
                  <a:pt x="49" y="63"/>
                </a:lnTo>
                <a:lnTo>
                  <a:pt x="0" y="59"/>
                </a:lnTo>
                <a:close/>
              </a:path>
            </a:pathLst>
          </a:custGeom>
          <a:solidFill>
            <a:srgbClr val="02818A"/>
          </a:solidFill>
          <a:ln w="15875">
            <a:solidFill>
              <a:srgbClr val="003F48"/>
            </a:solidFill>
            <a:prstDash val="solid"/>
            <a:round/>
            <a:headEnd/>
            <a:tailEnd/>
          </a:ln>
        </p:spPr>
        <p:txBody>
          <a:bodyPr/>
          <a:lstStyle/>
          <a:p>
            <a:endParaRPr lang="en-US"/>
          </a:p>
        </p:txBody>
      </p:sp>
      <p:sp>
        <p:nvSpPr>
          <p:cNvPr id="241707" name="Ohio">
            <a:extLst>
              <a:ext uri="{FF2B5EF4-FFF2-40B4-BE49-F238E27FC236}">
                <a16:creationId xmlns:a16="http://schemas.microsoft.com/office/drawing/2014/main" id="{9AF0B935-DFDE-4923-8906-7E42846A26E7}"/>
              </a:ext>
              <a:ext uri="{C183D7F6-B498-43B3-948B-1728B52AA6E4}">
                <adec:decorative xmlns:adec="http://schemas.microsoft.com/office/drawing/2017/decorative" val="1"/>
              </a:ext>
            </a:extLst>
          </p:cNvPr>
          <p:cNvSpPr>
            <a:spLocks noChangeAspect="1"/>
          </p:cNvSpPr>
          <p:nvPr/>
        </p:nvSpPr>
        <p:spPr bwMode="auto">
          <a:xfrm>
            <a:off x="6173788" y="2679700"/>
            <a:ext cx="511175" cy="566738"/>
          </a:xfrm>
          <a:custGeom>
            <a:avLst/>
            <a:gdLst>
              <a:gd name="T0" fmla="*/ 0 w 65"/>
              <a:gd name="T1" fmla="*/ 2147483646 h 73"/>
              <a:gd name="T2" fmla="*/ 2147483646 w 65"/>
              <a:gd name="T3" fmla="*/ 2147483646 h 73"/>
              <a:gd name="T4" fmla="*/ 2147483646 w 65"/>
              <a:gd name="T5" fmla="*/ 2147483646 h 73"/>
              <a:gd name="T6" fmla="*/ 2147483646 w 65"/>
              <a:gd name="T7" fmla="*/ 2147483646 h 73"/>
              <a:gd name="T8" fmla="*/ 2147483646 w 65"/>
              <a:gd name="T9" fmla="*/ 2147483646 h 73"/>
              <a:gd name="T10" fmla="*/ 2147483646 w 65"/>
              <a:gd name="T11" fmla="*/ 2147483646 h 73"/>
              <a:gd name="T12" fmla="*/ 2147483646 w 65"/>
              <a:gd name="T13" fmla="*/ 2147483646 h 73"/>
              <a:gd name="T14" fmla="*/ 2147483646 w 65"/>
              <a:gd name="T15" fmla="*/ 2147483646 h 73"/>
              <a:gd name="T16" fmla="*/ 2147483646 w 65"/>
              <a:gd name="T17" fmla="*/ 2147483646 h 73"/>
              <a:gd name="T18" fmla="*/ 2147483646 w 65"/>
              <a:gd name="T19" fmla="*/ 2147483646 h 73"/>
              <a:gd name="T20" fmla="*/ 2147483646 w 65"/>
              <a:gd name="T21" fmla="*/ 2147483646 h 73"/>
              <a:gd name="T22" fmla="*/ 2147483646 w 65"/>
              <a:gd name="T23" fmla="*/ 2147483646 h 73"/>
              <a:gd name="T24" fmla="*/ 2147483646 w 65"/>
              <a:gd name="T25" fmla="*/ 2147483646 h 73"/>
              <a:gd name="T26" fmla="*/ 2147483646 w 65"/>
              <a:gd name="T27" fmla="*/ 2147483646 h 73"/>
              <a:gd name="T28" fmla="*/ 2147483646 w 65"/>
              <a:gd name="T29" fmla="*/ 2147483646 h 73"/>
              <a:gd name="T30" fmla="*/ 2147483646 w 65"/>
              <a:gd name="T31" fmla="*/ 2147483646 h 73"/>
              <a:gd name="T32" fmla="*/ 2147483646 w 65"/>
              <a:gd name="T33" fmla="*/ 2147483646 h 73"/>
              <a:gd name="T34" fmla="*/ 2147483646 w 65"/>
              <a:gd name="T35" fmla="*/ 2147483646 h 73"/>
              <a:gd name="T36" fmla="*/ 2147483646 w 65"/>
              <a:gd name="T37" fmla="*/ 2147483646 h 73"/>
              <a:gd name="T38" fmla="*/ 2147483646 w 65"/>
              <a:gd name="T39" fmla="*/ 0 h 73"/>
              <a:gd name="T40" fmla="*/ 2147483646 w 65"/>
              <a:gd name="T41" fmla="*/ 2147483646 h 73"/>
              <a:gd name="T42" fmla="*/ 2147483646 w 65"/>
              <a:gd name="T43" fmla="*/ 2147483646 h 73"/>
              <a:gd name="T44" fmla="*/ 2147483646 w 65"/>
              <a:gd name="T45" fmla="*/ 2147483646 h 73"/>
              <a:gd name="T46" fmla="*/ 2147483646 w 65"/>
              <a:gd name="T47" fmla="*/ 2147483646 h 73"/>
              <a:gd name="T48" fmla="*/ 2147483646 w 65"/>
              <a:gd name="T49" fmla="*/ 2147483646 h 73"/>
              <a:gd name="T50" fmla="*/ 2147483646 w 65"/>
              <a:gd name="T51" fmla="*/ 2147483646 h 73"/>
              <a:gd name="T52" fmla="*/ 2147483646 w 65"/>
              <a:gd name="T53" fmla="*/ 2147483646 h 73"/>
              <a:gd name="T54" fmla="*/ 2147483646 w 65"/>
              <a:gd name="T55" fmla="*/ 2147483646 h 73"/>
              <a:gd name="T56" fmla="*/ 2147483646 w 65"/>
              <a:gd name="T57" fmla="*/ 2147483646 h 73"/>
              <a:gd name="T58" fmla="*/ 2147483646 w 65"/>
              <a:gd name="T59" fmla="*/ 2147483646 h 73"/>
              <a:gd name="T60" fmla="*/ 2147483646 w 65"/>
              <a:gd name="T61" fmla="*/ 2147483646 h 73"/>
              <a:gd name="T62" fmla="*/ 2147483646 w 65"/>
              <a:gd name="T63" fmla="*/ 2147483646 h 73"/>
              <a:gd name="T64" fmla="*/ 2147483646 w 65"/>
              <a:gd name="T65" fmla="*/ 2147483646 h 73"/>
              <a:gd name="T66" fmla="*/ 2147483646 w 65"/>
              <a:gd name="T67" fmla="*/ 2147483646 h 73"/>
              <a:gd name="T68" fmla="*/ 2147483646 w 65"/>
              <a:gd name="T69" fmla="*/ 2147483646 h 73"/>
              <a:gd name="T70" fmla="*/ 2147483646 w 65"/>
              <a:gd name="T71" fmla="*/ 2147483646 h 73"/>
              <a:gd name="T72" fmla="*/ 2147483646 w 65"/>
              <a:gd name="T73" fmla="*/ 2147483646 h 73"/>
              <a:gd name="T74" fmla="*/ 0 w 65"/>
              <a:gd name="T75" fmla="*/ 2147483646 h 73"/>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65"/>
              <a:gd name="T115" fmla="*/ 0 h 73"/>
              <a:gd name="T116" fmla="*/ 65 w 65"/>
              <a:gd name="T117" fmla="*/ 73 h 73"/>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65" h="73">
                <a:moveTo>
                  <a:pt x="0" y="13"/>
                </a:moveTo>
                <a:lnTo>
                  <a:pt x="6" y="64"/>
                </a:lnTo>
                <a:lnTo>
                  <a:pt x="10" y="64"/>
                </a:lnTo>
                <a:lnTo>
                  <a:pt x="13" y="65"/>
                </a:lnTo>
                <a:lnTo>
                  <a:pt x="15" y="69"/>
                </a:lnTo>
                <a:lnTo>
                  <a:pt x="20" y="69"/>
                </a:lnTo>
                <a:lnTo>
                  <a:pt x="23" y="71"/>
                </a:lnTo>
                <a:lnTo>
                  <a:pt x="31" y="71"/>
                </a:lnTo>
                <a:lnTo>
                  <a:pt x="33" y="69"/>
                </a:lnTo>
                <a:lnTo>
                  <a:pt x="41" y="73"/>
                </a:lnTo>
                <a:lnTo>
                  <a:pt x="46" y="69"/>
                </a:lnTo>
                <a:lnTo>
                  <a:pt x="47" y="61"/>
                </a:lnTo>
                <a:lnTo>
                  <a:pt x="50" y="63"/>
                </a:lnTo>
                <a:lnTo>
                  <a:pt x="52" y="56"/>
                </a:lnTo>
                <a:lnTo>
                  <a:pt x="60" y="50"/>
                </a:lnTo>
                <a:lnTo>
                  <a:pt x="63" y="46"/>
                </a:lnTo>
                <a:lnTo>
                  <a:pt x="64" y="31"/>
                </a:lnTo>
                <a:lnTo>
                  <a:pt x="63" y="27"/>
                </a:lnTo>
                <a:lnTo>
                  <a:pt x="65" y="25"/>
                </a:lnTo>
                <a:lnTo>
                  <a:pt x="61" y="0"/>
                </a:lnTo>
                <a:lnTo>
                  <a:pt x="54" y="3"/>
                </a:lnTo>
                <a:lnTo>
                  <a:pt x="50" y="6"/>
                </a:lnTo>
                <a:lnTo>
                  <a:pt x="48" y="8"/>
                </a:lnTo>
                <a:lnTo>
                  <a:pt x="45" y="12"/>
                </a:lnTo>
                <a:lnTo>
                  <a:pt x="41" y="12"/>
                </a:lnTo>
                <a:lnTo>
                  <a:pt x="36" y="14"/>
                </a:lnTo>
                <a:lnTo>
                  <a:pt x="34" y="15"/>
                </a:lnTo>
                <a:lnTo>
                  <a:pt x="31" y="14"/>
                </a:lnTo>
                <a:lnTo>
                  <a:pt x="28" y="15"/>
                </a:lnTo>
                <a:lnTo>
                  <a:pt x="27" y="15"/>
                </a:lnTo>
                <a:lnTo>
                  <a:pt x="31" y="12"/>
                </a:lnTo>
                <a:lnTo>
                  <a:pt x="29" y="12"/>
                </a:lnTo>
                <a:lnTo>
                  <a:pt x="27" y="13"/>
                </a:lnTo>
                <a:lnTo>
                  <a:pt x="21" y="11"/>
                </a:lnTo>
                <a:lnTo>
                  <a:pt x="19" y="12"/>
                </a:lnTo>
                <a:lnTo>
                  <a:pt x="20" y="10"/>
                </a:lnTo>
                <a:lnTo>
                  <a:pt x="0" y="13"/>
                </a:lnTo>
                <a:close/>
              </a:path>
            </a:pathLst>
          </a:custGeom>
          <a:solidFill>
            <a:srgbClr val="02818A"/>
          </a:solidFill>
          <a:ln w="15875">
            <a:solidFill>
              <a:srgbClr val="003F48"/>
            </a:solidFill>
            <a:prstDash val="solid"/>
            <a:round/>
            <a:headEnd/>
            <a:tailEnd/>
          </a:ln>
        </p:spPr>
        <p:txBody>
          <a:bodyPr/>
          <a:lstStyle/>
          <a:p>
            <a:endParaRPr lang="en-US"/>
          </a:p>
        </p:txBody>
      </p:sp>
      <p:sp>
        <p:nvSpPr>
          <p:cNvPr id="241708" name="Oregon">
            <a:extLst>
              <a:ext uri="{FF2B5EF4-FFF2-40B4-BE49-F238E27FC236}">
                <a16:creationId xmlns:a16="http://schemas.microsoft.com/office/drawing/2014/main" id="{7D3EE378-D40C-48F0-9108-EF45DD71A449}"/>
              </a:ext>
              <a:ext uri="{C183D7F6-B498-43B3-948B-1728B52AA6E4}">
                <adec:decorative xmlns:adec="http://schemas.microsoft.com/office/drawing/2017/decorative" val="1"/>
              </a:ext>
            </a:extLst>
          </p:cNvPr>
          <p:cNvSpPr>
            <a:spLocks noChangeAspect="1"/>
          </p:cNvSpPr>
          <p:nvPr/>
        </p:nvSpPr>
        <p:spPr bwMode="auto">
          <a:xfrm>
            <a:off x="1733550" y="1706563"/>
            <a:ext cx="973138" cy="823912"/>
          </a:xfrm>
          <a:custGeom>
            <a:avLst/>
            <a:gdLst>
              <a:gd name="T0" fmla="*/ 0 w 124"/>
              <a:gd name="T1" fmla="*/ 2147483646 h 106"/>
              <a:gd name="T2" fmla="*/ 2147483646 w 124"/>
              <a:gd name="T3" fmla="*/ 2147483646 h 106"/>
              <a:gd name="T4" fmla="*/ 2147483646 w 124"/>
              <a:gd name="T5" fmla="*/ 2147483646 h 106"/>
              <a:gd name="T6" fmla="*/ 2147483646 w 124"/>
              <a:gd name="T7" fmla="*/ 0 h 106"/>
              <a:gd name="T8" fmla="*/ 2147483646 w 124"/>
              <a:gd name="T9" fmla="*/ 2147483646 h 106"/>
              <a:gd name="T10" fmla="*/ 2147483646 w 124"/>
              <a:gd name="T11" fmla="*/ 2147483646 h 106"/>
              <a:gd name="T12" fmla="*/ 2147483646 w 124"/>
              <a:gd name="T13" fmla="*/ 2147483646 h 106"/>
              <a:gd name="T14" fmla="*/ 2147483646 w 124"/>
              <a:gd name="T15" fmla="*/ 2147483646 h 106"/>
              <a:gd name="T16" fmla="*/ 2147483646 w 124"/>
              <a:gd name="T17" fmla="*/ 2147483646 h 106"/>
              <a:gd name="T18" fmla="*/ 2147483646 w 124"/>
              <a:gd name="T19" fmla="*/ 2147483646 h 106"/>
              <a:gd name="T20" fmla="*/ 2147483646 w 124"/>
              <a:gd name="T21" fmla="*/ 2147483646 h 106"/>
              <a:gd name="T22" fmla="*/ 2147483646 w 124"/>
              <a:gd name="T23" fmla="*/ 2147483646 h 106"/>
              <a:gd name="T24" fmla="*/ 2147483646 w 124"/>
              <a:gd name="T25" fmla="*/ 2147483646 h 106"/>
              <a:gd name="T26" fmla="*/ 2147483646 w 124"/>
              <a:gd name="T27" fmla="*/ 2147483646 h 106"/>
              <a:gd name="T28" fmla="*/ 2147483646 w 124"/>
              <a:gd name="T29" fmla="*/ 2147483646 h 106"/>
              <a:gd name="T30" fmla="*/ 2147483646 w 124"/>
              <a:gd name="T31" fmla="*/ 2147483646 h 106"/>
              <a:gd name="T32" fmla="*/ 2147483646 w 124"/>
              <a:gd name="T33" fmla="*/ 2147483646 h 106"/>
              <a:gd name="T34" fmla="*/ 2147483646 w 124"/>
              <a:gd name="T35" fmla="*/ 2147483646 h 106"/>
              <a:gd name="T36" fmla="*/ 2147483646 w 124"/>
              <a:gd name="T37" fmla="*/ 2147483646 h 106"/>
              <a:gd name="T38" fmla="*/ 2147483646 w 124"/>
              <a:gd name="T39" fmla="*/ 2147483646 h 106"/>
              <a:gd name="T40" fmla="*/ 2147483646 w 124"/>
              <a:gd name="T41" fmla="*/ 2147483646 h 106"/>
              <a:gd name="T42" fmla="*/ 2147483646 w 124"/>
              <a:gd name="T43" fmla="*/ 2147483646 h 106"/>
              <a:gd name="T44" fmla="*/ 2147483646 w 124"/>
              <a:gd name="T45" fmla="*/ 2147483646 h 106"/>
              <a:gd name="T46" fmla="*/ 2147483646 w 124"/>
              <a:gd name="T47" fmla="*/ 2147483646 h 106"/>
              <a:gd name="T48" fmla="*/ 2147483646 w 124"/>
              <a:gd name="T49" fmla="*/ 2147483646 h 106"/>
              <a:gd name="T50" fmla="*/ 0 w 124"/>
              <a:gd name="T51" fmla="*/ 2147483646 h 10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24"/>
              <a:gd name="T79" fmla="*/ 0 h 106"/>
              <a:gd name="T80" fmla="*/ 124 w 124"/>
              <a:gd name="T81" fmla="*/ 106 h 10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24" h="106">
                <a:moveTo>
                  <a:pt x="0" y="79"/>
                </a:moveTo>
                <a:lnTo>
                  <a:pt x="2" y="60"/>
                </a:lnTo>
                <a:lnTo>
                  <a:pt x="11" y="44"/>
                </a:lnTo>
                <a:lnTo>
                  <a:pt x="27" y="0"/>
                </a:lnTo>
                <a:lnTo>
                  <a:pt x="34" y="2"/>
                </a:lnTo>
                <a:lnTo>
                  <a:pt x="35" y="4"/>
                </a:lnTo>
                <a:lnTo>
                  <a:pt x="37" y="4"/>
                </a:lnTo>
                <a:lnTo>
                  <a:pt x="41" y="12"/>
                </a:lnTo>
                <a:lnTo>
                  <a:pt x="40" y="15"/>
                </a:lnTo>
                <a:lnTo>
                  <a:pt x="46" y="20"/>
                </a:lnTo>
                <a:lnTo>
                  <a:pt x="57" y="19"/>
                </a:lnTo>
                <a:lnTo>
                  <a:pt x="65" y="23"/>
                </a:lnTo>
                <a:lnTo>
                  <a:pt x="68" y="22"/>
                </a:lnTo>
                <a:lnTo>
                  <a:pt x="92" y="23"/>
                </a:lnTo>
                <a:lnTo>
                  <a:pt x="119" y="29"/>
                </a:lnTo>
                <a:lnTo>
                  <a:pt x="121" y="33"/>
                </a:lnTo>
                <a:lnTo>
                  <a:pt x="124" y="38"/>
                </a:lnTo>
                <a:lnTo>
                  <a:pt x="120" y="44"/>
                </a:lnTo>
                <a:lnTo>
                  <a:pt x="115" y="52"/>
                </a:lnTo>
                <a:lnTo>
                  <a:pt x="109" y="57"/>
                </a:lnTo>
                <a:lnTo>
                  <a:pt x="108" y="61"/>
                </a:lnTo>
                <a:lnTo>
                  <a:pt x="111" y="65"/>
                </a:lnTo>
                <a:lnTo>
                  <a:pt x="107" y="74"/>
                </a:lnTo>
                <a:lnTo>
                  <a:pt x="100" y="106"/>
                </a:lnTo>
                <a:lnTo>
                  <a:pt x="58" y="95"/>
                </a:lnTo>
                <a:lnTo>
                  <a:pt x="0" y="79"/>
                </a:lnTo>
                <a:close/>
              </a:path>
            </a:pathLst>
          </a:custGeom>
          <a:solidFill>
            <a:srgbClr val="02818A"/>
          </a:solidFill>
          <a:ln w="15875">
            <a:solidFill>
              <a:srgbClr val="003F48"/>
            </a:solidFill>
            <a:prstDash val="solid"/>
            <a:round/>
            <a:headEnd/>
            <a:tailEnd/>
          </a:ln>
        </p:spPr>
        <p:txBody>
          <a:bodyPr/>
          <a:lstStyle/>
          <a:p>
            <a:endParaRPr lang="en-US"/>
          </a:p>
        </p:txBody>
      </p:sp>
      <p:sp>
        <p:nvSpPr>
          <p:cNvPr id="241709" name="Pennsylvania">
            <a:extLst>
              <a:ext uri="{FF2B5EF4-FFF2-40B4-BE49-F238E27FC236}">
                <a16:creationId xmlns:a16="http://schemas.microsoft.com/office/drawing/2014/main" id="{EDAA3B9F-4852-497B-8F61-D4105F4E9CB2}"/>
              </a:ext>
              <a:ext uri="{C183D7F6-B498-43B3-948B-1728B52AA6E4}">
                <adec:decorative xmlns:adec="http://schemas.microsoft.com/office/drawing/2017/decorative" val="1"/>
              </a:ext>
            </a:extLst>
          </p:cNvPr>
          <p:cNvSpPr>
            <a:spLocks noChangeAspect="1"/>
          </p:cNvSpPr>
          <p:nvPr/>
        </p:nvSpPr>
        <p:spPr bwMode="auto">
          <a:xfrm>
            <a:off x="6653213" y="2562225"/>
            <a:ext cx="714375" cy="458788"/>
          </a:xfrm>
          <a:custGeom>
            <a:avLst/>
            <a:gdLst>
              <a:gd name="T0" fmla="*/ 0 w 91"/>
              <a:gd name="T1" fmla="*/ 2147483646 h 59"/>
              <a:gd name="T2" fmla="*/ 2147483646 w 91"/>
              <a:gd name="T3" fmla="*/ 2147483646 h 59"/>
              <a:gd name="T4" fmla="*/ 2147483646 w 91"/>
              <a:gd name="T5" fmla="*/ 2147483646 h 59"/>
              <a:gd name="T6" fmla="*/ 2147483646 w 91"/>
              <a:gd name="T7" fmla="*/ 2147483646 h 59"/>
              <a:gd name="T8" fmla="*/ 2147483646 w 91"/>
              <a:gd name="T9" fmla="*/ 2147483646 h 59"/>
              <a:gd name="T10" fmla="*/ 2147483646 w 91"/>
              <a:gd name="T11" fmla="*/ 2147483646 h 59"/>
              <a:gd name="T12" fmla="*/ 2147483646 w 91"/>
              <a:gd name="T13" fmla="*/ 2147483646 h 59"/>
              <a:gd name="T14" fmla="*/ 2147483646 w 91"/>
              <a:gd name="T15" fmla="*/ 2147483646 h 59"/>
              <a:gd name="T16" fmla="*/ 2147483646 w 91"/>
              <a:gd name="T17" fmla="*/ 2147483646 h 59"/>
              <a:gd name="T18" fmla="*/ 2147483646 w 91"/>
              <a:gd name="T19" fmla="*/ 2147483646 h 59"/>
              <a:gd name="T20" fmla="*/ 2147483646 w 91"/>
              <a:gd name="T21" fmla="*/ 2147483646 h 59"/>
              <a:gd name="T22" fmla="*/ 2147483646 w 91"/>
              <a:gd name="T23" fmla="*/ 2147483646 h 59"/>
              <a:gd name="T24" fmla="*/ 2147483646 w 91"/>
              <a:gd name="T25" fmla="*/ 2147483646 h 59"/>
              <a:gd name="T26" fmla="*/ 2147483646 w 91"/>
              <a:gd name="T27" fmla="*/ 2147483646 h 59"/>
              <a:gd name="T28" fmla="*/ 2147483646 w 91"/>
              <a:gd name="T29" fmla="*/ 2147483646 h 59"/>
              <a:gd name="T30" fmla="*/ 2147483646 w 91"/>
              <a:gd name="T31" fmla="*/ 0 h 59"/>
              <a:gd name="T32" fmla="*/ 2147483646 w 91"/>
              <a:gd name="T33" fmla="*/ 2147483646 h 59"/>
              <a:gd name="T34" fmla="*/ 2147483646 w 91"/>
              <a:gd name="T35" fmla="*/ 2147483646 h 59"/>
              <a:gd name="T36" fmla="*/ 0 w 91"/>
              <a:gd name="T37" fmla="*/ 2147483646 h 59"/>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91"/>
              <a:gd name="T58" fmla="*/ 0 h 59"/>
              <a:gd name="T59" fmla="*/ 91 w 91"/>
              <a:gd name="T60" fmla="*/ 59 h 59"/>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91" h="59">
                <a:moveTo>
                  <a:pt x="0" y="15"/>
                </a:moveTo>
                <a:lnTo>
                  <a:pt x="4" y="40"/>
                </a:lnTo>
                <a:lnTo>
                  <a:pt x="7" y="59"/>
                </a:lnTo>
                <a:lnTo>
                  <a:pt x="23" y="56"/>
                </a:lnTo>
                <a:lnTo>
                  <a:pt x="77" y="46"/>
                </a:lnTo>
                <a:lnTo>
                  <a:pt x="79" y="43"/>
                </a:lnTo>
                <a:lnTo>
                  <a:pt x="82" y="43"/>
                </a:lnTo>
                <a:lnTo>
                  <a:pt x="86" y="41"/>
                </a:lnTo>
                <a:lnTo>
                  <a:pt x="87" y="37"/>
                </a:lnTo>
                <a:lnTo>
                  <a:pt x="91" y="34"/>
                </a:lnTo>
                <a:lnTo>
                  <a:pt x="82" y="27"/>
                </a:lnTo>
                <a:lnTo>
                  <a:pt x="81" y="20"/>
                </a:lnTo>
                <a:lnTo>
                  <a:pt x="85" y="10"/>
                </a:lnTo>
                <a:lnTo>
                  <a:pt x="80" y="7"/>
                </a:lnTo>
                <a:lnTo>
                  <a:pt x="77" y="3"/>
                </a:lnTo>
                <a:lnTo>
                  <a:pt x="73" y="0"/>
                </a:lnTo>
                <a:lnTo>
                  <a:pt x="13" y="12"/>
                </a:lnTo>
                <a:lnTo>
                  <a:pt x="10" y="7"/>
                </a:lnTo>
                <a:lnTo>
                  <a:pt x="0" y="15"/>
                </a:lnTo>
                <a:close/>
              </a:path>
            </a:pathLst>
          </a:custGeom>
          <a:solidFill>
            <a:srgbClr val="02818A"/>
          </a:solidFill>
          <a:ln w="15875">
            <a:solidFill>
              <a:srgbClr val="003F48"/>
            </a:solidFill>
            <a:prstDash val="solid"/>
            <a:round/>
            <a:headEnd/>
            <a:tailEnd/>
          </a:ln>
        </p:spPr>
        <p:txBody>
          <a:bodyPr/>
          <a:lstStyle/>
          <a:p>
            <a:endParaRPr lang="en-US"/>
          </a:p>
        </p:txBody>
      </p:sp>
      <p:sp>
        <p:nvSpPr>
          <p:cNvPr id="241710" name="Rhode Island">
            <a:extLst>
              <a:ext uri="{FF2B5EF4-FFF2-40B4-BE49-F238E27FC236}">
                <a16:creationId xmlns:a16="http://schemas.microsoft.com/office/drawing/2014/main" id="{E4456052-FE25-4939-901B-3E2B8B611668}"/>
              </a:ext>
              <a:ext uri="{C183D7F6-B498-43B3-948B-1728B52AA6E4}">
                <adec:decorative xmlns:adec="http://schemas.microsoft.com/office/drawing/2017/decorative" val="1"/>
              </a:ext>
            </a:extLst>
          </p:cNvPr>
          <p:cNvSpPr>
            <a:spLocks noChangeAspect="1"/>
          </p:cNvSpPr>
          <p:nvPr/>
        </p:nvSpPr>
        <p:spPr bwMode="auto">
          <a:xfrm>
            <a:off x="7626350" y="2462213"/>
            <a:ext cx="95250" cy="114300"/>
          </a:xfrm>
          <a:custGeom>
            <a:avLst/>
            <a:gdLst>
              <a:gd name="T0" fmla="*/ 0 w 12"/>
              <a:gd name="T1" fmla="*/ 2147483646 h 15"/>
              <a:gd name="T2" fmla="*/ 2147483646 w 12"/>
              <a:gd name="T3" fmla="*/ 2147483646 h 15"/>
              <a:gd name="T4" fmla="*/ 2147483646 w 12"/>
              <a:gd name="T5" fmla="*/ 2147483646 h 15"/>
              <a:gd name="T6" fmla="*/ 2147483646 w 12"/>
              <a:gd name="T7" fmla="*/ 2147483646 h 15"/>
              <a:gd name="T8" fmla="*/ 2147483646 w 12"/>
              <a:gd name="T9" fmla="*/ 2147483646 h 15"/>
              <a:gd name="T10" fmla="*/ 2147483646 w 12"/>
              <a:gd name="T11" fmla="*/ 2147483646 h 15"/>
              <a:gd name="T12" fmla="*/ 2147483646 w 12"/>
              <a:gd name="T13" fmla="*/ 2147483646 h 15"/>
              <a:gd name="T14" fmla="*/ 2147483646 w 12"/>
              <a:gd name="T15" fmla="*/ 2147483646 h 15"/>
              <a:gd name="T16" fmla="*/ 2147483646 w 12"/>
              <a:gd name="T17" fmla="*/ 2147483646 h 15"/>
              <a:gd name="T18" fmla="*/ 2147483646 w 12"/>
              <a:gd name="T19" fmla="*/ 2147483646 h 15"/>
              <a:gd name="T20" fmla="*/ 2147483646 w 12"/>
              <a:gd name="T21" fmla="*/ 2147483646 h 15"/>
              <a:gd name="T22" fmla="*/ 2147483646 w 12"/>
              <a:gd name="T23" fmla="*/ 2147483646 h 15"/>
              <a:gd name="T24" fmla="*/ 2147483646 w 12"/>
              <a:gd name="T25" fmla="*/ 0 h 15"/>
              <a:gd name="T26" fmla="*/ 2147483646 w 12"/>
              <a:gd name="T27" fmla="*/ 0 h 15"/>
              <a:gd name="T28" fmla="*/ 0 w 12"/>
              <a:gd name="T29" fmla="*/ 2147483646 h 15"/>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12"/>
              <a:gd name="T46" fmla="*/ 0 h 15"/>
              <a:gd name="T47" fmla="*/ 12 w 12"/>
              <a:gd name="T48" fmla="*/ 15 h 15"/>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12" h="15">
                <a:moveTo>
                  <a:pt x="0" y="1"/>
                </a:moveTo>
                <a:lnTo>
                  <a:pt x="2" y="14"/>
                </a:lnTo>
                <a:lnTo>
                  <a:pt x="3" y="15"/>
                </a:lnTo>
                <a:lnTo>
                  <a:pt x="8" y="12"/>
                </a:lnTo>
                <a:lnTo>
                  <a:pt x="7" y="8"/>
                </a:lnTo>
                <a:lnTo>
                  <a:pt x="8" y="6"/>
                </a:lnTo>
                <a:lnTo>
                  <a:pt x="9" y="8"/>
                </a:lnTo>
                <a:lnTo>
                  <a:pt x="10" y="11"/>
                </a:lnTo>
                <a:lnTo>
                  <a:pt x="11" y="10"/>
                </a:lnTo>
                <a:lnTo>
                  <a:pt x="12" y="8"/>
                </a:lnTo>
                <a:lnTo>
                  <a:pt x="11" y="5"/>
                </a:lnTo>
                <a:lnTo>
                  <a:pt x="8" y="4"/>
                </a:lnTo>
                <a:lnTo>
                  <a:pt x="6" y="0"/>
                </a:lnTo>
                <a:lnTo>
                  <a:pt x="4" y="0"/>
                </a:lnTo>
                <a:lnTo>
                  <a:pt x="0" y="1"/>
                </a:lnTo>
                <a:close/>
              </a:path>
            </a:pathLst>
          </a:custGeom>
          <a:solidFill>
            <a:srgbClr val="02818A"/>
          </a:solidFill>
          <a:ln w="15875">
            <a:solidFill>
              <a:srgbClr val="003F48"/>
            </a:solidFill>
            <a:prstDash val="solid"/>
            <a:round/>
            <a:headEnd/>
            <a:tailEnd/>
          </a:ln>
        </p:spPr>
        <p:txBody>
          <a:bodyPr/>
          <a:lstStyle/>
          <a:p>
            <a:endParaRPr lang="en-US"/>
          </a:p>
        </p:txBody>
      </p:sp>
      <p:sp>
        <p:nvSpPr>
          <p:cNvPr id="241711" name="South Carolina">
            <a:extLst>
              <a:ext uri="{FF2B5EF4-FFF2-40B4-BE49-F238E27FC236}">
                <a16:creationId xmlns:a16="http://schemas.microsoft.com/office/drawing/2014/main" id="{E56EA340-D684-404E-B44E-AE7646E2E6D7}"/>
              </a:ext>
              <a:ext uri="{C183D7F6-B498-43B3-948B-1728B52AA6E4}">
                <adec:decorative xmlns:adec="http://schemas.microsoft.com/office/drawing/2017/decorative" val="1"/>
              </a:ext>
            </a:extLst>
          </p:cNvPr>
          <p:cNvSpPr>
            <a:spLocks noChangeAspect="1"/>
          </p:cNvSpPr>
          <p:nvPr/>
        </p:nvSpPr>
        <p:spPr bwMode="auto">
          <a:xfrm>
            <a:off x="6481763" y="3719513"/>
            <a:ext cx="619125" cy="466725"/>
          </a:xfrm>
          <a:custGeom>
            <a:avLst/>
            <a:gdLst>
              <a:gd name="T0" fmla="*/ 0 w 79"/>
              <a:gd name="T1" fmla="*/ 2147483646 h 60"/>
              <a:gd name="T2" fmla="*/ 2147483646 w 79"/>
              <a:gd name="T3" fmla="*/ 2147483646 h 60"/>
              <a:gd name="T4" fmla="*/ 2147483646 w 79"/>
              <a:gd name="T5" fmla="*/ 2147483646 h 60"/>
              <a:gd name="T6" fmla="*/ 2147483646 w 79"/>
              <a:gd name="T7" fmla="*/ 0 h 60"/>
              <a:gd name="T8" fmla="*/ 2147483646 w 79"/>
              <a:gd name="T9" fmla="*/ 2147483646 h 60"/>
              <a:gd name="T10" fmla="*/ 2147483646 w 79"/>
              <a:gd name="T11" fmla="*/ 2147483646 h 60"/>
              <a:gd name="T12" fmla="*/ 2147483646 w 79"/>
              <a:gd name="T13" fmla="*/ 2147483646 h 60"/>
              <a:gd name="T14" fmla="*/ 2147483646 w 79"/>
              <a:gd name="T15" fmla="*/ 2147483646 h 60"/>
              <a:gd name="T16" fmla="*/ 2147483646 w 79"/>
              <a:gd name="T17" fmla="*/ 2147483646 h 60"/>
              <a:gd name="T18" fmla="*/ 2147483646 w 79"/>
              <a:gd name="T19" fmla="*/ 2147483646 h 60"/>
              <a:gd name="T20" fmla="*/ 2147483646 w 79"/>
              <a:gd name="T21" fmla="*/ 2147483646 h 60"/>
              <a:gd name="T22" fmla="*/ 2147483646 w 79"/>
              <a:gd name="T23" fmla="*/ 2147483646 h 60"/>
              <a:gd name="T24" fmla="*/ 2147483646 w 79"/>
              <a:gd name="T25" fmla="*/ 2147483646 h 60"/>
              <a:gd name="T26" fmla="*/ 2147483646 w 79"/>
              <a:gd name="T27" fmla="*/ 2147483646 h 60"/>
              <a:gd name="T28" fmla="*/ 2147483646 w 79"/>
              <a:gd name="T29" fmla="*/ 2147483646 h 60"/>
              <a:gd name="T30" fmla="*/ 2147483646 w 79"/>
              <a:gd name="T31" fmla="*/ 2147483646 h 60"/>
              <a:gd name="T32" fmla="*/ 2147483646 w 79"/>
              <a:gd name="T33" fmla="*/ 2147483646 h 60"/>
              <a:gd name="T34" fmla="*/ 2147483646 w 79"/>
              <a:gd name="T35" fmla="*/ 2147483646 h 60"/>
              <a:gd name="T36" fmla="*/ 2147483646 w 79"/>
              <a:gd name="T37" fmla="*/ 2147483646 h 60"/>
              <a:gd name="T38" fmla="*/ 2147483646 w 79"/>
              <a:gd name="T39" fmla="*/ 2147483646 h 60"/>
              <a:gd name="T40" fmla="*/ 2147483646 w 79"/>
              <a:gd name="T41" fmla="*/ 2147483646 h 60"/>
              <a:gd name="T42" fmla="*/ 2147483646 w 79"/>
              <a:gd name="T43" fmla="*/ 2147483646 h 60"/>
              <a:gd name="T44" fmla="*/ 2147483646 w 79"/>
              <a:gd name="T45" fmla="*/ 2147483646 h 60"/>
              <a:gd name="T46" fmla="*/ 2147483646 w 79"/>
              <a:gd name="T47" fmla="*/ 2147483646 h 60"/>
              <a:gd name="T48" fmla="*/ 2147483646 w 79"/>
              <a:gd name="T49" fmla="*/ 2147483646 h 60"/>
              <a:gd name="T50" fmla="*/ 2147483646 w 79"/>
              <a:gd name="T51" fmla="*/ 2147483646 h 60"/>
              <a:gd name="T52" fmla="*/ 2147483646 w 79"/>
              <a:gd name="T53" fmla="*/ 2147483646 h 60"/>
              <a:gd name="T54" fmla="*/ 0 w 79"/>
              <a:gd name="T55" fmla="*/ 2147483646 h 60"/>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79"/>
              <a:gd name="T85" fmla="*/ 0 h 60"/>
              <a:gd name="T86" fmla="*/ 79 w 79"/>
              <a:gd name="T87" fmla="*/ 60 h 60"/>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79" h="60">
                <a:moveTo>
                  <a:pt x="0" y="14"/>
                </a:moveTo>
                <a:lnTo>
                  <a:pt x="3" y="8"/>
                </a:lnTo>
                <a:lnTo>
                  <a:pt x="14" y="2"/>
                </a:lnTo>
                <a:lnTo>
                  <a:pt x="35" y="0"/>
                </a:lnTo>
                <a:lnTo>
                  <a:pt x="44" y="5"/>
                </a:lnTo>
                <a:lnTo>
                  <a:pt x="58" y="4"/>
                </a:lnTo>
                <a:lnTo>
                  <a:pt x="79" y="18"/>
                </a:lnTo>
                <a:lnTo>
                  <a:pt x="72" y="26"/>
                </a:lnTo>
                <a:lnTo>
                  <a:pt x="70" y="30"/>
                </a:lnTo>
                <a:lnTo>
                  <a:pt x="70" y="35"/>
                </a:lnTo>
                <a:lnTo>
                  <a:pt x="64" y="40"/>
                </a:lnTo>
                <a:lnTo>
                  <a:pt x="60" y="46"/>
                </a:lnTo>
                <a:lnTo>
                  <a:pt x="54" y="50"/>
                </a:lnTo>
                <a:lnTo>
                  <a:pt x="51" y="51"/>
                </a:lnTo>
                <a:lnTo>
                  <a:pt x="50" y="55"/>
                </a:lnTo>
                <a:lnTo>
                  <a:pt x="47" y="52"/>
                </a:lnTo>
                <a:lnTo>
                  <a:pt x="50" y="57"/>
                </a:lnTo>
                <a:lnTo>
                  <a:pt x="47" y="60"/>
                </a:lnTo>
                <a:lnTo>
                  <a:pt x="44" y="60"/>
                </a:lnTo>
                <a:lnTo>
                  <a:pt x="42" y="57"/>
                </a:lnTo>
                <a:lnTo>
                  <a:pt x="39" y="51"/>
                </a:lnTo>
                <a:lnTo>
                  <a:pt x="37" y="51"/>
                </a:lnTo>
                <a:lnTo>
                  <a:pt x="33" y="43"/>
                </a:lnTo>
                <a:lnTo>
                  <a:pt x="28" y="39"/>
                </a:lnTo>
                <a:lnTo>
                  <a:pt x="24" y="34"/>
                </a:lnTo>
                <a:lnTo>
                  <a:pt x="14" y="27"/>
                </a:lnTo>
                <a:lnTo>
                  <a:pt x="10" y="21"/>
                </a:lnTo>
                <a:lnTo>
                  <a:pt x="0" y="14"/>
                </a:lnTo>
                <a:close/>
              </a:path>
            </a:pathLst>
          </a:custGeom>
          <a:solidFill>
            <a:srgbClr val="02818A"/>
          </a:solidFill>
          <a:ln w="15875">
            <a:solidFill>
              <a:srgbClr val="003F48"/>
            </a:solidFill>
            <a:prstDash val="solid"/>
            <a:round/>
            <a:headEnd/>
            <a:tailEnd/>
          </a:ln>
        </p:spPr>
        <p:txBody>
          <a:bodyPr/>
          <a:lstStyle/>
          <a:p>
            <a:endParaRPr lang="en-US"/>
          </a:p>
        </p:txBody>
      </p:sp>
      <p:sp>
        <p:nvSpPr>
          <p:cNvPr id="241712" name="South Dakota">
            <a:extLst>
              <a:ext uri="{FF2B5EF4-FFF2-40B4-BE49-F238E27FC236}">
                <a16:creationId xmlns:a16="http://schemas.microsoft.com/office/drawing/2014/main" id="{4F1C43ED-DC55-4025-A7BC-AB2BFE152788}"/>
              </a:ext>
              <a:ext uri="{C183D7F6-B498-43B3-948B-1728B52AA6E4}">
                <adec:decorative xmlns:adec="http://schemas.microsoft.com/office/drawing/2017/decorative" val="1"/>
              </a:ext>
            </a:extLst>
          </p:cNvPr>
          <p:cNvSpPr>
            <a:spLocks noChangeAspect="1"/>
          </p:cNvSpPr>
          <p:nvPr/>
        </p:nvSpPr>
        <p:spPr bwMode="auto">
          <a:xfrm>
            <a:off x="3992563" y="2157413"/>
            <a:ext cx="857250" cy="576262"/>
          </a:xfrm>
          <a:custGeom>
            <a:avLst/>
            <a:gdLst>
              <a:gd name="T0" fmla="*/ 0 w 109"/>
              <a:gd name="T1" fmla="*/ 2147483646 h 74"/>
              <a:gd name="T2" fmla="*/ 2147483646 w 109"/>
              <a:gd name="T3" fmla="*/ 2147483646 h 74"/>
              <a:gd name="T4" fmla="*/ 2147483646 w 109"/>
              <a:gd name="T5" fmla="*/ 0 h 74"/>
              <a:gd name="T6" fmla="*/ 2147483646 w 109"/>
              <a:gd name="T7" fmla="*/ 2147483646 h 74"/>
              <a:gd name="T8" fmla="*/ 2147483646 w 109"/>
              <a:gd name="T9" fmla="*/ 2147483646 h 74"/>
              <a:gd name="T10" fmla="*/ 2147483646 w 109"/>
              <a:gd name="T11" fmla="*/ 2147483646 h 74"/>
              <a:gd name="T12" fmla="*/ 2147483646 w 109"/>
              <a:gd name="T13" fmla="*/ 2147483646 h 74"/>
              <a:gd name="T14" fmla="*/ 2147483646 w 109"/>
              <a:gd name="T15" fmla="*/ 2147483646 h 74"/>
              <a:gd name="T16" fmla="*/ 2147483646 w 109"/>
              <a:gd name="T17" fmla="*/ 2147483646 h 74"/>
              <a:gd name="T18" fmla="*/ 2147483646 w 109"/>
              <a:gd name="T19" fmla="*/ 2147483646 h 74"/>
              <a:gd name="T20" fmla="*/ 2147483646 w 109"/>
              <a:gd name="T21" fmla="*/ 2147483646 h 74"/>
              <a:gd name="T22" fmla="*/ 2147483646 w 109"/>
              <a:gd name="T23" fmla="*/ 2147483646 h 74"/>
              <a:gd name="T24" fmla="*/ 2147483646 w 109"/>
              <a:gd name="T25" fmla="*/ 2147483646 h 74"/>
              <a:gd name="T26" fmla="*/ 2147483646 w 109"/>
              <a:gd name="T27" fmla="*/ 2147483646 h 74"/>
              <a:gd name="T28" fmla="*/ 2147483646 w 109"/>
              <a:gd name="T29" fmla="*/ 2147483646 h 74"/>
              <a:gd name="T30" fmla="*/ 2147483646 w 109"/>
              <a:gd name="T31" fmla="*/ 2147483646 h 74"/>
              <a:gd name="T32" fmla="*/ 2147483646 w 109"/>
              <a:gd name="T33" fmla="*/ 2147483646 h 74"/>
              <a:gd name="T34" fmla="*/ 2147483646 w 109"/>
              <a:gd name="T35" fmla="*/ 2147483646 h 74"/>
              <a:gd name="T36" fmla="*/ 2147483646 w 109"/>
              <a:gd name="T37" fmla="*/ 2147483646 h 74"/>
              <a:gd name="T38" fmla="*/ 0 w 109"/>
              <a:gd name="T39" fmla="*/ 2147483646 h 7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109"/>
              <a:gd name="T61" fmla="*/ 0 h 74"/>
              <a:gd name="T62" fmla="*/ 109 w 109"/>
              <a:gd name="T63" fmla="*/ 74 h 74"/>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109" h="74">
                <a:moveTo>
                  <a:pt x="0" y="58"/>
                </a:moveTo>
                <a:lnTo>
                  <a:pt x="4" y="19"/>
                </a:lnTo>
                <a:lnTo>
                  <a:pt x="5" y="0"/>
                </a:lnTo>
                <a:lnTo>
                  <a:pt x="54" y="4"/>
                </a:lnTo>
                <a:lnTo>
                  <a:pt x="108" y="6"/>
                </a:lnTo>
                <a:lnTo>
                  <a:pt x="104" y="12"/>
                </a:lnTo>
                <a:lnTo>
                  <a:pt x="109" y="18"/>
                </a:lnTo>
                <a:lnTo>
                  <a:pt x="109" y="54"/>
                </a:lnTo>
                <a:lnTo>
                  <a:pt x="107" y="53"/>
                </a:lnTo>
                <a:lnTo>
                  <a:pt x="107" y="58"/>
                </a:lnTo>
                <a:lnTo>
                  <a:pt x="109" y="62"/>
                </a:lnTo>
                <a:lnTo>
                  <a:pt x="108" y="65"/>
                </a:lnTo>
                <a:lnTo>
                  <a:pt x="109" y="74"/>
                </a:lnTo>
                <a:lnTo>
                  <a:pt x="106" y="73"/>
                </a:lnTo>
                <a:lnTo>
                  <a:pt x="104" y="70"/>
                </a:lnTo>
                <a:lnTo>
                  <a:pt x="98" y="67"/>
                </a:lnTo>
                <a:lnTo>
                  <a:pt x="94" y="67"/>
                </a:lnTo>
                <a:lnTo>
                  <a:pt x="85" y="67"/>
                </a:lnTo>
                <a:lnTo>
                  <a:pt x="79" y="63"/>
                </a:lnTo>
                <a:lnTo>
                  <a:pt x="0" y="58"/>
                </a:lnTo>
                <a:close/>
              </a:path>
            </a:pathLst>
          </a:custGeom>
          <a:solidFill>
            <a:srgbClr val="02818A"/>
          </a:solidFill>
          <a:ln w="15875">
            <a:solidFill>
              <a:srgbClr val="003F48"/>
            </a:solidFill>
            <a:prstDash val="solid"/>
            <a:round/>
            <a:headEnd/>
            <a:tailEnd/>
          </a:ln>
        </p:spPr>
        <p:txBody>
          <a:bodyPr/>
          <a:lstStyle/>
          <a:p>
            <a:endParaRPr lang="en-US"/>
          </a:p>
        </p:txBody>
      </p:sp>
      <p:sp>
        <p:nvSpPr>
          <p:cNvPr id="241713" name="Tennessee">
            <a:extLst>
              <a:ext uri="{FF2B5EF4-FFF2-40B4-BE49-F238E27FC236}">
                <a16:creationId xmlns:a16="http://schemas.microsoft.com/office/drawing/2014/main" id="{4EFDE68A-F986-40F3-9523-56490C561EC6}"/>
              </a:ext>
              <a:ext uri="{C183D7F6-B498-43B3-948B-1728B52AA6E4}">
                <adec:decorative xmlns:adec="http://schemas.microsoft.com/office/drawing/2017/decorative" val="1"/>
              </a:ext>
            </a:extLst>
          </p:cNvPr>
          <p:cNvSpPr>
            <a:spLocks noChangeAspect="1"/>
          </p:cNvSpPr>
          <p:nvPr/>
        </p:nvSpPr>
        <p:spPr bwMode="auto">
          <a:xfrm>
            <a:off x="5608638" y="3509963"/>
            <a:ext cx="1044575" cy="350837"/>
          </a:xfrm>
          <a:custGeom>
            <a:avLst/>
            <a:gdLst>
              <a:gd name="T0" fmla="*/ 0 w 133"/>
              <a:gd name="T1" fmla="*/ 2147483646 h 45"/>
              <a:gd name="T2" fmla="*/ 2147483646 w 133"/>
              <a:gd name="T3" fmla="*/ 2147483646 h 45"/>
              <a:gd name="T4" fmla="*/ 2147483646 w 133"/>
              <a:gd name="T5" fmla="*/ 2147483646 h 45"/>
              <a:gd name="T6" fmla="*/ 2147483646 w 133"/>
              <a:gd name="T7" fmla="*/ 2147483646 h 45"/>
              <a:gd name="T8" fmla="*/ 2147483646 w 133"/>
              <a:gd name="T9" fmla="*/ 2147483646 h 45"/>
              <a:gd name="T10" fmla="*/ 2147483646 w 133"/>
              <a:gd name="T11" fmla="*/ 2147483646 h 45"/>
              <a:gd name="T12" fmla="*/ 2147483646 w 133"/>
              <a:gd name="T13" fmla="*/ 2147483646 h 45"/>
              <a:gd name="T14" fmla="*/ 2147483646 w 133"/>
              <a:gd name="T15" fmla="*/ 2147483646 h 45"/>
              <a:gd name="T16" fmla="*/ 2147483646 w 133"/>
              <a:gd name="T17" fmla="*/ 2147483646 h 45"/>
              <a:gd name="T18" fmla="*/ 2147483646 w 133"/>
              <a:gd name="T19" fmla="*/ 2147483646 h 45"/>
              <a:gd name="T20" fmla="*/ 2147483646 w 133"/>
              <a:gd name="T21" fmla="*/ 2147483646 h 45"/>
              <a:gd name="T22" fmla="*/ 2147483646 w 133"/>
              <a:gd name="T23" fmla="*/ 2147483646 h 45"/>
              <a:gd name="T24" fmla="*/ 2147483646 w 133"/>
              <a:gd name="T25" fmla="*/ 2147483646 h 45"/>
              <a:gd name="T26" fmla="*/ 2147483646 w 133"/>
              <a:gd name="T27" fmla="*/ 0 h 45"/>
              <a:gd name="T28" fmla="*/ 2147483646 w 133"/>
              <a:gd name="T29" fmla="*/ 2147483646 h 45"/>
              <a:gd name="T30" fmla="*/ 2147483646 w 133"/>
              <a:gd name="T31" fmla="*/ 2147483646 h 45"/>
              <a:gd name="T32" fmla="*/ 2147483646 w 133"/>
              <a:gd name="T33" fmla="*/ 2147483646 h 45"/>
              <a:gd name="T34" fmla="*/ 2147483646 w 133"/>
              <a:gd name="T35" fmla="*/ 2147483646 h 45"/>
              <a:gd name="T36" fmla="*/ 2147483646 w 133"/>
              <a:gd name="T37" fmla="*/ 2147483646 h 45"/>
              <a:gd name="T38" fmla="*/ 2147483646 w 133"/>
              <a:gd name="T39" fmla="*/ 2147483646 h 45"/>
              <a:gd name="T40" fmla="*/ 2147483646 w 133"/>
              <a:gd name="T41" fmla="*/ 2147483646 h 45"/>
              <a:gd name="T42" fmla="*/ 2147483646 w 133"/>
              <a:gd name="T43" fmla="*/ 2147483646 h 45"/>
              <a:gd name="T44" fmla="*/ 2147483646 w 133"/>
              <a:gd name="T45" fmla="*/ 2147483646 h 45"/>
              <a:gd name="T46" fmla="*/ 2147483646 w 133"/>
              <a:gd name="T47" fmla="*/ 2147483646 h 45"/>
              <a:gd name="T48" fmla="*/ 2147483646 w 133"/>
              <a:gd name="T49" fmla="*/ 2147483646 h 45"/>
              <a:gd name="T50" fmla="*/ 2147483646 w 133"/>
              <a:gd name="T51" fmla="*/ 2147483646 h 45"/>
              <a:gd name="T52" fmla="*/ 2147483646 w 133"/>
              <a:gd name="T53" fmla="*/ 2147483646 h 45"/>
              <a:gd name="T54" fmla="*/ 2147483646 w 133"/>
              <a:gd name="T55" fmla="*/ 2147483646 h 45"/>
              <a:gd name="T56" fmla="*/ 2147483646 w 133"/>
              <a:gd name="T57" fmla="*/ 2147483646 h 45"/>
              <a:gd name="T58" fmla="*/ 0 w 133"/>
              <a:gd name="T59" fmla="*/ 2147483646 h 45"/>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133"/>
              <a:gd name="T91" fmla="*/ 0 h 45"/>
              <a:gd name="T92" fmla="*/ 133 w 133"/>
              <a:gd name="T93" fmla="*/ 45 h 45"/>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133" h="45">
                <a:moveTo>
                  <a:pt x="0" y="45"/>
                </a:moveTo>
                <a:lnTo>
                  <a:pt x="2" y="38"/>
                </a:lnTo>
                <a:lnTo>
                  <a:pt x="1" y="37"/>
                </a:lnTo>
                <a:lnTo>
                  <a:pt x="5" y="33"/>
                </a:lnTo>
                <a:lnTo>
                  <a:pt x="9" y="27"/>
                </a:lnTo>
                <a:lnTo>
                  <a:pt x="8" y="25"/>
                </a:lnTo>
                <a:lnTo>
                  <a:pt x="9" y="22"/>
                </a:lnTo>
                <a:lnTo>
                  <a:pt x="10" y="18"/>
                </a:lnTo>
                <a:lnTo>
                  <a:pt x="12" y="15"/>
                </a:lnTo>
                <a:lnTo>
                  <a:pt x="33" y="13"/>
                </a:lnTo>
                <a:lnTo>
                  <a:pt x="33" y="10"/>
                </a:lnTo>
                <a:lnTo>
                  <a:pt x="39" y="10"/>
                </a:lnTo>
                <a:lnTo>
                  <a:pt x="102" y="5"/>
                </a:lnTo>
                <a:lnTo>
                  <a:pt x="133" y="0"/>
                </a:lnTo>
                <a:lnTo>
                  <a:pt x="132" y="5"/>
                </a:lnTo>
                <a:lnTo>
                  <a:pt x="130" y="6"/>
                </a:lnTo>
                <a:lnTo>
                  <a:pt x="127" y="11"/>
                </a:lnTo>
                <a:lnTo>
                  <a:pt x="125" y="11"/>
                </a:lnTo>
                <a:lnTo>
                  <a:pt x="123" y="12"/>
                </a:lnTo>
                <a:lnTo>
                  <a:pt x="121" y="14"/>
                </a:lnTo>
                <a:lnTo>
                  <a:pt x="118" y="13"/>
                </a:lnTo>
                <a:lnTo>
                  <a:pt x="115" y="16"/>
                </a:lnTo>
                <a:lnTo>
                  <a:pt x="114" y="19"/>
                </a:lnTo>
                <a:lnTo>
                  <a:pt x="99" y="27"/>
                </a:lnTo>
                <a:lnTo>
                  <a:pt x="99" y="31"/>
                </a:lnTo>
                <a:lnTo>
                  <a:pt x="95" y="33"/>
                </a:lnTo>
                <a:lnTo>
                  <a:pt x="95" y="37"/>
                </a:lnTo>
                <a:lnTo>
                  <a:pt x="74" y="40"/>
                </a:lnTo>
                <a:lnTo>
                  <a:pt x="33" y="43"/>
                </a:lnTo>
                <a:lnTo>
                  <a:pt x="0" y="45"/>
                </a:lnTo>
                <a:close/>
              </a:path>
            </a:pathLst>
          </a:custGeom>
          <a:solidFill>
            <a:srgbClr val="02818A"/>
          </a:solidFill>
          <a:ln w="15875">
            <a:solidFill>
              <a:srgbClr val="003F48"/>
            </a:solidFill>
            <a:prstDash val="solid"/>
            <a:round/>
            <a:headEnd/>
            <a:tailEnd/>
          </a:ln>
        </p:spPr>
        <p:txBody>
          <a:bodyPr/>
          <a:lstStyle/>
          <a:p>
            <a:endParaRPr lang="en-US"/>
          </a:p>
        </p:txBody>
      </p:sp>
      <p:sp>
        <p:nvSpPr>
          <p:cNvPr id="241714" name="Texas">
            <a:extLst>
              <a:ext uri="{FF2B5EF4-FFF2-40B4-BE49-F238E27FC236}">
                <a16:creationId xmlns:a16="http://schemas.microsoft.com/office/drawing/2014/main" id="{5DBCAF0C-64CD-459D-9CE4-AC66280FA2D9}"/>
              </a:ext>
              <a:ext uri="{C183D7F6-B498-43B3-948B-1728B52AA6E4}">
                <adec:decorative xmlns:adec="http://schemas.microsoft.com/office/drawing/2017/decorative" val="1"/>
              </a:ext>
            </a:extLst>
          </p:cNvPr>
          <p:cNvSpPr>
            <a:spLocks noChangeAspect="1"/>
          </p:cNvSpPr>
          <p:nvPr/>
        </p:nvSpPr>
        <p:spPr bwMode="auto">
          <a:xfrm>
            <a:off x="3498850" y="3619500"/>
            <a:ext cx="1711325" cy="1639888"/>
          </a:xfrm>
          <a:custGeom>
            <a:avLst/>
            <a:gdLst>
              <a:gd name="T0" fmla="*/ 2147483646 w 218"/>
              <a:gd name="T1" fmla="*/ 2147483646 h 211"/>
              <a:gd name="T2" fmla="*/ 2147483646 w 218"/>
              <a:gd name="T3" fmla="*/ 2147483646 h 211"/>
              <a:gd name="T4" fmla="*/ 2147483646 w 218"/>
              <a:gd name="T5" fmla="*/ 2147483646 h 211"/>
              <a:gd name="T6" fmla="*/ 2147483646 w 218"/>
              <a:gd name="T7" fmla="*/ 2147483646 h 211"/>
              <a:gd name="T8" fmla="*/ 2147483646 w 218"/>
              <a:gd name="T9" fmla="*/ 2147483646 h 211"/>
              <a:gd name="T10" fmla="*/ 2147483646 w 218"/>
              <a:gd name="T11" fmla="*/ 2147483646 h 211"/>
              <a:gd name="T12" fmla="*/ 2147483646 w 218"/>
              <a:gd name="T13" fmla="*/ 2147483646 h 211"/>
              <a:gd name="T14" fmla="*/ 2147483646 w 218"/>
              <a:gd name="T15" fmla="*/ 2147483646 h 211"/>
              <a:gd name="T16" fmla="*/ 2147483646 w 218"/>
              <a:gd name="T17" fmla="*/ 2147483646 h 211"/>
              <a:gd name="T18" fmla="*/ 2147483646 w 218"/>
              <a:gd name="T19" fmla="*/ 2147483646 h 211"/>
              <a:gd name="T20" fmla="*/ 2147483646 w 218"/>
              <a:gd name="T21" fmla="*/ 2147483646 h 211"/>
              <a:gd name="T22" fmla="*/ 2147483646 w 218"/>
              <a:gd name="T23" fmla="*/ 2147483646 h 211"/>
              <a:gd name="T24" fmla="*/ 2147483646 w 218"/>
              <a:gd name="T25" fmla="*/ 2147483646 h 211"/>
              <a:gd name="T26" fmla="*/ 2147483646 w 218"/>
              <a:gd name="T27" fmla="*/ 2147483646 h 211"/>
              <a:gd name="T28" fmla="*/ 2147483646 w 218"/>
              <a:gd name="T29" fmla="*/ 2147483646 h 211"/>
              <a:gd name="T30" fmla="*/ 2147483646 w 218"/>
              <a:gd name="T31" fmla="*/ 2147483646 h 211"/>
              <a:gd name="T32" fmla="*/ 2147483646 w 218"/>
              <a:gd name="T33" fmla="*/ 2147483646 h 211"/>
              <a:gd name="T34" fmla="*/ 2147483646 w 218"/>
              <a:gd name="T35" fmla="*/ 2147483646 h 211"/>
              <a:gd name="T36" fmla="*/ 2147483646 w 218"/>
              <a:gd name="T37" fmla="*/ 2147483646 h 211"/>
              <a:gd name="T38" fmla="*/ 2147483646 w 218"/>
              <a:gd name="T39" fmla="*/ 2147483646 h 211"/>
              <a:gd name="T40" fmla="*/ 2147483646 w 218"/>
              <a:gd name="T41" fmla="*/ 2147483646 h 211"/>
              <a:gd name="T42" fmla="*/ 2147483646 w 218"/>
              <a:gd name="T43" fmla="*/ 2147483646 h 211"/>
              <a:gd name="T44" fmla="*/ 2147483646 w 218"/>
              <a:gd name="T45" fmla="*/ 2147483646 h 211"/>
              <a:gd name="T46" fmla="*/ 2147483646 w 218"/>
              <a:gd name="T47" fmla="*/ 2147483646 h 211"/>
              <a:gd name="T48" fmla="*/ 2147483646 w 218"/>
              <a:gd name="T49" fmla="*/ 2147483646 h 211"/>
              <a:gd name="T50" fmla="*/ 2147483646 w 218"/>
              <a:gd name="T51" fmla="*/ 2147483646 h 211"/>
              <a:gd name="T52" fmla="*/ 2147483646 w 218"/>
              <a:gd name="T53" fmla="*/ 2147483646 h 211"/>
              <a:gd name="T54" fmla="*/ 2147483646 w 218"/>
              <a:gd name="T55" fmla="*/ 2147483646 h 211"/>
              <a:gd name="T56" fmla="*/ 2147483646 w 218"/>
              <a:gd name="T57" fmla="*/ 2147483646 h 211"/>
              <a:gd name="T58" fmla="*/ 2147483646 w 218"/>
              <a:gd name="T59" fmla="*/ 2147483646 h 211"/>
              <a:gd name="T60" fmla="*/ 2147483646 w 218"/>
              <a:gd name="T61" fmla="*/ 2147483646 h 211"/>
              <a:gd name="T62" fmla="*/ 2147483646 w 218"/>
              <a:gd name="T63" fmla="*/ 2147483646 h 211"/>
              <a:gd name="T64" fmla="*/ 2147483646 w 218"/>
              <a:gd name="T65" fmla="*/ 2147483646 h 211"/>
              <a:gd name="T66" fmla="*/ 2147483646 w 218"/>
              <a:gd name="T67" fmla="*/ 2147483646 h 211"/>
              <a:gd name="T68" fmla="*/ 2147483646 w 218"/>
              <a:gd name="T69" fmla="*/ 2147483646 h 211"/>
              <a:gd name="T70" fmla="*/ 2147483646 w 218"/>
              <a:gd name="T71" fmla="*/ 2147483646 h 211"/>
              <a:gd name="T72" fmla="*/ 2147483646 w 218"/>
              <a:gd name="T73" fmla="*/ 2147483646 h 211"/>
              <a:gd name="T74" fmla="*/ 2147483646 w 218"/>
              <a:gd name="T75" fmla="*/ 2147483646 h 211"/>
              <a:gd name="T76" fmla="*/ 2147483646 w 218"/>
              <a:gd name="T77" fmla="*/ 2147483646 h 211"/>
              <a:gd name="T78" fmla="*/ 2147483646 w 218"/>
              <a:gd name="T79" fmla="*/ 2147483646 h 211"/>
              <a:gd name="T80" fmla="*/ 2147483646 w 218"/>
              <a:gd name="T81" fmla="*/ 2147483646 h 211"/>
              <a:gd name="T82" fmla="*/ 2147483646 w 218"/>
              <a:gd name="T83" fmla="*/ 2147483646 h 211"/>
              <a:gd name="T84" fmla="*/ 2147483646 w 218"/>
              <a:gd name="T85" fmla="*/ 2147483646 h 21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218"/>
              <a:gd name="T130" fmla="*/ 0 h 211"/>
              <a:gd name="T131" fmla="*/ 218 w 218"/>
              <a:gd name="T132" fmla="*/ 211 h 21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218" h="211">
                <a:moveTo>
                  <a:pt x="2" y="87"/>
                </a:moveTo>
                <a:lnTo>
                  <a:pt x="0" y="83"/>
                </a:lnTo>
                <a:lnTo>
                  <a:pt x="5" y="83"/>
                </a:lnTo>
                <a:lnTo>
                  <a:pt x="60" y="88"/>
                </a:lnTo>
                <a:lnTo>
                  <a:pt x="68" y="0"/>
                </a:lnTo>
                <a:lnTo>
                  <a:pt x="115" y="3"/>
                </a:lnTo>
                <a:lnTo>
                  <a:pt x="113" y="41"/>
                </a:lnTo>
                <a:lnTo>
                  <a:pt x="118" y="44"/>
                </a:lnTo>
                <a:lnTo>
                  <a:pt x="122" y="45"/>
                </a:lnTo>
                <a:lnTo>
                  <a:pt x="124" y="43"/>
                </a:lnTo>
                <a:lnTo>
                  <a:pt x="126" y="45"/>
                </a:lnTo>
                <a:lnTo>
                  <a:pt x="126" y="48"/>
                </a:lnTo>
                <a:lnTo>
                  <a:pt x="130" y="48"/>
                </a:lnTo>
                <a:lnTo>
                  <a:pt x="133" y="50"/>
                </a:lnTo>
                <a:lnTo>
                  <a:pt x="135" y="49"/>
                </a:lnTo>
                <a:lnTo>
                  <a:pt x="138" y="51"/>
                </a:lnTo>
                <a:lnTo>
                  <a:pt x="139" y="50"/>
                </a:lnTo>
                <a:lnTo>
                  <a:pt x="143" y="50"/>
                </a:lnTo>
                <a:lnTo>
                  <a:pt x="145" y="55"/>
                </a:lnTo>
                <a:lnTo>
                  <a:pt x="147" y="56"/>
                </a:lnTo>
                <a:lnTo>
                  <a:pt x="150" y="53"/>
                </a:lnTo>
                <a:lnTo>
                  <a:pt x="155" y="57"/>
                </a:lnTo>
                <a:lnTo>
                  <a:pt x="158" y="55"/>
                </a:lnTo>
                <a:lnTo>
                  <a:pt x="159" y="59"/>
                </a:lnTo>
                <a:lnTo>
                  <a:pt x="159" y="56"/>
                </a:lnTo>
                <a:lnTo>
                  <a:pt x="162" y="54"/>
                </a:lnTo>
                <a:lnTo>
                  <a:pt x="163" y="57"/>
                </a:lnTo>
                <a:lnTo>
                  <a:pt x="168" y="56"/>
                </a:lnTo>
                <a:lnTo>
                  <a:pt x="171" y="59"/>
                </a:lnTo>
                <a:lnTo>
                  <a:pt x="180" y="56"/>
                </a:lnTo>
                <a:lnTo>
                  <a:pt x="188" y="55"/>
                </a:lnTo>
                <a:lnTo>
                  <a:pt x="191" y="54"/>
                </a:lnTo>
                <a:lnTo>
                  <a:pt x="197" y="59"/>
                </a:lnTo>
                <a:lnTo>
                  <a:pt x="202" y="60"/>
                </a:lnTo>
                <a:lnTo>
                  <a:pt x="203" y="62"/>
                </a:lnTo>
                <a:lnTo>
                  <a:pt x="209" y="62"/>
                </a:lnTo>
                <a:lnTo>
                  <a:pt x="209" y="72"/>
                </a:lnTo>
                <a:lnTo>
                  <a:pt x="210" y="93"/>
                </a:lnTo>
                <a:lnTo>
                  <a:pt x="213" y="96"/>
                </a:lnTo>
                <a:lnTo>
                  <a:pt x="213" y="101"/>
                </a:lnTo>
                <a:lnTo>
                  <a:pt x="218" y="108"/>
                </a:lnTo>
                <a:lnTo>
                  <a:pt x="218" y="115"/>
                </a:lnTo>
                <a:lnTo>
                  <a:pt x="215" y="120"/>
                </a:lnTo>
                <a:lnTo>
                  <a:pt x="215" y="124"/>
                </a:lnTo>
                <a:lnTo>
                  <a:pt x="216" y="127"/>
                </a:lnTo>
                <a:lnTo>
                  <a:pt x="216" y="130"/>
                </a:lnTo>
                <a:lnTo>
                  <a:pt x="214" y="132"/>
                </a:lnTo>
                <a:lnTo>
                  <a:pt x="212" y="135"/>
                </a:lnTo>
                <a:lnTo>
                  <a:pt x="214" y="137"/>
                </a:lnTo>
                <a:lnTo>
                  <a:pt x="205" y="140"/>
                </a:lnTo>
                <a:lnTo>
                  <a:pt x="198" y="144"/>
                </a:lnTo>
                <a:lnTo>
                  <a:pt x="202" y="140"/>
                </a:lnTo>
                <a:lnTo>
                  <a:pt x="197" y="140"/>
                </a:lnTo>
                <a:lnTo>
                  <a:pt x="199" y="135"/>
                </a:lnTo>
                <a:lnTo>
                  <a:pt x="195" y="138"/>
                </a:lnTo>
                <a:lnTo>
                  <a:pt x="193" y="137"/>
                </a:lnTo>
                <a:lnTo>
                  <a:pt x="194" y="141"/>
                </a:lnTo>
                <a:lnTo>
                  <a:pt x="195" y="142"/>
                </a:lnTo>
                <a:lnTo>
                  <a:pt x="195" y="144"/>
                </a:lnTo>
                <a:lnTo>
                  <a:pt x="193" y="147"/>
                </a:lnTo>
                <a:lnTo>
                  <a:pt x="191" y="147"/>
                </a:lnTo>
                <a:lnTo>
                  <a:pt x="191" y="151"/>
                </a:lnTo>
                <a:lnTo>
                  <a:pt x="170" y="163"/>
                </a:lnTo>
                <a:lnTo>
                  <a:pt x="171" y="162"/>
                </a:lnTo>
                <a:lnTo>
                  <a:pt x="180" y="156"/>
                </a:lnTo>
                <a:lnTo>
                  <a:pt x="173" y="160"/>
                </a:lnTo>
                <a:lnTo>
                  <a:pt x="173" y="156"/>
                </a:lnTo>
                <a:lnTo>
                  <a:pt x="171" y="158"/>
                </a:lnTo>
                <a:lnTo>
                  <a:pt x="169" y="157"/>
                </a:lnTo>
                <a:lnTo>
                  <a:pt x="168" y="160"/>
                </a:lnTo>
                <a:lnTo>
                  <a:pt x="165" y="157"/>
                </a:lnTo>
                <a:lnTo>
                  <a:pt x="165" y="160"/>
                </a:lnTo>
                <a:lnTo>
                  <a:pt x="169" y="162"/>
                </a:lnTo>
                <a:lnTo>
                  <a:pt x="165" y="164"/>
                </a:lnTo>
                <a:lnTo>
                  <a:pt x="163" y="161"/>
                </a:lnTo>
                <a:lnTo>
                  <a:pt x="161" y="170"/>
                </a:lnTo>
                <a:lnTo>
                  <a:pt x="159" y="166"/>
                </a:lnTo>
                <a:lnTo>
                  <a:pt x="156" y="167"/>
                </a:lnTo>
                <a:lnTo>
                  <a:pt x="155" y="170"/>
                </a:lnTo>
                <a:lnTo>
                  <a:pt x="157" y="173"/>
                </a:lnTo>
                <a:lnTo>
                  <a:pt x="149" y="173"/>
                </a:lnTo>
                <a:lnTo>
                  <a:pt x="152" y="174"/>
                </a:lnTo>
                <a:lnTo>
                  <a:pt x="152" y="178"/>
                </a:lnTo>
                <a:lnTo>
                  <a:pt x="154" y="177"/>
                </a:lnTo>
                <a:lnTo>
                  <a:pt x="153" y="179"/>
                </a:lnTo>
                <a:lnTo>
                  <a:pt x="150" y="185"/>
                </a:lnTo>
                <a:lnTo>
                  <a:pt x="150" y="182"/>
                </a:lnTo>
                <a:lnTo>
                  <a:pt x="148" y="184"/>
                </a:lnTo>
                <a:lnTo>
                  <a:pt x="145" y="181"/>
                </a:lnTo>
                <a:lnTo>
                  <a:pt x="146" y="185"/>
                </a:lnTo>
                <a:lnTo>
                  <a:pt x="151" y="185"/>
                </a:lnTo>
                <a:lnTo>
                  <a:pt x="149" y="191"/>
                </a:lnTo>
                <a:lnTo>
                  <a:pt x="151" y="202"/>
                </a:lnTo>
                <a:lnTo>
                  <a:pt x="155" y="211"/>
                </a:lnTo>
                <a:lnTo>
                  <a:pt x="149" y="211"/>
                </a:lnTo>
                <a:lnTo>
                  <a:pt x="143" y="208"/>
                </a:lnTo>
                <a:lnTo>
                  <a:pt x="138" y="209"/>
                </a:lnTo>
                <a:lnTo>
                  <a:pt x="130" y="204"/>
                </a:lnTo>
                <a:lnTo>
                  <a:pt x="122" y="201"/>
                </a:lnTo>
                <a:lnTo>
                  <a:pt x="121" y="197"/>
                </a:lnTo>
                <a:lnTo>
                  <a:pt x="118" y="192"/>
                </a:lnTo>
                <a:lnTo>
                  <a:pt x="116" y="188"/>
                </a:lnTo>
                <a:lnTo>
                  <a:pt x="116" y="185"/>
                </a:lnTo>
                <a:lnTo>
                  <a:pt x="114" y="183"/>
                </a:lnTo>
                <a:lnTo>
                  <a:pt x="115" y="178"/>
                </a:lnTo>
                <a:lnTo>
                  <a:pt x="109" y="174"/>
                </a:lnTo>
                <a:lnTo>
                  <a:pt x="104" y="165"/>
                </a:lnTo>
                <a:lnTo>
                  <a:pt x="94" y="144"/>
                </a:lnTo>
                <a:lnTo>
                  <a:pt x="87" y="139"/>
                </a:lnTo>
                <a:lnTo>
                  <a:pt x="85" y="134"/>
                </a:lnTo>
                <a:lnTo>
                  <a:pt x="79" y="133"/>
                </a:lnTo>
                <a:lnTo>
                  <a:pt x="73" y="132"/>
                </a:lnTo>
                <a:lnTo>
                  <a:pt x="69" y="130"/>
                </a:lnTo>
                <a:lnTo>
                  <a:pt x="68" y="132"/>
                </a:lnTo>
                <a:lnTo>
                  <a:pt x="63" y="132"/>
                </a:lnTo>
                <a:lnTo>
                  <a:pt x="59" y="143"/>
                </a:lnTo>
                <a:lnTo>
                  <a:pt x="54" y="147"/>
                </a:lnTo>
                <a:lnTo>
                  <a:pt x="51" y="147"/>
                </a:lnTo>
                <a:lnTo>
                  <a:pt x="43" y="140"/>
                </a:lnTo>
                <a:lnTo>
                  <a:pt x="39" y="139"/>
                </a:lnTo>
                <a:lnTo>
                  <a:pt x="31" y="132"/>
                </a:lnTo>
                <a:lnTo>
                  <a:pt x="29" y="126"/>
                </a:lnTo>
                <a:lnTo>
                  <a:pt x="29" y="120"/>
                </a:lnTo>
                <a:lnTo>
                  <a:pt x="26" y="112"/>
                </a:lnTo>
                <a:lnTo>
                  <a:pt x="19" y="107"/>
                </a:lnTo>
                <a:lnTo>
                  <a:pt x="10" y="95"/>
                </a:lnTo>
                <a:lnTo>
                  <a:pt x="6" y="93"/>
                </a:lnTo>
                <a:lnTo>
                  <a:pt x="4" y="87"/>
                </a:lnTo>
                <a:lnTo>
                  <a:pt x="2" y="87"/>
                </a:lnTo>
                <a:close/>
              </a:path>
            </a:pathLst>
          </a:custGeom>
          <a:solidFill>
            <a:srgbClr val="02818A"/>
          </a:solidFill>
          <a:ln w="15875">
            <a:solidFill>
              <a:srgbClr val="003F48"/>
            </a:solidFill>
            <a:prstDash val="solid"/>
            <a:round/>
            <a:headEnd/>
            <a:tailEnd/>
          </a:ln>
        </p:spPr>
        <p:txBody>
          <a:bodyPr/>
          <a:lstStyle/>
          <a:p>
            <a:endParaRPr lang="en-US"/>
          </a:p>
        </p:txBody>
      </p:sp>
      <p:sp>
        <p:nvSpPr>
          <p:cNvPr id="241715" name="Utah">
            <a:extLst>
              <a:ext uri="{FF2B5EF4-FFF2-40B4-BE49-F238E27FC236}">
                <a16:creationId xmlns:a16="http://schemas.microsoft.com/office/drawing/2014/main" id="{650960C5-7313-4AAB-B650-0B7E05E9C93F}"/>
              </a:ext>
              <a:ext uri="{C183D7F6-B498-43B3-948B-1728B52AA6E4}">
                <adec:decorative xmlns:adec="http://schemas.microsoft.com/office/drawing/2017/decorative" val="1"/>
              </a:ext>
            </a:extLst>
          </p:cNvPr>
          <p:cNvSpPr>
            <a:spLocks noChangeAspect="1"/>
          </p:cNvSpPr>
          <p:nvPr/>
        </p:nvSpPr>
        <p:spPr bwMode="auto">
          <a:xfrm>
            <a:off x="2698750" y="2601913"/>
            <a:ext cx="690563" cy="854075"/>
          </a:xfrm>
          <a:custGeom>
            <a:avLst/>
            <a:gdLst>
              <a:gd name="T0" fmla="*/ 0 w 88"/>
              <a:gd name="T1" fmla="*/ 2147483646 h 110"/>
              <a:gd name="T2" fmla="*/ 2147483646 w 88"/>
              <a:gd name="T3" fmla="*/ 0 h 110"/>
              <a:gd name="T4" fmla="*/ 2147483646 w 88"/>
              <a:gd name="T5" fmla="*/ 2147483646 h 110"/>
              <a:gd name="T6" fmla="*/ 2147483646 w 88"/>
              <a:gd name="T7" fmla="*/ 2147483646 h 110"/>
              <a:gd name="T8" fmla="*/ 2147483646 w 88"/>
              <a:gd name="T9" fmla="*/ 2147483646 h 110"/>
              <a:gd name="T10" fmla="*/ 2147483646 w 88"/>
              <a:gd name="T11" fmla="*/ 2147483646 h 110"/>
              <a:gd name="T12" fmla="*/ 0 w 88"/>
              <a:gd name="T13" fmla="*/ 2147483646 h 110"/>
              <a:gd name="T14" fmla="*/ 0 60000 65536"/>
              <a:gd name="T15" fmla="*/ 0 60000 65536"/>
              <a:gd name="T16" fmla="*/ 0 60000 65536"/>
              <a:gd name="T17" fmla="*/ 0 60000 65536"/>
              <a:gd name="T18" fmla="*/ 0 60000 65536"/>
              <a:gd name="T19" fmla="*/ 0 60000 65536"/>
              <a:gd name="T20" fmla="*/ 0 60000 65536"/>
              <a:gd name="T21" fmla="*/ 0 w 88"/>
              <a:gd name="T22" fmla="*/ 0 h 110"/>
              <a:gd name="T23" fmla="*/ 88 w 88"/>
              <a:gd name="T24" fmla="*/ 110 h 11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88" h="110">
                <a:moveTo>
                  <a:pt x="0" y="97"/>
                </a:moveTo>
                <a:lnTo>
                  <a:pt x="19" y="0"/>
                </a:lnTo>
                <a:lnTo>
                  <a:pt x="62" y="8"/>
                </a:lnTo>
                <a:lnTo>
                  <a:pt x="59" y="27"/>
                </a:lnTo>
                <a:lnTo>
                  <a:pt x="88" y="32"/>
                </a:lnTo>
                <a:lnTo>
                  <a:pt x="77" y="110"/>
                </a:lnTo>
                <a:lnTo>
                  <a:pt x="0" y="97"/>
                </a:lnTo>
                <a:close/>
              </a:path>
            </a:pathLst>
          </a:custGeom>
          <a:solidFill>
            <a:srgbClr val="02818A"/>
          </a:solidFill>
          <a:ln w="15875">
            <a:solidFill>
              <a:srgbClr val="003F48"/>
            </a:solidFill>
            <a:prstDash val="solid"/>
            <a:round/>
            <a:headEnd/>
            <a:tailEnd/>
          </a:ln>
        </p:spPr>
        <p:txBody>
          <a:bodyPr/>
          <a:lstStyle/>
          <a:p>
            <a:endParaRPr lang="en-US"/>
          </a:p>
        </p:txBody>
      </p:sp>
      <p:sp>
        <p:nvSpPr>
          <p:cNvPr id="241716" name="Vermont">
            <a:extLst>
              <a:ext uri="{FF2B5EF4-FFF2-40B4-BE49-F238E27FC236}">
                <a16:creationId xmlns:a16="http://schemas.microsoft.com/office/drawing/2014/main" id="{4B0E9FD9-0509-45A0-A056-5F7B33DD36A1}"/>
              </a:ext>
              <a:ext uri="{C183D7F6-B498-43B3-948B-1728B52AA6E4}">
                <adec:decorative xmlns:adec="http://schemas.microsoft.com/office/drawing/2017/decorative" val="1"/>
              </a:ext>
            </a:extLst>
          </p:cNvPr>
          <p:cNvSpPr>
            <a:spLocks noChangeAspect="1"/>
          </p:cNvSpPr>
          <p:nvPr/>
        </p:nvSpPr>
        <p:spPr bwMode="auto">
          <a:xfrm>
            <a:off x="7350125" y="2017713"/>
            <a:ext cx="196850" cy="382587"/>
          </a:xfrm>
          <a:custGeom>
            <a:avLst/>
            <a:gdLst>
              <a:gd name="T0" fmla="*/ 0 w 25"/>
              <a:gd name="T1" fmla="*/ 2147483646 h 49"/>
              <a:gd name="T2" fmla="*/ 2147483646 w 25"/>
              <a:gd name="T3" fmla="*/ 2147483646 h 49"/>
              <a:gd name="T4" fmla="*/ 2147483646 w 25"/>
              <a:gd name="T5" fmla="*/ 2147483646 h 49"/>
              <a:gd name="T6" fmla="*/ 2147483646 w 25"/>
              <a:gd name="T7" fmla="*/ 2147483646 h 49"/>
              <a:gd name="T8" fmla="*/ 2147483646 w 25"/>
              <a:gd name="T9" fmla="*/ 2147483646 h 49"/>
              <a:gd name="T10" fmla="*/ 2147483646 w 25"/>
              <a:gd name="T11" fmla="*/ 2147483646 h 49"/>
              <a:gd name="T12" fmla="*/ 2147483646 w 25"/>
              <a:gd name="T13" fmla="*/ 2147483646 h 49"/>
              <a:gd name="T14" fmla="*/ 2147483646 w 25"/>
              <a:gd name="T15" fmla="*/ 2147483646 h 49"/>
              <a:gd name="T16" fmla="*/ 2147483646 w 25"/>
              <a:gd name="T17" fmla="*/ 2147483646 h 49"/>
              <a:gd name="T18" fmla="*/ 2147483646 w 25"/>
              <a:gd name="T19" fmla="*/ 0 h 49"/>
              <a:gd name="T20" fmla="*/ 0 w 25"/>
              <a:gd name="T21" fmla="*/ 2147483646 h 49"/>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5"/>
              <a:gd name="T34" fmla="*/ 0 h 49"/>
              <a:gd name="T35" fmla="*/ 25 w 25"/>
              <a:gd name="T36" fmla="*/ 49 h 49"/>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5" h="49">
                <a:moveTo>
                  <a:pt x="0" y="6"/>
                </a:moveTo>
                <a:lnTo>
                  <a:pt x="3" y="20"/>
                </a:lnTo>
                <a:lnTo>
                  <a:pt x="4" y="29"/>
                </a:lnTo>
                <a:lnTo>
                  <a:pt x="8" y="38"/>
                </a:lnTo>
                <a:lnTo>
                  <a:pt x="11" y="49"/>
                </a:lnTo>
                <a:lnTo>
                  <a:pt x="22" y="47"/>
                </a:lnTo>
                <a:lnTo>
                  <a:pt x="20" y="30"/>
                </a:lnTo>
                <a:lnTo>
                  <a:pt x="21" y="18"/>
                </a:lnTo>
                <a:lnTo>
                  <a:pt x="24" y="12"/>
                </a:lnTo>
                <a:lnTo>
                  <a:pt x="25" y="0"/>
                </a:lnTo>
                <a:lnTo>
                  <a:pt x="0" y="6"/>
                </a:lnTo>
                <a:close/>
              </a:path>
            </a:pathLst>
          </a:custGeom>
          <a:solidFill>
            <a:srgbClr val="02818A"/>
          </a:solidFill>
          <a:ln w="15875">
            <a:solidFill>
              <a:srgbClr val="003F48"/>
            </a:solidFill>
            <a:prstDash val="solid"/>
            <a:round/>
            <a:headEnd/>
            <a:tailEnd/>
          </a:ln>
        </p:spPr>
        <p:txBody>
          <a:bodyPr/>
          <a:lstStyle/>
          <a:p>
            <a:endParaRPr lang="en-US"/>
          </a:p>
        </p:txBody>
      </p:sp>
      <p:sp>
        <p:nvSpPr>
          <p:cNvPr id="241717" name="West Virginia">
            <a:extLst>
              <a:ext uri="{FF2B5EF4-FFF2-40B4-BE49-F238E27FC236}">
                <a16:creationId xmlns:a16="http://schemas.microsoft.com/office/drawing/2014/main" id="{78DE5756-B78B-4360-9B07-1E158777F7FF}"/>
              </a:ext>
              <a:ext uri="{C183D7F6-B498-43B3-948B-1728B52AA6E4}">
                <adec:decorative xmlns:adec="http://schemas.microsoft.com/office/drawing/2017/decorative" val="1"/>
              </a:ext>
            </a:extLst>
          </p:cNvPr>
          <p:cNvSpPr>
            <a:spLocks noChangeAspect="1"/>
          </p:cNvSpPr>
          <p:nvPr/>
        </p:nvSpPr>
        <p:spPr bwMode="auto">
          <a:xfrm>
            <a:off x="6497638" y="2871788"/>
            <a:ext cx="549275" cy="546100"/>
          </a:xfrm>
          <a:custGeom>
            <a:avLst/>
            <a:gdLst>
              <a:gd name="T0" fmla="*/ 0 w 70"/>
              <a:gd name="T1" fmla="*/ 2147483646 h 70"/>
              <a:gd name="T2" fmla="*/ 2147483646 w 70"/>
              <a:gd name="T3" fmla="*/ 2147483646 h 70"/>
              <a:gd name="T4" fmla="*/ 2147483646 w 70"/>
              <a:gd name="T5" fmla="*/ 2147483646 h 70"/>
              <a:gd name="T6" fmla="*/ 2147483646 w 70"/>
              <a:gd name="T7" fmla="*/ 2147483646 h 70"/>
              <a:gd name="T8" fmla="*/ 2147483646 w 70"/>
              <a:gd name="T9" fmla="*/ 2147483646 h 70"/>
              <a:gd name="T10" fmla="*/ 2147483646 w 70"/>
              <a:gd name="T11" fmla="*/ 2147483646 h 70"/>
              <a:gd name="T12" fmla="*/ 2147483646 w 70"/>
              <a:gd name="T13" fmla="*/ 2147483646 h 70"/>
              <a:gd name="T14" fmla="*/ 2147483646 w 70"/>
              <a:gd name="T15" fmla="*/ 2147483646 h 70"/>
              <a:gd name="T16" fmla="*/ 2147483646 w 70"/>
              <a:gd name="T17" fmla="*/ 2147483646 h 70"/>
              <a:gd name="T18" fmla="*/ 2147483646 w 70"/>
              <a:gd name="T19" fmla="*/ 2147483646 h 70"/>
              <a:gd name="T20" fmla="*/ 2147483646 w 70"/>
              <a:gd name="T21" fmla="*/ 2147483646 h 70"/>
              <a:gd name="T22" fmla="*/ 2147483646 w 70"/>
              <a:gd name="T23" fmla="*/ 2147483646 h 70"/>
              <a:gd name="T24" fmla="*/ 2147483646 w 70"/>
              <a:gd name="T25" fmla="*/ 2147483646 h 70"/>
              <a:gd name="T26" fmla="*/ 2147483646 w 70"/>
              <a:gd name="T27" fmla="*/ 2147483646 h 70"/>
              <a:gd name="T28" fmla="*/ 2147483646 w 70"/>
              <a:gd name="T29" fmla="*/ 2147483646 h 70"/>
              <a:gd name="T30" fmla="*/ 2147483646 w 70"/>
              <a:gd name="T31" fmla="*/ 2147483646 h 70"/>
              <a:gd name="T32" fmla="*/ 2147483646 w 70"/>
              <a:gd name="T33" fmla="*/ 2147483646 h 70"/>
              <a:gd name="T34" fmla="*/ 2147483646 w 70"/>
              <a:gd name="T35" fmla="*/ 2147483646 h 70"/>
              <a:gd name="T36" fmla="*/ 2147483646 w 70"/>
              <a:gd name="T37" fmla="*/ 2147483646 h 70"/>
              <a:gd name="T38" fmla="*/ 2147483646 w 70"/>
              <a:gd name="T39" fmla="*/ 2147483646 h 70"/>
              <a:gd name="T40" fmla="*/ 2147483646 w 70"/>
              <a:gd name="T41" fmla="*/ 2147483646 h 70"/>
              <a:gd name="T42" fmla="*/ 2147483646 w 70"/>
              <a:gd name="T43" fmla="*/ 2147483646 h 70"/>
              <a:gd name="T44" fmla="*/ 2147483646 w 70"/>
              <a:gd name="T45" fmla="*/ 2147483646 h 70"/>
              <a:gd name="T46" fmla="*/ 2147483646 w 70"/>
              <a:gd name="T47" fmla="*/ 2147483646 h 70"/>
              <a:gd name="T48" fmla="*/ 2147483646 w 70"/>
              <a:gd name="T49" fmla="*/ 2147483646 h 70"/>
              <a:gd name="T50" fmla="*/ 2147483646 w 70"/>
              <a:gd name="T51" fmla="*/ 2147483646 h 70"/>
              <a:gd name="T52" fmla="*/ 2147483646 w 70"/>
              <a:gd name="T53" fmla="*/ 2147483646 h 70"/>
              <a:gd name="T54" fmla="*/ 2147483646 w 70"/>
              <a:gd name="T55" fmla="*/ 2147483646 h 70"/>
              <a:gd name="T56" fmla="*/ 2147483646 w 70"/>
              <a:gd name="T57" fmla="*/ 2147483646 h 70"/>
              <a:gd name="T58" fmla="*/ 2147483646 w 70"/>
              <a:gd name="T59" fmla="*/ 0 h 70"/>
              <a:gd name="T60" fmla="*/ 2147483646 w 70"/>
              <a:gd name="T61" fmla="*/ 2147483646 h 70"/>
              <a:gd name="T62" fmla="*/ 2147483646 w 70"/>
              <a:gd name="T63" fmla="*/ 2147483646 h 70"/>
              <a:gd name="T64" fmla="*/ 2147483646 w 70"/>
              <a:gd name="T65" fmla="*/ 2147483646 h 70"/>
              <a:gd name="T66" fmla="*/ 2147483646 w 70"/>
              <a:gd name="T67" fmla="*/ 2147483646 h 70"/>
              <a:gd name="T68" fmla="*/ 2147483646 w 70"/>
              <a:gd name="T69" fmla="*/ 2147483646 h 70"/>
              <a:gd name="T70" fmla="*/ 2147483646 w 70"/>
              <a:gd name="T71" fmla="*/ 2147483646 h 70"/>
              <a:gd name="T72" fmla="*/ 2147483646 w 70"/>
              <a:gd name="T73" fmla="*/ 2147483646 h 70"/>
              <a:gd name="T74" fmla="*/ 2147483646 w 70"/>
              <a:gd name="T75" fmla="*/ 2147483646 h 70"/>
              <a:gd name="T76" fmla="*/ 0 w 70"/>
              <a:gd name="T77" fmla="*/ 2147483646 h 70"/>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70"/>
              <a:gd name="T118" fmla="*/ 0 h 70"/>
              <a:gd name="T119" fmla="*/ 70 w 70"/>
              <a:gd name="T120" fmla="*/ 70 h 70"/>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70" h="70">
                <a:moveTo>
                  <a:pt x="0" y="48"/>
                </a:moveTo>
                <a:lnTo>
                  <a:pt x="3" y="58"/>
                </a:lnTo>
                <a:lnTo>
                  <a:pt x="6" y="61"/>
                </a:lnTo>
                <a:lnTo>
                  <a:pt x="12" y="65"/>
                </a:lnTo>
                <a:lnTo>
                  <a:pt x="16" y="70"/>
                </a:lnTo>
                <a:lnTo>
                  <a:pt x="22" y="67"/>
                </a:lnTo>
                <a:lnTo>
                  <a:pt x="24" y="69"/>
                </a:lnTo>
                <a:lnTo>
                  <a:pt x="27" y="67"/>
                </a:lnTo>
                <a:lnTo>
                  <a:pt x="29" y="64"/>
                </a:lnTo>
                <a:lnTo>
                  <a:pt x="35" y="63"/>
                </a:lnTo>
                <a:lnTo>
                  <a:pt x="39" y="59"/>
                </a:lnTo>
                <a:lnTo>
                  <a:pt x="37" y="58"/>
                </a:lnTo>
                <a:lnTo>
                  <a:pt x="43" y="45"/>
                </a:lnTo>
                <a:lnTo>
                  <a:pt x="44" y="39"/>
                </a:lnTo>
                <a:lnTo>
                  <a:pt x="49" y="41"/>
                </a:lnTo>
                <a:lnTo>
                  <a:pt x="52" y="34"/>
                </a:lnTo>
                <a:lnTo>
                  <a:pt x="55" y="33"/>
                </a:lnTo>
                <a:lnTo>
                  <a:pt x="59" y="26"/>
                </a:lnTo>
                <a:lnTo>
                  <a:pt x="60" y="18"/>
                </a:lnTo>
                <a:lnTo>
                  <a:pt x="69" y="23"/>
                </a:lnTo>
                <a:lnTo>
                  <a:pt x="70" y="19"/>
                </a:lnTo>
                <a:lnTo>
                  <a:pt x="68" y="16"/>
                </a:lnTo>
                <a:lnTo>
                  <a:pt x="64" y="14"/>
                </a:lnTo>
                <a:lnTo>
                  <a:pt x="59" y="15"/>
                </a:lnTo>
                <a:lnTo>
                  <a:pt x="58" y="18"/>
                </a:lnTo>
                <a:lnTo>
                  <a:pt x="49" y="20"/>
                </a:lnTo>
                <a:lnTo>
                  <a:pt x="44" y="26"/>
                </a:lnTo>
                <a:lnTo>
                  <a:pt x="43" y="16"/>
                </a:lnTo>
                <a:lnTo>
                  <a:pt x="27" y="19"/>
                </a:lnTo>
                <a:lnTo>
                  <a:pt x="24" y="0"/>
                </a:lnTo>
                <a:lnTo>
                  <a:pt x="22" y="2"/>
                </a:lnTo>
                <a:lnTo>
                  <a:pt x="23" y="6"/>
                </a:lnTo>
                <a:lnTo>
                  <a:pt x="22" y="21"/>
                </a:lnTo>
                <a:lnTo>
                  <a:pt x="19" y="25"/>
                </a:lnTo>
                <a:lnTo>
                  <a:pt x="11" y="31"/>
                </a:lnTo>
                <a:lnTo>
                  <a:pt x="9" y="38"/>
                </a:lnTo>
                <a:lnTo>
                  <a:pt x="6" y="36"/>
                </a:lnTo>
                <a:lnTo>
                  <a:pt x="5" y="44"/>
                </a:lnTo>
                <a:lnTo>
                  <a:pt x="0" y="48"/>
                </a:lnTo>
                <a:close/>
              </a:path>
            </a:pathLst>
          </a:custGeom>
          <a:solidFill>
            <a:srgbClr val="02818A"/>
          </a:solidFill>
          <a:ln w="15875">
            <a:solidFill>
              <a:srgbClr val="003F48"/>
            </a:solidFill>
            <a:prstDash val="solid"/>
            <a:round/>
            <a:headEnd/>
            <a:tailEnd/>
          </a:ln>
        </p:spPr>
        <p:txBody>
          <a:bodyPr/>
          <a:lstStyle/>
          <a:p>
            <a:endParaRPr lang="en-US"/>
          </a:p>
        </p:txBody>
      </p:sp>
      <p:sp>
        <p:nvSpPr>
          <p:cNvPr id="241718" name="Wisconsin">
            <a:extLst>
              <a:ext uri="{FF2B5EF4-FFF2-40B4-BE49-F238E27FC236}">
                <a16:creationId xmlns:a16="http://schemas.microsoft.com/office/drawing/2014/main" id="{6A953102-7410-4E4F-AE79-B6D721B1069E}"/>
              </a:ext>
              <a:ext uri="{C183D7F6-B498-43B3-948B-1728B52AA6E4}">
                <adec:decorative xmlns:adec="http://schemas.microsoft.com/office/drawing/2017/decorative" val="1"/>
              </a:ext>
            </a:extLst>
          </p:cNvPr>
          <p:cNvSpPr>
            <a:spLocks noChangeAspect="1"/>
          </p:cNvSpPr>
          <p:nvPr/>
        </p:nvSpPr>
        <p:spPr bwMode="auto">
          <a:xfrm>
            <a:off x="5233988" y="2043113"/>
            <a:ext cx="642937" cy="666750"/>
          </a:xfrm>
          <a:custGeom>
            <a:avLst/>
            <a:gdLst>
              <a:gd name="T0" fmla="*/ 0 w 82"/>
              <a:gd name="T1" fmla="*/ 2147483646 h 86"/>
              <a:gd name="T2" fmla="*/ 2147483646 w 82"/>
              <a:gd name="T3" fmla="*/ 2147483646 h 86"/>
              <a:gd name="T4" fmla="*/ 2147483646 w 82"/>
              <a:gd name="T5" fmla="*/ 2147483646 h 86"/>
              <a:gd name="T6" fmla="*/ 2147483646 w 82"/>
              <a:gd name="T7" fmla="*/ 2147483646 h 86"/>
              <a:gd name="T8" fmla="*/ 2147483646 w 82"/>
              <a:gd name="T9" fmla="*/ 2147483646 h 86"/>
              <a:gd name="T10" fmla="*/ 2147483646 w 82"/>
              <a:gd name="T11" fmla="*/ 2147483646 h 86"/>
              <a:gd name="T12" fmla="*/ 2147483646 w 82"/>
              <a:gd name="T13" fmla="*/ 2147483646 h 86"/>
              <a:gd name="T14" fmla="*/ 2147483646 w 82"/>
              <a:gd name="T15" fmla="*/ 2147483646 h 86"/>
              <a:gd name="T16" fmla="*/ 2147483646 w 82"/>
              <a:gd name="T17" fmla="*/ 2147483646 h 86"/>
              <a:gd name="T18" fmla="*/ 2147483646 w 82"/>
              <a:gd name="T19" fmla="*/ 2147483646 h 86"/>
              <a:gd name="T20" fmla="*/ 2147483646 w 82"/>
              <a:gd name="T21" fmla="*/ 2147483646 h 86"/>
              <a:gd name="T22" fmla="*/ 2147483646 w 82"/>
              <a:gd name="T23" fmla="*/ 2147483646 h 86"/>
              <a:gd name="T24" fmla="*/ 2147483646 w 82"/>
              <a:gd name="T25" fmla="*/ 2147483646 h 86"/>
              <a:gd name="T26" fmla="*/ 2147483646 w 82"/>
              <a:gd name="T27" fmla="*/ 2147483646 h 86"/>
              <a:gd name="T28" fmla="*/ 2147483646 w 82"/>
              <a:gd name="T29" fmla="*/ 2147483646 h 86"/>
              <a:gd name="T30" fmla="*/ 2147483646 w 82"/>
              <a:gd name="T31" fmla="*/ 2147483646 h 86"/>
              <a:gd name="T32" fmla="*/ 2147483646 w 82"/>
              <a:gd name="T33" fmla="*/ 2147483646 h 86"/>
              <a:gd name="T34" fmla="*/ 2147483646 w 82"/>
              <a:gd name="T35" fmla="*/ 2147483646 h 86"/>
              <a:gd name="T36" fmla="*/ 2147483646 w 82"/>
              <a:gd name="T37" fmla="*/ 2147483646 h 86"/>
              <a:gd name="T38" fmla="*/ 2147483646 w 82"/>
              <a:gd name="T39" fmla="*/ 2147483646 h 86"/>
              <a:gd name="T40" fmla="*/ 2147483646 w 82"/>
              <a:gd name="T41" fmla="*/ 2147483646 h 86"/>
              <a:gd name="T42" fmla="*/ 2147483646 w 82"/>
              <a:gd name="T43" fmla="*/ 2147483646 h 86"/>
              <a:gd name="T44" fmla="*/ 2147483646 w 82"/>
              <a:gd name="T45" fmla="*/ 2147483646 h 86"/>
              <a:gd name="T46" fmla="*/ 2147483646 w 82"/>
              <a:gd name="T47" fmla="*/ 2147483646 h 86"/>
              <a:gd name="T48" fmla="*/ 2147483646 w 82"/>
              <a:gd name="T49" fmla="*/ 2147483646 h 86"/>
              <a:gd name="T50" fmla="*/ 2147483646 w 82"/>
              <a:gd name="T51" fmla="*/ 2147483646 h 86"/>
              <a:gd name="T52" fmla="*/ 2147483646 w 82"/>
              <a:gd name="T53" fmla="*/ 2147483646 h 86"/>
              <a:gd name="T54" fmla="*/ 2147483646 w 82"/>
              <a:gd name="T55" fmla="*/ 2147483646 h 86"/>
              <a:gd name="T56" fmla="*/ 2147483646 w 82"/>
              <a:gd name="T57" fmla="*/ 2147483646 h 86"/>
              <a:gd name="T58" fmla="*/ 2147483646 w 82"/>
              <a:gd name="T59" fmla="*/ 2147483646 h 86"/>
              <a:gd name="T60" fmla="*/ 2147483646 w 82"/>
              <a:gd name="T61" fmla="*/ 2147483646 h 86"/>
              <a:gd name="T62" fmla="*/ 2147483646 w 82"/>
              <a:gd name="T63" fmla="*/ 2147483646 h 86"/>
              <a:gd name="T64" fmla="*/ 2147483646 w 82"/>
              <a:gd name="T65" fmla="*/ 2147483646 h 86"/>
              <a:gd name="T66" fmla="*/ 2147483646 w 82"/>
              <a:gd name="T67" fmla="*/ 2147483646 h 86"/>
              <a:gd name="T68" fmla="*/ 2147483646 w 82"/>
              <a:gd name="T69" fmla="*/ 2147483646 h 86"/>
              <a:gd name="T70" fmla="*/ 2147483646 w 82"/>
              <a:gd name="T71" fmla="*/ 2147483646 h 86"/>
              <a:gd name="T72" fmla="*/ 2147483646 w 82"/>
              <a:gd name="T73" fmla="*/ 2147483646 h 86"/>
              <a:gd name="T74" fmla="*/ 2147483646 w 82"/>
              <a:gd name="T75" fmla="*/ 2147483646 h 86"/>
              <a:gd name="T76" fmla="*/ 2147483646 w 82"/>
              <a:gd name="T77" fmla="*/ 2147483646 h 86"/>
              <a:gd name="T78" fmla="*/ 2147483646 w 82"/>
              <a:gd name="T79" fmla="*/ 0 h 86"/>
              <a:gd name="T80" fmla="*/ 2147483646 w 82"/>
              <a:gd name="T81" fmla="*/ 0 h 86"/>
              <a:gd name="T82" fmla="*/ 2147483646 w 82"/>
              <a:gd name="T83" fmla="*/ 2147483646 h 86"/>
              <a:gd name="T84" fmla="*/ 2147483646 w 82"/>
              <a:gd name="T85" fmla="*/ 2147483646 h 86"/>
              <a:gd name="T86" fmla="*/ 2147483646 w 82"/>
              <a:gd name="T87" fmla="*/ 2147483646 h 86"/>
              <a:gd name="T88" fmla="*/ 2147483646 w 82"/>
              <a:gd name="T89" fmla="*/ 2147483646 h 86"/>
              <a:gd name="T90" fmla="*/ 2147483646 w 82"/>
              <a:gd name="T91" fmla="*/ 2147483646 h 86"/>
              <a:gd name="T92" fmla="*/ 2147483646 w 82"/>
              <a:gd name="T93" fmla="*/ 2147483646 h 86"/>
              <a:gd name="T94" fmla="*/ 2147483646 w 82"/>
              <a:gd name="T95" fmla="*/ 2147483646 h 86"/>
              <a:gd name="T96" fmla="*/ 2147483646 w 82"/>
              <a:gd name="T97" fmla="*/ 2147483646 h 86"/>
              <a:gd name="T98" fmla="*/ 0 w 82"/>
              <a:gd name="T99" fmla="*/ 2147483646 h 8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82"/>
              <a:gd name="T151" fmla="*/ 0 h 86"/>
              <a:gd name="T152" fmla="*/ 82 w 82"/>
              <a:gd name="T153" fmla="*/ 86 h 86"/>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82" h="86">
                <a:moveTo>
                  <a:pt x="0" y="26"/>
                </a:moveTo>
                <a:lnTo>
                  <a:pt x="2" y="33"/>
                </a:lnTo>
                <a:lnTo>
                  <a:pt x="2" y="43"/>
                </a:lnTo>
                <a:lnTo>
                  <a:pt x="12" y="49"/>
                </a:lnTo>
                <a:lnTo>
                  <a:pt x="16" y="54"/>
                </a:lnTo>
                <a:lnTo>
                  <a:pt x="22" y="58"/>
                </a:lnTo>
                <a:lnTo>
                  <a:pt x="24" y="60"/>
                </a:lnTo>
                <a:lnTo>
                  <a:pt x="25" y="67"/>
                </a:lnTo>
                <a:lnTo>
                  <a:pt x="27" y="77"/>
                </a:lnTo>
                <a:lnTo>
                  <a:pt x="35" y="86"/>
                </a:lnTo>
                <a:lnTo>
                  <a:pt x="75" y="84"/>
                </a:lnTo>
                <a:lnTo>
                  <a:pt x="73" y="70"/>
                </a:lnTo>
                <a:lnTo>
                  <a:pt x="74" y="57"/>
                </a:lnTo>
                <a:lnTo>
                  <a:pt x="77" y="50"/>
                </a:lnTo>
                <a:lnTo>
                  <a:pt x="77" y="45"/>
                </a:lnTo>
                <a:lnTo>
                  <a:pt x="82" y="32"/>
                </a:lnTo>
                <a:lnTo>
                  <a:pt x="82" y="29"/>
                </a:lnTo>
                <a:lnTo>
                  <a:pt x="81" y="28"/>
                </a:lnTo>
                <a:lnTo>
                  <a:pt x="79" y="31"/>
                </a:lnTo>
                <a:lnTo>
                  <a:pt x="77" y="37"/>
                </a:lnTo>
                <a:lnTo>
                  <a:pt x="74" y="38"/>
                </a:lnTo>
                <a:lnTo>
                  <a:pt x="72" y="42"/>
                </a:lnTo>
                <a:lnTo>
                  <a:pt x="69" y="44"/>
                </a:lnTo>
                <a:lnTo>
                  <a:pt x="69" y="40"/>
                </a:lnTo>
                <a:lnTo>
                  <a:pt x="71" y="36"/>
                </a:lnTo>
                <a:lnTo>
                  <a:pt x="74" y="34"/>
                </a:lnTo>
                <a:lnTo>
                  <a:pt x="74" y="33"/>
                </a:lnTo>
                <a:lnTo>
                  <a:pt x="70" y="21"/>
                </a:lnTo>
                <a:lnTo>
                  <a:pt x="66" y="20"/>
                </a:lnTo>
                <a:lnTo>
                  <a:pt x="65" y="17"/>
                </a:lnTo>
                <a:lnTo>
                  <a:pt x="58" y="16"/>
                </a:lnTo>
                <a:lnTo>
                  <a:pt x="40" y="12"/>
                </a:lnTo>
                <a:lnTo>
                  <a:pt x="33" y="7"/>
                </a:lnTo>
                <a:lnTo>
                  <a:pt x="29" y="5"/>
                </a:lnTo>
                <a:lnTo>
                  <a:pt x="27" y="7"/>
                </a:lnTo>
                <a:lnTo>
                  <a:pt x="26" y="6"/>
                </a:lnTo>
                <a:lnTo>
                  <a:pt x="28" y="5"/>
                </a:lnTo>
                <a:lnTo>
                  <a:pt x="28" y="3"/>
                </a:lnTo>
                <a:lnTo>
                  <a:pt x="28" y="2"/>
                </a:lnTo>
                <a:lnTo>
                  <a:pt x="28" y="0"/>
                </a:lnTo>
                <a:lnTo>
                  <a:pt x="18" y="4"/>
                </a:lnTo>
                <a:lnTo>
                  <a:pt x="14" y="5"/>
                </a:lnTo>
                <a:lnTo>
                  <a:pt x="13" y="6"/>
                </a:lnTo>
                <a:lnTo>
                  <a:pt x="10" y="4"/>
                </a:lnTo>
                <a:lnTo>
                  <a:pt x="10" y="5"/>
                </a:lnTo>
                <a:lnTo>
                  <a:pt x="10" y="4"/>
                </a:lnTo>
                <a:lnTo>
                  <a:pt x="7" y="6"/>
                </a:lnTo>
                <a:lnTo>
                  <a:pt x="8" y="16"/>
                </a:lnTo>
                <a:lnTo>
                  <a:pt x="0" y="26"/>
                </a:lnTo>
                <a:close/>
              </a:path>
            </a:pathLst>
          </a:custGeom>
          <a:solidFill>
            <a:srgbClr val="02818A"/>
          </a:solidFill>
          <a:ln w="15875">
            <a:solidFill>
              <a:srgbClr val="003F48"/>
            </a:solidFill>
            <a:prstDash val="solid"/>
            <a:round/>
            <a:headEnd/>
            <a:tailEnd/>
          </a:ln>
        </p:spPr>
        <p:txBody>
          <a:bodyPr/>
          <a:lstStyle/>
          <a:p>
            <a:endParaRPr lang="en-US"/>
          </a:p>
        </p:txBody>
      </p:sp>
      <p:sp>
        <p:nvSpPr>
          <p:cNvPr id="241719" name="Wyoming">
            <a:extLst>
              <a:ext uri="{FF2B5EF4-FFF2-40B4-BE49-F238E27FC236}">
                <a16:creationId xmlns:a16="http://schemas.microsoft.com/office/drawing/2014/main" id="{D863C0D9-CFB7-4A72-9BA5-FBB1B563A9CA}"/>
              </a:ext>
              <a:ext uri="{C183D7F6-B498-43B3-948B-1728B52AA6E4}">
                <adec:decorative xmlns:adec="http://schemas.microsoft.com/office/drawing/2017/decorative" val="1"/>
              </a:ext>
            </a:extLst>
          </p:cNvPr>
          <p:cNvSpPr>
            <a:spLocks noChangeAspect="1"/>
          </p:cNvSpPr>
          <p:nvPr/>
        </p:nvSpPr>
        <p:spPr bwMode="auto">
          <a:xfrm>
            <a:off x="3160713" y="2212975"/>
            <a:ext cx="866775" cy="698500"/>
          </a:xfrm>
          <a:custGeom>
            <a:avLst/>
            <a:gdLst>
              <a:gd name="T0" fmla="*/ 0 w 110"/>
              <a:gd name="T1" fmla="*/ 2147483646 h 90"/>
              <a:gd name="T2" fmla="*/ 2147483646 w 110"/>
              <a:gd name="T3" fmla="*/ 2147483646 h 90"/>
              <a:gd name="T4" fmla="*/ 2147483646 w 110"/>
              <a:gd name="T5" fmla="*/ 2147483646 h 90"/>
              <a:gd name="T6" fmla="*/ 2147483646 w 110"/>
              <a:gd name="T7" fmla="*/ 0 h 90"/>
              <a:gd name="T8" fmla="*/ 2147483646 w 110"/>
              <a:gd name="T9" fmla="*/ 2147483646 h 90"/>
              <a:gd name="T10" fmla="*/ 2147483646 w 110"/>
              <a:gd name="T11" fmla="*/ 2147483646 h 90"/>
              <a:gd name="T12" fmla="*/ 2147483646 w 110"/>
              <a:gd name="T13" fmla="*/ 2147483646 h 90"/>
              <a:gd name="T14" fmla="*/ 2147483646 w 110"/>
              <a:gd name="T15" fmla="*/ 2147483646 h 90"/>
              <a:gd name="T16" fmla="*/ 2147483646 w 110"/>
              <a:gd name="T17" fmla="*/ 2147483646 h 90"/>
              <a:gd name="T18" fmla="*/ 0 w 110"/>
              <a:gd name="T19" fmla="*/ 2147483646 h 9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10"/>
              <a:gd name="T31" fmla="*/ 0 h 90"/>
              <a:gd name="T32" fmla="*/ 110 w 110"/>
              <a:gd name="T33" fmla="*/ 90 h 90"/>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10" h="90">
                <a:moveTo>
                  <a:pt x="0" y="77"/>
                </a:moveTo>
                <a:lnTo>
                  <a:pt x="3" y="58"/>
                </a:lnTo>
                <a:lnTo>
                  <a:pt x="11" y="9"/>
                </a:lnTo>
                <a:lnTo>
                  <a:pt x="13" y="0"/>
                </a:lnTo>
                <a:lnTo>
                  <a:pt x="56" y="6"/>
                </a:lnTo>
                <a:lnTo>
                  <a:pt x="110" y="12"/>
                </a:lnTo>
                <a:lnTo>
                  <a:pt x="106" y="51"/>
                </a:lnTo>
                <a:lnTo>
                  <a:pt x="102" y="90"/>
                </a:lnTo>
                <a:lnTo>
                  <a:pt x="29" y="82"/>
                </a:lnTo>
                <a:lnTo>
                  <a:pt x="0" y="77"/>
                </a:lnTo>
                <a:close/>
              </a:path>
            </a:pathLst>
          </a:custGeom>
          <a:solidFill>
            <a:srgbClr val="DCEDC8"/>
          </a:solidFill>
          <a:ln w="15875">
            <a:solidFill>
              <a:srgbClr val="003F48"/>
            </a:solidFill>
            <a:prstDash val="solid"/>
            <a:round/>
            <a:headEnd/>
            <a:tailEnd/>
          </a:ln>
        </p:spPr>
        <p:txBody>
          <a:bodyPr/>
          <a:lstStyle/>
          <a:p>
            <a:endParaRPr lang="en-US"/>
          </a:p>
        </p:txBody>
      </p:sp>
      <p:sp>
        <p:nvSpPr>
          <p:cNvPr id="241720" name="Massachusetts">
            <a:extLst>
              <a:ext uri="{FF2B5EF4-FFF2-40B4-BE49-F238E27FC236}">
                <a16:creationId xmlns:a16="http://schemas.microsoft.com/office/drawing/2014/main" id="{96944B87-5221-444C-A4CD-2FEF20FBD099}"/>
              </a:ext>
              <a:ext uri="{C183D7F6-B498-43B3-948B-1728B52AA6E4}">
                <adec:decorative xmlns:adec="http://schemas.microsoft.com/office/drawing/2017/decorative" val="1"/>
              </a:ext>
            </a:extLst>
          </p:cNvPr>
          <p:cNvSpPr>
            <a:spLocks noChangeAspect="1"/>
          </p:cNvSpPr>
          <p:nvPr/>
        </p:nvSpPr>
        <p:spPr bwMode="auto">
          <a:xfrm>
            <a:off x="7439025" y="2320925"/>
            <a:ext cx="407988" cy="201613"/>
          </a:xfrm>
          <a:custGeom>
            <a:avLst/>
            <a:gdLst>
              <a:gd name="T0" fmla="*/ 0 w 52"/>
              <a:gd name="T1" fmla="*/ 2147483646 h 26"/>
              <a:gd name="T2" fmla="*/ 0 w 52"/>
              <a:gd name="T3" fmla="*/ 2147483646 h 26"/>
              <a:gd name="T4" fmla="*/ 2147483646 w 52"/>
              <a:gd name="T5" fmla="*/ 2147483646 h 26"/>
              <a:gd name="T6" fmla="*/ 2147483646 w 52"/>
              <a:gd name="T7" fmla="*/ 2147483646 h 26"/>
              <a:gd name="T8" fmla="*/ 2147483646 w 52"/>
              <a:gd name="T9" fmla="*/ 2147483646 h 26"/>
              <a:gd name="T10" fmla="*/ 2147483646 w 52"/>
              <a:gd name="T11" fmla="*/ 2147483646 h 26"/>
              <a:gd name="T12" fmla="*/ 2147483646 w 52"/>
              <a:gd name="T13" fmla="*/ 2147483646 h 26"/>
              <a:gd name="T14" fmla="*/ 2147483646 w 52"/>
              <a:gd name="T15" fmla="*/ 2147483646 h 26"/>
              <a:gd name="T16" fmla="*/ 2147483646 w 52"/>
              <a:gd name="T17" fmla="*/ 2147483646 h 26"/>
              <a:gd name="T18" fmla="*/ 2147483646 w 52"/>
              <a:gd name="T19" fmla="*/ 2147483646 h 26"/>
              <a:gd name="T20" fmla="*/ 2147483646 w 52"/>
              <a:gd name="T21" fmla="*/ 2147483646 h 26"/>
              <a:gd name="T22" fmla="*/ 2147483646 w 52"/>
              <a:gd name="T23" fmla="*/ 2147483646 h 26"/>
              <a:gd name="T24" fmla="*/ 2147483646 w 52"/>
              <a:gd name="T25" fmla="*/ 2147483646 h 26"/>
              <a:gd name="T26" fmla="*/ 2147483646 w 52"/>
              <a:gd name="T27" fmla="*/ 2147483646 h 26"/>
              <a:gd name="T28" fmla="*/ 2147483646 w 52"/>
              <a:gd name="T29" fmla="*/ 2147483646 h 26"/>
              <a:gd name="T30" fmla="*/ 2147483646 w 52"/>
              <a:gd name="T31" fmla="*/ 2147483646 h 26"/>
              <a:gd name="T32" fmla="*/ 2147483646 w 52"/>
              <a:gd name="T33" fmla="*/ 2147483646 h 26"/>
              <a:gd name="T34" fmla="*/ 2147483646 w 52"/>
              <a:gd name="T35" fmla="*/ 2147483646 h 26"/>
              <a:gd name="T36" fmla="*/ 2147483646 w 52"/>
              <a:gd name="T37" fmla="*/ 2147483646 h 26"/>
              <a:gd name="T38" fmla="*/ 2147483646 w 52"/>
              <a:gd name="T39" fmla="*/ 2147483646 h 26"/>
              <a:gd name="T40" fmla="*/ 2147483646 w 52"/>
              <a:gd name="T41" fmla="*/ 2147483646 h 26"/>
              <a:gd name="T42" fmla="*/ 2147483646 w 52"/>
              <a:gd name="T43" fmla="*/ 2147483646 h 26"/>
              <a:gd name="T44" fmla="*/ 2147483646 w 52"/>
              <a:gd name="T45" fmla="*/ 2147483646 h 26"/>
              <a:gd name="T46" fmla="*/ 2147483646 w 52"/>
              <a:gd name="T47" fmla="*/ 2147483646 h 26"/>
              <a:gd name="T48" fmla="*/ 2147483646 w 52"/>
              <a:gd name="T49" fmla="*/ 2147483646 h 26"/>
              <a:gd name="T50" fmla="*/ 2147483646 w 52"/>
              <a:gd name="T51" fmla="*/ 2147483646 h 26"/>
              <a:gd name="T52" fmla="*/ 2147483646 w 52"/>
              <a:gd name="T53" fmla="*/ 2147483646 h 26"/>
              <a:gd name="T54" fmla="*/ 2147483646 w 52"/>
              <a:gd name="T55" fmla="*/ 2147483646 h 26"/>
              <a:gd name="T56" fmla="*/ 2147483646 w 52"/>
              <a:gd name="T57" fmla="*/ 2147483646 h 26"/>
              <a:gd name="T58" fmla="*/ 2147483646 w 52"/>
              <a:gd name="T59" fmla="*/ 2147483646 h 26"/>
              <a:gd name="T60" fmla="*/ 2147483646 w 52"/>
              <a:gd name="T61" fmla="*/ 2147483646 h 26"/>
              <a:gd name="T62" fmla="*/ 2147483646 w 52"/>
              <a:gd name="T63" fmla="*/ 2147483646 h 26"/>
              <a:gd name="T64" fmla="*/ 2147483646 w 52"/>
              <a:gd name="T65" fmla="*/ 2147483646 h 26"/>
              <a:gd name="T66" fmla="*/ 2147483646 w 52"/>
              <a:gd name="T67" fmla="*/ 2147483646 h 26"/>
              <a:gd name="T68" fmla="*/ 2147483646 w 52"/>
              <a:gd name="T69" fmla="*/ 2147483646 h 26"/>
              <a:gd name="T70" fmla="*/ 2147483646 w 52"/>
              <a:gd name="T71" fmla="*/ 2147483646 h 26"/>
              <a:gd name="T72" fmla="*/ 2147483646 w 52"/>
              <a:gd name="T73" fmla="*/ 2147483646 h 26"/>
              <a:gd name="T74" fmla="*/ 2147483646 w 52"/>
              <a:gd name="T75" fmla="*/ 2147483646 h 26"/>
              <a:gd name="T76" fmla="*/ 2147483646 w 52"/>
              <a:gd name="T77" fmla="*/ 2147483646 h 26"/>
              <a:gd name="T78" fmla="*/ 2147483646 w 52"/>
              <a:gd name="T79" fmla="*/ 2147483646 h 26"/>
              <a:gd name="T80" fmla="*/ 2147483646 w 52"/>
              <a:gd name="T81" fmla="*/ 2147483646 h 26"/>
              <a:gd name="T82" fmla="*/ 2147483646 w 52"/>
              <a:gd name="T83" fmla="*/ 2147483646 h 26"/>
              <a:gd name="T84" fmla="*/ 2147483646 w 52"/>
              <a:gd name="T85" fmla="*/ 2147483646 h 26"/>
              <a:gd name="T86" fmla="*/ 2147483646 w 52"/>
              <a:gd name="T87" fmla="*/ 2147483646 h 26"/>
              <a:gd name="T88" fmla="*/ 2147483646 w 52"/>
              <a:gd name="T89" fmla="*/ 0 h 26"/>
              <a:gd name="T90" fmla="*/ 2147483646 w 52"/>
              <a:gd name="T91" fmla="*/ 2147483646 h 26"/>
              <a:gd name="T92" fmla="*/ 2147483646 w 52"/>
              <a:gd name="T93" fmla="*/ 2147483646 h 26"/>
              <a:gd name="T94" fmla="*/ 0 w 52"/>
              <a:gd name="T95" fmla="*/ 2147483646 h 2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52"/>
              <a:gd name="T145" fmla="*/ 0 h 26"/>
              <a:gd name="T146" fmla="*/ 52 w 52"/>
              <a:gd name="T147" fmla="*/ 26 h 26"/>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52" h="26">
                <a:moveTo>
                  <a:pt x="0" y="10"/>
                </a:moveTo>
                <a:lnTo>
                  <a:pt x="0" y="24"/>
                </a:lnTo>
                <a:lnTo>
                  <a:pt x="24" y="19"/>
                </a:lnTo>
                <a:lnTo>
                  <a:pt x="28" y="18"/>
                </a:lnTo>
                <a:lnTo>
                  <a:pt x="30" y="18"/>
                </a:lnTo>
                <a:lnTo>
                  <a:pt x="32" y="22"/>
                </a:lnTo>
                <a:lnTo>
                  <a:pt x="35" y="23"/>
                </a:lnTo>
                <a:lnTo>
                  <a:pt x="36" y="26"/>
                </a:lnTo>
                <a:lnTo>
                  <a:pt x="38" y="26"/>
                </a:lnTo>
                <a:lnTo>
                  <a:pt x="38" y="24"/>
                </a:lnTo>
                <a:lnTo>
                  <a:pt x="40" y="23"/>
                </a:lnTo>
                <a:lnTo>
                  <a:pt x="40" y="21"/>
                </a:lnTo>
                <a:lnTo>
                  <a:pt x="41" y="20"/>
                </a:lnTo>
                <a:lnTo>
                  <a:pt x="42" y="24"/>
                </a:lnTo>
                <a:lnTo>
                  <a:pt x="45" y="23"/>
                </a:lnTo>
                <a:lnTo>
                  <a:pt x="45" y="22"/>
                </a:lnTo>
                <a:lnTo>
                  <a:pt x="48" y="20"/>
                </a:lnTo>
                <a:lnTo>
                  <a:pt x="50" y="19"/>
                </a:lnTo>
                <a:lnTo>
                  <a:pt x="52" y="21"/>
                </a:lnTo>
                <a:lnTo>
                  <a:pt x="51" y="17"/>
                </a:lnTo>
                <a:lnTo>
                  <a:pt x="49" y="13"/>
                </a:lnTo>
                <a:lnTo>
                  <a:pt x="48" y="12"/>
                </a:lnTo>
                <a:lnTo>
                  <a:pt x="46" y="12"/>
                </a:lnTo>
                <a:lnTo>
                  <a:pt x="46" y="13"/>
                </a:lnTo>
                <a:lnTo>
                  <a:pt x="47" y="13"/>
                </a:lnTo>
                <a:lnTo>
                  <a:pt x="48" y="13"/>
                </a:lnTo>
                <a:lnTo>
                  <a:pt x="49" y="14"/>
                </a:lnTo>
                <a:lnTo>
                  <a:pt x="50" y="16"/>
                </a:lnTo>
                <a:lnTo>
                  <a:pt x="49" y="18"/>
                </a:lnTo>
                <a:lnTo>
                  <a:pt x="45" y="20"/>
                </a:lnTo>
                <a:lnTo>
                  <a:pt x="43" y="19"/>
                </a:lnTo>
                <a:lnTo>
                  <a:pt x="42" y="16"/>
                </a:lnTo>
                <a:lnTo>
                  <a:pt x="40" y="16"/>
                </a:lnTo>
                <a:lnTo>
                  <a:pt x="40" y="14"/>
                </a:lnTo>
                <a:lnTo>
                  <a:pt x="38" y="12"/>
                </a:lnTo>
                <a:lnTo>
                  <a:pt x="35" y="11"/>
                </a:lnTo>
                <a:lnTo>
                  <a:pt x="35" y="12"/>
                </a:lnTo>
                <a:lnTo>
                  <a:pt x="34" y="12"/>
                </a:lnTo>
                <a:lnTo>
                  <a:pt x="33" y="10"/>
                </a:lnTo>
                <a:lnTo>
                  <a:pt x="34" y="8"/>
                </a:lnTo>
                <a:lnTo>
                  <a:pt x="35" y="7"/>
                </a:lnTo>
                <a:lnTo>
                  <a:pt x="34" y="6"/>
                </a:lnTo>
                <a:lnTo>
                  <a:pt x="37" y="4"/>
                </a:lnTo>
                <a:lnTo>
                  <a:pt x="34" y="2"/>
                </a:lnTo>
                <a:lnTo>
                  <a:pt x="34" y="0"/>
                </a:lnTo>
                <a:lnTo>
                  <a:pt x="28" y="3"/>
                </a:lnTo>
                <a:lnTo>
                  <a:pt x="11" y="8"/>
                </a:lnTo>
                <a:lnTo>
                  <a:pt x="0" y="10"/>
                </a:lnTo>
                <a:close/>
              </a:path>
            </a:pathLst>
          </a:custGeom>
          <a:solidFill>
            <a:srgbClr val="02818A"/>
          </a:solidFill>
          <a:ln w="15875">
            <a:solidFill>
              <a:srgbClr val="003F48"/>
            </a:solidFill>
            <a:prstDash val="solid"/>
            <a:round/>
            <a:headEnd/>
            <a:tailEnd/>
          </a:ln>
        </p:spPr>
        <p:txBody>
          <a:bodyPr/>
          <a:lstStyle/>
          <a:p>
            <a:endParaRPr lang="en-US"/>
          </a:p>
        </p:txBody>
      </p:sp>
      <p:sp>
        <p:nvSpPr>
          <p:cNvPr id="241721" name="Freeform 59">
            <a:extLst>
              <a:ext uri="{FF2B5EF4-FFF2-40B4-BE49-F238E27FC236}">
                <a16:creationId xmlns:a16="http://schemas.microsoft.com/office/drawing/2014/main" id="{7638997C-63F1-430B-A121-2B33B0E8965E}"/>
              </a:ext>
              <a:ext uri="{C183D7F6-B498-43B3-948B-1728B52AA6E4}">
                <adec:decorative xmlns:adec="http://schemas.microsoft.com/office/drawing/2017/decorative" val="1"/>
              </a:ext>
            </a:extLst>
          </p:cNvPr>
          <p:cNvSpPr>
            <a:spLocks noChangeAspect="1"/>
          </p:cNvSpPr>
          <p:nvPr/>
        </p:nvSpPr>
        <p:spPr bwMode="auto">
          <a:xfrm>
            <a:off x="7758113" y="2514600"/>
            <a:ext cx="39687" cy="33338"/>
          </a:xfrm>
          <a:custGeom>
            <a:avLst/>
            <a:gdLst>
              <a:gd name="T0" fmla="*/ 0 w 5"/>
              <a:gd name="T1" fmla="*/ 2147483646 h 4"/>
              <a:gd name="T2" fmla="*/ 2147483646 w 5"/>
              <a:gd name="T3" fmla="*/ 0 h 4"/>
              <a:gd name="T4" fmla="*/ 2147483646 w 5"/>
              <a:gd name="T5" fmla="*/ 2147483646 h 4"/>
              <a:gd name="T6" fmla="*/ 0 w 5"/>
              <a:gd name="T7" fmla="*/ 2147483646 h 4"/>
              <a:gd name="T8" fmla="*/ 0 60000 65536"/>
              <a:gd name="T9" fmla="*/ 0 60000 65536"/>
              <a:gd name="T10" fmla="*/ 0 60000 65536"/>
              <a:gd name="T11" fmla="*/ 0 60000 65536"/>
              <a:gd name="T12" fmla="*/ 0 w 5"/>
              <a:gd name="T13" fmla="*/ 0 h 4"/>
              <a:gd name="T14" fmla="*/ 5 w 5"/>
              <a:gd name="T15" fmla="*/ 4 h 4"/>
            </a:gdLst>
            <a:ahLst/>
            <a:cxnLst>
              <a:cxn ang="T8">
                <a:pos x="T0" y="T1"/>
              </a:cxn>
              <a:cxn ang="T9">
                <a:pos x="T2" y="T3"/>
              </a:cxn>
              <a:cxn ang="T10">
                <a:pos x="T4" y="T5"/>
              </a:cxn>
              <a:cxn ang="T11">
                <a:pos x="T6" y="T7"/>
              </a:cxn>
            </a:cxnLst>
            <a:rect l="T12" t="T13" r="T14" b="T15"/>
            <a:pathLst>
              <a:path w="5" h="4">
                <a:moveTo>
                  <a:pt x="0" y="4"/>
                </a:moveTo>
                <a:lnTo>
                  <a:pt x="2" y="0"/>
                </a:lnTo>
                <a:lnTo>
                  <a:pt x="5" y="2"/>
                </a:lnTo>
                <a:lnTo>
                  <a:pt x="0" y="4"/>
                </a:lnTo>
                <a:close/>
              </a:path>
            </a:pathLst>
          </a:custGeom>
          <a:noFill/>
          <a:ln w="15875">
            <a:solidFill>
              <a:srgbClr val="003F48"/>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41722" name="Freeform 60">
            <a:extLst>
              <a:ext uri="{FF2B5EF4-FFF2-40B4-BE49-F238E27FC236}">
                <a16:creationId xmlns:a16="http://schemas.microsoft.com/office/drawing/2014/main" id="{A17FB211-A221-44B7-9995-750C8B668CC9}"/>
              </a:ext>
              <a:ext uri="{C183D7F6-B498-43B3-948B-1728B52AA6E4}">
                <adec:decorative xmlns:adec="http://schemas.microsoft.com/office/drawing/2017/decorative" val="1"/>
              </a:ext>
            </a:extLst>
          </p:cNvPr>
          <p:cNvSpPr>
            <a:spLocks noChangeAspect="1"/>
          </p:cNvSpPr>
          <p:nvPr/>
        </p:nvSpPr>
        <p:spPr bwMode="auto">
          <a:xfrm>
            <a:off x="7831138" y="2514600"/>
            <a:ext cx="31750" cy="15875"/>
          </a:xfrm>
          <a:custGeom>
            <a:avLst/>
            <a:gdLst>
              <a:gd name="T0" fmla="*/ 0 w 4"/>
              <a:gd name="T1" fmla="*/ 2147483646 h 2"/>
              <a:gd name="T2" fmla="*/ 2147483646 w 4"/>
              <a:gd name="T3" fmla="*/ 0 h 2"/>
              <a:gd name="T4" fmla="*/ 2147483646 w 4"/>
              <a:gd name="T5" fmla="*/ 2147483646 h 2"/>
              <a:gd name="T6" fmla="*/ 0 w 4"/>
              <a:gd name="T7" fmla="*/ 2147483646 h 2"/>
              <a:gd name="T8" fmla="*/ 0 60000 65536"/>
              <a:gd name="T9" fmla="*/ 0 60000 65536"/>
              <a:gd name="T10" fmla="*/ 0 60000 65536"/>
              <a:gd name="T11" fmla="*/ 0 60000 65536"/>
              <a:gd name="T12" fmla="*/ 0 w 4"/>
              <a:gd name="T13" fmla="*/ 0 h 2"/>
              <a:gd name="T14" fmla="*/ 4 w 4"/>
              <a:gd name="T15" fmla="*/ 2 h 2"/>
            </a:gdLst>
            <a:ahLst/>
            <a:cxnLst>
              <a:cxn ang="T8">
                <a:pos x="T0" y="T1"/>
              </a:cxn>
              <a:cxn ang="T9">
                <a:pos x="T2" y="T3"/>
              </a:cxn>
              <a:cxn ang="T10">
                <a:pos x="T4" y="T5"/>
              </a:cxn>
              <a:cxn ang="T11">
                <a:pos x="T6" y="T7"/>
              </a:cxn>
            </a:cxnLst>
            <a:rect l="T12" t="T13" r="T14" b="T15"/>
            <a:pathLst>
              <a:path w="4" h="2">
                <a:moveTo>
                  <a:pt x="0" y="2"/>
                </a:moveTo>
                <a:lnTo>
                  <a:pt x="2" y="0"/>
                </a:lnTo>
                <a:lnTo>
                  <a:pt x="4" y="2"/>
                </a:lnTo>
                <a:lnTo>
                  <a:pt x="0" y="2"/>
                </a:lnTo>
                <a:close/>
              </a:path>
            </a:pathLst>
          </a:custGeom>
          <a:noFill/>
          <a:ln w="15875">
            <a:solidFill>
              <a:srgbClr val="003F48"/>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41723" name="Virginia">
            <a:extLst>
              <a:ext uri="{FF2B5EF4-FFF2-40B4-BE49-F238E27FC236}">
                <a16:creationId xmlns:a16="http://schemas.microsoft.com/office/drawing/2014/main" id="{0FC1BF6D-2767-4B4C-BCD0-4F28C532A6C1}"/>
              </a:ext>
              <a:ext uri="{C183D7F6-B498-43B3-948B-1728B52AA6E4}">
                <adec:decorative xmlns:adec="http://schemas.microsoft.com/office/drawing/2017/decorative" val="1"/>
              </a:ext>
            </a:extLst>
          </p:cNvPr>
          <p:cNvSpPr>
            <a:spLocks noChangeAspect="1"/>
          </p:cNvSpPr>
          <p:nvPr/>
        </p:nvSpPr>
        <p:spPr bwMode="auto">
          <a:xfrm>
            <a:off x="6410325" y="3014663"/>
            <a:ext cx="939800" cy="533400"/>
          </a:xfrm>
          <a:custGeom>
            <a:avLst/>
            <a:gdLst>
              <a:gd name="T0" fmla="*/ 2147483646 w 120"/>
              <a:gd name="T1" fmla="*/ 2147483646 h 69"/>
              <a:gd name="T2" fmla="*/ 2147483646 w 120"/>
              <a:gd name="T3" fmla="*/ 2147483646 h 69"/>
              <a:gd name="T4" fmla="*/ 2147483646 w 120"/>
              <a:gd name="T5" fmla="*/ 2147483646 h 69"/>
              <a:gd name="T6" fmla="*/ 2147483646 w 120"/>
              <a:gd name="T7" fmla="*/ 2147483646 h 69"/>
              <a:gd name="T8" fmla="*/ 2147483646 w 120"/>
              <a:gd name="T9" fmla="*/ 2147483646 h 69"/>
              <a:gd name="T10" fmla="*/ 2147483646 w 120"/>
              <a:gd name="T11" fmla="*/ 2147483646 h 69"/>
              <a:gd name="T12" fmla="*/ 2147483646 w 120"/>
              <a:gd name="T13" fmla="*/ 2147483646 h 69"/>
              <a:gd name="T14" fmla="*/ 2147483646 w 120"/>
              <a:gd name="T15" fmla="*/ 2147483646 h 69"/>
              <a:gd name="T16" fmla="*/ 2147483646 w 120"/>
              <a:gd name="T17" fmla="*/ 2147483646 h 69"/>
              <a:gd name="T18" fmla="*/ 2147483646 w 120"/>
              <a:gd name="T19" fmla="*/ 2147483646 h 69"/>
              <a:gd name="T20" fmla="*/ 2147483646 w 120"/>
              <a:gd name="T21" fmla="*/ 2147483646 h 69"/>
              <a:gd name="T22" fmla="*/ 2147483646 w 120"/>
              <a:gd name="T23" fmla="*/ 2147483646 h 69"/>
              <a:gd name="T24" fmla="*/ 2147483646 w 120"/>
              <a:gd name="T25" fmla="*/ 2147483646 h 69"/>
              <a:gd name="T26" fmla="*/ 2147483646 w 120"/>
              <a:gd name="T27" fmla="*/ 2147483646 h 69"/>
              <a:gd name="T28" fmla="*/ 2147483646 w 120"/>
              <a:gd name="T29" fmla="*/ 2147483646 h 69"/>
              <a:gd name="T30" fmla="*/ 2147483646 w 120"/>
              <a:gd name="T31" fmla="*/ 2147483646 h 69"/>
              <a:gd name="T32" fmla="*/ 2147483646 w 120"/>
              <a:gd name="T33" fmla="*/ 2147483646 h 69"/>
              <a:gd name="T34" fmla="*/ 2147483646 w 120"/>
              <a:gd name="T35" fmla="*/ 2147483646 h 69"/>
              <a:gd name="T36" fmla="*/ 2147483646 w 120"/>
              <a:gd name="T37" fmla="*/ 2147483646 h 69"/>
              <a:gd name="T38" fmla="*/ 2147483646 w 120"/>
              <a:gd name="T39" fmla="*/ 2147483646 h 69"/>
              <a:gd name="T40" fmla="*/ 2147483646 w 120"/>
              <a:gd name="T41" fmla="*/ 2147483646 h 69"/>
              <a:gd name="T42" fmla="*/ 2147483646 w 120"/>
              <a:gd name="T43" fmla="*/ 2147483646 h 69"/>
              <a:gd name="T44" fmla="*/ 2147483646 w 120"/>
              <a:gd name="T45" fmla="*/ 2147483646 h 69"/>
              <a:gd name="T46" fmla="*/ 2147483646 w 120"/>
              <a:gd name="T47" fmla="*/ 2147483646 h 69"/>
              <a:gd name="T48" fmla="*/ 2147483646 w 120"/>
              <a:gd name="T49" fmla="*/ 2147483646 h 69"/>
              <a:gd name="T50" fmla="*/ 2147483646 w 120"/>
              <a:gd name="T51" fmla="*/ 2147483646 h 69"/>
              <a:gd name="T52" fmla="*/ 2147483646 w 120"/>
              <a:gd name="T53" fmla="*/ 2147483646 h 69"/>
              <a:gd name="T54" fmla="*/ 2147483646 w 120"/>
              <a:gd name="T55" fmla="*/ 2147483646 h 69"/>
              <a:gd name="T56" fmla="*/ 2147483646 w 120"/>
              <a:gd name="T57" fmla="*/ 2147483646 h 69"/>
              <a:gd name="T58" fmla="*/ 2147483646 w 120"/>
              <a:gd name="T59" fmla="*/ 2147483646 h 69"/>
              <a:gd name="T60" fmla="*/ 2147483646 w 120"/>
              <a:gd name="T61" fmla="*/ 2147483646 h 69"/>
              <a:gd name="T62" fmla="*/ 2147483646 w 120"/>
              <a:gd name="T63" fmla="*/ 2147483646 h 69"/>
              <a:gd name="T64" fmla="*/ 2147483646 w 120"/>
              <a:gd name="T65" fmla="*/ 2147483646 h 69"/>
              <a:gd name="T66" fmla="*/ 2147483646 w 120"/>
              <a:gd name="T67" fmla="*/ 2147483646 h 69"/>
              <a:gd name="T68" fmla="*/ 2147483646 w 120"/>
              <a:gd name="T69" fmla="*/ 2147483646 h 69"/>
              <a:gd name="T70" fmla="*/ 2147483646 w 120"/>
              <a:gd name="T71" fmla="*/ 2147483646 h 69"/>
              <a:gd name="T72" fmla="*/ 2147483646 w 120"/>
              <a:gd name="T73" fmla="*/ 2147483646 h 69"/>
              <a:gd name="T74" fmla="*/ 2147483646 w 120"/>
              <a:gd name="T75" fmla="*/ 2147483646 h 69"/>
              <a:gd name="T76" fmla="*/ 2147483646 w 120"/>
              <a:gd name="T77" fmla="*/ 2147483646 h 69"/>
              <a:gd name="T78" fmla="*/ 0 w 120"/>
              <a:gd name="T79" fmla="*/ 2147483646 h 69"/>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120"/>
              <a:gd name="T121" fmla="*/ 0 h 69"/>
              <a:gd name="T122" fmla="*/ 120 w 120"/>
              <a:gd name="T123" fmla="*/ 69 h 69"/>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120" h="69">
                <a:moveTo>
                  <a:pt x="0" y="69"/>
                </a:moveTo>
                <a:lnTo>
                  <a:pt x="11" y="61"/>
                </a:lnTo>
                <a:lnTo>
                  <a:pt x="11" y="59"/>
                </a:lnTo>
                <a:lnTo>
                  <a:pt x="15" y="55"/>
                </a:lnTo>
                <a:lnTo>
                  <a:pt x="19" y="52"/>
                </a:lnTo>
                <a:lnTo>
                  <a:pt x="23" y="47"/>
                </a:lnTo>
                <a:lnTo>
                  <a:pt x="27" y="52"/>
                </a:lnTo>
                <a:lnTo>
                  <a:pt x="33" y="49"/>
                </a:lnTo>
                <a:lnTo>
                  <a:pt x="35" y="51"/>
                </a:lnTo>
                <a:lnTo>
                  <a:pt x="38" y="49"/>
                </a:lnTo>
                <a:lnTo>
                  <a:pt x="40" y="46"/>
                </a:lnTo>
                <a:lnTo>
                  <a:pt x="46" y="45"/>
                </a:lnTo>
                <a:lnTo>
                  <a:pt x="50" y="41"/>
                </a:lnTo>
                <a:lnTo>
                  <a:pt x="48" y="40"/>
                </a:lnTo>
                <a:lnTo>
                  <a:pt x="54" y="27"/>
                </a:lnTo>
                <a:lnTo>
                  <a:pt x="55" y="21"/>
                </a:lnTo>
                <a:lnTo>
                  <a:pt x="60" y="23"/>
                </a:lnTo>
                <a:lnTo>
                  <a:pt x="63" y="16"/>
                </a:lnTo>
                <a:lnTo>
                  <a:pt x="66" y="15"/>
                </a:lnTo>
                <a:lnTo>
                  <a:pt x="70" y="8"/>
                </a:lnTo>
                <a:lnTo>
                  <a:pt x="71" y="0"/>
                </a:lnTo>
                <a:lnTo>
                  <a:pt x="80" y="5"/>
                </a:lnTo>
                <a:lnTo>
                  <a:pt x="81" y="1"/>
                </a:lnTo>
                <a:lnTo>
                  <a:pt x="85" y="2"/>
                </a:lnTo>
                <a:lnTo>
                  <a:pt x="88" y="5"/>
                </a:lnTo>
                <a:lnTo>
                  <a:pt x="91" y="7"/>
                </a:lnTo>
                <a:lnTo>
                  <a:pt x="93" y="9"/>
                </a:lnTo>
                <a:lnTo>
                  <a:pt x="93" y="12"/>
                </a:lnTo>
                <a:lnTo>
                  <a:pt x="90" y="16"/>
                </a:lnTo>
                <a:lnTo>
                  <a:pt x="91" y="19"/>
                </a:lnTo>
                <a:lnTo>
                  <a:pt x="94" y="18"/>
                </a:lnTo>
                <a:lnTo>
                  <a:pt x="95" y="20"/>
                </a:lnTo>
                <a:lnTo>
                  <a:pt x="97" y="21"/>
                </a:lnTo>
                <a:lnTo>
                  <a:pt x="102" y="21"/>
                </a:lnTo>
                <a:lnTo>
                  <a:pt x="103" y="23"/>
                </a:lnTo>
                <a:lnTo>
                  <a:pt x="109" y="24"/>
                </a:lnTo>
                <a:lnTo>
                  <a:pt x="107" y="26"/>
                </a:lnTo>
                <a:lnTo>
                  <a:pt x="108" y="29"/>
                </a:lnTo>
                <a:lnTo>
                  <a:pt x="108" y="30"/>
                </a:lnTo>
                <a:lnTo>
                  <a:pt x="106" y="30"/>
                </a:lnTo>
                <a:lnTo>
                  <a:pt x="103" y="28"/>
                </a:lnTo>
                <a:lnTo>
                  <a:pt x="98" y="24"/>
                </a:lnTo>
                <a:lnTo>
                  <a:pt x="105" y="31"/>
                </a:lnTo>
                <a:lnTo>
                  <a:pt x="109" y="31"/>
                </a:lnTo>
                <a:lnTo>
                  <a:pt x="107" y="32"/>
                </a:lnTo>
                <a:lnTo>
                  <a:pt x="111" y="34"/>
                </a:lnTo>
                <a:lnTo>
                  <a:pt x="111" y="36"/>
                </a:lnTo>
                <a:lnTo>
                  <a:pt x="109" y="35"/>
                </a:lnTo>
                <a:lnTo>
                  <a:pt x="108" y="35"/>
                </a:lnTo>
                <a:lnTo>
                  <a:pt x="108" y="36"/>
                </a:lnTo>
                <a:lnTo>
                  <a:pt x="109" y="37"/>
                </a:lnTo>
                <a:lnTo>
                  <a:pt x="108" y="38"/>
                </a:lnTo>
                <a:lnTo>
                  <a:pt x="103" y="35"/>
                </a:lnTo>
                <a:lnTo>
                  <a:pt x="102" y="33"/>
                </a:lnTo>
                <a:lnTo>
                  <a:pt x="103" y="35"/>
                </a:lnTo>
                <a:lnTo>
                  <a:pt x="107" y="38"/>
                </a:lnTo>
                <a:lnTo>
                  <a:pt x="109" y="38"/>
                </a:lnTo>
                <a:lnTo>
                  <a:pt x="111" y="39"/>
                </a:lnTo>
                <a:lnTo>
                  <a:pt x="110" y="40"/>
                </a:lnTo>
                <a:lnTo>
                  <a:pt x="111" y="40"/>
                </a:lnTo>
                <a:lnTo>
                  <a:pt x="112" y="41"/>
                </a:lnTo>
                <a:lnTo>
                  <a:pt x="110" y="43"/>
                </a:lnTo>
                <a:lnTo>
                  <a:pt x="107" y="41"/>
                </a:lnTo>
                <a:lnTo>
                  <a:pt x="106" y="40"/>
                </a:lnTo>
                <a:lnTo>
                  <a:pt x="102" y="39"/>
                </a:lnTo>
                <a:lnTo>
                  <a:pt x="101" y="38"/>
                </a:lnTo>
                <a:lnTo>
                  <a:pt x="100" y="40"/>
                </a:lnTo>
                <a:lnTo>
                  <a:pt x="105" y="41"/>
                </a:lnTo>
                <a:lnTo>
                  <a:pt x="105" y="42"/>
                </a:lnTo>
                <a:lnTo>
                  <a:pt x="110" y="44"/>
                </a:lnTo>
                <a:lnTo>
                  <a:pt x="112" y="44"/>
                </a:lnTo>
                <a:lnTo>
                  <a:pt x="112" y="43"/>
                </a:lnTo>
                <a:lnTo>
                  <a:pt x="113" y="43"/>
                </a:lnTo>
                <a:lnTo>
                  <a:pt x="116" y="43"/>
                </a:lnTo>
                <a:lnTo>
                  <a:pt x="120" y="49"/>
                </a:lnTo>
                <a:lnTo>
                  <a:pt x="118" y="48"/>
                </a:lnTo>
                <a:lnTo>
                  <a:pt x="117" y="50"/>
                </a:lnTo>
                <a:lnTo>
                  <a:pt x="69" y="59"/>
                </a:lnTo>
                <a:lnTo>
                  <a:pt x="31" y="64"/>
                </a:lnTo>
                <a:lnTo>
                  <a:pt x="0" y="69"/>
                </a:lnTo>
                <a:close/>
              </a:path>
            </a:pathLst>
          </a:custGeom>
          <a:solidFill>
            <a:srgbClr val="02818A"/>
          </a:solidFill>
          <a:ln w="15875">
            <a:solidFill>
              <a:srgbClr val="003F48"/>
            </a:solidFill>
            <a:prstDash val="solid"/>
            <a:round/>
            <a:headEnd/>
            <a:tailEnd/>
          </a:ln>
        </p:spPr>
        <p:txBody>
          <a:bodyPr/>
          <a:lstStyle/>
          <a:p>
            <a:endParaRPr lang="en-US"/>
          </a:p>
        </p:txBody>
      </p:sp>
      <p:sp>
        <p:nvSpPr>
          <p:cNvPr id="241724" name="Freeform 62">
            <a:extLst>
              <a:ext uri="{FF2B5EF4-FFF2-40B4-BE49-F238E27FC236}">
                <a16:creationId xmlns:a16="http://schemas.microsoft.com/office/drawing/2014/main" id="{E45CA670-1123-4059-9F6E-83C5C9DABA25}"/>
              </a:ext>
              <a:ext uri="{C183D7F6-B498-43B3-948B-1728B52AA6E4}">
                <adec:decorative xmlns:adec="http://schemas.microsoft.com/office/drawing/2017/decorative" val="1"/>
              </a:ext>
            </a:extLst>
          </p:cNvPr>
          <p:cNvSpPr>
            <a:spLocks noChangeAspect="1"/>
          </p:cNvSpPr>
          <p:nvPr/>
        </p:nvSpPr>
        <p:spPr bwMode="auto">
          <a:xfrm>
            <a:off x="7313613" y="3160713"/>
            <a:ext cx="46037" cy="146050"/>
          </a:xfrm>
          <a:custGeom>
            <a:avLst/>
            <a:gdLst>
              <a:gd name="T0" fmla="*/ 0 w 6"/>
              <a:gd name="T1" fmla="*/ 2147483646 h 19"/>
              <a:gd name="T2" fmla="*/ 0 w 6"/>
              <a:gd name="T3" fmla="*/ 2147483646 h 19"/>
              <a:gd name="T4" fmla="*/ 2147483646 w 6"/>
              <a:gd name="T5" fmla="*/ 2147483646 h 19"/>
              <a:gd name="T6" fmla="*/ 2147483646 w 6"/>
              <a:gd name="T7" fmla="*/ 2147483646 h 19"/>
              <a:gd name="T8" fmla="*/ 2147483646 w 6"/>
              <a:gd name="T9" fmla="*/ 2147483646 h 19"/>
              <a:gd name="T10" fmla="*/ 2147483646 w 6"/>
              <a:gd name="T11" fmla="*/ 0 h 19"/>
              <a:gd name="T12" fmla="*/ 2147483646 w 6"/>
              <a:gd name="T13" fmla="*/ 2147483646 h 19"/>
              <a:gd name="T14" fmla="*/ 0 w 6"/>
              <a:gd name="T15" fmla="*/ 2147483646 h 19"/>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19"/>
              <a:gd name="T26" fmla="*/ 6 w 6"/>
              <a:gd name="T27" fmla="*/ 19 h 19"/>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19">
                <a:moveTo>
                  <a:pt x="0" y="11"/>
                </a:moveTo>
                <a:lnTo>
                  <a:pt x="0" y="17"/>
                </a:lnTo>
                <a:lnTo>
                  <a:pt x="1" y="19"/>
                </a:lnTo>
                <a:lnTo>
                  <a:pt x="2" y="13"/>
                </a:lnTo>
                <a:lnTo>
                  <a:pt x="5" y="10"/>
                </a:lnTo>
                <a:lnTo>
                  <a:pt x="6" y="0"/>
                </a:lnTo>
                <a:lnTo>
                  <a:pt x="2" y="2"/>
                </a:lnTo>
                <a:lnTo>
                  <a:pt x="0" y="11"/>
                </a:lnTo>
                <a:close/>
              </a:path>
            </a:pathLst>
          </a:custGeom>
          <a:noFill/>
          <a:ln w="15875">
            <a:solidFill>
              <a:srgbClr val="003F48"/>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nvGrpSpPr>
          <p:cNvPr id="241725" name="Hawaii">
            <a:extLst>
              <a:ext uri="{FF2B5EF4-FFF2-40B4-BE49-F238E27FC236}">
                <a16:creationId xmlns:a16="http://schemas.microsoft.com/office/drawing/2014/main" id="{8872D116-4C16-43ED-ACCC-F0FEF7246D55}"/>
              </a:ext>
              <a:ext uri="{C183D7F6-B498-43B3-948B-1728B52AA6E4}">
                <adec:decorative xmlns:adec="http://schemas.microsoft.com/office/drawing/2017/decorative" val="1"/>
              </a:ext>
            </a:extLst>
          </p:cNvPr>
          <p:cNvGrpSpPr>
            <a:grpSpLocks/>
          </p:cNvGrpSpPr>
          <p:nvPr/>
        </p:nvGrpSpPr>
        <p:grpSpPr bwMode="auto">
          <a:xfrm>
            <a:off x="682625" y="3846513"/>
            <a:ext cx="963613" cy="498475"/>
            <a:chOff x="582" y="2987"/>
            <a:chExt cx="659" cy="352"/>
          </a:xfrm>
        </p:grpSpPr>
        <p:sp>
          <p:nvSpPr>
            <p:cNvPr id="241750" name="Freeform 64">
              <a:extLst>
                <a:ext uri="{FF2B5EF4-FFF2-40B4-BE49-F238E27FC236}">
                  <a16:creationId xmlns:a16="http://schemas.microsoft.com/office/drawing/2014/main" id="{3AB17018-9400-4498-A91C-859869590DCB}"/>
                </a:ext>
              </a:extLst>
            </p:cNvPr>
            <p:cNvSpPr>
              <a:spLocks noChangeAspect="1"/>
            </p:cNvSpPr>
            <p:nvPr/>
          </p:nvSpPr>
          <p:spPr bwMode="auto">
            <a:xfrm>
              <a:off x="754" y="2987"/>
              <a:ext cx="48" cy="39"/>
            </a:xfrm>
            <a:custGeom>
              <a:avLst/>
              <a:gdLst>
                <a:gd name="T0" fmla="*/ 0 w 9"/>
                <a:gd name="T1" fmla="*/ 2147483646 h 7"/>
                <a:gd name="T2" fmla="*/ 2147483646 w 9"/>
                <a:gd name="T3" fmla="*/ 2147483646 h 7"/>
                <a:gd name="T4" fmla="*/ 2147483646 w 9"/>
                <a:gd name="T5" fmla="*/ 2147483646 h 7"/>
                <a:gd name="T6" fmla="*/ 2147483646 w 9"/>
                <a:gd name="T7" fmla="*/ 2147483646 h 7"/>
                <a:gd name="T8" fmla="*/ 2147483646 w 9"/>
                <a:gd name="T9" fmla="*/ 2147483646 h 7"/>
                <a:gd name="T10" fmla="*/ 2147483646 w 9"/>
                <a:gd name="T11" fmla="*/ 0 h 7"/>
                <a:gd name="T12" fmla="*/ 2147483646 w 9"/>
                <a:gd name="T13" fmla="*/ 0 h 7"/>
                <a:gd name="T14" fmla="*/ 0 w 9"/>
                <a:gd name="T15" fmla="*/ 2147483646 h 7"/>
                <a:gd name="T16" fmla="*/ 0 60000 65536"/>
                <a:gd name="T17" fmla="*/ 0 60000 65536"/>
                <a:gd name="T18" fmla="*/ 0 60000 65536"/>
                <a:gd name="T19" fmla="*/ 0 60000 65536"/>
                <a:gd name="T20" fmla="*/ 0 60000 65536"/>
                <a:gd name="T21" fmla="*/ 0 60000 65536"/>
                <a:gd name="T22" fmla="*/ 0 60000 65536"/>
                <a:gd name="T23" fmla="*/ 0 60000 65536"/>
                <a:gd name="T24" fmla="*/ 0 w 9"/>
                <a:gd name="T25" fmla="*/ 0 h 7"/>
                <a:gd name="T26" fmla="*/ 9 w 9"/>
                <a:gd name="T27" fmla="*/ 7 h 7"/>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9" h="7">
                  <a:moveTo>
                    <a:pt x="0" y="4"/>
                  </a:moveTo>
                  <a:lnTo>
                    <a:pt x="3" y="7"/>
                  </a:lnTo>
                  <a:lnTo>
                    <a:pt x="5" y="7"/>
                  </a:lnTo>
                  <a:lnTo>
                    <a:pt x="8" y="6"/>
                  </a:lnTo>
                  <a:lnTo>
                    <a:pt x="9" y="2"/>
                  </a:lnTo>
                  <a:lnTo>
                    <a:pt x="7" y="0"/>
                  </a:lnTo>
                  <a:lnTo>
                    <a:pt x="4" y="0"/>
                  </a:lnTo>
                  <a:lnTo>
                    <a:pt x="0" y="4"/>
                  </a:lnTo>
                  <a:close/>
                </a:path>
              </a:pathLst>
            </a:custGeom>
            <a:solidFill>
              <a:srgbClr val="02818A"/>
            </a:solidFill>
            <a:ln w="15875">
              <a:solidFill>
                <a:srgbClr val="003F48"/>
              </a:solidFill>
              <a:prstDash val="solid"/>
              <a:round/>
              <a:headEnd/>
              <a:tailEnd/>
            </a:ln>
          </p:spPr>
          <p:txBody>
            <a:bodyPr/>
            <a:lstStyle/>
            <a:p>
              <a:endParaRPr lang="en-US"/>
            </a:p>
          </p:txBody>
        </p:sp>
        <p:sp>
          <p:nvSpPr>
            <p:cNvPr id="241751" name="Freeform 65">
              <a:extLst>
                <a:ext uri="{FF2B5EF4-FFF2-40B4-BE49-F238E27FC236}">
                  <a16:creationId xmlns:a16="http://schemas.microsoft.com/office/drawing/2014/main" id="{23CBFA9D-2475-4BBE-A862-6DDBB65F87FE}"/>
                </a:ext>
              </a:extLst>
            </p:cNvPr>
            <p:cNvSpPr>
              <a:spLocks noChangeAspect="1"/>
            </p:cNvSpPr>
            <p:nvPr/>
          </p:nvSpPr>
          <p:spPr bwMode="auto">
            <a:xfrm>
              <a:off x="903" y="3048"/>
              <a:ext cx="54" cy="49"/>
            </a:xfrm>
            <a:custGeom>
              <a:avLst/>
              <a:gdLst>
                <a:gd name="T0" fmla="*/ 0 w 10"/>
                <a:gd name="T1" fmla="*/ 2147483646 h 9"/>
                <a:gd name="T2" fmla="*/ 2147483646 w 10"/>
                <a:gd name="T3" fmla="*/ 2147483646 h 9"/>
                <a:gd name="T4" fmla="*/ 2147483646 w 10"/>
                <a:gd name="T5" fmla="*/ 2147483646 h 9"/>
                <a:gd name="T6" fmla="*/ 2147483646 w 10"/>
                <a:gd name="T7" fmla="*/ 2147483646 h 9"/>
                <a:gd name="T8" fmla="*/ 2147483646 w 10"/>
                <a:gd name="T9" fmla="*/ 2147483646 h 9"/>
                <a:gd name="T10" fmla="*/ 2147483646 w 10"/>
                <a:gd name="T11" fmla="*/ 2147483646 h 9"/>
                <a:gd name="T12" fmla="*/ 2147483646 w 10"/>
                <a:gd name="T13" fmla="*/ 2147483646 h 9"/>
                <a:gd name="T14" fmla="*/ 2147483646 w 10"/>
                <a:gd name="T15" fmla="*/ 2147483646 h 9"/>
                <a:gd name="T16" fmla="*/ 2147483646 w 10"/>
                <a:gd name="T17" fmla="*/ 0 h 9"/>
                <a:gd name="T18" fmla="*/ 0 w 10"/>
                <a:gd name="T19" fmla="*/ 2147483646 h 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0"/>
                <a:gd name="T31" fmla="*/ 0 h 9"/>
                <a:gd name="T32" fmla="*/ 10 w 10"/>
                <a:gd name="T33" fmla="*/ 9 h 9"/>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0" h="9">
                  <a:moveTo>
                    <a:pt x="0" y="2"/>
                  </a:moveTo>
                  <a:lnTo>
                    <a:pt x="2" y="7"/>
                  </a:lnTo>
                  <a:lnTo>
                    <a:pt x="5" y="7"/>
                  </a:lnTo>
                  <a:lnTo>
                    <a:pt x="5" y="6"/>
                  </a:lnTo>
                  <a:lnTo>
                    <a:pt x="8" y="9"/>
                  </a:lnTo>
                  <a:lnTo>
                    <a:pt x="10" y="8"/>
                  </a:lnTo>
                  <a:lnTo>
                    <a:pt x="10" y="5"/>
                  </a:lnTo>
                  <a:lnTo>
                    <a:pt x="8" y="5"/>
                  </a:lnTo>
                  <a:lnTo>
                    <a:pt x="6" y="0"/>
                  </a:lnTo>
                  <a:lnTo>
                    <a:pt x="0" y="2"/>
                  </a:lnTo>
                  <a:close/>
                </a:path>
              </a:pathLst>
            </a:custGeom>
            <a:solidFill>
              <a:srgbClr val="02818A"/>
            </a:solidFill>
            <a:ln w="15875">
              <a:solidFill>
                <a:srgbClr val="003F48"/>
              </a:solidFill>
              <a:prstDash val="solid"/>
              <a:round/>
              <a:headEnd/>
              <a:tailEnd/>
            </a:ln>
          </p:spPr>
          <p:txBody>
            <a:bodyPr/>
            <a:lstStyle/>
            <a:p>
              <a:endParaRPr lang="en-US"/>
            </a:p>
          </p:txBody>
        </p:sp>
        <p:sp>
          <p:nvSpPr>
            <p:cNvPr id="241752" name="Freeform 66">
              <a:extLst>
                <a:ext uri="{FF2B5EF4-FFF2-40B4-BE49-F238E27FC236}">
                  <a16:creationId xmlns:a16="http://schemas.microsoft.com/office/drawing/2014/main" id="{F5C9A76E-8483-4ADE-82B0-DCF29A0FDF5B}"/>
                </a:ext>
              </a:extLst>
            </p:cNvPr>
            <p:cNvSpPr>
              <a:spLocks noChangeAspect="1"/>
            </p:cNvSpPr>
            <p:nvPr/>
          </p:nvSpPr>
          <p:spPr bwMode="auto">
            <a:xfrm>
              <a:off x="994" y="3097"/>
              <a:ext cx="60" cy="16"/>
            </a:xfrm>
            <a:custGeom>
              <a:avLst/>
              <a:gdLst>
                <a:gd name="T0" fmla="*/ 0 w 11"/>
                <a:gd name="T1" fmla="*/ 2147483646 h 3"/>
                <a:gd name="T2" fmla="*/ 2147483646 w 11"/>
                <a:gd name="T3" fmla="*/ 0 h 3"/>
                <a:gd name="T4" fmla="*/ 2147483646 w 11"/>
                <a:gd name="T5" fmla="*/ 2147483646 h 3"/>
                <a:gd name="T6" fmla="*/ 2147483646 w 11"/>
                <a:gd name="T7" fmla="*/ 2147483646 h 3"/>
                <a:gd name="T8" fmla="*/ 0 w 11"/>
                <a:gd name="T9" fmla="*/ 2147483646 h 3"/>
                <a:gd name="T10" fmla="*/ 0 60000 65536"/>
                <a:gd name="T11" fmla="*/ 0 60000 65536"/>
                <a:gd name="T12" fmla="*/ 0 60000 65536"/>
                <a:gd name="T13" fmla="*/ 0 60000 65536"/>
                <a:gd name="T14" fmla="*/ 0 60000 65536"/>
                <a:gd name="T15" fmla="*/ 0 w 11"/>
                <a:gd name="T16" fmla="*/ 0 h 3"/>
                <a:gd name="T17" fmla="*/ 11 w 11"/>
                <a:gd name="T18" fmla="*/ 3 h 3"/>
              </a:gdLst>
              <a:ahLst/>
              <a:cxnLst>
                <a:cxn ang="T10">
                  <a:pos x="T0" y="T1"/>
                </a:cxn>
                <a:cxn ang="T11">
                  <a:pos x="T2" y="T3"/>
                </a:cxn>
                <a:cxn ang="T12">
                  <a:pos x="T4" y="T5"/>
                </a:cxn>
                <a:cxn ang="T13">
                  <a:pos x="T6" y="T7"/>
                </a:cxn>
                <a:cxn ang="T14">
                  <a:pos x="T8" y="T9"/>
                </a:cxn>
              </a:cxnLst>
              <a:rect l="T15" t="T16" r="T17" b="T18"/>
              <a:pathLst>
                <a:path w="11" h="3">
                  <a:moveTo>
                    <a:pt x="0" y="3"/>
                  </a:moveTo>
                  <a:lnTo>
                    <a:pt x="1" y="0"/>
                  </a:lnTo>
                  <a:lnTo>
                    <a:pt x="11" y="1"/>
                  </a:lnTo>
                  <a:lnTo>
                    <a:pt x="9" y="3"/>
                  </a:lnTo>
                  <a:lnTo>
                    <a:pt x="0" y="3"/>
                  </a:lnTo>
                  <a:close/>
                </a:path>
              </a:pathLst>
            </a:custGeom>
            <a:solidFill>
              <a:srgbClr val="02818A"/>
            </a:solidFill>
            <a:ln w="15875">
              <a:solidFill>
                <a:srgbClr val="003F48"/>
              </a:solidFill>
              <a:prstDash val="solid"/>
              <a:round/>
              <a:headEnd/>
              <a:tailEnd/>
            </a:ln>
          </p:spPr>
          <p:txBody>
            <a:bodyPr/>
            <a:lstStyle/>
            <a:p>
              <a:endParaRPr lang="en-US"/>
            </a:p>
          </p:txBody>
        </p:sp>
        <p:sp>
          <p:nvSpPr>
            <p:cNvPr id="241753" name="Freeform 67">
              <a:extLst>
                <a:ext uri="{FF2B5EF4-FFF2-40B4-BE49-F238E27FC236}">
                  <a16:creationId xmlns:a16="http://schemas.microsoft.com/office/drawing/2014/main" id="{30D4EC52-C6B1-4215-9BC7-BE024C0356DE}"/>
                </a:ext>
              </a:extLst>
            </p:cNvPr>
            <p:cNvSpPr>
              <a:spLocks noChangeAspect="1"/>
            </p:cNvSpPr>
            <p:nvPr/>
          </p:nvSpPr>
          <p:spPr bwMode="auto">
            <a:xfrm>
              <a:off x="1022" y="3129"/>
              <a:ext cx="21" cy="17"/>
            </a:xfrm>
            <a:custGeom>
              <a:avLst/>
              <a:gdLst>
                <a:gd name="T0" fmla="*/ 0 w 4"/>
                <a:gd name="T1" fmla="*/ 0 h 3"/>
                <a:gd name="T2" fmla="*/ 2147483646 w 4"/>
                <a:gd name="T3" fmla="*/ 2147483646 h 3"/>
                <a:gd name="T4" fmla="*/ 2147483646 w 4"/>
                <a:gd name="T5" fmla="*/ 2147483646 h 3"/>
                <a:gd name="T6" fmla="*/ 2147483646 w 4"/>
                <a:gd name="T7" fmla="*/ 0 h 3"/>
                <a:gd name="T8" fmla="*/ 0 w 4"/>
                <a:gd name="T9" fmla="*/ 0 h 3"/>
                <a:gd name="T10" fmla="*/ 0 60000 65536"/>
                <a:gd name="T11" fmla="*/ 0 60000 65536"/>
                <a:gd name="T12" fmla="*/ 0 60000 65536"/>
                <a:gd name="T13" fmla="*/ 0 60000 65536"/>
                <a:gd name="T14" fmla="*/ 0 60000 65536"/>
                <a:gd name="T15" fmla="*/ 0 w 4"/>
                <a:gd name="T16" fmla="*/ 0 h 3"/>
                <a:gd name="T17" fmla="*/ 4 w 4"/>
                <a:gd name="T18" fmla="*/ 3 h 3"/>
              </a:gdLst>
              <a:ahLst/>
              <a:cxnLst>
                <a:cxn ang="T10">
                  <a:pos x="T0" y="T1"/>
                </a:cxn>
                <a:cxn ang="T11">
                  <a:pos x="T2" y="T3"/>
                </a:cxn>
                <a:cxn ang="T12">
                  <a:pos x="T4" y="T5"/>
                </a:cxn>
                <a:cxn ang="T13">
                  <a:pos x="T6" y="T7"/>
                </a:cxn>
                <a:cxn ang="T14">
                  <a:pos x="T8" y="T9"/>
                </a:cxn>
              </a:cxnLst>
              <a:rect l="T15" t="T16" r="T17" b="T18"/>
              <a:pathLst>
                <a:path w="4" h="3">
                  <a:moveTo>
                    <a:pt x="0" y="0"/>
                  </a:moveTo>
                  <a:lnTo>
                    <a:pt x="1" y="3"/>
                  </a:lnTo>
                  <a:lnTo>
                    <a:pt x="4" y="2"/>
                  </a:lnTo>
                  <a:lnTo>
                    <a:pt x="3" y="0"/>
                  </a:lnTo>
                  <a:lnTo>
                    <a:pt x="0" y="0"/>
                  </a:lnTo>
                  <a:close/>
                </a:path>
              </a:pathLst>
            </a:custGeom>
            <a:solidFill>
              <a:srgbClr val="02818A"/>
            </a:solidFill>
            <a:ln w="15875">
              <a:solidFill>
                <a:srgbClr val="003F48"/>
              </a:solidFill>
              <a:prstDash val="solid"/>
              <a:round/>
              <a:headEnd/>
              <a:tailEnd/>
            </a:ln>
          </p:spPr>
          <p:txBody>
            <a:bodyPr/>
            <a:lstStyle/>
            <a:p>
              <a:endParaRPr lang="en-US"/>
            </a:p>
          </p:txBody>
        </p:sp>
        <p:sp>
          <p:nvSpPr>
            <p:cNvPr id="241754" name="Freeform 68">
              <a:extLst>
                <a:ext uri="{FF2B5EF4-FFF2-40B4-BE49-F238E27FC236}">
                  <a16:creationId xmlns:a16="http://schemas.microsoft.com/office/drawing/2014/main" id="{66DD8087-8BE8-4251-8D1E-BB8201D84280}"/>
                </a:ext>
              </a:extLst>
            </p:cNvPr>
            <p:cNvSpPr>
              <a:spLocks noChangeAspect="1"/>
            </p:cNvSpPr>
            <p:nvPr/>
          </p:nvSpPr>
          <p:spPr bwMode="auto">
            <a:xfrm>
              <a:off x="1054" y="3113"/>
              <a:ext cx="75" cy="44"/>
            </a:xfrm>
            <a:custGeom>
              <a:avLst/>
              <a:gdLst>
                <a:gd name="T0" fmla="*/ 0 w 14"/>
                <a:gd name="T1" fmla="*/ 2147483646 h 8"/>
                <a:gd name="T2" fmla="*/ 2147483646 w 14"/>
                <a:gd name="T3" fmla="*/ 0 h 8"/>
                <a:gd name="T4" fmla="*/ 2147483646 w 14"/>
                <a:gd name="T5" fmla="*/ 2147483646 h 8"/>
                <a:gd name="T6" fmla="*/ 2147483646 w 14"/>
                <a:gd name="T7" fmla="*/ 2147483646 h 8"/>
                <a:gd name="T8" fmla="*/ 2147483646 w 14"/>
                <a:gd name="T9" fmla="*/ 2147483646 h 8"/>
                <a:gd name="T10" fmla="*/ 2147483646 w 14"/>
                <a:gd name="T11" fmla="*/ 2147483646 h 8"/>
                <a:gd name="T12" fmla="*/ 2147483646 w 14"/>
                <a:gd name="T13" fmla="*/ 2147483646 h 8"/>
                <a:gd name="T14" fmla="*/ 2147483646 w 14"/>
                <a:gd name="T15" fmla="*/ 2147483646 h 8"/>
                <a:gd name="T16" fmla="*/ 2147483646 w 14"/>
                <a:gd name="T17" fmla="*/ 2147483646 h 8"/>
                <a:gd name="T18" fmla="*/ 0 w 14"/>
                <a:gd name="T19" fmla="*/ 2147483646 h 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4"/>
                <a:gd name="T31" fmla="*/ 0 h 8"/>
                <a:gd name="T32" fmla="*/ 14 w 14"/>
                <a:gd name="T33" fmla="*/ 8 h 8"/>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4" h="8">
                  <a:moveTo>
                    <a:pt x="0" y="3"/>
                  </a:moveTo>
                  <a:lnTo>
                    <a:pt x="2" y="0"/>
                  </a:lnTo>
                  <a:lnTo>
                    <a:pt x="4" y="3"/>
                  </a:lnTo>
                  <a:lnTo>
                    <a:pt x="8" y="2"/>
                  </a:lnTo>
                  <a:lnTo>
                    <a:pt x="14" y="6"/>
                  </a:lnTo>
                  <a:lnTo>
                    <a:pt x="12" y="7"/>
                  </a:lnTo>
                  <a:lnTo>
                    <a:pt x="6" y="8"/>
                  </a:lnTo>
                  <a:lnTo>
                    <a:pt x="4" y="5"/>
                  </a:lnTo>
                  <a:lnTo>
                    <a:pt x="2" y="5"/>
                  </a:lnTo>
                  <a:lnTo>
                    <a:pt x="0" y="3"/>
                  </a:lnTo>
                  <a:close/>
                </a:path>
              </a:pathLst>
            </a:custGeom>
            <a:solidFill>
              <a:srgbClr val="02818A"/>
            </a:solidFill>
            <a:ln w="15875">
              <a:solidFill>
                <a:srgbClr val="003F48"/>
              </a:solidFill>
              <a:prstDash val="solid"/>
              <a:round/>
              <a:headEnd/>
              <a:tailEnd/>
            </a:ln>
          </p:spPr>
          <p:txBody>
            <a:bodyPr/>
            <a:lstStyle/>
            <a:p>
              <a:endParaRPr lang="en-US"/>
            </a:p>
          </p:txBody>
        </p:sp>
        <p:sp>
          <p:nvSpPr>
            <p:cNvPr id="241755" name="Freeform 69">
              <a:extLst>
                <a:ext uri="{FF2B5EF4-FFF2-40B4-BE49-F238E27FC236}">
                  <a16:creationId xmlns:a16="http://schemas.microsoft.com/office/drawing/2014/main" id="{5BFBB8F9-04AD-4D48-8020-DDA993515BC4}"/>
                </a:ext>
              </a:extLst>
            </p:cNvPr>
            <p:cNvSpPr>
              <a:spLocks noChangeAspect="1"/>
            </p:cNvSpPr>
            <p:nvPr/>
          </p:nvSpPr>
          <p:spPr bwMode="auto">
            <a:xfrm>
              <a:off x="1118" y="3196"/>
              <a:ext cx="123" cy="143"/>
            </a:xfrm>
            <a:custGeom>
              <a:avLst/>
              <a:gdLst>
                <a:gd name="T0" fmla="*/ 0 w 23"/>
                <a:gd name="T1" fmla="*/ 2147483646 h 26"/>
                <a:gd name="T2" fmla="*/ 2147483646 w 23"/>
                <a:gd name="T3" fmla="*/ 2147483646 h 26"/>
                <a:gd name="T4" fmla="*/ 2147483646 w 23"/>
                <a:gd name="T5" fmla="*/ 2147483646 h 26"/>
                <a:gd name="T6" fmla="*/ 2147483646 w 23"/>
                <a:gd name="T7" fmla="*/ 2147483646 h 26"/>
                <a:gd name="T8" fmla="*/ 2147483646 w 23"/>
                <a:gd name="T9" fmla="*/ 2147483646 h 26"/>
                <a:gd name="T10" fmla="*/ 2147483646 w 23"/>
                <a:gd name="T11" fmla="*/ 2147483646 h 26"/>
                <a:gd name="T12" fmla="*/ 2147483646 w 23"/>
                <a:gd name="T13" fmla="*/ 2147483646 h 26"/>
                <a:gd name="T14" fmla="*/ 2147483646 w 23"/>
                <a:gd name="T15" fmla="*/ 2147483646 h 26"/>
                <a:gd name="T16" fmla="*/ 2147483646 w 23"/>
                <a:gd name="T17" fmla="*/ 0 h 26"/>
                <a:gd name="T18" fmla="*/ 2147483646 w 23"/>
                <a:gd name="T19" fmla="*/ 2147483646 h 26"/>
                <a:gd name="T20" fmla="*/ 2147483646 w 23"/>
                <a:gd name="T21" fmla="*/ 2147483646 h 26"/>
                <a:gd name="T22" fmla="*/ 0 w 23"/>
                <a:gd name="T23" fmla="*/ 2147483646 h 2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23"/>
                <a:gd name="T37" fmla="*/ 0 h 26"/>
                <a:gd name="T38" fmla="*/ 23 w 23"/>
                <a:gd name="T39" fmla="*/ 26 h 2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23" h="26">
                  <a:moveTo>
                    <a:pt x="0" y="10"/>
                  </a:moveTo>
                  <a:lnTo>
                    <a:pt x="3" y="17"/>
                  </a:lnTo>
                  <a:lnTo>
                    <a:pt x="3" y="23"/>
                  </a:lnTo>
                  <a:lnTo>
                    <a:pt x="8" y="26"/>
                  </a:lnTo>
                  <a:lnTo>
                    <a:pt x="10" y="22"/>
                  </a:lnTo>
                  <a:lnTo>
                    <a:pt x="20" y="18"/>
                  </a:lnTo>
                  <a:lnTo>
                    <a:pt x="23" y="15"/>
                  </a:lnTo>
                  <a:lnTo>
                    <a:pt x="15" y="5"/>
                  </a:lnTo>
                  <a:lnTo>
                    <a:pt x="4" y="0"/>
                  </a:lnTo>
                  <a:lnTo>
                    <a:pt x="3" y="2"/>
                  </a:lnTo>
                  <a:lnTo>
                    <a:pt x="4" y="5"/>
                  </a:lnTo>
                  <a:lnTo>
                    <a:pt x="0" y="10"/>
                  </a:lnTo>
                  <a:close/>
                </a:path>
              </a:pathLst>
            </a:custGeom>
            <a:solidFill>
              <a:srgbClr val="02818A"/>
            </a:solidFill>
            <a:ln w="15875">
              <a:solidFill>
                <a:srgbClr val="003F48"/>
              </a:solidFill>
              <a:prstDash val="solid"/>
              <a:round/>
              <a:headEnd/>
              <a:tailEnd/>
            </a:ln>
          </p:spPr>
          <p:txBody>
            <a:bodyPr/>
            <a:lstStyle/>
            <a:p>
              <a:endParaRPr lang="en-US"/>
            </a:p>
          </p:txBody>
        </p:sp>
        <p:sp>
          <p:nvSpPr>
            <p:cNvPr id="241756" name="Freeform 70">
              <a:extLst>
                <a:ext uri="{FF2B5EF4-FFF2-40B4-BE49-F238E27FC236}">
                  <a16:creationId xmlns:a16="http://schemas.microsoft.com/office/drawing/2014/main" id="{7BF1CF3B-371D-41D7-816F-0631FC179886}"/>
                </a:ext>
              </a:extLst>
            </p:cNvPr>
            <p:cNvSpPr>
              <a:spLocks noChangeAspect="1"/>
            </p:cNvSpPr>
            <p:nvPr/>
          </p:nvSpPr>
          <p:spPr bwMode="auto">
            <a:xfrm>
              <a:off x="582" y="3064"/>
              <a:ext cx="48" cy="12"/>
            </a:xfrm>
            <a:custGeom>
              <a:avLst/>
              <a:gdLst>
                <a:gd name="T0" fmla="*/ 2147483646 w 9"/>
                <a:gd name="T1" fmla="*/ 2147483646 h 2"/>
                <a:gd name="T2" fmla="*/ 2147483646 w 9"/>
                <a:gd name="T3" fmla="*/ 0 h 2"/>
                <a:gd name="T4" fmla="*/ 2147483646 w 9"/>
                <a:gd name="T5" fmla="*/ 0 h 2"/>
                <a:gd name="T6" fmla="*/ 2147483646 w 9"/>
                <a:gd name="T7" fmla="*/ 0 h 2"/>
                <a:gd name="T8" fmla="*/ 2147483646 w 9"/>
                <a:gd name="T9" fmla="*/ 0 h 2"/>
                <a:gd name="T10" fmla="*/ 2147483646 w 9"/>
                <a:gd name="T11" fmla="*/ 0 h 2"/>
                <a:gd name="T12" fmla="*/ 2147483646 w 9"/>
                <a:gd name="T13" fmla="*/ 0 h 2"/>
                <a:gd name="T14" fmla="*/ 2147483646 w 9"/>
                <a:gd name="T15" fmla="*/ 0 h 2"/>
                <a:gd name="T16" fmla="*/ 2147483646 w 9"/>
                <a:gd name="T17" fmla="*/ 0 h 2"/>
                <a:gd name="T18" fmla="*/ 2147483646 w 9"/>
                <a:gd name="T19" fmla="*/ 2147483646 h 2"/>
                <a:gd name="T20" fmla="*/ 2147483646 w 9"/>
                <a:gd name="T21" fmla="*/ 2147483646 h 2"/>
                <a:gd name="T22" fmla="*/ 2147483646 w 9"/>
                <a:gd name="T23" fmla="*/ 2147483646 h 2"/>
                <a:gd name="T24" fmla="*/ 2147483646 w 9"/>
                <a:gd name="T25" fmla="*/ 2147483646 h 2"/>
                <a:gd name="T26" fmla="*/ 2147483646 w 9"/>
                <a:gd name="T27" fmla="*/ 2147483646 h 2"/>
                <a:gd name="T28" fmla="*/ 2147483646 w 9"/>
                <a:gd name="T29" fmla="*/ 2147483646 h 2"/>
                <a:gd name="T30" fmla="*/ 2147483646 w 9"/>
                <a:gd name="T31" fmla="*/ 2147483646 h 2"/>
                <a:gd name="T32" fmla="*/ 2147483646 w 9"/>
                <a:gd name="T33" fmla="*/ 2147483646 h 2"/>
                <a:gd name="T34" fmla="*/ 2147483646 w 9"/>
                <a:gd name="T35" fmla="*/ 2147483646 h 2"/>
                <a:gd name="T36" fmla="*/ 2147483646 w 9"/>
                <a:gd name="T37" fmla="*/ 2147483646 h 2"/>
                <a:gd name="T38" fmla="*/ 2147483646 w 9"/>
                <a:gd name="T39" fmla="*/ 2147483646 h 2"/>
                <a:gd name="T40" fmla="*/ 0 w 9"/>
                <a:gd name="T41" fmla="*/ 2147483646 h 2"/>
                <a:gd name="T42" fmla="*/ 0 w 9"/>
                <a:gd name="T43" fmla="*/ 2147483646 h 2"/>
                <a:gd name="T44" fmla="*/ 2147483646 w 9"/>
                <a:gd name="T45" fmla="*/ 2147483646 h 2"/>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9"/>
                <a:gd name="T70" fmla="*/ 0 h 2"/>
                <a:gd name="T71" fmla="*/ 9 w 9"/>
                <a:gd name="T72" fmla="*/ 2 h 2"/>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9" h="2">
                  <a:moveTo>
                    <a:pt x="1" y="1"/>
                  </a:moveTo>
                  <a:lnTo>
                    <a:pt x="4" y="0"/>
                  </a:lnTo>
                  <a:lnTo>
                    <a:pt x="5" y="0"/>
                  </a:lnTo>
                  <a:lnTo>
                    <a:pt x="6" y="0"/>
                  </a:lnTo>
                  <a:lnTo>
                    <a:pt x="7" y="0"/>
                  </a:lnTo>
                  <a:lnTo>
                    <a:pt x="8" y="0"/>
                  </a:lnTo>
                  <a:lnTo>
                    <a:pt x="9" y="0"/>
                  </a:lnTo>
                  <a:lnTo>
                    <a:pt x="9" y="1"/>
                  </a:lnTo>
                  <a:lnTo>
                    <a:pt x="7" y="1"/>
                  </a:lnTo>
                  <a:lnTo>
                    <a:pt x="6" y="1"/>
                  </a:lnTo>
                  <a:lnTo>
                    <a:pt x="5" y="1"/>
                  </a:lnTo>
                  <a:lnTo>
                    <a:pt x="4" y="2"/>
                  </a:lnTo>
                  <a:lnTo>
                    <a:pt x="3" y="2"/>
                  </a:lnTo>
                  <a:lnTo>
                    <a:pt x="2" y="2"/>
                  </a:lnTo>
                  <a:lnTo>
                    <a:pt x="1" y="2"/>
                  </a:lnTo>
                  <a:lnTo>
                    <a:pt x="0" y="1"/>
                  </a:lnTo>
                  <a:lnTo>
                    <a:pt x="1" y="1"/>
                  </a:lnTo>
                  <a:close/>
                </a:path>
              </a:pathLst>
            </a:custGeom>
            <a:solidFill>
              <a:srgbClr val="02818A"/>
            </a:solidFill>
            <a:ln w="15875">
              <a:solidFill>
                <a:srgbClr val="003F48"/>
              </a:solidFill>
              <a:prstDash val="solid"/>
              <a:round/>
              <a:headEnd/>
              <a:tailEnd/>
            </a:ln>
          </p:spPr>
          <p:txBody>
            <a:bodyPr/>
            <a:lstStyle/>
            <a:p>
              <a:endParaRPr lang="en-US"/>
            </a:p>
          </p:txBody>
        </p:sp>
        <p:sp>
          <p:nvSpPr>
            <p:cNvPr id="241757" name="Freeform 71">
              <a:extLst>
                <a:ext uri="{FF2B5EF4-FFF2-40B4-BE49-F238E27FC236}">
                  <a16:creationId xmlns:a16="http://schemas.microsoft.com/office/drawing/2014/main" id="{88798DFD-FD9C-4FDD-8C06-FB4015014660}"/>
                </a:ext>
              </a:extLst>
            </p:cNvPr>
            <p:cNvSpPr>
              <a:spLocks noChangeAspect="1"/>
            </p:cNvSpPr>
            <p:nvPr/>
          </p:nvSpPr>
          <p:spPr bwMode="auto">
            <a:xfrm>
              <a:off x="619" y="3031"/>
              <a:ext cx="16" cy="12"/>
            </a:xfrm>
            <a:custGeom>
              <a:avLst/>
              <a:gdLst>
                <a:gd name="T0" fmla="*/ 0 w 3"/>
                <a:gd name="T1" fmla="*/ 0 h 2"/>
                <a:gd name="T2" fmla="*/ 0 w 3"/>
                <a:gd name="T3" fmla="*/ 2147483646 h 2"/>
                <a:gd name="T4" fmla="*/ 2147483646 w 3"/>
                <a:gd name="T5" fmla="*/ 2147483646 h 2"/>
                <a:gd name="T6" fmla="*/ 2147483646 w 3"/>
                <a:gd name="T7" fmla="*/ 2147483646 h 2"/>
                <a:gd name="T8" fmla="*/ 2147483646 w 3"/>
                <a:gd name="T9" fmla="*/ 2147483646 h 2"/>
                <a:gd name="T10" fmla="*/ 2147483646 w 3"/>
                <a:gd name="T11" fmla="*/ 2147483646 h 2"/>
                <a:gd name="T12" fmla="*/ 2147483646 w 3"/>
                <a:gd name="T13" fmla="*/ 2147483646 h 2"/>
                <a:gd name="T14" fmla="*/ 2147483646 w 3"/>
                <a:gd name="T15" fmla="*/ 2147483646 h 2"/>
                <a:gd name="T16" fmla="*/ 2147483646 w 3"/>
                <a:gd name="T17" fmla="*/ 2147483646 h 2"/>
                <a:gd name="T18" fmla="*/ 2147483646 w 3"/>
                <a:gd name="T19" fmla="*/ 2147483646 h 2"/>
                <a:gd name="T20" fmla="*/ 2147483646 w 3"/>
                <a:gd name="T21" fmla="*/ 2147483646 h 2"/>
                <a:gd name="T22" fmla="*/ 0 w 3"/>
                <a:gd name="T23" fmla="*/ 2147483646 h 2"/>
                <a:gd name="T24" fmla="*/ 0 w 3"/>
                <a:gd name="T25" fmla="*/ 0 h 2"/>
                <a:gd name="T26" fmla="*/ 0 w 3"/>
                <a:gd name="T27" fmla="*/ 0 h 2"/>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3"/>
                <a:gd name="T43" fmla="*/ 0 h 2"/>
                <a:gd name="T44" fmla="*/ 3 w 3"/>
                <a:gd name="T45" fmla="*/ 2 h 2"/>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3" h="2">
                  <a:moveTo>
                    <a:pt x="0" y="0"/>
                  </a:moveTo>
                  <a:lnTo>
                    <a:pt x="0" y="1"/>
                  </a:lnTo>
                  <a:lnTo>
                    <a:pt x="1" y="2"/>
                  </a:lnTo>
                  <a:lnTo>
                    <a:pt x="2" y="2"/>
                  </a:lnTo>
                  <a:lnTo>
                    <a:pt x="3" y="2"/>
                  </a:lnTo>
                  <a:lnTo>
                    <a:pt x="2" y="1"/>
                  </a:lnTo>
                  <a:lnTo>
                    <a:pt x="1" y="1"/>
                  </a:lnTo>
                  <a:lnTo>
                    <a:pt x="0" y="1"/>
                  </a:lnTo>
                  <a:lnTo>
                    <a:pt x="0" y="0"/>
                  </a:lnTo>
                  <a:close/>
                </a:path>
              </a:pathLst>
            </a:custGeom>
            <a:solidFill>
              <a:srgbClr val="02818A"/>
            </a:solidFill>
            <a:ln w="15875">
              <a:solidFill>
                <a:srgbClr val="003F48"/>
              </a:solidFill>
              <a:prstDash val="solid"/>
              <a:round/>
              <a:headEnd/>
              <a:tailEnd/>
            </a:ln>
          </p:spPr>
          <p:txBody>
            <a:bodyPr/>
            <a:lstStyle/>
            <a:p>
              <a:endParaRPr lang="en-US"/>
            </a:p>
          </p:txBody>
        </p:sp>
      </p:grpSp>
      <p:grpSp>
        <p:nvGrpSpPr>
          <p:cNvPr id="241726" name="Alaska">
            <a:extLst>
              <a:ext uri="{FF2B5EF4-FFF2-40B4-BE49-F238E27FC236}">
                <a16:creationId xmlns:a16="http://schemas.microsoft.com/office/drawing/2014/main" id="{08AB79E6-AA86-4019-9334-F9A53D029928}"/>
              </a:ext>
              <a:ext uri="{C183D7F6-B498-43B3-948B-1728B52AA6E4}">
                <adec:decorative xmlns:adec="http://schemas.microsoft.com/office/drawing/2017/decorative" val="1"/>
              </a:ext>
            </a:extLst>
          </p:cNvPr>
          <p:cNvGrpSpPr>
            <a:grpSpLocks/>
          </p:cNvGrpSpPr>
          <p:nvPr/>
        </p:nvGrpSpPr>
        <p:grpSpPr bwMode="auto">
          <a:xfrm>
            <a:off x="660400" y="4448175"/>
            <a:ext cx="2776538" cy="987425"/>
            <a:chOff x="523" y="3048"/>
            <a:chExt cx="1899" cy="696"/>
          </a:xfrm>
        </p:grpSpPr>
        <p:sp>
          <p:nvSpPr>
            <p:cNvPr id="241740" name="Freeform 73">
              <a:extLst>
                <a:ext uri="{FF2B5EF4-FFF2-40B4-BE49-F238E27FC236}">
                  <a16:creationId xmlns:a16="http://schemas.microsoft.com/office/drawing/2014/main" id="{F8DA554B-64B4-4485-A12D-6162A79DC799}"/>
                </a:ext>
              </a:extLst>
            </p:cNvPr>
            <p:cNvSpPr>
              <a:spLocks noChangeAspect="1"/>
            </p:cNvSpPr>
            <p:nvPr/>
          </p:nvSpPr>
          <p:spPr bwMode="auto">
            <a:xfrm>
              <a:off x="1451" y="3048"/>
              <a:ext cx="971" cy="668"/>
            </a:xfrm>
            <a:custGeom>
              <a:avLst/>
              <a:gdLst>
                <a:gd name="T0" fmla="*/ 2147483646 w 181"/>
                <a:gd name="T1" fmla="*/ 2147483646 h 122"/>
                <a:gd name="T2" fmla="*/ 2147483646 w 181"/>
                <a:gd name="T3" fmla="*/ 2147483646 h 122"/>
                <a:gd name="T4" fmla="*/ 2147483646 w 181"/>
                <a:gd name="T5" fmla="*/ 2147483646 h 122"/>
                <a:gd name="T6" fmla="*/ 2147483646 w 181"/>
                <a:gd name="T7" fmla="*/ 2147483646 h 122"/>
                <a:gd name="T8" fmla="*/ 2147483646 w 181"/>
                <a:gd name="T9" fmla="*/ 2147483646 h 122"/>
                <a:gd name="T10" fmla="*/ 2147483646 w 181"/>
                <a:gd name="T11" fmla="*/ 2147483646 h 122"/>
                <a:gd name="T12" fmla="*/ 2147483646 w 181"/>
                <a:gd name="T13" fmla="*/ 2147483646 h 122"/>
                <a:gd name="T14" fmla="*/ 2147483646 w 181"/>
                <a:gd name="T15" fmla="*/ 2147483646 h 122"/>
                <a:gd name="T16" fmla="*/ 2147483646 w 181"/>
                <a:gd name="T17" fmla="*/ 2147483646 h 122"/>
                <a:gd name="T18" fmla="*/ 2147483646 w 181"/>
                <a:gd name="T19" fmla="*/ 2147483646 h 122"/>
                <a:gd name="T20" fmla="*/ 2147483646 w 181"/>
                <a:gd name="T21" fmla="*/ 2147483646 h 122"/>
                <a:gd name="T22" fmla="*/ 2147483646 w 181"/>
                <a:gd name="T23" fmla="*/ 2147483646 h 122"/>
                <a:gd name="T24" fmla="*/ 2147483646 w 181"/>
                <a:gd name="T25" fmla="*/ 2147483646 h 122"/>
                <a:gd name="T26" fmla="*/ 2147483646 w 181"/>
                <a:gd name="T27" fmla="*/ 2147483646 h 122"/>
                <a:gd name="T28" fmla="*/ 2147483646 w 181"/>
                <a:gd name="T29" fmla="*/ 2147483646 h 122"/>
                <a:gd name="T30" fmla="*/ 2147483646 w 181"/>
                <a:gd name="T31" fmla="*/ 2147483646 h 122"/>
                <a:gd name="T32" fmla="*/ 2147483646 w 181"/>
                <a:gd name="T33" fmla="*/ 2147483646 h 122"/>
                <a:gd name="T34" fmla="*/ 2147483646 w 181"/>
                <a:gd name="T35" fmla="*/ 2147483646 h 122"/>
                <a:gd name="T36" fmla="*/ 2147483646 w 181"/>
                <a:gd name="T37" fmla="*/ 2147483646 h 122"/>
                <a:gd name="T38" fmla="*/ 2147483646 w 181"/>
                <a:gd name="T39" fmla="*/ 2147483646 h 122"/>
                <a:gd name="T40" fmla="*/ 2147483646 w 181"/>
                <a:gd name="T41" fmla="*/ 2147483646 h 122"/>
                <a:gd name="T42" fmla="*/ 2147483646 w 181"/>
                <a:gd name="T43" fmla="*/ 2147483646 h 122"/>
                <a:gd name="T44" fmla="*/ 2147483646 w 181"/>
                <a:gd name="T45" fmla="*/ 2147483646 h 122"/>
                <a:gd name="T46" fmla="*/ 2147483646 w 181"/>
                <a:gd name="T47" fmla="*/ 2147483646 h 122"/>
                <a:gd name="T48" fmla="*/ 2147483646 w 181"/>
                <a:gd name="T49" fmla="*/ 2147483646 h 122"/>
                <a:gd name="T50" fmla="*/ 2147483646 w 181"/>
                <a:gd name="T51" fmla="*/ 2147483646 h 122"/>
                <a:gd name="T52" fmla="*/ 2147483646 w 181"/>
                <a:gd name="T53" fmla="*/ 2147483646 h 122"/>
                <a:gd name="T54" fmla="*/ 2147483646 w 181"/>
                <a:gd name="T55" fmla="*/ 2147483646 h 122"/>
                <a:gd name="T56" fmla="*/ 2147483646 w 181"/>
                <a:gd name="T57" fmla="*/ 2147483646 h 122"/>
                <a:gd name="T58" fmla="*/ 2147483646 w 181"/>
                <a:gd name="T59" fmla="*/ 2147483646 h 122"/>
                <a:gd name="T60" fmla="*/ 2147483646 w 181"/>
                <a:gd name="T61" fmla="*/ 2147483646 h 122"/>
                <a:gd name="T62" fmla="*/ 2147483646 w 181"/>
                <a:gd name="T63" fmla="*/ 2147483646 h 122"/>
                <a:gd name="T64" fmla="*/ 2147483646 w 181"/>
                <a:gd name="T65" fmla="*/ 2147483646 h 122"/>
                <a:gd name="T66" fmla="*/ 2147483646 w 181"/>
                <a:gd name="T67" fmla="*/ 2147483646 h 122"/>
                <a:gd name="T68" fmla="*/ 2147483646 w 181"/>
                <a:gd name="T69" fmla="*/ 2147483646 h 122"/>
                <a:gd name="T70" fmla="*/ 2147483646 w 181"/>
                <a:gd name="T71" fmla="*/ 2147483646 h 122"/>
                <a:gd name="T72" fmla="*/ 2147483646 w 181"/>
                <a:gd name="T73" fmla="*/ 2147483646 h 122"/>
                <a:gd name="T74" fmla="*/ 2147483646 w 181"/>
                <a:gd name="T75" fmla="*/ 2147483646 h 122"/>
                <a:gd name="T76" fmla="*/ 2147483646 w 181"/>
                <a:gd name="T77" fmla="*/ 2147483646 h 122"/>
                <a:gd name="T78" fmla="*/ 2147483646 w 181"/>
                <a:gd name="T79" fmla="*/ 2147483646 h 122"/>
                <a:gd name="T80" fmla="*/ 2147483646 w 181"/>
                <a:gd name="T81" fmla="*/ 2147483646 h 122"/>
                <a:gd name="T82" fmla="*/ 2147483646 w 181"/>
                <a:gd name="T83" fmla="*/ 2147483646 h 122"/>
                <a:gd name="T84" fmla="*/ 2147483646 w 181"/>
                <a:gd name="T85" fmla="*/ 2147483646 h 122"/>
                <a:gd name="T86" fmla="*/ 2147483646 w 181"/>
                <a:gd name="T87" fmla="*/ 2147483646 h 122"/>
                <a:gd name="T88" fmla="*/ 2147483646 w 181"/>
                <a:gd name="T89" fmla="*/ 2147483646 h 122"/>
                <a:gd name="T90" fmla="*/ 2147483646 w 181"/>
                <a:gd name="T91" fmla="*/ 2147483646 h 122"/>
                <a:gd name="T92" fmla="*/ 2147483646 w 181"/>
                <a:gd name="T93" fmla="*/ 2147483646 h 122"/>
                <a:gd name="T94" fmla="*/ 2147483646 w 181"/>
                <a:gd name="T95" fmla="*/ 2147483646 h 122"/>
                <a:gd name="T96" fmla="*/ 2147483646 w 181"/>
                <a:gd name="T97" fmla="*/ 2147483646 h 122"/>
                <a:gd name="T98" fmla="*/ 2147483646 w 181"/>
                <a:gd name="T99" fmla="*/ 2147483646 h 122"/>
                <a:gd name="T100" fmla="*/ 2147483646 w 181"/>
                <a:gd name="T101" fmla="*/ 2147483646 h 122"/>
                <a:gd name="T102" fmla="*/ 2147483646 w 181"/>
                <a:gd name="T103" fmla="*/ 0 h 122"/>
                <a:gd name="T104" fmla="*/ 2147483646 w 181"/>
                <a:gd name="T105" fmla="*/ 2147483646 h 122"/>
                <a:gd name="T106" fmla="*/ 2147483646 w 181"/>
                <a:gd name="T107" fmla="*/ 2147483646 h 122"/>
                <a:gd name="T108" fmla="*/ 2147483646 w 181"/>
                <a:gd name="T109" fmla="*/ 2147483646 h 122"/>
                <a:gd name="T110" fmla="*/ 2147483646 w 181"/>
                <a:gd name="T111" fmla="*/ 2147483646 h 122"/>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181"/>
                <a:gd name="T169" fmla="*/ 0 h 122"/>
                <a:gd name="T170" fmla="*/ 181 w 181"/>
                <a:gd name="T171" fmla="*/ 122 h 122"/>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181" h="122">
                  <a:moveTo>
                    <a:pt x="83" y="7"/>
                  </a:moveTo>
                  <a:lnTo>
                    <a:pt x="107" y="77"/>
                  </a:lnTo>
                  <a:lnTo>
                    <a:pt x="110" y="77"/>
                  </a:lnTo>
                  <a:lnTo>
                    <a:pt x="112" y="77"/>
                  </a:lnTo>
                  <a:lnTo>
                    <a:pt x="117" y="74"/>
                  </a:lnTo>
                  <a:lnTo>
                    <a:pt x="120" y="77"/>
                  </a:lnTo>
                  <a:lnTo>
                    <a:pt x="125" y="77"/>
                  </a:lnTo>
                  <a:lnTo>
                    <a:pt x="128" y="79"/>
                  </a:lnTo>
                  <a:lnTo>
                    <a:pt x="129" y="79"/>
                  </a:lnTo>
                  <a:lnTo>
                    <a:pt x="131" y="79"/>
                  </a:lnTo>
                  <a:lnTo>
                    <a:pt x="132" y="75"/>
                  </a:lnTo>
                  <a:lnTo>
                    <a:pt x="134" y="70"/>
                  </a:lnTo>
                  <a:lnTo>
                    <a:pt x="138" y="71"/>
                  </a:lnTo>
                  <a:lnTo>
                    <a:pt x="142" y="72"/>
                  </a:lnTo>
                  <a:lnTo>
                    <a:pt x="164" y="79"/>
                  </a:lnTo>
                  <a:lnTo>
                    <a:pt x="172" y="78"/>
                  </a:lnTo>
                  <a:lnTo>
                    <a:pt x="176" y="78"/>
                  </a:lnTo>
                  <a:lnTo>
                    <a:pt x="180" y="81"/>
                  </a:lnTo>
                  <a:lnTo>
                    <a:pt x="181" y="86"/>
                  </a:lnTo>
                  <a:lnTo>
                    <a:pt x="180" y="90"/>
                  </a:lnTo>
                  <a:lnTo>
                    <a:pt x="173" y="94"/>
                  </a:lnTo>
                  <a:lnTo>
                    <a:pt x="170" y="94"/>
                  </a:lnTo>
                  <a:lnTo>
                    <a:pt x="166" y="93"/>
                  </a:lnTo>
                  <a:lnTo>
                    <a:pt x="163" y="89"/>
                  </a:lnTo>
                  <a:lnTo>
                    <a:pt x="160" y="89"/>
                  </a:lnTo>
                  <a:lnTo>
                    <a:pt x="161" y="92"/>
                  </a:lnTo>
                  <a:lnTo>
                    <a:pt x="160" y="93"/>
                  </a:lnTo>
                  <a:lnTo>
                    <a:pt x="158" y="94"/>
                  </a:lnTo>
                  <a:lnTo>
                    <a:pt x="142" y="86"/>
                  </a:lnTo>
                  <a:lnTo>
                    <a:pt x="138" y="85"/>
                  </a:lnTo>
                  <a:lnTo>
                    <a:pt x="138" y="84"/>
                  </a:lnTo>
                  <a:lnTo>
                    <a:pt x="138" y="82"/>
                  </a:lnTo>
                  <a:lnTo>
                    <a:pt x="138" y="80"/>
                  </a:lnTo>
                  <a:lnTo>
                    <a:pt x="137" y="80"/>
                  </a:lnTo>
                  <a:lnTo>
                    <a:pt x="137" y="82"/>
                  </a:lnTo>
                  <a:lnTo>
                    <a:pt x="137" y="85"/>
                  </a:lnTo>
                  <a:lnTo>
                    <a:pt x="124" y="84"/>
                  </a:lnTo>
                  <a:lnTo>
                    <a:pt x="116" y="81"/>
                  </a:lnTo>
                  <a:lnTo>
                    <a:pt x="115" y="82"/>
                  </a:lnTo>
                  <a:lnTo>
                    <a:pt x="110" y="82"/>
                  </a:lnTo>
                  <a:lnTo>
                    <a:pt x="103" y="84"/>
                  </a:lnTo>
                  <a:lnTo>
                    <a:pt x="97" y="85"/>
                  </a:lnTo>
                  <a:lnTo>
                    <a:pt x="94" y="85"/>
                  </a:lnTo>
                  <a:lnTo>
                    <a:pt x="91" y="82"/>
                  </a:lnTo>
                  <a:lnTo>
                    <a:pt x="88" y="85"/>
                  </a:lnTo>
                  <a:lnTo>
                    <a:pt x="86" y="84"/>
                  </a:lnTo>
                  <a:lnTo>
                    <a:pt x="83" y="82"/>
                  </a:lnTo>
                  <a:lnTo>
                    <a:pt x="80" y="84"/>
                  </a:lnTo>
                  <a:lnTo>
                    <a:pt x="77" y="88"/>
                  </a:lnTo>
                  <a:lnTo>
                    <a:pt x="77" y="90"/>
                  </a:lnTo>
                  <a:lnTo>
                    <a:pt x="70" y="95"/>
                  </a:lnTo>
                  <a:lnTo>
                    <a:pt x="63" y="98"/>
                  </a:lnTo>
                  <a:lnTo>
                    <a:pt x="61" y="98"/>
                  </a:lnTo>
                  <a:lnTo>
                    <a:pt x="62" y="94"/>
                  </a:lnTo>
                  <a:lnTo>
                    <a:pt x="61" y="92"/>
                  </a:lnTo>
                  <a:lnTo>
                    <a:pt x="62" y="88"/>
                  </a:lnTo>
                  <a:lnTo>
                    <a:pt x="61" y="86"/>
                  </a:lnTo>
                  <a:lnTo>
                    <a:pt x="60" y="90"/>
                  </a:lnTo>
                  <a:lnTo>
                    <a:pt x="52" y="97"/>
                  </a:lnTo>
                  <a:lnTo>
                    <a:pt x="51" y="98"/>
                  </a:lnTo>
                  <a:lnTo>
                    <a:pt x="53" y="100"/>
                  </a:lnTo>
                  <a:lnTo>
                    <a:pt x="55" y="100"/>
                  </a:lnTo>
                  <a:lnTo>
                    <a:pt x="52" y="103"/>
                  </a:lnTo>
                  <a:lnTo>
                    <a:pt x="49" y="107"/>
                  </a:lnTo>
                  <a:lnTo>
                    <a:pt x="43" y="110"/>
                  </a:lnTo>
                  <a:lnTo>
                    <a:pt x="36" y="115"/>
                  </a:lnTo>
                  <a:lnTo>
                    <a:pt x="27" y="117"/>
                  </a:lnTo>
                  <a:lnTo>
                    <a:pt x="26" y="120"/>
                  </a:lnTo>
                  <a:lnTo>
                    <a:pt x="20" y="122"/>
                  </a:lnTo>
                  <a:lnTo>
                    <a:pt x="15" y="122"/>
                  </a:lnTo>
                  <a:lnTo>
                    <a:pt x="11" y="121"/>
                  </a:lnTo>
                  <a:lnTo>
                    <a:pt x="11" y="120"/>
                  </a:lnTo>
                  <a:lnTo>
                    <a:pt x="13" y="118"/>
                  </a:lnTo>
                  <a:lnTo>
                    <a:pt x="22" y="115"/>
                  </a:lnTo>
                  <a:lnTo>
                    <a:pt x="29" y="111"/>
                  </a:lnTo>
                  <a:lnTo>
                    <a:pt x="30" y="108"/>
                  </a:lnTo>
                  <a:lnTo>
                    <a:pt x="31" y="102"/>
                  </a:lnTo>
                  <a:lnTo>
                    <a:pt x="33" y="100"/>
                  </a:lnTo>
                  <a:lnTo>
                    <a:pt x="30" y="100"/>
                  </a:lnTo>
                  <a:lnTo>
                    <a:pt x="28" y="100"/>
                  </a:lnTo>
                  <a:lnTo>
                    <a:pt x="27" y="100"/>
                  </a:lnTo>
                  <a:lnTo>
                    <a:pt x="25" y="101"/>
                  </a:lnTo>
                  <a:lnTo>
                    <a:pt x="24" y="101"/>
                  </a:lnTo>
                  <a:lnTo>
                    <a:pt x="19" y="98"/>
                  </a:lnTo>
                  <a:lnTo>
                    <a:pt x="18" y="97"/>
                  </a:lnTo>
                  <a:lnTo>
                    <a:pt x="13" y="98"/>
                  </a:lnTo>
                  <a:lnTo>
                    <a:pt x="10" y="98"/>
                  </a:lnTo>
                  <a:lnTo>
                    <a:pt x="10" y="96"/>
                  </a:lnTo>
                  <a:lnTo>
                    <a:pt x="11" y="90"/>
                  </a:lnTo>
                  <a:lnTo>
                    <a:pt x="12" y="89"/>
                  </a:lnTo>
                  <a:lnTo>
                    <a:pt x="12" y="86"/>
                  </a:lnTo>
                  <a:lnTo>
                    <a:pt x="11" y="86"/>
                  </a:lnTo>
                  <a:lnTo>
                    <a:pt x="5" y="86"/>
                  </a:lnTo>
                  <a:lnTo>
                    <a:pt x="3" y="85"/>
                  </a:lnTo>
                  <a:lnTo>
                    <a:pt x="3" y="81"/>
                  </a:lnTo>
                  <a:lnTo>
                    <a:pt x="1" y="79"/>
                  </a:lnTo>
                  <a:lnTo>
                    <a:pt x="1" y="78"/>
                  </a:lnTo>
                  <a:lnTo>
                    <a:pt x="4" y="78"/>
                  </a:lnTo>
                  <a:lnTo>
                    <a:pt x="4" y="77"/>
                  </a:lnTo>
                  <a:lnTo>
                    <a:pt x="2" y="73"/>
                  </a:lnTo>
                  <a:lnTo>
                    <a:pt x="0" y="71"/>
                  </a:lnTo>
                  <a:lnTo>
                    <a:pt x="1" y="68"/>
                  </a:lnTo>
                  <a:lnTo>
                    <a:pt x="6" y="65"/>
                  </a:lnTo>
                  <a:lnTo>
                    <a:pt x="7" y="64"/>
                  </a:lnTo>
                  <a:lnTo>
                    <a:pt x="9" y="61"/>
                  </a:lnTo>
                  <a:lnTo>
                    <a:pt x="12" y="59"/>
                  </a:lnTo>
                  <a:lnTo>
                    <a:pt x="13" y="59"/>
                  </a:lnTo>
                  <a:lnTo>
                    <a:pt x="15" y="62"/>
                  </a:lnTo>
                  <a:lnTo>
                    <a:pt x="17" y="62"/>
                  </a:lnTo>
                  <a:lnTo>
                    <a:pt x="20" y="59"/>
                  </a:lnTo>
                  <a:lnTo>
                    <a:pt x="21" y="59"/>
                  </a:lnTo>
                  <a:lnTo>
                    <a:pt x="25" y="59"/>
                  </a:lnTo>
                  <a:lnTo>
                    <a:pt x="26" y="58"/>
                  </a:lnTo>
                  <a:lnTo>
                    <a:pt x="25" y="55"/>
                  </a:lnTo>
                  <a:lnTo>
                    <a:pt x="25" y="52"/>
                  </a:lnTo>
                  <a:lnTo>
                    <a:pt x="29" y="49"/>
                  </a:lnTo>
                  <a:lnTo>
                    <a:pt x="27" y="49"/>
                  </a:lnTo>
                  <a:lnTo>
                    <a:pt x="21" y="52"/>
                  </a:lnTo>
                  <a:lnTo>
                    <a:pt x="19" y="52"/>
                  </a:lnTo>
                  <a:lnTo>
                    <a:pt x="17" y="49"/>
                  </a:lnTo>
                  <a:lnTo>
                    <a:pt x="15" y="49"/>
                  </a:lnTo>
                  <a:lnTo>
                    <a:pt x="12" y="49"/>
                  </a:lnTo>
                  <a:lnTo>
                    <a:pt x="10" y="48"/>
                  </a:lnTo>
                  <a:lnTo>
                    <a:pt x="8" y="47"/>
                  </a:lnTo>
                  <a:lnTo>
                    <a:pt x="8" y="45"/>
                  </a:lnTo>
                  <a:lnTo>
                    <a:pt x="10" y="41"/>
                  </a:lnTo>
                  <a:lnTo>
                    <a:pt x="10" y="40"/>
                  </a:lnTo>
                  <a:lnTo>
                    <a:pt x="8" y="38"/>
                  </a:lnTo>
                  <a:lnTo>
                    <a:pt x="8" y="37"/>
                  </a:lnTo>
                  <a:lnTo>
                    <a:pt x="11" y="34"/>
                  </a:lnTo>
                  <a:lnTo>
                    <a:pt x="13" y="34"/>
                  </a:lnTo>
                  <a:lnTo>
                    <a:pt x="16" y="35"/>
                  </a:lnTo>
                  <a:lnTo>
                    <a:pt x="17" y="34"/>
                  </a:lnTo>
                  <a:lnTo>
                    <a:pt x="19" y="34"/>
                  </a:lnTo>
                  <a:lnTo>
                    <a:pt x="21" y="34"/>
                  </a:lnTo>
                  <a:lnTo>
                    <a:pt x="22" y="36"/>
                  </a:lnTo>
                  <a:lnTo>
                    <a:pt x="22" y="37"/>
                  </a:lnTo>
                  <a:lnTo>
                    <a:pt x="26" y="41"/>
                  </a:lnTo>
                  <a:lnTo>
                    <a:pt x="28" y="41"/>
                  </a:lnTo>
                  <a:lnTo>
                    <a:pt x="30" y="39"/>
                  </a:lnTo>
                  <a:lnTo>
                    <a:pt x="32" y="38"/>
                  </a:lnTo>
                  <a:lnTo>
                    <a:pt x="29" y="37"/>
                  </a:lnTo>
                  <a:lnTo>
                    <a:pt x="30" y="32"/>
                  </a:lnTo>
                  <a:lnTo>
                    <a:pt x="24" y="31"/>
                  </a:lnTo>
                  <a:lnTo>
                    <a:pt x="24" y="27"/>
                  </a:lnTo>
                  <a:lnTo>
                    <a:pt x="21" y="22"/>
                  </a:lnTo>
                  <a:lnTo>
                    <a:pt x="19" y="19"/>
                  </a:lnTo>
                  <a:lnTo>
                    <a:pt x="21" y="16"/>
                  </a:lnTo>
                  <a:lnTo>
                    <a:pt x="25" y="16"/>
                  </a:lnTo>
                  <a:lnTo>
                    <a:pt x="29" y="15"/>
                  </a:lnTo>
                  <a:lnTo>
                    <a:pt x="32" y="9"/>
                  </a:lnTo>
                  <a:lnTo>
                    <a:pt x="35" y="6"/>
                  </a:lnTo>
                  <a:lnTo>
                    <a:pt x="39" y="4"/>
                  </a:lnTo>
                  <a:lnTo>
                    <a:pt x="42" y="2"/>
                  </a:lnTo>
                  <a:lnTo>
                    <a:pt x="44" y="3"/>
                  </a:lnTo>
                  <a:lnTo>
                    <a:pt x="49" y="0"/>
                  </a:lnTo>
                  <a:lnTo>
                    <a:pt x="50" y="3"/>
                  </a:lnTo>
                  <a:lnTo>
                    <a:pt x="57" y="3"/>
                  </a:lnTo>
                  <a:lnTo>
                    <a:pt x="59" y="6"/>
                  </a:lnTo>
                  <a:lnTo>
                    <a:pt x="60" y="7"/>
                  </a:lnTo>
                  <a:lnTo>
                    <a:pt x="64" y="7"/>
                  </a:lnTo>
                  <a:lnTo>
                    <a:pt x="69" y="9"/>
                  </a:lnTo>
                  <a:lnTo>
                    <a:pt x="72" y="9"/>
                  </a:lnTo>
                  <a:lnTo>
                    <a:pt x="73" y="8"/>
                  </a:lnTo>
                  <a:lnTo>
                    <a:pt x="75" y="6"/>
                  </a:lnTo>
                  <a:lnTo>
                    <a:pt x="77" y="6"/>
                  </a:lnTo>
                  <a:lnTo>
                    <a:pt x="82" y="7"/>
                  </a:lnTo>
                  <a:lnTo>
                    <a:pt x="83" y="7"/>
                  </a:lnTo>
                  <a:close/>
                </a:path>
              </a:pathLst>
            </a:custGeom>
            <a:solidFill>
              <a:srgbClr val="02818A"/>
            </a:solidFill>
            <a:ln w="15875">
              <a:solidFill>
                <a:srgbClr val="003F48"/>
              </a:solidFill>
              <a:prstDash val="solid"/>
              <a:round/>
              <a:headEnd/>
              <a:tailEnd/>
            </a:ln>
          </p:spPr>
          <p:txBody>
            <a:bodyPr/>
            <a:lstStyle/>
            <a:p>
              <a:endParaRPr lang="en-US"/>
            </a:p>
          </p:txBody>
        </p:sp>
        <p:sp>
          <p:nvSpPr>
            <p:cNvPr id="241741" name="Freeform 74">
              <a:extLst>
                <a:ext uri="{FF2B5EF4-FFF2-40B4-BE49-F238E27FC236}">
                  <a16:creationId xmlns:a16="http://schemas.microsoft.com/office/drawing/2014/main" id="{D6B2312D-70E6-4835-99EF-230DD360F963}"/>
                </a:ext>
              </a:extLst>
            </p:cNvPr>
            <p:cNvSpPr>
              <a:spLocks noChangeAspect="1"/>
            </p:cNvSpPr>
            <p:nvPr/>
          </p:nvSpPr>
          <p:spPr bwMode="auto">
            <a:xfrm>
              <a:off x="1708" y="3613"/>
              <a:ext cx="71" cy="75"/>
            </a:xfrm>
            <a:custGeom>
              <a:avLst/>
              <a:gdLst>
                <a:gd name="T0" fmla="*/ 2147483646 w 13"/>
                <a:gd name="T1" fmla="*/ 0 h 14"/>
                <a:gd name="T2" fmla="*/ 2147483646 w 13"/>
                <a:gd name="T3" fmla="*/ 2147483646 h 14"/>
                <a:gd name="T4" fmla="*/ 2147483646 w 13"/>
                <a:gd name="T5" fmla="*/ 2147483646 h 14"/>
                <a:gd name="T6" fmla="*/ 2147483646 w 13"/>
                <a:gd name="T7" fmla="*/ 2147483646 h 14"/>
                <a:gd name="T8" fmla="*/ 0 w 13"/>
                <a:gd name="T9" fmla="*/ 2147483646 h 14"/>
                <a:gd name="T10" fmla="*/ 0 w 13"/>
                <a:gd name="T11" fmla="*/ 2147483646 h 14"/>
                <a:gd name="T12" fmla="*/ 0 w 13"/>
                <a:gd name="T13" fmla="*/ 2147483646 h 14"/>
                <a:gd name="T14" fmla="*/ 2147483646 w 13"/>
                <a:gd name="T15" fmla="*/ 2147483646 h 14"/>
                <a:gd name="T16" fmla="*/ 2147483646 w 13"/>
                <a:gd name="T17" fmla="*/ 2147483646 h 14"/>
                <a:gd name="T18" fmla="*/ 2147483646 w 13"/>
                <a:gd name="T19" fmla="*/ 2147483646 h 14"/>
                <a:gd name="T20" fmla="*/ 2147483646 w 13"/>
                <a:gd name="T21" fmla="*/ 2147483646 h 14"/>
                <a:gd name="T22" fmla="*/ 2147483646 w 13"/>
                <a:gd name="T23" fmla="*/ 2147483646 h 14"/>
                <a:gd name="T24" fmla="*/ 2147483646 w 13"/>
                <a:gd name="T25" fmla="*/ 2147483646 h 14"/>
                <a:gd name="T26" fmla="*/ 2147483646 w 13"/>
                <a:gd name="T27" fmla="*/ 2147483646 h 14"/>
                <a:gd name="T28" fmla="*/ 2147483646 w 13"/>
                <a:gd name="T29" fmla="*/ 0 h 14"/>
                <a:gd name="T30" fmla="*/ 2147483646 w 13"/>
                <a:gd name="T31" fmla="*/ 0 h 14"/>
                <a:gd name="T32" fmla="*/ 2147483646 w 13"/>
                <a:gd name="T33" fmla="*/ 0 h 14"/>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3"/>
                <a:gd name="T52" fmla="*/ 0 h 14"/>
                <a:gd name="T53" fmla="*/ 13 w 13"/>
                <a:gd name="T54" fmla="*/ 14 h 14"/>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3" h="14">
                  <a:moveTo>
                    <a:pt x="10" y="0"/>
                  </a:moveTo>
                  <a:lnTo>
                    <a:pt x="7" y="2"/>
                  </a:lnTo>
                  <a:lnTo>
                    <a:pt x="6" y="6"/>
                  </a:lnTo>
                  <a:lnTo>
                    <a:pt x="3" y="8"/>
                  </a:lnTo>
                  <a:lnTo>
                    <a:pt x="0" y="8"/>
                  </a:lnTo>
                  <a:lnTo>
                    <a:pt x="0" y="10"/>
                  </a:lnTo>
                  <a:lnTo>
                    <a:pt x="0" y="12"/>
                  </a:lnTo>
                  <a:lnTo>
                    <a:pt x="1" y="14"/>
                  </a:lnTo>
                  <a:lnTo>
                    <a:pt x="4" y="13"/>
                  </a:lnTo>
                  <a:lnTo>
                    <a:pt x="5" y="12"/>
                  </a:lnTo>
                  <a:lnTo>
                    <a:pt x="11" y="10"/>
                  </a:lnTo>
                  <a:lnTo>
                    <a:pt x="13" y="7"/>
                  </a:lnTo>
                  <a:lnTo>
                    <a:pt x="12" y="5"/>
                  </a:lnTo>
                  <a:lnTo>
                    <a:pt x="13" y="2"/>
                  </a:lnTo>
                  <a:lnTo>
                    <a:pt x="13" y="0"/>
                  </a:lnTo>
                  <a:lnTo>
                    <a:pt x="12" y="0"/>
                  </a:lnTo>
                  <a:lnTo>
                    <a:pt x="10" y="0"/>
                  </a:lnTo>
                  <a:close/>
                </a:path>
              </a:pathLst>
            </a:custGeom>
            <a:solidFill>
              <a:srgbClr val="02818A"/>
            </a:solidFill>
            <a:ln w="15875">
              <a:solidFill>
                <a:srgbClr val="003F48"/>
              </a:solidFill>
              <a:prstDash val="solid"/>
              <a:round/>
              <a:headEnd/>
              <a:tailEnd/>
            </a:ln>
          </p:spPr>
          <p:txBody>
            <a:bodyPr/>
            <a:lstStyle/>
            <a:p>
              <a:endParaRPr lang="en-US"/>
            </a:p>
          </p:txBody>
        </p:sp>
        <p:sp>
          <p:nvSpPr>
            <p:cNvPr id="241742" name="Freeform 75">
              <a:extLst>
                <a:ext uri="{FF2B5EF4-FFF2-40B4-BE49-F238E27FC236}">
                  <a16:creationId xmlns:a16="http://schemas.microsoft.com/office/drawing/2014/main" id="{C8F346A5-22C6-44A5-9D81-B1EE29329C16}"/>
                </a:ext>
              </a:extLst>
            </p:cNvPr>
            <p:cNvSpPr>
              <a:spLocks noChangeAspect="1"/>
            </p:cNvSpPr>
            <p:nvPr/>
          </p:nvSpPr>
          <p:spPr bwMode="auto">
            <a:xfrm>
              <a:off x="1397" y="3311"/>
              <a:ext cx="38" cy="44"/>
            </a:xfrm>
            <a:custGeom>
              <a:avLst/>
              <a:gdLst>
                <a:gd name="T0" fmla="*/ 0 w 7"/>
                <a:gd name="T1" fmla="*/ 0 h 8"/>
                <a:gd name="T2" fmla="*/ 2147483646 w 7"/>
                <a:gd name="T3" fmla="*/ 2147483646 h 8"/>
                <a:gd name="T4" fmla="*/ 2147483646 w 7"/>
                <a:gd name="T5" fmla="*/ 2147483646 h 8"/>
                <a:gd name="T6" fmla="*/ 2147483646 w 7"/>
                <a:gd name="T7" fmla="*/ 2147483646 h 8"/>
                <a:gd name="T8" fmla="*/ 2147483646 w 7"/>
                <a:gd name="T9" fmla="*/ 2147483646 h 8"/>
                <a:gd name="T10" fmla="*/ 2147483646 w 7"/>
                <a:gd name="T11" fmla="*/ 2147483646 h 8"/>
                <a:gd name="T12" fmla="*/ 2147483646 w 7"/>
                <a:gd name="T13" fmla="*/ 2147483646 h 8"/>
                <a:gd name="T14" fmla="*/ 2147483646 w 7"/>
                <a:gd name="T15" fmla="*/ 2147483646 h 8"/>
                <a:gd name="T16" fmla="*/ 2147483646 w 7"/>
                <a:gd name="T17" fmla="*/ 0 h 8"/>
                <a:gd name="T18" fmla="*/ 2147483646 w 7"/>
                <a:gd name="T19" fmla="*/ 0 h 8"/>
                <a:gd name="T20" fmla="*/ 0 w 7"/>
                <a:gd name="T21" fmla="*/ 0 h 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7"/>
                <a:gd name="T34" fmla="*/ 0 h 8"/>
                <a:gd name="T35" fmla="*/ 7 w 7"/>
                <a:gd name="T36" fmla="*/ 8 h 8"/>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7" h="8">
                  <a:moveTo>
                    <a:pt x="0" y="0"/>
                  </a:moveTo>
                  <a:lnTo>
                    <a:pt x="1" y="2"/>
                  </a:lnTo>
                  <a:lnTo>
                    <a:pt x="1" y="5"/>
                  </a:lnTo>
                  <a:lnTo>
                    <a:pt x="2" y="6"/>
                  </a:lnTo>
                  <a:lnTo>
                    <a:pt x="4" y="6"/>
                  </a:lnTo>
                  <a:lnTo>
                    <a:pt x="5" y="8"/>
                  </a:lnTo>
                  <a:lnTo>
                    <a:pt x="7" y="6"/>
                  </a:lnTo>
                  <a:lnTo>
                    <a:pt x="5" y="3"/>
                  </a:lnTo>
                  <a:lnTo>
                    <a:pt x="2" y="0"/>
                  </a:lnTo>
                  <a:lnTo>
                    <a:pt x="1" y="0"/>
                  </a:lnTo>
                  <a:lnTo>
                    <a:pt x="0" y="0"/>
                  </a:lnTo>
                  <a:close/>
                </a:path>
              </a:pathLst>
            </a:custGeom>
            <a:solidFill>
              <a:srgbClr val="02818A"/>
            </a:solidFill>
            <a:ln w="15875">
              <a:solidFill>
                <a:srgbClr val="003F48"/>
              </a:solidFill>
              <a:prstDash val="solid"/>
              <a:round/>
              <a:headEnd/>
              <a:tailEnd/>
            </a:ln>
          </p:spPr>
          <p:txBody>
            <a:bodyPr/>
            <a:lstStyle/>
            <a:p>
              <a:endParaRPr lang="en-US"/>
            </a:p>
          </p:txBody>
        </p:sp>
        <p:sp>
          <p:nvSpPr>
            <p:cNvPr id="241743" name="Freeform 76">
              <a:extLst>
                <a:ext uri="{FF2B5EF4-FFF2-40B4-BE49-F238E27FC236}">
                  <a16:creationId xmlns:a16="http://schemas.microsoft.com/office/drawing/2014/main" id="{D1A9417F-A43C-4400-ABF6-223993D310BB}"/>
                </a:ext>
              </a:extLst>
            </p:cNvPr>
            <p:cNvSpPr>
              <a:spLocks noChangeAspect="1"/>
            </p:cNvSpPr>
            <p:nvPr/>
          </p:nvSpPr>
          <p:spPr bwMode="auto">
            <a:xfrm>
              <a:off x="1349" y="3694"/>
              <a:ext cx="156" cy="39"/>
            </a:xfrm>
            <a:custGeom>
              <a:avLst/>
              <a:gdLst>
                <a:gd name="T0" fmla="*/ 2147483646 w 29"/>
                <a:gd name="T1" fmla="*/ 2147483646 h 7"/>
                <a:gd name="T2" fmla="*/ 2147483646 w 29"/>
                <a:gd name="T3" fmla="*/ 0 h 7"/>
                <a:gd name="T4" fmla="*/ 2147483646 w 29"/>
                <a:gd name="T5" fmla="*/ 0 h 7"/>
                <a:gd name="T6" fmla="*/ 2147483646 w 29"/>
                <a:gd name="T7" fmla="*/ 0 h 7"/>
                <a:gd name="T8" fmla="*/ 2147483646 w 29"/>
                <a:gd name="T9" fmla="*/ 2147483646 h 7"/>
                <a:gd name="T10" fmla="*/ 2147483646 w 29"/>
                <a:gd name="T11" fmla="*/ 2147483646 h 7"/>
                <a:gd name="T12" fmla="*/ 2147483646 w 29"/>
                <a:gd name="T13" fmla="*/ 2147483646 h 7"/>
                <a:gd name="T14" fmla="*/ 2147483646 w 29"/>
                <a:gd name="T15" fmla="*/ 2147483646 h 7"/>
                <a:gd name="T16" fmla="*/ 0 w 29"/>
                <a:gd name="T17" fmla="*/ 2147483646 h 7"/>
                <a:gd name="T18" fmla="*/ 0 w 29"/>
                <a:gd name="T19" fmla="*/ 2147483646 h 7"/>
                <a:gd name="T20" fmla="*/ 2147483646 w 29"/>
                <a:gd name="T21" fmla="*/ 2147483646 h 7"/>
                <a:gd name="T22" fmla="*/ 2147483646 w 29"/>
                <a:gd name="T23" fmla="*/ 2147483646 h 7"/>
                <a:gd name="T24" fmla="*/ 2147483646 w 29"/>
                <a:gd name="T25" fmla="*/ 2147483646 h 7"/>
                <a:gd name="T26" fmla="*/ 2147483646 w 29"/>
                <a:gd name="T27" fmla="*/ 2147483646 h 7"/>
                <a:gd name="T28" fmla="*/ 2147483646 w 29"/>
                <a:gd name="T29" fmla="*/ 2147483646 h 7"/>
                <a:gd name="T30" fmla="*/ 2147483646 w 29"/>
                <a:gd name="T31" fmla="*/ 2147483646 h 7"/>
                <a:gd name="T32" fmla="*/ 2147483646 w 29"/>
                <a:gd name="T33" fmla="*/ 2147483646 h 7"/>
                <a:gd name="T34" fmla="*/ 2147483646 w 29"/>
                <a:gd name="T35" fmla="*/ 2147483646 h 7"/>
                <a:gd name="T36" fmla="*/ 2147483646 w 29"/>
                <a:gd name="T37" fmla="*/ 2147483646 h 7"/>
                <a:gd name="T38" fmla="*/ 2147483646 w 29"/>
                <a:gd name="T39" fmla="*/ 2147483646 h 7"/>
                <a:gd name="T40" fmla="*/ 2147483646 w 29"/>
                <a:gd name="T41" fmla="*/ 2147483646 h 7"/>
                <a:gd name="T42" fmla="*/ 2147483646 w 29"/>
                <a:gd name="T43" fmla="*/ 2147483646 h 7"/>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9"/>
                <a:gd name="T67" fmla="*/ 0 h 7"/>
                <a:gd name="T68" fmla="*/ 29 w 29"/>
                <a:gd name="T69" fmla="*/ 7 h 7"/>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9" h="7">
                  <a:moveTo>
                    <a:pt x="29" y="2"/>
                  </a:moveTo>
                  <a:lnTo>
                    <a:pt x="26" y="0"/>
                  </a:lnTo>
                  <a:lnTo>
                    <a:pt x="23" y="0"/>
                  </a:lnTo>
                  <a:lnTo>
                    <a:pt x="21" y="0"/>
                  </a:lnTo>
                  <a:lnTo>
                    <a:pt x="19" y="1"/>
                  </a:lnTo>
                  <a:lnTo>
                    <a:pt x="15" y="3"/>
                  </a:lnTo>
                  <a:lnTo>
                    <a:pt x="10" y="4"/>
                  </a:lnTo>
                  <a:lnTo>
                    <a:pt x="1" y="3"/>
                  </a:lnTo>
                  <a:lnTo>
                    <a:pt x="0" y="4"/>
                  </a:lnTo>
                  <a:lnTo>
                    <a:pt x="0" y="5"/>
                  </a:lnTo>
                  <a:lnTo>
                    <a:pt x="1" y="6"/>
                  </a:lnTo>
                  <a:lnTo>
                    <a:pt x="4" y="6"/>
                  </a:lnTo>
                  <a:lnTo>
                    <a:pt x="8" y="7"/>
                  </a:lnTo>
                  <a:lnTo>
                    <a:pt x="10" y="7"/>
                  </a:lnTo>
                  <a:lnTo>
                    <a:pt x="12" y="6"/>
                  </a:lnTo>
                  <a:lnTo>
                    <a:pt x="13" y="6"/>
                  </a:lnTo>
                  <a:lnTo>
                    <a:pt x="20" y="6"/>
                  </a:lnTo>
                  <a:lnTo>
                    <a:pt x="23" y="5"/>
                  </a:lnTo>
                  <a:lnTo>
                    <a:pt x="24" y="5"/>
                  </a:lnTo>
                  <a:lnTo>
                    <a:pt x="28" y="5"/>
                  </a:lnTo>
                  <a:lnTo>
                    <a:pt x="29" y="4"/>
                  </a:lnTo>
                  <a:lnTo>
                    <a:pt x="29" y="2"/>
                  </a:lnTo>
                  <a:close/>
                </a:path>
              </a:pathLst>
            </a:custGeom>
            <a:solidFill>
              <a:srgbClr val="02818A"/>
            </a:solidFill>
            <a:ln w="15875">
              <a:solidFill>
                <a:srgbClr val="003F48"/>
              </a:solidFill>
              <a:prstDash val="solid"/>
              <a:round/>
              <a:headEnd/>
              <a:tailEnd/>
            </a:ln>
          </p:spPr>
          <p:txBody>
            <a:bodyPr/>
            <a:lstStyle/>
            <a:p>
              <a:endParaRPr lang="en-US"/>
            </a:p>
          </p:txBody>
        </p:sp>
        <p:sp>
          <p:nvSpPr>
            <p:cNvPr id="241744" name="Freeform 77">
              <a:extLst>
                <a:ext uri="{FF2B5EF4-FFF2-40B4-BE49-F238E27FC236}">
                  <a16:creationId xmlns:a16="http://schemas.microsoft.com/office/drawing/2014/main" id="{16A5CDAB-285D-4A4C-8C3C-38E5D23583D9}"/>
                </a:ext>
              </a:extLst>
            </p:cNvPr>
            <p:cNvSpPr>
              <a:spLocks noChangeAspect="1"/>
            </p:cNvSpPr>
            <p:nvPr/>
          </p:nvSpPr>
          <p:spPr bwMode="auto">
            <a:xfrm>
              <a:off x="1385" y="3470"/>
              <a:ext cx="50" cy="27"/>
            </a:xfrm>
            <a:custGeom>
              <a:avLst/>
              <a:gdLst>
                <a:gd name="T0" fmla="*/ 2147483646 w 9"/>
                <a:gd name="T1" fmla="*/ 0 h 5"/>
                <a:gd name="T2" fmla="*/ 0 w 9"/>
                <a:gd name="T3" fmla="*/ 2147483646 h 5"/>
                <a:gd name="T4" fmla="*/ 2147483646 w 9"/>
                <a:gd name="T5" fmla="*/ 2147483646 h 5"/>
                <a:gd name="T6" fmla="*/ 2147483646 w 9"/>
                <a:gd name="T7" fmla="*/ 2147483646 h 5"/>
                <a:gd name="T8" fmla="*/ 2147483646 w 9"/>
                <a:gd name="T9" fmla="*/ 2147483646 h 5"/>
                <a:gd name="T10" fmla="*/ 2147483646 w 9"/>
                <a:gd name="T11" fmla="*/ 2147483646 h 5"/>
                <a:gd name="T12" fmla="*/ 2147483646 w 9"/>
                <a:gd name="T13" fmla="*/ 2147483646 h 5"/>
                <a:gd name="T14" fmla="*/ 2147483646 w 9"/>
                <a:gd name="T15" fmla="*/ 2147483646 h 5"/>
                <a:gd name="T16" fmla="*/ 2147483646 w 9"/>
                <a:gd name="T17" fmla="*/ 0 h 5"/>
                <a:gd name="T18" fmla="*/ 2147483646 w 9"/>
                <a:gd name="T19" fmla="*/ 0 h 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9"/>
                <a:gd name="T31" fmla="*/ 0 h 5"/>
                <a:gd name="T32" fmla="*/ 9 w 9"/>
                <a:gd name="T33" fmla="*/ 5 h 5"/>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9" h="5">
                  <a:moveTo>
                    <a:pt x="1" y="0"/>
                  </a:moveTo>
                  <a:lnTo>
                    <a:pt x="0" y="2"/>
                  </a:lnTo>
                  <a:lnTo>
                    <a:pt x="3" y="5"/>
                  </a:lnTo>
                  <a:lnTo>
                    <a:pt x="5" y="5"/>
                  </a:lnTo>
                  <a:lnTo>
                    <a:pt x="7" y="5"/>
                  </a:lnTo>
                  <a:lnTo>
                    <a:pt x="9" y="3"/>
                  </a:lnTo>
                  <a:lnTo>
                    <a:pt x="7" y="1"/>
                  </a:lnTo>
                  <a:lnTo>
                    <a:pt x="4" y="1"/>
                  </a:lnTo>
                  <a:lnTo>
                    <a:pt x="3" y="0"/>
                  </a:lnTo>
                  <a:lnTo>
                    <a:pt x="1" y="0"/>
                  </a:lnTo>
                  <a:close/>
                </a:path>
              </a:pathLst>
            </a:custGeom>
            <a:solidFill>
              <a:srgbClr val="02818A"/>
            </a:solidFill>
            <a:ln w="15875">
              <a:solidFill>
                <a:srgbClr val="003F48"/>
              </a:solidFill>
              <a:prstDash val="solid"/>
              <a:round/>
              <a:headEnd/>
              <a:tailEnd/>
            </a:ln>
          </p:spPr>
          <p:txBody>
            <a:bodyPr/>
            <a:lstStyle/>
            <a:p>
              <a:endParaRPr lang="en-US"/>
            </a:p>
          </p:txBody>
        </p:sp>
        <p:sp>
          <p:nvSpPr>
            <p:cNvPr id="241745" name="Freeform 78">
              <a:extLst>
                <a:ext uri="{FF2B5EF4-FFF2-40B4-BE49-F238E27FC236}">
                  <a16:creationId xmlns:a16="http://schemas.microsoft.com/office/drawing/2014/main" id="{49609333-465F-4876-AA14-B6CA57B5F516}"/>
                </a:ext>
              </a:extLst>
            </p:cNvPr>
            <p:cNvSpPr>
              <a:spLocks noChangeAspect="1"/>
            </p:cNvSpPr>
            <p:nvPr/>
          </p:nvSpPr>
          <p:spPr bwMode="auto">
            <a:xfrm>
              <a:off x="1216" y="3722"/>
              <a:ext cx="68" cy="22"/>
            </a:xfrm>
            <a:custGeom>
              <a:avLst/>
              <a:gdLst>
                <a:gd name="T0" fmla="*/ 0 w 13"/>
                <a:gd name="T1" fmla="*/ 2147483646 h 4"/>
                <a:gd name="T2" fmla="*/ 2147483646 w 13"/>
                <a:gd name="T3" fmla="*/ 2147483646 h 4"/>
                <a:gd name="T4" fmla="*/ 2147483646 w 13"/>
                <a:gd name="T5" fmla="*/ 2147483646 h 4"/>
                <a:gd name="T6" fmla="*/ 2147483646 w 13"/>
                <a:gd name="T7" fmla="*/ 2147483646 h 4"/>
                <a:gd name="T8" fmla="*/ 2147483646 w 13"/>
                <a:gd name="T9" fmla="*/ 2147483646 h 4"/>
                <a:gd name="T10" fmla="*/ 2147483646 w 13"/>
                <a:gd name="T11" fmla="*/ 2147483646 h 4"/>
                <a:gd name="T12" fmla="*/ 2147483646 w 13"/>
                <a:gd name="T13" fmla="*/ 2147483646 h 4"/>
                <a:gd name="T14" fmla="*/ 2147483646 w 13"/>
                <a:gd name="T15" fmla="*/ 0 h 4"/>
                <a:gd name="T16" fmla="*/ 2147483646 w 13"/>
                <a:gd name="T17" fmla="*/ 0 h 4"/>
                <a:gd name="T18" fmla="*/ 2147483646 w 13"/>
                <a:gd name="T19" fmla="*/ 2147483646 h 4"/>
                <a:gd name="T20" fmla="*/ 2147483646 w 13"/>
                <a:gd name="T21" fmla="*/ 2147483646 h 4"/>
                <a:gd name="T22" fmla="*/ 2147483646 w 13"/>
                <a:gd name="T23" fmla="*/ 2147483646 h 4"/>
                <a:gd name="T24" fmla="*/ 0 w 13"/>
                <a:gd name="T25" fmla="*/ 2147483646 h 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3"/>
                <a:gd name="T40" fmla="*/ 0 h 4"/>
                <a:gd name="T41" fmla="*/ 13 w 13"/>
                <a:gd name="T42" fmla="*/ 4 h 4"/>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3" h="4">
                  <a:moveTo>
                    <a:pt x="0" y="2"/>
                  </a:moveTo>
                  <a:lnTo>
                    <a:pt x="1" y="3"/>
                  </a:lnTo>
                  <a:lnTo>
                    <a:pt x="2" y="4"/>
                  </a:lnTo>
                  <a:lnTo>
                    <a:pt x="7" y="4"/>
                  </a:lnTo>
                  <a:lnTo>
                    <a:pt x="10" y="4"/>
                  </a:lnTo>
                  <a:lnTo>
                    <a:pt x="13" y="3"/>
                  </a:lnTo>
                  <a:lnTo>
                    <a:pt x="13" y="2"/>
                  </a:lnTo>
                  <a:lnTo>
                    <a:pt x="10" y="0"/>
                  </a:lnTo>
                  <a:lnTo>
                    <a:pt x="9" y="0"/>
                  </a:lnTo>
                  <a:lnTo>
                    <a:pt x="7" y="2"/>
                  </a:lnTo>
                  <a:lnTo>
                    <a:pt x="6" y="2"/>
                  </a:lnTo>
                  <a:lnTo>
                    <a:pt x="2" y="1"/>
                  </a:lnTo>
                  <a:lnTo>
                    <a:pt x="0" y="2"/>
                  </a:lnTo>
                  <a:close/>
                </a:path>
              </a:pathLst>
            </a:custGeom>
            <a:solidFill>
              <a:srgbClr val="02818A"/>
            </a:solidFill>
            <a:ln w="15875">
              <a:solidFill>
                <a:srgbClr val="003F48"/>
              </a:solidFill>
              <a:prstDash val="solid"/>
              <a:round/>
              <a:headEnd/>
              <a:tailEnd/>
            </a:ln>
          </p:spPr>
          <p:txBody>
            <a:bodyPr/>
            <a:lstStyle/>
            <a:p>
              <a:endParaRPr lang="en-US"/>
            </a:p>
          </p:txBody>
        </p:sp>
        <p:sp>
          <p:nvSpPr>
            <p:cNvPr id="241746" name="Freeform 79">
              <a:extLst>
                <a:ext uri="{FF2B5EF4-FFF2-40B4-BE49-F238E27FC236}">
                  <a16:creationId xmlns:a16="http://schemas.microsoft.com/office/drawing/2014/main" id="{E1053C92-35FB-47A2-BDC1-CFF5F231F82A}"/>
                </a:ext>
              </a:extLst>
            </p:cNvPr>
            <p:cNvSpPr>
              <a:spLocks noChangeAspect="1"/>
            </p:cNvSpPr>
            <p:nvPr/>
          </p:nvSpPr>
          <p:spPr bwMode="auto">
            <a:xfrm>
              <a:off x="925" y="3672"/>
              <a:ext cx="80" cy="22"/>
            </a:xfrm>
            <a:custGeom>
              <a:avLst/>
              <a:gdLst>
                <a:gd name="T0" fmla="*/ 0 w 15"/>
                <a:gd name="T1" fmla="*/ 2147483646 h 4"/>
                <a:gd name="T2" fmla="*/ 2147483646 w 15"/>
                <a:gd name="T3" fmla="*/ 2147483646 h 4"/>
                <a:gd name="T4" fmla="*/ 2147483646 w 15"/>
                <a:gd name="T5" fmla="*/ 2147483646 h 4"/>
                <a:gd name="T6" fmla="*/ 2147483646 w 15"/>
                <a:gd name="T7" fmla="*/ 2147483646 h 4"/>
                <a:gd name="T8" fmla="*/ 2147483646 w 15"/>
                <a:gd name="T9" fmla="*/ 2147483646 h 4"/>
                <a:gd name="T10" fmla="*/ 2147483646 w 15"/>
                <a:gd name="T11" fmla="*/ 2147483646 h 4"/>
                <a:gd name="T12" fmla="*/ 2147483646 w 15"/>
                <a:gd name="T13" fmla="*/ 2147483646 h 4"/>
                <a:gd name="T14" fmla="*/ 2147483646 w 15"/>
                <a:gd name="T15" fmla="*/ 2147483646 h 4"/>
                <a:gd name="T16" fmla="*/ 2147483646 w 15"/>
                <a:gd name="T17" fmla="*/ 2147483646 h 4"/>
                <a:gd name="T18" fmla="*/ 2147483646 w 15"/>
                <a:gd name="T19" fmla="*/ 0 h 4"/>
                <a:gd name="T20" fmla="*/ 2147483646 w 15"/>
                <a:gd name="T21" fmla="*/ 0 h 4"/>
                <a:gd name="T22" fmla="*/ 2147483646 w 15"/>
                <a:gd name="T23" fmla="*/ 0 h 4"/>
                <a:gd name="T24" fmla="*/ 0 w 15"/>
                <a:gd name="T25" fmla="*/ 2147483646 h 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5"/>
                <a:gd name="T40" fmla="*/ 0 h 4"/>
                <a:gd name="T41" fmla="*/ 15 w 15"/>
                <a:gd name="T42" fmla="*/ 4 h 4"/>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5" h="4">
                  <a:moveTo>
                    <a:pt x="0" y="1"/>
                  </a:moveTo>
                  <a:lnTo>
                    <a:pt x="1" y="1"/>
                  </a:lnTo>
                  <a:lnTo>
                    <a:pt x="3" y="2"/>
                  </a:lnTo>
                  <a:lnTo>
                    <a:pt x="7" y="2"/>
                  </a:lnTo>
                  <a:lnTo>
                    <a:pt x="12" y="3"/>
                  </a:lnTo>
                  <a:lnTo>
                    <a:pt x="15" y="4"/>
                  </a:lnTo>
                  <a:lnTo>
                    <a:pt x="15" y="3"/>
                  </a:lnTo>
                  <a:lnTo>
                    <a:pt x="15" y="2"/>
                  </a:lnTo>
                  <a:lnTo>
                    <a:pt x="11" y="1"/>
                  </a:lnTo>
                  <a:lnTo>
                    <a:pt x="7" y="0"/>
                  </a:lnTo>
                  <a:lnTo>
                    <a:pt x="5" y="0"/>
                  </a:lnTo>
                  <a:lnTo>
                    <a:pt x="1" y="0"/>
                  </a:lnTo>
                  <a:lnTo>
                    <a:pt x="0" y="1"/>
                  </a:lnTo>
                  <a:close/>
                </a:path>
              </a:pathLst>
            </a:custGeom>
            <a:solidFill>
              <a:srgbClr val="02818A"/>
            </a:solidFill>
            <a:ln w="15875">
              <a:solidFill>
                <a:srgbClr val="003F48"/>
              </a:solidFill>
              <a:prstDash val="solid"/>
              <a:round/>
              <a:headEnd/>
              <a:tailEnd/>
            </a:ln>
          </p:spPr>
          <p:txBody>
            <a:bodyPr/>
            <a:lstStyle/>
            <a:p>
              <a:endParaRPr lang="en-US"/>
            </a:p>
          </p:txBody>
        </p:sp>
        <p:sp>
          <p:nvSpPr>
            <p:cNvPr id="241747" name="Freeform 80">
              <a:extLst>
                <a:ext uri="{FF2B5EF4-FFF2-40B4-BE49-F238E27FC236}">
                  <a16:creationId xmlns:a16="http://schemas.microsoft.com/office/drawing/2014/main" id="{E7D89257-87F6-4C62-9C39-F3EBEA07B47A}"/>
                </a:ext>
              </a:extLst>
            </p:cNvPr>
            <p:cNvSpPr>
              <a:spLocks noChangeAspect="1"/>
            </p:cNvSpPr>
            <p:nvPr/>
          </p:nvSpPr>
          <p:spPr bwMode="auto">
            <a:xfrm>
              <a:off x="855" y="3663"/>
              <a:ext cx="32" cy="15"/>
            </a:xfrm>
            <a:custGeom>
              <a:avLst/>
              <a:gdLst>
                <a:gd name="T0" fmla="*/ 0 w 6"/>
                <a:gd name="T1" fmla="*/ 2147483646 h 3"/>
                <a:gd name="T2" fmla="*/ 2147483646 w 6"/>
                <a:gd name="T3" fmla="*/ 2147483646 h 3"/>
                <a:gd name="T4" fmla="*/ 2147483646 w 6"/>
                <a:gd name="T5" fmla="*/ 2147483646 h 3"/>
                <a:gd name="T6" fmla="*/ 2147483646 w 6"/>
                <a:gd name="T7" fmla="*/ 2147483646 h 3"/>
                <a:gd name="T8" fmla="*/ 2147483646 w 6"/>
                <a:gd name="T9" fmla="*/ 2147483646 h 3"/>
                <a:gd name="T10" fmla="*/ 2147483646 w 6"/>
                <a:gd name="T11" fmla="*/ 2147483646 h 3"/>
                <a:gd name="T12" fmla="*/ 2147483646 w 6"/>
                <a:gd name="T13" fmla="*/ 0 h 3"/>
                <a:gd name="T14" fmla="*/ 2147483646 w 6"/>
                <a:gd name="T15" fmla="*/ 0 h 3"/>
                <a:gd name="T16" fmla="*/ 0 w 6"/>
                <a:gd name="T17" fmla="*/ 2147483646 h 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6"/>
                <a:gd name="T28" fmla="*/ 0 h 3"/>
                <a:gd name="T29" fmla="*/ 6 w 6"/>
                <a:gd name="T30" fmla="*/ 3 h 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 h="3">
                  <a:moveTo>
                    <a:pt x="0" y="1"/>
                  </a:moveTo>
                  <a:lnTo>
                    <a:pt x="1" y="3"/>
                  </a:lnTo>
                  <a:lnTo>
                    <a:pt x="2" y="3"/>
                  </a:lnTo>
                  <a:lnTo>
                    <a:pt x="4" y="3"/>
                  </a:lnTo>
                  <a:lnTo>
                    <a:pt x="6" y="3"/>
                  </a:lnTo>
                  <a:lnTo>
                    <a:pt x="6" y="2"/>
                  </a:lnTo>
                  <a:lnTo>
                    <a:pt x="4" y="0"/>
                  </a:lnTo>
                  <a:lnTo>
                    <a:pt x="1" y="0"/>
                  </a:lnTo>
                  <a:lnTo>
                    <a:pt x="0" y="1"/>
                  </a:lnTo>
                  <a:close/>
                </a:path>
              </a:pathLst>
            </a:custGeom>
            <a:solidFill>
              <a:srgbClr val="02818A"/>
            </a:solidFill>
            <a:ln w="15875">
              <a:solidFill>
                <a:srgbClr val="003F48"/>
              </a:solidFill>
              <a:prstDash val="solid"/>
              <a:round/>
              <a:headEnd/>
              <a:tailEnd/>
            </a:ln>
          </p:spPr>
          <p:txBody>
            <a:bodyPr/>
            <a:lstStyle/>
            <a:p>
              <a:endParaRPr lang="en-US"/>
            </a:p>
          </p:txBody>
        </p:sp>
        <p:sp>
          <p:nvSpPr>
            <p:cNvPr id="241748" name="Freeform 81">
              <a:extLst>
                <a:ext uri="{FF2B5EF4-FFF2-40B4-BE49-F238E27FC236}">
                  <a16:creationId xmlns:a16="http://schemas.microsoft.com/office/drawing/2014/main" id="{E513A3CF-961C-4323-B9FB-6DB0343D4911}"/>
                </a:ext>
              </a:extLst>
            </p:cNvPr>
            <p:cNvSpPr>
              <a:spLocks noChangeAspect="1"/>
            </p:cNvSpPr>
            <p:nvPr/>
          </p:nvSpPr>
          <p:spPr bwMode="auto">
            <a:xfrm>
              <a:off x="731" y="3602"/>
              <a:ext cx="23" cy="16"/>
            </a:xfrm>
            <a:custGeom>
              <a:avLst/>
              <a:gdLst>
                <a:gd name="T0" fmla="*/ 0 w 4"/>
                <a:gd name="T1" fmla="*/ 2147483646 h 3"/>
                <a:gd name="T2" fmla="*/ 0 w 4"/>
                <a:gd name="T3" fmla="*/ 2147483646 h 3"/>
                <a:gd name="T4" fmla="*/ 2147483646 w 4"/>
                <a:gd name="T5" fmla="*/ 2147483646 h 3"/>
                <a:gd name="T6" fmla="*/ 2147483646 w 4"/>
                <a:gd name="T7" fmla="*/ 2147483646 h 3"/>
                <a:gd name="T8" fmla="*/ 2147483646 w 4"/>
                <a:gd name="T9" fmla="*/ 2147483646 h 3"/>
                <a:gd name="T10" fmla="*/ 2147483646 w 4"/>
                <a:gd name="T11" fmla="*/ 2147483646 h 3"/>
                <a:gd name="T12" fmla="*/ 2147483646 w 4"/>
                <a:gd name="T13" fmla="*/ 0 h 3"/>
                <a:gd name="T14" fmla="*/ 2147483646 w 4"/>
                <a:gd name="T15" fmla="*/ 0 h 3"/>
                <a:gd name="T16" fmla="*/ 0 w 4"/>
                <a:gd name="T17" fmla="*/ 2147483646 h 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4"/>
                <a:gd name="T28" fmla="*/ 0 h 3"/>
                <a:gd name="T29" fmla="*/ 4 w 4"/>
                <a:gd name="T30" fmla="*/ 3 h 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4" h="3">
                  <a:moveTo>
                    <a:pt x="0" y="1"/>
                  </a:moveTo>
                  <a:lnTo>
                    <a:pt x="0" y="2"/>
                  </a:lnTo>
                  <a:lnTo>
                    <a:pt x="2" y="3"/>
                  </a:lnTo>
                  <a:lnTo>
                    <a:pt x="3" y="3"/>
                  </a:lnTo>
                  <a:lnTo>
                    <a:pt x="4" y="2"/>
                  </a:lnTo>
                  <a:lnTo>
                    <a:pt x="4" y="1"/>
                  </a:lnTo>
                  <a:lnTo>
                    <a:pt x="2" y="0"/>
                  </a:lnTo>
                  <a:lnTo>
                    <a:pt x="1" y="0"/>
                  </a:lnTo>
                  <a:lnTo>
                    <a:pt x="0" y="1"/>
                  </a:lnTo>
                  <a:close/>
                </a:path>
              </a:pathLst>
            </a:custGeom>
            <a:solidFill>
              <a:srgbClr val="02818A"/>
            </a:solidFill>
            <a:ln w="15875">
              <a:solidFill>
                <a:srgbClr val="003F48"/>
              </a:solidFill>
              <a:prstDash val="solid"/>
              <a:round/>
              <a:headEnd/>
              <a:tailEnd/>
            </a:ln>
          </p:spPr>
          <p:txBody>
            <a:bodyPr/>
            <a:lstStyle/>
            <a:p>
              <a:endParaRPr lang="en-US"/>
            </a:p>
          </p:txBody>
        </p:sp>
        <p:sp>
          <p:nvSpPr>
            <p:cNvPr id="241749" name="Freeform 82">
              <a:extLst>
                <a:ext uri="{FF2B5EF4-FFF2-40B4-BE49-F238E27FC236}">
                  <a16:creationId xmlns:a16="http://schemas.microsoft.com/office/drawing/2014/main" id="{B37D4804-45BA-4798-B36D-1B98DEC3D6D6}"/>
                </a:ext>
              </a:extLst>
            </p:cNvPr>
            <p:cNvSpPr>
              <a:spLocks noChangeAspect="1"/>
            </p:cNvSpPr>
            <p:nvPr/>
          </p:nvSpPr>
          <p:spPr bwMode="auto">
            <a:xfrm>
              <a:off x="523" y="3420"/>
              <a:ext cx="43" cy="28"/>
            </a:xfrm>
            <a:custGeom>
              <a:avLst/>
              <a:gdLst>
                <a:gd name="T0" fmla="*/ 0 w 8"/>
                <a:gd name="T1" fmla="*/ 2147483646 h 5"/>
                <a:gd name="T2" fmla="*/ 2147483646 w 8"/>
                <a:gd name="T3" fmla="*/ 2147483646 h 5"/>
                <a:gd name="T4" fmla="*/ 2147483646 w 8"/>
                <a:gd name="T5" fmla="*/ 2147483646 h 5"/>
                <a:gd name="T6" fmla="*/ 2147483646 w 8"/>
                <a:gd name="T7" fmla="*/ 2147483646 h 5"/>
                <a:gd name="T8" fmla="*/ 2147483646 w 8"/>
                <a:gd name="T9" fmla="*/ 2147483646 h 5"/>
                <a:gd name="T10" fmla="*/ 2147483646 w 8"/>
                <a:gd name="T11" fmla="*/ 2147483646 h 5"/>
                <a:gd name="T12" fmla="*/ 2147483646 w 8"/>
                <a:gd name="T13" fmla="*/ 2147483646 h 5"/>
                <a:gd name="T14" fmla="*/ 2147483646 w 8"/>
                <a:gd name="T15" fmla="*/ 2147483646 h 5"/>
                <a:gd name="T16" fmla="*/ 2147483646 w 8"/>
                <a:gd name="T17" fmla="*/ 0 h 5"/>
                <a:gd name="T18" fmla="*/ 2147483646 w 8"/>
                <a:gd name="T19" fmla="*/ 2147483646 h 5"/>
                <a:gd name="T20" fmla="*/ 0 w 8"/>
                <a:gd name="T21" fmla="*/ 2147483646 h 5"/>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8"/>
                <a:gd name="T34" fmla="*/ 0 h 5"/>
                <a:gd name="T35" fmla="*/ 8 w 8"/>
                <a:gd name="T36" fmla="*/ 5 h 5"/>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8" h="5">
                  <a:moveTo>
                    <a:pt x="0" y="2"/>
                  </a:moveTo>
                  <a:lnTo>
                    <a:pt x="2" y="3"/>
                  </a:lnTo>
                  <a:lnTo>
                    <a:pt x="6" y="5"/>
                  </a:lnTo>
                  <a:lnTo>
                    <a:pt x="7" y="5"/>
                  </a:lnTo>
                  <a:lnTo>
                    <a:pt x="8" y="4"/>
                  </a:lnTo>
                  <a:lnTo>
                    <a:pt x="8" y="2"/>
                  </a:lnTo>
                  <a:lnTo>
                    <a:pt x="6" y="1"/>
                  </a:lnTo>
                  <a:lnTo>
                    <a:pt x="3" y="1"/>
                  </a:lnTo>
                  <a:lnTo>
                    <a:pt x="1" y="0"/>
                  </a:lnTo>
                  <a:lnTo>
                    <a:pt x="1" y="1"/>
                  </a:lnTo>
                  <a:lnTo>
                    <a:pt x="0" y="2"/>
                  </a:lnTo>
                  <a:close/>
                </a:path>
              </a:pathLst>
            </a:custGeom>
            <a:solidFill>
              <a:srgbClr val="02818A"/>
            </a:solidFill>
            <a:ln w="15875">
              <a:solidFill>
                <a:srgbClr val="003F48"/>
              </a:solidFill>
              <a:prstDash val="solid"/>
              <a:round/>
              <a:headEnd/>
              <a:tailEnd/>
            </a:ln>
          </p:spPr>
          <p:txBody>
            <a:bodyPr/>
            <a:lstStyle/>
            <a:p>
              <a:endParaRPr lang="en-US"/>
            </a:p>
          </p:txBody>
        </p:sp>
      </p:grpSp>
      <p:sp>
        <p:nvSpPr>
          <p:cNvPr id="241727" name="Rectangle 109">
            <a:extLst>
              <a:ext uri="{FF2B5EF4-FFF2-40B4-BE49-F238E27FC236}">
                <a16:creationId xmlns:a16="http://schemas.microsoft.com/office/drawing/2014/main" id="{C54BE8ED-C445-44D1-99BF-5AB14A70D6D0}"/>
              </a:ext>
              <a:ext uri="{C183D7F6-B498-43B3-948B-1728B52AA6E4}">
                <adec:decorative xmlns:adec="http://schemas.microsoft.com/office/drawing/2017/decorative" val="1"/>
              </a:ext>
            </a:extLst>
          </p:cNvPr>
          <p:cNvSpPr>
            <a:spLocks noChangeArrowheads="1"/>
          </p:cNvSpPr>
          <p:nvPr/>
        </p:nvSpPr>
        <p:spPr bwMode="auto">
          <a:xfrm>
            <a:off x="293688" y="1879600"/>
            <a:ext cx="279400" cy="139700"/>
          </a:xfrm>
          <a:prstGeom prst="rect">
            <a:avLst/>
          </a:prstGeom>
          <a:solidFill>
            <a:srgbClr val="F6EFF7"/>
          </a:solidFill>
          <a:ln w="25400" algn="ctr">
            <a:solidFill>
              <a:srgbClr val="003F48"/>
            </a:solidFill>
            <a:miter lim="800000"/>
            <a:headEnd/>
            <a:tailEnd/>
          </a:ln>
        </p:spPr>
        <p:txBody>
          <a:bodyPr wrap="none" anchor="ct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endParaRPr lang="en-US" altLang="en-US" sz="1800">
              <a:solidFill>
                <a:schemeClr val="tx2"/>
              </a:solidFill>
            </a:endParaRPr>
          </a:p>
        </p:txBody>
      </p:sp>
      <p:sp>
        <p:nvSpPr>
          <p:cNvPr id="241728" name="Rectangle 110">
            <a:extLst>
              <a:ext uri="{FF2B5EF4-FFF2-40B4-BE49-F238E27FC236}">
                <a16:creationId xmlns:a16="http://schemas.microsoft.com/office/drawing/2014/main" id="{C6721CB8-ACDC-40B7-A717-B4E38DB3365A}"/>
              </a:ext>
              <a:ext uri="{C183D7F6-B498-43B3-948B-1728B52AA6E4}">
                <adec:decorative xmlns:adec="http://schemas.microsoft.com/office/drawing/2017/decorative" val="1"/>
              </a:ext>
            </a:extLst>
          </p:cNvPr>
          <p:cNvSpPr>
            <a:spLocks noChangeArrowheads="1"/>
          </p:cNvSpPr>
          <p:nvPr/>
        </p:nvSpPr>
        <p:spPr bwMode="auto">
          <a:xfrm>
            <a:off x="293688" y="1668463"/>
            <a:ext cx="279400" cy="139700"/>
          </a:xfrm>
          <a:prstGeom prst="rect">
            <a:avLst/>
          </a:prstGeom>
          <a:solidFill>
            <a:srgbClr val="BDC9E1"/>
          </a:solidFill>
          <a:ln w="25400" algn="ctr">
            <a:solidFill>
              <a:srgbClr val="003F48"/>
            </a:solidFill>
            <a:miter lim="800000"/>
            <a:headEnd/>
            <a:tailEnd/>
          </a:ln>
        </p:spPr>
        <p:txBody>
          <a:bodyPr wrap="none" anchor="ct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endParaRPr lang="en-US" altLang="en-US" sz="1800">
              <a:solidFill>
                <a:schemeClr val="tx2"/>
              </a:solidFill>
            </a:endParaRPr>
          </a:p>
        </p:txBody>
      </p:sp>
      <p:sp>
        <p:nvSpPr>
          <p:cNvPr id="241729" name="Rectangle 111">
            <a:extLst>
              <a:ext uri="{FF2B5EF4-FFF2-40B4-BE49-F238E27FC236}">
                <a16:creationId xmlns:a16="http://schemas.microsoft.com/office/drawing/2014/main" id="{1F9254EF-442E-490E-8F6B-439E31794572}"/>
              </a:ext>
              <a:ext uri="{C183D7F6-B498-43B3-948B-1728B52AA6E4}">
                <adec:decorative xmlns:adec="http://schemas.microsoft.com/office/drawing/2017/decorative" val="1"/>
              </a:ext>
            </a:extLst>
          </p:cNvPr>
          <p:cNvSpPr>
            <a:spLocks noChangeArrowheads="1"/>
          </p:cNvSpPr>
          <p:nvPr/>
        </p:nvSpPr>
        <p:spPr bwMode="auto">
          <a:xfrm>
            <a:off x="295275" y="1443038"/>
            <a:ext cx="279400" cy="139700"/>
          </a:xfrm>
          <a:prstGeom prst="rect">
            <a:avLst/>
          </a:prstGeom>
          <a:solidFill>
            <a:srgbClr val="67A9CF"/>
          </a:solidFill>
          <a:ln w="25400" algn="ctr">
            <a:solidFill>
              <a:srgbClr val="003F48"/>
            </a:solidFill>
            <a:miter lim="800000"/>
            <a:headEnd/>
            <a:tailEnd/>
          </a:ln>
        </p:spPr>
        <p:txBody>
          <a:bodyPr wrap="none" anchor="ct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endParaRPr lang="en-US" altLang="en-US" sz="1800">
              <a:solidFill>
                <a:schemeClr val="tx2"/>
              </a:solidFill>
            </a:endParaRPr>
          </a:p>
        </p:txBody>
      </p:sp>
      <p:sp>
        <p:nvSpPr>
          <p:cNvPr id="241730" name="Rectangle 112">
            <a:extLst>
              <a:ext uri="{FF2B5EF4-FFF2-40B4-BE49-F238E27FC236}">
                <a16:creationId xmlns:a16="http://schemas.microsoft.com/office/drawing/2014/main" id="{3A4113D5-A54A-40FF-8D19-EB966DBD9F85}"/>
              </a:ext>
              <a:ext uri="{C183D7F6-B498-43B3-948B-1728B52AA6E4}">
                <adec:decorative xmlns:adec="http://schemas.microsoft.com/office/drawing/2017/decorative" val="1"/>
              </a:ext>
            </a:extLst>
          </p:cNvPr>
          <p:cNvSpPr>
            <a:spLocks noChangeArrowheads="1"/>
          </p:cNvSpPr>
          <p:nvPr/>
        </p:nvSpPr>
        <p:spPr bwMode="auto">
          <a:xfrm>
            <a:off x="295275" y="1225550"/>
            <a:ext cx="279400" cy="139700"/>
          </a:xfrm>
          <a:prstGeom prst="rect">
            <a:avLst/>
          </a:prstGeom>
          <a:solidFill>
            <a:srgbClr val="02818A"/>
          </a:solidFill>
          <a:ln w="25400" algn="ctr">
            <a:solidFill>
              <a:srgbClr val="003F48"/>
            </a:solidFill>
            <a:miter lim="800000"/>
            <a:headEnd/>
            <a:tailEnd/>
          </a:ln>
        </p:spPr>
        <p:txBody>
          <a:bodyPr wrap="none" anchor="ct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endParaRPr lang="en-US" altLang="en-US" sz="1800">
              <a:solidFill>
                <a:schemeClr val="tx2"/>
              </a:solidFill>
            </a:endParaRPr>
          </a:p>
        </p:txBody>
      </p:sp>
      <p:sp>
        <p:nvSpPr>
          <p:cNvPr id="241731" name="Rectangle 113">
            <a:extLst>
              <a:ext uri="{FF2B5EF4-FFF2-40B4-BE49-F238E27FC236}">
                <a16:creationId xmlns:a16="http://schemas.microsoft.com/office/drawing/2014/main" id="{6DD84B65-97BD-41A7-8A5D-6C463F3D27B6}"/>
              </a:ext>
              <a:ext uri="{C183D7F6-B498-43B3-948B-1728B52AA6E4}">
                <adec:decorative xmlns:adec="http://schemas.microsoft.com/office/drawing/2017/decorative" val="1"/>
              </a:ext>
            </a:extLst>
          </p:cNvPr>
          <p:cNvSpPr>
            <a:spLocks noChangeArrowheads="1"/>
          </p:cNvSpPr>
          <p:nvPr/>
        </p:nvSpPr>
        <p:spPr bwMode="auto">
          <a:xfrm>
            <a:off x="295275" y="2236788"/>
            <a:ext cx="279400" cy="139700"/>
          </a:xfrm>
          <a:prstGeom prst="rect">
            <a:avLst/>
          </a:prstGeom>
          <a:solidFill>
            <a:srgbClr val="DCEDC8"/>
          </a:solidFill>
          <a:ln w="25400" algn="ctr">
            <a:solidFill>
              <a:srgbClr val="003F48"/>
            </a:solidFill>
            <a:miter lim="800000"/>
            <a:headEnd/>
            <a:tailEnd/>
          </a:ln>
        </p:spPr>
        <p:txBody>
          <a:bodyPr wrap="none" anchor="ct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endParaRPr lang="en-US" altLang="en-US" sz="1800">
              <a:solidFill>
                <a:schemeClr val="tx2"/>
              </a:solidFill>
            </a:endParaRPr>
          </a:p>
        </p:txBody>
      </p:sp>
      <p:sp>
        <p:nvSpPr>
          <p:cNvPr id="241732" name="Text Box 114">
            <a:extLst>
              <a:ext uri="{FF2B5EF4-FFF2-40B4-BE49-F238E27FC236}">
                <a16:creationId xmlns:a16="http://schemas.microsoft.com/office/drawing/2014/main" id="{74C859FF-A725-459C-BE3F-DEE248180831}"/>
              </a:ext>
              <a:ext uri="{C183D7F6-B498-43B3-948B-1728B52AA6E4}">
                <adec:decorative xmlns:adec="http://schemas.microsoft.com/office/drawing/2017/decorative" val="1"/>
              </a:ext>
            </a:extLst>
          </p:cNvPr>
          <p:cNvSpPr txBox="1">
            <a:spLocks noChangeArrowheads="1"/>
          </p:cNvSpPr>
          <p:nvPr/>
        </p:nvSpPr>
        <p:spPr bwMode="auto">
          <a:xfrm>
            <a:off x="647700" y="2178050"/>
            <a:ext cx="758825"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lgn="ctr">
                <a:solidFill>
                  <a:srgbClr val="000000"/>
                </a:solidFill>
                <a:miter lim="800000"/>
                <a:headEnd/>
                <a:tailEnd/>
              </a14:hiddenLine>
            </a:ext>
          </a:extLst>
        </p:spPr>
        <p:txBody>
          <a:bodyPr wrap="none">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r>
              <a:rPr lang="en-US" altLang="en-US" sz="1200">
                <a:solidFill>
                  <a:srgbClr val="00788A"/>
                </a:solidFill>
              </a:rPr>
              <a:t>No</a:t>
            </a:r>
            <a:r>
              <a:rPr lang="en-US" altLang="en-US" sz="1200"/>
              <a:t> </a:t>
            </a:r>
            <a:r>
              <a:rPr lang="en-US" altLang="en-US" sz="1200">
                <a:solidFill>
                  <a:srgbClr val="00788A"/>
                </a:solidFill>
              </a:rPr>
              <a:t>Data</a:t>
            </a:r>
          </a:p>
        </p:txBody>
      </p:sp>
      <p:sp>
        <p:nvSpPr>
          <p:cNvPr id="241733" name="Text Box 105">
            <a:extLst>
              <a:ext uri="{FF2B5EF4-FFF2-40B4-BE49-F238E27FC236}">
                <a16:creationId xmlns:a16="http://schemas.microsoft.com/office/drawing/2014/main" id="{AA98034F-1D9B-4258-AC77-58EB419569B2}"/>
              </a:ext>
              <a:ext uri="{C183D7F6-B498-43B3-948B-1728B52AA6E4}">
                <adec:decorative xmlns:adec="http://schemas.microsoft.com/office/drawing/2017/decorative" val="1"/>
              </a:ext>
            </a:extLst>
          </p:cNvPr>
          <p:cNvSpPr txBox="1">
            <a:spLocks noChangeArrowheads="1"/>
          </p:cNvSpPr>
          <p:nvPr/>
        </p:nvSpPr>
        <p:spPr bwMode="auto">
          <a:xfrm>
            <a:off x="671513" y="1811338"/>
            <a:ext cx="849312"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lgn="ctr">
                <a:solidFill>
                  <a:srgbClr val="000000"/>
                </a:solidFill>
                <a:miter lim="800000"/>
                <a:headEnd/>
                <a:tailEnd/>
              </a14:hiddenLine>
            </a:ext>
          </a:extLst>
        </p:spPr>
        <p:txBody>
          <a:bodyPr wrap="none">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r>
              <a:rPr lang="en-US" altLang="en-US" sz="1200">
                <a:solidFill>
                  <a:srgbClr val="00788A"/>
                </a:solidFill>
              </a:rPr>
              <a:t>0% - 24%</a:t>
            </a:r>
          </a:p>
        </p:txBody>
      </p:sp>
      <p:sp>
        <p:nvSpPr>
          <p:cNvPr id="241734" name="Text Box 106">
            <a:extLst>
              <a:ext uri="{FF2B5EF4-FFF2-40B4-BE49-F238E27FC236}">
                <a16:creationId xmlns:a16="http://schemas.microsoft.com/office/drawing/2014/main" id="{74310398-6BD0-4A8E-B504-2C800CE060DC}"/>
              </a:ext>
              <a:ext uri="{C183D7F6-B498-43B3-948B-1728B52AA6E4}">
                <adec:decorative xmlns:adec="http://schemas.microsoft.com/office/drawing/2017/decorative" val="1"/>
              </a:ext>
            </a:extLst>
          </p:cNvPr>
          <p:cNvSpPr txBox="1">
            <a:spLocks noChangeArrowheads="1"/>
          </p:cNvSpPr>
          <p:nvPr/>
        </p:nvSpPr>
        <p:spPr bwMode="auto">
          <a:xfrm>
            <a:off x="585788" y="1589088"/>
            <a:ext cx="935037"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lgn="ctr">
                <a:solidFill>
                  <a:srgbClr val="000000"/>
                </a:solidFill>
                <a:miter lim="800000"/>
                <a:headEnd/>
                <a:tailEnd/>
              </a14:hiddenLine>
            </a:ext>
          </a:extLst>
        </p:spPr>
        <p:txBody>
          <a:bodyPr wrap="none">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r>
              <a:rPr lang="en-US" altLang="en-US" sz="1200">
                <a:solidFill>
                  <a:srgbClr val="00788A"/>
                </a:solidFill>
              </a:rPr>
              <a:t>25% - 49%</a:t>
            </a:r>
          </a:p>
        </p:txBody>
      </p:sp>
      <p:sp>
        <p:nvSpPr>
          <p:cNvPr id="241735" name="Text Box 107">
            <a:extLst>
              <a:ext uri="{FF2B5EF4-FFF2-40B4-BE49-F238E27FC236}">
                <a16:creationId xmlns:a16="http://schemas.microsoft.com/office/drawing/2014/main" id="{8F6F36DA-9CE9-4C02-8F35-970F84E8ECAC}"/>
              </a:ext>
              <a:ext uri="{C183D7F6-B498-43B3-948B-1728B52AA6E4}">
                <adec:decorative xmlns:adec="http://schemas.microsoft.com/office/drawing/2017/decorative" val="1"/>
              </a:ext>
            </a:extLst>
          </p:cNvPr>
          <p:cNvSpPr txBox="1">
            <a:spLocks noChangeArrowheads="1"/>
          </p:cNvSpPr>
          <p:nvPr/>
        </p:nvSpPr>
        <p:spPr bwMode="auto">
          <a:xfrm>
            <a:off x="585788" y="1365250"/>
            <a:ext cx="935037"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lgn="ctr">
                <a:solidFill>
                  <a:srgbClr val="000000"/>
                </a:solidFill>
                <a:miter lim="800000"/>
                <a:headEnd/>
                <a:tailEnd/>
              </a14:hiddenLine>
            </a:ext>
          </a:extLst>
        </p:spPr>
        <p:txBody>
          <a:bodyPr wrap="none">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r>
              <a:rPr lang="en-US" altLang="en-US" sz="1200">
                <a:solidFill>
                  <a:srgbClr val="00788A"/>
                </a:solidFill>
              </a:rPr>
              <a:t>50% - 74%</a:t>
            </a:r>
          </a:p>
        </p:txBody>
      </p:sp>
      <p:sp>
        <p:nvSpPr>
          <p:cNvPr id="241736" name="Text Box 108">
            <a:extLst>
              <a:ext uri="{FF2B5EF4-FFF2-40B4-BE49-F238E27FC236}">
                <a16:creationId xmlns:a16="http://schemas.microsoft.com/office/drawing/2014/main" id="{C0D861D8-F821-486F-85EA-038F00A8556B}"/>
              </a:ext>
              <a:ext uri="{C183D7F6-B498-43B3-948B-1728B52AA6E4}">
                <adec:decorative xmlns:adec="http://schemas.microsoft.com/office/drawing/2017/decorative" val="1"/>
              </a:ext>
            </a:extLst>
          </p:cNvPr>
          <p:cNvSpPr txBox="1">
            <a:spLocks noChangeArrowheads="1"/>
          </p:cNvSpPr>
          <p:nvPr/>
        </p:nvSpPr>
        <p:spPr bwMode="auto">
          <a:xfrm>
            <a:off x="585788" y="1162050"/>
            <a:ext cx="1020762"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lgn="ctr">
                <a:solidFill>
                  <a:srgbClr val="000000"/>
                </a:solidFill>
                <a:miter lim="800000"/>
                <a:headEnd/>
                <a:tailEnd/>
              </a14:hiddenLine>
            </a:ext>
          </a:extLst>
        </p:spPr>
        <p:txBody>
          <a:bodyPr wrap="none">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r>
              <a:rPr lang="en-US" altLang="en-US" sz="1200">
                <a:solidFill>
                  <a:srgbClr val="00788A"/>
                </a:solidFill>
              </a:rPr>
              <a:t>75% - 100%</a:t>
            </a:r>
          </a:p>
        </p:txBody>
      </p:sp>
      <p:sp>
        <p:nvSpPr>
          <p:cNvPr id="241737" name="Rectangle 7">
            <a:extLst>
              <a:ext uri="{FF2B5EF4-FFF2-40B4-BE49-F238E27FC236}">
                <a16:creationId xmlns:a16="http://schemas.microsoft.com/office/drawing/2014/main" id="{C908C3A3-CA7D-450C-9A6E-68CF74523A2E}"/>
              </a:ext>
              <a:ext uri="{C183D7F6-B498-43B3-948B-1728B52AA6E4}">
                <adec:decorative xmlns:adec="http://schemas.microsoft.com/office/drawing/2017/decorative" val="1"/>
              </a:ext>
            </a:extLst>
          </p:cNvPr>
          <p:cNvSpPr>
            <a:spLocks noGrp="1" noChangeArrowheads="1"/>
          </p:cNvSpPr>
          <p:nvPr>
            <p:ph type="title" idx="4294967295"/>
          </p:nvPr>
        </p:nvSpPr>
        <p:spPr>
          <a:xfrm>
            <a:off x="250825" y="41275"/>
            <a:ext cx="8618538" cy="1406525"/>
          </a:xfrm>
          <a:noFill/>
        </p:spPr>
        <p:txBody>
          <a:bodyPr anchor="ctr"/>
          <a:lstStyle/>
          <a:p>
            <a:r>
              <a:rPr lang="en-US" altLang="en-US" sz="1700">
                <a:solidFill>
                  <a:srgbClr val="00788A"/>
                </a:solidFill>
              </a:rPr>
              <a:t>Percentage of secondary schools that identify and track students with chronic conditions* that may require daily or emergency management</a:t>
            </a:r>
          </a:p>
        </p:txBody>
      </p:sp>
      <p:sp>
        <p:nvSpPr>
          <p:cNvPr id="241738" name="Text Box 101">
            <a:extLst>
              <a:ext uri="{FF2B5EF4-FFF2-40B4-BE49-F238E27FC236}">
                <a16:creationId xmlns:a16="http://schemas.microsoft.com/office/drawing/2014/main" id="{90818140-2027-4F62-B229-28FD94C44231}"/>
              </a:ext>
              <a:ext uri="{C183D7F6-B498-43B3-948B-1728B52AA6E4}">
                <adec:decorative xmlns:adec="http://schemas.microsoft.com/office/drawing/2017/decorative" val="1"/>
              </a:ext>
            </a:extLst>
          </p:cNvPr>
          <p:cNvSpPr txBox="1">
            <a:spLocks noChangeArrowheads="1"/>
          </p:cNvSpPr>
          <p:nvPr/>
        </p:nvSpPr>
        <p:spPr bwMode="auto">
          <a:xfrm>
            <a:off x="279400" y="5554663"/>
            <a:ext cx="80518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lgn="ctr">
                <a:solidFill>
                  <a:srgbClr val="000000"/>
                </a:solidFill>
                <a:miter lim="800000"/>
                <a:headEnd/>
                <a:tailEnd/>
              </a14:hiddenLine>
            </a:ext>
          </a:extLst>
        </p:spPr>
        <p:txBody>
          <a:bodyPr>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spcBef>
                <a:spcPct val="50000"/>
              </a:spcBef>
              <a:spcAft>
                <a:spcPct val="0"/>
              </a:spcAft>
              <a:buClrTx/>
              <a:buSzTx/>
              <a:buFontTx/>
              <a:buNone/>
            </a:pPr>
            <a:r>
              <a:rPr lang="en-US" altLang="en-US" sz="1000">
                <a:solidFill>
                  <a:srgbClr val="00788A"/>
                </a:solidFill>
              </a:rPr>
              <a:t>*For example, asthma or food allergies.</a:t>
            </a:r>
          </a:p>
        </p:txBody>
      </p:sp>
      <p:sp>
        <p:nvSpPr>
          <p:cNvPr id="241739" name="Text Box 116">
            <a:extLst>
              <a:ext uri="{FF2B5EF4-FFF2-40B4-BE49-F238E27FC236}">
                <a16:creationId xmlns:a16="http://schemas.microsoft.com/office/drawing/2014/main" id="{247454D8-3E0F-4F6A-861A-C42D1EB9656D}"/>
              </a:ext>
              <a:ext uri="{C183D7F6-B498-43B3-948B-1728B52AA6E4}">
                <adec:decorative xmlns:adec="http://schemas.microsoft.com/office/drawing/2017/decorative" val="1"/>
              </a:ext>
            </a:extLst>
          </p:cNvPr>
          <p:cNvSpPr txBox="1">
            <a:spLocks noChangeArrowheads="1"/>
          </p:cNvSpPr>
          <p:nvPr/>
        </p:nvSpPr>
        <p:spPr bwMode="auto">
          <a:xfrm>
            <a:off x="271463" y="6038850"/>
            <a:ext cx="3000375"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miter lim="800000"/>
                <a:headEnd/>
                <a:tailEnd/>
              </a14:hiddenLine>
            </a:ext>
          </a:extLst>
        </p:spPr>
        <p:txBody>
          <a:bodyPr lIns="90488" tIns="44450" rIns="90488" bIns="44450">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spcAft>
                <a:spcPct val="0"/>
              </a:spcAft>
              <a:buClrTx/>
              <a:buSzTx/>
              <a:buFontTx/>
              <a:buNone/>
            </a:pPr>
            <a:r>
              <a:rPr lang="en-US" altLang="en-US" sz="1200" b="0" i="1">
                <a:solidFill>
                  <a:srgbClr val="0070C0"/>
                </a:solidFill>
              </a:rPr>
              <a:t>School Health Profiles, 2018</a:t>
            </a:r>
          </a:p>
        </p:txBody>
      </p:sp>
    </p:spTree>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714" name="Kansas">
            <a:extLst>
              <a:ext uri="{FF2B5EF4-FFF2-40B4-BE49-F238E27FC236}">
                <a16:creationId xmlns:a16="http://schemas.microsoft.com/office/drawing/2014/main" id="{9BDD2E37-79AC-4E8F-8900-BB3EC5541DE4}"/>
              </a:ext>
              <a:ext uri="{C183D7F6-B498-43B3-948B-1728B52AA6E4}">
                <adec:decorative xmlns:adec="http://schemas.microsoft.com/office/drawing/2017/decorative" val="1"/>
              </a:ext>
            </a:extLst>
          </p:cNvPr>
          <p:cNvSpPr>
            <a:spLocks noChangeAspect="1"/>
          </p:cNvSpPr>
          <p:nvPr/>
        </p:nvSpPr>
        <p:spPr bwMode="auto">
          <a:xfrm>
            <a:off x="4151313" y="3081338"/>
            <a:ext cx="909637" cy="490537"/>
          </a:xfrm>
          <a:custGeom>
            <a:avLst/>
            <a:gdLst>
              <a:gd name="T0" fmla="*/ 0 w 116"/>
              <a:gd name="T1" fmla="*/ 2147483646 h 63"/>
              <a:gd name="T2" fmla="*/ 2147483646 w 116"/>
              <a:gd name="T3" fmla="*/ 0 h 63"/>
              <a:gd name="T4" fmla="*/ 2147483646 w 116"/>
              <a:gd name="T5" fmla="*/ 2147483646 h 63"/>
              <a:gd name="T6" fmla="*/ 2147483646 w 116"/>
              <a:gd name="T7" fmla="*/ 2147483646 h 63"/>
              <a:gd name="T8" fmla="*/ 2147483646 w 116"/>
              <a:gd name="T9" fmla="*/ 2147483646 h 63"/>
              <a:gd name="T10" fmla="*/ 2147483646 w 116"/>
              <a:gd name="T11" fmla="*/ 2147483646 h 63"/>
              <a:gd name="T12" fmla="*/ 2147483646 w 116"/>
              <a:gd name="T13" fmla="*/ 2147483646 h 63"/>
              <a:gd name="T14" fmla="*/ 2147483646 w 116"/>
              <a:gd name="T15" fmla="*/ 2147483646 h 63"/>
              <a:gd name="T16" fmla="*/ 2147483646 w 116"/>
              <a:gd name="T17" fmla="*/ 2147483646 h 63"/>
              <a:gd name="T18" fmla="*/ 2147483646 w 116"/>
              <a:gd name="T19" fmla="*/ 2147483646 h 63"/>
              <a:gd name="T20" fmla="*/ 2147483646 w 116"/>
              <a:gd name="T21" fmla="*/ 2147483646 h 63"/>
              <a:gd name="T22" fmla="*/ 2147483646 w 116"/>
              <a:gd name="T23" fmla="*/ 2147483646 h 63"/>
              <a:gd name="T24" fmla="*/ 2147483646 w 116"/>
              <a:gd name="T25" fmla="*/ 2147483646 h 63"/>
              <a:gd name="T26" fmla="*/ 2147483646 w 116"/>
              <a:gd name="T27" fmla="*/ 2147483646 h 63"/>
              <a:gd name="T28" fmla="*/ 0 w 116"/>
              <a:gd name="T29" fmla="*/ 2147483646 h 63"/>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116"/>
              <a:gd name="T46" fmla="*/ 0 h 63"/>
              <a:gd name="T47" fmla="*/ 116 w 116"/>
              <a:gd name="T48" fmla="*/ 63 h 63"/>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116" h="63">
                <a:moveTo>
                  <a:pt x="0" y="60"/>
                </a:moveTo>
                <a:lnTo>
                  <a:pt x="4" y="0"/>
                </a:lnTo>
                <a:lnTo>
                  <a:pt x="47" y="3"/>
                </a:lnTo>
                <a:lnTo>
                  <a:pt x="105" y="3"/>
                </a:lnTo>
                <a:lnTo>
                  <a:pt x="108" y="6"/>
                </a:lnTo>
                <a:lnTo>
                  <a:pt x="110" y="6"/>
                </a:lnTo>
                <a:lnTo>
                  <a:pt x="111" y="7"/>
                </a:lnTo>
                <a:lnTo>
                  <a:pt x="112" y="9"/>
                </a:lnTo>
                <a:lnTo>
                  <a:pt x="110" y="9"/>
                </a:lnTo>
                <a:lnTo>
                  <a:pt x="108" y="13"/>
                </a:lnTo>
                <a:lnTo>
                  <a:pt x="113" y="19"/>
                </a:lnTo>
                <a:lnTo>
                  <a:pt x="116" y="20"/>
                </a:lnTo>
                <a:lnTo>
                  <a:pt x="116" y="63"/>
                </a:lnTo>
                <a:lnTo>
                  <a:pt x="66" y="63"/>
                </a:lnTo>
                <a:lnTo>
                  <a:pt x="0" y="60"/>
                </a:lnTo>
                <a:close/>
              </a:path>
            </a:pathLst>
          </a:custGeom>
          <a:solidFill>
            <a:srgbClr val="67A9CF"/>
          </a:solidFill>
          <a:ln w="15875">
            <a:solidFill>
              <a:srgbClr val="003F48"/>
            </a:solidFill>
            <a:prstDash val="solid"/>
            <a:round/>
            <a:headEnd/>
            <a:tailEnd/>
          </a:ln>
        </p:spPr>
        <p:txBody>
          <a:bodyPr/>
          <a:lstStyle/>
          <a:p>
            <a:endParaRPr lang="en-US"/>
          </a:p>
        </p:txBody>
      </p:sp>
      <p:sp>
        <p:nvSpPr>
          <p:cNvPr id="243715" name="Missouri">
            <a:extLst>
              <a:ext uri="{FF2B5EF4-FFF2-40B4-BE49-F238E27FC236}">
                <a16:creationId xmlns:a16="http://schemas.microsoft.com/office/drawing/2014/main" id="{D843708A-7D38-4006-B14A-3D1505C56304}"/>
              </a:ext>
              <a:ext uri="{C183D7F6-B498-43B3-948B-1728B52AA6E4}">
                <adec:decorative xmlns:adec="http://schemas.microsoft.com/office/drawing/2017/decorative" val="1"/>
              </a:ext>
            </a:extLst>
          </p:cNvPr>
          <p:cNvSpPr>
            <a:spLocks noChangeAspect="1"/>
          </p:cNvSpPr>
          <p:nvPr/>
        </p:nvSpPr>
        <p:spPr bwMode="auto">
          <a:xfrm>
            <a:off x="4926013" y="3014663"/>
            <a:ext cx="809625" cy="698500"/>
          </a:xfrm>
          <a:custGeom>
            <a:avLst/>
            <a:gdLst>
              <a:gd name="T0" fmla="*/ 0 w 103"/>
              <a:gd name="T1" fmla="*/ 2147483646 h 90"/>
              <a:gd name="T2" fmla="*/ 2147483646 w 103"/>
              <a:gd name="T3" fmla="*/ 2147483646 h 90"/>
              <a:gd name="T4" fmla="*/ 2147483646 w 103"/>
              <a:gd name="T5" fmla="*/ 2147483646 h 90"/>
              <a:gd name="T6" fmla="*/ 2147483646 w 103"/>
              <a:gd name="T7" fmla="*/ 2147483646 h 90"/>
              <a:gd name="T8" fmla="*/ 2147483646 w 103"/>
              <a:gd name="T9" fmla="*/ 2147483646 h 90"/>
              <a:gd name="T10" fmla="*/ 2147483646 w 103"/>
              <a:gd name="T11" fmla="*/ 2147483646 h 90"/>
              <a:gd name="T12" fmla="*/ 2147483646 w 103"/>
              <a:gd name="T13" fmla="*/ 2147483646 h 90"/>
              <a:gd name="T14" fmla="*/ 2147483646 w 103"/>
              <a:gd name="T15" fmla="*/ 2147483646 h 90"/>
              <a:gd name="T16" fmla="*/ 2147483646 w 103"/>
              <a:gd name="T17" fmla="*/ 2147483646 h 90"/>
              <a:gd name="T18" fmla="*/ 2147483646 w 103"/>
              <a:gd name="T19" fmla="*/ 2147483646 h 90"/>
              <a:gd name="T20" fmla="*/ 2147483646 w 103"/>
              <a:gd name="T21" fmla="*/ 2147483646 h 90"/>
              <a:gd name="T22" fmla="*/ 2147483646 w 103"/>
              <a:gd name="T23" fmla="*/ 2147483646 h 90"/>
              <a:gd name="T24" fmla="*/ 2147483646 w 103"/>
              <a:gd name="T25" fmla="*/ 2147483646 h 90"/>
              <a:gd name="T26" fmla="*/ 2147483646 w 103"/>
              <a:gd name="T27" fmla="*/ 2147483646 h 90"/>
              <a:gd name="T28" fmla="*/ 2147483646 w 103"/>
              <a:gd name="T29" fmla="*/ 2147483646 h 90"/>
              <a:gd name="T30" fmla="*/ 2147483646 w 103"/>
              <a:gd name="T31" fmla="*/ 2147483646 h 90"/>
              <a:gd name="T32" fmla="*/ 2147483646 w 103"/>
              <a:gd name="T33" fmla="*/ 2147483646 h 90"/>
              <a:gd name="T34" fmla="*/ 2147483646 w 103"/>
              <a:gd name="T35" fmla="*/ 2147483646 h 90"/>
              <a:gd name="T36" fmla="*/ 2147483646 w 103"/>
              <a:gd name="T37" fmla="*/ 2147483646 h 90"/>
              <a:gd name="T38" fmla="*/ 2147483646 w 103"/>
              <a:gd name="T39" fmla="*/ 2147483646 h 90"/>
              <a:gd name="T40" fmla="*/ 2147483646 w 103"/>
              <a:gd name="T41" fmla="*/ 2147483646 h 90"/>
              <a:gd name="T42" fmla="*/ 2147483646 w 103"/>
              <a:gd name="T43" fmla="*/ 2147483646 h 90"/>
              <a:gd name="T44" fmla="*/ 2147483646 w 103"/>
              <a:gd name="T45" fmla="*/ 2147483646 h 90"/>
              <a:gd name="T46" fmla="*/ 2147483646 w 103"/>
              <a:gd name="T47" fmla="*/ 2147483646 h 90"/>
              <a:gd name="T48" fmla="*/ 2147483646 w 103"/>
              <a:gd name="T49" fmla="*/ 2147483646 h 90"/>
              <a:gd name="T50" fmla="*/ 2147483646 w 103"/>
              <a:gd name="T51" fmla="*/ 2147483646 h 90"/>
              <a:gd name="T52" fmla="*/ 2147483646 w 103"/>
              <a:gd name="T53" fmla="*/ 2147483646 h 90"/>
              <a:gd name="T54" fmla="*/ 2147483646 w 103"/>
              <a:gd name="T55" fmla="*/ 2147483646 h 90"/>
              <a:gd name="T56" fmla="*/ 2147483646 w 103"/>
              <a:gd name="T57" fmla="*/ 2147483646 h 90"/>
              <a:gd name="T58" fmla="*/ 2147483646 w 103"/>
              <a:gd name="T59" fmla="*/ 2147483646 h 90"/>
              <a:gd name="T60" fmla="*/ 2147483646 w 103"/>
              <a:gd name="T61" fmla="*/ 2147483646 h 90"/>
              <a:gd name="T62" fmla="*/ 2147483646 w 103"/>
              <a:gd name="T63" fmla="*/ 2147483646 h 90"/>
              <a:gd name="T64" fmla="*/ 2147483646 w 103"/>
              <a:gd name="T65" fmla="*/ 2147483646 h 90"/>
              <a:gd name="T66" fmla="*/ 2147483646 w 103"/>
              <a:gd name="T67" fmla="*/ 2147483646 h 90"/>
              <a:gd name="T68" fmla="*/ 2147483646 w 103"/>
              <a:gd name="T69" fmla="*/ 2147483646 h 90"/>
              <a:gd name="T70" fmla="*/ 2147483646 w 103"/>
              <a:gd name="T71" fmla="*/ 2147483646 h 90"/>
              <a:gd name="T72" fmla="*/ 2147483646 w 103"/>
              <a:gd name="T73" fmla="*/ 2147483646 h 90"/>
              <a:gd name="T74" fmla="*/ 2147483646 w 103"/>
              <a:gd name="T75" fmla="*/ 0 h 90"/>
              <a:gd name="T76" fmla="*/ 0 w 103"/>
              <a:gd name="T77" fmla="*/ 2147483646 h 90"/>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103"/>
              <a:gd name="T118" fmla="*/ 0 h 90"/>
              <a:gd name="T119" fmla="*/ 103 w 103"/>
              <a:gd name="T120" fmla="*/ 90 h 90"/>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103" h="90">
                <a:moveTo>
                  <a:pt x="0" y="1"/>
                </a:moveTo>
                <a:lnTo>
                  <a:pt x="6" y="12"/>
                </a:lnTo>
                <a:lnTo>
                  <a:pt x="9" y="15"/>
                </a:lnTo>
                <a:lnTo>
                  <a:pt x="11" y="15"/>
                </a:lnTo>
                <a:lnTo>
                  <a:pt x="12" y="16"/>
                </a:lnTo>
                <a:lnTo>
                  <a:pt x="13" y="18"/>
                </a:lnTo>
                <a:lnTo>
                  <a:pt x="11" y="18"/>
                </a:lnTo>
                <a:lnTo>
                  <a:pt x="9" y="22"/>
                </a:lnTo>
                <a:lnTo>
                  <a:pt x="14" y="28"/>
                </a:lnTo>
                <a:lnTo>
                  <a:pt x="17" y="29"/>
                </a:lnTo>
                <a:lnTo>
                  <a:pt x="17" y="72"/>
                </a:lnTo>
                <a:lnTo>
                  <a:pt x="17" y="82"/>
                </a:lnTo>
                <a:lnTo>
                  <a:pt x="86" y="80"/>
                </a:lnTo>
                <a:lnTo>
                  <a:pt x="87" y="86"/>
                </a:lnTo>
                <a:lnTo>
                  <a:pt x="84" y="90"/>
                </a:lnTo>
                <a:lnTo>
                  <a:pt x="95" y="89"/>
                </a:lnTo>
                <a:lnTo>
                  <a:pt x="96" y="86"/>
                </a:lnTo>
                <a:lnTo>
                  <a:pt x="97" y="82"/>
                </a:lnTo>
                <a:lnTo>
                  <a:pt x="99" y="79"/>
                </a:lnTo>
                <a:lnTo>
                  <a:pt x="100" y="76"/>
                </a:lnTo>
                <a:lnTo>
                  <a:pt x="102" y="76"/>
                </a:lnTo>
                <a:lnTo>
                  <a:pt x="103" y="69"/>
                </a:lnTo>
                <a:lnTo>
                  <a:pt x="102" y="69"/>
                </a:lnTo>
                <a:lnTo>
                  <a:pt x="99" y="69"/>
                </a:lnTo>
                <a:lnTo>
                  <a:pt x="97" y="64"/>
                </a:lnTo>
                <a:lnTo>
                  <a:pt x="96" y="58"/>
                </a:lnTo>
                <a:lnTo>
                  <a:pt x="93" y="53"/>
                </a:lnTo>
                <a:lnTo>
                  <a:pt x="89" y="52"/>
                </a:lnTo>
                <a:lnTo>
                  <a:pt x="84" y="48"/>
                </a:lnTo>
                <a:lnTo>
                  <a:pt x="82" y="42"/>
                </a:lnTo>
                <a:lnTo>
                  <a:pt x="85" y="34"/>
                </a:lnTo>
                <a:lnTo>
                  <a:pt x="82" y="32"/>
                </a:lnTo>
                <a:lnTo>
                  <a:pt x="76" y="32"/>
                </a:lnTo>
                <a:lnTo>
                  <a:pt x="75" y="26"/>
                </a:lnTo>
                <a:lnTo>
                  <a:pt x="65" y="16"/>
                </a:lnTo>
                <a:lnTo>
                  <a:pt x="63" y="7"/>
                </a:lnTo>
                <a:lnTo>
                  <a:pt x="64" y="4"/>
                </a:lnTo>
                <a:lnTo>
                  <a:pt x="59" y="0"/>
                </a:lnTo>
                <a:lnTo>
                  <a:pt x="0" y="1"/>
                </a:lnTo>
                <a:close/>
              </a:path>
            </a:pathLst>
          </a:custGeom>
          <a:solidFill>
            <a:srgbClr val="67A9CF"/>
          </a:solidFill>
          <a:ln w="15875">
            <a:solidFill>
              <a:srgbClr val="003F48"/>
            </a:solidFill>
            <a:prstDash val="solid"/>
            <a:round/>
            <a:headEnd/>
            <a:tailEnd/>
          </a:ln>
        </p:spPr>
        <p:txBody>
          <a:bodyPr/>
          <a:lstStyle/>
          <a:p>
            <a:endParaRPr lang="en-US"/>
          </a:p>
        </p:txBody>
      </p:sp>
      <p:sp>
        <p:nvSpPr>
          <p:cNvPr id="243716" name="Illinois">
            <a:extLst>
              <a:ext uri="{FF2B5EF4-FFF2-40B4-BE49-F238E27FC236}">
                <a16:creationId xmlns:a16="http://schemas.microsoft.com/office/drawing/2014/main" id="{55FDC5B4-5EC1-42F5-9977-8EBD5F4D7991}"/>
              </a:ext>
              <a:ext uri="{C183D7F6-B498-43B3-948B-1728B52AA6E4}">
                <adec:decorative xmlns:adec="http://schemas.microsoft.com/office/drawing/2017/decorative" val="1"/>
              </a:ext>
            </a:extLst>
          </p:cNvPr>
          <p:cNvSpPr>
            <a:spLocks noChangeAspect="1"/>
          </p:cNvSpPr>
          <p:nvPr/>
        </p:nvSpPr>
        <p:spPr bwMode="auto">
          <a:xfrm>
            <a:off x="5421313" y="2693988"/>
            <a:ext cx="477837" cy="854075"/>
          </a:xfrm>
          <a:custGeom>
            <a:avLst/>
            <a:gdLst>
              <a:gd name="T0" fmla="*/ 0 w 61"/>
              <a:gd name="T1" fmla="*/ 2147483646 h 110"/>
              <a:gd name="T2" fmla="*/ 2147483646 w 61"/>
              <a:gd name="T3" fmla="*/ 2147483646 h 110"/>
              <a:gd name="T4" fmla="*/ 2147483646 w 61"/>
              <a:gd name="T5" fmla="*/ 2147483646 h 110"/>
              <a:gd name="T6" fmla="*/ 2147483646 w 61"/>
              <a:gd name="T7" fmla="*/ 2147483646 h 110"/>
              <a:gd name="T8" fmla="*/ 2147483646 w 61"/>
              <a:gd name="T9" fmla="*/ 2147483646 h 110"/>
              <a:gd name="T10" fmla="*/ 2147483646 w 61"/>
              <a:gd name="T11" fmla="*/ 2147483646 h 110"/>
              <a:gd name="T12" fmla="*/ 2147483646 w 61"/>
              <a:gd name="T13" fmla="*/ 2147483646 h 110"/>
              <a:gd name="T14" fmla="*/ 2147483646 w 61"/>
              <a:gd name="T15" fmla="*/ 2147483646 h 110"/>
              <a:gd name="T16" fmla="*/ 2147483646 w 61"/>
              <a:gd name="T17" fmla="*/ 2147483646 h 110"/>
              <a:gd name="T18" fmla="*/ 2147483646 w 61"/>
              <a:gd name="T19" fmla="*/ 0 h 110"/>
              <a:gd name="T20" fmla="*/ 2147483646 w 61"/>
              <a:gd name="T21" fmla="*/ 2147483646 h 110"/>
              <a:gd name="T22" fmla="*/ 2147483646 w 61"/>
              <a:gd name="T23" fmla="*/ 2147483646 h 110"/>
              <a:gd name="T24" fmla="*/ 2147483646 w 61"/>
              <a:gd name="T25" fmla="*/ 2147483646 h 110"/>
              <a:gd name="T26" fmla="*/ 2147483646 w 61"/>
              <a:gd name="T27" fmla="*/ 2147483646 h 110"/>
              <a:gd name="T28" fmla="*/ 2147483646 w 61"/>
              <a:gd name="T29" fmla="*/ 2147483646 h 110"/>
              <a:gd name="T30" fmla="*/ 2147483646 w 61"/>
              <a:gd name="T31" fmla="*/ 2147483646 h 110"/>
              <a:gd name="T32" fmla="*/ 2147483646 w 61"/>
              <a:gd name="T33" fmla="*/ 2147483646 h 110"/>
              <a:gd name="T34" fmla="*/ 2147483646 w 61"/>
              <a:gd name="T35" fmla="*/ 2147483646 h 110"/>
              <a:gd name="T36" fmla="*/ 2147483646 w 61"/>
              <a:gd name="T37" fmla="*/ 2147483646 h 110"/>
              <a:gd name="T38" fmla="*/ 2147483646 w 61"/>
              <a:gd name="T39" fmla="*/ 2147483646 h 110"/>
              <a:gd name="T40" fmla="*/ 2147483646 w 61"/>
              <a:gd name="T41" fmla="*/ 2147483646 h 110"/>
              <a:gd name="T42" fmla="*/ 2147483646 w 61"/>
              <a:gd name="T43" fmla="*/ 2147483646 h 110"/>
              <a:gd name="T44" fmla="*/ 2147483646 w 61"/>
              <a:gd name="T45" fmla="*/ 2147483646 h 110"/>
              <a:gd name="T46" fmla="*/ 2147483646 w 61"/>
              <a:gd name="T47" fmla="*/ 2147483646 h 110"/>
              <a:gd name="T48" fmla="*/ 2147483646 w 61"/>
              <a:gd name="T49" fmla="*/ 2147483646 h 110"/>
              <a:gd name="T50" fmla="*/ 2147483646 w 61"/>
              <a:gd name="T51" fmla="*/ 2147483646 h 110"/>
              <a:gd name="T52" fmla="*/ 2147483646 w 61"/>
              <a:gd name="T53" fmla="*/ 2147483646 h 110"/>
              <a:gd name="T54" fmla="*/ 2147483646 w 61"/>
              <a:gd name="T55" fmla="*/ 2147483646 h 110"/>
              <a:gd name="T56" fmla="*/ 2147483646 w 61"/>
              <a:gd name="T57" fmla="*/ 2147483646 h 110"/>
              <a:gd name="T58" fmla="*/ 2147483646 w 61"/>
              <a:gd name="T59" fmla="*/ 2147483646 h 110"/>
              <a:gd name="T60" fmla="*/ 2147483646 w 61"/>
              <a:gd name="T61" fmla="*/ 2147483646 h 110"/>
              <a:gd name="T62" fmla="*/ 2147483646 w 61"/>
              <a:gd name="T63" fmla="*/ 2147483646 h 110"/>
              <a:gd name="T64" fmla="*/ 2147483646 w 61"/>
              <a:gd name="T65" fmla="*/ 2147483646 h 110"/>
              <a:gd name="T66" fmla="*/ 2147483646 w 61"/>
              <a:gd name="T67" fmla="*/ 2147483646 h 110"/>
              <a:gd name="T68" fmla="*/ 2147483646 w 61"/>
              <a:gd name="T69" fmla="*/ 2147483646 h 110"/>
              <a:gd name="T70" fmla="*/ 2147483646 w 61"/>
              <a:gd name="T71" fmla="*/ 2147483646 h 110"/>
              <a:gd name="T72" fmla="*/ 2147483646 w 61"/>
              <a:gd name="T73" fmla="*/ 2147483646 h 110"/>
              <a:gd name="T74" fmla="*/ 2147483646 w 61"/>
              <a:gd name="T75" fmla="*/ 2147483646 h 110"/>
              <a:gd name="T76" fmla="*/ 0 w 61"/>
              <a:gd name="T77" fmla="*/ 2147483646 h 110"/>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61"/>
              <a:gd name="T118" fmla="*/ 0 h 110"/>
              <a:gd name="T119" fmla="*/ 61 w 61"/>
              <a:gd name="T120" fmla="*/ 110 h 110"/>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61" h="110">
                <a:moveTo>
                  <a:pt x="0" y="48"/>
                </a:moveTo>
                <a:lnTo>
                  <a:pt x="1" y="45"/>
                </a:lnTo>
                <a:lnTo>
                  <a:pt x="5" y="38"/>
                </a:lnTo>
                <a:lnTo>
                  <a:pt x="7" y="31"/>
                </a:lnTo>
                <a:lnTo>
                  <a:pt x="5" y="26"/>
                </a:lnTo>
                <a:lnTo>
                  <a:pt x="16" y="18"/>
                </a:lnTo>
                <a:lnTo>
                  <a:pt x="18" y="13"/>
                </a:lnTo>
                <a:lnTo>
                  <a:pt x="18" y="11"/>
                </a:lnTo>
                <a:lnTo>
                  <a:pt x="11" y="2"/>
                </a:lnTo>
                <a:lnTo>
                  <a:pt x="51" y="0"/>
                </a:lnTo>
                <a:lnTo>
                  <a:pt x="52" y="7"/>
                </a:lnTo>
                <a:lnTo>
                  <a:pt x="56" y="15"/>
                </a:lnTo>
                <a:lnTo>
                  <a:pt x="60" y="57"/>
                </a:lnTo>
                <a:lnTo>
                  <a:pt x="59" y="65"/>
                </a:lnTo>
                <a:lnTo>
                  <a:pt x="61" y="70"/>
                </a:lnTo>
                <a:lnTo>
                  <a:pt x="59" y="80"/>
                </a:lnTo>
                <a:lnTo>
                  <a:pt x="56" y="84"/>
                </a:lnTo>
                <a:lnTo>
                  <a:pt x="54" y="91"/>
                </a:lnTo>
                <a:lnTo>
                  <a:pt x="55" y="93"/>
                </a:lnTo>
                <a:lnTo>
                  <a:pt x="54" y="97"/>
                </a:lnTo>
                <a:lnTo>
                  <a:pt x="55" y="99"/>
                </a:lnTo>
                <a:lnTo>
                  <a:pt x="50" y="101"/>
                </a:lnTo>
                <a:lnTo>
                  <a:pt x="49" y="108"/>
                </a:lnTo>
                <a:lnTo>
                  <a:pt x="42" y="105"/>
                </a:lnTo>
                <a:lnTo>
                  <a:pt x="38" y="109"/>
                </a:lnTo>
                <a:lnTo>
                  <a:pt x="39" y="110"/>
                </a:lnTo>
                <a:lnTo>
                  <a:pt x="36" y="110"/>
                </a:lnTo>
                <a:lnTo>
                  <a:pt x="34" y="105"/>
                </a:lnTo>
                <a:lnTo>
                  <a:pt x="33" y="99"/>
                </a:lnTo>
                <a:lnTo>
                  <a:pt x="30" y="94"/>
                </a:lnTo>
                <a:lnTo>
                  <a:pt x="26" y="93"/>
                </a:lnTo>
                <a:lnTo>
                  <a:pt x="21" y="89"/>
                </a:lnTo>
                <a:lnTo>
                  <a:pt x="19" y="83"/>
                </a:lnTo>
                <a:lnTo>
                  <a:pt x="22" y="75"/>
                </a:lnTo>
                <a:lnTo>
                  <a:pt x="19" y="73"/>
                </a:lnTo>
                <a:lnTo>
                  <a:pt x="13" y="73"/>
                </a:lnTo>
                <a:lnTo>
                  <a:pt x="12" y="67"/>
                </a:lnTo>
                <a:lnTo>
                  <a:pt x="2" y="57"/>
                </a:lnTo>
                <a:lnTo>
                  <a:pt x="0" y="48"/>
                </a:lnTo>
                <a:close/>
              </a:path>
            </a:pathLst>
          </a:custGeom>
          <a:solidFill>
            <a:srgbClr val="67A9CF"/>
          </a:solidFill>
          <a:ln w="15875">
            <a:solidFill>
              <a:srgbClr val="003F48"/>
            </a:solidFill>
            <a:prstDash val="solid"/>
            <a:round/>
            <a:headEnd/>
            <a:tailEnd/>
          </a:ln>
        </p:spPr>
        <p:txBody>
          <a:bodyPr/>
          <a:lstStyle/>
          <a:p>
            <a:endParaRPr lang="en-US"/>
          </a:p>
        </p:txBody>
      </p:sp>
      <p:sp>
        <p:nvSpPr>
          <p:cNvPr id="243717" name="Iowa">
            <a:extLst>
              <a:ext uri="{FF2B5EF4-FFF2-40B4-BE49-F238E27FC236}">
                <a16:creationId xmlns:a16="http://schemas.microsoft.com/office/drawing/2014/main" id="{6D7CC6A3-BC03-4C57-8673-56D2CE7D6738}"/>
              </a:ext>
              <a:ext uri="{C183D7F6-B498-43B3-948B-1728B52AA6E4}">
                <adec:decorative xmlns:adec="http://schemas.microsoft.com/office/drawing/2017/decorative" val="1"/>
              </a:ext>
            </a:extLst>
          </p:cNvPr>
          <p:cNvSpPr>
            <a:spLocks noChangeAspect="1"/>
          </p:cNvSpPr>
          <p:nvPr/>
        </p:nvSpPr>
        <p:spPr bwMode="auto">
          <a:xfrm>
            <a:off x="4833938" y="2562225"/>
            <a:ext cx="728662" cy="482600"/>
          </a:xfrm>
          <a:custGeom>
            <a:avLst/>
            <a:gdLst>
              <a:gd name="T0" fmla="*/ 0 w 93"/>
              <a:gd name="T1" fmla="*/ 2147483646 h 62"/>
              <a:gd name="T2" fmla="*/ 0 w 93"/>
              <a:gd name="T3" fmla="*/ 2147483646 h 62"/>
              <a:gd name="T4" fmla="*/ 2147483646 w 93"/>
              <a:gd name="T5" fmla="*/ 2147483646 h 62"/>
              <a:gd name="T6" fmla="*/ 2147483646 w 93"/>
              <a:gd name="T7" fmla="*/ 2147483646 h 62"/>
              <a:gd name="T8" fmla="*/ 2147483646 w 93"/>
              <a:gd name="T9" fmla="*/ 2147483646 h 62"/>
              <a:gd name="T10" fmla="*/ 2147483646 w 93"/>
              <a:gd name="T11" fmla="*/ 2147483646 h 62"/>
              <a:gd name="T12" fmla="*/ 2147483646 w 93"/>
              <a:gd name="T13" fmla="*/ 2147483646 h 62"/>
              <a:gd name="T14" fmla="*/ 2147483646 w 93"/>
              <a:gd name="T15" fmla="*/ 2147483646 h 62"/>
              <a:gd name="T16" fmla="*/ 2147483646 w 93"/>
              <a:gd name="T17" fmla="*/ 2147483646 h 62"/>
              <a:gd name="T18" fmla="*/ 2147483646 w 93"/>
              <a:gd name="T19" fmla="*/ 2147483646 h 62"/>
              <a:gd name="T20" fmla="*/ 2147483646 w 93"/>
              <a:gd name="T21" fmla="*/ 2147483646 h 62"/>
              <a:gd name="T22" fmla="*/ 2147483646 w 93"/>
              <a:gd name="T23" fmla="*/ 2147483646 h 62"/>
              <a:gd name="T24" fmla="*/ 2147483646 w 93"/>
              <a:gd name="T25" fmla="*/ 2147483646 h 62"/>
              <a:gd name="T26" fmla="*/ 2147483646 w 93"/>
              <a:gd name="T27" fmla="*/ 2147483646 h 62"/>
              <a:gd name="T28" fmla="*/ 2147483646 w 93"/>
              <a:gd name="T29" fmla="*/ 2147483646 h 62"/>
              <a:gd name="T30" fmla="*/ 2147483646 w 93"/>
              <a:gd name="T31" fmla="*/ 2147483646 h 62"/>
              <a:gd name="T32" fmla="*/ 2147483646 w 93"/>
              <a:gd name="T33" fmla="*/ 2147483646 h 62"/>
              <a:gd name="T34" fmla="*/ 2147483646 w 93"/>
              <a:gd name="T35" fmla="*/ 2147483646 h 62"/>
              <a:gd name="T36" fmla="*/ 2147483646 w 93"/>
              <a:gd name="T37" fmla="*/ 2147483646 h 62"/>
              <a:gd name="T38" fmla="*/ 2147483646 w 93"/>
              <a:gd name="T39" fmla="*/ 2147483646 h 62"/>
              <a:gd name="T40" fmla="*/ 2147483646 w 93"/>
              <a:gd name="T41" fmla="*/ 2147483646 h 62"/>
              <a:gd name="T42" fmla="*/ 2147483646 w 93"/>
              <a:gd name="T43" fmla="*/ 0 h 62"/>
              <a:gd name="T44" fmla="*/ 2147483646 w 93"/>
              <a:gd name="T45" fmla="*/ 2147483646 h 62"/>
              <a:gd name="T46" fmla="*/ 0 w 93"/>
              <a:gd name="T47" fmla="*/ 2147483646 h 62"/>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93"/>
              <a:gd name="T73" fmla="*/ 0 h 62"/>
              <a:gd name="T74" fmla="*/ 93 w 93"/>
              <a:gd name="T75" fmla="*/ 62 h 62"/>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93" h="62">
                <a:moveTo>
                  <a:pt x="0" y="1"/>
                </a:moveTo>
                <a:lnTo>
                  <a:pt x="0" y="6"/>
                </a:lnTo>
                <a:lnTo>
                  <a:pt x="2" y="10"/>
                </a:lnTo>
                <a:lnTo>
                  <a:pt x="1" y="13"/>
                </a:lnTo>
                <a:lnTo>
                  <a:pt x="2" y="22"/>
                </a:lnTo>
                <a:lnTo>
                  <a:pt x="6" y="34"/>
                </a:lnTo>
                <a:lnTo>
                  <a:pt x="6" y="38"/>
                </a:lnTo>
                <a:lnTo>
                  <a:pt x="9" y="43"/>
                </a:lnTo>
                <a:lnTo>
                  <a:pt x="11" y="53"/>
                </a:lnTo>
                <a:lnTo>
                  <a:pt x="10" y="56"/>
                </a:lnTo>
                <a:lnTo>
                  <a:pt x="12" y="59"/>
                </a:lnTo>
                <a:lnTo>
                  <a:pt x="71" y="58"/>
                </a:lnTo>
                <a:lnTo>
                  <a:pt x="76" y="62"/>
                </a:lnTo>
                <a:lnTo>
                  <a:pt x="80" y="55"/>
                </a:lnTo>
                <a:lnTo>
                  <a:pt x="82" y="48"/>
                </a:lnTo>
                <a:lnTo>
                  <a:pt x="80" y="43"/>
                </a:lnTo>
                <a:lnTo>
                  <a:pt x="91" y="35"/>
                </a:lnTo>
                <a:lnTo>
                  <a:pt x="93" y="30"/>
                </a:lnTo>
                <a:lnTo>
                  <a:pt x="93" y="28"/>
                </a:lnTo>
                <a:lnTo>
                  <a:pt x="86" y="19"/>
                </a:lnTo>
                <a:lnTo>
                  <a:pt x="78" y="10"/>
                </a:lnTo>
                <a:lnTo>
                  <a:pt x="76" y="0"/>
                </a:lnTo>
                <a:lnTo>
                  <a:pt x="2" y="2"/>
                </a:lnTo>
                <a:lnTo>
                  <a:pt x="0" y="1"/>
                </a:lnTo>
                <a:close/>
              </a:path>
            </a:pathLst>
          </a:custGeom>
          <a:solidFill>
            <a:srgbClr val="DCEDC8"/>
          </a:solidFill>
          <a:ln w="15875">
            <a:solidFill>
              <a:srgbClr val="003F48"/>
            </a:solidFill>
            <a:prstDash val="solid"/>
            <a:round/>
            <a:headEnd/>
            <a:tailEnd/>
          </a:ln>
        </p:spPr>
        <p:txBody>
          <a:bodyPr/>
          <a:lstStyle/>
          <a:p>
            <a:endParaRPr lang="en-US"/>
          </a:p>
        </p:txBody>
      </p:sp>
      <p:sp>
        <p:nvSpPr>
          <p:cNvPr id="243718" name="New Mexico">
            <a:extLst>
              <a:ext uri="{FF2B5EF4-FFF2-40B4-BE49-F238E27FC236}">
                <a16:creationId xmlns:a16="http://schemas.microsoft.com/office/drawing/2014/main" id="{7945CFB4-2DF1-42B8-B977-874CDCF9F0A3}"/>
              </a:ext>
              <a:ext uri="{C183D7F6-B498-43B3-948B-1728B52AA6E4}">
                <adec:decorative xmlns:adec="http://schemas.microsoft.com/office/drawing/2017/decorative" val="1"/>
              </a:ext>
            </a:extLst>
          </p:cNvPr>
          <p:cNvSpPr>
            <a:spLocks noChangeAspect="1"/>
          </p:cNvSpPr>
          <p:nvPr/>
        </p:nvSpPr>
        <p:spPr bwMode="auto">
          <a:xfrm>
            <a:off x="3176588" y="3455988"/>
            <a:ext cx="865187" cy="871537"/>
          </a:xfrm>
          <a:custGeom>
            <a:avLst/>
            <a:gdLst>
              <a:gd name="T0" fmla="*/ 0 w 110"/>
              <a:gd name="T1" fmla="*/ 2147483646 h 112"/>
              <a:gd name="T2" fmla="*/ 2147483646 w 110"/>
              <a:gd name="T3" fmla="*/ 2147483646 h 112"/>
              <a:gd name="T4" fmla="*/ 2147483646 w 110"/>
              <a:gd name="T5" fmla="*/ 2147483646 h 112"/>
              <a:gd name="T6" fmla="*/ 2147483646 w 110"/>
              <a:gd name="T7" fmla="*/ 2147483646 h 112"/>
              <a:gd name="T8" fmla="*/ 2147483646 w 110"/>
              <a:gd name="T9" fmla="*/ 2147483646 h 112"/>
              <a:gd name="T10" fmla="*/ 2147483646 w 110"/>
              <a:gd name="T11" fmla="*/ 2147483646 h 112"/>
              <a:gd name="T12" fmla="*/ 2147483646 w 110"/>
              <a:gd name="T13" fmla="*/ 2147483646 h 112"/>
              <a:gd name="T14" fmla="*/ 2147483646 w 110"/>
              <a:gd name="T15" fmla="*/ 2147483646 h 112"/>
              <a:gd name="T16" fmla="*/ 2147483646 w 110"/>
              <a:gd name="T17" fmla="*/ 2147483646 h 112"/>
              <a:gd name="T18" fmla="*/ 2147483646 w 110"/>
              <a:gd name="T19" fmla="*/ 2147483646 h 112"/>
              <a:gd name="T20" fmla="*/ 2147483646 w 110"/>
              <a:gd name="T21" fmla="*/ 0 h 112"/>
              <a:gd name="T22" fmla="*/ 0 w 110"/>
              <a:gd name="T23" fmla="*/ 2147483646 h 112"/>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10"/>
              <a:gd name="T37" fmla="*/ 0 h 112"/>
              <a:gd name="T38" fmla="*/ 110 w 110"/>
              <a:gd name="T39" fmla="*/ 112 h 112"/>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10" h="112">
                <a:moveTo>
                  <a:pt x="0" y="110"/>
                </a:moveTo>
                <a:lnTo>
                  <a:pt x="14" y="112"/>
                </a:lnTo>
                <a:lnTo>
                  <a:pt x="15" y="104"/>
                </a:lnTo>
                <a:lnTo>
                  <a:pt x="43" y="108"/>
                </a:lnTo>
                <a:lnTo>
                  <a:pt x="41" y="104"/>
                </a:lnTo>
                <a:lnTo>
                  <a:pt x="46" y="104"/>
                </a:lnTo>
                <a:lnTo>
                  <a:pt x="101" y="109"/>
                </a:lnTo>
                <a:lnTo>
                  <a:pt x="109" y="21"/>
                </a:lnTo>
                <a:lnTo>
                  <a:pt x="110" y="11"/>
                </a:lnTo>
                <a:lnTo>
                  <a:pt x="63" y="6"/>
                </a:lnTo>
                <a:lnTo>
                  <a:pt x="16" y="0"/>
                </a:lnTo>
                <a:lnTo>
                  <a:pt x="0" y="110"/>
                </a:lnTo>
                <a:close/>
              </a:path>
            </a:pathLst>
          </a:custGeom>
          <a:solidFill>
            <a:srgbClr val="02818A"/>
          </a:solidFill>
          <a:ln w="15875">
            <a:solidFill>
              <a:srgbClr val="003F48"/>
            </a:solidFill>
            <a:prstDash val="solid"/>
            <a:round/>
            <a:headEnd/>
            <a:tailEnd/>
          </a:ln>
        </p:spPr>
        <p:txBody>
          <a:bodyPr/>
          <a:lstStyle/>
          <a:p>
            <a:endParaRPr lang="en-US"/>
          </a:p>
        </p:txBody>
      </p:sp>
      <p:sp>
        <p:nvSpPr>
          <p:cNvPr id="243719" name="Oklahoma">
            <a:extLst>
              <a:ext uri="{FF2B5EF4-FFF2-40B4-BE49-F238E27FC236}">
                <a16:creationId xmlns:a16="http://schemas.microsoft.com/office/drawing/2014/main" id="{3FB58E2D-B774-4BC2-89CE-82AD11C38D4C}"/>
              </a:ext>
              <a:ext uri="{C183D7F6-B498-43B3-948B-1728B52AA6E4}">
                <adec:decorative xmlns:adec="http://schemas.microsoft.com/office/drawing/2017/decorative" val="1"/>
              </a:ext>
            </a:extLst>
          </p:cNvPr>
          <p:cNvSpPr>
            <a:spLocks noChangeAspect="1"/>
          </p:cNvSpPr>
          <p:nvPr/>
        </p:nvSpPr>
        <p:spPr bwMode="auto">
          <a:xfrm>
            <a:off x="4033838" y="3541713"/>
            <a:ext cx="1049337" cy="546100"/>
          </a:xfrm>
          <a:custGeom>
            <a:avLst/>
            <a:gdLst>
              <a:gd name="T0" fmla="*/ 0 w 134"/>
              <a:gd name="T1" fmla="*/ 2147483646 h 70"/>
              <a:gd name="T2" fmla="*/ 2147483646 w 134"/>
              <a:gd name="T3" fmla="*/ 0 h 70"/>
              <a:gd name="T4" fmla="*/ 2147483646 w 134"/>
              <a:gd name="T5" fmla="*/ 2147483646 h 70"/>
              <a:gd name="T6" fmla="*/ 2147483646 w 134"/>
              <a:gd name="T7" fmla="*/ 2147483646 h 70"/>
              <a:gd name="T8" fmla="*/ 2147483646 w 134"/>
              <a:gd name="T9" fmla="*/ 2147483646 h 70"/>
              <a:gd name="T10" fmla="*/ 2147483646 w 134"/>
              <a:gd name="T11" fmla="*/ 2147483646 h 70"/>
              <a:gd name="T12" fmla="*/ 2147483646 w 134"/>
              <a:gd name="T13" fmla="*/ 2147483646 h 70"/>
              <a:gd name="T14" fmla="*/ 2147483646 w 134"/>
              <a:gd name="T15" fmla="*/ 2147483646 h 70"/>
              <a:gd name="T16" fmla="*/ 2147483646 w 134"/>
              <a:gd name="T17" fmla="*/ 2147483646 h 70"/>
              <a:gd name="T18" fmla="*/ 2147483646 w 134"/>
              <a:gd name="T19" fmla="*/ 2147483646 h 70"/>
              <a:gd name="T20" fmla="*/ 2147483646 w 134"/>
              <a:gd name="T21" fmla="*/ 2147483646 h 70"/>
              <a:gd name="T22" fmla="*/ 2147483646 w 134"/>
              <a:gd name="T23" fmla="*/ 2147483646 h 70"/>
              <a:gd name="T24" fmla="*/ 2147483646 w 134"/>
              <a:gd name="T25" fmla="*/ 2147483646 h 70"/>
              <a:gd name="T26" fmla="*/ 2147483646 w 134"/>
              <a:gd name="T27" fmla="*/ 2147483646 h 70"/>
              <a:gd name="T28" fmla="*/ 2147483646 w 134"/>
              <a:gd name="T29" fmla="*/ 2147483646 h 70"/>
              <a:gd name="T30" fmla="*/ 2147483646 w 134"/>
              <a:gd name="T31" fmla="*/ 2147483646 h 70"/>
              <a:gd name="T32" fmla="*/ 2147483646 w 134"/>
              <a:gd name="T33" fmla="*/ 2147483646 h 70"/>
              <a:gd name="T34" fmla="*/ 2147483646 w 134"/>
              <a:gd name="T35" fmla="*/ 2147483646 h 70"/>
              <a:gd name="T36" fmla="*/ 2147483646 w 134"/>
              <a:gd name="T37" fmla="*/ 2147483646 h 70"/>
              <a:gd name="T38" fmla="*/ 2147483646 w 134"/>
              <a:gd name="T39" fmla="*/ 2147483646 h 70"/>
              <a:gd name="T40" fmla="*/ 2147483646 w 134"/>
              <a:gd name="T41" fmla="*/ 2147483646 h 70"/>
              <a:gd name="T42" fmla="*/ 2147483646 w 134"/>
              <a:gd name="T43" fmla="*/ 2147483646 h 70"/>
              <a:gd name="T44" fmla="*/ 2147483646 w 134"/>
              <a:gd name="T45" fmla="*/ 2147483646 h 70"/>
              <a:gd name="T46" fmla="*/ 2147483646 w 134"/>
              <a:gd name="T47" fmla="*/ 2147483646 h 70"/>
              <a:gd name="T48" fmla="*/ 2147483646 w 134"/>
              <a:gd name="T49" fmla="*/ 2147483646 h 70"/>
              <a:gd name="T50" fmla="*/ 2147483646 w 134"/>
              <a:gd name="T51" fmla="*/ 2147483646 h 70"/>
              <a:gd name="T52" fmla="*/ 2147483646 w 134"/>
              <a:gd name="T53" fmla="*/ 2147483646 h 70"/>
              <a:gd name="T54" fmla="*/ 2147483646 w 134"/>
              <a:gd name="T55" fmla="*/ 2147483646 h 70"/>
              <a:gd name="T56" fmla="*/ 2147483646 w 134"/>
              <a:gd name="T57" fmla="*/ 2147483646 h 70"/>
              <a:gd name="T58" fmla="*/ 2147483646 w 134"/>
              <a:gd name="T59" fmla="*/ 2147483646 h 70"/>
              <a:gd name="T60" fmla="*/ 2147483646 w 134"/>
              <a:gd name="T61" fmla="*/ 2147483646 h 70"/>
              <a:gd name="T62" fmla="*/ 2147483646 w 134"/>
              <a:gd name="T63" fmla="*/ 2147483646 h 70"/>
              <a:gd name="T64" fmla="*/ 2147483646 w 134"/>
              <a:gd name="T65" fmla="*/ 2147483646 h 70"/>
              <a:gd name="T66" fmla="*/ 2147483646 w 134"/>
              <a:gd name="T67" fmla="*/ 2147483646 h 70"/>
              <a:gd name="T68" fmla="*/ 2147483646 w 134"/>
              <a:gd name="T69" fmla="*/ 2147483646 h 70"/>
              <a:gd name="T70" fmla="*/ 2147483646 w 134"/>
              <a:gd name="T71" fmla="*/ 2147483646 h 70"/>
              <a:gd name="T72" fmla="*/ 0 w 134"/>
              <a:gd name="T73" fmla="*/ 2147483646 h 70"/>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34"/>
              <a:gd name="T112" fmla="*/ 0 h 70"/>
              <a:gd name="T113" fmla="*/ 134 w 134"/>
              <a:gd name="T114" fmla="*/ 70 h 70"/>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34" h="70">
                <a:moveTo>
                  <a:pt x="0" y="10"/>
                </a:moveTo>
                <a:lnTo>
                  <a:pt x="1" y="0"/>
                </a:lnTo>
                <a:lnTo>
                  <a:pt x="15" y="1"/>
                </a:lnTo>
                <a:lnTo>
                  <a:pt x="81" y="4"/>
                </a:lnTo>
                <a:lnTo>
                  <a:pt x="131" y="4"/>
                </a:lnTo>
                <a:lnTo>
                  <a:pt x="131" y="14"/>
                </a:lnTo>
                <a:lnTo>
                  <a:pt x="134" y="36"/>
                </a:lnTo>
                <a:lnTo>
                  <a:pt x="134" y="70"/>
                </a:lnTo>
                <a:lnTo>
                  <a:pt x="129" y="69"/>
                </a:lnTo>
                <a:lnTo>
                  <a:pt x="123" y="64"/>
                </a:lnTo>
                <a:lnTo>
                  <a:pt x="120" y="65"/>
                </a:lnTo>
                <a:lnTo>
                  <a:pt x="112" y="66"/>
                </a:lnTo>
                <a:lnTo>
                  <a:pt x="103" y="69"/>
                </a:lnTo>
                <a:lnTo>
                  <a:pt x="100" y="66"/>
                </a:lnTo>
                <a:lnTo>
                  <a:pt x="95" y="67"/>
                </a:lnTo>
                <a:lnTo>
                  <a:pt x="94" y="64"/>
                </a:lnTo>
                <a:lnTo>
                  <a:pt x="91" y="66"/>
                </a:lnTo>
                <a:lnTo>
                  <a:pt x="91" y="69"/>
                </a:lnTo>
                <a:lnTo>
                  <a:pt x="90" y="65"/>
                </a:lnTo>
                <a:lnTo>
                  <a:pt x="87" y="67"/>
                </a:lnTo>
                <a:lnTo>
                  <a:pt x="82" y="63"/>
                </a:lnTo>
                <a:lnTo>
                  <a:pt x="79" y="66"/>
                </a:lnTo>
                <a:lnTo>
                  <a:pt x="77" y="65"/>
                </a:lnTo>
                <a:lnTo>
                  <a:pt x="75" y="60"/>
                </a:lnTo>
                <a:lnTo>
                  <a:pt x="71" y="60"/>
                </a:lnTo>
                <a:lnTo>
                  <a:pt x="70" y="61"/>
                </a:lnTo>
                <a:lnTo>
                  <a:pt x="67" y="59"/>
                </a:lnTo>
                <a:lnTo>
                  <a:pt x="65" y="60"/>
                </a:lnTo>
                <a:lnTo>
                  <a:pt x="62" y="58"/>
                </a:lnTo>
                <a:lnTo>
                  <a:pt x="58" y="58"/>
                </a:lnTo>
                <a:lnTo>
                  <a:pt x="58" y="55"/>
                </a:lnTo>
                <a:lnTo>
                  <a:pt x="56" y="53"/>
                </a:lnTo>
                <a:lnTo>
                  <a:pt x="54" y="55"/>
                </a:lnTo>
                <a:lnTo>
                  <a:pt x="50" y="54"/>
                </a:lnTo>
                <a:lnTo>
                  <a:pt x="45" y="51"/>
                </a:lnTo>
                <a:lnTo>
                  <a:pt x="47" y="13"/>
                </a:lnTo>
                <a:lnTo>
                  <a:pt x="0" y="10"/>
                </a:lnTo>
                <a:close/>
              </a:path>
            </a:pathLst>
          </a:custGeom>
          <a:solidFill>
            <a:srgbClr val="67A9CF"/>
          </a:solidFill>
          <a:ln w="15875">
            <a:solidFill>
              <a:srgbClr val="003F48"/>
            </a:solidFill>
            <a:prstDash val="solid"/>
            <a:round/>
            <a:headEnd/>
            <a:tailEnd/>
          </a:ln>
        </p:spPr>
        <p:txBody>
          <a:bodyPr/>
          <a:lstStyle/>
          <a:p>
            <a:endParaRPr lang="en-US"/>
          </a:p>
        </p:txBody>
      </p:sp>
      <p:sp>
        <p:nvSpPr>
          <p:cNvPr id="243720" name="Florida">
            <a:extLst>
              <a:ext uri="{FF2B5EF4-FFF2-40B4-BE49-F238E27FC236}">
                <a16:creationId xmlns:a16="http://schemas.microsoft.com/office/drawing/2014/main" id="{0AC4A70A-1E08-4316-938D-CBD969BABA21}"/>
              </a:ext>
              <a:ext uri="{C183D7F6-B498-43B3-948B-1728B52AA6E4}">
                <adec:decorative xmlns:adec="http://schemas.microsoft.com/office/drawing/2017/decorative" val="1"/>
              </a:ext>
            </a:extLst>
          </p:cNvPr>
          <p:cNvSpPr>
            <a:spLocks noChangeAspect="1"/>
          </p:cNvSpPr>
          <p:nvPr/>
        </p:nvSpPr>
        <p:spPr bwMode="auto">
          <a:xfrm>
            <a:off x="5994400" y="4397375"/>
            <a:ext cx="1106488" cy="831850"/>
          </a:xfrm>
          <a:custGeom>
            <a:avLst/>
            <a:gdLst>
              <a:gd name="T0" fmla="*/ 0 w 141"/>
              <a:gd name="T1" fmla="*/ 2147483646 h 107"/>
              <a:gd name="T2" fmla="*/ 2147483646 w 141"/>
              <a:gd name="T3" fmla="*/ 2147483646 h 107"/>
              <a:gd name="T4" fmla="*/ 2147483646 w 141"/>
              <a:gd name="T5" fmla="*/ 2147483646 h 107"/>
              <a:gd name="T6" fmla="*/ 2147483646 w 141"/>
              <a:gd name="T7" fmla="*/ 2147483646 h 107"/>
              <a:gd name="T8" fmla="*/ 2147483646 w 141"/>
              <a:gd name="T9" fmla="*/ 2147483646 h 107"/>
              <a:gd name="T10" fmla="*/ 2147483646 w 141"/>
              <a:gd name="T11" fmla="*/ 2147483646 h 107"/>
              <a:gd name="T12" fmla="*/ 2147483646 w 141"/>
              <a:gd name="T13" fmla="*/ 2147483646 h 107"/>
              <a:gd name="T14" fmla="*/ 2147483646 w 141"/>
              <a:gd name="T15" fmla="*/ 2147483646 h 107"/>
              <a:gd name="T16" fmla="*/ 2147483646 w 141"/>
              <a:gd name="T17" fmla="*/ 2147483646 h 107"/>
              <a:gd name="T18" fmla="*/ 2147483646 w 141"/>
              <a:gd name="T19" fmla="*/ 2147483646 h 107"/>
              <a:gd name="T20" fmla="*/ 2147483646 w 141"/>
              <a:gd name="T21" fmla="*/ 2147483646 h 107"/>
              <a:gd name="T22" fmla="*/ 2147483646 w 141"/>
              <a:gd name="T23" fmla="*/ 2147483646 h 107"/>
              <a:gd name="T24" fmla="*/ 2147483646 w 141"/>
              <a:gd name="T25" fmla="*/ 2147483646 h 107"/>
              <a:gd name="T26" fmla="*/ 2147483646 w 141"/>
              <a:gd name="T27" fmla="*/ 2147483646 h 107"/>
              <a:gd name="T28" fmla="*/ 2147483646 w 141"/>
              <a:gd name="T29" fmla="*/ 2147483646 h 107"/>
              <a:gd name="T30" fmla="*/ 2147483646 w 141"/>
              <a:gd name="T31" fmla="*/ 2147483646 h 107"/>
              <a:gd name="T32" fmla="*/ 2147483646 w 141"/>
              <a:gd name="T33" fmla="*/ 2147483646 h 107"/>
              <a:gd name="T34" fmla="*/ 2147483646 w 141"/>
              <a:gd name="T35" fmla="*/ 2147483646 h 107"/>
              <a:gd name="T36" fmla="*/ 2147483646 w 141"/>
              <a:gd name="T37" fmla="*/ 2147483646 h 107"/>
              <a:gd name="T38" fmla="*/ 2147483646 w 141"/>
              <a:gd name="T39" fmla="*/ 2147483646 h 107"/>
              <a:gd name="T40" fmla="*/ 2147483646 w 141"/>
              <a:gd name="T41" fmla="*/ 2147483646 h 107"/>
              <a:gd name="T42" fmla="*/ 2147483646 w 141"/>
              <a:gd name="T43" fmla="*/ 2147483646 h 107"/>
              <a:gd name="T44" fmla="*/ 2147483646 w 141"/>
              <a:gd name="T45" fmla="*/ 2147483646 h 107"/>
              <a:gd name="T46" fmla="*/ 2147483646 w 141"/>
              <a:gd name="T47" fmla="*/ 2147483646 h 107"/>
              <a:gd name="T48" fmla="*/ 2147483646 w 141"/>
              <a:gd name="T49" fmla="*/ 2147483646 h 107"/>
              <a:gd name="T50" fmla="*/ 2147483646 w 141"/>
              <a:gd name="T51" fmla="*/ 2147483646 h 107"/>
              <a:gd name="T52" fmla="*/ 2147483646 w 141"/>
              <a:gd name="T53" fmla="*/ 2147483646 h 107"/>
              <a:gd name="T54" fmla="*/ 2147483646 w 141"/>
              <a:gd name="T55" fmla="*/ 2147483646 h 107"/>
              <a:gd name="T56" fmla="*/ 2147483646 w 141"/>
              <a:gd name="T57" fmla="*/ 2147483646 h 107"/>
              <a:gd name="T58" fmla="*/ 2147483646 w 141"/>
              <a:gd name="T59" fmla="*/ 2147483646 h 107"/>
              <a:gd name="T60" fmla="*/ 2147483646 w 141"/>
              <a:gd name="T61" fmla="*/ 2147483646 h 107"/>
              <a:gd name="T62" fmla="*/ 2147483646 w 141"/>
              <a:gd name="T63" fmla="*/ 2147483646 h 107"/>
              <a:gd name="T64" fmla="*/ 2147483646 w 141"/>
              <a:gd name="T65" fmla="*/ 2147483646 h 107"/>
              <a:gd name="T66" fmla="*/ 2147483646 w 141"/>
              <a:gd name="T67" fmla="*/ 2147483646 h 107"/>
              <a:gd name="T68" fmla="*/ 2147483646 w 141"/>
              <a:gd name="T69" fmla="*/ 2147483646 h 107"/>
              <a:gd name="T70" fmla="*/ 2147483646 w 141"/>
              <a:gd name="T71" fmla="*/ 2147483646 h 107"/>
              <a:gd name="T72" fmla="*/ 2147483646 w 141"/>
              <a:gd name="T73" fmla="*/ 2147483646 h 107"/>
              <a:gd name="T74" fmla="*/ 2147483646 w 141"/>
              <a:gd name="T75" fmla="*/ 2147483646 h 107"/>
              <a:gd name="T76" fmla="*/ 2147483646 w 141"/>
              <a:gd name="T77" fmla="*/ 2147483646 h 107"/>
              <a:gd name="T78" fmla="*/ 2147483646 w 141"/>
              <a:gd name="T79" fmla="*/ 2147483646 h 107"/>
              <a:gd name="T80" fmla="*/ 2147483646 w 141"/>
              <a:gd name="T81" fmla="*/ 2147483646 h 107"/>
              <a:gd name="T82" fmla="*/ 2147483646 w 141"/>
              <a:gd name="T83" fmla="*/ 2147483646 h 107"/>
              <a:gd name="T84" fmla="*/ 2147483646 w 141"/>
              <a:gd name="T85" fmla="*/ 2147483646 h 107"/>
              <a:gd name="T86" fmla="*/ 2147483646 w 141"/>
              <a:gd name="T87" fmla="*/ 2147483646 h 107"/>
              <a:gd name="T88" fmla="*/ 2147483646 w 141"/>
              <a:gd name="T89" fmla="*/ 2147483646 h 107"/>
              <a:gd name="T90" fmla="*/ 2147483646 w 141"/>
              <a:gd name="T91" fmla="*/ 2147483646 h 107"/>
              <a:gd name="T92" fmla="*/ 2147483646 w 141"/>
              <a:gd name="T93" fmla="*/ 2147483646 h 107"/>
              <a:gd name="T94" fmla="*/ 2147483646 w 141"/>
              <a:gd name="T95" fmla="*/ 2147483646 h 107"/>
              <a:gd name="T96" fmla="*/ 2147483646 w 141"/>
              <a:gd name="T97" fmla="*/ 2147483646 h 107"/>
              <a:gd name="T98" fmla="*/ 2147483646 w 141"/>
              <a:gd name="T99" fmla="*/ 2147483646 h 107"/>
              <a:gd name="T100" fmla="*/ 2147483646 w 141"/>
              <a:gd name="T101" fmla="*/ 2147483646 h 107"/>
              <a:gd name="T102" fmla="*/ 2147483646 w 141"/>
              <a:gd name="T103" fmla="*/ 2147483646 h 107"/>
              <a:gd name="T104" fmla="*/ 2147483646 w 141"/>
              <a:gd name="T105" fmla="*/ 2147483646 h 107"/>
              <a:gd name="T106" fmla="*/ 2147483646 w 141"/>
              <a:gd name="T107" fmla="*/ 2147483646 h 107"/>
              <a:gd name="T108" fmla="*/ 0 w 141"/>
              <a:gd name="T109" fmla="*/ 2147483646 h 107"/>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41"/>
              <a:gd name="T166" fmla="*/ 0 h 107"/>
              <a:gd name="T167" fmla="*/ 141 w 141"/>
              <a:gd name="T168" fmla="*/ 107 h 107"/>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41" h="107">
                <a:moveTo>
                  <a:pt x="0" y="7"/>
                </a:moveTo>
                <a:lnTo>
                  <a:pt x="0" y="10"/>
                </a:lnTo>
                <a:lnTo>
                  <a:pt x="4" y="14"/>
                </a:lnTo>
                <a:lnTo>
                  <a:pt x="3" y="16"/>
                </a:lnTo>
                <a:lnTo>
                  <a:pt x="4" y="17"/>
                </a:lnTo>
                <a:lnTo>
                  <a:pt x="3" y="20"/>
                </a:lnTo>
                <a:lnTo>
                  <a:pt x="6" y="19"/>
                </a:lnTo>
                <a:lnTo>
                  <a:pt x="8" y="17"/>
                </a:lnTo>
                <a:lnTo>
                  <a:pt x="8" y="15"/>
                </a:lnTo>
                <a:lnTo>
                  <a:pt x="9" y="16"/>
                </a:lnTo>
                <a:lnTo>
                  <a:pt x="10" y="14"/>
                </a:lnTo>
                <a:lnTo>
                  <a:pt x="11" y="16"/>
                </a:lnTo>
                <a:lnTo>
                  <a:pt x="8" y="18"/>
                </a:lnTo>
                <a:lnTo>
                  <a:pt x="17" y="16"/>
                </a:lnTo>
                <a:lnTo>
                  <a:pt x="19" y="15"/>
                </a:lnTo>
                <a:lnTo>
                  <a:pt x="21" y="15"/>
                </a:lnTo>
                <a:lnTo>
                  <a:pt x="24" y="14"/>
                </a:lnTo>
                <a:lnTo>
                  <a:pt x="25" y="16"/>
                </a:lnTo>
                <a:lnTo>
                  <a:pt x="19" y="16"/>
                </a:lnTo>
                <a:lnTo>
                  <a:pt x="21" y="17"/>
                </a:lnTo>
                <a:lnTo>
                  <a:pt x="28" y="18"/>
                </a:lnTo>
                <a:lnTo>
                  <a:pt x="32" y="21"/>
                </a:lnTo>
                <a:lnTo>
                  <a:pt x="31" y="17"/>
                </a:lnTo>
                <a:lnTo>
                  <a:pt x="33" y="20"/>
                </a:lnTo>
                <a:lnTo>
                  <a:pt x="36" y="20"/>
                </a:lnTo>
                <a:lnTo>
                  <a:pt x="34" y="21"/>
                </a:lnTo>
                <a:lnTo>
                  <a:pt x="39" y="24"/>
                </a:lnTo>
                <a:lnTo>
                  <a:pt x="41" y="26"/>
                </a:lnTo>
                <a:lnTo>
                  <a:pt x="40" y="28"/>
                </a:lnTo>
                <a:lnTo>
                  <a:pt x="39" y="25"/>
                </a:lnTo>
                <a:lnTo>
                  <a:pt x="40" y="29"/>
                </a:lnTo>
                <a:lnTo>
                  <a:pt x="43" y="28"/>
                </a:lnTo>
                <a:lnTo>
                  <a:pt x="46" y="27"/>
                </a:lnTo>
                <a:lnTo>
                  <a:pt x="48" y="26"/>
                </a:lnTo>
                <a:lnTo>
                  <a:pt x="48" y="27"/>
                </a:lnTo>
                <a:lnTo>
                  <a:pt x="54" y="23"/>
                </a:lnTo>
                <a:lnTo>
                  <a:pt x="56" y="23"/>
                </a:lnTo>
                <a:lnTo>
                  <a:pt x="55" y="21"/>
                </a:lnTo>
                <a:lnTo>
                  <a:pt x="58" y="18"/>
                </a:lnTo>
                <a:lnTo>
                  <a:pt x="63" y="18"/>
                </a:lnTo>
                <a:lnTo>
                  <a:pt x="68" y="21"/>
                </a:lnTo>
                <a:lnTo>
                  <a:pt x="71" y="25"/>
                </a:lnTo>
                <a:lnTo>
                  <a:pt x="74" y="26"/>
                </a:lnTo>
                <a:lnTo>
                  <a:pt x="74" y="28"/>
                </a:lnTo>
                <a:lnTo>
                  <a:pt x="77" y="30"/>
                </a:lnTo>
                <a:lnTo>
                  <a:pt x="79" y="32"/>
                </a:lnTo>
                <a:lnTo>
                  <a:pt x="80" y="33"/>
                </a:lnTo>
                <a:lnTo>
                  <a:pt x="85" y="34"/>
                </a:lnTo>
                <a:lnTo>
                  <a:pt x="87" y="37"/>
                </a:lnTo>
                <a:lnTo>
                  <a:pt x="89" y="43"/>
                </a:lnTo>
                <a:lnTo>
                  <a:pt x="88" y="53"/>
                </a:lnTo>
                <a:lnTo>
                  <a:pt x="88" y="60"/>
                </a:lnTo>
                <a:lnTo>
                  <a:pt x="91" y="62"/>
                </a:lnTo>
                <a:lnTo>
                  <a:pt x="91" y="58"/>
                </a:lnTo>
                <a:lnTo>
                  <a:pt x="89" y="57"/>
                </a:lnTo>
                <a:lnTo>
                  <a:pt x="90" y="55"/>
                </a:lnTo>
                <a:lnTo>
                  <a:pt x="91" y="56"/>
                </a:lnTo>
                <a:lnTo>
                  <a:pt x="93" y="57"/>
                </a:lnTo>
                <a:lnTo>
                  <a:pt x="93" y="59"/>
                </a:lnTo>
                <a:lnTo>
                  <a:pt x="94" y="56"/>
                </a:lnTo>
                <a:lnTo>
                  <a:pt x="96" y="58"/>
                </a:lnTo>
                <a:lnTo>
                  <a:pt x="92" y="65"/>
                </a:lnTo>
                <a:lnTo>
                  <a:pt x="91" y="66"/>
                </a:lnTo>
                <a:lnTo>
                  <a:pt x="94" y="68"/>
                </a:lnTo>
                <a:lnTo>
                  <a:pt x="96" y="73"/>
                </a:lnTo>
                <a:lnTo>
                  <a:pt x="99" y="76"/>
                </a:lnTo>
                <a:lnTo>
                  <a:pt x="100" y="78"/>
                </a:lnTo>
                <a:lnTo>
                  <a:pt x="102" y="78"/>
                </a:lnTo>
                <a:lnTo>
                  <a:pt x="100" y="75"/>
                </a:lnTo>
                <a:lnTo>
                  <a:pt x="102" y="75"/>
                </a:lnTo>
                <a:lnTo>
                  <a:pt x="104" y="75"/>
                </a:lnTo>
                <a:lnTo>
                  <a:pt x="103" y="76"/>
                </a:lnTo>
                <a:lnTo>
                  <a:pt x="104" y="79"/>
                </a:lnTo>
                <a:lnTo>
                  <a:pt x="105" y="82"/>
                </a:lnTo>
                <a:lnTo>
                  <a:pt x="108" y="84"/>
                </a:lnTo>
                <a:lnTo>
                  <a:pt x="109" y="86"/>
                </a:lnTo>
                <a:lnTo>
                  <a:pt x="112" y="94"/>
                </a:lnTo>
                <a:lnTo>
                  <a:pt x="116" y="94"/>
                </a:lnTo>
                <a:lnTo>
                  <a:pt x="119" y="95"/>
                </a:lnTo>
                <a:lnTo>
                  <a:pt x="124" y="102"/>
                </a:lnTo>
                <a:lnTo>
                  <a:pt x="129" y="103"/>
                </a:lnTo>
                <a:lnTo>
                  <a:pt x="129" y="105"/>
                </a:lnTo>
                <a:lnTo>
                  <a:pt x="127" y="105"/>
                </a:lnTo>
                <a:lnTo>
                  <a:pt x="124" y="104"/>
                </a:lnTo>
                <a:lnTo>
                  <a:pt x="125" y="107"/>
                </a:lnTo>
                <a:lnTo>
                  <a:pt x="130" y="106"/>
                </a:lnTo>
                <a:lnTo>
                  <a:pt x="133" y="106"/>
                </a:lnTo>
                <a:lnTo>
                  <a:pt x="134" y="104"/>
                </a:lnTo>
                <a:lnTo>
                  <a:pt x="137" y="104"/>
                </a:lnTo>
                <a:lnTo>
                  <a:pt x="139" y="100"/>
                </a:lnTo>
                <a:lnTo>
                  <a:pt x="138" y="96"/>
                </a:lnTo>
                <a:lnTo>
                  <a:pt x="140" y="91"/>
                </a:lnTo>
                <a:lnTo>
                  <a:pt x="141" y="92"/>
                </a:lnTo>
                <a:lnTo>
                  <a:pt x="140" y="75"/>
                </a:lnTo>
                <a:lnTo>
                  <a:pt x="138" y="70"/>
                </a:lnTo>
                <a:lnTo>
                  <a:pt x="123" y="44"/>
                </a:lnTo>
                <a:lnTo>
                  <a:pt x="119" y="37"/>
                </a:lnTo>
                <a:lnTo>
                  <a:pt x="121" y="37"/>
                </a:lnTo>
                <a:lnTo>
                  <a:pt x="111" y="21"/>
                </a:lnTo>
                <a:lnTo>
                  <a:pt x="104" y="4"/>
                </a:lnTo>
                <a:lnTo>
                  <a:pt x="104" y="1"/>
                </a:lnTo>
                <a:lnTo>
                  <a:pt x="102" y="1"/>
                </a:lnTo>
                <a:lnTo>
                  <a:pt x="95" y="0"/>
                </a:lnTo>
                <a:lnTo>
                  <a:pt x="93" y="2"/>
                </a:lnTo>
                <a:lnTo>
                  <a:pt x="95" y="9"/>
                </a:lnTo>
                <a:lnTo>
                  <a:pt x="92" y="9"/>
                </a:lnTo>
                <a:lnTo>
                  <a:pt x="91" y="5"/>
                </a:lnTo>
                <a:lnTo>
                  <a:pt x="46" y="8"/>
                </a:lnTo>
                <a:lnTo>
                  <a:pt x="43" y="3"/>
                </a:lnTo>
                <a:lnTo>
                  <a:pt x="0" y="7"/>
                </a:lnTo>
                <a:close/>
              </a:path>
            </a:pathLst>
          </a:custGeom>
          <a:solidFill>
            <a:srgbClr val="67A9CF"/>
          </a:solidFill>
          <a:ln w="15875">
            <a:solidFill>
              <a:srgbClr val="003F48"/>
            </a:solidFill>
            <a:prstDash val="solid"/>
            <a:round/>
            <a:headEnd/>
            <a:tailEnd/>
          </a:ln>
        </p:spPr>
        <p:txBody>
          <a:bodyPr/>
          <a:lstStyle/>
          <a:p>
            <a:endParaRPr lang="en-US"/>
          </a:p>
        </p:txBody>
      </p:sp>
      <p:sp>
        <p:nvSpPr>
          <p:cNvPr id="243721" name="Freeform 9">
            <a:extLst>
              <a:ext uri="{FF2B5EF4-FFF2-40B4-BE49-F238E27FC236}">
                <a16:creationId xmlns:a16="http://schemas.microsoft.com/office/drawing/2014/main" id="{7D03EB6C-4E66-4C6C-AE45-CA4B29407E40}"/>
              </a:ext>
              <a:ext uri="{C183D7F6-B498-43B3-948B-1728B52AA6E4}">
                <adec:decorative xmlns:adec="http://schemas.microsoft.com/office/drawing/2017/decorative" val="1"/>
              </a:ext>
            </a:extLst>
          </p:cNvPr>
          <p:cNvSpPr>
            <a:spLocks noChangeAspect="1"/>
          </p:cNvSpPr>
          <p:nvPr/>
        </p:nvSpPr>
        <p:spPr bwMode="auto">
          <a:xfrm>
            <a:off x="6911975" y="5292725"/>
            <a:ext cx="53975" cy="36513"/>
          </a:xfrm>
          <a:custGeom>
            <a:avLst/>
            <a:gdLst>
              <a:gd name="T0" fmla="*/ 0 w 7"/>
              <a:gd name="T1" fmla="*/ 2147483646 h 5"/>
              <a:gd name="T2" fmla="*/ 0 w 7"/>
              <a:gd name="T3" fmla="*/ 2147483646 h 5"/>
              <a:gd name="T4" fmla="*/ 2147483646 w 7"/>
              <a:gd name="T5" fmla="*/ 2147483646 h 5"/>
              <a:gd name="T6" fmla="*/ 2147483646 w 7"/>
              <a:gd name="T7" fmla="*/ 0 h 5"/>
              <a:gd name="T8" fmla="*/ 2147483646 w 7"/>
              <a:gd name="T9" fmla="*/ 2147483646 h 5"/>
              <a:gd name="T10" fmla="*/ 2147483646 w 7"/>
              <a:gd name="T11" fmla="*/ 2147483646 h 5"/>
              <a:gd name="T12" fmla="*/ 2147483646 w 7"/>
              <a:gd name="T13" fmla="*/ 2147483646 h 5"/>
              <a:gd name="T14" fmla="*/ 2147483646 w 7"/>
              <a:gd name="T15" fmla="*/ 2147483646 h 5"/>
              <a:gd name="T16" fmla="*/ 0 w 7"/>
              <a:gd name="T17" fmla="*/ 2147483646 h 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7"/>
              <a:gd name="T28" fmla="*/ 0 h 5"/>
              <a:gd name="T29" fmla="*/ 7 w 7"/>
              <a:gd name="T30" fmla="*/ 5 h 5"/>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7" h="5">
                <a:moveTo>
                  <a:pt x="0" y="5"/>
                </a:moveTo>
                <a:lnTo>
                  <a:pt x="0" y="2"/>
                </a:lnTo>
                <a:lnTo>
                  <a:pt x="2" y="2"/>
                </a:lnTo>
                <a:lnTo>
                  <a:pt x="3" y="0"/>
                </a:lnTo>
                <a:lnTo>
                  <a:pt x="7" y="2"/>
                </a:lnTo>
                <a:lnTo>
                  <a:pt x="3" y="3"/>
                </a:lnTo>
                <a:lnTo>
                  <a:pt x="1" y="3"/>
                </a:lnTo>
                <a:lnTo>
                  <a:pt x="2" y="4"/>
                </a:lnTo>
                <a:lnTo>
                  <a:pt x="0" y="5"/>
                </a:lnTo>
                <a:close/>
              </a:path>
            </a:pathLst>
          </a:custGeom>
          <a:solidFill>
            <a:srgbClr val="FF6600"/>
          </a:solidFill>
          <a:ln w="15875">
            <a:solidFill>
              <a:srgbClr val="003F48"/>
            </a:solidFill>
            <a:prstDash val="solid"/>
            <a:round/>
            <a:headEnd/>
            <a:tailEnd/>
          </a:ln>
        </p:spPr>
        <p:txBody>
          <a:bodyPr/>
          <a:lstStyle/>
          <a:p>
            <a:endParaRPr lang="en-US"/>
          </a:p>
        </p:txBody>
      </p:sp>
      <p:sp>
        <p:nvSpPr>
          <p:cNvPr id="243722" name="Freeform 10">
            <a:extLst>
              <a:ext uri="{FF2B5EF4-FFF2-40B4-BE49-F238E27FC236}">
                <a16:creationId xmlns:a16="http://schemas.microsoft.com/office/drawing/2014/main" id="{2E2D3F7C-C917-45C9-A8B8-4FC987C64025}"/>
              </a:ext>
              <a:ext uri="{C183D7F6-B498-43B3-948B-1728B52AA6E4}">
                <adec:decorative xmlns:adec="http://schemas.microsoft.com/office/drawing/2017/decorative" val="1"/>
              </a:ext>
            </a:extLst>
          </p:cNvPr>
          <p:cNvSpPr>
            <a:spLocks noChangeAspect="1"/>
          </p:cNvSpPr>
          <p:nvPr/>
        </p:nvSpPr>
        <p:spPr bwMode="auto">
          <a:xfrm>
            <a:off x="6981825" y="5267325"/>
            <a:ext cx="49213" cy="31750"/>
          </a:xfrm>
          <a:custGeom>
            <a:avLst/>
            <a:gdLst>
              <a:gd name="T0" fmla="*/ 0 w 6"/>
              <a:gd name="T1" fmla="*/ 2147483646 h 4"/>
              <a:gd name="T2" fmla="*/ 2147483646 w 6"/>
              <a:gd name="T3" fmla="*/ 2147483646 h 4"/>
              <a:gd name="T4" fmla="*/ 2147483646 w 6"/>
              <a:gd name="T5" fmla="*/ 0 h 4"/>
              <a:gd name="T6" fmla="*/ 2147483646 w 6"/>
              <a:gd name="T7" fmla="*/ 2147483646 h 4"/>
              <a:gd name="T8" fmla="*/ 0 w 6"/>
              <a:gd name="T9" fmla="*/ 2147483646 h 4"/>
              <a:gd name="T10" fmla="*/ 0 60000 65536"/>
              <a:gd name="T11" fmla="*/ 0 60000 65536"/>
              <a:gd name="T12" fmla="*/ 0 60000 65536"/>
              <a:gd name="T13" fmla="*/ 0 60000 65536"/>
              <a:gd name="T14" fmla="*/ 0 60000 65536"/>
              <a:gd name="T15" fmla="*/ 0 w 6"/>
              <a:gd name="T16" fmla="*/ 0 h 4"/>
              <a:gd name="T17" fmla="*/ 6 w 6"/>
              <a:gd name="T18" fmla="*/ 4 h 4"/>
            </a:gdLst>
            <a:ahLst/>
            <a:cxnLst>
              <a:cxn ang="T10">
                <a:pos x="T0" y="T1"/>
              </a:cxn>
              <a:cxn ang="T11">
                <a:pos x="T2" y="T3"/>
              </a:cxn>
              <a:cxn ang="T12">
                <a:pos x="T4" y="T5"/>
              </a:cxn>
              <a:cxn ang="T13">
                <a:pos x="T6" y="T7"/>
              </a:cxn>
              <a:cxn ang="T14">
                <a:pos x="T8" y="T9"/>
              </a:cxn>
            </a:cxnLst>
            <a:rect l="T15" t="T16" r="T17" b="T18"/>
            <a:pathLst>
              <a:path w="6" h="4">
                <a:moveTo>
                  <a:pt x="0" y="4"/>
                </a:moveTo>
                <a:lnTo>
                  <a:pt x="1" y="4"/>
                </a:lnTo>
                <a:lnTo>
                  <a:pt x="6" y="0"/>
                </a:lnTo>
                <a:lnTo>
                  <a:pt x="2" y="3"/>
                </a:lnTo>
                <a:lnTo>
                  <a:pt x="0" y="4"/>
                </a:lnTo>
                <a:close/>
              </a:path>
            </a:pathLst>
          </a:custGeom>
          <a:solidFill>
            <a:srgbClr val="FF6600"/>
          </a:solidFill>
          <a:ln w="15875">
            <a:solidFill>
              <a:srgbClr val="003F48"/>
            </a:solidFill>
            <a:prstDash val="solid"/>
            <a:round/>
            <a:headEnd/>
            <a:tailEnd/>
          </a:ln>
        </p:spPr>
        <p:txBody>
          <a:bodyPr/>
          <a:lstStyle/>
          <a:p>
            <a:endParaRPr lang="en-US"/>
          </a:p>
        </p:txBody>
      </p:sp>
      <p:sp>
        <p:nvSpPr>
          <p:cNvPr id="243723" name="Freeform 11">
            <a:extLst>
              <a:ext uri="{FF2B5EF4-FFF2-40B4-BE49-F238E27FC236}">
                <a16:creationId xmlns:a16="http://schemas.microsoft.com/office/drawing/2014/main" id="{232C8BE6-7420-4083-9DF3-5F69A617B8C9}"/>
              </a:ext>
              <a:ext uri="{C183D7F6-B498-43B3-948B-1728B52AA6E4}">
                <adec:decorative xmlns:adec="http://schemas.microsoft.com/office/drawing/2017/decorative" val="1"/>
              </a:ext>
            </a:extLst>
          </p:cNvPr>
          <p:cNvSpPr>
            <a:spLocks noChangeAspect="1"/>
          </p:cNvSpPr>
          <p:nvPr/>
        </p:nvSpPr>
        <p:spPr bwMode="auto">
          <a:xfrm>
            <a:off x="7061200" y="5183188"/>
            <a:ext cx="31750" cy="53975"/>
          </a:xfrm>
          <a:custGeom>
            <a:avLst/>
            <a:gdLst>
              <a:gd name="T0" fmla="*/ 0 w 4"/>
              <a:gd name="T1" fmla="*/ 2147483646 h 7"/>
              <a:gd name="T2" fmla="*/ 2147483646 w 4"/>
              <a:gd name="T3" fmla="*/ 2147483646 h 7"/>
              <a:gd name="T4" fmla="*/ 2147483646 w 4"/>
              <a:gd name="T5" fmla="*/ 0 h 7"/>
              <a:gd name="T6" fmla="*/ 2147483646 w 4"/>
              <a:gd name="T7" fmla="*/ 2147483646 h 7"/>
              <a:gd name="T8" fmla="*/ 0 w 4"/>
              <a:gd name="T9" fmla="*/ 2147483646 h 7"/>
              <a:gd name="T10" fmla="*/ 0 60000 65536"/>
              <a:gd name="T11" fmla="*/ 0 60000 65536"/>
              <a:gd name="T12" fmla="*/ 0 60000 65536"/>
              <a:gd name="T13" fmla="*/ 0 60000 65536"/>
              <a:gd name="T14" fmla="*/ 0 60000 65536"/>
              <a:gd name="T15" fmla="*/ 0 w 4"/>
              <a:gd name="T16" fmla="*/ 0 h 7"/>
              <a:gd name="T17" fmla="*/ 4 w 4"/>
              <a:gd name="T18" fmla="*/ 7 h 7"/>
            </a:gdLst>
            <a:ahLst/>
            <a:cxnLst>
              <a:cxn ang="T10">
                <a:pos x="T0" y="T1"/>
              </a:cxn>
              <a:cxn ang="T11">
                <a:pos x="T2" y="T3"/>
              </a:cxn>
              <a:cxn ang="T12">
                <a:pos x="T4" y="T5"/>
              </a:cxn>
              <a:cxn ang="T13">
                <a:pos x="T6" y="T7"/>
              </a:cxn>
              <a:cxn ang="T14">
                <a:pos x="T8" y="T9"/>
              </a:cxn>
            </a:cxnLst>
            <a:rect l="T15" t="T16" r="T17" b="T18"/>
            <a:pathLst>
              <a:path w="4" h="7">
                <a:moveTo>
                  <a:pt x="0" y="7"/>
                </a:moveTo>
                <a:lnTo>
                  <a:pt x="2" y="5"/>
                </a:lnTo>
                <a:lnTo>
                  <a:pt x="4" y="0"/>
                </a:lnTo>
                <a:lnTo>
                  <a:pt x="3" y="2"/>
                </a:lnTo>
                <a:lnTo>
                  <a:pt x="0" y="7"/>
                </a:lnTo>
                <a:close/>
              </a:path>
            </a:pathLst>
          </a:custGeom>
          <a:solidFill>
            <a:srgbClr val="FF6600"/>
          </a:solidFill>
          <a:ln w="15875">
            <a:solidFill>
              <a:srgbClr val="003F48"/>
            </a:solidFill>
            <a:prstDash val="solid"/>
            <a:round/>
            <a:headEnd/>
            <a:tailEnd/>
          </a:ln>
        </p:spPr>
        <p:txBody>
          <a:bodyPr/>
          <a:lstStyle/>
          <a:p>
            <a:endParaRPr lang="en-US"/>
          </a:p>
        </p:txBody>
      </p:sp>
      <p:sp>
        <p:nvSpPr>
          <p:cNvPr id="243724" name="Michigan Upper">
            <a:extLst>
              <a:ext uri="{FF2B5EF4-FFF2-40B4-BE49-F238E27FC236}">
                <a16:creationId xmlns:a16="http://schemas.microsoft.com/office/drawing/2014/main" id="{83EEC81C-C8ED-4B96-9A73-9B12DB65251A}"/>
              </a:ext>
              <a:ext uri="{C183D7F6-B498-43B3-948B-1728B52AA6E4}">
                <adec:decorative xmlns:adec="http://schemas.microsoft.com/office/drawing/2017/decorative" val="1"/>
              </a:ext>
            </a:extLst>
          </p:cNvPr>
          <p:cNvSpPr>
            <a:spLocks noChangeAspect="1"/>
          </p:cNvSpPr>
          <p:nvPr/>
        </p:nvSpPr>
        <p:spPr bwMode="auto">
          <a:xfrm>
            <a:off x="5491163" y="1939925"/>
            <a:ext cx="708025" cy="357188"/>
          </a:xfrm>
          <a:custGeom>
            <a:avLst/>
            <a:gdLst>
              <a:gd name="T0" fmla="*/ 2147483646 w 90"/>
              <a:gd name="T1" fmla="*/ 2147483646 h 46"/>
              <a:gd name="T2" fmla="*/ 2147483646 w 90"/>
              <a:gd name="T3" fmla="*/ 2147483646 h 46"/>
              <a:gd name="T4" fmla="*/ 2147483646 w 90"/>
              <a:gd name="T5" fmla="*/ 2147483646 h 46"/>
              <a:gd name="T6" fmla="*/ 2147483646 w 90"/>
              <a:gd name="T7" fmla="*/ 2147483646 h 46"/>
              <a:gd name="T8" fmla="*/ 2147483646 w 90"/>
              <a:gd name="T9" fmla="*/ 2147483646 h 46"/>
              <a:gd name="T10" fmla="*/ 2147483646 w 90"/>
              <a:gd name="T11" fmla="*/ 2147483646 h 46"/>
              <a:gd name="T12" fmla="*/ 2147483646 w 90"/>
              <a:gd name="T13" fmla="*/ 2147483646 h 46"/>
              <a:gd name="T14" fmla="*/ 2147483646 w 90"/>
              <a:gd name="T15" fmla="*/ 2147483646 h 46"/>
              <a:gd name="T16" fmla="*/ 2147483646 w 90"/>
              <a:gd name="T17" fmla="*/ 2147483646 h 46"/>
              <a:gd name="T18" fmla="*/ 2147483646 w 90"/>
              <a:gd name="T19" fmla="*/ 2147483646 h 46"/>
              <a:gd name="T20" fmla="*/ 2147483646 w 90"/>
              <a:gd name="T21" fmla="*/ 2147483646 h 46"/>
              <a:gd name="T22" fmla="*/ 2147483646 w 90"/>
              <a:gd name="T23" fmla="*/ 2147483646 h 46"/>
              <a:gd name="T24" fmla="*/ 2147483646 w 90"/>
              <a:gd name="T25" fmla="*/ 2147483646 h 46"/>
              <a:gd name="T26" fmla="*/ 2147483646 w 90"/>
              <a:gd name="T27" fmla="*/ 2147483646 h 46"/>
              <a:gd name="T28" fmla="*/ 2147483646 w 90"/>
              <a:gd name="T29" fmla="*/ 2147483646 h 46"/>
              <a:gd name="T30" fmla="*/ 2147483646 w 90"/>
              <a:gd name="T31" fmla="*/ 2147483646 h 46"/>
              <a:gd name="T32" fmla="*/ 2147483646 w 90"/>
              <a:gd name="T33" fmla="*/ 2147483646 h 46"/>
              <a:gd name="T34" fmla="*/ 2147483646 w 90"/>
              <a:gd name="T35" fmla="*/ 2147483646 h 46"/>
              <a:gd name="T36" fmla="*/ 2147483646 w 90"/>
              <a:gd name="T37" fmla="*/ 2147483646 h 46"/>
              <a:gd name="T38" fmla="*/ 2147483646 w 90"/>
              <a:gd name="T39" fmla="*/ 2147483646 h 46"/>
              <a:gd name="T40" fmla="*/ 2147483646 w 90"/>
              <a:gd name="T41" fmla="*/ 2147483646 h 46"/>
              <a:gd name="T42" fmla="*/ 2147483646 w 90"/>
              <a:gd name="T43" fmla="*/ 2147483646 h 46"/>
              <a:gd name="T44" fmla="*/ 2147483646 w 90"/>
              <a:gd name="T45" fmla="*/ 2147483646 h 46"/>
              <a:gd name="T46" fmla="*/ 2147483646 w 90"/>
              <a:gd name="T47" fmla="*/ 2147483646 h 46"/>
              <a:gd name="T48" fmla="*/ 2147483646 w 90"/>
              <a:gd name="T49" fmla="*/ 2147483646 h 46"/>
              <a:gd name="T50" fmla="*/ 2147483646 w 90"/>
              <a:gd name="T51" fmla="*/ 2147483646 h 46"/>
              <a:gd name="T52" fmla="*/ 2147483646 w 90"/>
              <a:gd name="T53" fmla="*/ 2147483646 h 46"/>
              <a:gd name="T54" fmla="*/ 2147483646 w 90"/>
              <a:gd name="T55" fmla="*/ 2147483646 h 46"/>
              <a:gd name="T56" fmla="*/ 2147483646 w 90"/>
              <a:gd name="T57" fmla="*/ 2147483646 h 46"/>
              <a:gd name="T58" fmla="*/ 2147483646 w 90"/>
              <a:gd name="T59" fmla="*/ 2147483646 h 46"/>
              <a:gd name="T60" fmla="*/ 2147483646 w 90"/>
              <a:gd name="T61" fmla="*/ 2147483646 h 46"/>
              <a:gd name="T62" fmla="*/ 2147483646 w 90"/>
              <a:gd name="T63" fmla="*/ 0 h 46"/>
              <a:gd name="T64" fmla="*/ 2147483646 w 90"/>
              <a:gd name="T65" fmla="*/ 2147483646 h 46"/>
              <a:gd name="T66" fmla="*/ 2147483646 w 90"/>
              <a:gd name="T67" fmla="*/ 2147483646 h 46"/>
              <a:gd name="T68" fmla="*/ 2147483646 w 90"/>
              <a:gd name="T69" fmla="*/ 2147483646 h 46"/>
              <a:gd name="T70" fmla="*/ 2147483646 w 90"/>
              <a:gd name="T71" fmla="*/ 2147483646 h 46"/>
              <a:gd name="T72" fmla="*/ 2147483646 w 90"/>
              <a:gd name="T73" fmla="*/ 2147483646 h 46"/>
              <a:gd name="T74" fmla="*/ 0 w 90"/>
              <a:gd name="T75" fmla="*/ 2147483646 h 4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90"/>
              <a:gd name="T115" fmla="*/ 0 h 46"/>
              <a:gd name="T116" fmla="*/ 90 w 90"/>
              <a:gd name="T117" fmla="*/ 46 h 4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90" h="46">
                <a:moveTo>
                  <a:pt x="0" y="20"/>
                </a:moveTo>
                <a:lnTo>
                  <a:pt x="7" y="25"/>
                </a:lnTo>
                <a:lnTo>
                  <a:pt x="25" y="29"/>
                </a:lnTo>
                <a:lnTo>
                  <a:pt x="32" y="30"/>
                </a:lnTo>
                <a:lnTo>
                  <a:pt x="33" y="33"/>
                </a:lnTo>
                <a:lnTo>
                  <a:pt x="37" y="34"/>
                </a:lnTo>
                <a:lnTo>
                  <a:pt x="41" y="46"/>
                </a:lnTo>
                <a:lnTo>
                  <a:pt x="45" y="36"/>
                </a:lnTo>
                <a:lnTo>
                  <a:pt x="46" y="34"/>
                </a:lnTo>
                <a:lnTo>
                  <a:pt x="47" y="33"/>
                </a:lnTo>
                <a:lnTo>
                  <a:pt x="47" y="31"/>
                </a:lnTo>
                <a:lnTo>
                  <a:pt x="48" y="29"/>
                </a:lnTo>
                <a:lnTo>
                  <a:pt x="49" y="29"/>
                </a:lnTo>
                <a:lnTo>
                  <a:pt x="48" y="30"/>
                </a:lnTo>
                <a:lnTo>
                  <a:pt x="48" y="33"/>
                </a:lnTo>
                <a:lnTo>
                  <a:pt x="50" y="32"/>
                </a:lnTo>
                <a:lnTo>
                  <a:pt x="51" y="30"/>
                </a:lnTo>
                <a:lnTo>
                  <a:pt x="53" y="30"/>
                </a:lnTo>
                <a:lnTo>
                  <a:pt x="54" y="28"/>
                </a:lnTo>
                <a:lnTo>
                  <a:pt x="54" y="29"/>
                </a:lnTo>
                <a:lnTo>
                  <a:pt x="52" y="34"/>
                </a:lnTo>
                <a:lnTo>
                  <a:pt x="53" y="34"/>
                </a:lnTo>
                <a:lnTo>
                  <a:pt x="55" y="32"/>
                </a:lnTo>
                <a:lnTo>
                  <a:pt x="57" y="30"/>
                </a:lnTo>
                <a:lnTo>
                  <a:pt x="58" y="27"/>
                </a:lnTo>
                <a:lnTo>
                  <a:pt x="63" y="27"/>
                </a:lnTo>
                <a:lnTo>
                  <a:pt x="65" y="26"/>
                </a:lnTo>
                <a:lnTo>
                  <a:pt x="70" y="23"/>
                </a:lnTo>
                <a:lnTo>
                  <a:pt x="75" y="24"/>
                </a:lnTo>
                <a:lnTo>
                  <a:pt x="79" y="27"/>
                </a:lnTo>
                <a:lnTo>
                  <a:pt x="79" y="24"/>
                </a:lnTo>
                <a:lnTo>
                  <a:pt x="81" y="23"/>
                </a:lnTo>
                <a:lnTo>
                  <a:pt x="86" y="24"/>
                </a:lnTo>
                <a:lnTo>
                  <a:pt x="90" y="23"/>
                </a:lnTo>
                <a:lnTo>
                  <a:pt x="85" y="20"/>
                </a:lnTo>
                <a:lnTo>
                  <a:pt x="84" y="15"/>
                </a:lnTo>
                <a:lnTo>
                  <a:pt x="80" y="16"/>
                </a:lnTo>
                <a:lnTo>
                  <a:pt x="78" y="15"/>
                </a:lnTo>
                <a:lnTo>
                  <a:pt x="77" y="16"/>
                </a:lnTo>
                <a:lnTo>
                  <a:pt x="74" y="15"/>
                </a:lnTo>
                <a:lnTo>
                  <a:pt x="73" y="15"/>
                </a:lnTo>
                <a:lnTo>
                  <a:pt x="73" y="12"/>
                </a:lnTo>
                <a:lnTo>
                  <a:pt x="74" y="9"/>
                </a:lnTo>
                <a:lnTo>
                  <a:pt x="70" y="11"/>
                </a:lnTo>
                <a:lnTo>
                  <a:pt x="66" y="12"/>
                </a:lnTo>
                <a:lnTo>
                  <a:pt x="58" y="14"/>
                </a:lnTo>
                <a:lnTo>
                  <a:pt x="52" y="19"/>
                </a:lnTo>
                <a:lnTo>
                  <a:pt x="51" y="18"/>
                </a:lnTo>
                <a:lnTo>
                  <a:pt x="49" y="19"/>
                </a:lnTo>
                <a:lnTo>
                  <a:pt x="46" y="17"/>
                </a:lnTo>
                <a:lnTo>
                  <a:pt x="45" y="17"/>
                </a:lnTo>
                <a:lnTo>
                  <a:pt x="42" y="18"/>
                </a:lnTo>
                <a:lnTo>
                  <a:pt x="38" y="12"/>
                </a:lnTo>
                <a:lnTo>
                  <a:pt x="32" y="11"/>
                </a:lnTo>
                <a:lnTo>
                  <a:pt x="30" y="11"/>
                </a:lnTo>
                <a:lnTo>
                  <a:pt x="29" y="13"/>
                </a:lnTo>
                <a:lnTo>
                  <a:pt x="30" y="10"/>
                </a:lnTo>
                <a:lnTo>
                  <a:pt x="28" y="12"/>
                </a:lnTo>
                <a:lnTo>
                  <a:pt x="27" y="14"/>
                </a:lnTo>
                <a:lnTo>
                  <a:pt x="27" y="11"/>
                </a:lnTo>
                <a:lnTo>
                  <a:pt x="29" y="5"/>
                </a:lnTo>
                <a:lnTo>
                  <a:pt x="32" y="1"/>
                </a:lnTo>
                <a:lnTo>
                  <a:pt x="36" y="1"/>
                </a:lnTo>
                <a:lnTo>
                  <a:pt x="35" y="0"/>
                </a:lnTo>
                <a:lnTo>
                  <a:pt x="30" y="0"/>
                </a:lnTo>
                <a:lnTo>
                  <a:pt x="27" y="2"/>
                </a:lnTo>
                <a:lnTo>
                  <a:pt x="26" y="4"/>
                </a:lnTo>
                <a:lnTo>
                  <a:pt x="21" y="7"/>
                </a:lnTo>
                <a:lnTo>
                  <a:pt x="20" y="10"/>
                </a:lnTo>
                <a:lnTo>
                  <a:pt x="17" y="11"/>
                </a:lnTo>
                <a:lnTo>
                  <a:pt x="16" y="12"/>
                </a:lnTo>
                <a:lnTo>
                  <a:pt x="14" y="13"/>
                </a:lnTo>
                <a:lnTo>
                  <a:pt x="9" y="14"/>
                </a:lnTo>
                <a:lnTo>
                  <a:pt x="7" y="15"/>
                </a:lnTo>
                <a:lnTo>
                  <a:pt x="5" y="18"/>
                </a:lnTo>
                <a:lnTo>
                  <a:pt x="0" y="20"/>
                </a:lnTo>
                <a:close/>
              </a:path>
            </a:pathLst>
          </a:custGeom>
          <a:solidFill>
            <a:srgbClr val="67A9CF"/>
          </a:solidFill>
          <a:ln w="15875">
            <a:solidFill>
              <a:srgbClr val="003F48"/>
            </a:solidFill>
            <a:prstDash val="solid"/>
            <a:round/>
            <a:headEnd/>
            <a:tailEnd/>
          </a:ln>
        </p:spPr>
        <p:txBody>
          <a:bodyPr/>
          <a:lstStyle/>
          <a:p>
            <a:endParaRPr lang="en-US"/>
          </a:p>
        </p:txBody>
      </p:sp>
      <p:sp>
        <p:nvSpPr>
          <p:cNvPr id="243725" name="Michigan">
            <a:extLst>
              <a:ext uri="{FF2B5EF4-FFF2-40B4-BE49-F238E27FC236}">
                <a16:creationId xmlns:a16="http://schemas.microsoft.com/office/drawing/2014/main" id="{5EB49EED-59CE-4349-8BB2-D991FA47ACF5}"/>
              </a:ext>
              <a:ext uri="{C183D7F6-B498-43B3-948B-1728B52AA6E4}">
                <adec:decorative xmlns:adec="http://schemas.microsoft.com/office/drawing/2017/decorative" val="1"/>
              </a:ext>
            </a:extLst>
          </p:cNvPr>
          <p:cNvSpPr>
            <a:spLocks noChangeAspect="1"/>
          </p:cNvSpPr>
          <p:nvPr/>
        </p:nvSpPr>
        <p:spPr bwMode="auto">
          <a:xfrm>
            <a:off x="5946775" y="2157413"/>
            <a:ext cx="471488" cy="638175"/>
          </a:xfrm>
          <a:custGeom>
            <a:avLst/>
            <a:gdLst>
              <a:gd name="T0" fmla="*/ 0 w 60"/>
              <a:gd name="T1" fmla="*/ 2147483646 h 82"/>
              <a:gd name="T2" fmla="*/ 2147483646 w 60"/>
              <a:gd name="T3" fmla="*/ 2147483646 h 82"/>
              <a:gd name="T4" fmla="*/ 2147483646 w 60"/>
              <a:gd name="T5" fmla="*/ 2147483646 h 82"/>
              <a:gd name="T6" fmla="*/ 2147483646 w 60"/>
              <a:gd name="T7" fmla="*/ 2147483646 h 82"/>
              <a:gd name="T8" fmla="*/ 2147483646 w 60"/>
              <a:gd name="T9" fmla="*/ 2147483646 h 82"/>
              <a:gd name="T10" fmla="*/ 2147483646 w 60"/>
              <a:gd name="T11" fmla="*/ 2147483646 h 82"/>
              <a:gd name="T12" fmla="*/ 2147483646 w 60"/>
              <a:gd name="T13" fmla="*/ 2147483646 h 82"/>
              <a:gd name="T14" fmla="*/ 2147483646 w 60"/>
              <a:gd name="T15" fmla="*/ 2147483646 h 82"/>
              <a:gd name="T16" fmla="*/ 0 w 60"/>
              <a:gd name="T17" fmla="*/ 2147483646 h 82"/>
              <a:gd name="T18" fmla="*/ 2147483646 w 60"/>
              <a:gd name="T19" fmla="*/ 2147483646 h 82"/>
              <a:gd name="T20" fmla="*/ 2147483646 w 60"/>
              <a:gd name="T21" fmla="*/ 2147483646 h 82"/>
              <a:gd name="T22" fmla="*/ 2147483646 w 60"/>
              <a:gd name="T23" fmla="*/ 2147483646 h 82"/>
              <a:gd name="T24" fmla="*/ 2147483646 w 60"/>
              <a:gd name="T25" fmla="*/ 2147483646 h 82"/>
              <a:gd name="T26" fmla="*/ 2147483646 w 60"/>
              <a:gd name="T27" fmla="*/ 2147483646 h 82"/>
              <a:gd name="T28" fmla="*/ 2147483646 w 60"/>
              <a:gd name="T29" fmla="*/ 2147483646 h 82"/>
              <a:gd name="T30" fmla="*/ 2147483646 w 60"/>
              <a:gd name="T31" fmla="*/ 2147483646 h 82"/>
              <a:gd name="T32" fmla="*/ 2147483646 w 60"/>
              <a:gd name="T33" fmla="*/ 2147483646 h 82"/>
              <a:gd name="T34" fmla="*/ 2147483646 w 60"/>
              <a:gd name="T35" fmla="*/ 2147483646 h 82"/>
              <a:gd name="T36" fmla="*/ 2147483646 w 60"/>
              <a:gd name="T37" fmla="*/ 2147483646 h 82"/>
              <a:gd name="T38" fmla="*/ 2147483646 w 60"/>
              <a:gd name="T39" fmla="*/ 2147483646 h 82"/>
              <a:gd name="T40" fmla="*/ 2147483646 w 60"/>
              <a:gd name="T41" fmla="*/ 2147483646 h 82"/>
              <a:gd name="T42" fmla="*/ 2147483646 w 60"/>
              <a:gd name="T43" fmla="*/ 2147483646 h 82"/>
              <a:gd name="T44" fmla="*/ 2147483646 w 60"/>
              <a:gd name="T45" fmla="*/ 2147483646 h 82"/>
              <a:gd name="T46" fmla="*/ 2147483646 w 60"/>
              <a:gd name="T47" fmla="*/ 2147483646 h 82"/>
              <a:gd name="T48" fmla="*/ 2147483646 w 60"/>
              <a:gd name="T49" fmla="*/ 0 h 82"/>
              <a:gd name="T50" fmla="*/ 2147483646 w 60"/>
              <a:gd name="T51" fmla="*/ 2147483646 h 82"/>
              <a:gd name="T52" fmla="*/ 2147483646 w 60"/>
              <a:gd name="T53" fmla="*/ 2147483646 h 82"/>
              <a:gd name="T54" fmla="*/ 2147483646 w 60"/>
              <a:gd name="T55" fmla="*/ 2147483646 h 82"/>
              <a:gd name="T56" fmla="*/ 2147483646 w 60"/>
              <a:gd name="T57" fmla="*/ 2147483646 h 82"/>
              <a:gd name="T58" fmla="*/ 2147483646 w 60"/>
              <a:gd name="T59" fmla="*/ 2147483646 h 82"/>
              <a:gd name="T60" fmla="*/ 2147483646 w 60"/>
              <a:gd name="T61" fmla="*/ 2147483646 h 82"/>
              <a:gd name="T62" fmla="*/ 2147483646 w 60"/>
              <a:gd name="T63" fmla="*/ 2147483646 h 82"/>
              <a:gd name="T64" fmla="*/ 2147483646 w 60"/>
              <a:gd name="T65" fmla="*/ 2147483646 h 82"/>
              <a:gd name="T66" fmla="*/ 2147483646 w 60"/>
              <a:gd name="T67" fmla="*/ 2147483646 h 82"/>
              <a:gd name="T68" fmla="*/ 2147483646 w 60"/>
              <a:gd name="T69" fmla="*/ 2147483646 h 82"/>
              <a:gd name="T70" fmla="*/ 2147483646 w 60"/>
              <a:gd name="T71" fmla="*/ 2147483646 h 82"/>
              <a:gd name="T72" fmla="*/ 2147483646 w 60"/>
              <a:gd name="T73" fmla="*/ 2147483646 h 82"/>
              <a:gd name="T74" fmla="*/ 2147483646 w 60"/>
              <a:gd name="T75" fmla="*/ 2147483646 h 82"/>
              <a:gd name="T76" fmla="*/ 2147483646 w 60"/>
              <a:gd name="T77" fmla="*/ 2147483646 h 82"/>
              <a:gd name="T78" fmla="*/ 2147483646 w 60"/>
              <a:gd name="T79" fmla="*/ 2147483646 h 82"/>
              <a:gd name="T80" fmla="*/ 2147483646 w 60"/>
              <a:gd name="T81" fmla="*/ 2147483646 h 82"/>
              <a:gd name="T82" fmla="*/ 2147483646 w 60"/>
              <a:gd name="T83" fmla="*/ 2147483646 h 82"/>
              <a:gd name="T84" fmla="*/ 2147483646 w 60"/>
              <a:gd name="T85" fmla="*/ 2147483646 h 82"/>
              <a:gd name="T86" fmla="*/ 2147483646 w 60"/>
              <a:gd name="T87" fmla="*/ 2147483646 h 82"/>
              <a:gd name="T88" fmla="*/ 2147483646 w 60"/>
              <a:gd name="T89" fmla="*/ 2147483646 h 82"/>
              <a:gd name="T90" fmla="*/ 2147483646 w 60"/>
              <a:gd name="T91" fmla="*/ 2147483646 h 82"/>
              <a:gd name="T92" fmla="*/ 2147483646 w 60"/>
              <a:gd name="T93" fmla="*/ 2147483646 h 82"/>
              <a:gd name="T94" fmla="*/ 2147483646 w 60"/>
              <a:gd name="T95" fmla="*/ 2147483646 h 82"/>
              <a:gd name="T96" fmla="*/ 2147483646 w 60"/>
              <a:gd name="T97" fmla="*/ 2147483646 h 82"/>
              <a:gd name="T98" fmla="*/ 2147483646 w 60"/>
              <a:gd name="T99" fmla="*/ 2147483646 h 82"/>
              <a:gd name="T100" fmla="*/ 2147483646 w 60"/>
              <a:gd name="T101" fmla="*/ 2147483646 h 82"/>
              <a:gd name="T102" fmla="*/ 2147483646 w 60"/>
              <a:gd name="T103" fmla="*/ 2147483646 h 82"/>
              <a:gd name="T104" fmla="*/ 2147483646 w 60"/>
              <a:gd name="T105" fmla="*/ 2147483646 h 82"/>
              <a:gd name="T106" fmla="*/ 2147483646 w 60"/>
              <a:gd name="T107" fmla="*/ 2147483646 h 82"/>
              <a:gd name="T108" fmla="*/ 2147483646 w 60"/>
              <a:gd name="T109" fmla="*/ 2147483646 h 82"/>
              <a:gd name="T110" fmla="*/ 2147483646 w 60"/>
              <a:gd name="T111" fmla="*/ 2147483646 h 82"/>
              <a:gd name="T112" fmla="*/ 2147483646 w 60"/>
              <a:gd name="T113" fmla="*/ 2147483646 h 82"/>
              <a:gd name="T114" fmla="*/ 2147483646 w 60"/>
              <a:gd name="T115" fmla="*/ 2147483646 h 82"/>
              <a:gd name="T116" fmla="*/ 2147483646 w 60"/>
              <a:gd name="T117" fmla="*/ 2147483646 h 82"/>
              <a:gd name="T118" fmla="*/ 2147483646 w 60"/>
              <a:gd name="T119" fmla="*/ 2147483646 h 82"/>
              <a:gd name="T120" fmla="*/ 2147483646 w 60"/>
              <a:gd name="T121" fmla="*/ 2147483646 h 82"/>
              <a:gd name="T122" fmla="*/ 0 w 60"/>
              <a:gd name="T123" fmla="*/ 2147483646 h 82"/>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60"/>
              <a:gd name="T187" fmla="*/ 0 h 82"/>
              <a:gd name="T188" fmla="*/ 60 w 60"/>
              <a:gd name="T189" fmla="*/ 82 h 82"/>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60" h="82">
                <a:moveTo>
                  <a:pt x="0" y="82"/>
                </a:moveTo>
                <a:lnTo>
                  <a:pt x="5" y="72"/>
                </a:lnTo>
                <a:lnTo>
                  <a:pt x="6" y="68"/>
                </a:lnTo>
                <a:lnTo>
                  <a:pt x="7" y="61"/>
                </a:lnTo>
                <a:lnTo>
                  <a:pt x="5" y="55"/>
                </a:lnTo>
                <a:lnTo>
                  <a:pt x="2" y="48"/>
                </a:lnTo>
                <a:lnTo>
                  <a:pt x="1" y="45"/>
                </a:lnTo>
                <a:lnTo>
                  <a:pt x="2" y="41"/>
                </a:lnTo>
                <a:lnTo>
                  <a:pt x="0" y="37"/>
                </a:lnTo>
                <a:lnTo>
                  <a:pt x="2" y="34"/>
                </a:lnTo>
                <a:lnTo>
                  <a:pt x="3" y="27"/>
                </a:lnTo>
                <a:lnTo>
                  <a:pt x="3" y="24"/>
                </a:lnTo>
                <a:lnTo>
                  <a:pt x="5" y="22"/>
                </a:lnTo>
                <a:lnTo>
                  <a:pt x="5" y="19"/>
                </a:lnTo>
                <a:lnTo>
                  <a:pt x="8" y="18"/>
                </a:lnTo>
                <a:lnTo>
                  <a:pt x="12" y="13"/>
                </a:lnTo>
                <a:lnTo>
                  <a:pt x="11" y="21"/>
                </a:lnTo>
                <a:lnTo>
                  <a:pt x="14" y="19"/>
                </a:lnTo>
                <a:lnTo>
                  <a:pt x="14" y="12"/>
                </a:lnTo>
                <a:lnTo>
                  <a:pt x="17" y="9"/>
                </a:lnTo>
                <a:lnTo>
                  <a:pt x="19" y="8"/>
                </a:lnTo>
                <a:lnTo>
                  <a:pt x="17" y="7"/>
                </a:lnTo>
                <a:lnTo>
                  <a:pt x="16" y="5"/>
                </a:lnTo>
                <a:lnTo>
                  <a:pt x="18" y="1"/>
                </a:lnTo>
                <a:lnTo>
                  <a:pt x="21" y="0"/>
                </a:lnTo>
                <a:lnTo>
                  <a:pt x="28" y="2"/>
                </a:lnTo>
                <a:lnTo>
                  <a:pt x="31" y="5"/>
                </a:lnTo>
                <a:lnTo>
                  <a:pt x="39" y="7"/>
                </a:lnTo>
                <a:lnTo>
                  <a:pt x="40" y="9"/>
                </a:lnTo>
                <a:lnTo>
                  <a:pt x="43" y="12"/>
                </a:lnTo>
                <a:lnTo>
                  <a:pt x="40" y="12"/>
                </a:lnTo>
                <a:lnTo>
                  <a:pt x="40" y="14"/>
                </a:lnTo>
                <a:lnTo>
                  <a:pt x="43" y="17"/>
                </a:lnTo>
                <a:lnTo>
                  <a:pt x="44" y="23"/>
                </a:lnTo>
                <a:lnTo>
                  <a:pt x="44" y="26"/>
                </a:lnTo>
                <a:lnTo>
                  <a:pt x="41" y="30"/>
                </a:lnTo>
                <a:lnTo>
                  <a:pt x="40" y="32"/>
                </a:lnTo>
                <a:lnTo>
                  <a:pt x="37" y="34"/>
                </a:lnTo>
                <a:lnTo>
                  <a:pt x="37" y="35"/>
                </a:lnTo>
                <a:lnTo>
                  <a:pt x="37" y="40"/>
                </a:lnTo>
                <a:lnTo>
                  <a:pt x="40" y="42"/>
                </a:lnTo>
                <a:lnTo>
                  <a:pt x="43" y="38"/>
                </a:lnTo>
                <a:lnTo>
                  <a:pt x="46" y="33"/>
                </a:lnTo>
                <a:lnTo>
                  <a:pt x="50" y="31"/>
                </a:lnTo>
                <a:lnTo>
                  <a:pt x="54" y="33"/>
                </a:lnTo>
                <a:lnTo>
                  <a:pt x="56" y="37"/>
                </a:lnTo>
                <a:lnTo>
                  <a:pt x="59" y="47"/>
                </a:lnTo>
                <a:lnTo>
                  <a:pt x="60" y="51"/>
                </a:lnTo>
                <a:lnTo>
                  <a:pt x="59" y="53"/>
                </a:lnTo>
                <a:lnTo>
                  <a:pt x="60" y="57"/>
                </a:lnTo>
                <a:lnTo>
                  <a:pt x="58" y="59"/>
                </a:lnTo>
                <a:lnTo>
                  <a:pt x="57" y="57"/>
                </a:lnTo>
                <a:lnTo>
                  <a:pt x="56" y="58"/>
                </a:lnTo>
                <a:lnTo>
                  <a:pt x="55" y="62"/>
                </a:lnTo>
                <a:lnTo>
                  <a:pt x="55" y="64"/>
                </a:lnTo>
                <a:lnTo>
                  <a:pt x="52" y="66"/>
                </a:lnTo>
                <a:lnTo>
                  <a:pt x="52" y="71"/>
                </a:lnTo>
                <a:lnTo>
                  <a:pt x="50" y="73"/>
                </a:lnTo>
                <a:lnTo>
                  <a:pt x="49" y="77"/>
                </a:lnTo>
                <a:lnTo>
                  <a:pt x="29" y="80"/>
                </a:lnTo>
                <a:lnTo>
                  <a:pt x="28" y="79"/>
                </a:lnTo>
                <a:lnTo>
                  <a:pt x="0" y="82"/>
                </a:lnTo>
                <a:close/>
              </a:path>
            </a:pathLst>
          </a:custGeom>
          <a:solidFill>
            <a:srgbClr val="67A9CF"/>
          </a:solidFill>
          <a:ln w="15875">
            <a:solidFill>
              <a:srgbClr val="003F48"/>
            </a:solidFill>
            <a:prstDash val="solid"/>
            <a:round/>
            <a:headEnd/>
            <a:tailEnd/>
          </a:ln>
        </p:spPr>
        <p:txBody>
          <a:bodyPr/>
          <a:lstStyle/>
          <a:p>
            <a:endParaRPr lang="en-US"/>
          </a:p>
        </p:txBody>
      </p:sp>
      <p:sp>
        <p:nvSpPr>
          <p:cNvPr id="243726" name="New York">
            <a:extLst>
              <a:ext uri="{FF2B5EF4-FFF2-40B4-BE49-F238E27FC236}">
                <a16:creationId xmlns:a16="http://schemas.microsoft.com/office/drawing/2014/main" id="{C38DA77A-B343-404F-90F7-2142629E101B}"/>
              </a:ext>
              <a:ext uri="{C183D7F6-B498-43B3-948B-1728B52AA6E4}">
                <adec:decorative xmlns:adec="http://schemas.microsoft.com/office/drawing/2017/decorative" val="1"/>
              </a:ext>
            </a:extLst>
          </p:cNvPr>
          <p:cNvSpPr>
            <a:spLocks noChangeAspect="1"/>
          </p:cNvSpPr>
          <p:nvPr/>
        </p:nvSpPr>
        <p:spPr bwMode="auto">
          <a:xfrm>
            <a:off x="6731000" y="2063750"/>
            <a:ext cx="723900" cy="646113"/>
          </a:xfrm>
          <a:custGeom>
            <a:avLst/>
            <a:gdLst>
              <a:gd name="T0" fmla="*/ 0 w 92"/>
              <a:gd name="T1" fmla="*/ 2147483646 h 83"/>
              <a:gd name="T2" fmla="*/ 2147483646 w 92"/>
              <a:gd name="T3" fmla="*/ 2147483646 h 83"/>
              <a:gd name="T4" fmla="*/ 2147483646 w 92"/>
              <a:gd name="T5" fmla="*/ 2147483646 h 83"/>
              <a:gd name="T6" fmla="*/ 2147483646 w 92"/>
              <a:gd name="T7" fmla="*/ 2147483646 h 83"/>
              <a:gd name="T8" fmla="*/ 2147483646 w 92"/>
              <a:gd name="T9" fmla="*/ 2147483646 h 83"/>
              <a:gd name="T10" fmla="*/ 2147483646 w 92"/>
              <a:gd name="T11" fmla="*/ 2147483646 h 83"/>
              <a:gd name="T12" fmla="*/ 2147483646 w 92"/>
              <a:gd name="T13" fmla="*/ 2147483646 h 83"/>
              <a:gd name="T14" fmla="*/ 2147483646 w 92"/>
              <a:gd name="T15" fmla="*/ 2147483646 h 83"/>
              <a:gd name="T16" fmla="*/ 2147483646 w 92"/>
              <a:gd name="T17" fmla="*/ 2147483646 h 83"/>
              <a:gd name="T18" fmla="*/ 2147483646 w 92"/>
              <a:gd name="T19" fmla="*/ 2147483646 h 83"/>
              <a:gd name="T20" fmla="*/ 2147483646 w 92"/>
              <a:gd name="T21" fmla="*/ 2147483646 h 83"/>
              <a:gd name="T22" fmla="*/ 2147483646 w 92"/>
              <a:gd name="T23" fmla="*/ 2147483646 h 83"/>
              <a:gd name="T24" fmla="*/ 2147483646 w 92"/>
              <a:gd name="T25" fmla="*/ 2147483646 h 83"/>
              <a:gd name="T26" fmla="*/ 2147483646 w 92"/>
              <a:gd name="T27" fmla="*/ 2147483646 h 83"/>
              <a:gd name="T28" fmla="*/ 2147483646 w 92"/>
              <a:gd name="T29" fmla="*/ 2147483646 h 83"/>
              <a:gd name="T30" fmla="*/ 2147483646 w 92"/>
              <a:gd name="T31" fmla="*/ 2147483646 h 83"/>
              <a:gd name="T32" fmla="*/ 2147483646 w 92"/>
              <a:gd name="T33" fmla="*/ 2147483646 h 83"/>
              <a:gd name="T34" fmla="*/ 2147483646 w 92"/>
              <a:gd name="T35" fmla="*/ 0 h 83"/>
              <a:gd name="T36" fmla="*/ 2147483646 w 92"/>
              <a:gd name="T37" fmla="*/ 2147483646 h 83"/>
              <a:gd name="T38" fmla="*/ 2147483646 w 92"/>
              <a:gd name="T39" fmla="*/ 2147483646 h 83"/>
              <a:gd name="T40" fmla="*/ 2147483646 w 92"/>
              <a:gd name="T41" fmla="*/ 2147483646 h 83"/>
              <a:gd name="T42" fmla="*/ 2147483646 w 92"/>
              <a:gd name="T43" fmla="*/ 2147483646 h 83"/>
              <a:gd name="T44" fmla="*/ 2147483646 w 92"/>
              <a:gd name="T45" fmla="*/ 2147483646 h 83"/>
              <a:gd name="T46" fmla="*/ 2147483646 w 92"/>
              <a:gd name="T47" fmla="*/ 2147483646 h 83"/>
              <a:gd name="T48" fmla="*/ 2147483646 w 92"/>
              <a:gd name="T49" fmla="*/ 2147483646 h 83"/>
              <a:gd name="T50" fmla="*/ 2147483646 w 92"/>
              <a:gd name="T51" fmla="*/ 2147483646 h 83"/>
              <a:gd name="T52" fmla="*/ 2147483646 w 92"/>
              <a:gd name="T53" fmla="*/ 2147483646 h 83"/>
              <a:gd name="T54" fmla="*/ 2147483646 w 92"/>
              <a:gd name="T55" fmla="*/ 2147483646 h 83"/>
              <a:gd name="T56" fmla="*/ 2147483646 w 92"/>
              <a:gd name="T57" fmla="*/ 2147483646 h 83"/>
              <a:gd name="T58" fmla="*/ 2147483646 w 92"/>
              <a:gd name="T59" fmla="*/ 2147483646 h 83"/>
              <a:gd name="T60" fmla="*/ 2147483646 w 92"/>
              <a:gd name="T61" fmla="*/ 2147483646 h 83"/>
              <a:gd name="T62" fmla="*/ 2147483646 w 92"/>
              <a:gd name="T63" fmla="*/ 2147483646 h 83"/>
              <a:gd name="T64" fmla="*/ 2147483646 w 92"/>
              <a:gd name="T65" fmla="*/ 2147483646 h 83"/>
              <a:gd name="T66" fmla="*/ 2147483646 w 92"/>
              <a:gd name="T67" fmla="*/ 2147483646 h 83"/>
              <a:gd name="T68" fmla="*/ 2147483646 w 92"/>
              <a:gd name="T69" fmla="*/ 2147483646 h 83"/>
              <a:gd name="T70" fmla="*/ 2147483646 w 92"/>
              <a:gd name="T71" fmla="*/ 2147483646 h 83"/>
              <a:gd name="T72" fmla="*/ 2147483646 w 92"/>
              <a:gd name="T73" fmla="*/ 2147483646 h 83"/>
              <a:gd name="T74" fmla="*/ 2147483646 w 92"/>
              <a:gd name="T75" fmla="*/ 2147483646 h 83"/>
              <a:gd name="T76" fmla="*/ 2147483646 w 92"/>
              <a:gd name="T77" fmla="*/ 2147483646 h 83"/>
              <a:gd name="T78" fmla="*/ 2147483646 w 92"/>
              <a:gd name="T79" fmla="*/ 2147483646 h 83"/>
              <a:gd name="T80" fmla="*/ 2147483646 w 92"/>
              <a:gd name="T81" fmla="*/ 2147483646 h 83"/>
              <a:gd name="T82" fmla="*/ 2147483646 w 92"/>
              <a:gd name="T83" fmla="*/ 2147483646 h 83"/>
              <a:gd name="T84" fmla="*/ 2147483646 w 92"/>
              <a:gd name="T85" fmla="*/ 2147483646 h 83"/>
              <a:gd name="T86" fmla="*/ 2147483646 w 92"/>
              <a:gd name="T87" fmla="*/ 2147483646 h 83"/>
              <a:gd name="T88" fmla="*/ 2147483646 w 92"/>
              <a:gd name="T89" fmla="*/ 2147483646 h 83"/>
              <a:gd name="T90" fmla="*/ 2147483646 w 92"/>
              <a:gd name="T91" fmla="*/ 2147483646 h 83"/>
              <a:gd name="T92" fmla="*/ 2147483646 w 92"/>
              <a:gd name="T93" fmla="*/ 2147483646 h 83"/>
              <a:gd name="T94" fmla="*/ 2147483646 w 92"/>
              <a:gd name="T95" fmla="*/ 2147483646 h 83"/>
              <a:gd name="T96" fmla="*/ 2147483646 w 92"/>
              <a:gd name="T97" fmla="*/ 2147483646 h 83"/>
              <a:gd name="T98" fmla="*/ 2147483646 w 92"/>
              <a:gd name="T99" fmla="*/ 2147483646 h 83"/>
              <a:gd name="T100" fmla="*/ 2147483646 w 92"/>
              <a:gd name="T101" fmla="*/ 2147483646 h 83"/>
              <a:gd name="T102" fmla="*/ 2147483646 w 92"/>
              <a:gd name="T103" fmla="*/ 2147483646 h 83"/>
              <a:gd name="T104" fmla="*/ 0 w 92"/>
              <a:gd name="T105" fmla="*/ 2147483646 h 83"/>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92"/>
              <a:gd name="T160" fmla="*/ 0 h 83"/>
              <a:gd name="T161" fmla="*/ 92 w 92"/>
              <a:gd name="T162" fmla="*/ 83 h 83"/>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92" h="83">
                <a:moveTo>
                  <a:pt x="0" y="71"/>
                </a:moveTo>
                <a:lnTo>
                  <a:pt x="3" y="76"/>
                </a:lnTo>
                <a:lnTo>
                  <a:pt x="63" y="64"/>
                </a:lnTo>
                <a:lnTo>
                  <a:pt x="67" y="67"/>
                </a:lnTo>
                <a:lnTo>
                  <a:pt x="70" y="71"/>
                </a:lnTo>
                <a:lnTo>
                  <a:pt x="75" y="74"/>
                </a:lnTo>
                <a:lnTo>
                  <a:pt x="89" y="79"/>
                </a:lnTo>
                <a:lnTo>
                  <a:pt x="89" y="81"/>
                </a:lnTo>
                <a:lnTo>
                  <a:pt x="90" y="83"/>
                </a:lnTo>
                <a:lnTo>
                  <a:pt x="91" y="82"/>
                </a:lnTo>
                <a:lnTo>
                  <a:pt x="92" y="78"/>
                </a:lnTo>
                <a:lnTo>
                  <a:pt x="92" y="71"/>
                </a:lnTo>
                <a:lnTo>
                  <a:pt x="90" y="57"/>
                </a:lnTo>
                <a:lnTo>
                  <a:pt x="90" y="43"/>
                </a:lnTo>
                <a:lnTo>
                  <a:pt x="87" y="32"/>
                </a:lnTo>
                <a:lnTo>
                  <a:pt x="83" y="23"/>
                </a:lnTo>
                <a:lnTo>
                  <a:pt x="82" y="14"/>
                </a:lnTo>
                <a:lnTo>
                  <a:pt x="79" y="0"/>
                </a:lnTo>
                <a:lnTo>
                  <a:pt x="60" y="5"/>
                </a:lnTo>
                <a:lnTo>
                  <a:pt x="59" y="5"/>
                </a:lnTo>
                <a:lnTo>
                  <a:pt x="53" y="9"/>
                </a:lnTo>
                <a:lnTo>
                  <a:pt x="48" y="16"/>
                </a:lnTo>
                <a:lnTo>
                  <a:pt x="47" y="20"/>
                </a:lnTo>
                <a:lnTo>
                  <a:pt x="45" y="23"/>
                </a:lnTo>
                <a:lnTo>
                  <a:pt x="41" y="27"/>
                </a:lnTo>
                <a:lnTo>
                  <a:pt x="43" y="29"/>
                </a:lnTo>
                <a:lnTo>
                  <a:pt x="43" y="27"/>
                </a:lnTo>
                <a:lnTo>
                  <a:pt x="45" y="28"/>
                </a:lnTo>
                <a:lnTo>
                  <a:pt x="44" y="29"/>
                </a:lnTo>
                <a:lnTo>
                  <a:pt x="45" y="29"/>
                </a:lnTo>
                <a:lnTo>
                  <a:pt x="44" y="31"/>
                </a:lnTo>
                <a:lnTo>
                  <a:pt x="43" y="31"/>
                </a:lnTo>
                <a:lnTo>
                  <a:pt x="43" y="32"/>
                </a:lnTo>
                <a:lnTo>
                  <a:pt x="45" y="34"/>
                </a:lnTo>
                <a:lnTo>
                  <a:pt x="45" y="37"/>
                </a:lnTo>
                <a:lnTo>
                  <a:pt x="42" y="38"/>
                </a:lnTo>
                <a:lnTo>
                  <a:pt x="39" y="43"/>
                </a:lnTo>
                <a:lnTo>
                  <a:pt x="36" y="45"/>
                </a:lnTo>
                <a:lnTo>
                  <a:pt x="30" y="45"/>
                </a:lnTo>
                <a:lnTo>
                  <a:pt x="28" y="47"/>
                </a:lnTo>
                <a:lnTo>
                  <a:pt x="25" y="45"/>
                </a:lnTo>
                <a:lnTo>
                  <a:pt x="15" y="46"/>
                </a:lnTo>
                <a:lnTo>
                  <a:pt x="7" y="50"/>
                </a:lnTo>
                <a:lnTo>
                  <a:pt x="8" y="52"/>
                </a:lnTo>
                <a:lnTo>
                  <a:pt x="7" y="54"/>
                </a:lnTo>
                <a:lnTo>
                  <a:pt x="8" y="54"/>
                </a:lnTo>
                <a:lnTo>
                  <a:pt x="9" y="56"/>
                </a:lnTo>
                <a:lnTo>
                  <a:pt x="10" y="56"/>
                </a:lnTo>
                <a:lnTo>
                  <a:pt x="11" y="58"/>
                </a:lnTo>
                <a:lnTo>
                  <a:pt x="11" y="59"/>
                </a:lnTo>
                <a:lnTo>
                  <a:pt x="9" y="61"/>
                </a:lnTo>
                <a:lnTo>
                  <a:pt x="8" y="64"/>
                </a:lnTo>
                <a:lnTo>
                  <a:pt x="0" y="71"/>
                </a:lnTo>
                <a:close/>
              </a:path>
            </a:pathLst>
          </a:custGeom>
          <a:solidFill>
            <a:srgbClr val="67A9CF"/>
          </a:solidFill>
          <a:ln w="15875">
            <a:solidFill>
              <a:srgbClr val="003F48"/>
            </a:solidFill>
            <a:prstDash val="solid"/>
            <a:round/>
            <a:headEnd/>
            <a:tailEnd/>
          </a:ln>
        </p:spPr>
        <p:txBody>
          <a:bodyPr/>
          <a:lstStyle/>
          <a:p>
            <a:endParaRPr lang="en-US"/>
          </a:p>
        </p:txBody>
      </p:sp>
      <p:sp>
        <p:nvSpPr>
          <p:cNvPr id="243727" name="Freeform 15">
            <a:extLst>
              <a:ext uri="{FF2B5EF4-FFF2-40B4-BE49-F238E27FC236}">
                <a16:creationId xmlns:a16="http://schemas.microsoft.com/office/drawing/2014/main" id="{3864FD08-4ECE-42A3-9AF1-E7BE5217BEAF}"/>
              </a:ext>
              <a:ext uri="{C183D7F6-B498-43B3-948B-1728B52AA6E4}">
                <adec:decorative xmlns:adec="http://schemas.microsoft.com/office/drawing/2017/decorative" val="1"/>
              </a:ext>
            </a:extLst>
          </p:cNvPr>
          <p:cNvSpPr>
            <a:spLocks noChangeAspect="1"/>
          </p:cNvSpPr>
          <p:nvPr/>
        </p:nvSpPr>
        <p:spPr bwMode="auto">
          <a:xfrm>
            <a:off x="7405688" y="2733675"/>
            <a:ext cx="17462" cy="28575"/>
          </a:xfrm>
          <a:custGeom>
            <a:avLst/>
            <a:gdLst>
              <a:gd name="T0" fmla="*/ 0 w 2"/>
              <a:gd name="T1" fmla="*/ 2147483646 h 4"/>
              <a:gd name="T2" fmla="*/ 0 w 2"/>
              <a:gd name="T3" fmla="*/ 2147483646 h 4"/>
              <a:gd name="T4" fmla="*/ 2147483646 w 2"/>
              <a:gd name="T5" fmla="*/ 0 h 4"/>
              <a:gd name="T6" fmla="*/ 2147483646 w 2"/>
              <a:gd name="T7" fmla="*/ 2147483646 h 4"/>
              <a:gd name="T8" fmla="*/ 2147483646 w 2"/>
              <a:gd name="T9" fmla="*/ 2147483646 h 4"/>
              <a:gd name="T10" fmla="*/ 0 w 2"/>
              <a:gd name="T11" fmla="*/ 2147483646 h 4"/>
              <a:gd name="T12" fmla="*/ 0 60000 65536"/>
              <a:gd name="T13" fmla="*/ 0 60000 65536"/>
              <a:gd name="T14" fmla="*/ 0 60000 65536"/>
              <a:gd name="T15" fmla="*/ 0 60000 65536"/>
              <a:gd name="T16" fmla="*/ 0 60000 65536"/>
              <a:gd name="T17" fmla="*/ 0 60000 65536"/>
              <a:gd name="T18" fmla="*/ 0 w 2"/>
              <a:gd name="T19" fmla="*/ 0 h 4"/>
              <a:gd name="T20" fmla="*/ 2 w 2"/>
              <a:gd name="T21" fmla="*/ 4 h 4"/>
            </a:gdLst>
            <a:ahLst/>
            <a:cxnLst>
              <a:cxn ang="T12">
                <a:pos x="T0" y="T1"/>
              </a:cxn>
              <a:cxn ang="T13">
                <a:pos x="T2" y="T3"/>
              </a:cxn>
              <a:cxn ang="T14">
                <a:pos x="T4" y="T5"/>
              </a:cxn>
              <a:cxn ang="T15">
                <a:pos x="T6" y="T7"/>
              </a:cxn>
              <a:cxn ang="T16">
                <a:pos x="T8" y="T9"/>
              </a:cxn>
              <a:cxn ang="T17">
                <a:pos x="T10" y="T11"/>
              </a:cxn>
            </a:cxnLst>
            <a:rect l="T18" t="T19" r="T20" b="T21"/>
            <a:pathLst>
              <a:path w="2" h="4">
                <a:moveTo>
                  <a:pt x="0" y="4"/>
                </a:moveTo>
                <a:lnTo>
                  <a:pt x="0" y="2"/>
                </a:lnTo>
                <a:lnTo>
                  <a:pt x="1" y="0"/>
                </a:lnTo>
                <a:lnTo>
                  <a:pt x="2" y="1"/>
                </a:lnTo>
                <a:lnTo>
                  <a:pt x="1" y="3"/>
                </a:lnTo>
                <a:lnTo>
                  <a:pt x="0" y="4"/>
                </a:lnTo>
                <a:close/>
              </a:path>
            </a:pathLst>
          </a:custGeom>
          <a:noFill/>
          <a:ln w="15875">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43728" name="Freeform 16">
            <a:extLst>
              <a:ext uri="{FF2B5EF4-FFF2-40B4-BE49-F238E27FC236}">
                <a16:creationId xmlns:a16="http://schemas.microsoft.com/office/drawing/2014/main" id="{8F8813EA-9914-4E42-BE1F-01A74DCB1379}"/>
              </a:ext>
              <a:ext uri="{C183D7F6-B498-43B3-948B-1728B52AA6E4}">
                <adec:decorative xmlns:adec="http://schemas.microsoft.com/office/drawing/2017/decorative" val="1"/>
              </a:ext>
            </a:extLst>
          </p:cNvPr>
          <p:cNvSpPr>
            <a:spLocks noChangeAspect="1"/>
          </p:cNvSpPr>
          <p:nvPr/>
        </p:nvSpPr>
        <p:spPr bwMode="auto">
          <a:xfrm>
            <a:off x="7431088" y="2608263"/>
            <a:ext cx="217487" cy="141287"/>
          </a:xfrm>
          <a:custGeom>
            <a:avLst/>
            <a:gdLst>
              <a:gd name="T0" fmla="*/ 0 w 28"/>
              <a:gd name="T1" fmla="*/ 2147483646 h 18"/>
              <a:gd name="T2" fmla="*/ 0 w 28"/>
              <a:gd name="T3" fmla="*/ 2147483646 h 18"/>
              <a:gd name="T4" fmla="*/ 2147483646 w 28"/>
              <a:gd name="T5" fmla="*/ 2147483646 h 18"/>
              <a:gd name="T6" fmla="*/ 2147483646 w 28"/>
              <a:gd name="T7" fmla="*/ 2147483646 h 18"/>
              <a:gd name="T8" fmla="*/ 2147483646 w 28"/>
              <a:gd name="T9" fmla="*/ 2147483646 h 18"/>
              <a:gd name="T10" fmla="*/ 2147483646 w 28"/>
              <a:gd name="T11" fmla="*/ 2147483646 h 18"/>
              <a:gd name="T12" fmla="*/ 2147483646 w 28"/>
              <a:gd name="T13" fmla="*/ 2147483646 h 18"/>
              <a:gd name="T14" fmla="*/ 2147483646 w 28"/>
              <a:gd name="T15" fmla="*/ 2147483646 h 18"/>
              <a:gd name="T16" fmla="*/ 2147483646 w 28"/>
              <a:gd name="T17" fmla="*/ 2147483646 h 18"/>
              <a:gd name="T18" fmla="*/ 2147483646 w 28"/>
              <a:gd name="T19" fmla="*/ 2147483646 h 18"/>
              <a:gd name="T20" fmla="*/ 2147483646 w 28"/>
              <a:gd name="T21" fmla="*/ 2147483646 h 18"/>
              <a:gd name="T22" fmla="*/ 2147483646 w 28"/>
              <a:gd name="T23" fmla="*/ 2147483646 h 18"/>
              <a:gd name="T24" fmla="*/ 2147483646 w 28"/>
              <a:gd name="T25" fmla="*/ 2147483646 h 18"/>
              <a:gd name="T26" fmla="*/ 2147483646 w 28"/>
              <a:gd name="T27" fmla="*/ 2147483646 h 18"/>
              <a:gd name="T28" fmla="*/ 2147483646 w 28"/>
              <a:gd name="T29" fmla="*/ 2147483646 h 18"/>
              <a:gd name="T30" fmla="*/ 2147483646 w 28"/>
              <a:gd name="T31" fmla="*/ 2147483646 h 18"/>
              <a:gd name="T32" fmla="*/ 2147483646 w 28"/>
              <a:gd name="T33" fmla="*/ 2147483646 h 18"/>
              <a:gd name="T34" fmla="*/ 2147483646 w 28"/>
              <a:gd name="T35" fmla="*/ 2147483646 h 18"/>
              <a:gd name="T36" fmla="*/ 2147483646 w 28"/>
              <a:gd name="T37" fmla="*/ 2147483646 h 18"/>
              <a:gd name="T38" fmla="*/ 2147483646 w 28"/>
              <a:gd name="T39" fmla="*/ 2147483646 h 18"/>
              <a:gd name="T40" fmla="*/ 2147483646 w 28"/>
              <a:gd name="T41" fmla="*/ 2147483646 h 18"/>
              <a:gd name="T42" fmla="*/ 2147483646 w 28"/>
              <a:gd name="T43" fmla="*/ 2147483646 h 18"/>
              <a:gd name="T44" fmla="*/ 2147483646 w 28"/>
              <a:gd name="T45" fmla="*/ 2147483646 h 18"/>
              <a:gd name="T46" fmla="*/ 2147483646 w 28"/>
              <a:gd name="T47" fmla="*/ 2147483646 h 18"/>
              <a:gd name="T48" fmla="*/ 2147483646 w 28"/>
              <a:gd name="T49" fmla="*/ 2147483646 h 18"/>
              <a:gd name="T50" fmla="*/ 2147483646 w 28"/>
              <a:gd name="T51" fmla="*/ 2147483646 h 18"/>
              <a:gd name="T52" fmla="*/ 2147483646 w 28"/>
              <a:gd name="T53" fmla="*/ 2147483646 h 18"/>
              <a:gd name="T54" fmla="*/ 2147483646 w 28"/>
              <a:gd name="T55" fmla="*/ 2147483646 h 18"/>
              <a:gd name="T56" fmla="*/ 2147483646 w 28"/>
              <a:gd name="T57" fmla="*/ 2147483646 h 18"/>
              <a:gd name="T58" fmla="*/ 2147483646 w 28"/>
              <a:gd name="T59" fmla="*/ 2147483646 h 18"/>
              <a:gd name="T60" fmla="*/ 2147483646 w 28"/>
              <a:gd name="T61" fmla="*/ 2147483646 h 18"/>
              <a:gd name="T62" fmla="*/ 2147483646 w 28"/>
              <a:gd name="T63" fmla="*/ 2147483646 h 18"/>
              <a:gd name="T64" fmla="*/ 2147483646 w 28"/>
              <a:gd name="T65" fmla="*/ 0 h 18"/>
              <a:gd name="T66" fmla="*/ 2147483646 w 28"/>
              <a:gd name="T67" fmla="*/ 0 h 18"/>
              <a:gd name="T68" fmla="*/ 2147483646 w 28"/>
              <a:gd name="T69" fmla="*/ 2147483646 h 18"/>
              <a:gd name="T70" fmla="*/ 2147483646 w 28"/>
              <a:gd name="T71" fmla="*/ 2147483646 h 18"/>
              <a:gd name="T72" fmla="*/ 2147483646 w 28"/>
              <a:gd name="T73" fmla="*/ 2147483646 h 18"/>
              <a:gd name="T74" fmla="*/ 2147483646 w 28"/>
              <a:gd name="T75" fmla="*/ 2147483646 h 18"/>
              <a:gd name="T76" fmla="*/ 2147483646 w 28"/>
              <a:gd name="T77" fmla="*/ 2147483646 h 18"/>
              <a:gd name="T78" fmla="*/ 2147483646 w 28"/>
              <a:gd name="T79" fmla="*/ 2147483646 h 18"/>
              <a:gd name="T80" fmla="*/ 2147483646 w 28"/>
              <a:gd name="T81" fmla="*/ 2147483646 h 18"/>
              <a:gd name="T82" fmla="*/ 2147483646 w 28"/>
              <a:gd name="T83" fmla="*/ 2147483646 h 18"/>
              <a:gd name="T84" fmla="*/ 2147483646 w 28"/>
              <a:gd name="T85" fmla="*/ 2147483646 h 18"/>
              <a:gd name="T86" fmla="*/ 2147483646 w 28"/>
              <a:gd name="T87" fmla="*/ 2147483646 h 18"/>
              <a:gd name="T88" fmla="*/ 2147483646 w 28"/>
              <a:gd name="T89" fmla="*/ 2147483646 h 18"/>
              <a:gd name="T90" fmla="*/ 2147483646 w 28"/>
              <a:gd name="T91" fmla="*/ 2147483646 h 18"/>
              <a:gd name="T92" fmla="*/ 2147483646 w 28"/>
              <a:gd name="T93" fmla="*/ 2147483646 h 18"/>
              <a:gd name="T94" fmla="*/ 0 w 28"/>
              <a:gd name="T95" fmla="*/ 2147483646 h 18"/>
              <a:gd name="T96" fmla="*/ 0 w 28"/>
              <a:gd name="T97" fmla="*/ 2147483646 h 18"/>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28"/>
              <a:gd name="T148" fmla="*/ 0 h 18"/>
              <a:gd name="T149" fmla="*/ 28 w 28"/>
              <a:gd name="T150" fmla="*/ 18 h 18"/>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28" h="18">
                <a:moveTo>
                  <a:pt x="0" y="16"/>
                </a:moveTo>
                <a:lnTo>
                  <a:pt x="0" y="17"/>
                </a:lnTo>
                <a:lnTo>
                  <a:pt x="1" y="18"/>
                </a:lnTo>
                <a:lnTo>
                  <a:pt x="2" y="16"/>
                </a:lnTo>
                <a:lnTo>
                  <a:pt x="3" y="16"/>
                </a:lnTo>
                <a:lnTo>
                  <a:pt x="4" y="16"/>
                </a:lnTo>
                <a:lnTo>
                  <a:pt x="2" y="18"/>
                </a:lnTo>
                <a:lnTo>
                  <a:pt x="5" y="17"/>
                </a:lnTo>
                <a:lnTo>
                  <a:pt x="5" y="16"/>
                </a:lnTo>
                <a:lnTo>
                  <a:pt x="9" y="14"/>
                </a:lnTo>
                <a:lnTo>
                  <a:pt x="12" y="12"/>
                </a:lnTo>
                <a:lnTo>
                  <a:pt x="16" y="10"/>
                </a:lnTo>
                <a:lnTo>
                  <a:pt x="18" y="9"/>
                </a:lnTo>
                <a:lnTo>
                  <a:pt x="13" y="13"/>
                </a:lnTo>
                <a:lnTo>
                  <a:pt x="11" y="14"/>
                </a:lnTo>
                <a:lnTo>
                  <a:pt x="12" y="14"/>
                </a:lnTo>
                <a:lnTo>
                  <a:pt x="14" y="13"/>
                </a:lnTo>
                <a:lnTo>
                  <a:pt x="23" y="6"/>
                </a:lnTo>
                <a:lnTo>
                  <a:pt x="24" y="5"/>
                </a:lnTo>
                <a:lnTo>
                  <a:pt x="28" y="1"/>
                </a:lnTo>
                <a:lnTo>
                  <a:pt x="26" y="3"/>
                </a:lnTo>
                <a:lnTo>
                  <a:pt x="25" y="2"/>
                </a:lnTo>
                <a:lnTo>
                  <a:pt x="23" y="3"/>
                </a:lnTo>
                <a:lnTo>
                  <a:pt x="22" y="3"/>
                </a:lnTo>
                <a:lnTo>
                  <a:pt x="21" y="7"/>
                </a:lnTo>
                <a:lnTo>
                  <a:pt x="20" y="6"/>
                </a:lnTo>
                <a:lnTo>
                  <a:pt x="18" y="6"/>
                </a:lnTo>
                <a:lnTo>
                  <a:pt x="21" y="3"/>
                </a:lnTo>
                <a:lnTo>
                  <a:pt x="23" y="0"/>
                </a:lnTo>
                <a:lnTo>
                  <a:pt x="22" y="0"/>
                </a:lnTo>
                <a:lnTo>
                  <a:pt x="18" y="5"/>
                </a:lnTo>
                <a:lnTo>
                  <a:pt x="14" y="7"/>
                </a:lnTo>
                <a:lnTo>
                  <a:pt x="11" y="7"/>
                </a:lnTo>
                <a:lnTo>
                  <a:pt x="11" y="8"/>
                </a:lnTo>
                <a:lnTo>
                  <a:pt x="8" y="9"/>
                </a:lnTo>
                <a:lnTo>
                  <a:pt x="6" y="9"/>
                </a:lnTo>
                <a:lnTo>
                  <a:pt x="6" y="10"/>
                </a:lnTo>
                <a:lnTo>
                  <a:pt x="5" y="10"/>
                </a:lnTo>
                <a:lnTo>
                  <a:pt x="4" y="12"/>
                </a:lnTo>
                <a:lnTo>
                  <a:pt x="4" y="11"/>
                </a:lnTo>
                <a:lnTo>
                  <a:pt x="3" y="13"/>
                </a:lnTo>
                <a:lnTo>
                  <a:pt x="1" y="13"/>
                </a:lnTo>
                <a:lnTo>
                  <a:pt x="0" y="15"/>
                </a:lnTo>
                <a:lnTo>
                  <a:pt x="0" y="16"/>
                </a:lnTo>
                <a:close/>
              </a:path>
            </a:pathLst>
          </a:custGeom>
          <a:noFill/>
          <a:ln w="15875">
            <a:solidFill>
              <a:srgbClr val="003F48"/>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43729" name="Washington">
            <a:extLst>
              <a:ext uri="{FF2B5EF4-FFF2-40B4-BE49-F238E27FC236}">
                <a16:creationId xmlns:a16="http://schemas.microsoft.com/office/drawing/2014/main" id="{FB56E300-06F8-468D-88CF-4AFEA77B3375}"/>
              </a:ext>
              <a:ext uri="{C183D7F6-B498-43B3-948B-1728B52AA6E4}">
                <adec:decorative xmlns:adec="http://schemas.microsoft.com/office/drawing/2017/decorative" val="1"/>
              </a:ext>
            </a:extLst>
          </p:cNvPr>
          <p:cNvSpPr>
            <a:spLocks noChangeAspect="1"/>
          </p:cNvSpPr>
          <p:nvPr/>
        </p:nvSpPr>
        <p:spPr bwMode="auto">
          <a:xfrm>
            <a:off x="1946275" y="1349375"/>
            <a:ext cx="815975" cy="584200"/>
          </a:xfrm>
          <a:custGeom>
            <a:avLst/>
            <a:gdLst>
              <a:gd name="T0" fmla="*/ 2147483646 w 104"/>
              <a:gd name="T1" fmla="*/ 2147483646 h 75"/>
              <a:gd name="T2" fmla="*/ 2147483646 w 104"/>
              <a:gd name="T3" fmla="*/ 2147483646 h 75"/>
              <a:gd name="T4" fmla="*/ 2147483646 w 104"/>
              <a:gd name="T5" fmla="*/ 2147483646 h 75"/>
              <a:gd name="T6" fmla="*/ 2147483646 w 104"/>
              <a:gd name="T7" fmla="*/ 2147483646 h 75"/>
              <a:gd name="T8" fmla="*/ 2147483646 w 104"/>
              <a:gd name="T9" fmla="*/ 2147483646 h 75"/>
              <a:gd name="T10" fmla="*/ 2147483646 w 104"/>
              <a:gd name="T11" fmla="*/ 2147483646 h 75"/>
              <a:gd name="T12" fmla="*/ 0 w 104"/>
              <a:gd name="T13" fmla="*/ 2147483646 h 75"/>
              <a:gd name="T14" fmla="*/ 2147483646 w 104"/>
              <a:gd name="T15" fmla="*/ 2147483646 h 75"/>
              <a:gd name="T16" fmla="*/ 2147483646 w 104"/>
              <a:gd name="T17" fmla="*/ 2147483646 h 75"/>
              <a:gd name="T18" fmla="*/ 2147483646 w 104"/>
              <a:gd name="T19" fmla="*/ 2147483646 h 75"/>
              <a:gd name="T20" fmla="*/ 2147483646 w 104"/>
              <a:gd name="T21" fmla="*/ 2147483646 h 75"/>
              <a:gd name="T22" fmla="*/ 2147483646 w 104"/>
              <a:gd name="T23" fmla="*/ 0 h 75"/>
              <a:gd name="T24" fmla="*/ 2147483646 w 104"/>
              <a:gd name="T25" fmla="*/ 2147483646 h 75"/>
              <a:gd name="T26" fmla="*/ 2147483646 w 104"/>
              <a:gd name="T27" fmla="*/ 2147483646 h 75"/>
              <a:gd name="T28" fmla="*/ 2147483646 w 104"/>
              <a:gd name="T29" fmla="*/ 2147483646 h 75"/>
              <a:gd name="T30" fmla="*/ 2147483646 w 104"/>
              <a:gd name="T31" fmla="*/ 2147483646 h 75"/>
              <a:gd name="T32" fmla="*/ 2147483646 w 104"/>
              <a:gd name="T33" fmla="*/ 2147483646 h 75"/>
              <a:gd name="T34" fmla="*/ 2147483646 w 104"/>
              <a:gd name="T35" fmla="*/ 2147483646 h 75"/>
              <a:gd name="T36" fmla="*/ 2147483646 w 104"/>
              <a:gd name="T37" fmla="*/ 2147483646 h 75"/>
              <a:gd name="T38" fmla="*/ 2147483646 w 104"/>
              <a:gd name="T39" fmla="*/ 2147483646 h 75"/>
              <a:gd name="T40" fmla="*/ 2147483646 w 104"/>
              <a:gd name="T41" fmla="*/ 2147483646 h 75"/>
              <a:gd name="T42" fmla="*/ 2147483646 w 104"/>
              <a:gd name="T43" fmla="*/ 2147483646 h 75"/>
              <a:gd name="T44" fmla="*/ 2147483646 w 104"/>
              <a:gd name="T45" fmla="*/ 2147483646 h 75"/>
              <a:gd name="T46" fmla="*/ 2147483646 w 104"/>
              <a:gd name="T47" fmla="*/ 2147483646 h 75"/>
              <a:gd name="T48" fmla="*/ 2147483646 w 104"/>
              <a:gd name="T49" fmla="*/ 2147483646 h 75"/>
              <a:gd name="T50" fmla="*/ 2147483646 w 104"/>
              <a:gd name="T51" fmla="*/ 2147483646 h 75"/>
              <a:gd name="T52" fmla="*/ 2147483646 w 104"/>
              <a:gd name="T53" fmla="*/ 2147483646 h 75"/>
              <a:gd name="T54" fmla="*/ 2147483646 w 104"/>
              <a:gd name="T55" fmla="*/ 2147483646 h 75"/>
              <a:gd name="T56" fmla="*/ 2147483646 w 104"/>
              <a:gd name="T57" fmla="*/ 2147483646 h 75"/>
              <a:gd name="T58" fmla="*/ 2147483646 w 104"/>
              <a:gd name="T59" fmla="*/ 2147483646 h 75"/>
              <a:gd name="T60" fmla="*/ 2147483646 w 104"/>
              <a:gd name="T61" fmla="*/ 2147483646 h 75"/>
              <a:gd name="T62" fmla="*/ 2147483646 w 104"/>
              <a:gd name="T63" fmla="*/ 2147483646 h 75"/>
              <a:gd name="T64" fmla="*/ 2147483646 w 104"/>
              <a:gd name="T65" fmla="*/ 2147483646 h 75"/>
              <a:gd name="T66" fmla="*/ 2147483646 w 104"/>
              <a:gd name="T67" fmla="*/ 2147483646 h 75"/>
              <a:gd name="T68" fmla="*/ 2147483646 w 104"/>
              <a:gd name="T69" fmla="*/ 2147483646 h 75"/>
              <a:gd name="T70" fmla="*/ 2147483646 w 104"/>
              <a:gd name="T71" fmla="*/ 2147483646 h 75"/>
              <a:gd name="T72" fmla="*/ 2147483646 w 104"/>
              <a:gd name="T73" fmla="*/ 2147483646 h 75"/>
              <a:gd name="T74" fmla="*/ 2147483646 w 104"/>
              <a:gd name="T75" fmla="*/ 2147483646 h 75"/>
              <a:gd name="T76" fmla="*/ 2147483646 w 104"/>
              <a:gd name="T77" fmla="*/ 2147483646 h 75"/>
              <a:gd name="T78" fmla="*/ 2147483646 w 104"/>
              <a:gd name="T79" fmla="*/ 2147483646 h 75"/>
              <a:gd name="T80" fmla="*/ 2147483646 w 104"/>
              <a:gd name="T81" fmla="*/ 2147483646 h 75"/>
              <a:gd name="T82" fmla="*/ 2147483646 w 104"/>
              <a:gd name="T83" fmla="*/ 2147483646 h 75"/>
              <a:gd name="T84" fmla="*/ 2147483646 w 104"/>
              <a:gd name="T85" fmla="*/ 2147483646 h 75"/>
              <a:gd name="T86" fmla="*/ 2147483646 w 104"/>
              <a:gd name="T87" fmla="*/ 2147483646 h 75"/>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104"/>
              <a:gd name="T133" fmla="*/ 0 h 75"/>
              <a:gd name="T134" fmla="*/ 104 w 104"/>
              <a:gd name="T135" fmla="*/ 75 h 75"/>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104" h="75">
                <a:moveTo>
                  <a:pt x="2" y="12"/>
                </a:moveTo>
                <a:lnTo>
                  <a:pt x="4" y="16"/>
                </a:lnTo>
                <a:lnTo>
                  <a:pt x="4" y="21"/>
                </a:lnTo>
                <a:lnTo>
                  <a:pt x="3" y="24"/>
                </a:lnTo>
                <a:lnTo>
                  <a:pt x="4" y="26"/>
                </a:lnTo>
                <a:lnTo>
                  <a:pt x="3" y="32"/>
                </a:lnTo>
                <a:lnTo>
                  <a:pt x="5" y="31"/>
                </a:lnTo>
                <a:lnTo>
                  <a:pt x="7" y="33"/>
                </a:lnTo>
                <a:lnTo>
                  <a:pt x="5" y="33"/>
                </a:lnTo>
                <a:lnTo>
                  <a:pt x="3" y="33"/>
                </a:lnTo>
                <a:lnTo>
                  <a:pt x="2" y="35"/>
                </a:lnTo>
                <a:lnTo>
                  <a:pt x="2" y="37"/>
                </a:lnTo>
                <a:lnTo>
                  <a:pt x="5" y="37"/>
                </a:lnTo>
                <a:lnTo>
                  <a:pt x="5" y="38"/>
                </a:lnTo>
                <a:lnTo>
                  <a:pt x="3" y="39"/>
                </a:lnTo>
                <a:lnTo>
                  <a:pt x="4" y="41"/>
                </a:lnTo>
                <a:lnTo>
                  <a:pt x="2" y="44"/>
                </a:lnTo>
                <a:lnTo>
                  <a:pt x="2" y="39"/>
                </a:lnTo>
                <a:lnTo>
                  <a:pt x="0" y="44"/>
                </a:lnTo>
                <a:lnTo>
                  <a:pt x="3" y="46"/>
                </a:lnTo>
                <a:lnTo>
                  <a:pt x="7" y="48"/>
                </a:lnTo>
                <a:lnTo>
                  <a:pt x="8" y="50"/>
                </a:lnTo>
                <a:lnTo>
                  <a:pt x="10" y="50"/>
                </a:lnTo>
                <a:lnTo>
                  <a:pt x="14" y="58"/>
                </a:lnTo>
                <a:lnTo>
                  <a:pt x="13" y="61"/>
                </a:lnTo>
                <a:lnTo>
                  <a:pt x="19" y="66"/>
                </a:lnTo>
                <a:lnTo>
                  <a:pt x="30" y="65"/>
                </a:lnTo>
                <a:lnTo>
                  <a:pt x="38" y="69"/>
                </a:lnTo>
                <a:lnTo>
                  <a:pt x="41" y="68"/>
                </a:lnTo>
                <a:lnTo>
                  <a:pt x="65" y="69"/>
                </a:lnTo>
                <a:lnTo>
                  <a:pt x="92" y="75"/>
                </a:lnTo>
                <a:lnTo>
                  <a:pt x="93" y="67"/>
                </a:lnTo>
                <a:lnTo>
                  <a:pt x="104" y="19"/>
                </a:lnTo>
                <a:lnTo>
                  <a:pt x="32" y="0"/>
                </a:lnTo>
                <a:lnTo>
                  <a:pt x="31" y="0"/>
                </a:lnTo>
                <a:lnTo>
                  <a:pt x="32" y="1"/>
                </a:lnTo>
                <a:lnTo>
                  <a:pt x="31" y="2"/>
                </a:lnTo>
                <a:lnTo>
                  <a:pt x="32" y="3"/>
                </a:lnTo>
                <a:lnTo>
                  <a:pt x="32" y="4"/>
                </a:lnTo>
                <a:lnTo>
                  <a:pt x="32" y="5"/>
                </a:lnTo>
                <a:lnTo>
                  <a:pt x="33" y="4"/>
                </a:lnTo>
                <a:lnTo>
                  <a:pt x="34" y="5"/>
                </a:lnTo>
                <a:lnTo>
                  <a:pt x="34" y="7"/>
                </a:lnTo>
                <a:lnTo>
                  <a:pt x="34" y="8"/>
                </a:lnTo>
                <a:lnTo>
                  <a:pt x="33" y="11"/>
                </a:lnTo>
                <a:lnTo>
                  <a:pt x="31" y="9"/>
                </a:lnTo>
                <a:lnTo>
                  <a:pt x="30" y="9"/>
                </a:lnTo>
                <a:lnTo>
                  <a:pt x="30" y="11"/>
                </a:lnTo>
                <a:lnTo>
                  <a:pt x="31" y="11"/>
                </a:lnTo>
                <a:lnTo>
                  <a:pt x="33" y="14"/>
                </a:lnTo>
                <a:lnTo>
                  <a:pt x="32" y="18"/>
                </a:lnTo>
                <a:lnTo>
                  <a:pt x="33" y="19"/>
                </a:lnTo>
                <a:lnTo>
                  <a:pt x="34" y="19"/>
                </a:lnTo>
                <a:lnTo>
                  <a:pt x="33" y="20"/>
                </a:lnTo>
                <a:lnTo>
                  <a:pt x="32" y="21"/>
                </a:lnTo>
                <a:lnTo>
                  <a:pt x="30" y="23"/>
                </a:lnTo>
                <a:lnTo>
                  <a:pt x="30" y="24"/>
                </a:lnTo>
                <a:lnTo>
                  <a:pt x="30" y="25"/>
                </a:lnTo>
                <a:lnTo>
                  <a:pt x="29" y="25"/>
                </a:lnTo>
                <a:lnTo>
                  <a:pt x="30" y="27"/>
                </a:lnTo>
                <a:lnTo>
                  <a:pt x="29" y="27"/>
                </a:lnTo>
                <a:lnTo>
                  <a:pt x="29" y="31"/>
                </a:lnTo>
                <a:lnTo>
                  <a:pt x="27" y="32"/>
                </a:lnTo>
                <a:lnTo>
                  <a:pt x="27" y="33"/>
                </a:lnTo>
                <a:lnTo>
                  <a:pt x="26" y="32"/>
                </a:lnTo>
                <a:lnTo>
                  <a:pt x="25" y="33"/>
                </a:lnTo>
                <a:lnTo>
                  <a:pt x="23" y="35"/>
                </a:lnTo>
                <a:lnTo>
                  <a:pt x="22" y="35"/>
                </a:lnTo>
                <a:lnTo>
                  <a:pt x="21" y="34"/>
                </a:lnTo>
                <a:lnTo>
                  <a:pt x="21" y="35"/>
                </a:lnTo>
                <a:lnTo>
                  <a:pt x="20" y="34"/>
                </a:lnTo>
                <a:lnTo>
                  <a:pt x="20" y="36"/>
                </a:lnTo>
                <a:lnTo>
                  <a:pt x="19" y="36"/>
                </a:lnTo>
                <a:lnTo>
                  <a:pt x="19" y="34"/>
                </a:lnTo>
                <a:lnTo>
                  <a:pt x="18" y="35"/>
                </a:lnTo>
                <a:lnTo>
                  <a:pt x="20" y="33"/>
                </a:lnTo>
                <a:lnTo>
                  <a:pt x="18" y="33"/>
                </a:lnTo>
                <a:lnTo>
                  <a:pt x="19" y="32"/>
                </a:lnTo>
                <a:lnTo>
                  <a:pt x="18" y="32"/>
                </a:lnTo>
                <a:lnTo>
                  <a:pt x="19" y="31"/>
                </a:lnTo>
                <a:lnTo>
                  <a:pt x="20" y="32"/>
                </a:lnTo>
                <a:lnTo>
                  <a:pt x="21" y="31"/>
                </a:lnTo>
                <a:lnTo>
                  <a:pt x="23" y="30"/>
                </a:lnTo>
                <a:lnTo>
                  <a:pt x="22" y="32"/>
                </a:lnTo>
                <a:lnTo>
                  <a:pt x="22" y="34"/>
                </a:lnTo>
                <a:lnTo>
                  <a:pt x="23" y="31"/>
                </a:lnTo>
                <a:lnTo>
                  <a:pt x="25" y="30"/>
                </a:lnTo>
                <a:lnTo>
                  <a:pt x="24" y="32"/>
                </a:lnTo>
                <a:lnTo>
                  <a:pt x="25" y="33"/>
                </a:lnTo>
                <a:lnTo>
                  <a:pt x="25" y="31"/>
                </a:lnTo>
                <a:lnTo>
                  <a:pt x="26" y="30"/>
                </a:lnTo>
                <a:lnTo>
                  <a:pt x="27" y="28"/>
                </a:lnTo>
                <a:lnTo>
                  <a:pt x="27" y="27"/>
                </a:lnTo>
                <a:lnTo>
                  <a:pt x="25" y="27"/>
                </a:lnTo>
                <a:lnTo>
                  <a:pt x="25" y="25"/>
                </a:lnTo>
                <a:lnTo>
                  <a:pt x="26" y="26"/>
                </a:lnTo>
                <a:lnTo>
                  <a:pt x="26" y="24"/>
                </a:lnTo>
                <a:lnTo>
                  <a:pt x="29" y="24"/>
                </a:lnTo>
                <a:lnTo>
                  <a:pt x="29" y="21"/>
                </a:lnTo>
                <a:lnTo>
                  <a:pt x="28" y="19"/>
                </a:lnTo>
                <a:lnTo>
                  <a:pt x="28" y="22"/>
                </a:lnTo>
                <a:lnTo>
                  <a:pt x="27" y="21"/>
                </a:lnTo>
                <a:lnTo>
                  <a:pt x="26" y="23"/>
                </a:lnTo>
                <a:lnTo>
                  <a:pt x="24" y="24"/>
                </a:lnTo>
                <a:lnTo>
                  <a:pt x="23" y="24"/>
                </a:lnTo>
                <a:lnTo>
                  <a:pt x="21" y="26"/>
                </a:lnTo>
                <a:lnTo>
                  <a:pt x="19" y="28"/>
                </a:lnTo>
                <a:lnTo>
                  <a:pt x="22" y="28"/>
                </a:lnTo>
                <a:lnTo>
                  <a:pt x="19" y="29"/>
                </a:lnTo>
                <a:lnTo>
                  <a:pt x="18" y="29"/>
                </a:lnTo>
                <a:lnTo>
                  <a:pt x="21" y="24"/>
                </a:lnTo>
                <a:lnTo>
                  <a:pt x="23" y="24"/>
                </a:lnTo>
                <a:lnTo>
                  <a:pt x="25" y="21"/>
                </a:lnTo>
                <a:lnTo>
                  <a:pt x="25" y="22"/>
                </a:lnTo>
                <a:lnTo>
                  <a:pt x="27" y="21"/>
                </a:lnTo>
                <a:lnTo>
                  <a:pt x="28" y="18"/>
                </a:lnTo>
                <a:lnTo>
                  <a:pt x="28" y="16"/>
                </a:lnTo>
                <a:lnTo>
                  <a:pt x="27" y="18"/>
                </a:lnTo>
                <a:lnTo>
                  <a:pt x="26" y="17"/>
                </a:lnTo>
                <a:lnTo>
                  <a:pt x="27" y="15"/>
                </a:lnTo>
                <a:lnTo>
                  <a:pt x="26" y="15"/>
                </a:lnTo>
                <a:lnTo>
                  <a:pt x="26" y="17"/>
                </a:lnTo>
                <a:lnTo>
                  <a:pt x="25" y="18"/>
                </a:lnTo>
                <a:lnTo>
                  <a:pt x="25" y="16"/>
                </a:lnTo>
                <a:lnTo>
                  <a:pt x="24" y="15"/>
                </a:lnTo>
                <a:lnTo>
                  <a:pt x="24" y="16"/>
                </a:lnTo>
                <a:lnTo>
                  <a:pt x="23" y="14"/>
                </a:lnTo>
                <a:lnTo>
                  <a:pt x="20" y="14"/>
                </a:lnTo>
                <a:lnTo>
                  <a:pt x="11" y="9"/>
                </a:lnTo>
                <a:lnTo>
                  <a:pt x="4" y="3"/>
                </a:lnTo>
                <a:lnTo>
                  <a:pt x="2" y="7"/>
                </a:lnTo>
                <a:lnTo>
                  <a:pt x="2" y="12"/>
                </a:lnTo>
                <a:close/>
              </a:path>
            </a:pathLst>
          </a:custGeom>
          <a:solidFill>
            <a:srgbClr val="67A9CF"/>
          </a:solidFill>
          <a:ln w="15875">
            <a:solidFill>
              <a:srgbClr val="003F48"/>
            </a:solidFill>
            <a:prstDash val="solid"/>
            <a:round/>
            <a:headEnd/>
            <a:tailEnd/>
          </a:ln>
        </p:spPr>
        <p:txBody>
          <a:bodyPr/>
          <a:lstStyle/>
          <a:p>
            <a:endParaRPr lang="en-US"/>
          </a:p>
        </p:txBody>
      </p:sp>
      <p:sp>
        <p:nvSpPr>
          <p:cNvPr id="243730" name="Freeform 19">
            <a:extLst>
              <a:ext uri="{FF2B5EF4-FFF2-40B4-BE49-F238E27FC236}">
                <a16:creationId xmlns:a16="http://schemas.microsoft.com/office/drawing/2014/main" id="{CB158184-6530-4628-A91A-9EE391F74B1C}"/>
              </a:ext>
              <a:ext uri="{C183D7F6-B498-43B3-948B-1728B52AA6E4}">
                <adec:decorative xmlns:adec="http://schemas.microsoft.com/office/drawing/2017/decorative" val="1"/>
              </a:ext>
            </a:extLst>
          </p:cNvPr>
          <p:cNvSpPr>
            <a:spLocks noChangeAspect="1"/>
          </p:cNvSpPr>
          <p:nvPr/>
        </p:nvSpPr>
        <p:spPr bwMode="auto">
          <a:xfrm>
            <a:off x="2165350" y="1435100"/>
            <a:ext cx="23813" cy="61913"/>
          </a:xfrm>
          <a:custGeom>
            <a:avLst/>
            <a:gdLst>
              <a:gd name="T0" fmla="*/ 0 w 3"/>
              <a:gd name="T1" fmla="*/ 2147483646 h 8"/>
              <a:gd name="T2" fmla="*/ 2147483646 w 3"/>
              <a:gd name="T3" fmla="*/ 0 h 8"/>
              <a:gd name="T4" fmla="*/ 2147483646 w 3"/>
              <a:gd name="T5" fmla="*/ 2147483646 h 8"/>
              <a:gd name="T6" fmla="*/ 2147483646 w 3"/>
              <a:gd name="T7" fmla="*/ 2147483646 h 8"/>
              <a:gd name="T8" fmla="*/ 0 w 3"/>
              <a:gd name="T9" fmla="*/ 2147483646 h 8"/>
              <a:gd name="T10" fmla="*/ 0 60000 65536"/>
              <a:gd name="T11" fmla="*/ 0 60000 65536"/>
              <a:gd name="T12" fmla="*/ 0 60000 65536"/>
              <a:gd name="T13" fmla="*/ 0 60000 65536"/>
              <a:gd name="T14" fmla="*/ 0 60000 65536"/>
              <a:gd name="T15" fmla="*/ 0 w 3"/>
              <a:gd name="T16" fmla="*/ 0 h 8"/>
              <a:gd name="T17" fmla="*/ 3 w 3"/>
              <a:gd name="T18" fmla="*/ 8 h 8"/>
            </a:gdLst>
            <a:ahLst/>
            <a:cxnLst>
              <a:cxn ang="T10">
                <a:pos x="T0" y="T1"/>
              </a:cxn>
              <a:cxn ang="T11">
                <a:pos x="T2" y="T3"/>
              </a:cxn>
              <a:cxn ang="T12">
                <a:pos x="T4" y="T5"/>
              </a:cxn>
              <a:cxn ang="T13">
                <a:pos x="T6" y="T7"/>
              </a:cxn>
              <a:cxn ang="T14">
                <a:pos x="T8" y="T9"/>
              </a:cxn>
            </a:cxnLst>
            <a:rect l="T15" t="T16" r="T17" b="T18"/>
            <a:pathLst>
              <a:path w="3" h="8">
                <a:moveTo>
                  <a:pt x="0" y="2"/>
                </a:moveTo>
                <a:lnTo>
                  <a:pt x="2" y="0"/>
                </a:lnTo>
                <a:lnTo>
                  <a:pt x="3" y="1"/>
                </a:lnTo>
                <a:lnTo>
                  <a:pt x="2" y="8"/>
                </a:lnTo>
                <a:lnTo>
                  <a:pt x="0" y="2"/>
                </a:lnTo>
                <a:close/>
              </a:path>
            </a:pathLst>
          </a:custGeom>
          <a:noFill/>
          <a:ln w="15875">
            <a:solidFill>
              <a:srgbClr val="003F48"/>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43731" name="Alabama">
            <a:extLst>
              <a:ext uri="{FF2B5EF4-FFF2-40B4-BE49-F238E27FC236}">
                <a16:creationId xmlns:a16="http://schemas.microsoft.com/office/drawing/2014/main" id="{689D7867-618F-430A-8AA1-7323E9C6D184}"/>
              </a:ext>
              <a:ext uri="{C183D7F6-B498-43B3-948B-1728B52AA6E4}">
                <adec:decorative xmlns:adec="http://schemas.microsoft.com/office/drawing/2017/decorative" val="1"/>
              </a:ext>
            </a:extLst>
          </p:cNvPr>
          <p:cNvSpPr>
            <a:spLocks noChangeAspect="1"/>
          </p:cNvSpPr>
          <p:nvPr/>
        </p:nvSpPr>
        <p:spPr bwMode="auto">
          <a:xfrm>
            <a:off x="5868988" y="3822700"/>
            <a:ext cx="461962" cy="744538"/>
          </a:xfrm>
          <a:custGeom>
            <a:avLst/>
            <a:gdLst>
              <a:gd name="T0" fmla="*/ 0 w 59"/>
              <a:gd name="T1" fmla="*/ 2147483646 h 96"/>
              <a:gd name="T2" fmla="*/ 2147483646 w 59"/>
              <a:gd name="T3" fmla="*/ 2147483646 h 96"/>
              <a:gd name="T4" fmla="*/ 0 w 59"/>
              <a:gd name="T5" fmla="*/ 2147483646 h 96"/>
              <a:gd name="T6" fmla="*/ 2147483646 w 59"/>
              <a:gd name="T7" fmla="*/ 2147483646 h 96"/>
              <a:gd name="T8" fmla="*/ 2147483646 w 59"/>
              <a:gd name="T9" fmla="*/ 2147483646 h 96"/>
              <a:gd name="T10" fmla="*/ 2147483646 w 59"/>
              <a:gd name="T11" fmla="*/ 2147483646 h 96"/>
              <a:gd name="T12" fmla="*/ 2147483646 w 59"/>
              <a:gd name="T13" fmla="*/ 2147483646 h 96"/>
              <a:gd name="T14" fmla="*/ 2147483646 w 59"/>
              <a:gd name="T15" fmla="*/ 2147483646 h 96"/>
              <a:gd name="T16" fmla="*/ 2147483646 w 59"/>
              <a:gd name="T17" fmla="*/ 2147483646 h 96"/>
              <a:gd name="T18" fmla="*/ 2147483646 w 59"/>
              <a:gd name="T19" fmla="*/ 2147483646 h 96"/>
              <a:gd name="T20" fmla="*/ 2147483646 w 59"/>
              <a:gd name="T21" fmla="*/ 2147483646 h 96"/>
              <a:gd name="T22" fmla="*/ 2147483646 w 59"/>
              <a:gd name="T23" fmla="*/ 2147483646 h 96"/>
              <a:gd name="T24" fmla="*/ 2147483646 w 59"/>
              <a:gd name="T25" fmla="*/ 2147483646 h 96"/>
              <a:gd name="T26" fmla="*/ 2147483646 w 59"/>
              <a:gd name="T27" fmla="*/ 2147483646 h 96"/>
              <a:gd name="T28" fmla="*/ 2147483646 w 59"/>
              <a:gd name="T29" fmla="*/ 2147483646 h 96"/>
              <a:gd name="T30" fmla="*/ 2147483646 w 59"/>
              <a:gd name="T31" fmla="*/ 2147483646 h 96"/>
              <a:gd name="T32" fmla="*/ 2147483646 w 59"/>
              <a:gd name="T33" fmla="*/ 2147483646 h 96"/>
              <a:gd name="T34" fmla="*/ 2147483646 w 59"/>
              <a:gd name="T35" fmla="*/ 2147483646 h 96"/>
              <a:gd name="T36" fmla="*/ 2147483646 w 59"/>
              <a:gd name="T37" fmla="*/ 2147483646 h 96"/>
              <a:gd name="T38" fmla="*/ 2147483646 w 59"/>
              <a:gd name="T39" fmla="*/ 2147483646 h 96"/>
              <a:gd name="T40" fmla="*/ 2147483646 w 59"/>
              <a:gd name="T41" fmla="*/ 2147483646 h 96"/>
              <a:gd name="T42" fmla="*/ 2147483646 w 59"/>
              <a:gd name="T43" fmla="*/ 2147483646 h 96"/>
              <a:gd name="T44" fmla="*/ 2147483646 w 59"/>
              <a:gd name="T45" fmla="*/ 0 h 96"/>
              <a:gd name="T46" fmla="*/ 0 w 59"/>
              <a:gd name="T47" fmla="*/ 2147483646 h 9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59"/>
              <a:gd name="T73" fmla="*/ 0 h 96"/>
              <a:gd name="T74" fmla="*/ 59 w 59"/>
              <a:gd name="T75" fmla="*/ 96 h 9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59" h="96">
                <a:moveTo>
                  <a:pt x="0" y="3"/>
                </a:moveTo>
                <a:lnTo>
                  <a:pt x="1" y="5"/>
                </a:lnTo>
                <a:lnTo>
                  <a:pt x="0" y="65"/>
                </a:lnTo>
                <a:lnTo>
                  <a:pt x="4" y="94"/>
                </a:lnTo>
                <a:lnTo>
                  <a:pt x="8" y="94"/>
                </a:lnTo>
                <a:lnTo>
                  <a:pt x="10" y="86"/>
                </a:lnTo>
                <a:lnTo>
                  <a:pt x="11" y="88"/>
                </a:lnTo>
                <a:lnTo>
                  <a:pt x="11" y="92"/>
                </a:lnTo>
                <a:lnTo>
                  <a:pt x="14" y="94"/>
                </a:lnTo>
                <a:lnTo>
                  <a:pt x="10" y="96"/>
                </a:lnTo>
                <a:lnTo>
                  <a:pt x="19" y="94"/>
                </a:lnTo>
                <a:lnTo>
                  <a:pt x="20" y="91"/>
                </a:lnTo>
                <a:lnTo>
                  <a:pt x="19" y="90"/>
                </a:lnTo>
                <a:lnTo>
                  <a:pt x="20" y="88"/>
                </a:lnTo>
                <a:lnTo>
                  <a:pt x="16" y="84"/>
                </a:lnTo>
                <a:lnTo>
                  <a:pt x="16" y="81"/>
                </a:lnTo>
                <a:lnTo>
                  <a:pt x="59" y="77"/>
                </a:lnTo>
                <a:lnTo>
                  <a:pt x="56" y="61"/>
                </a:lnTo>
                <a:lnTo>
                  <a:pt x="56" y="56"/>
                </a:lnTo>
                <a:lnTo>
                  <a:pt x="58" y="53"/>
                </a:lnTo>
                <a:lnTo>
                  <a:pt x="57" y="47"/>
                </a:lnTo>
                <a:lnTo>
                  <a:pt x="52" y="41"/>
                </a:lnTo>
                <a:lnTo>
                  <a:pt x="41" y="0"/>
                </a:lnTo>
                <a:lnTo>
                  <a:pt x="0" y="3"/>
                </a:lnTo>
                <a:close/>
              </a:path>
            </a:pathLst>
          </a:custGeom>
          <a:solidFill>
            <a:srgbClr val="67A9CF"/>
          </a:solidFill>
          <a:ln w="15875">
            <a:solidFill>
              <a:srgbClr val="003F48"/>
            </a:solidFill>
            <a:prstDash val="solid"/>
            <a:round/>
            <a:headEnd/>
            <a:tailEnd/>
          </a:ln>
        </p:spPr>
        <p:txBody>
          <a:bodyPr/>
          <a:lstStyle/>
          <a:p>
            <a:endParaRPr lang="en-US"/>
          </a:p>
        </p:txBody>
      </p:sp>
      <p:sp>
        <p:nvSpPr>
          <p:cNvPr id="243732" name="Arizona">
            <a:extLst>
              <a:ext uri="{FF2B5EF4-FFF2-40B4-BE49-F238E27FC236}">
                <a16:creationId xmlns:a16="http://schemas.microsoft.com/office/drawing/2014/main" id="{28196832-56A7-488C-8F98-0287647BE541}"/>
              </a:ext>
              <a:ext uri="{C183D7F6-B498-43B3-948B-1728B52AA6E4}">
                <adec:decorative xmlns:adec="http://schemas.microsoft.com/office/drawing/2017/decorative" val="1"/>
              </a:ext>
            </a:extLst>
          </p:cNvPr>
          <p:cNvSpPr>
            <a:spLocks noChangeAspect="1"/>
          </p:cNvSpPr>
          <p:nvPr/>
        </p:nvSpPr>
        <p:spPr bwMode="auto">
          <a:xfrm>
            <a:off x="2470150" y="3354388"/>
            <a:ext cx="833438" cy="957262"/>
          </a:xfrm>
          <a:custGeom>
            <a:avLst/>
            <a:gdLst>
              <a:gd name="T0" fmla="*/ 0 w 106"/>
              <a:gd name="T1" fmla="*/ 2147483646 h 123"/>
              <a:gd name="T2" fmla="*/ 2147483646 w 106"/>
              <a:gd name="T3" fmla="*/ 2147483646 h 123"/>
              <a:gd name="T4" fmla="*/ 2147483646 w 106"/>
              <a:gd name="T5" fmla="*/ 2147483646 h 123"/>
              <a:gd name="T6" fmla="*/ 2147483646 w 106"/>
              <a:gd name="T7" fmla="*/ 2147483646 h 123"/>
              <a:gd name="T8" fmla="*/ 2147483646 w 106"/>
              <a:gd name="T9" fmla="*/ 2147483646 h 123"/>
              <a:gd name="T10" fmla="*/ 2147483646 w 106"/>
              <a:gd name="T11" fmla="*/ 2147483646 h 123"/>
              <a:gd name="T12" fmla="*/ 2147483646 w 106"/>
              <a:gd name="T13" fmla="*/ 2147483646 h 123"/>
              <a:gd name="T14" fmla="*/ 2147483646 w 106"/>
              <a:gd name="T15" fmla="*/ 2147483646 h 123"/>
              <a:gd name="T16" fmla="*/ 2147483646 w 106"/>
              <a:gd name="T17" fmla="*/ 2147483646 h 123"/>
              <a:gd name="T18" fmla="*/ 2147483646 w 106"/>
              <a:gd name="T19" fmla="*/ 2147483646 h 123"/>
              <a:gd name="T20" fmla="*/ 2147483646 w 106"/>
              <a:gd name="T21" fmla="*/ 2147483646 h 123"/>
              <a:gd name="T22" fmla="*/ 2147483646 w 106"/>
              <a:gd name="T23" fmla="*/ 0 h 123"/>
              <a:gd name="T24" fmla="*/ 2147483646 w 106"/>
              <a:gd name="T25" fmla="*/ 2147483646 h 123"/>
              <a:gd name="T26" fmla="*/ 2147483646 w 106"/>
              <a:gd name="T27" fmla="*/ 2147483646 h 123"/>
              <a:gd name="T28" fmla="*/ 2147483646 w 106"/>
              <a:gd name="T29" fmla="*/ 2147483646 h 123"/>
              <a:gd name="T30" fmla="*/ 2147483646 w 106"/>
              <a:gd name="T31" fmla="*/ 2147483646 h 123"/>
              <a:gd name="T32" fmla="*/ 2147483646 w 106"/>
              <a:gd name="T33" fmla="*/ 2147483646 h 123"/>
              <a:gd name="T34" fmla="*/ 0 w 106"/>
              <a:gd name="T35" fmla="*/ 2147483646 h 12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06"/>
              <a:gd name="T55" fmla="*/ 0 h 123"/>
              <a:gd name="T56" fmla="*/ 106 w 106"/>
              <a:gd name="T57" fmla="*/ 123 h 123"/>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06" h="123">
                <a:moveTo>
                  <a:pt x="0" y="85"/>
                </a:moveTo>
                <a:lnTo>
                  <a:pt x="7" y="79"/>
                </a:lnTo>
                <a:lnTo>
                  <a:pt x="4" y="74"/>
                </a:lnTo>
                <a:lnTo>
                  <a:pt x="5" y="67"/>
                </a:lnTo>
                <a:lnTo>
                  <a:pt x="12" y="56"/>
                </a:lnTo>
                <a:lnTo>
                  <a:pt x="17" y="52"/>
                </a:lnTo>
                <a:lnTo>
                  <a:pt x="14" y="48"/>
                </a:lnTo>
                <a:lnTo>
                  <a:pt x="13" y="37"/>
                </a:lnTo>
                <a:lnTo>
                  <a:pt x="14" y="16"/>
                </a:lnTo>
                <a:lnTo>
                  <a:pt x="18" y="15"/>
                </a:lnTo>
                <a:lnTo>
                  <a:pt x="24" y="18"/>
                </a:lnTo>
                <a:lnTo>
                  <a:pt x="29" y="0"/>
                </a:lnTo>
                <a:lnTo>
                  <a:pt x="106" y="13"/>
                </a:lnTo>
                <a:lnTo>
                  <a:pt x="90" y="123"/>
                </a:lnTo>
                <a:lnTo>
                  <a:pt x="67" y="120"/>
                </a:lnTo>
                <a:lnTo>
                  <a:pt x="52" y="116"/>
                </a:lnTo>
                <a:lnTo>
                  <a:pt x="22" y="98"/>
                </a:lnTo>
                <a:lnTo>
                  <a:pt x="0" y="85"/>
                </a:lnTo>
                <a:close/>
              </a:path>
            </a:pathLst>
          </a:custGeom>
          <a:solidFill>
            <a:srgbClr val="DCEDC8"/>
          </a:solidFill>
          <a:ln w="15875">
            <a:solidFill>
              <a:srgbClr val="003F48"/>
            </a:solidFill>
            <a:prstDash val="solid"/>
            <a:round/>
            <a:headEnd/>
            <a:tailEnd/>
          </a:ln>
        </p:spPr>
        <p:txBody>
          <a:bodyPr/>
          <a:lstStyle/>
          <a:p>
            <a:endParaRPr lang="en-US"/>
          </a:p>
        </p:txBody>
      </p:sp>
      <p:sp>
        <p:nvSpPr>
          <p:cNvPr id="243733" name="Arkansas">
            <a:extLst>
              <a:ext uri="{FF2B5EF4-FFF2-40B4-BE49-F238E27FC236}">
                <a16:creationId xmlns:a16="http://schemas.microsoft.com/office/drawing/2014/main" id="{B1566B0F-AE91-4B00-A836-22F17BB0E96A}"/>
              </a:ext>
              <a:ext uri="{C183D7F6-B498-43B3-948B-1728B52AA6E4}">
                <adec:decorative xmlns:adec="http://schemas.microsoft.com/office/drawing/2017/decorative" val="1"/>
              </a:ext>
            </a:extLst>
          </p:cNvPr>
          <p:cNvSpPr>
            <a:spLocks noChangeAspect="1"/>
          </p:cNvSpPr>
          <p:nvPr/>
        </p:nvSpPr>
        <p:spPr bwMode="auto">
          <a:xfrm>
            <a:off x="5060950" y="3635375"/>
            <a:ext cx="620713" cy="544513"/>
          </a:xfrm>
          <a:custGeom>
            <a:avLst/>
            <a:gdLst>
              <a:gd name="T0" fmla="*/ 0 w 79"/>
              <a:gd name="T1" fmla="*/ 2147483646 h 70"/>
              <a:gd name="T2" fmla="*/ 2147483646 w 79"/>
              <a:gd name="T3" fmla="*/ 2147483646 h 70"/>
              <a:gd name="T4" fmla="*/ 2147483646 w 79"/>
              <a:gd name="T5" fmla="*/ 2147483646 h 70"/>
              <a:gd name="T6" fmla="*/ 2147483646 w 79"/>
              <a:gd name="T7" fmla="*/ 2147483646 h 70"/>
              <a:gd name="T8" fmla="*/ 2147483646 w 79"/>
              <a:gd name="T9" fmla="*/ 2147483646 h 70"/>
              <a:gd name="T10" fmla="*/ 2147483646 w 79"/>
              <a:gd name="T11" fmla="*/ 2147483646 h 70"/>
              <a:gd name="T12" fmla="*/ 2147483646 w 79"/>
              <a:gd name="T13" fmla="*/ 2147483646 h 70"/>
              <a:gd name="T14" fmla="*/ 2147483646 w 79"/>
              <a:gd name="T15" fmla="*/ 2147483646 h 70"/>
              <a:gd name="T16" fmla="*/ 2147483646 w 79"/>
              <a:gd name="T17" fmla="*/ 2147483646 h 70"/>
              <a:gd name="T18" fmla="*/ 2147483646 w 79"/>
              <a:gd name="T19" fmla="*/ 2147483646 h 70"/>
              <a:gd name="T20" fmla="*/ 2147483646 w 79"/>
              <a:gd name="T21" fmla="*/ 2147483646 h 70"/>
              <a:gd name="T22" fmla="*/ 2147483646 w 79"/>
              <a:gd name="T23" fmla="*/ 2147483646 h 70"/>
              <a:gd name="T24" fmla="*/ 2147483646 w 79"/>
              <a:gd name="T25" fmla="*/ 2147483646 h 70"/>
              <a:gd name="T26" fmla="*/ 2147483646 w 79"/>
              <a:gd name="T27" fmla="*/ 2147483646 h 70"/>
              <a:gd name="T28" fmla="*/ 2147483646 w 79"/>
              <a:gd name="T29" fmla="*/ 2147483646 h 70"/>
              <a:gd name="T30" fmla="*/ 2147483646 w 79"/>
              <a:gd name="T31" fmla="*/ 2147483646 h 70"/>
              <a:gd name="T32" fmla="*/ 2147483646 w 79"/>
              <a:gd name="T33" fmla="*/ 2147483646 h 70"/>
              <a:gd name="T34" fmla="*/ 2147483646 w 79"/>
              <a:gd name="T35" fmla="*/ 2147483646 h 70"/>
              <a:gd name="T36" fmla="*/ 2147483646 w 79"/>
              <a:gd name="T37" fmla="*/ 2147483646 h 70"/>
              <a:gd name="T38" fmla="*/ 2147483646 w 79"/>
              <a:gd name="T39" fmla="*/ 0 h 70"/>
              <a:gd name="T40" fmla="*/ 0 w 79"/>
              <a:gd name="T41" fmla="*/ 2147483646 h 70"/>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79"/>
              <a:gd name="T64" fmla="*/ 0 h 70"/>
              <a:gd name="T65" fmla="*/ 79 w 79"/>
              <a:gd name="T66" fmla="*/ 70 h 70"/>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79" h="70">
                <a:moveTo>
                  <a:pt x="0" y="2"/>
                </a:moveTo>
                <a:lnTo>
                  <a:pt x="3" y="24"/>
                </a:lnTo>
                <a:lnTo>
                  <a:pt x="3" y="58"/>
                </a:lnTo>
                <a:lnTo>
                  <a:pt x="4" y="60"/>
                </a:lnTo>
                <a:lnTo>
                  <a:pt x="10" y="60"/>
                </a:lnTo>
                <a:lnTo>
                  <a:pt x="10" y="70"/>
                </a:lnTo>
                <a:lnTo>
                  <a:pt x="57" y="70"/>
                </a:lnTo>
                <a:lnTo>
                  <a:pt x="56" y="59"/>
                </a:lnTo>
                <a:lnTo>
                  <a:pt x="60" y="47"/>
                </a:lnTo>
                <a:lnTo>
                  <a:pt x="66" y="39"/>
                </a:lnTo>
                <a:lnTo>
                  <a:pt x="65" y="37"/>
                </a:lnTo>
                <a:lnTo>
                  <a:pt x="70" y="29"/>
                </a:lnTo>
                <a:lnTo>
                  <a:pt x="72" y="22"/>
                </a:lnTo>
                <a:lnTo>
                  <a:pt x="71" y="21"/>
                </a:lnTo>
                <a:lnTo>
                  <a:pt x="75" y="17"/>
                </a:lnTo>
                <a:lnTo>
                  <a:pt x="79" y="11"/>
                </a:lnTo>
                <a:lnTo>
                  <a:pt x="78" y="9"/>
                </a:lnTo>
                <a:lnTo>
                  <a:pt x="67" y="10"/>
                </a:lnTo>
                <a:lnTo>
                  <a:pt x="70" y="6"/>
                </a:lnTo>
                <a:lnTo>
                  <a:pt x="69" y="0"/>
                </a:lnTo>
                <a:lnTo>
                  <a:pt x="0" y="2"/>
                </a:lnTo>
                <a:close/>
              </a:path>
            </a:pathLst>
          </a:custGeom>
          <a:solidFill>
            <a:srgbClr val="67A9CF"/>
          </a:solidFill>
          <a:ln w="15875">
            <a:solidFill>
              <a:srgbClr val="003F48"/>
            </a:solidFill>
            <a:prstDash val="solid"/>
            <a:round/>
            <a:headEnd/>
            <a:tailEnd/>
          </a:ln>
        </p:spPr>
        <p:txBody>
          <a:bodyPr/>
          <a:lstStyle/>
          <a:p>
            <a:endParaRPr lang="en-US"/>
          </a:p>
        </p:txBody>
      </p:sp>
      <p:sp>
        <p:nvSpPr>
          <p:cNvPr id="243734" name="California">
            <a:extLst>
              <a:ext uri="{FF2B5EF4-FFF2-40B4-BE49-F238E27FC236}">
                <a16:creationId xmlns:a16="http://schemas.microsoft.com/office/drawing/2014/main" id="{F45BAF8D-A9A9-4F2E-AAB3-3622DC1BABD2}"/>
              </a:ext>
              <a:ext uri="{C183D7F6-B498-43B3-948B-1728B52AA6E4}">
                <adec:decorative xmlns:adec="http://schemas.microsoft.com/office/drawing/2017/decorative" val="1"/>
              </a:ext>
            </a:extLst>
          </p:cNvPr>
          <p:cNvSpPr>
            <a:spLocks noChangeAspect="1"/>
          </p:cNvSpPr>
          <p:nvPr/>
        </p:nvSpPr>
        <p:spPr bwMode="auto">
          <a:xfrm>
            <a:off x="1638300" y="2320925"/>
            <a:ext cx="966788" cy="1647825"/>
          </a:xfrm>
          <a:custGeom>
            <a:avLst/>
            <a:gdLst>
              <a:gd name="T0" fmla="*/ 2147483646 w 123"/>
              <a:gd name="T1" fmla="*/ 2147483646 h 212"/>
              <a:gd name="T2" fmla="*/ 2147483646 w 123"/>
              <a:gd name="T3" fmla="*/ 2147483646 h 212"/>
              <a:gd name="T4" fmla="*/ 2147483646 w 123"/>
              <a:gd name="T5" fmla="*/ 2147483646 h 212"/>
              <a:gd name="T6" fmla="*/ 2147483646 w 123"/>
              <a:gd name="T7" fmla="*/ 2147483646 h 212"/>
              <a:gd name="T8" fmla="*/ 2147483646 w 123"/>
              <a:gd name="T9" fmla="*/ 2147483646 h 212"/>
              <a:gd name="T10" fmla="*/ 2147483646 w 123"/>
              <a:gd name="T11" fmla="*/ 2147483646 h 212"/>
              <a:gd name="T12" fmla="*/ 2147483646 w 123"/>
              <a:gd name="T13" fmla="*/ 2147483646 h 212"/>
              <a:gd name="T14" fmla="*/ 2147483646 w 123"/>
              <a:gd name="T15" fmla="*/ 2147483646 h 212"/>
              <a:gd name="T16" fmla="*/ 2147483646 w 123"/>
              <a:gd name="T17" fmla="*/ 2147483646 h 212"/>
              <a:gd name="T18" fmla="*/ 2147483646 w 123"/>
              <a:gd name="T19" fmla="*/ 2147483646 h 212"/>
              <a:gd name="T20" fmla="*/ 2147483646 w 123"/>
              <a:gd name="T21" fmla="*/ 2147483646 h 212"/>
              <a:gd name="T22" fmla="*/ 2147483646 w 123"/>
              <a:gd name="T23" fmla="*/ 2147483646 h 212"/>
              <a:gd name="T24" fmla="*/ 2147483646 w 123"/>
              <a:gd name="T25" fmla="*/ 2147483646 h 212"/>
              <a:gd name="T26" fmla="*/ 2147483646 w 123"/>
              <a:gd name="T27" fmla="*/ 2147483646 h 212"/>
              <a:gd name="T28" fmla="*/ 2147483646 w 123"/>
              <a:gd name="T29" fmla="*/ 2147483646 h 212"/>
              <a:gd name="T30" fmla="*/ 2147483646 w 123"/>
              <a:gd name="T31" fmla="*/ 2147483646 h 212"/>
              <a:gd name="T32" fmla="*/ 2147483646 w 123"/>
              <a:gd name="T33" fmla="*/ 2147483646 h 212"/>
              <a:gd name="T34" fmla="*/ 2147483646 w 123"/>
              <a:gd name="T35" fmla="*/ 2147483646 h 212"/>
              <a:gd name="T36" fmla="*/ 2147483646 w 123"/>
              <a:gd name="T37" fmla="*/ 2147483646 h 212"/>
              <a:gd name="T38" fmla="*/ 2147483646 w 123"/>
              <a:gd name="T39" fmla="*/ 2147483646 h 212"/>
              <a:gd name="T40" fmla="*/ 2147483646 w 123"/>
              <a:gd name="T41" fmla="*/ 2147483646 h 212"/>
              <a:gd name="T42" fmla="*/ 2147483646 w 123"/>
              <a:gd name="T43" fmla="*/ 2147483646 h 212"/>
              <a:gd name="T44" fmla="*/ 2147483646 w 123"/>
              <a:gd name="T45" fmla="*/ 2147483646 h 212"/>
              <a:gd name="T46" fmla="*/ 2147483646 w 123"/>
              <a:gd name="T47" fmla="*/ 2147483646 h 212"/>
              <a:gd name="T48" fmla="*/ 2147483646 w 123"/>
              <a:gd name="T49" fmla="*/ 2147483646 h 212"/>
              <a:gd name="T50" fmla="*/ 2147483646 w 123"/>
              <a:gd name="T51" fmla="*/ 2147483646 h 212"/>
              <a:gd name="T52" fmla="*/ 2147483646 w 123"/>
              <a:gd name="T53" fmla="*/ 2147483646 h 212"/>
              <a:gd name="T54" fmla="*/ 2147483646 w 123"/>
              <a:gd name="T55" fmla="*/ 2147483646 h 212"/>
              <a:gd name="T56" fmla="*/ 2147483646 w 123"/>
              <a:gd name="T57" fmla="*/ 2147483646 h 212"/>
              <a:gd name="T58" fmla="*/ 2147483646 w 123"/>
              <a:gd name="T59" fmla="*/ 2147483646 h 212"/>
              <a:gd name="T60" fmla="*/ 2147483646 w 123"/>
              <a:gd name="T61" fmla="*/ 2147483646 h 212"/>
              <a:gd name="T62" fmla="*/ 2147483646 w 123"/>
              <a:gd name="T63" fmla="*/ 2147483646 h 212"/>
              <a:gd name="T64" fmla="*/ 2147483646 w 123"/>
              <a:gd name="T65" fmla="*/ 2147483646 h 212"/>
              <a:gd name="T66" fmla="*/ 2147483646 w 123"/>
              <a:gd name="T67" fmla="*/ 2147483646 h 212"/>
              <a:gd name="T68" fmla="*/ 2147483646 w 123"/>
              <a:gd name="T69" fmla="*/ 2147483646 h 212"/>
              <a:gd name="T70" fmla="*/ 2147483646 w 123"/>
              <a:gd name="T71" fmla="*/ 2147483646 h 212"/>
              <a:gd name="T72" fmla="*/ 2147483646 w 123"/>
              <a:gd name="T73" fmla="*/ 2147483646 h 212"/>
              <a:gd name="T74" fmla="*/ 2147483646 w 123"/>
              <a:gd name="T75" fmla="*/ 2147483646 h 212"/>
              <a:gd name="T76" fmla="*/ 2147483646 w 123"/>
              <a:gd name="T77" fmla="*/ 2147483646 h 212"/>
              <a:gd name="T78" fmla="*/ 2147483646 w 123"/>
              <a:gd name="T79" fmla="*/ 2147483646 h 212"/>
              <a:gd name="T80" fmla="*/ 2147483646 w 123"/>
              <a:gd name="T81" fmla="*/ 2147483646 h 212"/>
              <a:gd name="T82" fmla="*/ 2147483646 w 123"/>
              <a:gd name="T83" fmla="*/ 2147483646 h 212"/>
              <a:gd name="T84" fmla="*/ 2147483646 w 123"/>
              <a:gd name="T85" fmla="*/ 2147483646 h 212"/>
              <a:gd name="T86" fmla="*/ 2147483646 w 123"/>
              <a:gd name="T87" fmla="*/ 2147483646 h 212"/>
              <a:gd name="T88" fmla="*/ 2147483646 w 123"/>
              <a:gd name="T89" fmla="*/ 2147483646 h 212"/>
              <a:gd name="T90" fmla="*/ 2147483646 w 123"/>
              <a:gd name="T91" fmla="*/ 2147483646 h 212"/>
              <a:gd name="T92" fmla="*/ 2147483646 w 123"/>
              <a:gd name="T93" fmla="*/ 2147483646 h 212"/>
              <a:gd name="T94" fmla="*/ 2147483646 w 123"/>
              <a:gd name="T95" fmla="*/ 2147483646 h 212"/>
              <a:gd name="T96" fmla="*/ 2147483646 w 123"/>
              <a:gd name="T97" fmla="*/ 0 h 212"/>
              <a:gd name="T98" fmla="*/ 2147483646 w 123"/>
              <a:gd name="T99" fmla="*/ 2147483646 h 212"/>
              <a:gd name="T100" fmla="*/ 2147483646 w 123"/>
              <a:gd name="T101" fmla="*/ 2147483646 h 212"/>
              <a:gd name="T102" fmla="*/ 0 w 123"/>
              <a:gd name="T103" fmla="*/ 2147483646 h 212"/>
              <a:gd name="T104" fmla="*/ 2147483646 w 123"/>
              <a:gd name="T105" fmla="*/ 2147483646 h 212"/>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23"/>
              <a:gd name="T160" fmla="*/ 0 h 212"/>
              <a:gd name="T161" fmla="*/ 123 w 123"/>
              <a:gd name="T162" fmla="*/ 212 h 212"/>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23" h="212">
                <a:moveTo>
                  <a:pt x="3" y="38"/>
                </a:moveTo>
                <a:lnTo>
                  <a:pt x="4" y="43"/>
                </a:lnTo>
                <a:lnTo>
                  <a:pt x="1" y="59"/>
                </a:lnTo>
                <a:lnTo>
                  <a:pt x="3" y="64"/>
                </a:lnTo>
                <a:lnTo>
                  <a:pt x="13" y="86"/>
                </a:lnTo>
                <a:lnTo>
                  <a:pt x="14" y="85"/>
                </a:lnTo>
                <a:lnTo>
                  <a:pt x="14" y="81"/>
                </a:lnTo>
                <a:lnTo>
                  <a:pt x="16" y="80"/>
                </a:lnTo>
                <a:lnTo>
                  <a:pt x="18" y="81"/>
                </a:lnTo>
                <a:lnTo>
                  <a:pt x="15" y="84"/>
                </a:lnTo>
                <a:lnTo>
                  <a:pt x="16" y="85"/>
                </a:lnTo>
                <a:lnTo>
                  <a:pt x="18" y="95"/>
                </a:lnTo>
                <a:lnTo>
                  <a:pt x="17" y="95"/>
                </a:lnTo>
                <a:lnTo>
                  <a:pt x="13" y="91"/>
                </a:lnTo>
                <a:lnTo>
                  <a:pt x="14" y="87"/>
                </a:lnTo>
                <a:lnTo>
                  <a:pt x="13" y="87"/>
                </a:lnTo>
                <a:lnTo>
                  <a:pt x="11" y="91"/>
                </a:lnTo>
                <a:lnTo>
                  <a:pt x="11" y="100"/>
                </a:lnTo>
                <a:lnTo>
                  <a:pt x="13" y="104"/>
                </a:lnTo>
                <a:lnTo>
                  <a:pt x="18" y="107"/>
                </a:lnTo>
                <a:lnTo>
                  <a:pt x="17" y="112"/>
                </a:lnTo>
                <a:lnTo>
                  <a:pt x="14" y="112"/>
                </a:lnTo>
                <a:lnTo>
                  <a:pt x="13" y="118"/>
                </a:lnTo>
                <a:lnTo>
                  <a:pt x="19" y="130"/>
                </a:lnTo>
                <a:lnTo>
                  <a:pt x="24" y="138"/>
                </a:lnTo>
                <a:lnTo>
                  <a:pt x="23" y="143"/>
                </a:lnTo>
                <a:lnTo>
                  <a:pt x="26" y="146"/>
                </a:lnTo>
                <a:lnTo>
                  <a:pt x="25" y="149"/>
                </a:lnTo>
                <a:lnTo>
                  <a:pt x="23" y="156"/>
                </a:lnTo>
                <a:lnTo>
                  <a:pt x="26" y="159"/>
                </a:lnTo>
                <a:lnTo>
                  <a:pt x="41" y="164"/>
                </a:lnTo>
                <a:lnTo>
                  <a:pt x="47" y="172"/>
                </a:lnTo>
                <a:lnTo>
                  <a:pt x="54" y="175"/>
                </a:lnTo>
                <a:lnTo>
                  <a:pt x="54" y="180"/>
                </a:lnTo>
                <a:lnTo>
                  <a:pt x="59" y="181"/>
                </a:lnTo>
                <a:lnTo>
                  <a:pt x="65" y="190"/>
                </a:lnTo>
                <a:lnTo>
                  <a:pt x="69" y="197"/>
                </a:lnTo>
                <a:lnTo>
                  <a:pt x="69" y="209"/>
                </a:lnTo>
                <a:lnTo>
                  <a:pt x="113" y="212"/>
                </a:lnTo>
                <a:lnTo>
                  <a:pt x="110" y="207"/>
                </a:lnTo>
                <a:lnTo>
                  <a:pt x="111" y="200"/>
                </a:lnTo>
                <a:lnTo>
                  <a:pt x="118" y="189"/>
                </a:lnTo>
                <a:lnTo>
                  <a:pt x="123" y="185"/>
                </a:lnTo>
                <a:lnTo>
                  <a:pt x="120" y="181"/>
                </a:lnTo>
                <a:lnTo>
                  <a:pt x="119" y="170"/>
                </a:lnTo>
                <a:lnTo>
                  <a:pt x="60" y="82"/>
                </a:lnTo>
                <a:lnTo>
                  <a:pt x="56" y="73"/>
                </a:lnTo>
                <a:lnTo>
                  <a:pt x="70" y="16"/>
                </a:lnTo>
                <a:lnTo>
                  <a:pt x="12" y="0"/>
                </a:lnTo>
                <a:lnTo>
                  <a:pt x="10" y="3"/>
                </a:lnTo>
                <a:lnTo>
                  <a:pt x="11" y="11"/>
                </a:lnTo>
                <a:lnTo>
                  <a:pt x="0" y="28"/>
                </a:lnTo>
                <a:lnTo>
                  <a:pt x="3" y="38"/>
                </a:lnTo>
                <a:close/>
              </a:path>
            </a:pathLst>
          </a:custGeom>
          <a:solidFill>
            <a:srgbClr val="67A9CF"/>
          </a:solidFill>
          <a:ln w="15875">
            <a:solidFill>
              <a:srgbClr val="003F48"/>
            </a:solidFill>
            <a:prstDash val="solid"/>
            <a:round/>
            <a:headEnd/>
            <a:tailEnd/>
          </a:ln>
        </p:spPr>
        <p:txBody>
          <a:bodyPr/>
          <a:lstStyle/>
          <a:p>
            <a:endParaRPr lang="en-US"/>
          </a:p>
        </p:txBody>
      </p:sp>
      <p:sp>
        <p:nvSpPr>
          <p:cNvPr id="243735" name="Colorado">
            <a:extLst>
              <a:ext uri="{FF2B5EF4-FFF2-40B4-BE49-F238E27FC236}">
                <a16:creationId xmlns:a16="http://schemas.microsoft.com/office/drawing/2014/main" id="{0520EA60-F2F8-4974-A68F-093EC135BBB6}"/>
              </a:ext>
              <a:ext uri="{C183D7F6-B498-43B3-948B-1728B52AA6E4}">
                <adec:decorative xmlns:adec="http://schemas.microsoft.com/office/drawing/2017/decorative" val="1"/>
              </a:ext>
            </a:extLst>
          </p:cNvPr>
          <p:cNvSpPr>
            <a:spLocks noChangeAspect="1"/>
          </p:cNvSpPr>
          <p:nvPr/>
        </p:nvSpPr>
        <p:spPr bwMode="auto">
          <a:xfrm>
            <a:off x="3303588" y="2849563"/>
            <a:ext cx="893762" cy="698500"/>
          </a:xfrm>
          <a:custGeom>
            <a:avLst/>
            <a:gdLst>
              <a:gd name="T0" fmla="*/ 0 w 114"/>
              <a:gd name="T1" fmla="*/ 2147483646 h 90"/>
              <a:gd name="T2" fmla="*/ 2147483646 w 114"/>
              <a:gd name="T3" fmla="*/ 0 h 90"/>
              <a:gd name="T4" fmla="*/ 2147483646 w 114"/>
              <a:gd name="T5" fmla="*/ 2147483646 h 90"/>
              <a:gd name="T6" fmla="*/ 2147483646 w 114"/>
              <a:gd name="T7" fmla="*/ 2147483646 h 90"/>
              <a:gd name="T8" fmla="*/ 2147483646 w 114"/>
              <a:gd name="T9" fmla="*/ 2147483646 h 90"/>
              <a:gd name="T10" fmla="*/ 2147483646 w 114"/>
              <a:gd name="T11" fmla="*/ 2147483646 h 90"/>
              <a:gd name="T12" fmla="*/ 2147483646 w 114"/>
              <a:gd name="T13" fmla="*/ 2147483646 h 90"/>
              <a:gd name="T14" fmla="*/ 2147483646 w 114"/>
              <a:gd name="T15" fmla="*/ 2147483646 h 90"/>
              <a:gd name="T16" fmla="*/ 0 w 114"/>
              <a:gd name="T17" fmla="*/ 2147483646 h 9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14"/>
              <a:gd name="T28" fmla="*/ 0 h 90"/>
              <a:gd name="T29" fmla="*/ 114 w 114"/>
              <a:gd name="T30" fmla="*/ 90 h 9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14" h="90">
                <a:moveTo>
                  <a:pt x="0" y="78"/>
                </a:moveTo>
                <a:lnTo>
                  <a:pt x="11" y="0"/>
                </a:lnTo>
                <a:lnTo>
                  <a:pt x="84" y="8"/>
                </a:lnTo>
                <a:lnTo>
                  <a:pt x="114" y="11"/>
                </a:lnTo>
                <a:lnTo>
                  <a:pt x="112" y="30"/>
                </a:lnTo>
                <a:lnTo>
                  <a:pt x="108" y="90"/>
                </a:lnTo>
                <a:lnTo>
                  <a:pt x="94" y="89"/>
                </a:lnTo>
                <a:lnTo>
                  <a:pt x="47" y="84"/>
                </a:lnTo>
                <a:lnTo>
                  <a:pt x="0" y="78"/>
                </a:lnTo>
                <a:close/>
              </a:path>
            </a:pathLst>
          </a:custGeom>
          <a:solidFill>
            <a:srgbClr val="DCEDC8"/>
          </a:solidFill>
          <a:ln w="15875">
            <a:solidFill>
              <a:srgbClr val="003F48"/>
            </a:solidFill>
            <a:prstDash val="solid"/>
            <a:round/>
            <a:headEnd/>
            <a:tailEnd/>
          </a:ln>
        </p:spPr>
        <p:txBody>
          <a:bodyPr/>
          <a:lstStyle/>
          <a:p>
            <a:endParaRPr lang="en-US"/>
          </a:p>
        </p:txBody>
      </p:sp>
      <p:sp>
        <p:nvSpPr>
          <p:cNvPr id="243736" name="Connecticut">
            <a:extLst>
              <a:ext uri="{FF2B5EF4-FFF2-40B4-BE49-F238E27FC236}">
                <a16:creationId xmlns:a16="http://schemas.microsoft.com/office/drawing/2014/main" id="{A2751D41-3A4F-45C2-BCAE-E1D7A4F4874D}"/>
              </a:ext>
              <a:ext uri="{C183D7F6-B498-43B3-948B-1728B52AA6E4}">
                <adec:decorative xmlns:adec="http://schemas.microsoft.com/office/drawing/2017/decorative" val="1"/>
              </a:ext>
            </a:extLst>
          </p:cNvPr>
          <p:cNvSpPr>
            <a:spLocks noChangeAspect="1"/>
          </p:cNvSpPr>
          <p:nvPr/>
        </p:nvSpPr>
        <p:spPr bwMode="auto">
          <a:xfrm>
            <a:off x="7439025" y="2468563"/>
            <a:ext cx="203200" cy="201612"/>
          </a:xfrm>
          <a:custGeom>
            <a:avLst/>
            <a:gdLst>
              <a:gd name="T0" fmla="*/ 0 w 26"/>
              <a:gd name="T1" fmla="*/ 2147483646 h 26"/>
              <a:gd name="T2" fmla="*/ 2147483646 w 26"/>
              <a:gd name="T3" fmla="*/ 2147483646 h 26"/>
              <a:gd name="T4" fmla="*/ 2147483646 w 26"/>
              <a:gd name="T5" fmla="*/ 2147483646 h 26"/>
              <a:gd name="T6" fmla="*/ 2147483646 w 26"/>
              <a:gd name="T7" fmla="*/ 2147483646 h 26"/>
              <a:gd name="T8" fmla="*/ 2147483646 w 26"/>
              <a:gd name="T9" fmla="*/ 2147483646 h 26"/>
              <a:gd name="T10" fmla="*/ 2147483646 w 26"/>
              <a:gd name="T11" fmla="*/ 2147483646 h 26"/>
              <a:gd name="T12" fmla="*/ 2147483646 w 26"/>
              <a:gd name="T13" fmla="*/ 2147483646 h 26"/>
              <a:gd name="T14" fmla="*/ 2147483646 w 26"/>
              <a:gd name="T15" fmla="*/ 2147483646 h 26"/>
              <a:gd name="T16" fmla="*/ 2147483646 w 26"/>
              <a:gd name="T17" fmla="*/ 2147483646 h 26"/>
              <a:gd name="T18" fmla="*/ 2147483646 w 26"/>
              <a:gd name="T19" fmla="*/ 2147483646 h 26"/>
              <a:gd name="T20" fmla="*/ 2147483646 w 26"/>
              <a:gd name="T21" fmla="*/ 2147483646 h 26"/>
              <a:gd name="T22" fmla="*/ 2147483646 w 26"/>
              <a:gd name="T23" fmla="*/ 2147483646 h 26"/>
              <a:gd name="T24" fmla="*/ 2147483646 w 26"/>
              <a:gd name="T25" fmla="*/ 2147483646 h 26"/>
              <a:gd name="T26" fmla="*/ 2147483646 w 26"/>
              <a:gd name="T27" fmla="*/ 2147483646 h 26"/>
              <a:gd name="T28" fmla="*/ 2147483646 w 26"/>
              <a:gd name="T29" fmla="*/ 2147483646 h 26"/>
              <a:gd name="T30" fmla="*/ 2147483646 w 26"/>
              <a:gd name="T31" fmla="*/ 0 h 26"/>
              <a:gd name="T32" fmla="*/ 0 w 26"/>
              <a:gd name="T33" fmla="*/ 2147483646 h 2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6"/>
              <a:gd name="T52" fmla="*/ 0 h 26"/>
              <a:gd name="T53" fmla="*/ 26 w 26"/>
              <a:gd name="T54" fmla="*/ 26 h 2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6" h="26">
                <a:moveTo>
                  <a:pt x="0" y="5"/>
                </a:moveTo>
                <a:lnTo>
                  <a:pt x="2" y="19"/>
                </a:lnTo>
                <a:lnTo>
                  <a:pt x="2" y="26"/>
                </a:lnTo>
                <a:lnTo>
                  <a:pt x="4" y="25"/>
                </a:lnTo>
                <a:lnTo>
                  <a:pt x="5" y="23"/>
                </a:lnTo>
                <a:lnTo>
                  <a:pt x="9" y="21"/>
                </a:lnTo>
                <a:lnTo>
                  <a:pt x="11" y="18"/>
                </a:lnTo>
                <a:lnTo>
                  <a:pt x="12" y="19"/>
                </a:lnTo>
                <a:lnTo>
                  <a:pt x="15" y="17"/>
                </a:lnTo>
                <a:lnTo>
                  <a:pt x="19" y="17"/>
                </a:lnTo>
                <a:lnTo>
                  <a:pt x="19" y="15"/>
                </a:lnTo>
                <a:lnTo>
                  <a:pt x="21" y="16"/>
                </a:lnTo>
                <a:lnTo>
                  <a:pt x="22" y="15"/>
                </a:lnTo>
                <a:lnTo>
                  <a:pt x="24" y="15"/>
                </a:lnTo>
                <a:lnTo>
                  <a:pt x="26" y="13"/>
                </a:lnTo>
                <a:lnTo>
                  <a:pt x="24" y="0"/>
                </a:lnTo>
                <a:lnTo>
                  <a:pt x="0" y="5"/>
                </a:lnTo>
                <a:close/>
              </a:path>
            </a:pathLst>
          </a:custGeom>
          <a:solidFill>
            <a:srgbClr val="DCEDC8"/>
          </a:solidFill>
          <a:ln w="15875">
            <a:solidFill>
              <a:srgbClr val="003F48"/>
            </a:solidFill>
            <a:prstDash val="solid"/>
            <a:round/>
            <a:headEnd/>
            <a:tailEnd/>
          </a:ln>
        </p:spPr>
        <p:txBody>
          <a:bodyPr/>
          <a:lstStyle/>
          <a:p>
            <a:endParaRPr lang="en-US"/>
          </a:p>
        </p:txBody>
      </p:sp>
      <p:sp>
        <p:nvSpPr>
          <p:cNvPr id="243737" name="Delaware">
            <a:extLst>
              <a:ext uri="{FF2B5EF4-FFF2-40B4-BE49-F238E27FC236}">
                <a16:creationId xmlns:a16="http://schemas.microsoft.com/office/drawing/2014/main" id="{65AD950C-1913-4A68-B9E8-1EAB908880BD}"/>
              </a:ext>
              <a:ext uri="{C183D7F6-B498-43B3-948B-1728B52AA6E4}">
                <adec:decorative xmlns:adec="http://schemas.microsoft.com/office/drawing/2017/decorative" val="1"/>
              </a:ext>
            </a:extLst>
          </p:cNvPr>
          <p:cNvSpPr>
            <a:spLocks noChangeAspect="1"/>
          </p:cNvSpPr>
          <p:nvPr/>
        </p:nvSpPr>
        <p:spPr bwMode="auto">
          <a:xfrm>
            <a:off x="7256463" y="2895600"/>
            <a:ext cx="127000" cy="211138"/>
          </a:xfrm>
          <a:custGeom>
            <a:avLst/>
            <a:gdLst>
              <a:gd name="T0" fmla="*/ 0 w 16"/>
              <a:gd name="T1" fmla="*/ 2147483646 h 27"/>
              <a:gd name="T2" fmla="*/ 2147483646 w 16"/>
              <a:gd name="T3" fmla="*/ 0 h 27"/>
              <a:gd name="T4" fmla="*/ 2147483646 w 16"/>
              <a:gd name="T5" fmla="*/ 0 h 27"/>
              <a:gd name="T6" fmla="*/ 2147483646 w 16"/>
              <a:gd name="T7" fmla="*/ 2147483646 h 27"/>
              <a:gd name="T8" fmla="*/ 2147483646 w 16"/>
              <a:gd name="T9" fmla="*/ 2147483646 h 27"/>
              <a:gd name="T10" fmla="*/ 2147483646 w 16"/>
              <a:gd name="T11" fmla="*/ 2147483646 h 27"/>
              <a:gd name="T12" fmla="*/ 2147483646 w 16"/>
              <a:gd name="T13" fmla="*/ 2147483646 h 27"/>
              <a:gd name="T14" fmla="*/ 2147483646 w 16"/>
              <a:gd name="T15" fmla="*/ 2147483646 h 27"/>
              <a:gd name="T16" fmla="*/ 2147483646 w 16"/>
              <a:gd name="T17" fmla="*/ 2147483646 h 27"/>
              <a:gd name="T18" fmla="*/ 2147483646 w 16"/>
              <a:gd name="T19" fmla="*/ 2147483646 h 27"/>
              <a:gd name="T20" fmla="*/ 2147483646 w 16"/>
              <a:gd name="T21" fmla="*/ 2147483646 h 27"/>
              <a:gd name="T22" fmla="*/ 2147483646 w 16"/>
              <a:gd name="T23" fmla="*/ 2147483646 h 27"/>
              <a:gd name="T24" fmla="*/ 2147483646 w 16"/>
              <a:gd name="T25" fmla="*/ 2147483646 h 27"/>
              <a:gd name="T26" fmla="*/ 2147483646 w 16"/>
              <a:gd name="T27" fmla="*/ 2147483646 h 27"/>
              <a:gd name="T28" fmla="*/ 2147483646 w 16"/>
              <a:gd name="T29" fmla="*/ 2147483646 h 27"/>
              <a:gd name="T30" fmla="*/ 2147483646 w 16"/>
              <a:gd name="T31" fmla="*/ 2147483646 h 27"/>
              <a:gd name="T32" fmla="*/ 2147483646 w 16"/>
              <a:gd name="T33" fmla="*/ 2147483646 h 27"/>
              <a:gd name="T34" fmla="*/ 2147483646 w 16"/>
              <a:gd name="T35" fmla="*/ 2147483646 h 27"/>
              <a:gd name="T36" fmla="*/ 2147483646 w 16"/>
              <a:gd name="T37" fmla="*/ 2147483646 h 27"/>
              <a:gd name="T38" fmla="*/ 0 w 16"/>
              <a:gd name="T39" fmla="*/ 2147483646 h 27"/>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16"/>
              <a:gd name="T61" fmla="*/ 0 h 27"/>
              <a:gd name="T62" fmla="*/ 16 w 16"/>
              <a:gd name="T63" fmla="*/ 27 h 27"/>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16" h="27">
                <a:moveTo>
                  <a:pt x="0" y="3"/>
                </a:moveTo>
                <a:lnTo>
                  <a:pt x="2" y="0"/>
                </a:lnTo>
                <a:lnTo>
                  <a:pt x="5" y="0"/>
                </a:lnTo>
                <a:lnTo>
                  <a:pt x="4" y="3"/>
                </a:lnTo>
                <a:lnTo>
                  <a:pt x="3" y="4"/>
                </a:lnTo>
                <a:lnTo>
                  <a:pt x="4" y="7"/>
                </a:lnTo>
                <a:lnTo>
                  <a:pt x="5" y="9"/>
                </a:lnTo>
                <a:lnTo>
                  <a:pt x="7" y="11"/>
                </a:lnTo>
                <a:lnTo>
                  <a:pt x="8" y="14"/>
                </a:lnTo>
                <a:lnTo>
                  <a:pt x="10" y="17"/>
                </a:lnTo>
                <a:lnTo>
                  <a:pt x="12" y="18"/>
                </a:lnTo>
                <a:lnTo>
                  <a:pt x="14" y="19"/>
                </a:lnTo>
                <a:lnTo>
                  <a:pt x="15" y="21"/>
                </a:lnTo>
                <a:lnTo>
                  <a:pt x="13" y="23"/>
                </a:lnTo>
                <a:lnTo>
                  <a:pt x="15" y="23"/>
                </a:lnTo>
                <a:lnTo>
                  <a:pt x="16" y="25"/>
                </a:lnTo>
                <a:lnTo>
                  <a:pt x="12" y="26"/>
                </a:lnTo>
                <a:lnTo>
                  <a:pt x="6" y="27"/>
                </a:lnTo>
                <a:lnTo>
                  <a:pt x="6" y="25"/>
                </a:lnTo>
                <a:lnTo>
                  <a:pt x="0" y="3"/>
                </a:lnTo>
                <a:close/>
              </a:path>
            </a:pathLst>
          </a:custGeom>
          <a:solidFill>
            <a:srgbClr val="67A9CF"/>
          </a:solidFill>
          <a:ln w="15875">
            <a:solidFill>
              <a:srgbClr val="003F48"/>
            </a:solidFill>
            <a:prstDash val="solid"/>
            <a:round/>
            <a:headEnd/>
            <a:tailEnd/>
          </a:ln>
        </p:spPr>
        <p:txBody>
          <a:bodyPr/>
          <a:lstStyle/>
          <a:p>
            <a:endParaRPr lang="en-US"/>
          </a:p>
        </p:txBody>
      </p:sp>
      <p:sp>
        <p:nvSpPr>
          <p:cNvPr id="243738" name="Freeform 27">
            <a:extLst>
              <a:ext uri="{FF2B5EF4-FFF2-40B4-BE49-F238E27FC236}">
                <a16:creationId xmlns:a16="http://schemas.microsoft.com/office/drawing/2014/main" id="{45B5ADC9-1D5F-490F-991F-82EAFF480B54}"/>
              </a:ext>
              <a:ext uri="{C183D7F6-B498-43B3-948B-1728B52AA6E4}">
                <adec:decorative xmlns:adec="http://schemas.microsoft.com/office/drawing/2017/decorative" val="1"/>
              </a:ext>
            </a:extLst>
          </p:cNvPr>
          <p:cNvSpPr>
            <a:spLocks noChangeAspect="1"/>
          </p:cNvSpPr>
          <p:nvPr/>
        </p:nvSpPr>
        <p:spPr bwMode="auto">
          <a:xfrm>
            <a:off x="7123113" y="3060700"/>
            <a:ext cx="23812" cy="20638"/>
          </a:xfrm>
          <a:custGeom>
            <a:avLst/>
            <a:gdLst>
              <a:gd name="T0" fmla="*/ 0 w 3"/>
              <a:gd name="T1" fmla="*/ 2147483646 h 3"/>
              <a:gd name="T2" fmla="*/ 2147483646 w 3"/>
              <a:gd name="T3" fmla="*/ 0 h 3"/>
              <a:gd name="T4" fmla="*/ 2147483646 w 3"/>
              <a:gd name="T5" fmla="*/ 2147483646 h 3"/>
              <a:gd name="T6" fmla="*/ 2147483646 w 3"/>
              <a:gd name="T7" fmla="*/ 2147483646 h 3"/>
              <a:gd name="T8" fmla="*/ 0 w 3"/>
              <a:gd name="T9" fmla="*/ 2147483646 h 3"/>
              <a:gd name="T10" fmla="*/ 0 60000 65536"/>
              <a:gd name="T11" fmla="*/ 0 60000 65536"/>
              <a:gd name="T12" fmla="*/ 0 60000 65536"/>
              <a:gd name="T13" fmla="*/ 0 60000 65536"/>
              <a:gd name="T14" fmla="*/ 0 60000 65536"/>
              <a:gd name="T15" fmla="*/ 0 w 3"/>
              <a:gd name="T16" fmla="*/ 0 h 3"/>
              <a:gd name="T17" fmla="*/ 3 w 3"/>
              <a:gd name="T18" fmla="*/ 3 h 3"/>
            </a:gdLst>
            <a:ahLst/>
            <a:cxnLst>
              <a:cxn ang="T10">
                <a:pos x="T0" y="T1"/>
              </a:cxn>
              <a:cxn ang="T11">
                <a:pos x="T2" y="T3"/>
              </a:cxn>
              <a:cxn ang="T12">
                <a:pos x="T4" y="T5"/>
              </a:cxn>
              <a:cxn ang="T13">
                <a:pos x="T6" y="T7"/>
              </a:cxn>
              <a:cxn ang="T14">
                <a:pos x="T8" y="T9"/>
              </a:cxn>
            </a:cxnLst>
            <a:rect l="T15" t="T16" r="T17" b="T18"/>
            <a:pathLst>
              <a:path w="3" h="3">
                <a:moveTo>
                  <a:pt x="0" y="1"/>
                </a:moveTo>
                <a:lnTo>
                  <a:pt x="2" y="0"/>
                </a:lnTo>
                <a:lnTo>
                  <a:pt x="3" y="2"/>
                </a:lnTo>
                <a:lnTo>
                  <a:pt x="2" y="3"/>
                </a:lnTo>
                <a:lnTo>
                  <a:pt x="0" y="1"/>
                </a:lnTo>
                <a:close/>
              </a:path>
            </a:pathLst>
          </a:custGeom>
          <a:noFill/>
          <a:ln w="15875">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43739" name="Georgia">
            <a:extLst>
              <a:ext uri="{FF2B5EF4-FFF2-40B4-BE49-F238E27FC236}">
                <a16:creationId xmlns:a16="http://schemas.microsoft.com/office/drawing/2014/main" id="{1CF2578B-C33A-4992-89FC-590AD91AC314}"/>
              </a:ext>
              <a:ext uri="{C183D7F6-B498-43B3-948B-1728B52AA6E4}">
                <adec:decorative xmlns:adec="http://schemas.microsoft.com/office/drawing/2017/decorative" val="1"/>
              </a:ext>
            </a:extLst>
          </p:cNvPr>
          <p:cNvSpPr>
            <a:spLocks noChangeAspect="1"/>
          </p:cNvSpPr>
          <p:nvPr/>
        </p:nvSpPr>
        <p:spPr bwMode="auto">
          <a:xfrm>
            <a:off x="6191250" y="3783013"/>
            <a:ext cx="665163" cy="684212"/>
          </a:xfrm>
          <a:custGeom>
            <a:avLst/>
            <a:gdLst>
              <a:gd name="T0" fmla="*/ 0 w 85"/>
              <a:gd name="T1" fmla="*/ 2147483646 h 88"/>
              <a:gd name="T2" fmla="*/ 2147483646 w 85"/>
              <a:gd name="T3" fmla="*/ 2147483646 h 88"/>
              <a:gd name="T4" fmla="*/ 2147483646 w 85"/>
              <a:gd name="T5" fmla="*/ 2147483646 h 88"/>
              <a:gd name="T6" fmla="*/ 2147483646 w 85"/>
              <a:gd name="T7" fmla="*/ 2147483646 h 88"/>
              <a:gd name="T8" fmla="*/ 2147483646 w 85"/>
              <a:gd name="T9" fmla="*/ 2147483646 h 88"/>
              <a:gd name="T10" fmla="*/ 2147483646 w 85"/>
              <a:gd name="T11" fmla="*/ 2147483646 h 88"/>
              <a:gd name="T12" fmla="*/ 2147483646 w 85"/>
              <a:gd name="T13" fmla="*/ 2147483646 h 88"/>
              <a:gd name="T14" fmla="*/ 2147483646 w 85"/>
              <a:gd name="T15" fmla="*/ 2147483646 h 88"/>
              <a:gd name="T16" fmla="*/ 2147483646 w 85"/>
              <a:gd name="T17" fmla="*/ 2147483646 h 88"/>
              <a:gd name="T18" fmla="*/ 2147483646 w 85"/>
              <a:gd name="T19" fmla="*/ 2147483646 h 88"/>
              <a:gd name="T20" fmla="*/ 2147483646 w 85"/>
              <a:gd name="T21" fmla="*/ 2147483646 h 88"/>
              <a:gd name="T22" fmla="*/ 2147483646 w 85"/>
              <a:gd name="T23" fmla="*/ 2147483646 h 88"/>
              <a:gd name="T24" fmla="*/ 2147483646 w 85"/>
              <a:gd name="T25" fmla="*/ 2147483646 h 88"/>
              <a:gd name="T26" fmla="*/ 2147483646 w 85"/>
              <a:gd name="T27" fmla="*/ 2147483646 h 88"/>
              <a:gd name="T28" fmla="*/ 2147483646 w 85"/>
              <a:gd name="T29" fmla="*/ 2147483646 h 88"/>
              <a:gd name="T30" fmla="*/ 2147483646 w 85"/>
              <a:gd name="T31" fmla="*/ 2147483646 h 88"/>
              <a:gd name="T32" fmla="*/ 2147483646 w 85"/>
              <a:gd name="T33" fmla="*/ 2147483646 h 88"/>
              <a:gd name="T34" fmla="*/ 2147483646 w 85"/>
              <a:gd name="T35" fmla="*/ 2147483646 h 88"/>
              <a:gd name="T36" fmla="*/ 2147483646 w 85"/>
              <a:gd name="T37" fmla="*/ 2147483646 h 88"/>
              <a:gd name="T38" fmla="*/ 2147483646 w 85"/>
              <a:gd name="T39" fmla="*/ 2147483646 h 88"/>
              <a:gd name="T40" fmla="*/ 2147483646 w 85"/>
              <a:gd name="T41" fmla="*/ 2147483646 h 88"/>
              <a:gd name="T42" fmla="*/ 2147483646 w 85"/>
              <a:gd name="T43" fmla="*/ 2147483646 h 88"/>
              <a:gd name="T44" fmla="*/ 2147483646 w 85"/>
              <a:gd name="T45" fmla="*/ 2147483646 h 88"/>
              <a:gd name="T46" fmla="*/ 2147483646 w 85"/>
              <a:gd name="T47" fmla="*/ 2147483646 h 88"/>
              <a:gd name="T48" fmla="*/ 2147483646 w 85"/>
              <a:gd name="T49" fmla="*/ 2147483646 h 88"/>
              <a:gd name="T50" fmla="*/ 2147483646 w 85"/>
              <a:gd name="T51" fmla="*/ 2147483646 h 88"/>
              <a:gd name="T52" fmla="*/ 2147483646 w 85"/>
              <a:gd name="T53" fmla="*/ 2147483646 h 88"/>
              <a:gd name="T54" fmla="*/ 2147483646 w 85"/>
              <a:gd name="T55" fmla="*/ 2147483646 h 88"/>
              <a:gd name="T56" fmla="*/ 2147483646 w 85"/>
              <a:gd name="T57" fmla="*/ 2147483646 h 88"/>
              <a:gd name="T58" fmla="*/ 2147483646 w 85"/>
              <a:gd name="T59" fmla="*/ 2147483646 h 88"/>
              <a:gd name="T60" fmla="*/ 2147483646 w 85"/>
              <a:gd name="T61" fmla="*/ 2147483646 h 88"/>
              <a:gd name="T62" fmla="*/ 2147483646 w 85"/>
              <a:gd name="T63" fmla="*/ 2147483646 h 88"/>
              <a:gd name="T64" fmla="*/ 2147483646 w 85"/>
              <a:gd name="T65" fmla="*/ 2147483646 h 88"/>
              <a:gd name="T66" fmla="*/ 2147483646 w 85"/>
              <a:gd name="T67" fmla="*/ 2147483646 h 88"/>
              <a:gd name="T68" fmla="*/ 2147483646 w 85"/>
              <a:gd name="T69" fmla="*/ 2147483646 h 88"/>
              <a:gd name="T70" fmla="*/ 2147483646 w 85"/>
              <a:gd name="T71" fmla="*/ 2147483646 h 88"/>
              <a:gd name="T72" fmla="*/ 2147483646 w 85"/>
              <a:gd name="T73" fmla="*/ 2147483646 h 88"/>
              <a:gd name="T74" fmla="*/ 2147483646 w 85"/>
              <a:gd name="T75" fmla="*/ 2147483646 h 88"/>
              <a:gd name="T76" fmla="*/ 2147483646 w 85"/>
              <a:gd name="T77" fmla="*/ 2147483646 h 88"/>
              <a:gd name="T78" fmla="*/ 2147483646 w 85"/>
              <a:gd name="T79" fmla="*/ 2147483646 h 88"/>
              <a:gd name="T80" fmla="*/ 2147483646 w 85"/>
              <a:gd name="T81" fmla="*/ 0 h 88"/>
              <a:gd name="T82" fmla="*/ 2147483646 w 85"/>
              <a:gd name="T83" fmla="*/ 2147483646 h 88"/>
              <a:gd name="T84" fmla="*/ 0 w 85"/>
              <a:gd name="T85" fmla="*/ 2147483646 h 88"/>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85"/>
              <a:gd name="T130" fmla="*/ 0 h 88"/>
              <a:gd name="T131" fmla="*/ 85 w 85"/>
              <a:gd name="T132" fmla="*/ 88 h 88"/>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85" h="88">
                <a:moveTo>
                  <a:pt x="0" y="5"/>
                </a:moveTo>
                <a:lnTo>
                  <a:pt x="11" y="46"/>
                </a:lnTo>
                <a:lnTo>
                  <a:pt x="16" y="52"/>
                </a:lnTo>
                <a:lnTo>
                  <a:pt x="17" y="58"/>
                </a:lnTo>
                <a:lnTo>
                  <a:pt x="15" y="61"/>
                </a:lnTo>
                <a:lnTo>
                  <a:pt x="15" y="66"/>
                </a:lnTo>
                <a:lnTo>
                  <a:pt x="18" y="82"/>
                </a:lnTo>
                <a:lnTo>
                  <a:pt x="21" y="87"/>
                </a:lnTo>
                <a:lnTo>
                  <a:pt x="66" y="84"/>
                </a:lnTo>
                <a:lnTo>
                  <a:pt x="67" y="88"/>
                </a:lnTo>
                <a:lnTo>
                  <a:pt x="70" y="88"/>
                </a:lnTo>
                <a:lnTo>
                  <a:pt x="68" y="81"/>
                </a:lnTo>
                <a:lnTo>
                  <a:pt x="70" y="79"/>
                </a:lnTo>
                <a:lnTo>
                  <a:pt x="77" y="80"/>
                </a:lnTo>
                <a:lnTo>
                  <a:pt x="78" y="75"/>
                </a:lnTo>
                <a:lnTo>
                  <a:pt x="77" y="74"/>
                </a:lnTo>
                <a:lnTo>
                  <a:pt x="78" y="73"/>
                </a:lnTo>
                <a:lnTo>
                  <a:pt x="76" y="72"/>
                </a:lnTo>
                <a:lnTo>
                  <a:pt x="77" y="70"/>
                </a:lnTo>
                <a:lnTo>
                  <a:pt x="77" y="68"/>
                </a:lnTo>
                <a:lnTo>
                  <a:pt x="80" y="66"/>
                </a:lnTo>
                <a:lnTo>
                  <a:pt x="79" y="63"/>
                </a:lnTo>
                <a:lnTo>
                  <a:pt x="80" y="63"/>
                </a:lnTo>
                <a:lnTo>
                  <a:pt x="81" y="60"/>
                </a:lnTo>
                <a:lnTo>
                  <a:pt x="80" y="59"/>
                </a:lnTo>
                <a:lnTo>
                  <a:pt x="82" y="58"/>
                </a:lnTo>
                <a:lnTo>
                  <a:pt x="81" y="56"/>
                </a:lnTo>
                <a:lnTo>
                  <a:pt x="83" y="56"/>
                </a:lnTo>
                <a:lnTo>
                  <a:pt x="85" y="53"/>
                </a:lnTo>
                <a:lnTo>
                  <a:pt x="84" y="52"/>
                </a:lnTo>
                <a:lnTo>
                  <a:pt x="81" y="52"/>
                </a:lnTo>
                <a:lnTo>
                  <a:pt x="79" y="49"/>
                </a:lnTo>
                <a:lnTo>
                  <a:pt x="76" y="43"/>
                </a:lnTo>
                <a:lnTo>
                  <a:pt x="74" y="43"/>
                </a:lnTo>
                <a:lnTo>
                  <a:pt x="70" y="35"/>
                </a:lnTo>
                <a:lnTo>
                  <a:pt x="65" y="31"/>
                </a:lnTo>
                <a:lnTo>
                  <a:pt x="61" y="26"/>
                </a:lnTo>
                <a:lnTo>
                  <a:pt x="51" y="19"/>
                </a:lnTo>
                <a:lnTo>
                  <a:pt x="47" y="13"/>
                </a:lnTo>
                <a:lnTo>
                  <a:pt x="37" y="6"/>
                </a:lnTo>
                <a:lnTo>
                  <a:pt x="40" y="0"/>
                </a:lnTo>
                <a:lnTo>
                  <a:pt x="21" y="2"/>
                </a:lnTo>
                <a:lnTo>
                  <a:pt x="0" y="5"/>
                </a:lnTo>
                <a:close/>
              </a:path>
            </a:pathLst>
          </a:custGeom>
          <a:solidFill>
            <a:srgbClr val="67A9CF"/>
          </a:solidFill>
          <a:ln w="15875">
            <a:solidFill>
              <a:srgbClr val="003F48"/>
            </a:solidFill>
            <a:prstDash val="solid"/>
            <a:round/>
            <a:headEnd/>
            <a:tailEnd/>
          </a:ln>
        </p:spPr>
        <p:txBody>
          <a:bodyPr/>
          <a:lstStyle/>
          <a:p>
            <a:endParaRPr lang="en-US"/>
          </a:p>
        </p:txBody>
      </p:sp>
      <p:sp>
        <p:nvSpPr>
          <p:cNvPr id="243740" name="Idaho">
            <a:extLst>
              <a:ext uri="{FF2B5EF4-FFF2-40B4-BE49-F238E27FC236}">
                <a16:creationId xmlns:a16="http://schemas.microsoft.com/office/drawing/2014/main" id="{1B184801-0300-432A-A5CA-BED6E9A4CAF3}"/>
              </a:ext>
              <a:ext uri="{C183D7F6-B498-43B3-948B-1728B52AA6E4}">
                <adec:decorative xmlns:adec="http://schemas.microsoft.com/office/drawing/2017/decorative" val="1"/>
              </a:ext>
            </a:extLst>
          </p:cNvPr>
          <p:cNvSpPr>
            <a:spLocks noChangeAspect="1"/>
          </p:cNvSpPr>
          <p:nvPr/>
        </p:nvSpPr>
        <p:spPr bwMode="auto">
          <a:xfrm>
            <a:off x="2519363" y="1497013"/>
            <a:ext cx="728662" cy="1166812"/>
          </a:xfrm>
          <a:custGeom>
            <a:avLst/>
            <a:gdLst>
              <a:gd name="T0" fmla="*/ 0 w 93"/>
              <a:gd name="T1" fmla="*/ 2147483646 h 150"/>
              <a:gd name="T2" fmla="*/ 2147483646 w 93"/>
              <a:gd name="T3" fmla="*/ 2147483646 h 150"/>
              <a:gd name="T4" fmla="*/ 2147483646 w 93"/>
              <a:gd name="T5" fmla="*/ 2147483646 h 150"/>
              <a:gd name="T6" fmla="*/ 2147483646 w 93"/>
              <a:gd name="T7" fmla="*/ 2147483646 h 150"/>
              <a:gd name="T8" fmla="*/ 2147483646 w 93"/>
              <a:gd name="T9" fmla="*/ 2147483646 h 150"/>
              <a:gd name="T10" fmla="*/ 2147483646 w 93"/>
              <a:gd name="T11" fmla="*/ 2147483646 h 150"/>
              <a:gd name="T12" fmla="*/ 2147483646 w 93"/>
              <a:gd name="T13" fmla="*/ 2147483646 h 150"/>
              <a:gd name="T14" fmla="*/ 2147483646 w 93"/>
              <a:gd name="T15" fmla="*/ 2147483646 h 150"/>
              <a:gd name="T16" fmla="*/ 2147483646 w 93"/>
              <a:gd name="T17" fmla="*/ 2147483646 h 150"/>
              <a:gd name="T18" fmla="*/ 2147483646 w 93"/>
              <a:gd name="T19" fmla="*/ 2147483646 h 150"/>
              <a:gd name="T20" fmla="*/ 2147483646 w 93"/>
              <a:gd name="T21" fmla="*/ 2147483646 h 150"/>
              <a:gd name="T22" fmla="*/ 2147483646 w 93"/>
              <a:gd name="T23" fmla="*/ 0 h 150"/>
              <a:gd name="T24" fmla="*/ 2147483646 w 93"/>
              <a:gd name="T25" fmla="*/ 2147483646 h 150"/>
              <a:gd name="T26" fmla="*/ 2147483646 w 93"/>
              <a:gd name="T27" fmla="*/ 2147483646 h 150"/>
              <a:gd name="T28" fmla="*/ 2147483646 w 93"/>
              <a:gd name="T29" fmla="*/ 2147483646 h 150"/>
              <a:gd name="T30" fmla="*/ 2147483646 w 93"/>
              <a:gd name="T31" fmla="*/ 2147483646 h 150"/>
              <a:gd name="T32" fmla="*/ 2147483646 w 93"/>
              <a:gd name="T33" fmla="*/ 2147483646 h 150"/>
              <a:gd name="T34" fmla="*/ 2147483646 w 93"/>
              <a:gd name="T35" fmla="*/ 2147483646 h 150"/>
              <a:gd name="T36" fmla="*/ 2147483646 w 93"/>
              <a:gd name="T37" fmla="*/ 2147483646 h 150"/>
              <a:gd name="T38" fmla="*/ 2147483646 w 93"/>
              <a:gd name="T39" fmla="*/ 2147483646 h 150"/>
              <a:gd name="T40" fmla="*/ 2147483646 w 93"/>
              <a:gd name="T41" fmla="*/ 2147483646 h 150"/>
              <a:gd name="T42" fmla="*/ 2147483646 w 93"/>
              <a:gd name="T43" fmla="*/ 2147483646 h 150"/>
              <a:gd name="T44" fmla="*/ 2147483646 w 93"/>
              <a:gd name="T45" fmla="*/ 2147483646 h 150"/>
              <a:gd name="T46" fmla="*/ 2147483646 w 93"/>
              <a:gd name="T47" fmla="*/ 2147483646 h 150"/>
              <a:gd name="T48" fmla="*/ 2147483646 w 93"/>
              <a:gd name="T49" fmla="*/ 2147483646 h 150"/>
              <a:gd name="T50" fmla="*/ 2147483646 w 93"/>
              <a:gd name="T51" fmla="*/ 2147483646 h 150"/>
              <a:gd name="T52" fmla="*/ 2147483646 w 93"/>
              <a:gd name="T53" fmla="*/ 2147483646 h 150"/>
              <a:gd name="T54" fmla="*/ 2147483646 w 93"/>
              <a:gd name="T55" fmla="*/ 2147483646 h 150"/>
              <a:gd name="T56" fmla="*/ 2147483646 w 93"/>
              <a:gd name="T57" fmla="*/ 2147483646 h 150"/>
              <a:gd name="T58" fmla="*/ 2147483646 w 93"/>
              <a:gd name="T59" fmla="*/ 2147483646 h 150"/>
              <a:gd name="T60" fmla="*/ 2147483646 w 93"/>
              <a:gd name="T61" fmla="*/ 2147483646 h 150"/>
              <a:gd name="T62" fmla="*/ 2147483646 w 93"/>
              <a:gd name="T63" fmla="*/ 2147483646 h 150"/>
              <a:gd name="T64" fmla="*/ 2147483646 w 93"/>
              <a:gd name="T65" fmla="*/ 2147483646 h 150"/>
              <a:gd name="T66" fmla="*/ 2147483646 w 93"/>
              <a:gd name="T67" fmla="*/ 2147483646 h 150"/>
              <a:gd name="T68" fmla="*/ 2147483646 w 93"/>
              <a:gd name="T69" fmla="*/ 2147483646 h 150"/>
              <a:gd name="T70" fmla="*/ 2147483646 w 93"/>
              <a:gd name="T71" fmla="*/ 2147483646 h 150"/>
              <a:gd name="T72" fmla="*/ 2147483646 w 93"/>
              <a:gd name="T73" fmla="*/ 2147483646 h 150"/>
              <a:gd name="T74" fmla="*/ 2147483646 w 93"/>
              <a:gd name="T75" fmla="*/ 2147483646 h 150"/>
              <a:gd name="T76" fmla="*/ 2147483646 w 93"/>
              <a:gd name="T77" fmla="*/ 2147483646 h 150"/>
              <a:gd name="T78" fmla="*/ 2147483646 w 93"/>
              <a:gd name="T79" fmla="*/ 2147483646 h 150"/>
              <a:gd name="T80" fmla="*/ 2147483646 w 93"/>
              <a:gd name="T81" fmla="*/ 2147483646 h 150"/>
              <a:gd name="T82" fmla="*/ 0 w 93"/>
              <a:gd name="T83" fmla="*/ 2147483646 h 150"/>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93"/>
              <a:gd name="T127" fmla="*/ 0 h 150"/>
              <a:gd name="T128" fmla="*/ 93 w 93"/>
              <a:gd name="T129" fmla="*/ 150 h 150"/>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93" h="150">
                <a:moveTo>
                  <a:pt x="0" y="133"/>
                </a:moveTo>
                <a:lnTo>
                  <a:pt x="7" y="101"/>
                </a:lnTo>
                <a:lnTo>
                  <a:pt x="11" y="92"/>
                </a:lnTo>
                <a:lnTo>
                  <a:pt x="8" y="88"/>
                </a:lnTo>
                <a:lnTo>
                  <a:pt x="9" y="84"/>
                </a:lnTo>
                <a:lnTo>
                  <a:pt x="15" y="79"/>
                </a:lnTo>
                <a:lnTo>
                  <a:pt x="20" y="71"/>
                </a:lnTo>
                <a:lnTo>
                  <a:pt x="24" y="65"/>
                </a:lnTo>
                <a:lnTo>
                  <a:pt x="21" y="60"/>
                </a:lnTo>
                <a:lnTo>
                  <a:pt x="19" y="56"/>
                </a:lnTo>
                <a:lnTo>
                  <a:pt x="20" y="48"/>
                </a:lnTo>
                <a:lnTo>
                  <a:pt x="31" y="0"/>
                </a:lnTo>
                <a:lnTo>
                  <a:pt x="44" y="2"/>
                </a:lnTo>
                <a:lnTo>
                  <a:pt x="40" y="21"/>
                </a:lnTo>
                <a:lnTo>
                  <a:pt x="42" y="28"/>
                </a:lnTo>
                <a:lnTo>
                  <a:pt x="42" y="32"/>
                </a:lnTo>
                <a:lnTo>
                  <a:pt x="41" y="33"/>
                </a:lnTo>
                <a:lnTo>
                  <a:pt x="46" y="37"/>
                </a:lnTo>
                <a:lnTo>
                  <a:pt x="51" y="49"/>
                </a:lnTo>
                <a:lnTo>
                  <a:pt x="52" y="49"/>
                </a:lnTo>
                <a:lnTo>
                  <a:pt x="52" y="51"/>
                </a:lnTo>
                <a:lnTo>
                  <a:pt x="55" y="51"/>
                </a:lnTo>
                <a:lnTo>
                  <a:pt x="57" y="52"/>
                </a:lnTo>
                <a:lnTo>
                  <a:pt x="52" y="60"/>
                </a:lnTo>
                <a:lnTo>
                  <a:pt x="53" y="66"/>
                </a:lnTo>
                <a:lnTo>
                  <a:pt x="50" y="72"/>
                </a:lnTo>
                <a:lnTo>
                  <a:pt x="51" y="74"/>
                </a:lnTo>
                <a:lnTo>
                  <a:pt x="58" y="71"/>
                </a:lnTo>
                <a:lnTo>
                  <a:pt x="63" y="90"/>
                </a:lnTo>
                <a:lnTo>
                  <a:pt x="66" y="91"/>
                </a:lnTo>
                <a:lnTo>
                  <a:pt x="66" y="97"/>
                </a:lnTo>
                <a:lnTo>
                  <a:pt x="69" y="99"/>
                </a:lnTo>
                <a:lnTo>
                  <a:pt x="71" y="97"/>
                </a:lnTo>
                <a:lnTo>
                  <a:pt x="75" y="99"/>
                </a:lnTo>
                <a:lnTo>
                  <a:pt x="77" y="97"/>
                </a:lnTo>
                <a:lnTo>
                  <a:pt x="86" y="99"/>
                </a:lnTo>
                <a:lnTo>
                  <a:pt x="88" y="99"/>
                </a:lnTo>
                <a:lnTo>
                  <a:pt x="90" y="95"/>
                </a:lnTo>
                <a:lnTo>
                  <a:pt x="93" y="101"/>
                </a:lnTo>
                <a:lnTo>
                  <a:pt x="85" y="150"/>
                </a:lnTo>
                <a:lnTo>
                  <a:pt x="42" y="142"/>
                </a:lnTo>
                <a:lnTo>
                  <a:pt x="0" y="133"/>
                </a:lnTo>
                <a:close/>
              </a:path>
            </a:pathLst>
          </a:custGeom>
          <a:solidFill>
            <a:srgbClr val="67A9CF"/>
          </a:solidFill>
          <a:ln w="15875">
            <a:solidFill>
              <a:srgbClr val="003F48"/>
            </a:solidFill>
            <a:prstDash val="solid"/>
            <a:round/>
            <a:headEnd/>
            <a:tailEnd/>
          </a:ln>
        </p:spPr>
        <p:txBody>
          <a:bodyPr/>
          <a:lstStyle/>
          <a:p>
            <a:endParaRPr lang="en-US"/>
          </a:p>
        </p:txBody>
      </p:sp>
      <p:sp>
        <p:nvSpPr>
          <p:cNvPr id="243741" name="Indiana">
            <a:extLst>
              <a:ext uri="{FF2B5EF4-FFF2-40B4-BE49-F238E27FC236}">
                <a16:creationId xmlns:a16="http://schemas.microsoft.com/office/drawing/2014/main" id="{53D5EA49-2FCE-477B-8838-A58E1BF423E8}"/>
              </a:ext>
              <a:ext uri="{C183D7F6-B498-43B3-948B-1728B52AA6E4}">
                <adec:decorative xmlns:adec="http://schemas.microsoft.com/office/drawing/2017/decorative" val="1"/>
              </a:ext>
            </a:extLst>
          </p:cNvPr>
          <p:cNvSpPr>
            <a:spLocks noChangeAspect="1"/>
          </p:cNvSpPr>
          <p:nvPr/>
        </p:nvSpPr>
        <p:spPr bwMode="auto">
          <a:xfrm>
            <a:off x="5846763" y="2773363"/>
            <a:ext cx="374650" cy="644525"/>
          </a:xfrm>
          <a:custGeom>
            <a:avLst/>
            <a:gdLst>
              <a:gd name="T0" fmla="*/ 0 w 48"/>
              <a:gd name="T1" fmla="*/ 2147483646 h 83"/>
              <a:gd name="T2" fmla="*/ 2147483646 w 48"/>
              <a:gd name="T3" fmla="*/ 2147483646 h 83"/>
              <a:gd name="T4" fmla="*/ 2147483646 w 48"/>
              <a:gd name="T5" fmla="*/ 2147483646 h 83"/>
              <a:gd name="T6" fmla="*/ 2147483646 w 48"/>
              <a:gd name="T7" fmla="*/ 2147483646 h 83"/>
              <a:gd name="T8" fmla="*/ 2147483646 w 48"/>
              <a:gd name="T9" fmla="*/ 2147483646 h 83"/>
              <a:gd name="T10" fmla="*/ 2147483646 w 48"/>
              <a:gd name="T11" fmla="*/ 2147483646 h 83"/>
              <a:gd name="T12" fmla="*/ 2147483646 w 48"/>
              <a:gd name="T13" fmla="*/ 2147483646 h 83"/>
              <a:gd name="T14" fmla="*/ 2147483646 w 48"/>
              <a:gd name="T15" fmla="*/ 2147483646 h 83"/>
              <a:gd name="T16" fmla="*/ 2147483646 w 48"/>
              <a:gd name="T17" fmla="*/ 2147483646 h 83"/>
              <a:gd name="T18" fmla="*/ 2147483646 w 48"/>
              <a:gd name="T19" fmla="*/ 2147483646 h 83"/>
              <a:gd name="T20" fmla="*/ 2147483646 w 48"/>
              <a:gd name="T21" fmla="*/ 2147483646 h 83"/>
              <a:gd name="T22" fmla="*/ 2147483646 w 48"/>
              <a:gd name="T23" fmla="*/ 2147483646 h 83"/>
              <a:gd name="T24" fmla="*/ 2147483646 w 48"/>
              <a:gd name="T25" fmla="*/ 2147483646 h 83"/>
              <a:gd name="T26" fmla="*/ 2147483646 w 48"/>
              <a:gd name="T27" fmla="*/ 2147483646 h 83"/>
              <a:gd name="T28" fmla="*/ 2147483646 w 48"/>
              <a:gd name="T29" fmla="*/ 2147483646 h 83"/>
              <a:gd name="T30" fmla="*/ 2147483646 w 48"/>
              <a:gd name="T31" fmla="*/ 2147483646 h 83"/>
              <a:gd name="T32" fmla="*/ 2147483646 w 48"/>
              <a:gd name="T33" fmla="*/ 2147483646 h 83"/>
              <a:gd name="T34" fmla="*/ 2147483646 w 48"/>
              <a:gd name="T35" fmla="*/ 2147483646 h 83"/>
              <a:gd name="T36" fmla="*/ 2147483646 w 48"/>
              <a:gd name="T37" fmla="*/ 0 h 83"/>
              <a:gd name="T38" fmla="*/ 2147483646 w 48"/>
              <a:gd name="T39" fmla="*/ 2147483646 h 83"/>
              <a:gd name="T40" fmla="*/ 2147483646 w 48"/>
              <a:gd name="T41" fmla="*/ 2147483646 h 83"/>
              <a:gd name="T42" fmla="*/ 2147483646 w 48"/>
              <a:gd name="T43" fmla="*/ 2147483646 h 83"/>
              <a:gd name="T44" fmla="*/ 2147483646 w 48"/>
              <a:gd name="T45" fmla="*/ 2147483646 h 83"/>
              <a:gd name="T46" fmla="*/ 2147483646 w 48"/>
              <a:gd name="T47" fmla="*/ 2147483646 h 83"/>
              <a:gd name="T48" fmla="*/ 2147483646 w 48"/>
              <a:gd name="T49" fmla="*/ 2147483646 h 83"/>
              <a:gd name="T50" fmla="*/ 2147483646 w 48"/>
              <a:gd name="T51" fmla="*/ 2147483646 h 83"/>
              <a:gd name="T52" fmla="*/ 2147483646 w 48"/>
              <a:gd name="T53" fmla="*/ 2147483646 h 83"/>
              <a:gd name="T54" fmla="*/ 0 w 48"/>
              <a:gd name="T55" fmla="*/ 2147483646 h 83"/>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48"/>
              <a:gd name="T85" fmla="*/ 0 h 83"/>
              <a:gd name="T86" fmla="*/ 48 w 48"/>
              <a:gd name="T87" fmla="*/ 83 h 83"/>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48" h="83">
                <a:moveTo>
                  <a:pt x="0" y="81"/>
                </a:moveTo>
                <a:lnTo>
                  <a:pt x="1" y="83"/>
                </a:lnTo>
                <a:lnTo>
                  <a:pt x="3" y="81"/>
                </a:lnTo>
                <a:lnTo>
                  <a:pt x="10" y="79"/>
                </a:lnTo>
                <a:lnTo>
                  <a:pt x="12" y="80"/>
                </a:lnTo>
                <a:lnTo>
                  <a:pt x="20" y="77"/>
                </a:lnTo>
                <a:lnTo>
                  <a:pt x="22" y="80"/>
                </a:lnTo>
                <a:lnTo>
                  <a:pt x="25" y="74"/>
                </a:lnTo>
                <a:lnTo>
                  <a:pt x="27" y="73"/>
                </a:lnTo>
                <a:lnTo>
                  <a:pt x="33" y="76"/>
                </a:lnTo>
                <a:lnTo>
                  <a:pt x="33" y="72"/>
                </a:lnTo>
                <a:lnTo>
                  <a:pt x="40" y="65"/>
                </a:lnTo>
                <a:lnTo>
                  <a:pt x="41" y="60"/>
                </a:lnTo>
                <a:lnTo>
                  <a:pt x="43" y="61"/>
                </a:lnTo>
                <a:lnTo>
                  <a:pt x="48" y="57"/>
                </a:lnTo>
                <a:lnTo>
                  <a:pt x="47" y="54"/>
                </a:lnTo>
                <a:lnTo>
                  <a:pt x="48" y="52"/>
                </a:lnTo>
                <a:lnTo>
                  <a:pt x="42" y="1"/>
                </a:lnTo>
                <a:lnTo>
                  <a:pt x="41" y="0"/>
                </a:lnTo>
                <a:lnTo>
                  <a:pt x="13" y="3"/>
                </a:lnTo>
                <a:lnTo>
                  <a:pt x="7" y="6"/>
                </a:lnTo>
                <a:lnTo>
                  <a:pt x="2" y="5"/>
                </a:lnTo>
                <a:lnTo>
                  <a:pt x="6" y="47"/>
                </a:lnTo>
                <a:lnTo>
                  <a:pt x="5" y="55"/>
                </a:lnTo>
                <a:lnTo>
                  <a:pt x="7" y="60"/>
                </a:lnTo>
                <a:lnTo>
                  <a:pt x="5" y="70"/>
                </a:lnTo>
                <a:lnTo>
                  <a:pt x="2" y="74"/>
                </a:lnTo>
                <a:lnTo>
                  <a:pt x="0" y="81"/>
                </a:lnTo>
                <a:close/>
              </a:path>
            </a:pathLst>
          </a:custGeom>
          <a:solidFill>
            <a:srgbClr val="DCEDC8"/>
          </a:solidFill>
          <a:ln w="15875">
            <a:solidFill>
              <a:srgbClr val="003F48"/>
            </a:solidFill>
            <a:prstDash val="solid"/>
            <a:round/>
            <a:headEnd/>
            <a:tailEnd/>
          </a:ln>
        </p:spPr>
        <p:txBody>
          <a:bodyPr/>
          <a:lstStyle/>
          <a:p>
            <a:endParaRPr lang="en-US"/>
          </a:p>
        </p:txBody>
      </p:sp>
      <p:sp>
        <p:nvSpPr>
          <p:cNvPr id="243742" name="Kentucky">
            <a:extLst>
              <a:ext uri="{FF2B5EF4-FFF2-40B4-BE49-F238E27FC236}">
                <a16:creationId xmlns:a16="http://schemas.microsoft.com/office/drawing/2014/main" id="{2FE42784-8756-4220-A9E7-423931A5D18B}"/>
              </a:ext>
              <a:ext uri="{C183D7F6-B498-43B3-948B-1728B52AA6E4}">
                <adec:decorative xmlns:adec="http://schemas.microsoft.com/office/drawing/2017/decorative" val="1"/>
              </a:ext>
            </a:extLst>
          </p:cNvPr>
          <p:cNvSpPr>
            <a:spLocks noChangeAspect="1"/>
          </p:cNvSpPr>
          <p:nvPr/>
        </p:nvSpPr>
        <p:spPr bwMode="auto">
          <a:xfrm>
            <a:off x="5703888" y="3175000"/>
            <a:ext cx="885825" cy="452438"/>
          </a:xfrm>
          <a:custGeom>
            <a:avLst/>
            <a:gdLst>
              <a:gd name="T0" fmla="*/ 0 w 113"/>
              <a:gd name="T1" fmla="*/ 2147483646 h 58"/>
              <a:gd name="T2" fmla="*/ 2147483646 w 113"/>
              <a:gd name="T3" fmla="*/ 2147483646 h 58"/>
              <a:gd name="T4" fmla="*/ 2147483646 w 113"/>
              <a:gd name="T5" fmla="*/ 2147483646 h 58"/>
              <a:gd name="T6" fmla="*/ 2147483646 w 113"/>
              <a:gd name="T7" fmla="*/ 2147483646 h 58"/>
              <a:gd name="T8" fmla="*/ 2147483646 w 113"/>
              <a:gd name="T9" fmla="*/ 2147483646 h 58"/>
              <a:gd name="T10" fmla="*/ 2147483646 w 113"/>
              <a:gd name="T11" fmla="*/ 2147483646 h 58"/>
              <a:gd name="T12" fmla="*/ 2147483646 w 113"/>
              <a:gd name="T13" fmla="*/ 2147483646 h 58"/>
              <a:gd name="T14" fmla="*/ 2147483646 w 113"/>
              <a:gd name="T15" fmla="*/ 2147483646 h 58"/>
              <a:gd name="T16" fmla="*/ 2147483646 w 113"/>
              <a:gd name="T17" fmla="*/ 2147483646 h 58"/>
              <a:gd name="T18" fmla="*/ 2147483646 w 113"/>
              <a:gd name="T19" fmla="*/ 2147483646 h 58"/>
              <a:gd name="T20" fmla="*/ 2147483646 w 113"/>
              <a:gd name="T21" fmla="*/ 2147483646 h 58"/>
              <a:gd name="T22" fmla="*/ 2147483646 w 113"/>
              <a:gd name="T23" fmla="*/ 2147483646 h 58"/>
              <a:gd name="T24" fmla="*/ 2147483646 w 113"/>
              <a:gd name="T25" fmla="*/ 2147483646 h 58"/>
              <a:gd name="T26" fmla="*/ 2147483646 w 113"/>
              <a:gd name="T27" fmla="*/ 2147483646 h 58"/>
              <a:gd name="T28" fmla="*/ 2147483646 w 113"/>
              <a:gd name="T29" fmla="*/ 2147483646 h 58"/>
              <a:gd name="T30" fmla="*/ 2147483646 w 113"/>
              <a:gd name="T31" fmla="*/ 2147483646 h 58"/>
              <a:gd name="T32" fmla="*/ 2147483646 w 113"/>
              <a:gd name="T33" fmla="*/ 2147483646 h 58"/>
              <a:gd name="T34" fmla="*/ 2147483646 w 113"/>
              <a:gd name="T35" fmla="*/ 2147483646 h 58"/>
              <a:gd name="T36" fmla="*/ 2147483646 w 113"/>
              <a:gd name="T37" fmla="*/ 2147483646 h 58"/>
              <a:gd name="T38" fmla="*/ 2147483646 w 113"/>
              <a:gd name="T39" fmla="*/ 2147483646 h 58"/>
              <a:gd name="T40" fmla="*/ 2147483646 w 113"/>
              <a:gd name="T41" fmla="*/ 2147483646 h 58"/>
              <a:gd name="T42" fmla="*/ 2147483646 w 113"/>
              <a:gd name="T43" fmla="*/ 2147483646 h 58"/>
              <a:gd name="T44" fmla="*/ 2147483646 w 113"/>
              <a:gd name="T45" fmla="*/ 2147483646 h 58"/>
              <a:gd name="T46" fmla="*/ 2147483646 w 113"/>
              <a:gd name="T47" fmla="*/ 2147483646 h 58"/>
              <a:gd name="T48" fmla="*/ 2147483646 w 113"/>
              <a:gd name="T49" fmla="*/ 2147483646 h 58"/>
              <a:gd name="T50" fmla="*/ 2147483646 w 113"/>
              <a:gd name="T51" fmla="*/ 2147483646 h 58"/>
              <a:gd name="T52" fmla="*/ 2147483646 w 113"/>
              <a:gd name="T53" fmla="*/ 0 h 58"/>
              <a:gd name="T54" fmla="*/ 2147483646 w 113"/>
              <a:gd name="T55" fmla="*/ 0 h 58"/>
              <a:gd name="T56" fmla="*/ 2147483646 w 113"/>
              <a:gd name="T57" fmla="*/ 2147483646 h 58"/>
              <a:gd name="T58" fmla="*/ 2147483646 w 113"/>
              <a:gd name="T59" fmla="*/ 2147483646 h 58"/>
              <a:gd name="T60" fmla="*/ 2147483646 w 113"/>
              <a:gd name="T61" fmla="*/ 2147483646 h 58"/>
              <a:gd name="T62" fmla="*/ 2147483646 w 113"/>
              <a:gd name="T63" fmla="*/ 2147483646 h 58"/>
              <a:gd name="T64" fmla="*/ 2147483646 w 113"/>
              <a:gd name="T65" fmla="*/ 2147483646 h 58"/>
              <a:gd name="T66" fmla="*/ 2147483646 w 113"/>
              <a:gd name="T67" fmla="*/ 2147483646 h 58"/>
              <a:gd name="T68" fmla="*/ 2147483646 w 113"/>
              <a:gd name="T69" fmla="*/ 2147483646 h 58"/>
              <a:gd name="T70" fmla="*/ 2147483646 w 113"/>
              <a:gd name="T71" fmla="*/ 2147483646 h 58"/>
              <a:gd name="T72" fmla="*/ 2147483646 w 113"/>
              <a:gd name="T73" fmla="*/ 2147483646 h 58"/>
              <a:gd name="T74" fmla="*/ 2147483646 w 113"/>
              <a:gd name="T75" fmla="*/ 2147483646 h 58"/>
              <a:gd name="T76" fmla="*/ 2147483646 w 113"/>
              <a:gd name="T77" fmla="*/ 2147483646 h 58"/>
              <a:gd name="T78" fmla="*/ 2147483646 w 113"/>
              <a:gd name="T79" fmla="*/ 2147483646 h 58"/>
              <a:gd name="T80" fmla="*/ 2147483646 w 113"/>
              <a:gd name="T81" fmla="*/ 2147483646 h 58"/>
              <a:gd name="T82" fmla="*/ 2147483646 w 113"/>
              <a:gd name="T83" fmla="*/ 2147483646 h 58"/>
              <a:gd name="T84" fmla="*/ 2147483646 w 113"/>
              <a:gd name="T85" fmla="*/ 2147483646 h 58"/>
              <a:gd name="T86" fmla="*/ 2147483646 w 113"/>
              <a:gd name="T87" fmla="*/ 2147483646 h 58"/>
              <a:gd name="T88" fmla="*/ 2147483646 w 113"/>
              <a:gd name="T89" fmla="*/ 2147483646 h 58"/>
              <a:gd name="T90" fmla="*/ 2147483646 w 113"/>
              <a:gd name="T91" fmla="*/ 2147483646 h 58"/>
              <a:gd name="T92" fmla="*/ 0 w 113"/>
              <a:gd name="T93" fmla="*/ 2147483646 h 58"/>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113"/>
              <a:gd name="T142" fmla="*/ 0 h 58"/>
              <a:gd name="T143" fmla="*/ 113 w 113"/>
              <a:gd name="T144" fmla="*/ 58 h 58"/>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113" h="58">
                <a:moveTo>
                  <a:pt x="0" y="58"/>
                </a:moveTo>
                <a:lnTo>
                  <a:pt x="1" y="55"/>
                </a:lnTo>
                <a:lnTo>
                  <a:pt x="3" y="55"/>
                </a:lnTo>
                <a:lnTo>
                  <a:pt x="4" y="48"/>
                </a:lnTo>
                <a:lnTo>
                  <a:pt x="3" y="48"/>
                </a:lnTo>
                <a:lnTo>
                  <a:pt x="2" y="47"/>
                </a:lnTo>
                <a:lnTo>
                  <a:pt x="6" y="43"/>
                </a:lnTo>
                <a:lnTo>
                  <a:pt x="13" y="46"/>
                </a:lnTo>
                <a:lnTo>
                  <a:pt x="14" y="39"/>
                </a:lnTo>
                <a:lnTo>
                  <a:pt x="19" y="37"/>
                </a:lnTo>
                <a:lnTo>
                  <a:pt x="18" y="35"/>
                </a:lnTo>
                <a:lnTo>
                  <a:pt x="19" y="31"/>
                </a:lnTo>
                <a:lnTo>
                  <a:pt x="21" y="29"/>
                </a:lnTo>
                <a:lnTo>
                  <a:pt x="28" y="27"/>
                </a:lnTo>
                <a:lnTo>
                  <a:pt x="30" y="28"/>
                </a:lnTo>
                <a:lnTo>
                  <a:pt x="38" y="25"/>
                </a:lnTo>
                <a:lnTo>
                  <a:pt x="40" y="28"/>
                </a:lnTo>
                <a:lnTo>
                  <a:pt x="43" y="22"/>
                </a:lnTo>
                <a:lnTo>
                  <a:pt x="45" y="21"/>
                </a:lnTo>
                <a:lnTo>
                  <a:pt x="51" y="24"/>
                </a:lnTo>
                <a:lnTo>
                  <a:pt x="51" y="20"/>
                </a:lnTo>
                <a:lnTo>
                  <a:pt x="58" y="13"/>
                </a:lnTo>
                <a:lnTo>
                  <a:pt x="59" y="8"/>
                </a:lnTo>
                <a:lnTo>
                  <a:pt x="61" y="9"/>
                </a:lnTo>
                <a:lnTo>
                  <a:pt x="66" y="5"/>
                </a:lnTo>
                <a:lnTo>
                  <a:pt x="65" y="2"/>
                </a:lnTo>
                <a:lnTo>
                  <a:pt x="66" y="0"/>
                </a:lnTo>
                <a:lnTo>
                  <a:pt x="70" y="0"/>
                </a:lnTo>
                <a:lnTo>
                  <a:pt x="73" y="1"/>
                </a:lnTo>
                <a:lnTo>
                  <a:pt x="75" y="5"/>
                </a:lnTo>
                <a:lnTo>
                  <a:pt x="80" y="5"/>
                </a:lnTo>
                <a:lnTo>
                  <a:pt x="83" y="7"/>
                </a:lnTo>
                <a:lnTo>
                  <a:pt x="91" y="7"/>
                </a:lnTo>
                <a:lnTo>
                  <a:pt x="93" y="5"/>
                </a:lnTo>
                <a:lnTo>
                  <a:pt x="101" y="9"/>
                </a:lnTo>
                <a:lnTo>
                  <a:pt x="104" y="19"/>
                </a:lnTo>
                <a:lnTo>
                  <a:pt x="107" y="22"/>
                </a:lnTo>
                <a:lnTo>
                  <a:pt x="113" y="26"/>
                </a:lnTo>
                <a:lnTo>
                  <a:pt x="109" y="31"/>
                </a:lnTo>
                <a:lnTo>
                  <a:pt x="105" y="34"/>
                </a:lnTo>
                <a:lnTo>
                  <a:pt x="101" y="38"/>
                </a:lnTo>
                <a:lnTo>
                  <a:pt x="101" y="40"/>
                </a:lnTo>
                <a:lnTo>
                  <a:pt x="90" y="48"/>
                </a:lnTo>
                <a:lnTo>
                  <a:pt x="27" y="53"/>
                </a:lnTo>
                <a:lnTo>
                  <a:pt x="21" y="53"/>
                </a:lnTo>
                <a:lnTo>
                  <a:pt x="21" y="56"/>
                </a:lnTo>
                <a:lnTo>
                  <a:pt x="0" y="58"/>
                </a:lnTo>
                <a:close/>
              </a:path>
            </a:pathLst>
          </a:custGeom>
          <a:solidFill>
            <a:srgbClr val="67A9CF"/>
          </a:solidFill>
          <a:ln w="15875">
            <a:solidFill>
              <a:srgbClr val="003F48"/>
            </a:solidFill>
            <a:prstDash val="solid"/>
            <a:round/>
            <a:headEnd/>
            <a:tailEnd/>
          </a:ln>
        </p:spPr>
        <p:txBody>
          <a:bodyPr/>
          <a:lstStyle/>
          <a:p>
            <a:endParaRPr lang="en-US"/>
          </a:p>
        </p:txBody>
      </p:sp>
      <p:sp>
        <p:nvSpPr>
          <p:cNvPr id="243743" name="Louisiana">
            <a:extLst>
              <a:ext uri="{FF2B5EF4-FFF2-40B4-BE49-F238E27FC236}">
                <a16:creationId xmlns:a16="http://schemas.microsoft.com/office/drawing/2014/main" id="{592E2FD7-9B8C-4FED-BB8C-0AF4B8D1643D}"/>
              </a:ext>
              <a:ext uri="{C183D7F6-B498-43B3-948B-1728B52AA6E4}">
                <adec:decorative xmlns:adec="http://schemas.microsoft.com/office/drawing/2017/decorative" val="1"/>
              </a:ext>
            </a:extLst>
          </p:cNvPr>
          <p:cNvSpPr>
            <a:spLocks noChangeAspect="1"/>
          </p:cNvSpPr>
          <p:nvPr/>
        </p:nvSpPr>
        <p:spPr bwMode="auto">
          <a:xfrm>
            <a:off x="5140325" y="4179888"/>
            <a:ext cx="688975" cy="598487"/>
          </a:xfrm>
          <a:custGeom>
            <a:avLst/>
            <a:gdLst>
              <a:gd name="T0" fmla="*/ 2147483646 w 88"/>
              <a:gd name="T1" fmla="*/ 2147483646 h 77"/>
              <a:gd name="T2" fmla="*/ 2147483646 w 88"/>
              <a:gd name="T3" fmla="*/ 2147483646 h 77"/>
              <a:gd name="T4" fmla="*/ 2147483646 w 88"/>
              <a:gd name="T5" fmla="*/ 2147483646 h 77"/>
              <a:gd name="T6" fmla="*/ 2147483646 w 88"/>
              <a:gd name="T7" fmla="*/ 2147483646 h 77"/>
              <a:gd name="T8" fmla="*/ 2147483646 w 88"/>
              <a:gd name="T9" fmla="*/ 2147483646 h 77"/>
              <a:gd name="T10" fmla="*/ 2147483646 w 88"/>
              <a:gd name="T11" fmla="*/ 2147483646 h 77"/>
              <a:gd name="T12" fmla="*/ 2147483646 w 88"/>
              <a:gd name="T13" fmla="*/ 2147483646 h 77"/>
              <a:gd name="T14" fmla="*/ 2147483646 w 88"/>
              <a:gd name="T15" fmla="*/ 2147483646 h 77"/>
              <a:gd name="T16" fmla="*/ 2147483646 w 88"/>
              <a:gd name="T17" fmla="*/ 2147483646 h 77"/>
              <a:gd name="T18" fmla="*/ 2147483646 w 88"/>
              <a:gd name="T19" fmla="*/ 2147483646 h 77"/>
              <a:gd name="T20" fmla="*/ 2147483646 w 88"/>
              <a:gd name="T21" fmla="*/ 2147483646 h 77"/>
              <a:gd name="T22" fmla="*/ 2147483646 w 88"/>
              <a:gd name="T23" fmla="*/ 2147483646 h 77"/>
              <a:gd name="T24" fmla="*/ 2147483646 w 88"/>
              <a:gd name="T25" fmla="*/ 2147483646 h 77"/>
              <a:gd name="T26" fmla="*/ 2147483646 w 88"/>
              <a:gd name="T27" fmla="*/ 2147483646 h 77"/>
              <a:gd name="T28" fmla="*/ 2147483646 w 88"/>
              <a:gd name="T29" fmla="*/ 2147483646 h 77"/>
              <a:gd name="T30" fmla="*/ 2147483646 w 88"/>
              <a:gd name="T31" fmla="*/ 2147483646 h 77"/>
              <a:gd name="T32" fmla="*/ 2147483646 w 88"/>
              <a:gd name="T33" fmla="*/ 2147483646 h 77"/>
              <a:gd name="T34" fmla="*/ 2147483646 w 88"/>
              <a:gd name="T35" fmla="*/ 2147483646 h 77"/>
              <a:gd name="T36" fmla="*/ 2147483646 w 88"/>
              <a:gd name="T37" fmla="*/ 2147483646 h 77"/>
              <a:gd name="T38" fmla="*/ 2147483646 w 88"/>
              <a:gd name="T39" fmla="*/ 2147483646 h 77"/>
              <a:gd name="T40" fmla="*/ 2147483646 w 88"/>
              <a:gd name="T41" fmla="*/ 2147483646 h 77"/>
              <a:gd name="T42" fmla="*/ 2147483646 w 88"/>
              <a:gd name="T43" fmla="*/ 2147483646 h 77"/>
              <a:gd name="T44" fmla="*/ 2147483646 w 88"/>
              <a:gd name="T45" fmla="*/ 2147483646 h 77"/>
              <a:gd name="T46" fmla="*/ 2147483646 w 88"/>
              <a:gd name="T47" fmla="*/ 2147483646 h 77"/>
              <a:gd name="T48" fmla="*/ 2147483646 w 88"/>
              <a:gd name="T49" fmla="*/ 2147483646 h 77"/>
              <a:gd name="T50" fmla="*/ 2147483646 w 88"/>
              <a:gd name="T51" fmla="*/ 2147483646 h 77"/>
              <a:gd name="T52" fmla="*/ 2147483646 w 88"/>
              <a:gd name="T53" fmla="*/ 2147483646 h 77"/>
              <a:gd name="T54" fmla="*/ 2147483646 w 88"/>
              <a:gd name="T55" fmla="*/ 2147483646 h 77"/>
              <a:gd name="T56" fmla="*/ 2147483646 w 88"/>
              <a:gd name="T57" fmla="*/ 2147483646 h 77"/>
              <a:gd name="T58" fmla="*/ 2147483646 w 88"/>
              <a:gd name="T59" fmla="*/ 2147483646 h 77"/>
              <a:gd name="T60" fmla="*/ 2147483646 w 88"/>
              <a:gd name="T61" fmla="*/ 2147483646 h 77"/>
              <a:gd name="T62" fmla="*/ 2147483646 w 88"/>
              <a:gd name="T63" fmla="*/ 2147483646 h 77"/>
              <a:gd name="T64" fmla="*/ 2147483646 w 88"/>
              <a:gd name="T65" fmla="*/ 2147483646 h 77"/>
              <a:gd name="T66" fmla="*/ 2147483646 w 88"/>
              <a:gd name="T67" fmla="*/ 2147483646 h 77"/>
              <a:gd name="T68" fmla="*/ 2147483646 w 88"/>
              <a:gd name="T69" fmla="*/ 2147483646 h 77"/>
              <a:gd name="T70" fmla="*/ 2147483646 w 88"/>
              <a:gd name="T71" fmla="*/ 2147483646 h 77"/>
              <a:gd name="T72" fmla="*/ 2147483646 w 88"/>
              <a:gd name="T73" fmla="*/ 2147483646 h 77"/>
              <a:gd name="T74" fmla="*/ 2147483646 w 88"/>
              <a:gd name="T75" fmla="*/ 2147483646 h 77"/>
              <a:gd name="T76" fmla="*/ 2147483646 w 88"/>
              <a:gd name="T77" fmla="*/ 2147483646 h 77"/>
              <a:gd name="T78" fmla="*/ 2147483646 w 88"/>
              <a:gd name="T79" fmla="*/ 2147483646 h 77"/>
              <a:gd name="T80" fmla="*/ 2147483646 w 88"/>
              <a:gd name="T81" fmla="*/ 2147483646 h 77"/>
              <a:gd name="T82" fmla="*/ 2147483646 w 88"/>
              <a:gd name="T83" fmla="*/ 2147483646 h 77"/>
              <a:gd name="T84" fmla="*/ 2147483646 w 88"/>
              <a:gd name="T85" fmla="*/ 2147483646 h 77"/>
              <a:gd name="T86" fmla="*/ 2147483646 w 88"/>
              <a:gd name="T87" fmla="*/ 2147483646 h 77"/>
              <a:gd name="T88" fmla="*/ 2147483646 w 88"/>
              <a:gd name="T89" fmla="*/ 2147483646 h 77"/>
              <a:gd name="T90" fmla="*/ 2147483646 w 88"/>
              <a:gd name="T91" fmla="*/ 0 h 77"/>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88"/>
              <a:gd name="T139" fmla="*/ 0 h 77"/>
              <a:gd name="T140" fmla="*/ 88 w 88"/>
              <a:gd name="T141" fmla="*/ 77 h 77"/>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88" h="77">
                <a:moveTo>
                  <a:pt x="0" y="0"/>
                </a:moveTo>
                <a:lnTo>
                  <a:pt x="1" y="21"/>
                </a:lnTo>
                <a:lnTo>
                  <a:pt x="4" y="24"/>
                </a:lnTo>
                <a:lnTo>
                  <a:pt x="4" y="29"/>
                </a:lnTo>
                <a:lnTo>
                  <a:pt x="9" y="36"/>
                </a:lnTo>
                <a:lnTo>
                  <a:pt x="9" y="43"/>
                </a:lnTo>
                <a:lnTo>
                  <a:pt x="6" y="48"/>
                </a:lnTo>
                <a:lnTo>
                  <a:pt x="6" y="52"/>
                </a:lnTo>
                <a:lnTo>
                  <a:pt x="7" y="55"/>
                </a:lnTo>
                <a:lnTo>
                  <a:pt x="7" y="58"/>
                </a:lnTo>
                <a:lnTo>
                  <a:pt x="5" y="60"/>
                </a:lnTo>
                <a:lnTo>
                  <a:pt x="3" y="63"/>
                </a:lnTo>
                <a:lnTo>
                  <a:pt x="5" y="65"/>
                </a:lnTo>
                <a:lnTo>
                  <a:pt x="16" y="64"/>
                </a:lnTo>
                <a:lnTo>
                  <a:pt x="26" y="67"/>
                </a:lnTo>
                <a:lnTo>
                  <a:pt x="35" y="67"/>
                </a:lnTo>
                <a:lnTo>
                  <a:pt x="34" y="64"/>
                </a:lnTo>
                <a:lnTo>
                  <a:pt x="37" y="62"/>
                </a:lnTo>
                <a:lnTo>
                  <a:pt x="43" y="63"/>
                </a:lnTo>
                <a:lnTo>
                  <a:pt x="44" y="68"/>
                </a:lnTo>
                <a:lnTo>
                  <a:pt x="46" y="67"/>
                </a:lnTo>
                <a:lnTo>
                  <a:pt x="49" y="68"/>
                </a:lnTo>
                <a:lnTo>
                  <a:pt x="51" y="71"/>
                </a:lnTo>
                <a:lnTo>
                  <a:pt x="52" y="73"/>
                </a:lnTo>
                <a:lnTo>
                  <a:pt x="54" y="74"/>
                </a:lnTo>
                <a:lnTo>
                  <a:pt x="57" y="76"/>
                </a:lnTo>
                <a:lnTo>
                  <a:pt x="59" y="75"/>
                </a:lnTo>
                <a:lnTo>
                  <a:pt x="61" y="72"/>
                </a:lnTo>
                <a:lnTo>
                  <a:pt x="61" y="71"/>
                </a:lnTo>
                <a:lnTo>
                  <a:pt x="63" y="73"/>
                </a:lnTo>
                <a:lnTo>
                  <a:pt x="65" y="71"/>
                </a:lnTo>
                <a:lnTo>
                  <a:pt x="67" y="75"/>
                </a:lnTo>
                <a:lnTo>
                  <a:pt x="70" y="73"/>
                </a:lnTo>
                <a:lnTo>
                  <a:pt x="71" y="72"/>
                </a:lnTo>
                <a:lnTo>
                  <a:pt x="70" y="71"/>
                </a:lnTo>
                <a:lnTo>
                  <a:pt x="70" y="67"/>
                </a:lnTo>
                <a:lnTo>
                  <a:pt x="71" y="67"/>
                </a:lnTo>
                <a:lnTo>
                  <a:pt x="73" y="68"/>
                </a:lnTo>
                <a:lnTo>
                  <a:pt x="74" y="70"/>
                </a:lnTo>
                <a:lnTo>
                  <a:pt x="76" y="70"/>
                </a:lnTo>
                <a:lnTo>
                  <a:pt x="79" y="71"/>
                </a:lnTo>
                <a:lnTo>
                  <a:pt x="80" y="73"/>
                </a:lnTo>
                <a:lnTo>
                  <a:pt x="82" y="74"/>
                </a:lnTo>
                <a:lnTo>
                  <a:pt x="82" y="77"/>
                </a:lnTo>
                <a:lnTo>
                  <a:pt x="84" y="74"/>
                </a:lnTo>
                <a:lnTo>
                  <a:pt x="85" y="76"/>
                </a:lnTo>
                <a:lnTo>
                  <a:pt x="85" y="74"/>
                </a:lnTo>
                <a:lnTo>
                  <a:pt x="88" y="73"/>
                </a:lnTo>
                <a:lnTo>
                  <a:pt x="88" y="72"/>
                </a:lnTo>
                <a:lnTo>
                  <a:pt x="85" y="71"/>
                </a:lnTo>
                <a:lnTo>
                  <a:pt x="84" y="70"/>
                </a:lnTo>
                <a:lnTo>
                  <a:pt x="82" y="71"/>
                </a:lnTo>
                <a:lnTo>
                  <a:pt x="81" y="68"/>
                </a:lnTo>
                <a:lnTo>
                  <a:pt x="79" y="68"/>
                </a:lnTo>
                <a:lnTo>
                  <a:pt x="77" y="65"/>
                </a:lnTo>
                <a:lnTo>
                  <a:pt x="78" y="64"/>
                </a:lnTo>
                <a:lnTo>
                  <a:pt x="80" y="63"/>
                </a:lnTo>
                <a:lnTo>
                  <a:pt x="80" y="60"/>
                </a:lnTo>
                <a:lnTo>
                  <a:pt x="82" y="60"/>
                </a:lnTo>
                <a:lnTo>
                  <a:pt x="84" y="58"/>
                </a:lnTo>
                <a:lnTo>
                  <a:pt x="83" y="57"/>
                </a:lnTo>
                <a:lnTo>
                  <a:pt x="83" y="54"/>
                </a:lnTo>
                <a:lnTo>
                  <a:pt x="81" y="55"/>
                </a:lnTo>
                <a:lnTo>
                  <a:pt x="78" y="56"/>
                </a:lnTo>
                <a:lnTo>
                  <a:pt x="76" y="59"/>
                </a:lnTo>
                <a:lnTo>
                  <a:pt x="73" y="57"/>
                </a:lnTo>
                <a:lnTo>
                  <a:pt x="73" y="56"/>
                </a:lnTo>
                <a:lnTo>
                  <a:pt x="75" y="55"/>
                </a:lnTo>
                <a:lnTo>
                  <a:pt x="75" y="56"/>
                </a:lnTo>
                <a:lnTo>
                  <a:pt x="76" y="54"/>
                </a:lnTo>
                <a:lnTo>
                  <a:pt x="74" y="55"/>
                </a:lnTo>
                <a:lnTo>
                  <a:pt x="74" y="54"/>
                </a:lnTo>
                <a:lnTo>
                  <a:pt x="74" y="55"/>
                </a:lnTo>
                <a:lnTo>
                  <a:pt x="72" y="54"/>
                </a:lnTo>
                <a:lnTo>
                  <a:pt x="70" y="56"/>
                </a:lnTo>
                <a:lnTo>
                  <a:pt x="68" y="57"/>
                </a:lnTo>
                <a:lnTo>
                  <a:pt x="63" y="55"/>
                </a:lnTo>
                <a:lnTo>
                  <a:pt x="63" y="54"/>
                </a:lnTo>
                <a:lnTo>
                  <a:pt x="65" y="50"/>
                </a:lnTo>
                <a:lnTo>
                  <a:pt x="68" y="50"/>
                </a:lnTo>
                <a:lnTo>
                  <a:pt x="70" y="52"/>
                </a:lnTo>
                <a:lnTo>
                  <a:pt x="77" y="53"/>
                </a:lnTo>
                <a:lnTo>
                  <a:pt x="72" y="44"/>
                </a:lnTo>
                <a:lnTo>
                  <a:pt x="73" y="37"/>
                </a:lnTo>
                <a:lnTo>
                  <a:pt x="41" y="39"/>
                </a:lnTo>
                <a:lnTo>
                  <a:pt x="42" y="35"/>
                </a:lnTo>
                <a:lnTo>
                  <a:pt x="45" y="24"/>
                </a:lnTo>
                <a:lnTo>
                  <a:pt x="51" y="17"/>
                </a:lnTo>
                <a:lnTo>
                  <a:pt x="49" y="15"/>
                </a:lnTo>
                <a:lnTo>
                  <a:pt x="50" y="8"/>
                </a:lnTo>
                <a:lnTo>
                  <a:pt x="47" y="0"/>
                </a:lnTo>
                <a:lnTo>
                  <a:pt x="0" y="0"/>
                </a:lnTo>
                <a:close/>
              </a:path>
            </a:pathLst>
          </a:custGeom>
          <a:solidFill>
            <a:srgbClr val="DCEDC8"/>
          </a:solidFill>
          <a:ln w="15875">
            <a:solidFill>
              <a:srgbClr val="003F48"/>
            </a:solidFill>
            <a:prstDash val="solid"/>
            <a:round/>
            <a:headEnd/>
            <a:tailEnd/>
          </a:ln>
        </p:spPr>
        <p:txBody>
          <a:bodyPr/>
          <a:lstStyle/>
          <a:p>
            <a:endParaRPr lang="en-US"/>
          </a:p>
        </p:txBody>
      </p:sp>
      <p:sp>
        <p:nvSpPr>
          <p:cNvPr id="243744" name="Maine">
            <a:extLst>
              <a:ext uri="{FF2B5EF4-FFF2-40B4-BE49-F238E27FC236}">
                <a16:creationId xmlns:a16="http://schemas.microsoft.com/office/drawing/2014/main" id="{A9142496-9AD5-4330-8706-460F61797F8F}"/>
              </a:ext>
              <a:ext uri="{C183D7F6-B498-43B3-948B-1728B52AA6E4}">
                <adec:decorative xmlns:adec="http://schemas.microsoft.com/office/drawing/2017/decorative" val="1"/>
              </a:ext>
            </a:extLst>
          </p:cNvPr>
          <p:cNvSpPr>
            <a:spLocks noChangeAspect="1"/>
          </p:cNvSpPr>
          <p:nvPr/>
        </p:nvSpPr>
        <p:spPr bwMode="auto">
          <a:xfrm>
            <a:off x="7572375" y="1582738"/>
            <a:ext cx="454025" cy="698500"/>
          </a:xfrm>
          <a:custGeom>
            <a:avLst/>
            <a:gdLst>
              <a:gd name="T0" fmla="*/ 0 w 58"/>
              <a:gd name="T1" fmla="*/ 2147483646 h 90"/>
              <a:gd name="T2" fmla="*/ 2147483646 w 58"/>
              <a:gd name="T3" fmla="*/ 2147483646 h 90"/>
              <a:gd name="T4" fmla="*/ 2147483646 w 58"/>
              <a:gd name="T5" fmla="*/ 2147483646 h 90"/>
              <a:gd name="T6" fmla="*/ 2147483646 w 58"/>
              <a:gd name="T7" fmla="*/ 2147483646 h 90"/>
              <a:gd name="T8" fmla="*/ 2147483646 w 58"/>
              <a:gd name="T9" fmla="*/ 2147483646 h 90"/>
              <a:gd name="T10" fmla="*/ 2147483646 w 58"/>
              <a:gd name="T11" fmla="*/ 2147483646 h 90"/>
              <a:gd name="T12" fmla="*/ 2147483646 w 58"/>
              <a:gd name="T13" fmla="*/ 2147483646 h 90"/>
              <a:gd name="T14" fmla="*/ 2147483646 w 58"/>
              <a:gd name="T15" fmla="*/ 2147483646 h 90"/>
              <a:gd name="T16" fmla="*/ 2147483646 w 58"/>
              <a:gd name="T17" fmla="*/ 2147483646 h 90"/>
              <a:gd name="T18" fmla="*/ 2147483646 w 58"/>
              <a:gd name="T19" fmla="*/ 2147483646 h 90"/>
              <a:gd name="T20" fmla="*/ 2147483646 w 58"/>
              <a:gd name="T21" fmla="*/ 2147483646 h 90"/>
              <a:gd name="T22" fmla="*/ 2147483646 w 58"/>
              <a:gd name="T23" fmla="*/ 2147483646 h 90"/>
              <a:gd name="T24" fmla="*/ 2147483646 w 58"/>
              <a:gd name="T25" fmla="*/ 0 h 90"/>
              <a:gd name="T26" fmla="*/ 2147483646 w 58"/>
              <a:gd name="T27" fmla="*/ 2147483646 h 90"/>
              <a:gd name="T28" fmla="*/ 2147483646 w 58"/>
              <a:gd name="T29" fmla="*/ 2147483646 h 90"/>
              <a:gd name="T30" fmla="*/ 2147483646 w 58"/>
              <a:gd name="T31" fmla="*/ 2147483646 h 90"/>
              <a:gd name="T32" fmla="*/ 2147483646 w 58"/>
              <a:gd name="T33" fmla="*/ 2147483646 h 90"/>
              <a:gd name="T34" fmla="*/ 2147483646 w 58"/>
              <a:gd name="T35" fmla="*/ 2147483646 h 90"/>
              <a:gd name="T36" fmla="*/ 2147483646 w 58"/>
              <a:gd name="T37" fmla="*/ 2147483646 h 90"/>
              <a:gd name="T38" fmla="*/ 2147483646 w 58"/>
              <a:gd name="T39" fmla="*/ 2147483646 h 90"/>
              <a:gd name="T40" fmla="*/ 2147483646 w 58"/>
              <a:gd name="T41" fmla="*/ 2147483646 h 90"/>
              <a:gd name="T42" fmla="*/ 2147483646 w 58"/>
              <a:gd name="T43" fmla="*/ 2147483646 h 90"/>
              <a:gd name="T44" fmla="*/ 2147483646 w 58"/>
              <a:gd name="T45" fmla="*/ 2147483646 h 90"/>
              <a:gd name="T46" fmla="*/ 2147483646 w 58"/>
              <a:gd name="T47" fmla="*/ 2147483646 h 90"/>
              <a:gd name="T48" fmla="*/ 2147483646 w 58"/>
              <a:gd name="T49" fmla="*/ 2147483646 h 90"/>
              <a:gd name="T50" fmla="*/ 2147483646 w 58"/>
              <a:gd name="T51" fmla="*/ 2147483646 h 90"/>
              <a:gd name="T52" fmla="*/ 2147483646 w 58"/>
              <a:gd name="T53" fmla="*/ 2147483646 h 90"/>
              <a:gd name="T54" fmla="*/ 2147483646 w 58"/>
              <a:gd name="T55" fmla="*/ 2147483646 h 90"/>
              <a:gd name="T56" fmla="*/ 2147483646 w 58"/>
              <a:gd name="T57" fmla="*/ 2147483646 h 90"/>
              <a:gd name="T58" fmla="*/ 2147483646 w 58"/>
              <a:gd name="T59" fmla="*/ 2147483646 h 90"/>
              <a:gd name="T60" fmla="*/ 2147483646 w 58"/>
              <a:gd name="T61" fmla="*/ 2147483646 h 90"/>
              <a:gd name="T62" fmla="*/ 2147483646 w 58"/>
              <a:gd name="T63" fmla="*/ 2147483646 h 90"/>
              <a:gd name="T64" fmla="*/ 2147483646 w 58"/>
              <a:gd name="T65" fmla="*/ 2147483646 h 90"/>
              <a:gd name="T66" fmla="*/ 2147483646 w 58"/>
              <a:gd name="T67" fmla="*/ 2147483646 h 90"/>
              <a:gd name="T68" fmla="*/ 2147483646 w 58"/>
              <a:gd name="T69" fmla="*/ 2147483646 h 90"/>
              <a:gd name="T70" fmla="*/ 2147483646 w 58"/>
              <a:gd name="T71" fmla="*/ 2147483646 h 90"/>
              <a:gd name="T72" fmla="*/ 2147483646 w 58"/>
              <a:gd name="T73" fmla="*/ 2147483646 h 90"/>
              <a:gd name="T74" fmla="*/ 2147483646 w 58"/>
              <a:gd name="T75" fmla="*/ 2147483646 h 90"/>
              <a:gd name="T76" fmla="*/ 2147483646 w 58"/>
              <a:gd name="T77" fmla="*/ 2147483646 h 90"/>
              <a:gd name="T78" fmla="*/ 2147483646 w 58"/>
              <a:gd name="T79" fmla="*/ 2147483646 h 90"/>
              <a:gd name="T80" fmla="*/ 2147483646 w 58"/>
              <a:gd name="T81" fmla="*/ 2147483646 h 90"/>
              <a:gd name="T82" fmla="*/ 2147483646 w 58"/>
              <a:gd name="T83" fmla="*/ 2147483646 h 90"/>
              <a:gd name="T84" fmla="*/ 2147483646 w 58"/>
              <a:gd name="T85" fmla="*/ 2147483646 h 90"/>
              <a:gd name="T86" fmla="*/ 2147483646 w 58"/>
              <a:gd name="T87" fmla="*/ 2147483646 h 90"/>
              <a:gd name="T88" fmla="*/ 2147483646 w 58"/>
              <a:gd name="T89" fmla="*/ 2147483646 h 90"/>
              <a:gd name="T90" fmla="*/ 2147483646 w 58"/>
              <a:gd name="T91" fmla="*/ 2147483646 h 90"/>
              <a:gd name="T92" fmla="*/ 2147483646 w 58"/>
              <a:gd name="T93" fmla="*/ 2147483646 h 90"/>
              <a:gd name="T94" fmla="*/ 2147483646 w 58"/>
              <a:gd name="T95" fmla="*/ 2147483646 h 90"/>
              <a:gd name="T96" fmla="*/ 2147483646 w 58"/>
              <a:gd name="T97" fmla="*/ 2147483646 h 90"/>
              <a:gd name="T98" fmla="*/ 2147483646 w 58"/>
              <a:gd name="T99" fmla="*/ 2147483646 h 90"/>
              <a:gd name="T100" fmla="*/ 2147483646 w 58"/>
              <a:gd name="T101" fmla="*/ 2147483646 h 90"/>
              <a:gd name="T102" fmla="*/ 2147483646 w 58"/>
              <a:gd name="T103" fmla="*/ 2147483646 h 90"/>
              <a:gd name="T104" fmla="*/ 2147483646 w 58"/>
              <a:gd name="T105" fmla="*/ 2147483646 h 90"/>
              <a:gd name="T106" fmla="*/ 2147483646 w 58"/>
              <a:gd name="T107" fmla="*/ 2147483646 h 90"/>
              <a:gd name="T108" fmla="*/ 2147483646 w 58"/>
              <a:gd name="T109" fmla="*/ 2147483646 h 90"/>
              <a:gd name="T110" fmla="*/ 2147483646 w 58"/>
              <a:gd name="T111" fmla="*/ 2147483646 h 90"/>
              <a:gd name="T112" fmla="*/ 2147483646 w 58"/>
              <a:gd name="T113" fmla="*/ 2147483646 h 90"/>
              <a:gd name="T114" fmla="*/ 2147483646 w 58"/>
              <a:gd name="T115" fmla="*/ 2147483646 h 90"/>
              <a:gd name="T116" fmla="*/ 2147483646 w 58"/>
              <a:gd name="T117" fmla="*/ 2147483646 h 90"/>
              <a:gd name="T118" fmla="*/ 0 w 58"/>
              <a:gd name="T119" fmla="*/ 2147483646 h 90"/>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58"/>
              <a:gd name="T181" fmla="*/ 0 h 90"/>
              <a:gd name="T182" fmla="*/ 58 w 58"/>
              <a:gd name="T183" fmla="*/ 90 h 90"/>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58" h="90">
                <a:moveTo>
                  <a:pt x="0" y="49"/>
                </a:moveTo>
                <a:lnTo>
                  <a:pt x="4" y="49"/>
                </a:lnTo>
                <a:lnTo>
                  <a:pt x="4" y="43"/>
                </a:lnTo>
                <a:lnTo>
                  <a:pt x="8" y="35"/>
                </a:lnTo>
                <a:lnTo>
                  <a:pt x="7" y="29"/>
                </a:lnTo>
                <a:lnTo>
                  <a:pt x="8" y="21"/>
                </a:lnTo>
                <a:lnTo>
                  <a:pt x="8" y="18"/>
                </a:lnTo>
                <a:lnTo>
                  <a:pt x="14" y="1"/>
                </a:lnTo>
                <a:lnTo>
                  <a:pt x="17" y="1"/>
                </a:lnTo>
                <a:lnTo>
                  <a:pt x="17" y="5"/>
                </a:lnTo>
                <a:lnTo>
                  <a:pt x="25" y="1"/>
                </a:lnTo>
                <a:lnTo>
                  <a:pt x="28" y="0"/>
                </a:lnTo>
                <a:lnTo>
                  <a:pt x="32" y="2"/>
                </a:lnTo>
                <a:lnTo>
                  <a:pt x="35" y="5"/>
                </a:lnTo>
                <a:lnTo>
                  <a:pt x="42" y="29"/>
                </a:lnTo>
                <a:lnTo>
                  <a:pt x="48" y="30"/>
                </a:lnTo>
                <a:lnTo>
                  <a:pt x="48" y="31"/>
                </a:lnTo>
                <a:lnTo>
                  <a:pt x="48" y="32"/>
                </a:lnTo>
                <a:lnTo>
                  <a:pt x="52" y="38"/>
                </a:lnTo>
                <a:lnTo>
                  <a:pt x="52" y="36"/>
                </a:lnTo>
                <a:lnTo>
                  <a:pt x="56" y="40"/>
                </a:lnTo>
                <a:lnTo>
                  <a:pt x="54" y="41"/>
                </a:lnTo>
                <a:lnTo>
                  <a:pt x="55" y="42"/>
                </a:lnTo>
                <a:lnTo>
                  <a:pt x="58" y="42"/>
                </a:lnTo>
                <a:lnTo>
                  <a:pt x="56" y="47"/>
                </a:lnTo>
                <a:lnTo>
                  <a:pt x="53" y="47"/>
                </a:lnTo>
                <a:lnTo>
                  <a:pt x="52" y="48"/>
                </a:lnTo>
                <a:lnTo>
                  <a:pt x="52" y="50"/>
                </a:lnTo>
                <a:lnTo>
                  <a:pt x="50" y="51"/>
                </a:lnTo>
                <a:lnTo>
                  <a:pt x="48" y="51"/>
                </a:lnTo>
                <a:lnTo>
                  <a:pt x="48" y="54"/>
                </a:lnTo>
                <a:lnTo>
                  <a:pt x="46" y="53"/>
                </a:lnTo>
                <a:lnTo>
                  <a:pt x="46" y="56"/>
                </a:lnTo>
                <a:lnTo>
                  <a:pt x="43" y="53"/>
                </a:lnTo>
                <a:lnTo>
                  <a:pt x="41" y="56"/>
                </a:lnTo>
                <a:lnTo>
                  <a:pt x="39" y="57"/>
                </a:lnTo>
                <a:lnTo>
                  <a:pt x="38" y="60"/>
                </a:lnTo>
                <a:lnTo>
                  <a:pt x="36" y="59"/>
                </a:lnTo>
                <a:lnTo>
                  <a:pt x="37" y="57"/>
                </a:lnTo>
                <a:lnTo>
                  <a:pt x="35" y="55"/>
                </a:lnTo>
                <a:lnTo>
                  <a:pt x="33" y="58"/>
                </a:lnTo>
                <a:lnTo>
                  <a:pt x="34" y="65"/>
                </a:lnTo>
                <a:lnTo>
                  <a:pt x="33" y="67"/>
                </a:lnTo>
                <a:lnTo>
                  <a:pt x="31" y="67"/>
                </a:lnTo>
                <a:lnTo>
                  <a:pt x="30" y="67"/>
                </a:lnTo>
                <a:lnTo>
                  <a:pt x="28" y="71"/>
                </a:lnTo>
                <a:lnTo>
                  <a:pt x="25" y="71"/>
                </a:lnTo>
                <a:lnTo>
                  <a:pt x="26" y="75"/>
                </a:lnTo>
                <a:lnTo>
                  <a:pt x="24" y="72"/>
                </a:lnTo>
                <a:lnTo>
                  <a:pt x="20" y="75"/>
                </a:lnTo>
                <a:lnTo>
                  <a:pt x="20" y="77"/>
                </a:lnTo>
                <a:lnTo>
                  <a:pt x="21" y="79"/>
                </a:lnTo>
                <a:lnTo>
                  <a:pt x="20" y="80"/>
                </a:lnTo>
                <a:lnTo>
                  <a:pt x="20" y="82"/>
                </a:lnTo>
                <a:lnTo>
                  <a:pt x="18" y="84"/>
                </a:lnTo>
                <a:lnTo>
                  <a:pt x="18" y="90"/>
                </a:lnTo>
                <a:lnTo>
                  <a:pt x="17" y="90"/>
                </a:lnTo>
                <a:lnTo>
                  <a:pt x="11" y="83"/>
                </a:lnTo>
                <a:lnTo>
                  <a:pt x="0" y="49"/>
                </a:lnTo>
                <a:close/>
              </a:path>
            </a:pathLst>
          </a:custGeom>
          <a:solidFill>
            <a:srgbClr val="67A9CF"/>
          </a:solidFill>
          <a:ln w="15875">
            <a:solidFill>
              <a:srgbClr val="003F48"/>
            </a:solidFill>
            <a:prstDash val="solid"/>
            <a:round/>
            <a:headEnd/>
            <a:tailEnd/>
          </a:ln>
        </p:spPr>
        <p:txBody>
          <a:bodyPr/>
          <a:lstStyle/>
          <a:p>
            <a:endParaRPr lang="en-US"/>
          </a:p>
        </p:txBody>
      </p:sp>
      <p:sp>
        <p:nvSpPr>
          <p:cNvPr id="243745" name="Maryland">
            <a:extLst>
              <a:ext uri="{FF2B5EF4-FFF2-40B4-BE49-F238E27FC236}">
                <a16:creationId xmlns:a16="http://schemas.microsoft.com/office/drawing/2014/main" id="{ED29DF9F-5DE8-4760-9ED4-6835ADEFCFC0}"/>
              </a:ext>
              <a:ext uri="{C183D7F6-B498-43B3-948B-1728B52AA6E4}">
                <adec:decorative xmlns:adec="http://schemas.microsoft.com/office/drawing/2017/decorative" val="1"/>
              </a:ext>
            </a:extLst>
          </p:cNvPr>
          <p:cNvSpPr>
            <a:spLocks noChangeAspect="1"/>
          </p:cNvSpPr>
          <p:nvPr/>
        </p:nvSpPr>
        <p:spPr bwMode="auto">
          <a:xfrm>
            <a:off x="6832600" y="2921000"/>
            <a:ext cx="550863" cy="271463"/>
          </a:xfrm>
          <a:custGeom>
            <a:avLst/>
            <a:gdLst>
              <a:gd name="T0" fmla="*/ 2147483646 w 70"/>
              <a:gd name="T1" fmla="*/ 2147483646 h 35"/>
              <a:gd name="T2" fmla="*/ 2147483646 w 70"/>
              <a:gd name="T3" fmla="*/ 2147483646 h 35"/>
              <a:gd name="T4" fmla="*/ 2147483646 w 70"/>
              <a:gd name="T5" fmla="*/ 2147483646 h 35"/>
              <a:gd name="T6" fmla="*/ 2147483646 w 70"/>
              <a:gd name="T7" fmla="*/ 2147483646 h 35"/>
              <a:gd name="T8" fmla="*/ 2147483646 w 70"/>
              <a:gd name="T9" fmla="*/ 2147483646 h 35"/>
              <a:gd name="T10" fmla="*/ 2147483646 w 70"/>
              <a:gd name="T11" fmla="*/ 2147483646 h 35"/>
              <a:gd name="T12" fmla="*/ 2147483646 w 70"/>
              <a:gd name="T13" fmla="*/ 2147483646 h 35"/>
              <a:gd name="T14" fmla="*/ 2147483646 w 70"/>
              <a:gd name="T15" fmla="*/ 2147483646 h 35"/>
              <a:gd name="T16" fmla="*/ 2147483646 w 70"/>
              <a:gd name="T17" fmla="*/ 2147483646 h 35"/>
              <a:gd name="T18" fmla="*/ 2147483646 w 70"/>
              <a:gd name="T19" fmla="*/ 2147483646 h 35"/>
              <a:gd name="T20" fmla="*/ 2147483646 w 70"/>
              <a:gd name="T21" fmla="*/ 2147483646 h 35"/>
              <a:gd name="T22" fmla="*/ 2147483646 w 70"/>
              <a:gd name="T23" fmla="*/ 2147483646 h 35"/>
              <a:gd name="T24" fmla="*/ 2147483646 w 70"/>
              <a:gd name="T25" fmla="*/ 2147483646 h 35"/>
              <a:gd name="T26" fmla="*/ 2147483646 w 70"/>
              <a:gd name="T27" fmla="*/ 2147483646 h 35"/>
              <a:gd name="T28" fmla="*/ 2147483646 w 70"/>
              <a:gd name="T29" fmla="*/ 2147483646 h 35"/>
              <a:gd name="T30" fmla="*/ 2147483646 w 70"/>
              <a:gd name="T31" fmla="*/ 2147483646 h 35"/>
              <a:gd name="T32" fmla="*/ 2147483646 w 70"/>
              <a:gd name="T33" fmla="*/ 2147483646 h 35"/>
              <a:gd name="T34" fmla="*/ 2147483646 w 70"/>
              <a:gd name="T35" fmla="*/ 2147483646 h 35"/>
              <a:gd name="T36" fmla="*/ 2147483646 w 70"/>
              <a:gd name="T37" fmla="*/ 2147483646 h 35"/>
              <a:gd name="T38" fmla="*/ 2147483646 w 70"/>
              <a:gd name="T39" fmla="*/ 2147483646 h 35"/>
              <a:gd name="T40" fmla="*/ 2147483646 w 70"/>
              <a:gd name="T41" fmla="*/ 2147483646 h 35"/>
              <a:gd name="T42" fmla="*/ 2147483646 w 70"/>
              <a:gd name="T43" fmla="*/ 2147483646 h 35"/>
              <a:gd name="T44" fmla="*/ 2147483646 w 70"/>
              <a:gd name="T45" fmla="*/ 2147483646 h 35"/>
              <a:gd name="T46" fmla="*/ 2147483646 w 70"/>
              <a:gd name="T47" fmla="*/ 2147483646 h 35"/>
              <a:gd name="T48" fmla="*/ 2147483646 w 70"/>
              <a:gd name="T49" fmla="*/ 2147483646 h 35"/>
              <a:gd name="T50" fmla="*/ 2147483646 w 70"/>
              <a:gd name="T51" fmla="*/ 2147483646 h 35"/>
              <a:gd name="T52" fmla="*/ 2147483646 w 70"/>
              <a:gd name="T53" fmla="*/ 2147483646 h 35"/>
              <a:gd name="T54" fmla="*/ 2147483646 w 70"/>
              <a:gd name="T55" fmla="*/ 2147483646 h 35"/>
              <a:gd name="T56" fmla="*/ 2147483646 w 70"/>
              <a:gd name="T57" fmla="*/ 2147483646 h 35"/>
              <a:gd name="T58" fmla="*/ 2147483646 w 70"/>
              <a:gd name="T59" fmla="*/ 2147483646 h 35"/>
              <a:gd name="T60" fmla="*/ 2147483646 w 70"/>
              <a:gd name="T61" fmla="*/ 2147483646 h 35"/>
              <a:gd name="T62" fmla="*/ 2147483646 w 70"/>
              <a:gd name="T63" fmla="*/ 2147483646 h 35"/>
              <a:gd name="T64" fmla="*/ 2147483646 w 70"/>
              <a:gd name="T65" fmla="*/ 2147483646 h 35"/>
              <a:gd name="T66" fmla="*/ 2147483646 w 70"/>
              <a:gd name="T67" fmla="*/ 2147483646 h 35"/>
              <a:gd name="T68" fmla="*/ 2147483646 w 70"/>
              <a:gd name="T69" fmla="*/ 2147483646 h 35"/>
              <a:gd name="T70" fmla="*/ 2147483646 w 70"/>
              <a:gd name="T71" fmla="*/ 0 h 35"/>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70"/>
              <a:gd name="T109" fmla="*/ 0 h 35"/>
              <a:gd name="T110" fmla="*/ 70 w 70"/>
              <a:gd name="T111" fmla="*/ 35 h 35"/>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70" h="35">
                <a:moveTo>
                  <a:pt x="0" y="10"/>
                </a:moveTo>
                <a:lnTo>
                  <a:pt x="1" y="20"/>
                </a:lnTo>
                <a:lnTo>
                  <a:pt x="6" y="14"/>
                </a:lnTo>
                <a:lnTo>
                  <a:pt x="15" y="12"/>
                </a:lnTo>
                <a:lnTo>
                  <a:pt x="16" y="9"/>
                </a:lnTo>
                <a:lnTo>
                  <a:pt x="21" y="8"/>
                </a:lnTo>
                <a:lnTo>
                  <a:pt x="25" y="10"/>
                </a:lnTo>
                <a:lnTo>
                  <a:pt x="27" y="13"/>
                </a:lnTo>
                <a:lnTo>
                  <a:pt x="31" y="14"/>
                </a:lnTo>
                <a:lnTo>
                  <a:pt x="34" y="17"/>
                </a:lnTo>
                <a:lnTo>
                  <a:pt x="37" y="19"/>
                </a:lnTo>
                <a:lnTo>
                  <a:pt x="39" y="18"/>
                </a:lnTo>
                <a:lnTo>
                  <a:pt x="40" y="20"/>
                </a:lnTo>
                <a:lnTo>
                  <a:pt x="39" y="21"/>
                </a:lnTo>
                <a:lnTo>
                  <a:pt x="39" y="24"/>
                </a:lnTo>
                <a:lnTo>
                  <a:pt x="36" y="28"/>
                </a:lnTo>
                <a:lnTo>
                  <a:pt x="37" y="31"/>
                </a:lnTo>
                <a:lnTo>
                  <a:pt x="40" y="30"/>
                </a:lnTo>
                <a:lnTo>
                  <a:pt x="40" y="28"/>
                </a:lnTo>
                <a:lnTo>
                  <a:pt x="43" y="31"/>
                </a:lnTo>
                <a:lnTo>
                  <a:pt x="44" y="30"/>
                </a:lnTo>
                <a:lnTo>
                  <a:pt x="45" y="32"/>
                </a:lnTo>
                <a:lnTo>
                  <a:pt x="46" y="31"/>
                </a:lnTo>
                <a:lnTo>
                  <a:pt x="48" y="32"/>
                </a:lnTo>
                <a:lnTo>
                  <a:pt x="50" y="31"/>
                </a:lnTo>
                <a:lnTo>
                  <a:pt x="53" y="34"/>
                </a:lnTo>
                <a:lnTo>
                  <a:pt x="50" y="30"/>
                </a:lnTo>
                <a:lnTo>
                  <a:pt x="46" y="27"/>
                </a:lnTo>
                <a:lnTo>
                  <a:pt x="50" y="29"/>
                </a:lnTo>
                <a:lnTo>
                  <a:pt x="47" y="25"/>
                </a:lnTo>
                <a:lnTo>
                  <a:pt x="47" y="21"/>
                </a:lnTo>
                <a:lnTo>
                  <a:pt x="47" y="14"/>
                </a:lnTo>
                <a:lnTo>
                  <a:pt x="44" y="12"/>
                </a:lnTo>
                <a:lnTo>
                  <a:pt x="50" y="7"/>
                </a:lnTo>
                <a:lnTo>
                  <a:pt x="50" y="4"/>
                </a:lnTo>
                <a:lnTo>
                  <a:pt x="54" y="4"/>
                </a:lnTo>
                <a:lnTo>
                  <a:pt x="53" y="7"/>
                </a:lnTo>
                <a:lnTo>
                  <a:pt x="50" y="8"/>
                </a:lnTo>
                <a:lnTo>
                  <a:pt x="49" y="11"/>
                </a:lnTo>
                <a:lnTo>
                  <a:pt x="50" y="14"/>
                </a:lnTo>
                <a:lnTo>
                  <a:pt x="52" y="13"/>
                </a:lnTo>
                <a:lnTo>
                  <a:pt x="51" y="16"/>
                </a:lnTo>
                <a:lnTo>
                  <a:pt x="51" y="17"/>
                </a:lnTo>
                <a:lnTo>
                  <a:pt x="52" y="19"/>
                </a:lnTo>
                <a:lnTo>
                  <a:pt x="50" y="18"/>
                </a:lnTo>
                <a:lnTo>
                  <a:pt x="50" y="20"/>
                </a:lnTo>
                <a:lnTo>
                  <a:pt x="53" y="20"/>
                </a:lnTo>
                <a:lnTo>
                  <a:pt x="53" y="21"/>
                </a:lnTo>
                <a:lnTo>
                  <a:pt x="55" y="23"/>
                </a:lnTo>
                <a:lnTo>
                  <a:pt x="51" y="23"/>
                </a:lnTo>
                <a:lnTo>
                  <a:pt x="52" y="28"/>
                </a:lnTo>
                <a:lnTo>
                  <a:pt x="56" y="29"/>
                </a:lnTo>
                <a:lnTo>
                  <a:pt x="58" y="27"/>
                </a:lnTo>
                <a:lnTo>
                  <a:pt x="58" y="31"/>
                </a:lnTo>
                <a:lnTo>
                  <a:pt x="60" y="30"/>
                </a:lnTo>
                <a:lnTo>
                  <a:pt x="59" y="32"/>
                </a:lnTo>
                <a:lnTo>
                  <a:pt x="61" y="32"/>
                </a:lnTo>
                <a:lnTo>
                  <a:pt x="60" y="34"/>
                </a:lnTo>
                <a:lnTo>
                  <a:pt x="60" y="35"/>
                </a:lnTo>
                <a:lnTo>
                  <a:pt x="63" y="33"/>
                </a:lnTo>
                <a:lnTo>
                  <a:pt x="67" y="31"/>
                </a:lnTo>
                <a:lnTo>
                  <a:pt x="69" y="27"/>
                </a:lnTo>
                <a:lnTo>
                  <a:pt x="69" y="29"/>
                </a:lnTo>
                <a:lnTo>
                  <a:pt x="69" y="31"/>
                </a:lnTo>
                <a:lnTo>
                  <a:pt x="68" y="33"/>
                </a:lnTo>
                <a:lnTo>
                  <a:pt x="68" y="35"/>
                </a:lnTo>
                <a:lnTo>
                  <a:pt x="69" y="31"/>
                </a:lnTo>
                <a:lnTo>
                  <a:pt x="70" y="22"/>
                </a:lnTo>
                <a:lnTo>
                  <a:pt x="66" y="23"/>
                </a:lnTo>
                <a:lnTo>
                  <a:pt x="60" y="24"/>
                </a:lnTo>
                <a:lnTo>
                  <a:pt x="60" y="22"/>
                </a:lnTo>
                <a:lnTo>
                  <a:pt x="54" y="0"/>
                </a:lnTo>
                <a:lnTo>
                  <a:pt x="0" y="10"/>
                </a:lnTo>
                <a:close/>
              </a:path>
            </a:pathLst>
          </a:custGeom>
          <a:solidFill>
            <a:srgbClr val="67A9CF"/>
          </a:solidFill>
          <a:ln w="15875">
            <a:solidFill>
              <a:srgbClr val="003F48"/>
            </a:solidFill>
            <a:prstDash val="solid"/>
            <a:round/>
            <a:headEnd/>
            <a:tailEnd/>
          </a:ln>
        </p:spPr>
        <p:txBody>
          <a:bodyPr/>
          <a:lstStyle/>
          <a:p>
            <a:endParaRPr lang="en-US"/>
          </a:p>
        </p:txBody>
      </p:sp>
      <p:sp>
        <p:nvSpPr>
          <p:cNvPr id="243746" name="Minnesota">
            <a:extLst>
              <a:ext uri="{FF2B5EF4-FFF2-40B4-BE49-F238E27FC236}">
                <a16:creationId xmlns:a16="http://schemas.microsoft.com/office/drawing/2014/main" id="{994822A1-5B0F-41E4-A6C5-28A20C235DB4}"/>
              </a:ext>
              <a:ext uri="{C183D7F6-B498-43B3-948B-1728B52AA6E4}">
                <adec:decorative xmlns:adec="http://schemas.microsoft.com/office/drawing/2017/decorative" val="1"/>
              </a:ext>
            </a:extLst>
          </p:cNvPr>
          <p:cNvSpPr>
            <a:spLocks noChangeAspect="1"/>
          </p:cNvSpPr>
          <p:nvPr/>
        </p:nvSpPr>
        <p:spPr bwMode="auto">
          <a:xfrm>
            <a:off x="4778375" y="1682750"/>
            <a:ext cx="800100" cy="893763"/>
          </a:xfrm>
          <a:custGeom>
            <a:avLst/>
            <a:gdLst>
              <a:gd name="T0" fmla="*/ 0 w 102"/>
              <a:gd name="T1" fmla="*/ 2147483646 h 115"/>
              <a:gd name="T2" fmla="*/ 2147483646 w 102"/>
              <a:gd name="T3" fmla="*/ 2147483646 h 115"/>
              <a:gd name="T4" fmla="*/ 2147483646 w 102"/>
              <a:gd name="T5" fmla="*/ 2147483646 h 115"/>
              <a:gd name="T6" fmla="*/ 2147483646 w 102"/>
              <a:gd name="T7" fmla="*/ 2147483646 h 115"/>
              <a:gd name="T8" fmla="*/ 2147483646 w 102"/>
              <a:gd name="T9" fmla="*/ 2147483646 h 115"/>
              <a:gd name="T10" fmla="*/ 2147483646 w 102"/>
              <a:gd name="T11" fmla="*/ 2147483646 h 115"/>
              <a:gd name="T12" fmla="*/ 2147483646 w 102"/>
              <a:gd name="T13" fmla="*/ 2147483646 h 115"/>
              <a:gd name="T14" fmla="*/ 2147483646 w 102"/>
              <a:gd name="T15" fmla="*/ 2147483646 h 115"/>
              <a:gd name="T16" fmla="*/ 2147483646 w 102"/>
              <a:gd name="T17" fmla="*/ 2147483646 h 115"/>
              <a:gd name="T18" fmla="*/ 2147483646 w 102"/>
              <a:gd name="T19" fmla="*/ 2147483646 h 115"/>
              <a:gd name="T20" fmla="*/ 2147483646 w 102"/>
              <a:gd name="T21" fmla="*/ 2147483646 h 115"/>
              <a:gd name="T22" fmla="*/ 2147483646 w 102"/>
              <a:gd name="T23" fmla="*/ 2147483646 h 115"/>
              <a:gd name="T24" fmla="*/ 2147483646 w 102"/>
              <a:gd name="T25" fmla="*/ 2147483646 h 115"/>
              <a:gd name="T26" fmla="*/ 2147483646 w 102"/>
              <a:gd name="T27" fmla="*/ 2147483646 h 115"/>
              <a:gd name="T28" fmla="*/ 2147483646 w 102"/>
              <a:gd name="T29" fmla="*/ 2147483646 h 115"/>
              <a:gd name="T30" fmla="*/ 2147483646 w 102"/>
              <a:gd name="T31" fmla="*/ 2147483646 h 115"/>
              <a:gd name="T32" fmla="*/ 2147483646 w 102"/>
              <a:gd name="T33" fmla="*/ 2147483646 h 115"/>
              <a:gd name="T34" fmla="*/ 2147483646 w 102"/>
              <a:gd name="T35" fmla="*/ 2147483646 h 115"/>
              <a:gd name="T36" fmla="*/ 2147483646 w 102"/>
              <a:gd name="T37" fmla="*/ 2147483646 h 115"/>
              <a:gd name="T38" fmla="*/ 2147483646 w 102"/>
              <a:gd name="T39" fmla="*/ 2147483646 h 115"/>
              <a:gd name="T40" fmla="*/ 2147483646 w 102"/>
              <a:gd name="T41" fmla="*/ 2147483646 h 115"/>
              <a:gd name="T42" fmla="*/ 2147483646 w 102"/>
              <a:gd name="T43" fmla="*/ 2147483646 h 115"/>
              <a:gd name="T44" fmla="*/ 2147483646 w 102"/>
              <a:gd name="T45" fmla="*/ 2147483646 h 115"/>
              <a:gd name="T46" fmla="*/ 2147483646 w 102"/>
              <a:gd name="T47" fmla="*/ 2147483646 h 115"/>
              <a:gd name="T48" fmla="*/ 2147483646 w 102"/>
              <a:gd name="T49" fmla="*/ 2147483646 h 115"/>
              <a:gd name="T50" fmla="*/ 2147483646 w 102"/>
              <a:gd name="T51" fmla="*/ 2147483646 h 115"/>
              <a:gd name="T52" fmla="*/ 2147483646 w 102"/>
              <a:gd name="T53" fmla="*/ 2147483646 h 115"/>
              <a:gd name="T54" fmla="*/ 2147483646 w 102"/>
              <a:gd name="T55" fmla="*/ 2147483646 h 115"/>
              <a:gd name="T56" fmla="*/ 2147483646 w 102"/>
              <a:gd name="T57" fmla="*/ 2147483646 h 115"/>
              <a:gd name="T58" fmla="*/ 2147483646 w 102"/>
              <a:gd name="T59" fmla="*/ 2147483646 h 115"/>
              <a:gd name="T60" fmla="*/ 2147483646 w 102"/>
              <a:gd name="T61" fmla="*/ 2147483646 h 115"/>
              <a:gd name="T62" fmla="*/ 2147483646 w 102"/>
              <a:gd name="T63" fmla="*/ 2147483646 h 115"/>
              <a:gd name="T64" fmla="*/ 2147483646 w 102"/>
              <a:gd name="T65" fmla="*/ 2147483646 h 115"/>
              <a:gd name="T66" fmla="*/ 2147483646 w 102"/>
              <a:gd name="T67" fmla="*/ 2147483646 h 115"/>
              <a:gd name="T68" fmla="*/ 2147483646 w 102"/>
              <a:gd name="T69" fmla="*/ 2147483646 h 115"/>
              <a:gd name="T70" fmla="*/ 2147483646 w 102"/>
              <a:gd name="T71" fmla="*/ 2147483646 h 115"/>
              <a:gd name="T72" fmla="*/ 2147483646 w 102"/>
              <a:gd name="T73" fmla="*/ 2147483646 h 115"/>
              <a:gd name="T74" fmla="*/ 2147483646 w 102"/>
              <a:gd name="T75" fmla="*/ 2147483646 h 115"/>
              <a:gd name="T76" fmla="*/ 2147483646 w 102"/>
              <a:gd name="T77" fmla="*/ 2147483646 h 115"/>
              <a:gd name="T78" fmla="*/ 2147483646 w 102"/>
              <a:gd name="T79" fmla="*/ 2147483646 h 115"/>
              <a:gd name="T80" fmla="*/ 2147483646 w 102"/>
              <a:gd name="T81" fmla="*/ 2147483646 h 115"/>
              <a:gd name="T82" fmla="*/ 2147483646 w 102"/>
              <a:gd name="T83" fmla="*/ 2147483646 h 115"/>
              <a:gd name="T84" fmla="*/ 2147483646 w 102"/>
              <a:gd name="T85" fmla="*/ 2147483646 h 115"/>
              <a:gd name="T86" fmla="*/ 2147483646 w 102"/>
              <a:gd name="T87" fmla="*/ 2147483646 h 115"/>
              <a:gd name="T88" fmla="*/ 2147483646 w 102"/>
              <a:gd name="T89" fmla="*/ 0 h 115"/>
              <a:gd name="T90" fmla="*/ 2147483646 w 102"/>
              <a:gd name="T91" fmla="*/ 0 h 115"/>
              <a:gd name="T92" fmla="*/ 2147483646 w 102"/>
              <a:gd name="T93" fmla="*/ 2147483646 h 115"/>
              <a:gd name="T94" fmla="*/ 0 w 102"/>
              <a:gd name="T95" fmla="*/ 2147483646 h 115"/>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102"/>
              <a:gd name="T145" fmla="*/ 0 h 115"/>
              <a:gd name="T146" fmla="*/ 102 w 102"/>
              <a:gd name="T147" fmla="*/ 115 h 115"/>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102" h="115">
                <a:moveTo>
                  <a:pt x="0" y="6"/>
                </a:moveTo>
                <a:lnTo>
                  <a:pt x="1" y="23"/>
                </a:lnTo>
                <a:lnTo>
                  <a:pt x="5" y="36"/>
                </a:lnTo>
                <a:lnTo>
                  <a:pt x="5" y="53"/>
                </a:lnTo>
                <a:lnTo>
                  <a:pt x="8" y="67"/>
                </a:lnTo>
                <a:lnTo>
                  <a:pt x="4" y="73"/>
                </a:lnTo>
                <a:lnTo>
                  <a:pt x="9" y="79"/>
                </a:lnTo>
                <a:lnTo>
                  <a:pt x="9" y="115"/>
                </a:lnTo>
                <a:lnTo>
                  <a:pt x="83" y="113"/>
                </a:lnTo>
                <a:lnTo>
                  <a:pt x="82" y="106"/>
                </a:lnTo>
                <a:lnTo>
                  <a:pt x="80" y="104"/>
                </a:lnTo>
                <a:lnTo>
                  <a:pt x="74" y="100"/>
                </a:lnTo>
                <a:lnTo>
                  <a:pt x="70" y="95"/>
                </a:lnTo>
                <a:lnTo>
                  <a:pt x="60" y="89"/>
                </a:lnTo>
                <a:lnTo>
                  <a:pt x="60" y="79"/>
                </a:lnTo>
                <a:lnTo>
                  <a:pt x="58" y="72"/>
                </a:lnTo>
                <a:lnTo>
                  <a:pt x="66" y="62"/>
                </a:lnTo>
                <a:lnTo>
                  <a:pt x="65" y="52"/>
                </a:lnTo>
                <a:lnTo>
                  <a:pt x="68" y="50"/>
                </a:lnTo>
                <a:lnTo>
                  <a:pt x="77" y="42"/>
                </a:lnTo>
                <a:lnTo>
                  <a:pt x="83" y="36"/>
                </a:lnTo>
                <a:lnTo>
                  <a:pt x="89" y="30"/>
                </a:lnTo>
                <a:lnTo>
                  <a:pt x="102" y="24"/>
                </a:lnTo>
                <a:lnTo>
                  <a:pt x="97" y="24"/>
                </a:lnTo>
                <a:lnTo>
                  <a:pt x="93" y="22"/>
                </a:lnTo>
                <a:lnTo>
                  <a:pt x="86" y="23"/>
                </a:lnTo>
                <a:lnTo>
                  <a:pt x="84" y="20"/>
                </a:lnTo>
                <a:lnTo>
                  <a:pt x="82" y="21"/>
                </a:lnTo>
                <a:lnTo>
                  <a:pt x="77" y="24"/>
                </a:lnTo>
                <a:lnTo>
                  <a:pt x="73" y="23"/>
                </a:lnTo>
                <a:lnTo>
                  <a:pt x="72" y="21"/>
                </a:lnTo>
                <a:lnTo>
                  <a:pt x="69" y="21"/>
                </a:lnTo>
                <a:lnTo>
                  <a:pt x="68" y="19"/>
                </a:lnTo>
                <a:lnTo>
                  <a:pt x="65" y="19"/>
                </a:lnTo>
                <a:lnTo>
                  <a:pt x="65" y="21"/>
                </a:lnTo>
                <a:lnTo>
                  <a:pt x="64" y="21"/>
                </a:lnTo>
                <a:lnTo>
                  <a:pt x="62" y="17"/>
                </a:lnTo>
                <a:lnTo>
                  <a:pt x="60" y="17"/>
                </a:lnTo>
                <a:lnTo>
                  <a:pt x="60" y="15"/>
                </a:lnTo>
                <a:lnTo>
                  <a:pt x="54" y="14"/>
                </a:lnTo>
                <a:lnTo>
                  <a:pt x="52" y="14"/>
                </a:lnTo>
                <a:lnTo>
                  <a:pt x="45" y="16"/>
                </a:lnTo>
                <a:lnTo>
                  <a:pt x="44" y="14"/>
                </a:lnTo>
                <a:lnTo>
                  <a:pt x="33" y="12"/>
                </a:lnTo>
                <a:lnTo>
                  <a:pt x="31" y="0"/>
                </a:lnTo>
                <a:lnTo>
                  <a:pt x="27" y="0"/>
                </a:lnTo>
                <a:lnTo>
                  <a:pt x="27" y="7"/>
                </a:lnTo>
                <a:lnTo>
                  <a:pt x="0" y="6"/>
                </a:lnTo>
                <a:close/>
              </a:path>
            </a:pathLst>
          </a:custGeom>
          <a:solidFill>
            <a:srgbClr val="67A9CF"/>
          </a:solidFill>
          <a:ln w="15875">
            <a:solidFill>
              <a:srgbClr val="003F48"/>
            </a:solidFill>
            <a:prstDash val="solid"/>
            <a:round/>
            <a:headEnd/>
            <a:tailEnd/>
          </a:ln>
        </p:spPr>
        <p:txBody>
          <a:bodyPr/>
          <a:lstStyle/>
          <a:p>
            <a:endParaRPr lang="en-US"/>
          </a:p>
        </p:txBody>
      </p:sp>
      <p:sp>
        <p:nvSpPr>
          <p:cNvPr id="243747" name="Mississippi">
            <a:extLst>
              <a:ext uri="{FF2B5EF4-FFF2-40B4-BE49-F238E27FC236}">
                <a16:creationId xmlns:a16="http://schemas.microsoft.com/office/drawing/2014/main" id="{EE2D5A38-74DA-4A4D-86C0-FB5E8C0A4099}"/>
              </a:ext>
              <a:ext uri="{C183D7F6-B498-43B3-948B-1728B52AA6E4}">
                <adec:decorative xmlns:adec="http://schemas.microsoft.com/office/drawing/2017/decorative" val="1"/>
              </a:ext>
            </a:extLst>
          </p:cNvPr>
          <p:cNvSpPr>
            <a:spLocks noChangeAspect="1"/>
          </p:cNvSpPr>
          <p:nvPr/>
        </p:nvSpPr>
        <p:spPr bwMode="auto">
          <a:xfrm>
            <a:off x="5461000" y="3846513"/>
            <a:ext cx="438150" cy="746125"/>
          </a:xfrm>
          <a:custGeom>
            <a:avLst/>
            <a:gdLst>
              <a:gd name="T0" fmla="*/ 0 w 56"/>
              <a:gd name="T1" fmla="*/ 2147483646 h 96"/>
              <a:gd name="T2" fmla="*/ 2147483646 w 56"/>
              <a:gd name="T3" fmla="*/ 2147483646 h 96"/>
              <a:gd name="T4" fmla="*/ 2147483646 w 56"/>
              <a:gd name="T5" fmla="*/ 2147483646 h 96"/>
              <a:gd name="T6" fmla="*/ 2147483646 w 56"/>
              <a:gd name="T7" fmla="*/ 2147483646 h 96"/>
              <a:gd name="T8" fmla="*/ 2147483646 w 56"/>
              <a:gd name="T9" fmla="*/ 2147483646 h 96"/>
              <a:gd name="T10" fmla="*/ 2147483646 w 56"/>
              <a:gd name="T11" fmla="*/ 2147483646 h 96"/>
              <a:gd name="T12" fmla="*/ 2147483646 w 56"/>
              <a:gd name="T13" fmla="*/ 2147483646 h 96"/>
              <a:gd name="T14" fmla="*/ 2147483646 w 56"/>
              <a:gd name="T15" fmla="*/ 2147483646 h 96"/>
              <a:gd name="T16" fmla="*/ 2147483646 w 56"/>
              <a:gd name="T17" fmla="*/ 2147483646 h 96"/>
              <a:gd name="T18" fmla="*/ 2147483646 w 56"/>
              <a:gd name="T19" fmla="*/ 2147483646 h 96"/>
              <a:gd name="T20" fmla="*/ 2147483646 w 56"/>
              <a:gd name="T21" fmla="*/ 2147483646 h 96"/>
              <a:gd name="T22" fmla="*/ 2147483646 w 56"/>
              <a:gd name="T23" fmla="*/ 2147483646 h 96"/>
              <a:gd name="T24" fmla="*/ 2147483646 w 56"/>
              <a:gd name="T25" fmla="*/ 0 h 96"/>
              <a:gd name="T26" fmla="*/ 2147483646 w 56"/>
              <a:gd name="T27" fmla="*/ 2147483646 h 96"/>
              <a:gd name="T28" fmla="*/ 2147483646 w 56"/>
              <a:gd name="T29" fmla="*/ 2147483646 h 96"/>
              <a:gd name="T30" fmla="*/ 2147483646 w 56"/>
              <a:gd name="T31" fmla="*/ 2147483646 h 96"/>
              <a:gd name="T32" fmla="*/ 2147483646 w 56"/>
              <a:gd name="T33" fmla="*/ 2147483646 h 96"/>
              <a:gd name="T34" fmla="*/ 2147483646 w 56"/>
              <a:gd name="T35" fmla="*/ 2147483646 h 96"/>
              <a:gd name="T36" fmla="*/ 2147483646 w 56"/>
              <a:gd name="T37" fmla="*/ 2147483646 h 96"/>
              <a:gd name="T38" fmla="*/ 2147483646 w 56"/>
              <a:gd name="T39" fmla="*/ 2147483646 h 96"/>
              <a:gd name="T40" fmla="*/ 2147483646 w 56"/>
              <a:gd name="T41" fmla="*/ 2147483646 h 96"/>
              <a:gd name="T42" fmla="*/ 2147483646 w 56"/>
              <a:gd name="T43" fmla="*/ 2147483646 h 96"/>
              <a:gd name="T44" fmla="*/ 2147483646 w 56"/>
              <a:gd name="T45" fmla="*/ 2147483646 h 96"/>
              <a:gd name="T46" fmla="*/ 2147483646 w 56"/>
              <a:gd name="T47" fmla="*/ 2147483646 h 96"/>
              <a:gd name="T48" fmla="*/ 2147483646 w 56"/>
              <a:gd name="T49" fmla="*/ 2147483646 h 96"/>
              <a:gd name="T50" fmla="*/ 2147483646 w 56"/>
              <a:gd name="T51" fmla="*/ 2147483646 h 96"/>
              <a:gd name="T52" fmla="*/ 2147483646 w 56"/>
              <a:gd name="T53" fmla="*/ 2147483646 h 96"/>
              <a:gd name="T54" fmla="*/ 2147483646 w 56"/>
              <a:gd name="T55" fmla="*/ 2147483646 h 96"/>
              <a:gd name="T56" fmla="*/ 0 w 56"/>
              <a:gd name="T57" fmla="*/ 2147483646 h 9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56"/>
              <a:gd name="T88" fmla="*/ 0 h 96"/>
              <a:gd name="T89" fmla="*/ 56 w 56"/>
              <a:gd name="T90" fmla="*/ 96 h 9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56" h="96">
                <a:moveTo>
                  <a:pt x="0" y="82"/>
                </a:moveTo>
                <a:lnTo>
                  <a:pt x="1" y="78"/>
                </a:lnTo>
                <a:lnTo>
                  <a:pt x="4" y="67"/>
                </a:lnTo>
                <a:lnTo>
                  <a:pt x="10" y="60"/>
                </a:lnTo>
                <a:lnTo>
                  <a:pt x="8" y="58"/>
                </a:lnTo>
                <a:lnTo>
                  <a:pt x="9" y="51"/>
                </a:lnTo>
                <a:lnTo>
                  <a:pt x="6" y="43"/>
                </a:lnTo>
                <a:lnTo>
                  <a:pt x="5" y="32"/>
                </a:lnTo>
                <a:lnTo>
                  <a:pt x="9" y="20"/>
                </a:lnTo>
                <a:lnTo>
                  <a:pt x="15" y="12"/>
                </a:lnTo>
                <a:lnTo>
                  <a:pt x="14" y="10"/>
                </a:lnTo>
                <a:lnTo>
                  <a:pt x="19" y="2"/>
                </a:lnTo>
                <a:lnTo>
                  <a:pt x="52" y="0"/>
                </a:lnTo>
                <a:lnTo>
                  <a:pt x="53" y="2"/>
                </a:lnTo>
                <a:lnTo>
                  <a:pt x="52" y="62"/>
                </a:lnTo>
                <a:lnTo>
                  <a:pt x="56" y="91"/>
                </a:lnTo>
                <a:lnTo>
                  <a:pt x="54" y="92"/>
                </a:lnTo>
                <a:lnTo>
                  <a:pt x="52" y="91"/>
                </a:lnTo>
                <a:lnTo>
                  <a:pt x="50" y="92"/>
                </a:lnTo>
                <a:lnTo>
                  <a:pt x="47" y="90"/>
                </a:lnTo>
                <a:lnTo>
                  <a:pt x="47" y="91"/>
                </a:lnTo>
                <a:lnTo>
                  <a:pt x="44" y="91"/>
                </a:lnTo>
                <a:lnTo>
                  <a:pt x="41" y="93"/>
                </a:lnTo>
                <a:lnTo>
                  <a:pt x="40" y="92"/>
                </a:lnTo>
                <a:lnTo>
                  <a:pt x="38" y="96"/>
                </a:lnTo>
                <a:lnTo>
                  <a:pt x="36" y="96"/>
                </a:lnTo>
                <a:lnTo>
                  <a:pt x="31" y="87"/>
                </a:lnTo>
                <a:lnTo>
                  <a:pt x="32" y="80"/>
                </a:lnTo>
                <a:lnTo>
                  <a:pt x="0" y="82"/>
                </a:lnTo>
                <a:close/>
              </a:path>
            </a:pathLst>
          </a:custGeom>
          <a:solidFill>
            <a:srgbClr val="67A9CF"/>
          </a:solidFill>
          <a:ln w="15875">
            <a:solidFill>
              <a:srgbClr val="003F48"/>
            </a:solidFill>
            <a:prstDash val="solid"/>
            <a:round/>
            <a:headEnd/>
            <a:tailEnd/>
          </a:ln>
        </p:spPr>
        <p:txBody>
          <a:bodyPr/>
          <a:lstStyle/>
          <a:p>
            <a:endParaRPr lang="en-US"/>
          </a:p>
        </p:txBody>
      </p:sp>
      <p:sp>
        <p:nvSpPr>
          <p:cNvPr id="243748" name="Montana">
            <a:extLst>
              <a:ext uri="{FF2B5EF4-FFF2-40B4-BE49-F238E27FC236}">
                <a16:creationId xmlns:a16="http://schemas.microsoft.com/office/drawing/2014/main" id="{E5E44EA8-E322-43B0-882E-4CE140989FA3}"/>
              </a:ext>
              <a:ext uri="{C183D7F6-B498-43B3-948B-1728B52AA6E4}">
                <adec:decorative xmlns:adec="http://schemas.microsoft.com/office/drawing/2017/decorative" val="1"/>
              </a:ext>
            </a:extLst>
          </p:cNvPr>
          <p:cNvSpPr>
            <a:spLocks noChangeAspect="1"/>
          </p:cNvSpPr>
          <p:nvPr/>
        </p:nvSpPr>
        <p:spPr bwMode="auto">
          <a:xfrm>
            <a:off x="2832100" y="1512888"/>
            <a:ext cx="1239838" cy="793750"/>
          </a:xfrm>
          <a:custGeom>
            <a:avLst/>
            <a:gdLst>
              <a:gd name="T0" fmla="*/ 0 w 158"/>
              <a:gd name="T1" fmla="*/ 2147483646 h 102"/>
              <a:gd name="T2" fmla="*/ 2147483646 w 158"/>
              <a:gd name="T3" fmla="*/ 2147483646 h 102"/>
              <a:gd name="T4" fmla="*/ 2147483646 w 158"/>
              <a:gd name="T5" fmla="*/ 2147483646 h 102"/>
              <a:gd name="T6" fmla="*/ 2147483646 w 158"/>
              <a:gd name="T7" fmla="*/ 2147483646 h 102"/>
              <a:gd name="T8" fmla="*/ 2147483646 w 158"/>
              <a:gd name="T9" fmla="*/ 2147483646 h 102"/>
              <a:gd name="T10" fmla="*/ 2147483646 w 158"/>
              <a:gd name="T11" fmla="*/ 2147483646 h 102"/>
              <a:gd name="T12" fmla="*/ 2147483646 w 158"/>
              <a:gd name="T13" fmla="*/ 2147483646 h 102"/>
              <a:gd name="T14" fmla="*/ 2147483646 w 158"/>
              <a:gd name="T15" fmla="*/ 2147483646 h 102"/>
              <a:gd name="T16" fmla="*/ 2147483646 w 158"/>
              <a:gd name="T17" fmla="*/ 2147483646 h 102"/>
              <a:gd name="T18" fmla="*/ 2147483646 w 158"/>
              <a:gd name="T19" fmla="*/ 2147483646 h 102"/>
              <a:gd name="T20" fmla="*/ 2147483646 w 158"/>
              <a:gd name="T21" fmla="*/ 2147483646 h 102"/>
              <a:gd name="T22" fmla="*/ 2147483646 w 158"/>
              <a:gd name="T23" fmla="*/ 2147483646 h 102"/>
              <a:gd name="T24" fmla="*/ 2147483646 w 158"/>
              <a:gd name="T25" fmla="*/ 2147483646 h 102"/>
              <a:gd name="T26" fmla="*/ 2147483646 w 158"/>
              <a:gd name="T27" fmla="*/ 2147483646 h 102"/>
              <a:gd name="T28" fmla="*/ 2147483646 w 158"/>
              <a:gd name="T29" fmla="*/ 2147483646 h 102"/>
              <a:gd name="T30" fmla="*/ 2147483646 w 158"/>
              <a:gd name="T31" fmla="*/ 2147483646 h 102"/>
              <a:gd name="T32" fmla="*/ 2147483646 w 158"/>
              <a:gd name="T33" fmla="*/ 2147483646 h 102"/>
              <a:gd name="T34" fmla="*/ 2147483646 w 158"/>
              <a:gd name="T35" fmla="*/ 2147483646 h 102"/>
              <a:gd name="T36" fmla="*/ 2147483646 w 158"/>
              <a:gd name="T37" fmla="*/ 2147483646 h 102"/>
              <a:gd name="T38" fmla="*/ 2147483646 w 158"/>
              <a:gd name="T39" fmla="*/ 2147483646 h 102"/>
              <a:gd name="T40" fmla="*/ 2147483646 w 158"/>
              <a:gd name="T41" fmla="*/ 2147483646 h 102"/>
              <a:gd name="T42" fmla="*/ 2147483646 w 158"/>
              <a:gd name="T43" fmla="*/ 2147483646 h 102"/>
              <a:gd name="T44" fmla="*/ 2147483646 w 158"/>
              <a:gd name="T45" fmla="*/ 2147483646 h 102"/>
              <a:gd name="T46" fmla="*/ 2147483646 w 158"/>
              <a:gd name="T47" fmla="*/ 2147483646 h 102"/>
              <a:gd name="T48" fmla="*/ 2147483646 w 158"/>
              <a:gd name="T49" fmla="*/ 2147483646 h 102"/>
              <a:gd name="T50" fmla="*/ 2147483646 w 158"/>
              <a:gd name="T51" fmla="*/ 2147483646 h 102"/>
              <a:gd name="T52" fmla="*/ 2147483646 w 158"/>
              <a:gd name="T53" fmla="*/ 2147483646 h 102"/>
              <a:gd name="T54" fmla="*/ 2147483646 w 158"/>
              <a:gd name="T55" fmla="*/ 2147483646 h 102"/>
              <a:gd name="T56" fmla="*/ 2147483646 w 158"/>
              <a:gd name="T57" fmla="*/ 2147483646 h 102"/>
              <a:gd name="T58" fmla="*/ 2147483646 w 158"/>
              <a:gd name="T59" fmla="*/ 2147483646 h 102"/>
              <a:gd name="T60" fmla="*/ 2147483646 w 158"/>
              <a:gd name="T61" fmla="*/ 2147483646 h 102"/>
              <a:gd name="T62" fmla="*/ 2147483646 w 158"/>
              <a:gd name="T63" fmla="*/ 2147483646 h 102"/>
              <a:gd name="T64" fmla="*/ 2147483646 w 158"/>
              <a:gd name="T65" fmla="*/ 2147483646 h 102"/>
              <a:gd name="T66" fmla="*/ 2147483646 w 158"/>
              <a:gd name="T67" fmla="*/ 0 h 102"/>
              <a:gd name="T68" fmla="*/ 0 w 158"/>
              <a:gd name="T69" fmla="*/ 2147483646 h 102"/>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58"/>
              <a:gd name="T106" fmla="*/ 0 h 102"/>
              <a:gd name="T107" fmla="*/ 158 w 158"/>
              <a:gd name="T108" fmla="*/ 102 h 102"/>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58" h="102">
                <a:moveTo>
                  <a:pt x="0" y="19"/>
                </a:moveTo>
                <a:lnTo>
                  <a:pt x="2" y="26"/>
                </a:lnTo>
                <a:lnTo>
                  <a:pt x="2" y="30"/>
                </a:lnTo>
                <a:lnTo>
                  <a:pt x="1" y="31"/>
                </a:lnTo>
                <a:lnTo>
                  <a:pt x="6" y="35"/>
                </a:lnTo>
                <a:lnTo>
                  <a:pt x="11" y="47"/>
                </a:lnTo>
                <a:lnTo>
                  <a:pt x="12" y="47"/>
                </a:lnTo>
                <a:lnTo>
                  <a:pt x="12" y="49"/>
                </a:lnTo>
                <a:lnTo>
                  <a:pt x="15" y="49"/>
                </a:lnTo>
                <a:lnTo>
                  <a:pt x="17" y="50"/>
                </a:lnTo>
                <a:lnTo>
                  <a:pt x="12" y="58"/>
                </a:lnTo>
                <a:lnTo>
                  <a:pt x="13" y="64"/>
                </a:lnTo>
                <a:lnTo>
                  <a:pt x="10" y="70"/>
                </a:lnTo>
                <a:lnTo>
                  <a:pt x="11" y="72"/>
                </a:lnTo>
                <a:lnTo>
                  <a:pt x="18" y="69"/>
                </a:lnTo>
                <a:lnTo>
                  <a:pt x="23" y="88"/>
                </a:lnTo>
                <a:lnTo>
                  <a:pt x="26" y="89"/>
                </a:lnTo>
                <a:lnTo>
                  <a:pt x="26" y="95"/>
                </a:lnTo>
                <a:lnTo>
                  <a:pt x="29" y="97"/>
                </a:lnTo>
                <a:lnTo>
                  <a:pt x="31" y="95"/>
                </a:lnTo>
                <a:lnTo>
                  <a:pt x="35" y="97"/>
                </a:lnTo>
                <a:lnTo>
                  <a:pt x="37" y="95"/>
                </a:lnTo>
                <a:lnTo>
                  <a:pt x="46" y="97"/>
                </a:lnTo>
                <a:lnTo>
                  <a:pt x="48" y="97"/>
                </a:lnTo>
                <a:lnTo>
                  <a:pt x="50" y="93"/>
                </a:lnTo>
                <a:lnTo>
                  <a:pt x="53" y="99"/>
                </a:lnTo>
                <a:lnTo>
                  <a:pt x="55" y="90"/>
                </a:lnTo>
                <a:lnTo>
                  <a:pt x="98" y="96"/>
                </a:lnTo>
                <a:lnTo>
                  <a:pt x="152" y="102"/>
                </a:lnTo>
                <a:lnTo>
                  <a:pt x="153" y="83"/>
                </a:lnTo>
                <a:lnTo>
                  <a:pt x="158" y="24"/>
                </a:lnTo>
                <a:lnTo>
                  <a:pt x="88" y="16"/>
                </a:lnTo>
                <a:lnTo>
                  <a:pt x="53" y="10"/>
                </a:lnTo>
                <a:lnTo>
                  <a:pt x="4" y="0"/>
                </a:lnTo>
                <a:lnTo>
                  <a:pt x="0" y="19"/>
                </a:lnTo>
                <a:close/>
              </a:path>
            </a:pathLst>
          </a:custGeom>
          <a:solidFill>
            <a:srgbClr val="67A9CF"/>
          </a:solidFill>
          <a:ln w="15875">
            <a:solidFill>
              <a:srgbClr val="003F48"/>
            </a:solidFill>
            <a:prstDash val="solid"/>
            <a:round/>
            <a:headEnd/>
            <a:tailEnd/>
          </a:ln>
        </p:spPr>
        <p:txBody>
          <a:bodyPr/>
          <a:lstStyle/>
          <a:p>
            <a:endParaRPr lang="en-US"/>
          </a:p>
        </p:txBody>
      </p:sp>
      <p:sp>
        <p:nvSpPr>
          <p:cNvPr id="243749" name="Nebraska">
            <a:extLst>
              <a:ext uri="{FF2B5EF4-FFF2-40B4-BE49-F238E27FC236}">
                <a16:creationId xmlns:a16="http://schemas.microsoft.com/office/drawing/2014/main" id="{839C4CF3-6A65-4DAF-9581-8F6A0BC7FDAB}"/>
              </a:ext>
              <a:ext uri="{C183D7F6-B498-43B3-948B-1728B52AA6E4}">
                <adec:decorative xmlns:adec="http://schemas.microsoft.com/office/drawing/2017/decorative" val="1"/>
              </a:ext>
            </a:extLst>
          </p:cNvPr>
          <p:cNvSpPr>
            <a:spLocks noChangeAspect="1"/>
          </p:cNvSpPr>
          <p:nvPr/>
        </p:nvSpPr>
        <p:spPr bwMode="auto">
          <a:xfrm>
            <a:off x="3962400" y="2608263"/>
            <a:ext cx="1011238" cy="498475"/>
          </a:xfrm>
          <a:custGeom>
            <a:avLst/>
            <a:gdLst>
              <a:gd name="T0" fmla="*/ 0 w 129"/>
              <a:gd name="T1" fmla="*/ 2147483646 h 64"/>
              <a:gd name="T2" fmla="*/ 2147483646 w 129"/>
              <a:gd name="T3" fmla="*/ 0 h 64"/>
              <a:gd name="T4" fmla="*/ 2147483646 w 129"/>
              <a:gd name="T5" fmla="*/ 2147483646 h 64"/>
              <a:gd name="T6" fmla="*/ 2147483646 w 129"/>
              <a:gd name="T7" fmla="*/ 2147483646 h 64"/>
              <a:gd name="T8" fmla="*/ 2147483646 w 129"/>
              <a:gd name="T9" fmla="*/ 2147483646 h 64"/>
              <a:gd name="T10" fmla="*/ 2147483646 w 129"/>
              <a:gd name="T11" fmla="*/ 2147483646 h 64"/>
              <a:gd name="T12" fmla="*/ 2147483646 w 129"/>
              <a:gd name="T13" fmla="*/ 2147483646 h 64"/>
              <a:gd name="T14" fmla="*/ 2147483646 w 129"/>
              <a:gd name="T15" fmla="*/ 2147483646 h 64"/>
              <a:gd name="T16" fmla="*/ 2147483646 w 129"/>
              <a:gd name="T17" fmla="*/ 2147483646 h 64"/>
              <a:gd name="T18" fmla="*/ 2147483646 w 129"/>
              <a:gd name="T19" fmla="*/ 2147483646 h 64"/>
              <a:gd name="T20" fmla="*/ 2147483646 w 129"/>
              <a:gd name="T21" fmla="*/ 2147483646 h 64"/>
              <a:gd name="T22" fmla="*/ 2147483646 w 129"/>
              <a:gd name="T23" fmla="*/ 2147483646 h 64"/>
              <a:gd name="T24" fmla="*/ 2147483646 w 129"/>
              <a:gd name="T25" fmla="*/ 2147483646 h 64"/>
              <a:gd name="T26" fmla="*/ 2147483646 w 129"/>
              <a:gd name="T27" fmla="*/ 2147483646 h 64"/>
              <a:gd name="T28" fmla="*/ 2147483646 w 129"/>
              <a:gd name="T29" fmla="*/ 2147483646 h 64"/>
              <a:gd name="T30" fmla="*/ 2147483646 w 129"/>
              <a:gd name="T31" fmla="*/ 2147483646 h 64"/>
              <a:gd name="T32" fmla="*/ 2147483646 w 129"/>
              <a:gd name="T33" fmla="*/ 2147483646 h 64"/>
              <a:gd name="T34" fmla="*/ 2147483646 w 129"/>
              <a:gd name="T35" fmla="*/ 2147483646 h 64"/>
              <a:gd name="T36" fmla="*/ 2147483646 w 129"/>
              <a:gd name="T37" fmla="*/ 2147483646 h 64"/>
              <a:gd name="T38" fmla="*/ 0 w 129"/>
              <a:gd name="T39" fmla="*/ 2147483646 h 6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129"/>
              <a:gd name="T61" fmla="*/ 0 h 64"/>
              <a:gd name="T62" fmla="*/ 129 w 129"/>
              <a:gd name="T63" fmla="*/ 64 h 64"/>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129" h="64">
                <a:moveTo>
                  <a:pt x="0" y="39"/>
                </a:moveTo>
                <a:lnTo>
                  <a:pt x="4" y="0"/>
                </a:lnTo>
                <a:lnTo>
                  <a:pt x="83" y="5"/>
                </a:lnTo>
                <a:lnTo>
                  <a:pt x="89" y="9"/>
                </a:lnTo>
                <a:lnTo>
                  <a:pt x="98" y="9"/>
                </a:lnTo>
                <a:lnTo>
                  <a:pt x="102" y="9"/>
                </a:lnTo>
                <a:lnTo>
                  <a:pt x="108" y="12"/>
                </a:lnTo>
                <a:lnTo>
                  <a:pt x="110" y="15"/>
                </a:lnTo>
                <a:lnTo>
                  <a:pt x="113" y="16"/>
                </a:lnTo>
                <a:lnTo>
                  <a:pt x="117" y="28"/>
                </a:lnTo>
                <a:lnTo>
                  <a:pt x="117" y="32"/>
                </a:lnTo>
                <a:lnTo>
                  <a:pt x="120" y="37"/>
                </a:lnTo>
                <a:lnTo>
                  <a:pt x="122" y="47"/>
                </a:lnTo>
                <a:lnTo>
                  <a:pt x="121" y="50"/>
                </a:lnTo>
                <a:lnTo>
                  <a:pt x="123" y="53"/>
                </a:lnTo>
                <a:lnTo>
                  <a:pt x="129" y="64"/>
                </a:lnTo>
                <a:lnTo>
                  <a:pt x="71" y="64"/>
                </a:lnTo>
                <a:lnTo>
                  <a:pt x="28" y="61"/>
                </a:lnTo>
                <a:lnTo>
                  <a:pt x="30" y="42"/>
                </a:lnTo>
                <a:lnTo>
                  <a:pt x="0" y="39"/>
                </a:lnTo>
                <a:close/>
              </a:path>
            </a:pathLst>
          </a:custGeom>
          <a:solidFill>
            <a:srgbClr val="67A9CF"/>
          </a:solidFill>
          <a:ln w="15875">
            <a:solidFill>
              <a:srgbClr val="003F48"/>
            </a:solidFill>
            <a:prstDash val="solid"/>
            <a:round/>
            <a:headEnd/>
            <a:tailEnd/>
          </a:ln>
        </p:spPr>
        <p:txBody>
          <a:bodyPr/>
          <a:lstStyle/>
          <a:p>
            <a:endParaRPr lang="en-US"/>
          </a:p>
        </p:txBody>
      </p:sp>
      <p:sp>
        <p:nvSpPr>
          <p:cNvPr id="243750" name="Nevada">
            <a:extLst>
              <a:ext uri="{FF2B5EF4-FFF2-40B4-BE49-F238E27FC236}">
                <a16:creationId xmlns:a16="http://schemas.microsoft.com/office/drawing/2014/main" id="{8963D4D5-020A-478D-8CFD-1338BBB13C9F}"/>
              </a:ext>
              <a:ext uri="{C183D7F6-B498-43B3-948B-1728B52AA6E4}">
                <adec:decorative xmlns:adec="http://schemas.microsoft.com/office/drawing/2017/decorative" val="1"/>
              </a:ext>
            </a:extLst>
          </p:cNvPr>
          <p:cNvSpPr>
            <a:spLocks noChangeAspect="1"/>
          </p:cNvSpPr>
          <p:nvPr/>
        </p:nvSpPr>
        <p:spPr bwMode="auto">
          <a:xfrm>
            <a:off x="2079625" y="2446338"/>
            <a:ext cx="768350" cy="1195387"/>
          </a:xfrm>
          <a:custGeom>
            <a:avLst/>
            <a:gdLst>
              <a:gd name="T0" fmla="*/ 0 w 98"/>
              <a:gd name="T1" fmla="*/ 2147483646 h 154"/>
              <a:gd name="T2" fmla="*/ 2147483646 w 98"/>
              <a:gd name="T3" fmla="*/ 2147483646 h 154"/>
              <a:gd name="T4" fmla="*/ 2147483646 w 98"/>
              <a:gd name="T5" fmla="*/ 2147483646 h 154"/>
              <a:gd name="T6" fmla="*/ 2147483646 w 98"/>
              <a:gd name="T7" fmla="*/ 2147483646 h 154"/>
              <a:gd name="T8" fmla="*/ 2147483646 w 98"/>
              <a:gd name="T9" fmla="*/ 2147483646 h 154"/>
              <a:gd name="T10" fmla="*/ 2147483646 w 98"/>
              <a:gd name="T11" fmla="*/ 2147483646 h 154"/>
              <a:gd name="T12" fmla="*/ 2147483646 w 98"/>
              <a:gd name="T13" fmla="*/ 2147483646 h 154"/>
              <a:gd name="T14" fmla="*/ 2147483646 w 98"/>
              <a:gd name="T15" fmla="*/ 2147483646 h 154"/>
              <a:gd name="T16" fmla="*/ 2147483646 w 98"/>
              <a:gd name="T17" fmla="*/ 2147483646 h 154"/>
              <a:gd name="T18" fmla="*/ 2147483646 w 98"/>
              <a:gd name="T19" fmla="*/ 0 h 154"/>
              <a:gd name="T20" fmla="*/ 0 w 98"/>
              <a:gd name="T21" fmla="*/ 2147483646 h 15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98"/>
              <a:gd name="T34" fmla="*/ 0 h 154"/>
              <a:gd name="T35" fmla="*/ 98 w 98"/>
              <a:gd name="T36" fmla="*/ 154 h 154"/>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98" h="154">
                <a:moveTo>
                  <a:pt x="0" y="57"/>
                </a:moveTo>
                <a:lnTo>
                  <a:pt x="4" y="66"/>
                </a:lnTo>
                <a:lnTo>
                  <a:pt x="63" y="154"/>
                </a:lnTo>
                <a:lnTo>
                  <a:pt x="64" y="133"/>
                </a:lnTo>
                <a:lnTo>
                  <a:pt x="68" y="132"/>
                </a:lnTo>
                <a:lnTo>
                  <a:pt x="74" y="135"/>
                </a:lnTo>
                <a:lnTo>
                  <a:pt x="79" y="117"/>
                </a:lnTo>
                <a:lnTo>
                  <a:pt x="98" y="20"/>
                </a:lnTo>
                <a:lnTo>
                  <a:pt x="56" y="11"/>
                </a:lnTo>
                <a:lnTo>
                  <a:pt x="14" y="0"/>
                </a:lnTo>
                <a:lnTo>
                  <a:pt x="0" y="57"/>
                </a:lnTo>
                <a:close/>
              </a:path>
            </a:pathLst>
          </a:custGeom>
          <a:solidFill>
            <a:srgbClr val="BDC9E1"/>
          </a:solidFill>
          <a:ln w="15875">
            <a:solidFill>
              <a:srgbClr val="003F48"/>
            </a:solidFill>
            <a:prstDash val="solid"/>
            <a:round/>
            <a:headEnd/>
            <a:tailEnd/>
          </a:ln>
        </p:spPr>
        <p:txBody>
          <a:bodyPr/>
          <a:lstStyle/>
          <a:p>
            <a:endParaRPr lang="en-US"/>
          </a:p>
        </p:txBody>
      </p:sp>
      <p:sp>
        <p:nvSpPr>
          <p:cNvPr id="243751" name="New Hampshire">
            <a:extLst>
              <a:ext uri="{FF2B5EF4-FFF2-40B4-BE49-F238E27FC236}">
                <a16:creationId xmlns:a16="http://schemas.microsoft.com/office/drawing/2014/main" id="{689D3441-E0CA-49B6-A498-69D408365F70}"/>
              </a:ext>
              <a:ext uri="{C183D7F6-B498-43B3-948B-1728B52AA6E4}">
                <adec:decorative xmlns:adec="http://schemas.microsoft.com/office/drawing/2017/decorative" val="1"/>
              </a:ext>
            </a:extLst>
          </p:cNvPr>
          <p:cNvSpPr>
            <a:spLocks noChangeAspect="1"/>
          </p:cNvSpPr>
          <p:nvPr/>
        </p:nvSpPr>
        <p:spPr bwMode="auto">
          <a:xfrm>
            <a:off x="7508875" y="1963738"/>
            <a:ext cx="196850" cy="419100"/>
          </a:xfrm>
          <a:custGeom>
            <a:avLst/>
            <a:gdLst>
              <a:gd name="T0" fmla="*/ 0 w 25"/>
              <a:gd name="T1" fmla="*/ 2147483646 h 54"/>
              <a:gd name="T2" fmla="*/ 2147483646 w 25"/>
              <a:gd name="T3" fmla="*/ 2147483646 h 54"/>
              <a:gd name="T4" fmla="*/ 2147483646 w 25"/>
              <a:gd name="T5" fmla="*/ 2147483646 h 54"/>
              <a:gd name="T6" fmla="*/ 2147483646 w 25"/>
              <a:gd name="T7" fmla="*/ 2147483646 h 54"/>
              <a:gd name="T8" fmla="*/ 2147483646 w 25"/>
              <a:gd name="T9" fmla="*/ 2147483646 h 54"/>
              <a:gd name="T10" fmla="*/ 2147483646 w 25"/>
              <a:gd name="T11" fmla="*/ 0 h 54"/>
              <a:gd name="T12" fmla="*/ 2147483646 w 25"/>
              <a:gd name="T13" fmla="*/ 2147483646 h 54"/>
              <a:gd name="T14" fmla="*/ 2147483646 w 25"/>
              <a:gd name="T15" fmla="*/ 2147483646 h 54"/>
              <a:gd name="T16" fmla="*/ 2147483646 w 25"/>
              <a:gd name="T17" fmla="*/ 2147483646 h 54"/>
              <a:gd name="T18" fmla="*/ 2147483646 w 25"/>
              <a:gd name="T19" fmla="*/ 2147483646 h 54"/>
              <a:gd name="T20" fmla="*/ 2147483646 w 25"/>
              <a:gd name="T21" fmla="*/ 2147483646 h 54"/>
              <a:gd name="T22" fmla="*/ 2147483646 w 25"/>
              <a:gd name="T23" fmla="*/ 2147483646 h 54"/>
              <a:gd name="T24" fmla="*/ 0 w 25"/>
              <a:gd name="T25" fmla="*/ 2147483646 h 5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5"/>
              <a:gd name="T40" fmla="*/ 0 h 54"/>
              <a:gd name="T41" fmla="*/ 25 w 25"/>
              <a:gd name="T42" fmla="*/ 54 h 54"/>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5" h="54">
                <a:moveTo>
                  <a:pt x="0" y="37"/>
                </a:moveTo>
                <a:lnTo>
                  <a:pt x="1" y="25"/>
                </a:lnTo>
                <a:lnTo>
                  <a:pt x="4" y="19"/>
                </a:lnTo>
                <a:lnTo>
                  <a:pt x="5" y="7"/>
                </a:lnTo>
                <a:lnTo>
                  <a:pt x="4" y="2"/>
                </a:lnTo>
                <a:lnTo>
                  <a:pt x="8" y="0"/>
                </a:lnTo>
                <a:lnTo>
                  <a:pt x="19" y="34"/>
                </a:lnTo>
                <a:lnTo>
                  <a:pt x="25" y="41"/>
                </a:lnTo>
                <a:lnTo>
                  <a:pt x="25" y="43"/>
                </a:lnTo>
                <a:lnTo>
                  <a:pt x="25" y="46"/>
                </a:lnTo>
                <a:lnTo>
                  <a:pt x="19" y="49"/>
                </a:lnTo>
                <a:lnTo>
                  <a:pt x="2" y="54"/>
                </a:lnTo>
                <a:lnTo>
                  <a:pt x="0" y="37"/>
                </a:lnTo>
                <a:close/>
              </a:path>
            </a:pathLst>
          </a:custGeom>
          <a:solidFill>
            <a:srgbClr val="67A9CF"/>
          </a:solidFill>
          <a:ln w="15875">
            <a:solidFill>
              <a:srgbClr val="003F48"/>
            </a:solidFill>
            <a:prstDash val="solid"/>
            <a:round/>
            <a:headEnd/>
            <a:tailEnd/>
          </a:ln>
        </p:spPr>
        <p:txBody>
          <a:bodyPr/>
          <a:lstStyle/>
          <a:p>
            <a:endParaRPr lang="en-US"/>
          </a:p>
        </p:txBody>
      </p:sp>
      <p:sp>
        <p:nvSpPr>
          <p:cNvPr id="243752" name="New Jersey">
            <a:extLst>
              <a:ext uri="{FF2B5EF4-FFF2-40B4-BE49-F238E27FC236}">
                <a16:creationId xmlns:a16="http://schemas.microsoft.com/office/drawing/2014/main" id="{E2C40B37-E939-43CA-A3CB-25B471F223CF}"/>
              </a:ext>
              <a:ext uri="{C183D7F6-B498-43B3-948B-1728B52AA6E4}">
                <adec:decorative xmlns:adec="http://schemas.microsoft.com/office/drawing/2017/decorative" val="1"/>
              </a:ext>
            </a:extLst>
          </p:cNvPr>
          <p:cNvSpPr>
            <a:spLocks noChangeAspect="1"/>
          </p:cNvSpPr>
          <p:nvPr/>
        </p:nvSpPr>
        <p:spPr bwMode="auto">
          <a:xfrm>
            <a:off x="7291388" y="2641600"/>
            <a:ext cx="163512" cy="373063"/>
          </a:xfrm>
          <a:custGeom>
            <a:avLst/>
            <a:gdLst>
              <a:gd name="T0" fmla="*/ 0 w 21"/>
              <a:gd name="T1" fmla="*/ 2147483646 h 48"/>
              <a:gd name="T2" fmla="*/ 2147483646 w 21"/>
              <a:gd name="T3" fmla="*/ 2147483646 h 48"/>
              <a:gd name="T4" fmla="*/ 2147483646 w 21"/>
              <a:gd name="T5" fmla="*/ 2147483646 h 48"/>
              <a:gd name="T6" fmla="*/ 2147483646 w 21"/>
              <a:gd name="T7" fmla="*/ 2147483646 h 48"/>
              <a:gd name="T8" fmla="*/ 2147483646 w 21"/>
              <a:gd name="T9" fmla="*/ 2147483646 h 48"/>
              <a:gd name="T10" fmla="*/ 2147483646 w 21"/>
              <a:gd name="T11" fmla="*/ 2147483646 h 48"/>
              <a:gd name="T12" fmla="*/ 0 w 21"/>
              <a:gd name="T13" fmla="*/ 2147483646 h 48"/>
              <a:gd name="T14" fmla="*/ 2147483646 w 21"/>
              <a:gd name="T15" fmla="*/ 0 h 48"/>
              <a:gd name="T16" fmla="*/ 2147483646 w 21"/>
              <a:gd name="T17" fmla="*/ 2147483646 h 48"/>
              <a:gd name="T18" fmla="*/ 2147483646 w 21"/>
              <a:gd name="T19" fmla="*/ 2147483646 h 48"/>
              <a:gd name="T20" fmla="*/ 2147483646 w 21"/>
              <a:gd name="T21" fmla="*/ 2147483646 h 48"/>
              <a:gd name="T22" fmla="*/ 2147483646 w 21"/>
              <a:gd name="T23" fmla="*/ 2147483646 h 48"/>
              <a:gd name="T24" fmla="*/ 2147483646 w 21"/>
              <a:gd name="T25" fmla="*/ 2147483646 h 48"/>
              <a:gd name="T26" fmla="*/ 2147483646 w 21"/>
              <a:gd name="T27" fmla="*/ 2147483646 h 48"/>
              <a:gd name="T28" fmla="*/ 2147483646 w 21"/>
              <a:gd name="T29" fmla="*/ 2147483646 h 48"/>
              <a:gd name="T30" fmla="*/ 2147483646 w 21"/>
              <a:gd name="T31" fmla="*/ 2147483646 h 48"/>
              <a:gd name="T32" fmla="*/ 2147483646 w 21"/>
              <a:gd name="T33" fmla="*/ 2147483646 h 48"/>
              <a:gd name="T34" fmla="*/ 2147483646 w 21"/>
              <a:gd name="T35" fmla="*/ 2147483646 h 48"/>
              <a:gd name="T36" fmla="*/ 2147483646 w 21"/>
              <a:gd name="T37" fmla="*/ 2147483646 h 48"/>
              <a:gd name="T38" fmla="*/ 2147483646 w 21"/>
              <a:gd name="T39" fmla="*/ 2147483646 h 48"/>
              <a:gd name="T40" fmla="*/ 2147483646 w 21"/>
              <a:gd name="T41" fmla="*/ 2147483646 h 48"/>
              <a:gd name="T42" fmla="*/ 2147483646 w 21"/>
              <a:gd name="T43" fmla="*/ 2147483646 h 48"/>
              <a:gd name="T44" fmla="*/ 2147483646 w 21"/>
              <a:gd name="T45" fmla="*/ 2147483646 h 48"/>
              <a:gd name="T46" fmla="*/ 2147483646 w 21"/>
              <a:gd name="T47" fmla="*/ 2147483646 h 48"/>
              <a:gd name="T48" fmla="*/ 2147483646 w 21"/>
              <a:gd name="T49" fmla="*/ 2147483646 h 48"/>
              <a:gd name="T50" fmla="*/ 2147483646 w 21"/>
              <a:gd name="T51" fmla="*/ 2147483646 h 48"/>
              <a:gd name="T52" fmla="*/ 2147483646 w 21"/>
              <a:gd name="T53" fmla="*/ 2147483646 h 48"/>
              <a:gd name="T54" fmla="*/ 2147483646 w 21"/>
              <a:gd name="T55" fmla="*/ 2147483646 h 48"/>
              <a:gd name="T56" fmla="*/ 2147483646 w 21"/>
              <a:gd name="T57" fmla="*/ 2147483646 h 48"/>
              <a:gd name="T58" fmla="*/ 2147483646 w 21"/>
              <a:gd name="T59" fmla="*/ 2147483646 h 48"/>
              <a:gd name="T60" fmla="*/ 2147483646 w 21"/>
              <a:gd name="T61" fmla="*/ 2147483646 h 48"/>
              <a:gd name="T62" fmla="*/ 2147483646 w 21"/>
              <a:gd name="T63" fmla="*/ 2147483646 h 48"/>
              <a:gd name="T64" fmla="*/ 2147483646 w 21"/>
              <a:gd name="T65" fmla="*/ 2147483646 h 48"/>
              <a:gd name="T66" fmla="*/ 2147483646 w 21"/>
              <a:gd name="T67" fmla="*/ 2147483646 h 48"/>
              <a:gd name="T68" fmla="*/ 2147483646 w 21"/>
              <a:gd name="T69" fmla="*/ 2147483646 h 48"/>
              <a:gd name="T70" fmla="*/ 2147483646 w 21"/>
              <a:gd name="T71" fmla="*/ 2147483646 h 48"/>
              <a:gd name="T72" fmla="*/ 2147483646 w 21"/>
              <a:gd name="T73" fmla="*/ 2147483646 h 48"/>
              <a:gd name="T74" fmla="*/ 0 w 21"/>
              <a:gd name="T75" fmla="*/ 2147483646 h 48"/>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21"/>
              <a:gd name="T115" fmla="*/ 0 h 48"/>
              <a:gd name="T116" fmla="*/ 21 w 21"/>
              <a:gd name="T117" fmla="*/ 48 h 48"/>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21" h="48">
                <a:moveTo>
                  <a:pt x="0" y="36"/>
                </a:moveTo>
                <a:lnTo>
                  <a:pt x="1" y="33"/>
                </a:lnTo>
                <a:lnTo>
                  <a:pt x="5" y="31"/>
                </a:lnTo>
                <a:lnTo>
                  <a:pt x="6" y="27"/>
                </a:lnTo>
                <a:lnTo>
                  <a:pt x="10" y="24"/>
                </a:lnTo>
                <a:lnTo>
                  <a:pt x="1" y="17"/>
                </a:lnTo>
                <a:lnTo>
                  <a:pt x="0" y="10"/>
                </a:lnTo>
                <a:lnTo>
                  <a:pt x="4" y="0"/>
                </a:lnTo>
                <a:lnTo>
                  <a:pt x="18" y="5"/>
                </a:lnTo>
                <a:lnTo>
                  <a:pt x="18" y="7"/>
                </a:lnTo>
                <a:lnTo>
                  <a:pt x="16" y="12"/>
                </a:lnTo>
                <a:lnTo>
                  <a:pt x="15" y="14"/>
                </a:lnTo>
                <a:lnTo>
                  <a:pt x="15" y="16"/>
                </a:lnTo>
                <a:lnTo>
                  <a:pt x="16" y="17"/>
                </a:lnTo>
                <a:lnTo>
                  <a:pt x="18" y="17"/>
                </a:lnTo>
                <a:lnTo>
                  <a:pt x="19" y="17"/>
                </a:lnTo>
                <a:lnTo>
                  <a:pt x="19" y="16"/>
                </a:lnTo>
                <a:lnTo>
                  <a:pt x="21" y="19"/>
                </a:lnTo>
                <a:lnTo>
                  <a:pt x="21" y="29"/>
                </a:lnTo>
                <a:lnTo>
                  <a:pt x="20" y="27"/>
                </a:lnTo>
                <a:lnTo>
                  <a:pt x="19" y="24"/>
                </a:lnTo>
                <a:lnTo>
                  <a:pt x="19" y="26"/>
                </a:lnTo>
                <a:lnTo>
                  <a:pt x="20" y="28"/>
                </a:lnTo>
                <a:lnTo>
                  <a:pt x="19" y="29"/>
                </a:lnTo>
                <a:lnTo>
                  <a:pt x="19" y="32"/>
                </a:lnTo>
                <a:lnTo>
                  <a:pt x="18" y="35"/>
                </a:lnTo>
                <a:lnTo>
                  <a:pt x="17" y="35"/>
                </a:lnTo>
                <a:lnTo>
                  <a:pt x="18" y="37"/>
                </a:lnTo>
                <a:lnTo>
                  <a:pt x="16" y="40"/>
                </a:lnTo>
                <a:lnTo>
                  <a:pt x="13" y="48"/>
                </a:lnTo>
                <a:lnTo>
                  <a:pt x="11" y="48"/>
                </a:lnTo>
                <a:lnTo>
                  <a:pt x="12" y="45"/>
                </a:lnTo>
                <a:lnTo>
                  <a:pt x="11" y="44"/>
                </a:lnTo>
                <a:lnTo>
                  <a:pt x="8" y="44"/>
                </a:lnTo>
                <a:lnTo>
                  <a:pt x="3" y="41"/>
                </a:lnTo>
                <a:lnTo>
                  <a:pt x="1" y="40"/>
                </a:lnTo>
                <a:lnTo>
                  <a:pt x="0" y="36"/>
                </a:lnTo>
                <a:close/>
              </a:path>
            </a:pathLst>
          </a:custGeom>
          <a:solidFill>
            <a:srgbClr val="02818A"/>
          </a:solidFill>
          <a:ln w="15875">
            <a:solidFill>
              <a:srgbClr val="003F48"/>
            </a:solidFill>
            <a:prstDash val="solid"/>
            <a:round/>
            <a:headEnd/>
            <a:tailEnd/>
          </a:ln>
        </p:spPr>
        <p:txBody>
          <a:bodyPr/>
          <a:lstStyle/>
          <a:p>
            <a:endParaRPr lang="en-US"/>
          </a:p>
        </p:txBody>
      </p:sp>
      <p:sp>
        <p:nvSpPr>
          <p:cNvPr id="243753" name="North Carolina">
            <a:extLst>
              <a:ext uri="{FF2B5EF4-FFF2-40B4-BE49-F238E27FC236}">
                <a16:creationId xmlns:a16="http://schemas.microsoft.com/office/drawing/2014/main" id="{1873B5C7-577D-4D8D-8AAD-6C7786D318ED}"/>
              </a:ext>
              <a:ext uri="{C183D7F6-B498-43B3-948B-1728B52AA6E4}">
                <adec:decorative xmlns:adec="http://schemas.microsoft.com/office/drawing/2017/decorative" val="1"/>
              </a:ext>
            </a:extLst>
          </p:cNvPr>
          <p:cNvSpPr>
            <a:spLocks noChangeAspect="1"/>
          </p:cNvSpPr>
          <p:nvPr/>
        </p:nvSpPr>
        <p:spPr bwMode="auto">
          <a:xfrm>
            <a:off x="6354763" y="3400425"/>
            <a:ext cx="1035050" cy="460375"/>
          </a:xfrm>
          <a:custGeom>
            <a:avLst/>
            <a:gdLst>
              <a:gd name="T0" fmla="*/ 0 w 132"/>
              <a:gd name="T1" fmla="*/ 2147483646 h 59"/>
              <a:gd name="T2" fmla="*/ 2147483646 w 132"/>
              <a:gd name="T3" fmla="*/ 2147483646 h 59"/>
              <a:gd name="T4" fmla="*/ 2147483646 w 132"/>
              <a:gd name="T5" fmla="*/ 2147483646 h 59"/>
              <a:gd name="T6" fmla="*/ 2147483646 w 132"/>
              <a:gd name="T7" fmla="*/ 2147483646 h 59"/>
              <a:gd name="T8" fmla="*/ 2147483646 w 132"/>
              <a:gd name="T9" fmla="*/ 2147483646 h 59"/>
              <a:gd name="T10" fmla="*/ 2147483646 w 132"/>
              <a:gd name="T11" fmla="*/ 2147483646 h 59"/>
              <a:gd name="T12" fmla="*/ 2147483646 w 132"/>
              <a:gd name="T13" fmla="*/ 2147483646 h 59"/>
              <a:gd name="T14" fmla="*/ 2147483646 w 132"/>
              <a:gd name="T15" fmla="*/ 2147483646 h 59"/>
              <a:gd name="T16" fmla="*/ 2147483646 w 132"/>
              <a:gd name="T17" fmla="*/ 2147483646 h 59"/>
              <a:gd name="T18" fmla="*/ 2147483646 w 132"/>
              <a:gd name="T19" fmla="*/ 2147483646 h 59"/>
              <a:gd name="T20" fmla="*/ 2147483646 w 132"/>
              <a:gd name="T21" fmla="*/ 2147483646 h 59"/>
              <a:gd name="T22" fmla="*/ 2147483646 w 132"/>
              <a:gd name="T23" fmla="*/ 2147483646 h 59"/>
              <a:gd name="T24" fmla="*/ 2147483646 w 132"/>
              <a:gd name="T25" fmla="*/ 2147483646 h 59"/>
              <a:gd name="T26" fmla="*/ 2147483646 w 132"/>
              <a:gd name="T27" fmla="*/ 2147483646 h 59"/>
              <a:gd name="T28" fmla="*/ 2147483646 w 132"/>
              <a:gd name="T29" fmla="*/ 2147483646 h 59"/>
              <a:gd name="T30" fmla="*/ 2147483646 w 132"/>
              <a:gd name="T31" fmla="*/ 2147483646 h 59"/>
              <a:gd name="T32" fmla="*/ 2147483646 w 132"/>
              <a:gd name="T33" fmla="*/ 2147483646 h 59"/>
              <a:gd name="T34" fmla="*/ 2147483646 w 132"/>
              <a:gd name="T35" fmla="*/ 2147483646 h 59"/>
              <a:gd name="T36" fmla="*/ 2147483646 w 132"/>
              <a:gd name="T37" fmla="*/ 2147483646 h 59"/>
              <a:gd name="T38" fmla="*/ 2147483646 w 132"/>
              <a:gd name="T39" fmla="*/ 2147483646 h 59"/>
              <a:gd name="T40" fmla="*/ 2147483646 w 132"/>
              <a:gd name="T41" fmla="*/ 2147483646 h 59"/>
              <a:gd name="T42" fmla="*/ 2147483646 w 132"/>
              <a:gd name="T43" fmla="*/ 2147483646 h 59"/>
              <a:gd name="T44" fmla="*/ 2147483646 w 132"/>
              <a:gd name="T45" fmla="*/ 2147483646 h 59"/>
              <a:gd name="T46" fmla="*/ 2147483646 w 132"/>
              <a:gd name="T47" fmla="*/ 2147483646 h 59"/>
              <a:gd name="T48" fmla="*/ 2147483646 w 132"/>
              <a:gd name="T49" fmla="*/ 2147483646 h 59"/>
              <a:gd name="T50" fmla="*/ 2147483646 w 132"/>
              <a:gd name="T51" fmla="*/ 2147483646 h 59"/>
              <a:gd name="T52" fmla="*/ 2147483646 w 132"/>
              <a:gd name="T53" fmla="*/ 2147483646 h 59"/>
              <a:gd name="T54" fmla="*/ 2147483646 w 132"/>
              <a:gd name="T55" fmla="*/ 2147483646 h 59"/>
              <a:gd name="T56" fmla="*/ 2147483646 w 132"/>
              <a:gd name="T57" fmla="*/ 2147483646 h 59"/>
              <a:gd name="T58" fmla="*/ 2147483646 w 132"/>
              <a:gd name="T59" fmla="*/ 2147483646 h 59"/>
              <a:gd name="T60" fmla="*/ 2147483646 w 132"/>
              <a:gd name="T61" fmla="*/ 2147483646 h 59"/>
              <a:gd name="T62" fmla="*/ 2147483646 w 132"/>
              <a:gd name="T63" fmla="*/ 2147483646 h 59"/>
              <a:gd name="T64" fmla="*/ 2147483646 w 132"/>
              <a:gd name="T65" fmla="*/ 2147483646 h 59"/>
              <a:gd name="T66" fmla="*/ 2147483646 w 132"/>
              <a:gd name="T67" fmla="*/ 2147483646 h 59"/>
              <a:gd name="T68" fmla="*/ 2147483646 w 132"/>
              <a:gd name="T69" fmla="*/ 2147483646 h 59"/>
              <a:gd name="T70" fmla="*/ 2147483646 w 132"/>
              <a:gd name="T71" fmla="*/ 2147483646 h 59"/>
              <a:gd name="T72" fmla="*/ 2147483646 w 132"/>
              <a:gd name="T73" fmla="*/ 2147483646 h 59"/>
              <a:gd name="T74" fmla="*/ 2147483646 w 132"/>
              <a:gd name="T75" fmla="*/ 2147483646 h 59"/>
              <a:gd name="T76" fmla="*/ 2147483646 w 132"/>
              <a:gd name="T77" fmla="*/ 2147483646 h 59"/>
              <a:gd name="T78" fmla="*/ 2147483646 w 132"/>
              <a:gd name="T79" fmla="*/ 2147483646 h 59"/>
              <a:gd name="T80" fmla="*/ 2147483646 w 132"/>
              <a:gd name="T81" fmla="*/ 2147483646 h 59"/>
              <a:gd name="T82" fmla="*/ 2147483646 w 132"/>
              <a:gd name="T83" fmla="*/ 2147483646 h 59"/>
              <a:gd name="T84" fmla="*/ 2147483646 w 132"/>
              <a:gd name="T85" fmla="*/ 2147483646 h 59"/>
              <a:gd name="T86" fmla="*/ 2147483646 w 132"/>
              <a:gd name="T87" fmla="*/ 2147483646 h 59"/>
              <a:gd name="T88" fmla="*/ 2147483646 w 132"/>
              <a:gd name="T89" fmla="*/ 2147483646 h 59"/>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132"/>
              <a:gd name="T136" fmla="*/ 0 h 59"/>
              <a:gd name="T137" fmla="*/ 132 w 132"/>
              <a:gd name="T138" fmla="*/ 59 h 59"/>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132" h="59">
                <a:moveTo>
                  <a:pt x="0" y="47"/>
                </a:moveTo>
                <a:lnTo>
                  <a:pt x="0" y="51"/>
                </a:lnTo>
                <a:lnTo>
                  <a:pt x="19" y="49"/>
                </a:lnTo>
                <a:lnTo>
                  <a:pt x="30" y="43"/>
                </a:lnTo>
                <a:lnTo>
                  <a:pt x="51" y="41"/>
                </a:lnTo>
                <a:lnTo>
                  <a:pt x="60" y="46"/>
                </a:lnTo>
                <a:lnTo>
                  <a:pt x="74" y="45"/>
                </a:lnTo>
                <a:lnTo>
                  <a:pt x="95" y="59"/>
                </a:lnTo>
                <a:lnTo>
                  <a:pt x="97" y="58"/>
                </a:lnTo>
                <a:lnTo>
                  <a:pt x="103" y="58"/>
                </a:lnTo>
                <a:lnTo>
                  <a:pt x="104" y="54"/>
                </a:lnTo>
                <a:lnTo>
                  <a:pt x="105" y="56"/>
                </a:lnTo>
                <a:lnTo>
                  <a:pt x="106" y="49"/>
                </a:lnTo>
                <a:lnTo>
                  <a:pt x="109" y="45"/>
                </a:lnTo>
                <a:lnTo>
                  <a:pt x="111" y="43"/>
                </a:lnTo>
                <a:lnTo>
                  <a:pt x="110" y="42"/>
                </a:lnTo>
                <a:lnTo>
                  <a:pt x="110" y="41"/>
                </a:lnTo>
                <a:lnTo>
                  <a:pt x="109" y="39"/>
                </a:lnTo>
                <a:lnTo>
                  <a:pt x="111" y="41"/>
                </a:lnTo>
                <a:lnTo>
                  <a:pt x="111" y="42"/>
                </a:lnTo>
                <a:lnTo>
                  <a:pt x="112" y="42"/>
                </a:lnTo>
                <a:lnTo>
                  <a:pt x="114" y="41"/>
                </a:lnTo>
                <a:lnTo>
                  <a:pt x="115" y="41"/>
                </a:lnTo>
                <a:lnTo>
                  <a:pt x="114" y="38"/>
                </a:lnTo>
                <a:lnTo>
                  <a:pt x="115" y="38"/>
                </a:lnTo>
                <a:lnTo>
                  <a:pt x="115" y="39"/>
                </a:lnTo>
                <a:lnTo>
                  <a:pt x="120" y="37"/>
                </a:lnTo>
                <a:lnTo>
                  <a:pt x="124" y="37"/>
                </a:lnTo>
                <a:lnTo>
                  <a:pt x="127" y="32"/>
                </a:lnTo>
                <a:lnTo>
                  <a:pt x="126" y="31"/>
                </a:lnTo>
                <a:lnTo>
                  <a:pt x="124" y="32"/>
                </a:lnTo>
                <a:lnTo>
                  <a:pt x="124" y="30"/>
                </a:lnTo>
                <a:lnTo>
                  <a:pt x="122" y="32"/>
                </a:lnTo>
                <a:lnTo>
                  <a:pt x="122" y="33"/>
                </a:lnTo>
                <a:lnTo>
                  <a:pt x="121" y="32"/>
                </a:lnTo>
                <a:lnTo>
                  <a:pt x="121" y="34"/>
                </a:lnTo>
                <a:lnTo>
                  <a:pt x="117" y="33"/>
                </a:lnTo>
                <a:lnTo>
                  <a:pt x="114" y="31"/>
                </a:lnTo>
                <a:lnTo>
                  <a:pt x="114" y="30"/>
                </a:lnTo>
                <a:lnTo>
                  <a:pt x="119" y="33"/>
                </a:lnTo>
                <a:lnTo>
                  <a:pt x="122" y="29"/>
                </a:lnTo>
                <a:lnTo>
                  <a:pt x="120" y="28"/>
                </a:lnTo>
                <a:lnTo>
                  <a:pt x="122" y="26"/>
                </a:lnTo>
                <a:lnTo>
                  <a:pt x="120" y="26"/>
                </a:lnTo>
                <a:lnTo>
                  <a:pt x="113" y="24"/>
                </a:lnTo>
                <a:lnTo>
                  <a:pt x="117" y="23"/>
                </a:lnTo>
                <a:lnTo>
                  <a:pt x="120" y="24"/>
                </a:lnTo>
                <a:lnTo>
                  <a:pt x="119" y="22"/>
                </a:lnTo>
                <a:lnTo>
                  <a:pt x="120" y="22"/>
                </a:lnTo>
                <a:lnTo>
                  <a:pt x="122" y="20"/>
                </a:lnTo>
                <a:lnTo>
                  <a:pt x="121" y="22"/>
                </a:lnTo>
                <a:lnTo>
                  <a:pt x="121" y="24"/>
                </a:lnTo>
                <a:lnTo>
                  <a:pt x="123" y="22"/>
                </a:lnTo>
                <a:lnTo>
                  <a:pt x="124" y="24"/>
                </a:lnTo>
                <a:lnTo>
                  <a:pt x="125" y="24"/>
                </a:lnTo>
                <a:lnTo>
                  <a:pt x="128" y="24"/>
                </a:lnTo>
                <a:lnTo>
                  <a:pt x="129" y="22"/>
                </a:lnTo>
                <a:lnTo>
                  <a:pt x="130" y="18"/>
                </a:lnTo>
                <a:lnTo>
                  <a:pt x="132" y="17"/>
                </a:lnTo>
                <a:lnTo>
                  <a:pt x="132" y="15"/>
                </a:lnTo>
                <a:lnTo>
                  <a:pt x="131" y="12"/>
                </a:lnTo>
                <a:lnTo>
                  <a:pt x="129" y="12"/>
                </a:lnTo>
                <a:lnTo>
                  <a:pt x="127" y="17"/>
                </a:lnTo>
                <a:lnTo>
                  <a:pt x="126" y="14"/>
                </a:lnTo>
                <a:lnTo>
                  <a:pt x="126" y="11"/>
                </a:lnTo>
                <a:lnTo>
                  <a:pt x="121" y="13"/>
                </a:lnTo>
                <a:lnTo>
                  <a:pt x="116" y="14"/>
                </a:lnTo>
                <a:lnTo>
                  <a:pt x="117" y="12"/>
                </a:lnTo>
                <a:lnTo>
                  <a:pt x="119" y="10"/>
                </a:lnTo>
                <a:lnTo>
                  <a:pt x="125" y="8"/>
                </a:lnTo>
                <a:lnTo>
                  <a:pt x="123" y="5"/>
                </a:lnTo>
                <a:lnTo>
                  <a:pt x="128" y="7"/>
                </a:lnTo>
                <a:lnTo>
                  <a:pt x="126" y="5"/>
                </a:lnTo>
                <a:lnTo>
                  <a:pt x="130" y="8"/>
                </a:lnTo>
                <a:lnTo>
                  <a:pt x="127" y="2"/>
                </a:lnTo>
                <a:lnTo>
                  <a:pt x="124" y="0"/>
                </a:lnTo>
                <a:lnTo>
                  <a:pt x="76" y="9"/>
                </a:lnTo>
                <a:lnTo>
                  <a:pt x="38" y="14"/>
                </a:lnTo>
                <a:lnTo>
                  <a:pt x="37" y="19"/>
                </a:lnTo>
                <a:lnTo>
                  <a:pt x="35" y="20"/>
                </a:lnTo>
                <a:lnTo>
                  <a:pt x="32" y="25"/>
                </a:lnTo>
                <a:lnTo>
                  <a:pt x="30" y="25"/>
                </a:lnTo>
                <a:lnTo>
                  <a:pt x="28" y="26"/>
                </a:lnTo>
                <a:lnTo>
                  <a:pt x="26" y="28"/>
                </a:lnTo>
                <a:lnTo>
                  <a:pt x="23" y="27"/>
                </a:lnTo>
                <a:lnTo>
                  <a:pt x="20" y="30"/>
                </a:lnTo>
                <a:lnTo>
                  <a:pt x="19" y="33"/>
                </a:lnTo>
                <a:lnTo>
                  <a:pt x="4" y="41"/>
                </a:lnTo>
                <a:lnTo>
                  <a:pt x="4" y="45"/>
                </a:lnTo>
                <a:lnTo>
                  <a:pt x="0" y="47"/>
                </a:lnTo>
                <a:close/>
              </a:path>
            </a:pathLst>
          </a:custGeom>
          <a:solidFill>
            <a:srgbClr val="67A9CF"/>
          </a:solidFill>
          <a:ln w="15875">
            <a:solidFill>
              <a:srgbClr val="003F48"/>
            </a:solidFill>
            <a:prstDash val="solid"/>
            <a:round/>
            <a:headEnd/>
            <a:tailEnd/>
          </a:ln>
        </p:spPr>
        <p:txBody>
          <a:bodyPr/>
          <a:lstStyle/>
          <a:p>
            <a:endParaRPr lang="en-US"/>
          </a:p>
        </p:txBody>
      </p:sp>
      <p:sp>
        <p:nvSpPr>
          <p:cNvPr id="243754" name="North Dakota">
            <a:extLst>
              <a:ext uri="{FF2B5EF4-FFF2-40B4-BE49-F238E27FC236}">
                <a16:creationId xmlns:a16="http://schemas.microsoft.com/office/drawing/2014/main" id="{C218BB86-2C98-4119-9E11-3A8F85EE0226}"/>
              </a:ext>
              <a:ext uri="{C183D7F6-B498-43B3-948B-1728B52AA6E4}">
                <adec:decorative xmlns:adec="http://schemas.microsoft.com/office/drawing/2017/decorative" val="1"/>
              </a:ext>
            </a:extLst>
          </p:cNvPr>
          <p:cNvSpPr>
            <a:spLocks noChangeAspect="1"/>
          </p:cNvSpPr>
          <p:nvPr/>
        </p:nvSpPr>
        <p:spPr bwMode="auto">
          <a:xfrm>
            <a:off x="4033838" y="1700213"/>
            <a:ext cx="809625" cy="504825"/>
          </a:xfrm>
          <a:custGeom>
            <a:avLst/>
            <a:gdLst>
              <a:gd name="T0" fmla="*/ 0 w 103"/>
              <a:gd name="T1" fmla="*/ 2147483646 h 65"/>
              <a:gd name="T2" fmla="*/ 2147483646 w 103"/>
              <a:gd name="T3" fmla="*/ 0 h 65"/>
              <a:gd name="T4" fmla="*/ 2147483646 w 103"/>
              <a:gd name="T5" fmla="*/ 2147483646 h 65"/>
              <a:gd name="T6" fmla="*/ 2147483646 w 103"/>
              <a:gd name="T7" fmla="*/ 2147483646 h 65"/>
              <a:gd name="T8" fmla="*/ 2147483646 w 103"/>
              <a:gd name="T9" fmla="*/ 2147483646 h 65"/>
              <a:gd name="T10" fmla="*/ 2147483646 w 103"/>
              <a:gd name="T11" fmla="*/ 2147483646 h 65"/>
              <a:gd name="T12" fmla="*/ 2147483646 w 103"/>
              <a:gd name="T13" fmla="*/ 2147483646 h 65"/>
              <a:gd name="T14" fmla="*/ 2147483646 w 103"/>
              <a:gd name="T15" fmla="*/ 2147483646 h 65"/>
              <a:gd name="T16" fmla="*/ 2147483646 w 103"/>
              <a:gd name="T17" fmla="*/ 2147483646 h 65"/>
              <a:gd name="T18" fmla="*/ 0 w 103"/>
              <a:gd name="T19" fmla="*/ 2147483646 h 6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03"/>
              <a:gd name="T31" fmla="*/ 0 h 65"/>
              <a:gd name="T32" fmla="*/ 103 w 103"/>
              <a:gd name="T33" fmla="*/ 65 h 65"/>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03" h="65">
                <a:moveTo>
                  <a:pt x="0" y="59"/>
                </a:moveTo>
                <a:lnTo>
                  <a:pt x="5" y="0"/>
                </a:lnTo>
                <a:lnTo>
                  <a:pt x="56" y="3"/>
                </a:lnTo>
                <a:lnTo>
                  <a:pt x="95" y="4"/>
                </a:lnTo>
                <a:lnTo>
                  <a:pt x="96" y="21"/>
                </a:lnTo>
                <a:lnTo>
                  <a:pt x="100" y="34"/>
                </a:lnTo>
                <a:lnTo>
                  <a:pt x="100" y="51"/>
                </a:lnTo>
                <a:lnTo>
                  <a:pt x="103" y="65"/>
                </a:lnTo>
                <a:lnTo>
                  <a:pt x="49" y="63"/>
                </a:lnTo>
                <a:lnTo>
                  <a:pt x="0" y="59"/>
                </a:lnTo>
                <a:close/>
              </a:path>
            </a:pathLst>
          </a:custGeom>
          <a:solidFill>
            <a:srgbClr val="BDC9E1"/>
          </a:solidFill>
          <a:ln w="15875">
            <a:solidFill>
              <a:srgbClr val="003F48"/>
            </a:solidFill>
            <a:prstDash val="solid"/>
            <a:round/>
            <a:headEnd/>
            <a:tailEnd/>
          </a:ln>
        </p:spPr>
        <p:txBody>
          <a:bodyPr/>
          <a:lstStyle/>
          <a:p>
            <a:endParaRPr lang="en-US"/>
          </a:p>
        </p:txBody>
      </p:sp>
      <p:sp>
        <p:nvSpPr>
          <p:cNvPr id="243755" name="Ohio">
            <a:extLst>
              <a:ext uri="{FF2B5EF4-FFF2-40B4-BE49-F238E27FC236}">
                <a16:creationId xmlns:a16="http://schemas.microsoft.com/office/drawing/2014/main" id="{F64F113E-4E14-479F-B16F-C3A4BEAEA227}"/>
              </a:ext>
              <a:ext uri="{C183D7F6-B498-43B3-948B-1728B52AA6E4}">
                <adec:decorative xmlns:adec="http://schemas.microsoft.com/office/drawing/2017/decorative" val="1"/>
              </a:ext>
            </a:extLst>
          </p:cNvPr>
          <p:cNvSpPr>
            <a:spLocks noChangeAspect="1"/>
          </p:cNvSpPr>
          <p:nvPr/>
        </p:nvSpPr>
        <p:spPr bwMode="auto">
          <a:xfrm>
            <a:off x="6173788" y="2679700"/>
            <a:ext cx="511175" cy="566738"/>
          </a:xfrm>
          <a:custGeom>
            <a:avLst/>
            <a:gdLst>
              <a:gd name="T0" fmla="*/ 0 w 65"/>
              <a:gd name="T1" fmla="*/ 2147483646 h 73"/>
              <a:gd name="T2" fmla="*/ 2147483646 w 65"/>
              <a:gd name="T3" fmla="*/ 2147483646 h 73"/>
              <a:gd name="T4" fmla="*/ 2147483646 w 65"/>
              <a:gd name="T5" fmla="*/ 2147483646 h 73"/>
              <a:gd name="T6" fmla="*/ 2147483646 w 65"/>
              <a:gd name="T7" fmla="*/ 2147483646 h 73"/>
              <a:gd name="T8" fmla="*/ 2147483646 w 65"/>
              <a:gd name="T9" fmla="*/ 2147483646 h 73"/>
              <a:gd name="T10" fmla="*/ 2147483646 w 65"/>
              <a:gd name="T11" fmla="*/ 2147483646 h 73"/>
              <a:gd name="T12" fmla="*/ 2147483646 w 65"/>
              <a:gd name="T13" fmla="*/ 2147483646 h 73"/>
              <a:gd name="T14" fmla="*/ 2147483646 w 65"/>
              <a:gd name="T15" fmla="*/ 2147483646 h 73"/>
              <a:gd name="T16" fmla="*/ 2147483646 w 65"/>
              <a:gd name="T17" fmla="*/ 2147483646 h 73"/>
              <a:gd name="T18" fmla="*/ 2147483646 w 65"/>
              <a:gd name="T19" fmla="*/ 2147483646 h 73"/>
              <a:gd name="T20" fmla="*/ 2147483646 w 65"/>
              <a:gd name="T21" fmla="*/ 2147483646 h 73"/>
              <a:gd name="T22" fmla="*/ 2147483646 w 65"/>
              <a:gd name="T23" fmla="*/ 2147483646 h 73"/>
              <a:gd name="T24" fmla="*/ 2147483646 w 65"/>
              <a:gd name="T25" fmla="*/ 2147483646 h 73"/>
              <a:gd name="T26" fmla="*/ 2147483646 w 65"/>
              <a:gd name="T27" fmla="*/ 2147483646 h 73"/>
              <a:gd name="T28" fmla="*/ 2147483646 w 65"/>
              <a:gd name="T29" fmla="*/ 2147483646 h 73"/>
              <a:gd name="T30" fmla="*/ 2147483646 w 65"/>
              <a:gd name="T31" fmla="*/ 2147483646 h 73"/>
              <a:gd name="T32" fmla="*/ 2147483646 w 65"/>
              <a:gd name="T33" fmla="*/ 2147483646 h 73"/>
              <a:gd name="T34" fmla="*/ 2147483646 w 65"/>
              <a:gd name="T35" fmla="*/ 2147483646 h 73"/>
              <a:gd name="T36" fmla="*/ 2147483646 w 65"/>
              <a:gd name="T37" fmla="*/ 2147483646 h 73"/>
              <a:gd name="T38" fmla="*/ 2147483646 w 65"/>
              <a:gd name="T39" fmla="*/ 0 h 73"/>
              <a:gd name="T40" fmla="*/ 2147483646 w 65"/>
              <a:gd name="T41" fmla="*/ 2147483646 h 73"/>
              <a:gd name="T42" fmla="*/ 2147483646 w 65"/>
              <a:gd name="T43" fmla="*/ 2147483646 h 73"/>
              <a:gd name="T44" fmla="*/ 2147483646 w 65"/>
              <a:gd name="T45" fmla="*/ 2147483646 h 73"/>
              <a:gd name="T46" fmla="*/ 2147483646 w 65"/>
              <a:gd name="T47" fmla="*/ 2147483646 h 73"/>
              <a:gd name="T48" fmla="*/ 2147483646 w 65"/>
              <a:gd name="T49" fmla="*/ 2147483646 h 73"/>
              <a:gd name="T50" fmla="*/ 2147483646 w 65"/>
              <a:gd name="T51" fmla="*/ 2147483646 h 73"/>
              <a:gd name="T52" fmla="*/ 2147483646 w 65"/>
              <a:gd name="T53" fmla="*/ 2147483646 h 73"/>
              <a:gd name="T54" fmla="*/ 2147483646 w 65"/>
              <a:gd name="T55" fmla="*/ 2147483646 h 73"/>
              <a:gd name="T56" fmla="*/ 2147483646 w 65"/>
              <a:gd name="T57" fmla="*/ 2147483646 h 73"/>
              <a:gd name="T58" fmla="*/ 2147483646 w 65"/>
              <a:gd name="T59" fmla="*/ 2147483646 h 73"/>
              <a:gd name="T60" fmla="*/ 2147483646 w 65"/>
              <a:gd name="T61" fmla="*/ 2147483646 h 73"/>
              <a:gd name="T62" fmla="*/ 2147483646 w 65"/>
              <a:gd name="T63" fmla="*/ 2147483646 h 73"/>
              <a:gd name="T64" fmla="*/ 2147483646 w 65"/>
              <a:gd name="T65" fmla="*/ 2147483646 h 73"/>
              <a:gd name="T66" fmla="*/ 2147483646 w 65"/>
              <a:gd name="T67" fmla="*/ 2147483646 h 73"/>
              <a:gd name="T68" fmla="*/ 2147483646 w 65"/>
              <a:gd name="T69" fmla="*/ 2147483646 h 73"/>
              <a:gd name="T70" fmla="*/ 2147483646 w 65"/>
              <a:gd name="T71" fmla="*/ 2147483646 h 73"/>
              <a:gd name="T72" fmla="*/ 2147483646 w 65"/>
              <a:gd name="T73" fmla="*/ 2147483646 h 73"/>
              <a:gd name="T74" fmla="*/ 0 w 65"/>
              <a:gd name="T75" fmla="*/ 2147483646 h 73"/>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65"/>
              <a:gd name="T115" fmla="*/ 0 h 73"/>
              <a:gd name="T116" fmla="*/ 65 w 65"/>
              <a:gd name="T117" fmla="*/ 73 h 73"/>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65" h="73">
                <a:moveTo>
                  <a:pt x="0" y="13"/>
                </a:moveTo>
                <a:lnTo>
                  <a:pt x="6" y="64"/>
                </a:lnTo>
                <a:lnTo>
                  <a:pt x="10" y="64"/>
                </a:lnTo>
                <a:lnTo>
                  <a:pt x="13" y="65"/>
                </a:lnTo>
                <a:lnTo>
                  <a:pt x="15" y="69"/>
                </a:lnTo>
                <a:lnTo>
                  <a:pt x="20" y="69"/>
                </a:lnTo>
                <a:lnTo>
                  <a:pt x="23" y="71"/>
                </a:lnTo>
                <a:lnTo>
                  <a:pt x="31" y="71"/>
                </a:lnTo>
                <a:lnTo>
                  <a:pt x="33" y="69"/>
                </a:lnTo>
                <a:lnTo>
                  <a:pt x="41" y="73"/>
                </a:lnTo>
                <a:lnTo>
                  <a:pt x="46" y="69"/>
                </a:lnTo>
                <a:lnTo>
                  <a:pt x="47" y="61"/>
                </a:lnTo>
                <a:lnTo>
                  <a:pt x="50" y="63"/>
                </a:lnTo>
                <a:lnTo>
                  <a:pt x="52" y="56"/>
                </a:lnTo>
                <a:lnTo>
                  <a:pt x="60" y="50"/>
                </a:lnTo>
                <a:lnTo>
                  <a:pt x="63" y="46"/>
                </a:lnTo>
                <a:lnTo>
                  <a:pt x="64" y="31"/>
                </a:lnTo>
                <a:lnTo>
                  <a:pt x="63" y="27"/>
                </a:lnTo>
                <a:lnTo>
                  <a:pt x="65" y="25"/>
                </a:lnTo>
                <a:lnTo>
                  <a:pt x="61" y="0"/>
                </a:lnTo>
                <a:lnTo>
                  <a:pt x="54" y="3"/>
                </a:lnTo>
                <a:lnTo>
                  <a:pt x="50" y="6"/>
                </a:lnTo>
                <a:lnTo>
                  <a:pt x="48" y="8"/>
                </a:lnTo>
                <a:lnTo>
                  <a:pt x="45" y="12"/>
                </a:lnTo>
                <a:lnTo>
                  <a:pt x="41" y="12"/>
                </a:lnTo>
                <a:lnTo>
                  <a:pt x="36" y="14"/>
                </a:lnTo>
                <a:lnTo>
                  <a:pt x="34" y="15"/>
                </a:lnTo>
                <a:lnTo>
                  <a:pt x="31" y="14"/>
                </a:lnTo>
                <a:lnTo>
                  <a:pt x="28" y="15"/>
                </a:lnTo>
                <a:lnTo>
                  <a:pt x="27" y="15"/>
                </a:lnTo>
                <a:lnTo>
                  <a:pt x="31" y="12"/>
                </a:lnTo>
                <a:lnTo>
                  <a:pt x="29" y="12"/>
                </a:lnTo>
                <a:lnTo>
                  <a:pt x="27" y="13"/>
                </a:lnTo>
                <a:lnTo>
                  <a:pt x="21" y="11"/>
                </a:lnTo>
                <a:lnTo>
                  <a:pt x="19" y="12"/>
                </a:lnTo>
                <a:lnTo>
                  <a:pt x="20" y="10"/>
                </a:lnTo>
                <a:lnTo>
                  <a:pt x="0" y="13"/>
                </a:lnTo>
                <a:close/>
              </a:path>
            </a:pathLst>
          </a:custGeom>
          <a:solidFill>
            <a:srgbClr val="67A9CF"/>
          </a:solidFill>
          <a:ln w="15875">
            <a:solidFill>
              <a:srgbClr val="003F48"/>
            </a:solidFill>
            <a:prstDash val="solid"/>
            <a:round/>
            <a:headEnd/>
            <a:tailEnd/>
          </a:ln>
        </p:spPr>
        <p:txBody>
          <a:bodyPr/>
          <a:lstStyle/>
          <a:p>
            <a:endParaRPr lang="en-US"/>
          </a:p>
        </p:txBody>
      </p:sp>
      <p:sp>
        <p:nvSpPr>
          <p:cNvPr id="243756" name="Oregon">
            <a:extLst>
              <a:ext uri="{FF2B5EF4-FFF2-40B4-BE49-F238E27FC236}">
                <a16:creationId xmlns:a16="http://schemas.microsoft.com/office/drawing/2014/main" id="{8129F61E-D7E1-46A8-8F13-A420BC89A93E}"/>
              </a:ext>
              <a:ext uri="{C183D7F6-B498-43B3-948B-1728B52AA6E4}">
                <adec:decorative xmlns:adec="http://schemas.microsoft.com/office/drawing/2017/decorative" val="1"/>
              </a:ext>
            </a:extLst>
          </p:cNvPr>
          <p:cNvSpPr>
            <a:spLocks noChangeAspect="1"/>
          </p:cNvSpPr>
          <p:nvPr/>
        </p:nvSpPr>
        <p:spPr bwMode="auto">
          <a:xfrm>
            <a:off x="1733550" y="1706563"/>
            <a:ext cx="973138" cy="823912"/>
          </a:xfrm>
          <a:custGeom>
            <a:avLst/>
            <a:gdLst>
              <a:gd name="T0" fmla="*/ 0 w 124"/>
              <a:gd name="T1" fmla="*/ 2147483646 h 106"/>
              <a:gd name="T2" fmla="*/ 2147483646 w 124"/>
              <a:gd name="T3" fmla="*/ 2147483646 h 106"/>
              <a:gd name="T4" fmla="*/ 2147483646 w 124"/>
              <a:gd name="T5" fmla="*/ 2147483646 h 106"/>
              <a:gd name="T6" fmla="*/ 2147483646 w 124"/>
              <a:gd name="T7" fmla="*/ 0 h 106"/>
              <a:gd name="T8" fmla="*/ 2147483646 w 124"/>
              <a:gd name="T9" fmla="*/ 2147483646 h 106"/>
              <a:gd name="T10" fmla="*/ 2147483646 w 124"/>
              <a:gd name="T11" fmla="*/ 2147483646 h 106"/>
              <a:gd name="T12" fmla="*/ 2147483646 w 124"/>
              <a:gd name="T13" fmla="*/ 2147483646 h 106"/>
              <a:gd name="T14" fmla="*/ 2147483646 w 124"/>
              <a:gd name="T15" fmla="*/ 2147483646 h 106"/>
              <a:gd name="T16" fmla="*/ 2147483646 w 124"/>
              <a:gd name="T17" fmla="*/ 2147483646 h 106"/>
              <a:gd name="T18" fmla="*/ 2147483646 w 124"/>
              <a:gd name="T19" fmla="*/ 2147483646 h 106"/>
              <a:gd name="T20" fmla="*/ 2147483646 w 124"/>
              <a:gd name="T21" fmla="*/ 2147483646 h 106"/>
              <a:gd name="T22" fmla="*/ 2147483646 w 124"/>
              <a:gd name="T23" fmla="*/ 2147483646 h 106"/>
              <a:gd name="T24" fmla="*/ 2147483646 w 124"/>
              <a:gd name="T25" fmla="*/ 2147483646 h 106"/>
              <a:gd name="T26" fmla="*/ 2147483646 w 124"/>
              <a:gd name="T27" fmla="*/ 2147483646 h 106"/>
              <a:gd name="T28" fmla="*/ 2147483646 w 124"/>
              <a:gd name="T29" fmla="*/ 2147483646 h 106"/>
              <a:gd name="T30" fmla="*/ 2147483646 w 124"/>
              <a:gd name="T31" fmla="*/ 2147483646 h 106"/>
              <a:gd name="T32" fmla="*/ 2147483646 w 124"/>
              <a:gd name="T33" fmla="*/ 2147483646 h 106"/>
              <a:gd name="T34" fmla="*/ 2147483646 w 124"/>
              <a:gd name="T35" fmla="*/ 2147483646 h 106"/>
              <a:gd name="T36" fmla="*/ 2147483646 w 124"/>
              <a:gd name="T37" fmla="*/ 2147483646 h 106"/>
              <a:gd name="T38" fmla="*/ 2147483646 w 124"/>
              <a:gd name="T39" fmla="*/ 2147483646 h 106"/>
              <a:gd name="T40" fmla="*/ 2147483646 w 124"/>
              <a:gd name="T41" fmla="*/ 2147483646 h 106"/>
              <a:gd name="T42" fmla="*/ 2147483646 w 124"/>
              <a:gd name="T43" fmla="*/ 2147483646 h 106"/>
              <a:gd name="T44" fmla="*/ 2147483646 w 124"/>
              <a:gd name="T45" fmla="*/ 2147483646 h 106"/>
              <a:gd name="T46" fmla="*/ 2147483646 w 124"/>
              <a:gd name="T47" fmla="*/ 2147483646 h 106"/>
              <a:gd name="T48" fmla="*/ 2147483646 w 124"/>
              <a:gd name="T49" fmla="*/ 2147483646 h 106"/>
              <a:gd name="T50" fmla="*/ 0 w 124"/>
              <a:gd name="T51" fmla="*/ 2147483646 h 10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24"/>
              <a:gd name="T79" fmla="*/ 0 h 106"/>
              <a:gd name="T80" fmla="*/ 124 w 124"/>
              <a:gd name="T81" fmla="*/ 106 h 10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24" h="106">
                <a:moveTo>
                  <a:pt x="0" y="79"/>
                </a:moveTo>
                <a:lnTo>
                  <a:pt x="2" y="60"/>
                </a:lnTo>
                <a:lnTo>
                  <a:pt x="11" y="44"/>
                </a:lnTo>
                <a:lnTo>
                  <a:pt x="27" y="0"/>
                </a:lnTo>
                <a:lnTo>
                  <a:pt x="34" y="2"/>
                </a:lnTo>
                <a:lnTo>
                  <a:pt x="35" y="4"/>
                </a:lnTo>
                <a:lnTo>
                  <a:pt x="37" y="4"/>
                </a:lnTo>
                <a:lnTo>
                  <a:pt x="41" y="12"/>
                </a:lnTo>
                <a:lnTo>
                  <a:pt x="40" y="15"/>
                </a:lnTo>
                <a:lnTo>
                  <a:pt x="46" y="20"/>
                </a:lnTo>
                <a:lnTo>
                  <a:pt x="57" y="19"/>
                </a:lnTo>
                <a:lnTo>
                  <a:pt x="65" y="23"/>
                </a:lnTo>
                <a:lnTo>
                  <a:pt x="68" y="22"/>
                </a:lnTo>
                <a:lnTo>
                  <a:pt x="92" y="23"/>
                </a:lnTo>
                <a:lnTo>
                  <a:pt x="119" y="29"/>
                </a:lnTo>
                <a:lnTo>
                  <a:pt x="121" y="33"/>
                </a:lnTo>
                <a:lnTo>
                  <a:pt x="124" y="38"/>
                </a:lnTo>
                <a:lnTo>
                  <a:pt x="120" y="44"/>
                </a:lnTo>
                <a:lnTo>
                  <a:pt x="115" y="52"/>
                </a:lnTo>
                <a:lnTo>
                  <a:pt x="109" y="57"/>
                </a:lnTo>
                <a:lnTo>
                  <a:pt x="108" y="61"/>
                </a:lnTo>
                <a:lnTo>
                  <a:pt x="111" y="65"/>
                </a:lnTo>
                <a:lnTo>
                  <a:pt x="107" y="74"/>
                </a:lnTo>
                <a:lnTo>
                  <a:pt x="100" y="106"/>
                </a:lnTo>
                <a:lnTo>
                  <a:pt x="58" y="95"/>
                </a:lnTo>
                <a:lnTo>
                  <a:pt x="0" y="79"/>
                </a:lnTo>
                <a:close/>
              </a:path>
            </a:pathLst>
          </a:custGeom>
          <a:solidFill>
            <a:srgbClr val="67A9CF"/>
          </a:solidFill>
          <a:ln w="15875">
            <a:solidFill>
              <a:srgbClr val="003F48"/>
            </a:solidFill>
            <a:prstDash val="solid"/>
            <a:round/>
            <a:headEnd/>
            <a:tailEnd/>
          </a:ln>
        </p:spPr>
        <p:txBody>
          <a:bodyPr/>
          <a:lstStyle/>
          <a:p>
            <a:endParaRPr lang="en-US"/>
          </a:p>
        </p:txBody>
      </p:sp>
      <p:sp>
        <p:nvSpPr>
          <p:cNvPr id="243757" name="Pennsylvania">
            <a:extLst>
              <a:ext uri="{FF2B5EF4-FFF2-40B4-BE49-F238E27FC236}">
                <a16:creationId xmlns:a16="http://schemas.microsoft.com/office/drawing/2014/main" id="{0A5CC50C-FAB1-4085-A4F5-297ABA68C193}"/>
              </a:ext>
              <a:ext uri="{C183D7F6-B498-43B3-948B-1728B52AA6E4}">
                <adec:decorative xmlns:adec="http://schemas.microsoft.com/office/drawing/2017/decorative" val="1"/>
              </a:ext>
            </a:extLst>
          </p:cNvPr>
          <p:cNvSpPr>
            <a:spLocks noChangeAspect="1"/>
          </p:cNvSpPr>
          <p:nvPr/>
        </p:nvSpPr>
        <p:spPr bwMode="auto">
          <a:xfrm>
            <a:off x="6653213" y="2562225"/>
            <a:ext cx="714375" cy="458788"/>
          </a:xfrm>
          <a:custGeom>
            <a:avLst/>
            <a:gdLst>
              <a:gd name="T0" fmla="*/ 0 w 91"/>
              <a:gd name="T1" fmla="*/ 2147483646 h 59"/>
              <a:gd name="T2" fmla="*/ 2147483646 w 91"/>
              <a:gd name="T3" fmla="*/ 2147483646 h 59"/>
              <a:gd name="T4" fmla="*/ 2147483646 w 91"/>
              <a:gd name="T5" fmla="*/ 2147483646 h 59"/>
              <a:gd name="T6" fmla="*/ 2147483646 w 91"/>
              <a:gd name="T7" fmla="*/ 2147483646 h 59"/>
              <a:gd name="T8" fmla="*/ 2147483646 w 91"/>
              <a:gd name="T9" fmla="*/ 2147483646 h 59"/>
              <a:gd name="T10" fmla="*/ 2147483646 w 91"/>
              <a:gd name="T11" fmla="*/ 2147483646 h 59"/>
              <a:gd name="T12" fmla="*/ 2147483646 w 91"/>
              <a:gd name="T13" fmla="*/ 2147483646 h 59"/>
              <a:gd name="T14" fmla="*/ 2147483646 w 91"/>
              <a:gd name="T15" fmla="*/ 2147483646 h 59"/>
              <a:gd name="T16" fmla="*/ 2147483646 w 91"/>
              <a:gd name="T17" fmla="*/ 2147483646 h 59"/>
              <a:gd name="T18" fmla="*/ 2147483646 w 91"/>
              <a:gd name="T19" fmla="*/ 2147483646 h 59"/>
              <a:gd name="T20" fmla="*/ 2147483646 w 91"/>
              <a:gd name="T21" fmla="*/ 2147483646 h 59"/>
              <a:gd name="T22" fmla="*/ 2147483646 w 91"/>
              <a:gd name="T23" fmla="*/ 2147483646 h 59"/>
              <a:gd name="T24" fmla="*/ 2147483646 w 91"/>
              <a:gd name="T25" fmla="*/ 2147483646 h 59"/>
              <a:gd name="T26" fmla="*/ 2147483646 w 91"/>
              <a:gd name="T27" fmla="*/ 2147483646 h 59"/>
              <a:gd name="T28" fmla="*/ 2147483646 w 91"/>
              <a:gd name="T29" fmla="*/ 2147483646 h 59"/>
              <a:gd name="T30" fmla="*/ 2147483646 w 91"/>
              <a:gd name="T31" fmla="*/ 0 h 59"/>
              <a:gd name="T32" fmla="*/ 2147483646 w 91"/>
              <a:gd name="T33" fmla="*/ 2147483646 h 59"/>
              <a:gd name="T34" fmla="*/ 2147483646 w 91"/>
              <a:gd name="T35" fmla="*/ 2147483646 h 59"/>
              <a:gd name="T36" fmla="*/ 0 w 91"/>
              <a:gd name="T37" fmla="*/ 2147483646 h 59"/>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91"/>
              <a:gd name="T58" fmla="*/ 0 h 59"/>
              <a:gd name="T59" fmla="*/ 91 w 91"/>
              <a:gd name="T60" fmla="*/ 59 h 59"/>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91" h="59">
                <a:moveTo>
                  <a:pt x="0" y="15"/>
                </a:moveTo>
                <a:lnTo>
                  <a:pt x="4" y="40"/>
                </a:lnTo>
                <a:lnTo>
                  <a:pt x="7" y="59"/>
                </a:lnTo>
                <a:lnTo>
                  <a:pt x="23" y="56"/>
                </a:lnTo>
                <a:lnTo>
                  <a:pt x="77" y="46"/>
                </a:lnTo>
                <a:lnTo>
                  <a:pt x="79" y="43"/>
                </a:lnTo>
                <a:lnTo>
                  <a:pt x="82" y="43"/>
                </a:lnTo>
                <a:lnTo>
                  <a:pt x="86" y="41"/>
                </a:lnTo>
                <a:lnTo>
                  <a:pt x="87" y="37"/>
                </a:lnTo>
                <a:lnTo>
                  <a:pt x="91" y="34"/>
                </a:lnTo>
                <a:lnTo>
                  <a:pt x="82" y="27"/>
                </a:lnTo>
                <a:lnTo>
                  <a:pt x="81" y="20"/>
                </a:lnTo>
                <a:lnTo>
                  <a:pt x="85" y="10"/>
                </a:lnTo>
                <a:lnTo>
                  <a:pt x="80" y="7"/>
                </a:lnTo>
                <a:lnTo>
                  <a:pt x="77" y="3"/>
                </a:lnTo>
                <a:lnTo>
                  <a:pt x="73" y="0"/>
                </a:lnTo>
                <a:lnTo>
                  <a:pt x="13" y="12"/>
                </a:lnTo>
                <a:lnTo>
                  <a:pt x="10" y="7"/>
                </a:lnTo>
                <a:lnTo>
                  <a:pt x="0" y="15"/>
                </a:lnTo>
                <a:close/>
              </a:path>
            </a:pathLst>
          </a:custGeom>
          <a:solidFill>
            <a:srgbClr val="67A9CF"/>
          </a:solidFill>
          <a:ln w="15875">
            <a:solidFill>
              <a:srgbClr val="003F48"/>
            </a:solidFill>
            <a:prstDash val="solid"/>
            <a:round/>
            <a:headEnd/>
            <a:tailEnd/>
          </a:ln>
        </p:spPr>
        <p:txBody>
          <a:bodyPr/>
          <a:lstStyle/>
          <a:p>
            <a:endParaRPr lang="en-US"/>
          </a:p>
        </p:txBody>
      </p:sp>
      <p:sp>
        <p:nvSpPr>
          <p:cNvPr id="243758" name="Rhode Island">
            <a:extLst>
              <a:ext uri="{FF2B5EF4-FFF2-40B4-BE49-F238E27FC236}">
                <a16:creationId xmlns:a16="http://schemas.microsoft.com/office/drawing/2014/main" id="{F0E11972-7E07-410D-9FB2-7D22C11224C4}"/>
              </a:ext>
              <a:ext uri="{C183D7F6-B498-43B3-948B-1728B52AA6E4}">
                <adec:decorative xmlns:adec="http://schemas.microsoft.com/office/drawing/2017/decorative" val="1"/>
              </a:ext>
            </a:extLst>
          </p:cNvPr>
          <p:cNvSpPr>
            <a:spLocks noChangeAspect="1"/>
          </p:cNvSpPr>
          <p:nvPr/>
        </p:nvSpPr>
        <p:spPr bwMode="auto">
          <a:xfrm>
            <a:off x="7626350" y="2462213"/>
            <a:ext cx="95250" cy="114300"/>
          </a:xfrm>
          <a:custGeom>
            <a:avLst/>
            <a:gdLst>
              <a:gd name="T0" fmla="*/ 0 w 12"/>
              <a:gd name="T1" fmla="*/ 2147483646 h 15"/>
              <a:gd name="T2" fmla="*/ 2147483646 w 12"/>
              <a:gd name="T3" fmla="*/ 2147483646 h 15"/>
              <a:gd name="T4" fmla="*/ 2147483646 w 12"/>
              <a:gd name="T5" fmla="*/ 2147483646 h 15"/>
              <a:gd name="T6" fmla="*/ 2147483646 w 12"/>
              <a:gd name="T7" fmla="*/ 2147483646 h 15"/>
              <a:gd name="T8" fmla="*/ 2147483646 w 12"/>
              <a:gd name="T9" fmla="*/ 2147483646 h 15"/>
              <a:gd name="T10" fmla="*/ 2147483646 w 12"/>
              <a:gd name="T11" fmla="*/ 2147483646 h 15"/>
              <a:gd name="T12" fmla="*/ 2147483646 w 12"/>
              <a:gd name="T13" fmla="*/ 2147483646 h 15"/>
              <a:gd name="T14" fmla="*/ 2147483646 w 12"/>
              <a:gd name="T15" fmla="*/ 2147483646 h 15"/>
              <a:gd name="T16" fmla="*/ 2147483646 w 12"/>
              <a:gd name="T17" fmla="*/ 2147483646 h 15"/>
              <a:gd name="T18" fmla="*/ 2147483646 w 12"/>
              <a:gd name="T19" fmla="*/ 2147483646 h 15"/>
              <a:gd name="T20" fmla="*/ 2147483646 w 12"/>
              <a:gd name="T21" fmla="*/ 2147483646 h 15"/>
              <a:gd name="T22" fmla="*/ 2147483646 w 12"/>
              <a:gd name="T23" fmla="*/ 2147483646 h 15"/>
              <a:gd name="T24" fmla="*/ 2147483646 w 12"/>
              <a:gd name="T25" fmla="*/ 0 h 15"/>
              <a:gd name="T26" fmla="*/ 2147483646 w 12"/>
              <a:gd name="T27" fmla="*/ 0 h 15"/>
              <a:gd name="T28" fmla="*/ 0 w 12"/>
              <a:gd name="T29" fmla="*/ 2147483646 h 15"/>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12"/>
              <a:gd name="T46" fmla="*/ 0 h 15"/>
              <a:gd name="T47" fmla="*/ 12 w 12"/>
              <a:gd name="T48" fmla="*/ 15 h 15"/>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12" h="15">
                <a:moveTo>
                  <a:pt x="0" y="1"/>
                </a:moveTo>
                <a:lnTo>
                  <a:pt x="2" y="14"/>
                </a:lnTo>
                <a:lnTo>
                  <a:pt x="3" y="15"/>
                </a:lnTo>
                <a:lnTo>
                  <a:pt x="8" y="12"/>
                </a:lnTo>
                <a:lnTo>
                  <a:pt x="7" y="8"/>
                </a:lnTo>
                <a:lnTo>
                  <a:pt x="8" y="6"/>
                </a:lnTo>
                <a:lnTo>
                  <a:pt x="9" y="8"/>
                </a:lnTo>
                <a:lnTo>
                  <a:pt x="10" y="11"/>
                </a:lnTo>
                <a:lnTo>
                  <a:pt x="11" y="10"/>
                </a:lnTo>
                <a:lnTo>
                  <a:pt x="12" y="8"/>
                </a:lnTo>
                <a:lnTo>
                  <a:pt x="11" y="5"/>
                </a:lnTo>
                <a:lnTo>
                  <a:pt x="8" y="4"/>
                </a:lnTo>
                <a:lnTo>
                  <a:pt x="6" y="0"/>
                </a:lnTo>
                <a:lnTo>
                  <a:pt x="4" y="0"/>
                </a:lnTo>
                <a:lnTo>
                  <a:pt x="0" y="1"/>
                </a:lnTo>
                <a:close/>
              </a:path>
            </a:pathLst>
          </a:custGeom>
          <a:solidFill>
            <a:srgbClr val="67A9CF"/>
          </a:solidFill>
          <a:ln w="15875">
            <a:solidFill>
              <a:srgbClr val="003F48"/>
            </a:solidFill>
            <a:prstDash val="solid"/>
            <a:round/>
            <a:headEnd/>
            <a:tailEnd/>
          </a:ln>
        </p:spPr>
        <p:txBody>
          <a:bodyPr/>
          <a:lstStyle/>
          <a:p>
            <a:endParaRPr lang="en-US"/>
          </a:p>
        </p:txBody>
      </p:sp>
      <p:sp>
        <p:nvSpPr>
          <p:cNvPr id="243759" name="South Carolina">
            <a:extLst>
              <a:ext uri="{FF2B5EF4-FFF2-40B4-BE49-F238E27FC236}">
                <a16:creationId xmlns:a16="http://schemas.microsoft.com/office/drawing/2014/main" id="{BE9C9002-E65B-44E1-980B-E7E119B2D424}"/>
              </a:ext>
              <a:ext uri="{C183D7F6-B498-43B3-948B-1728B52AA6E4}">
                <adec:decorative xmlns:adec="http://schemas.microsoft.com/office/drawing/2017/decorative" val="1"/>
              </a:ext>
            </a:extLst>
          </p:cNvPr>
          <p:cNvSpPr>
            <a:spLocks noChangeAspect="1"/>
          </p:cNvSpPr>
          <p:nvPr/>
        </p:nvSpPr>
        <p:spPr bwMode="auto">
          <a:xfrm>
            <a:off x="6481763" y="3719513"/>
            <a:ext cx="619125" cy="466725"/>
          </a:xfrm>
          <a:custGeom>
            <a:avLst/>
            <a:gdLst>
              <a:gd name="T0" fmla="*/ 0 w 79"/>
              <a:gd name="T1" fmla="*/ 2147483646 h 60"/>
              <a:gd name="T2" fmla="*/ 2147483646 w 79"/>
              <a:gd name="T3" fmla="*/ 2147483646 h 60"/>
              <a:gd name="T4" fmla="*/ 2147483646 w 79"/>
              <a:gd name="T5" fmla="*/ 2147483646 h 60"/>
              <a:gd name="T6" fmla="*/ 2147483646 w 79"/>
              <a:gd name="T7" fmla="*/ 0 h 60"/>
              <a:gd name="T8" fmla="*/ 2147483646 w 79"/>
              <a:gd name="T9" fmla="*/ 2147483646 h 60"/>
              <a:gd name="T10" fmla="*/ 2147483646 w 79"/>
              <a:gd name="T11" fmla="*/ 2147483646 h 60"/>
              <a:gd name="T12" fmla="*/ 2147483646 w 79"/>
              <a:gd name="T13" fmla="*/ 2147483646 h 60"/>
              <a:gd name="T14" fmla="*/ 2147483646 w 79"/>
              <a:gd name="T15" fmla="*/ 2147483646 h 60"/>
              <a:gd name="T16" fmla="*/ 2147483646 w 79"/>
              <a:gd name="T17" fmla="*/ 2147483646 h 60"/>
              <a:gd name="T18" fmla="*/ 2147483646 w 79"/>
              <a:gd name="T19" fmla="*/ 2147483646 h 60"/>
              <a:gd name="T20" fmla="*/ 2147483646 w 79"/>
              <a:gd name="T21" fmla="*/ 2147483646 h 60"/>
              <a:gd name="T22" fmla="*/ 2147483646 w 79"/>
              <a:gd name="T23" fmla="*/ 2147483646 h 60"/>
              <a:gd name="T24" fmla="*/ 2147483646 w 79"/>
              <a:gd name="T25" fmla="*/ 2147483646 h 60"/>
              <a:gd name="T26" fmla="*/ 2147483646 w 79"/>
              <a:gd name="T27" fmla="*/ 2147483646 h 60"/>
              <a:gd name="T28" fmla="*/ 2147483646 w 79"/>
              <a:gd name="T29" fmla="*/ 2147483646 h 60"/>
              <a:gd name="T30" fmla="*/ 2147483646 w 79"/>
              <a:gd name="T31" fmla="*/ 2147483646 h 60"/>
              <a:gd name="T32" fmla="*/ 2147483646 w 79"/>
              <a:gd name="T33" fmla="*/ 2147483646 h 60"/>
              <a:gd name="T34" fmla="*/ 2147483646 w 79"/>
              <a:gd name="T35" fmla="*/ 2147483646 h 60"/>
              <a:gd name="T36" fmla="*/ 2147483646 w 79"/>
              <a:gd name="T37" fmla="*/ 2147483646 h 60"/>
              <a:gd name="T38" fmla="*/ 2147483646 w 79"/>
              <a:gd name="T39" fmla="*/ 2147483646 h 60"/>
              <a:gd name="T40" fmla="*/ 2147483646 w 79"/>
              <a:gd name="T41" fmla="*/ 2147483646 h 60"/>
              <a:gd name="T42" fmla="*/ 2147483646 w 79"/>
              <a:gd name="T43" fmla="*/ 2147483646 h 60"/>
              <a:gd name="T44" fmla="*/ 2147483646 w 79"/>
              <a:gd name="T45" fmla="*/ 2147483646 h 60"/>
              <a:gd name="T46" fmla="*/ 2147483646 w 79"/>
              <a:gd name="T47" fmla="*/ 2147483646 h 60"/>
              <a:gd name="T48" fmla="*/ 2147483646 w 79"/>
              <a:gd name="T49" fmla="*/ 2147483646 h 60"/>
              <a:gd name="T50" fmla="*/ 2147483646 w 79"/>
              <a:gd name="T51" fmla="*/ 2147483646 h 60"/>
              <a:gd name="T52" fmla="*/ 2147483646 w 79"/>
              <a:gd name="T53" fmla="*/ 2147483646 h 60"/>
              <a:gd name="T54" fmla="*/ 0 w 79"/>
              <a:gd name="T55" fmla="*/ 2147483646 h 60"/>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79"/>
              <a:gd name="T85" fmla="*/ 0 h 60"/>
              <a:gd name="T86" fmla="*/ 79 w 79"/>
              <a:gd name="T87" fmla="*/ 60 h 60"/>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79" h="60">
                <a:moveTo>
                  <a:pt x="0" y="14"/>
                </a:moveTo>
                <a:lnTo>
                  <a:pt x="3" y="8"/>
                </a:lnTo>
                <a:lnTo>
                  <a:pt x="14" y="2"/>
                </a:lnTo>
                <a:lnTo>
                  <a:pt x="35" y="0"/>
                </a:lnTo>
                <a:lnTo>
                  <a:pt x="44" y="5"/>
                </a:lnTo>
                <a:lnTo>
                  <a:pt x="58" y="4"/>
                </a:lnTo>
                <a:lnTo>
                  <a:pt x="79" y="18"/>
                </a:lnTo>
                <a:lnTo>
                  <a:pt x="72" y="26"/>
                </a:lnTo>
                <a:lnTo>
                  <a:pt x="70" y="30"/>
                </a:lnTo>
                <a:lnTo>
                  <a:pt x="70" y="35"/>
                </a:lnTo>
                <a:lnTo>
                  <a:pt x="64" y="40"/>
                </a:lnTo>
                <a:lnTo>
                  <a:pt x="60" y="46"/>
                </a:lnTo>
                <a:lnTo>
                  <a:pt x="54" y="50"/>
                </a:lnTo>
                <a:lnTo>
                  <a:pt x="51" y="51"/>
                </a:lnTo>
                <a:lnTo>
                  <a:pt x="50" y="55"/>
                </a:lnTo>
                <a:lnTo>
                  <a:pt x="47" y="52"/>
                </a:lnTo>
                <a:lnTo>
                  <a:pt x="50" y="57"/>
                </a:lnTo>
                <a:lnTo>
                  <a:pt x="47" y="60"/>
                </a:lnTo>
                <a:lnTo>
                  <a:pt x="44" y="60"/>
                </a:lnTo>
                <a:lnTo>
                  <a:pt x="42" y="57"/>
                </a:lnTo>
                <a:lnTo>
                  <a:pt x="39" y="51"/>
                </a:lnTo>
                <a:lnTo>
                  <a:pt x="37" y="51"/>
                </a:lnTo>
                <a:lnTo>
                  <a:pt x="33" y="43"/>
                </a:lnTo>
                <a:lnTo>
                  <a:pt x="28" y="39"/>
                </a:lnTo>
                <a:lnTo>
                  <a:pt x="24" y="34"/>
                </a:lnTo>
                <a:lnTo>
                  <a:pt x="14" y="27"/>
                </a:lnTo>
                <a:lnTo>
                  <a:pt x="10" y="21"/>
                </a:lnTo>
                <a:lnTo>
                  <a:pt x="0" y="14"/>
                </a:lnTo>
                <a:close/>
              </a:path>
            </a:pathLst>
          </a:custGeom>
          <a:solidFill>
            <a:srgbClr val="67A9CF"/>
          </a:solidFill>
          <a:ln w="15875">
            <a:solidFill>
              <a:srgbClr val="003F48"/>
            </a:solidFill>
            <a:prstDash val="solid"/>
            <a:round/>
            <a:headEnd/>
            <a:tailEnd/>
          </a:ln>
        </p:spPr>
        <p:txBody>
          <a:bodyPr/>
          <a:lstStyle/>
          <a:p>
            <a:endParaRPr lang="en-US"/>
          </a:p>
        </p:txBody>
      </p:sp>
      <p:sp>
        <p:nvSpPr>
          <p:cNvPr id="243760" name="South Dakota">
            <a:extLst>
              <a:ext uri="{FF2B5EF4-FFF2-40B4-BE49-F238E27FC236}">
                <a16:creationId xmlns:a16="http://schemas.microsoft.com/office/drawing/2014/main" id="{BBEE95F3-0A58-4104-927A-D8A21B080C48}"/>
              </a:ext>
              <a:ext uri="{C183D7F6-B498-43B3-948B-1728B52AA6E4}">
                <adec:decorative xmlns:adec="http://schemas.microsoft.com/office/drawing/2017/decorative" val="1"/>
              </a:ext>
            </a:extLst>
          </p:cNvPr>
          <p:cNvSpPr>
            <a:spLocks noChangeAspect="1"/>
          </p:cNvSpPr>
          <p:nvPr/>
        </p:nvSpPr>
        <p:spPr bwMode="auto">
          <a:xfrm>
            <a:off x="3992563" y="2157413"/>
            <a:ext cx="857250" cy="576262"/>
          </a:xfrm>
          <a:custGeom>
            <a:avLst/>
            <a:gdLst>
              <a:gd name="T0" fmla="*/ 0 w 109"/>
              <a:gd name="T1" fmla="*/ 2147483646 h 74"/>
              <a:gd name="T2" fmla="*/ 2147483646 w 109"/>
              <a:gd name="T3" fmla="*/ 2147483646 h 74"/>
              <a:gd name="T4" fmla="*/ 2147483646 w 109"/>
              <a:gd name="T5" fmla="*/ 0 h 74"/>
              <a:gd name="T6" fmla="*/ 2147483646 w 109"/>
              <a:gd name="T7" fmla="*/ 2147483646 h 74"/>
              <a:gd name="T8" fmla="*/ 2147483646 w 109"/>
              <a:gd name="T9" fmla="*/ 2147483646 h 74"/>
              <a:gd name="T10" fmla="*/ 2147483646 w 109"/>
              <a:gd name="T11" fmla="*/ 2147483646 h 74"/>
              <a:gd name="T12" fmla="*/ 2147483646 w 109"/>
              <a:gd name="T13" fmla="*/ 2147483646 h 74"/>
              <a:gd name="T14" fmla="*/ 2147483646 w 109"/>
              <a:gd name="T15" fmla="*/ 2147483646 h 74"/>
              <a:gd name="T16" fmla="*/ 2147483646 w 109"/>
              <a:gd name="T17" fmla="*/ 2147483646 h 74"/>
              <a:gd name="T18" fmla="*/ 2147483646 w 109"/>
              <a:gd name="T19" fmla="*/ 2147483646 h 74"/>
              <a:gd name="T20" fmla="*/ 2147483646 w 109"/>
              <a:gd name="T21" fmla="*/ 2147483646 h 74"/>
              <a:gd name="T22" fmla="*/ 2147483646 w 109"/>
              <a:gd name="T23" fmla="*/ 2147483646 h 74"/>
              <a:gd name="T24" fmla="*/ 2147483646 w 109"/>
              <a:gd name="T25" fmla="*/ 2147483646 h 74"/>
              <a:gd name="T26" fmla="*/ 2147483646 w 109"/>
              <a:gd name="T27" fmla="*/ 2147483646 h 74"/>
              <a:gd name="T28" fmla="*/ 2147483646 w 109"/>
              <a:gd name="T29" fmla="*/ 2147483646 h 74"/>
              <a:gd name="T30" fmla="*/ 2147483646 w 109"/>
              <a:gd name="T31" fmla="*/ 2147483646 h 74"/>
              <a:gd name="T32" fmla="*/ 2147483646 w 109"/>
              <a:gd name="T33" fmla="*/ 2147483646 h 74"/>
              <a:gd name="T34" fmla="*/ 2147483646 w 109"/>
              <a:gd name="T35" fmla="*/ 2147483646 h 74"/>
              <a:gd name="T36" fmla="*/ 2147483646 w 109"/>
              <a:gd name="T37" fmla="*/ 2147483646 h 74"/>
              <a:gd name="T38" fmla="*/ 0 w 109"/>
              <a:gd name="T39" fmla="*/ 2147483646 h 7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109"/>
              <a:gd name="T61" fmla="*/ 0 h 74"/>
              <a:gd name="T62" fmla="*/ 109 w 109"/>
              <a:gd name="T63" fmla="*/ 74 h 74"/>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109" h="74">
                <a:moveTo>
                  <a:pt x="0" y="58"/>
                </a:moveTo>
                <a:lnTo>
                  <a:pt x="4" y="19"/>
                </a:lnTo>
                <a:lnTo>
                  <a:pt x="5" y="0"/>
                </a:lnTo>
                <a:lnTo>
                  <a:pt x="54" y="4"/>
                </a:lnTo>
                <a:lnTo>
                  <a:pt x="108" y="6"/>
                </a:lnTo>
                <a:lnTo>
                  <a:pt x="104" y="12"/>
                </a:lnTo>
                <a:lnTo>
                  <a:pt x="109" y="18"/>
                </a:lnTo>
                <a:lnTo>
                  <a:pt x="109" y="54"/>
                </a:lnTo>
                <a:lnTo>
                  <a:pt x="107" y="53"/>
                </a:lnTo>
                <a:lnTo>
                  <a:pt x="107" y="58"/>
                </a:lnTo>
                <a:lnTo>
                  <a:pt x="109" y="62"/>
                </a:lnTo>
                <a:lnTo>
                  <a:pt x="108" y="65"/>
                </a:lnTo>
                <a:lnTo>
                  <a:pt x="109" y="74"/>
                </a:lnTo>
                <a:lnTo>
                  <a:pt x="106" y="73"/>
                </a:lnTo>
                <a:lnTo>
                  <a:pt x="104" y="70"/>
                </a:lnTo>
                <a:lnTo>
                  <a:pt x="98" y="67"/>
                </a:lnTo>
                <a:lnTo>
                  <a:pt x="94" y="67"/>
                </a:lnTo>
                <a:lnTo>
                  <a:pt x="85" y="67"/>
                </a:lnTo>
                <a:lnTo>
                  <a:pt x="79" y="63"/>
                </a:lnTo>
                <a:lnTo>
                  <a:pt x="0" y="58"/>
                </a:lnTo>
                <a:close/>
              </a:path>
            </a:pathLst>
          </a:custGeom>
          <a:solidFill>
            <a:srgbClr val="BDC9E1"/>
          </a:solidFill>
          <a:ln w="15875">
            <a:solidFill>
              <a:srgbClr val="003F48"/>
            </a:solidFill>
            <a:prstDash val="solid"/>
            <a:round/>
            <a:headEnd/>
            <a:tailEnd/>
          </a:ln>
        </p:spPr>
        <p:txBody>
          <a:bodyPr/>
          <a:lstStyle/>
          <a:p>
            <a:endParaRPr lang="en-US"/>
          </a:p>
        </p:txBody>
      </p:sp>
      <p:sp>
        <p:nvSpPr>
          <p:cNvPr id="243761" name="Tennessee">
            <a:extLst>
              <a:ext uri="{FF2B5EF4-FFF2-40B4-BE49-F238E27FC236}">
                <a16:creationId xmlns:a16="http://schemas.microsoft.com/office/drawing/2014/main" id="{34F09D1B-5FDF-4405-A17F-C433E721DE40}"/>
              </a:ext>
              <a:ext uri="{C183D7F6-B498-43B3-948B-1728B52AA6E4}">
                <adec:decorative xmlns:adec="http://schemas.microsoft.com/office/drawing/2017/decorative" val="1"/>
              </a:ext>
            </a:extLst>
          </p:cNvPr>
          <p:cNvSpPr>
            <a:spLocks noChangeAspect="1"/>
          </p:cNvSpPr>
          <p:nvPr/>
        </p:nvSpPr>
        <p:spPr bwMode="auto">
          <a:xfrm>
            <a:off x="5608638" y="3509963"/>
            <a:ext cx="1044575" cy="350837"/>
          </a:xfrm>
          <a:custGeom>
            <a:avLst/>
            <a:gdLst>
              <a:gd name="T0" fmla="*/ 0 w 133"/>
              <a:gd name="T1" fmla="*/ 2147483646 h 45"/>
              <a:gd name="T2" fmla="*/ 2147483646 w 133"/>
              <a:gd name="T3" fmla="*/ 2147483646 h 45"/>
              <a:gd name="T4" fmla="*/ 2147483646 w 133"/>
              <a:gd name="T5" fmla="*/ 2147483646 h 45"/>
              <a:gd name="T6" fmla="*/ 2147483646 w 133"/>
              <a:gd name="T7" fmla="*/ 2147483646 h 45"/>
              <a:gd name="T8" fmla="*/ 2147483646 w 133"/>
              <a:gd name="T9" fmla="*/ 2147483646 h 45"/>
              <a:gd name="T10" fmla="*/ 2147483646 w 133"/>
              <a:gd name="T11" fmla="*/ 2147483646 h 45"/>
              <a:gd name="T12" fmla="*/ 2147483646 w 133"/>
              <a:gd name="T13" fmla="*/ 2147483646 h 45"/>
              <a:gd name="T14" fmla="*/ 2147483646 w 133"/>
              <a:gd name="T15" fmla="*/ 2147483646 h 45"/>
              <a:gd name="T16" fmla="*/ 2147483646 w 133"/>
              <a:gd name="T17" fmla="*/ 2147483646 h 45"/>
              <a:gd name="T18" fmla="*/ 2147483646 w 133"/>
              <a:gd name="T19" fmla="*/ 2147483646 h 45"/>
              <a:gd name="T20" fmla="*/ 2147483646 w 133"/>
              <a:gd name="T21" fmla="*/ 2147483646 h 45"/>
              <a:gd name="T22" fmla="*/ 2147483646 w 133"/>
              <a:gd name="T23" fmla="*/ 2147483646 h 45"/>
              <a:gd name="T24" fmla="*/ 2147483646 w 133"/>
              <a:gd name="T25" fmla="*/ 2147483646 h 45"/>
              <a:gd name="T26" fmla="*/ 2147483646 w 133"/>
              <a:gd name="T27" fmla="*/ 0 h 45"/>
              <a:gd name="T28" fmla="*/ 2147483646 w 133"/>
              <a:gd name="T29" fmla="*/ 2147483646 h 45"/>
              <a:gd name="T30" fmla="*/ 2147483646 w 133"/>
              <a:gd name="T31" fmla="*/ 2147483646 h 45"/>
              <a:gd name="T32" fmla="*/ 2147483646 w 133"/>
              <a:gd name="T33" fmla="*/ 2147483646 h 45"/>
              <a:gd name="T34" fmla="*/ 2147483646 w 133"/>
              <a:gd name="T35" fmla="*/ 2147483646 h 45"/>
              <a:gd name="T36" fmla="*/ 2147483646 w 133"/>
              <a:gd name="T37" fmla="*/ 2147483646 h 45"/>
              <a:gd name="T38" fmla="*/ 2147483646 w 133"/>
              <a:gd name="T39" fmla="*/ 2147483646 h 45"/>
              <a:gd name="T40" fmla="*/ 2147483646 w 133"/>
              <a:gd name="T41" fmla="*/ 2147483646 h 45"/>
              <a:gd name="T42" fmla="*/ 2147483646 w 133"/>
              <a:gd name="T43" fmla="*/ 2147483646 h 45"/>
              <a:gd name="T44" fmla="*/ 2147483646 w 133"/>
              <a:gd name="T45" fmla="*/ 2147483646 h 45"/>
              <a:gd name="T46" fmla="*/ 2147483646 w 133"/>
              <a:gd name="T47" fmla="*/ 2147483646 h 45"/>
              <a:gd name="T48" fmla="*/ 2147483646 w 133"/>
              <a:gd name="T49" fmla="*/ 2147483646 h 45"/>
              <a:gd name="T50" fmla="*/ 2147483646 w 133"/>
              <a:gd name="T51" fmla="*/ 2147483646 h 45"/>
              <a:gd name="T52" fmla="*/ 2147483646 w 133"/>
              <a:gd name="T53" fmla="*/ 2147483646 h 45"/>
              <a:gd name="T54" fmla="*/ 2147483646 w 133"/>
              <a:gd name="T55" fmla="*/ 2147483646 h 45"/>
              <a:gd name="T56" fmla="*/ 2147483646 w 133"/>
              <a:gd name="T57" fmla="*/ 2147483646 h 45"/>
              <a:gd name="T58" fmla="*/ 0 w 133"/>
              <a:gd name="T59" fmla="*/ 2147483646 h 45"/>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133"/>
              <a:gd name="T91" fmla="*/ 0 h 45"/>
              <a:gd name="T92" fmla="*/ 133 w 133"/>
              <a:gd name="T93" fmla="*/ 45 h 45"/>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133" h="45">
                <a:moveTo>
                  <a:pt x="0" y="45"/>
                </a:moveTo>
                <a:lnTo>
                  <a:pt x="2" y="38"/>
                </a:lnTo>
                <a:lnTo>
                  <a:pt x="1" y="37"/>
                </a:lnTo>
                <a:lnTo>
                  <a:pt x="5" y="33"/>
                </a:lnTo>
                <a:lnTo>
                  <a:pt x="9" y="27"/>
                </a:lnTo>
                <a:lnTo>
                  <a:pt x="8" y="25"/>
                </a:lnTo>
                <a:lnTo>
                  <a:pt x="9" y="22"/>
                </a:lnTo>
                <a:lnTo>
                  <a:pt x="10" y="18"/>
                </a:lnTo>
                <a:lnTo>
                  <a:pt x="12" y="15"/>
                </a:lnTo>
                <a:lnTo>
                  <a:pt x="33" y="13"/>
                </a:lnTo>
                <a:lnTo>
                  <a:pt x="33" y="10"/>
                </a:lnTo>
                <a:lnTo>
                  <a:pt x="39" y="10"/>
                </a:lnTo>
                <a:lnTo>
                  <a:pt x="102" y="5"/>
                </a:lnTo>
                <a:lnTo>
                  <a:pt x="133" y="0"/>
                </a:lnTo>
                <a:lnTo>
                  <a:pt x="132" y="5"/>
                </a:lnTo>
                <a:lnTo>
                  <a:pt x="130" y="6"/>
                </a:lnTo>
                <a:lnTo>
                  <a:pt x="127" y="11"/>
                </a:lnTo>
                <a:lnTo>
                  <a:pt x="125" y="11"/>
                </a:lnTo>
                <a:lnTo>
                  <a:pt x="123" y="12"/>
                </a:lnTo>
                <a:lnTo>
                  <a:pt x="121" y="14"/>
                </a:lnTo>
                <a:lnTo>
                  <a:pt x="118" y="13"/>
                </a:lnTo>
                <a:lnTo>
                  <a:pt x="115" y="16"/>
                </a:lnTo>
                <a:lnTo>
                  <a:pt x="114" y="19"/>
                </a:lnTo>
                <a:lnTo>
                  <a:pt x="99" y="27"/>
                </a:lnTo>
                <a:lnTo>
                  <a:pt x="99" y="31"/>
                </a:lnTo>
                <a:lnTo>
                  <a:pt x="95" y="33"/>
                </a:lnTo>
                <a:lnTo>
                  <a:pt x="95" y="37"/>
                </a:lnTo>
                <a:lnTo>
                  <a:pt x="74" y="40"/>
                </a:lnTo>
                <a:lnTo>
                  <a:pt x="33" y="43"/>
                </a:lnTo>
                <a:lnTo>
                  <a:pt x="0" y="45"/>
                </a:lnTo>
                <a:close/>
              </a:path>
            </a:pathLst>
          </a:custGeom>
          <a:solidFill>
            <a:srgbClr val="67A9CF"/>
          </a:solidFill>
          <a:ln w="15875">
            <a:solidFill>
              <a:srgbClr val="003F48"/>
            </a:solidFill>
            <a:prstDash val="solid"/>
            <a:round/>
            <a:headEnd/>
            <a:tailEnd/>
          </a:ln>
        </p:spPr>
        <p:txBody>
          <a:bodyPr/>
          <a:lstStyle/>
          <a:p>
            <a:endParaRPr lang="en-US"/>
          </a:p>
        </p:txBody>
      </p:sp>
      <p:sp>
        <p:nvSpPr>
          <p:cNvPr id="243762" name="Texas">
            <a:extLst>
              <a:ext uri="{FF2B5EF4-FFF2-40B4-BE49-F238E27FC236}">
                <a16:creationId xmlns:a16="http://schemas.microsoft.com/office/drawing/2014/main" id="{777EC86D-4E6E-4944-8C24-E9C4CF4AEFB4}"/>
              </a:ext>
              <a:ext uri="{C183D7F6-B498-43B3-948B-1728B52AA6E4}">
                <adec:decorative xmlns:adec="http://schemas.microsoft.com/office/drawing/2017/decorative" val="1"/>
              </a:ext>
            </a:extLst>
          </p:cNvPr>
          <p:cNvSpPr>
            <a:spLocks noChangeAspect="1"/>
          </p:cNvSpPr>
          <p:nvPr/>
        </p:nvSpPr>
        <p:spPr bwMode="auto">
          <a:xfrm>
            <a:off x="3498850" y="3619500"/>
            <a:ext cx="1711325" cy="1639888"/>
          </a:xfrm>
          <a:custGeom>
            <a:avLst/>
            <a:gdLst>
              <a:gd name="T0" fmla="*/ 2147483646 w 218"/>
              <a:gd name="T1" fmla="*/ 2147483646 h 211"/>
              <a:gd name="T2" fmla="*/ 2147483646 w 218"/>
              <a:gd name="T3" fmla="*/ 2147483646 h 211"/>
              <a:gd name="T4" fmla="*/ 2147483646 w 218"/>
              <a:gd name="T5" fmla="*/ 2147483646 h 211"/>
              <a:gd name="T6" fmla="*/ 2147483646 w 218"/>
              <a:gd name="T7" fmla="*/ 2147483646 h 211"/>
              <a:gd name="T8" fmla="*/ 2147483646 w 218"/>
              <a:gd name="T9" fmla="*/ 2147483646 h 211"/>
              <a:gd name="T10" fmla="*/ 2147483646 w 218"/>
              <a:gd name="T11" fmla="*/ 2147483646 h 211"/>
              <a:gd name="T12" fmla="*/ 2147483646 w 218"/>
              <a:gd name="T13" fmla="*/ 2147483646 h 211"/>
              <a:gd name="T14" fmla="*/ 2147483646 w 218"/>
              <a:gd name="T15" fmla="*/ 2147483646 h 211"/>
              <a:gd name="T16" fmla="*/ 2147483646 w 218"/>
              <a:gd name="T17" fmla="*/ 2147483646 h 211"/>
              <a:gd name="T18" fmla="*/ 2147483646 w 218"/>
              <a:gd name="T19" fmla="*/ 2147483646 h 211"/>
              <a:gd name="T20" fmla="*/ 2147483646 w 218"/>
              <a:gd name="T21" fmla="*/ 2147483646 h 211"/>
              <a:gd name="T22" fmla="*/ 2147483646 w 218"/>
              <a:gd name="T23" fmla="*/ 2147483646 h 211"/>
              <a:gd name="T24" fmla="*/ 2147483646 w 218"/>
              <a:gd name="T25" fmla="*/ 2147483646 h 211"/>
              <a:gd name="T26" fmla="*/ 2147483646 w 218"/>
              <a:gd name="T27" fmla="*/ 2147483646 h 211"/>
              <a:gd name="T28" fmla="*/ 2147483646 w 218"/>
              <a:gd name="T29" fmla="*/ 2147483646 h 211"/>
              <a:gd name="T30" fmla="*/ 2147483646 w 218"/>
              <a:gd name="T31" fmla="*/ 2147483646 h 211"/>
              <a:gd name="T32" fmla="*/ 2147483646 w 218"/>
              <a:gd name="T33" fmla="*/ 2147483646 h 211"/>
              <a:gd name="T34" fmla="*/ 2147483646 w 218"/>
              <a:gd name="T35" fmla="*/ 2147483646 h 211"/>
              <a:gd name="T36" fmla="*/ 2147483646 w 218"/>
              <a:gd name="T37" fmla="*/ 2147483646 h 211"/>
              <a:gd name="T38" fmla="*/ 2147483646 w 218"/>
              <a:gd name="T39" fmla="*/ 2147483646 h 211"/>
              <a:gd name="T40" fmla="*/ 2147483646 w 218"/>
              <a:gd name="T41" fmla="*/ 2147483646 h 211"/>
              <a:gd name="T42" fmla="*/ 2147483646 w 218"/>
              <a:gd name="T43" fmla="*/ 2147483646 h 211"/>
              <a:gd name="T44" fmla="*/ 2147483646 w 218"/>
              <a:gd name="T45" fmla="*/ 2147483646 h 211"/>
              <a:gd name="T46" fmla="*/ 2147483646 w 218"/>
              <a:gd name="T47" fmla="*/ 2147483646 h 211"/>
              <a:gd name="T48" fmla="*/ 2147483646 w 218"/>
              <a:gd name="T49" fmla="*/ 2147483646 h 211"/>
              <a:gd name="T50" fmla="*/ 2147483646 w 218"/>
              <a:gd name="T51" fmla="*/ 2147483646 h 211"/>
              <a:gd name="T52" fmla="*/ 2147483646 w 218"/>
              <a:gd name="T53" fmla="*/ 2147483646 h 211"/>
              <a:gd name="T54" fmla="*/ 2147483646 w 218"/>
              <a:gd name="T55" fmla="*/ 2147483646 h 211"/>
              <a:gd name="T56" fmla="*/ 2147483646 w 218"/>
              <a:gd name="T57" fmla="*/ 2147483646 h 211"/>
              <a:gd name="T58" fmla="*/ 2147483646 w 218"/>
              <a:gd name="T59" fmla="*/ 2147483646 h 211"/>
              <a:gd name="T60" fmla="*/ 2147483646 w 218"/>
              <a:gd name="T61" fmla="*/ 2147483646 h 211"/>
              <a:gd name="T62" fmla="*/ 2147483646 w 218"/>
              <a:gd name="T63" fmla="*/ 2147483646 h 211"/>
              <a:gd name="T64" fmla="*/ 2147483646 w 218"/>
              <a:gd name="T65" fmla="*/ 2147483646 h 211"/>
              <a:gd name="T66" fmla="*/ 2147483646 w 218"/>
              <a:gd name="T67" fmla="*/ 2147483646 h 211"/>
              <a:gd name="T68" fmla="*/ 2147483646 w 218"/>
              <a:gd name="T69" fmla="*/ 2147483646 h 211"/>
              <a:gd name="T70" fmla="*/ 2147483646 w 218"/>
              <a:gd name="T71" fmla="*/ 2147483646 h 211"/>
              <a:gd name="T72" fmla="*/ 2147483646 w 218"/>
              <a:gd name="T73" fmla="*/ 2147483646 h 211"/>
              <a:gd name="T74" fmla="*/ 2147483646 w 218"/>
              <a:gd name="T75" fmla="*/ 2147483646 h 211"/>
              <a:gd name="T76" fmla="*/ 2147483646 w 218"/>
              <a:gd name="T77" fmla="*/ 2147483646 h 211"/>
              <a:gd name="T78" fmla="*/ 2147483646 w 218"/>
              <a:gd name="T79" fmla="*/ 2147483646 h 211"/>
              <a:gd name="T80" fmla="*/ 2147483646 w 218"/>
              <a:gd name="T81" fmla="*/ 2147483646 h 211"/>
              <a:gd name="T82" fmla="*/ 2147483646 w 218"/>
              <a:gd name="T83" fmla="*/ 2147483646 h 211"/>
              <a:gd name="T84" fmla="*/ 2147483646 w 218"/>
              <a:gd name="T85" fmla="*/ 2147483646 h 21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218"/>
              <a:gd name="T130" fmla="*/ 0 h 211"/>
              <a:gd name="T131" fmla="*/ 218 w 218"/>
              <a:gd name="T132" fmla="*/ 211 h 21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218" h="211">
                <a:moveTo>
                  <a:pt x="2" y="87"/>
                </a:moveTo>
                <a:lnTo>
                  <a:pt x="0" y="83"/>
                </a:lnTo>
                <a:lnTo>
                  <a:pt x="5" y="83"/>
                </a:lnTo>
                <a:lnTo>
                  <a:pt x="60" y="88"/>
                </a:lnTo>
                <a:lnTo>
                  <a:pt x="68" y="0"/>
                </a:lnTo>
                <a:lnTo>
                  <a:pt x="115" y="3"/>
                </a:lnTo>
                <a:lnTo>
                  <a:pt x="113" y="41"/>
                </a:lnTo>
                <a:lnTo>
                  <a:pt x="118" y="44"/>
                </a:lnTo>
                <a:lnTo>
                  <a:pt x="122" y="45"/>
                </a:lnTo>
                <a:lnTo>
                  <a:pt x="124" y="43"/>
                </a:lnTo>
                <a:lnTo>
                  <a:pt x="126" y="45"/>
                </a:lnTo>
                <a:lnTo>
                  <a:pt x="126" y="48"/>
                </a:lnTo>
                <a:lnTo>
                  <a:pt x="130" y="48"/>
                </a:lnTo>
                <a:lnTo>
                  <a:pt x="133" y="50"/>
                </a:lnTo>
                <a:lnTo>
                  <a:pt x="135" y="49"/>
                </a:lnTo>
                <a:lnTo>
                  <a:pt x="138" y="51"/>
                </a:lnTo>
                <a:lnTo>
                  <a:pt x="139" y="50"/>
                </a:lnTo>
                <a:lnTo>
                  <a:pt x="143" y="50"/>
                </a:lnTo>
                <a:lnTo>
                  <a:pt x="145" y="55"/>
                </a:lnTo>
                <a:lnTo>
                  <a:pt x="147" y="56"/>
                </a:lnTo>
                <a:lnTo>
                  <a:pt x="150" y="53"/>
                </a:lnTo>
                <a:lnTo>
                  <a:pt x="155" y="57"/>
                </a:lnTo>
                <a:lnTo>
                  <a:pt x="158" y="55"/>
                </a:lnTo>
                <a:lnTo>
                  <a:pt x="159" y="59"/>
                </a:lnTo>
                <a:lnTo>
                  <a:pt x="159" y="56"/>
                </a:lnTo>
                <a:lnTo>
                  <a:pt x="162" y="54"/>
                </a:lnTo>
                <a:lnTo>
                  <a:pt x="163" y="57"/>
                </a:lnTo>
                <a:lnTo>
                  <a:pt x="168" y="56"/>
                </a:lnTo>
                <a:lnTo>
                  <a:pt x="171" y="59"/>
                </a:lnTo>
                <a:lnTo>
                  <a:pt x="180" y="56"/>
                </a:lnTo>
                <a:lnTo>
                  <a:pt x="188" y="55"/>
                </a:lnTo>
                <a:lnTo>
                  <a:pt x="191" y="54"/>
                </a:lnTo>
                <a:lnTo>
                  <a:pt x="197" y="59"/>
                </a:lnTo>
                <a:lnTo>
                  <a:pt x="202" y="60"/>
                </a:lnTo>
                <a:lnTo>
                  <a:pt x="203" y="62"/>
                </a:lnTo>
                <a:lnTo>
                  <a:pt x="209" y="62"/>
                </a:lnTo>
                <a:lnTo>
                  <a:pt x="209" y="72"/>
                </a:lnTo>
                <a:lnTo>
                  <a:pt x="210" y="93"/>
                </a:lnTo>
                <a:lnTo>
                  <a:pt x="213" y="96"/>
                </a:lnTo>
                <a:lnTo>
                  <a:pt x="213" y="101"/>
                </a:lnTo>
                <a:lnTo>
                  <a:pt x="218" y="108"/>
                </a:lnTo>
                <a:lnTo>
                  <a:pt x="218" y="115"/>
                </a:lnTo>
                <a:lnTo>
                  <a:pt x="215" y="120"/>
                </a:lnTo>
                <a:lnTo>
                  <a:pt x="215" y="124"/>
                </a:lnTo>
                <a:lnTo>
                  <a:pt x="216" y="127"/>
                </a:lnTo>
                <a:lnTo>
                  <a:pt x="216" y="130"/>
                </a:lnTo>
                <a:lnTo>
                  <a:pt x="214" y="132"/>
                </a:lnTo>
                <a:lnTo>
                  <a:pt x="212" y="135"/>
                </a:lnTo>
                <a:lnTo>
                  <a:pt x="214" y="137"/>
                </a:lnTo>
                <a:lnTo>
                  <a:pt x="205" y="140"/>
                </a:lnTo>
                <a:lnTo>
                  <a:pt x="198" y="144"/>
                </a:lnTo>
                <a:lnTo>
                  <a:pt x="202" y="140"/>
                </a:lnTo>
                <a:lnTo>
                  <a:pt x="197" y="140"/>
                </a:lnTo>
                <a:lnTo>
                  <a:pt x="199" y="135"/>
                </a:lnTo>
                <a:lnTo>
                  <a:pt x="195" y="138"/>
                </a:lnTo>
                <a:lnTo>
                  <a:pt x="193" y="137"/>
                </a:lnTo>
                <a:lnTo>
                  <a:pt x="194" y="141"/>
                </a:lnTo>
                <a:lnTo>
                  <a:pt x="195" y="142"/>
                </a:lnTo>
                <a:lnTo>
                  <a:pt x="195" y="144"/>
                </a:lnTo>
                <a:lnTo>
                  <a:pt x="193" y="147"/>
                </a:lnTo>
                <a:lnTo>
                  <a:pt x="191" y="147"/>
                </a:lnTo>
                <a:lnTo>
                  <a:pt x="191" y="151"/>
                </a:lnTo>
                <a:lnTo>
                  <a:pt x="170" y="163"/>
                </a:lnTo>
                <a:lnTo>
                  <a:pt x="171" y="162"/>
                </a:lnTo>
                <a:lnTo>
                  <a:pt x="180" y="156"/>
                </a:lnTo>
                <a:lnTo>
                  <a:pt x="173" y="160"/>
                </a:lnTo>
                <a:lnTo>
                  <a:pt x="173" y="156"/>
                </a:lnTo>
                <a:lnTo>
                  <a:pt x="171" y="158"/>
                </a:lnTo>
                <a:lnTo>
                  <a:pt x="169" y="157"/>
                </a:lnTo>
                <a:lnTo>
                  <a:pt x="168" y="160"/>
                </a:lnTo>
                <a:lnTo>
                  <a:pt x="165" y="157"/>
                </a:lnTo>
                <a:lnTo>
                  <a:pt x="165" y="160"/>
                </a:lnTo>
                <a:lnTo>
                  <a:pt x="169" y="162"/>
                </a:lnTo>
                <a:lnTo>
                  <a:pt x="165" y="164"/>
                </a:lnTo>
                <a:lnTo>
                  <a:pt x="163" y="161"/>
                </a:lnTo>
                <a:lnTo>
                  <a:pt x="161" y="170"/>
                </a:lnTo>
                <a:lnTo>
                  <a:pt x="159" y="166"/>
                </a:lnTo>
                <a:lnTo>
                  <a:pt x="156" y="167"/>
                </a:lnTo>
                <a:lnTo>
                  <a:pt x="155" y="170"/>
                </a:lnTo>
                <a:lnTo>
                  <a:pt x="157" y="173"/>
                </a:lnTo>
                <a:lnTo>
                  <a:pt x="149" y="173"/>
                </a:lnTo>
                <a:lnTo>
                  <a:pt x="152" y="174"/>
                </a:lnTo>
                <a:lnTo>
                  <a:pt x="152" y="178"/>
                </a:lnTo>
                <a:lnTo>
                  <a:pt x="154" y="177"/>
                </a:lnTo>
                <a:lnTo>
                  <a:pt x="153" y="179"/>
                </a:lnTo>
                <a:lnTo>
                  <a:pt x="150" y="185"/>
                </a:lnTo>
                <a:lnTo>
                  <a:pt x="150" y="182"/>
                </a:lnTo>
                <a:lnTo>
                  <a:pt x="148" y="184"/>
                </a:lnTo>
                <a:lnTo>
                  <a:pt x="145" y="181"/>
                </a:lnTo>
                <a:lnTo>
                  <a:pt x="146" y="185"/>
                </a:lnTo>
                <a:lnTo>
                  <a:pt x="151" y="185"/>
                </a:lnTo>
                <a:lnTo>
                  <a:pt x="149" y="191"/>
                </a:lnTo>
                <a:lnTo>
                  <a:pt x="151" y="202"/>
                </a:lnTo>
                <a:lnTo>
                  <a:pt x="155" y="211"/>
                </a:lnTo>
                <a:lnTo>
                  <a:pt x="149" y="211"/>
                </a:lnTo>
                <a:lnTo>
                  <a:pt x="143" y="208"/>
                </a:lnTo>
                <a:lnTo>
                  <a:pt x="138" y="209"/>
                </a:lnTo>
                <a:lnTo>
                  <a:pt x="130" y="204"/>
                </a:lnTo>
                <a:lnTo>
                  <a:pt x="122" y="201"/>
                </a:lnTo>
                <a:lnTo>
                  <a:pt x="121" y="197"/>
                </a:lnTo>
                <a:lnTo>
                  <a:pt x="118" y="192"/>
                </a:lnTo>
                <a:lnTo>
                  <a:pt x="116" y="188"/>
                </a:lnTo>
                <a:lnTo>
                  <a:pt x="116" y="185"/>
                </a:lnTo>
                <a:lnTo>
                  <a:pt x="114" y="183"/>
                </a:lnTo>
                <a:lnTo>
                  <a:pt x="115" y="178"/>
                </a:lnTo>
                <a:lnTo>
                  <a:pt x="109" y="174"/>
                </a:lnTo>
                <a:lnTo>
                  <a:pt x="104" y="165"/>
                </a:lnTo>
                <a:lnTo>
                  <a:pt x="94" y="144"/>
                </a:lnTo>
                <a:lnTo>
                  <a:pt x="87" y="139"/>
                </a:lnTo>
                <a:lnTo>
                  <a:pt x="85" y="134"/>
                </a:lnTo>
                <a:lnTo>
                  <a:pt x="79" y="133"/>
                </a:lnTo>
                <a:lnTo>
                  <a:pt x="73" y="132"/>
                </a:lnTo>
                <a:lnTo>
                  <a:pt x="69" y="130"/>
                </a:lnTo>
                <a:lnTo>
                  <a:pt x="68" y="132"/>
                </a:lnTo>
                <a:lnTo>
                  <a:pt x="63" y="132"/>
                </a:lnTo>
                <a:lnTo>
                  <a:pt x="59" y="143"/>
                </a:lnTo>
                <a:lnTo>
                  <a:pt x="54" y="147"/>
                </a:lnTo>
                <a:lnTo>
                  <a:pt x="51" y="147"/>
                </a:lnTo>
                <a:lnTo>
                  <a:pt x="43" y="140"/>
                </a:lnTo>
                <a:lnTo>
                  <a:pt x="39" y="139"/>
                </a:lnTo>
                <a:lnTo>
                  <a:pt x="31" y="132"/>
                </a:lnTo>
                <a:lnTo>
                  <a:pt x="29" y="126"/>
                </a:lnTo>
                <a:lnTo>
                  <a:pt x="29" y="120"/>
                </a:lnTo>
                <a:lnTo>
                  <a:pt x="26" y="112"/>
                </a:lnTo>
                <a:lnTo>
                  <a:pt x="19" y="107"/>
                </a:lnTo>
                <a:lnTo>
                  <a:pt x="10" y="95"/>
                </a:lnTo>
                <a:lnTo>
                  <a:pt x="6" y="93"/>
                </a:lnTo>
                <a:lnTo>
                  <a:pt x="4" y="87"/>
                </a:lnTo>
                <a:lnTo>
                  <a:pt x="2" y="87"/>
                </a:lnTo>
                <a:close/>
              </a:path>
            </a:pathLst>
          </a:custGeom>
          <a:solidFill>
            <a:srgbClr val="67A9CF"/>
          </a:solidFill>
          <a:ln w="15875">
            <a:solidFill>
              <a:srgbClr val="003F48"/>
            </a:solidFill>
            <a:prstDash val="solid"/>
            <a:round/>
            <a:headEnd/>
            <a:tailEnd/>
          </a:ln>
        </p:spPr>
        <p:txBody>
          <a:bodyPr/>
          <a:lstStyle/>
          <a:p>
            <a:endParaRPr lang="en-US"/>
          </a:p>
        </p:txBody>
      </p:sp>
      <p:sp>
        <p:nvSpPr>
          <p:cNvPr id="243763" name="Utah">
            <a:extLst>
              <a:ext uri="{FF2B5EF4-FFF2-40B4-BE49-F238E27FC236}">
                <a16:creationId xmlns:a16="http://schemas.microsoft.com/office/drawing/2014/main" id="{1871806D-3D64-43A3-9FD6-5AEBED703F70}"/>
              </a:ext>
              <a:ext uri="{C183D7F6-B498-43B3-948B-1728B52AA6E4}">
                <adec:decorative xmlns:adec="http://schemas.microsoft.com/office/drawing/2017/decorative" val="1"/>
              </a:ext>
            </a:extLst>
          </p:cNvPr>
          <p:cNvSpPr>
            <a:spLocks noChangeAspect="1"/>
          </p:cNvSpPr>
          <p:nvPr/>
        </p:nvSpPr>
        <p:spPr bwMode="auto">
          <a:xfrm>
            <a:off x="2698750" y="2601913"/>
            <a:ext cx="690563" cy="854075"/>
          </a:xfrm>
          <a:custGeom>
            <a:avLst/>
            <a:gdLst>
              <a:gd name="T0" fmla="*/ 0 w 88"/>
              <a:gd name="T1" fmla="*/ 2147483646 h 110"/>
              <a:gd name="T2" fmla="*/ 2147483646 w 88"/>
              <a:gd name="T3" fmla="*/ 0 h 110"/>
              <a:gd name="T4" fmla="*/ 2147483646 w 88"/>
              <a:gd name="T5" fmla="*/ 2147483646 h 110"/>
              <a:gd name="T6" fmla="*/ 2147483646 w 88"/>
              <a:gd name="T7" fmla="*/ 2147483646 h 110"/>
              <a:gd name="T8" fmla="*/ 2147483646 w 88"/>
              <a:gd name="T9" fmla="*/ 2147483646 h 110"/>
              <a:gd name="T10" fmla="*/ 2147483646 w 88"/>
              <a:gd name="T11" fmla="*/ 2147483646 h 110"/>
              <a:gd name="T12" fmla="*/ 0 w 88"/>
              <a:gd name="T13" fmla="*/ 2147483646 h 110"/>
              <a:gd name="T14" fmla="*/ 0 60000 65536"/>
              <a:gd name="T15" fmla="*/ 0 60000 65536"/>
              <a:gd name="T16" fmla="*/ 0 60000 65536"/>
              <a:gd name="T17" fmla="*/ 0 60000 65536"/>
              <a:gd name="T18" fmla="*/ 0 60000 65536"/>
              <a:gd name="T19" fmla="*/ 0 60000 65536"/>
              <a:gd name="T20" fmla="*/ 0 60000 65536"/>
              <a:gd name="T21" fmla="*/ 0 w 88"/>
              <a:gd name="T22" fmla="*/ 0 h 110"/>
              <a:gd name="T23" fmla="*/ 88 w 88"/>
              <a:gd name="T24" fmla="*/ 110 h 11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88" h="110">
                <a:moveTo>
                  <a:pt x="0" y="97"/>
                </a:moveTo>
                <a:lnTo>
                  <a:pt x="19" y="0"/>
                </a:lnTo>
                <a:lnTo>
                  <a:pt x="62" y="8"/>
                </a:lnTo>
                <a:lnTo>
                  <a:pt x="59" y="27"/>
                </a:lnTo>
                <a:lnTo>
                  <a:pt x="88" y="32"/>
                </a:lnTo>
                <a:lnTo>
                  <a:pt x="77" y="110"/>
                </a:lnTo>
                <a:lnTo>
                  <a:pt x="0" y="97"/>
                </a:lnTo>
                <a:close/>
              </a:path>
            </a:pathLst>
          </a:custGeom>
          <a:solidFill>
            <a:srgbClr val="BDC9E1"/>
          </a:solidFill>
          <a:ln w="15875">
            <a:solidFill>
              <a:srgbClr val="003F48"/>
            </a:solidFill>
            <a:prstDash val="solid"/>
            <a:round/>
            <a:headEnd/>
            <a:tailEnd/>
          </a:ln>
        </p:spPr>
        <p:txBody>
          <a:bodyPr/>
          <a:lstStyle/>
          <a:p>
            <a:endParaRPr lang="en-US"/>
          </a:p>
        </p:txBody>
      </p:sp>
      <p:sp>
        <p:nvSpPr>
          <p:cNvPr id="243764" name="Vermont">
            <a:extLst>
              <a:ext uri="{FF2B5EF4-FFF2-40B4-BE49-F238E27FC236}">
                <a16:creationId xmlns:a16="http://schemas.microsoft.com/office/drawing/2014/main" id="{9E245092-059F-4F1A-A7B7-6CCA3145D328}"/>
              </a:ext>
              <a:ext uri="{C183D7F6-B498-43B3-948B-1728B52AA6E4}">
                <adec:decorative xmlns:adec="http://schemas.microsoft.com/office/drawing/2017/decorative" val="1"/>
              </a:ext>
            </a:extLst>
          </p:cNvPr>
          <p:cNvSpPr>
            <a:spLocks noChangeAspect="1"/>
          </p:cNvSpPr>
          <p:nvPr/>
        </p:nvSpPr>
        <p:spPr bwMode="auto">
          <a:xfrm>
            <a:off x="7350125" y="2017713"/>
            <a:ext cx="196850" cy="382587"/>
          </a:xfrm>
          <a:custGeom>
            <a:avLst/>
            <a:gdLst>
              <a:gd name="T0" fmla="*/ 0 w 25"/>
              <a:gd name="T1" fmla="*/ 2147483646 h 49"/>
              <a:gd name="T2" fmla="*/ 2147483646 w 25"/>
              <a:gd name="T3" fmla="*/ 2147483646 h 49"/>
              <a:gd name="T4" fmla="*/ 2147483646 w 25"/>
              <a:gd name="T5" fmla="*/ 2147483646 h 49"/>
              <a:gd name="T6" fmla="*/ 2147483646 w 25"/>
              <a:gd name="T7" fmla="*/ 2147483646 h 49"/>
              <a:gd name="T8" fmla="*/ 2147483646 w 25"/>
              <a:gd name="T9" fmla="*/ 2147483646 h 49"/>
              <a:gd name="T10" fmla="*/ 2147483646 w 25"/>
              <a:gd name="T11" fmla="*/ 2147483646 h 49"/>
              <a:gd name="T12" fmla="*/ 2147483646 w 25"/>
              <a:gd name="T13" fmla="*/ 2147483646 h 49"/>
              <a:gd name="T14" fmla="*/ 2147483646 w 25"/>
              <a:gd name="T15" fmla="*/ 2147483646 h 49"/>
              <a:gd name="T16" fmla="*/ 2147483646 w 25"/>
              <a:gd name="T17" fmla="*/ 2147483646 h 49"/>
              <a:gd name="T18" fmla="*/ 2147483646 w 25"/>
              <a:gd name="T19" fmla="*/ 0 h 49"/>
              <a:gd name="T20" fmla="*/ 0 w 25"/>
              <a:gd name="T21" fmla="*/ 2147483646 h 49"/>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5"/>
              <a:gd name="T34" fmla="*/ 0 h 49"/>
              <a:gd name="T35" fmla="*/ 25 w 25"/>
              <a:gd name="T36" fmla="*/ 49 h 49"/>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5" h="49">
                <a:moveTo>
                  <a:pt x="0" y="6"/>
                </a:moveTo>
                <a:lnTo>
                  <a:pt x="3" y="20"/>
                </a:lnTo>
                <a:lnTo>
                  <a:pt x="4" y="29"/>
                </a:lnTo>
                <a:lnTo>
                  <a:pt x="8" y="38"/>
                </a:lnTo>
                <a:lnTo>
                  <a:pt x="11" y="49"/>
                </a:lnTo>
                <a:lnTo>
                  <a:pt x="22" y="47"/>
                </a:lnTo>
                <a:lnTo>
                  <a:pt x="20" y="30"/>
                </a:lnTo>
                <a:lnTo>
                  <a:pt x="21" y="18"/>
                </a:lnTo>
                <a:lnTo>
                  <a:pt x="24" y="12"/>
                </a:lnTo>
                <a:lnTo>
                  <a:pt x="25" y="0"/>
                </a:lnTo>
                <a:lnTo>
                  <a:pt x="0" y="6"/>
                </a:lnTo>
                <a:close/>
              </a:path>
            </a:pathLst>
          </a:custGeom>
          <a:solidFill>
            <a:srgbClr val="67A9CF"/>
          </a:solidFill>
          <a:ln w="15875">
            <a:solidFill>
              <a:srgbClr val="003F48"/>
            </a:solidFill>
            <a:prstDash val="solid"/>
            <a:round/>
            <a:headEnd/>
            <a:tailEnd/>
          </a:ln>
        </p:spPr>
        <p:txBody>
          <a:bodyPr/>
          <a:lstStyle/>
          <a:p>
            <a:endParaRPr lang="en-US"/>
          </a:p>
        </p:txBody>
      </p:sp>
      <p:sp>
        <p:nvSpPr>
          <p:cNvPr id="243765" name="West Virginia">
            <a:extLst>
              <a:ext uri="{FF2B5EF4-FFF2-40B4-BE49-F238E27FC236}">
                <a16:creationId xmlns:a16="http://schemas.microsoft.com/office/drawing/2014/main" id="{9B7A0E40-E8A6-497F-A6A8-B5D21EA312BD}"/>
              </a:ext>
              <a:ext uri="{C183D7F6-B498-43B3-948B-1728B52AA6E4}">
                <adec:decorative xmlns:adec="http://schemas.microsoft.com/office/drawing/2017/decorative" val="1"/>
              </a:ext>
            </a:extLst>
          </p:cNvPr>
          <p:cNvSpPr>
            <a:spLocks noChangeAspect="1"/>
          </p:cNvSpPr>
          <p:nvPr/>
        </p:nvSpPr>
        <p:spPr bwMode="auto">
          <a:xfrm>
            <a:off x="6497638" y="2871788"/>
            <a:ext cx="549275" cy="546100"/>
          </a:xfrm>
          <a:custGeom>
            <a:avLst/>
            <a:gdLst>
              <a:gd name="T0" fmla="*/ 0 w 70"/>
              <a:gd name="T1" fmla="*/ 2147483646 h 70"/>
              <a:gd name="T2" fmla="*/ 2147483646 w 70"/>
              <a:gd name="T3" fmla="*/ 2147483646 h 70"/>
              <a:gd name="T4" fmla="*/ 2147483646 w 70"/>
              <a:gd name="T5" fmla="*/ 2147483646 h 70"/>
              <a:gd name="T6" fmla="*/ 2147483646 w 70"/>
              <a:gd name="T7" fmla="*/ 2147483646 h 70"/>
              <a:gd name="T8" fmla="*/ 2147483646 w 70"/>
              <a:gd name="T9" fmla="*/ 2147483646 h 70"/>
              <a:gd name="T10" fmla="*/ 2147483646 w 70"/>
              <a:gd name="T11" fmla="*/ 2147483646 h 70"/>
              <a:gd name="T12" fmla="*/ 2147483646 w 70"/>
              <a:gd name="T13" fmla="*/ 2147483646 h 70"/>
              <a:gd name="T14" fmla="*/ 2147483646 w 70"/>
              <a:gd name="T15" fmla="*/ 2147483646 h 70"/>
              <a:gd name="T16" fmla="*/ 2147483646 w 70"/>
              <a:gd name="T17" fmla="*/ 2147483646 h 70"/>
              <a:gd name="T18" fmla="*/ 2147483646 w 70"/>
              <a:gd name="T19" fmla="*/ 2147483646 h 70"/>
              <a:gd name="T20" fmla="*/ 2147483646 w 70"/>
              <a:gd name="T21" fmla="*/ 2147483646 h 70"/>
              <a:gd name="T22" fmla="*/ 2147483646 w 70"/>
              <a:gd name="T23" fmla="*/ 2147483646 h 70"/>
              <a:gd name="T24" fmla="*/ 2147483646 w 70"/>
              <a:gd name="T25" fmla="*/ 2147483646 h 70"/>
              <a:gd name="T26" fmla="*/ 2147483646 w 70"/>
              <a:gd name="T27" fmla="*/ 2147483646 h 70"/>
              <a:gd name="T28" fmla="*/ 2147483646 w 70"/>
              <a:gd name="T29" fmla="*/ 2147483646 h 70"/>
              <a:gd name="T30" fmla="*/ 2147483646 w 70"/>
              <a:gd name="T31" fmla="*/ 2147483646 h 70"/>
              <a:gd name="T32" fmla="*/ 2147483646 w 70"/>
              <a:gd name="T33" fmla="*/ 2147483646 h 70"/>
              <a:gd name="T34" fmla="*/ 2147483646 w 70"/>
              <a:gd name="T35" fmla="*/ 2147483646 h 70"/>
              <a:gd name="T36" fmla="*/ 2147483646 w 70"/>
              <a:gd name="T37" fmla="*/ 2147483646 h 70"/>
              <a:gd name="T38" fmla="*/ 2147483646 w 70"/>
              <a:gd name="T39" fmla="*/ 2147483646 h 70"/>
              <a:gd name="T40" fmla="*/ 2147483646 w 70"/>
              <a:gd name="T41" fmla="*/ 2147483646 h 70"/>
              <a:gd name="T42" fmla="*/ 2147483646 w 70"/>
              <a:gd name="T43" fmla="*/ 2147483646 h 70"/>
              <a:gd name="T44" fmla="*/ 2147483646 w 70"/>
              <a:gd name="T45" fmla="*/ 2147483646 h 70"/>
              <a:gd name="T46" fmla="*/ 2147483646 w 70"/>
              <a:gd name="T47" fmla="*/ 2147483646 h 70"/>
              <a:gd name="T48" fmla="*/ 2147483646 w 70"/>
              <a:gd name="T49" fmla="*/ 2147483646 h 70"/>
              <a:gd name="T50" fmla="*/ 2147483646 w 70"/>
              <a:gd name="T51" fmla="*/ 2147483646 h 70"/>
              <a:gd name="T52" fmla="*/ 2147483646 w 70"/>
              <a:gd name="T53" fmla="*/ 2147483646 h 70"/>
              <a:gd name="T54" fmla="*/ 2147483646 w 70"/>
              <a:gd name="T55" fmla="*/ 2147483646 h 70"/>
              <a:gd name="T56" fmla="*/ 2147483646 w 70"/>
              <a:gd name="T57" fmla="*/ 2147483646 h 70"/>
              <a:gd name="T58" fmla="*/ 2147483646 w 70"/>
              <a:gd name="T59" fmla="*/ 0 h 70"/>
              <a:gd name="T60" fmla="*/ 2147483646 w 70"/>
              <a:gd name="T61" fmla="*/ 2147483646 h 70"/>
              <a:gd name="T62" fmla="*/ 2147483646 w 70"/>
              <a:gd name="T63" fmla="*/ 2147483646 h 70"/>
              <a:gd name="T64" fmla="*/ 2147483646 w 70"/>
              <a:gd name="T65" fmla="*/ 2147483646 h 70"/>
              <a:gd name="T66" fmla="*/ 2147483646 w 70"/>
              <a:gd name="T67" fmla="*/ 2147483646 h 70"/>
              <a:gd name="T68" fmla="*/ 2147483646 w 70"/>
              <a:gd name="T69" fmla="*/ 2147483646 h 70"/>
              <a:gd name="T70" fmla="*/ 2147483646 w 70"/>
              <a:gd name="T71" fmla="*/ 2147483646 h 70"/>
              <a:gd name="T72" fmla="*/ 2147483646 w 70"/>
              <a:gd name="T73" fmla="*/ 2147483646 h 70"/>
              <a:gd name="T74" fmla="*/ 2147483646 w 70"/>
              <a:gd name="T75" fmla="*/ 2147483646 h 70"/>
              <a:gd name="T76" fmla="*/ 0 w 70"/>
              <a:gd name="T77" fmla="*/ 2147483646 h 70"/>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70"/>
              <a:gd name="T118" fmla="*/ 0 h 70"/>
              <a:gd name="T119" fmla="*/ 70 w 70"/>
              <a:gd name="T120" fmla="*/ 70 h 70"/>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70" h="70">
                <a:moveTo>
                  <a:pt x="0" y="48"/>
                </a:moveTo>
                <a:lnTo>
                  <a:pt x="3" y="58"/>
                </a:lnTo>
                <a:lnTo>
                  <a:pt x="6" y="61"/>
                </a:lnTo>
                <a:lnTo>
                  <a:pt x="12" y="65"/>
                </a:lnTo>
                <a:lnTo>
                  <a:pt x="16" y="70"/>
                </a:lnTo>
                <a:lnTo>
                  <a:pt x="22" y="67"/>
                </a:lnTo>
                <a:lnTo>
                  <a:pt x="24" y="69"/>
                </a:lnTo>
                <a:lnTo>
                  <a:pt x="27" y="67"/>
                </a:lnTo>
                <a:lnTo>
                  <a:pt x="29" y="64"/>
                </a:lnTo>
                <a:lnTo>
                  <a:pt x="35" y="63"/>
                </a:lnTo>
                <a:lnTo>
                  <a:pt x="39" y="59"/>
                </a:lnTo>
                <a:lnTo>
                  <a:pt x="37" y="58"/>
                </a:lnTo>
                <a:lnTo>
                  <a:pt x="43" y="45"/>
                </a:lnTo>
                <a:lnTo>
                  <a:pt x="44" y="39"/>
                </a:lnTo>
                <a:lnTo>
                  <a:pt x="49" y="41"/>
                </a:lnTo>
                <a:lnTo>
                  <a:pt x="52" y="34"/>
                </a:lnTo>
                <a:lnTo>
                  <a:pt x="55" y="33"/>
                </a:lnTo>
                <a:lnTo>
                  <a:pt x="59" y="26"/>
                </a:lnTo>
                <a:lnTo>
                  <a:pt x="60" y="18"/>
                </a:lnTo>
                <a:lnTo>
                  <a:pt x="69" y="23"/>
                </a:lnTo>
                <a:lnTo>
                  <a:pt x="70" y="19"/>
                </a:lnTo>
                <a:lnTo>
                  <a:pt x="68" y="16"/>
                </a:lnTo>
                <a:lnTo>
                  <a:pt x="64" y="14"/>
                </a:lnTo>
                <a:lnTo>
                  <a:pt x="59" y="15"/>
                </a:lnTo>
                <a:lnTo>
                  <a:pt x="58" y="18"/>
                </a:lnTo>
                <a:lnTo>
                  <a:pt x="49" y="20"/>
                </a:lnTo>
                <a:lnTo>
                  <a:pt x="44" y="26"/>
                </a:lnTo>
                <a:lnTo>
                  <a:pt x="43" y="16"/>
                </a:lnTo>
                <a:lnTo>
                  <a:pt x="27" y="19"/>
                </a:lnTo>
                <a:lnTo>
                  <a:pt x="24" y="0"/>
                </a:lnTo>
                <a:lnTo>
                  <a:pt x="22" y="2"/>
                </a:lnTo>
                <a:lnTo>
                  <a:pt x="23" y="6"/>
                </a:lnTo>
                <a:lnTo>
                  <a:pt x="22" y="21"/>
                </a:lnTo>
                <a:lnTo>
                  <a:pt x="19" y="25"/>
                </a:lnTo>
                <a:lnTo>
                  <a:pt x="11" y="31"/>
                </a:lnTo>
                <a:lnTo>
                  <a:pt x="9" y="38"/>
                </a:lnTo>
                <a:lnTo>
                  <a:pt x="6" y="36"/>
                </a:lnTo>
                <a:lnTo>
                  <a:pt x="5" y="44"/>
                </a:lnTo>
                <a:lnTo>
                  <a:pt x="0" y="48"/>
                </a:lnTo>
                <a:close/>
              </a:path>
            </a:pathLst>
          </a:custGeom>
          <a:solidFill>
            <a:srgbClr val="67A9CF"/>
          </a:solidFill>
          <a:ln w="15875">
            <a:solidFill>
              <a:srgbClr val="003F48"/>
            </a:solidFill>
            <a:prstDash val="solid"/>
            <a:round/>
            <a:headEnd/>
            <a:tailEnd/>
          </a:ln>
        </p:spPr>
        <p:txBody>
          <a:bodyPr/>
          <a:lstStyle/>
          <a:p>
            <a:endParaRPr lang="en-US"/>
          </a:p>
        </p:txBody>
      </p:sp>
      <p:sp>
        <p:nvSpPr>
          <p:cNvPr id="243766" name="Wisconsin">
            <a:extLst>
              <a:ext uri="{FF2B5EF4-FFF2-40B4-BE49-F238E27FC236}">
                <a16:creationId xmlns:a16="http://schemas.microsoft.com/office/drawing/2014/main" id="{8C4F477E-068C-47C1-BA4A-00B6F76BE516}"/>
              </a:ext>
              <a:ext uri="{C183D7F6-B498-43B3-948B-1728B52AA6E4}">
                <adec:decorative xmlns:adec="http://schemas.microsoft.com/office/drawing/2017/decorative" val="1"/>
              </a:ext>
            </a:extLst>
          </p:cNvPr>
          <p:cNvSpPr>
            <a:spLocks noChangeAspect="1"/>
          </p:cNvSpPr>
          <p:nvPr/>
        </p:nvSpPr>
        <p:spPr bwMode="auto">
          <a:xfrm>
            <a:off x="5233988" y="2043113"/>
            <a:ext cx="642937" cy="666750"/>
          </a:xfrm>
          <a:custGeom>
            <a:avLst/>
            <a:gdLst>
              <a:gd name="T0" fmla="*/ 0 w 82"/>
              <a:gd name="T1" fmla="*/ 2147483646 h 86"/>
              <a:gd name="T2" fmla="*/ 2147483646 w 82"/>
              <a:gd name="T3" fmla="*/ 2147483646 h 86"/>
              <a:gd name="T4" fmla="*/ 2147483646 w 82"/>
              <a:gd name="T5" fmla="*/ 2147483646 h 86"/>
              <a:gd name="T6" fmla="*/ 2147483646 w 82"/>
              <a:gd name="T7" fmla="*/ 2147483646 h 86"/>
              <a:gd name="T8" fmla="*/ 2147483646 w 82"/>
              <a:gd name="T9" fmla="*/ 2147483646 h 86"/>
              <a:gd name="T10" fmla="*/ 2147483646 w 82"/>
              <a:gd name="T11" fmla="*/ 2147483646 h 86"/>
              <a:gd name="T12" fmla="*/ 2147483646 w 82"/>
              <a:gd name="T13" fmla="*/ 2147483646 h 86"/>
              <a:gd name="T14" fmla="*/ 2147483646 w 82"/>
              <a:gd name="T15" fmla="*/ 2147483646 h 86"/>
              <a:gd name="T16" fmla="*/ 2147483646 w 82"/>
              <a:gd name="T17" fmla="*/ 2147483646 h 86"/>
              <a:gd name="T18" fmla="*/ 2147483646 w 82"/>
              <a:gd name="T19" fmla="*/ 2147483646 h 86"/>
              <a:gd name="T20" fmla="*/ 2147483646 w 82"/>
              <a:gd name="T21" fmla="*/ 2147483646 h 86"/>
              <a:gd name="T22" fmla="*/ 2147483646 w 82"/>
              <a:gd name="T23" fmla="*/ 2147483646 h 86"/>
              <a:gd name="T24" fmla="*/ 2147483646 w 82"/>
              <a:gd name="T25" fmla="*/ 2147483646 h 86"/>
              <a:gd name="T26" fmla="*/ 2147483646 w 82"/>
              <a:gd name="T27" fmla="*/ 2147483646 h 86"/>
              <a:gd name="T28" fmla="*/ 2147483646 w 82"/>
              <a:gd name="T29" fmla="*/ 2147483646 h 86"/>
              <a:gd name="T30" fmla="*/ 2147483646 w 82"/>
              <a:gd name="T31" fmla="*/ 2147483646 h 86"/>
              <a:gd name="T32" fmla="*/ 2147483646 w 82"/>
              <a:gd name="T33" fmla="*/ 2147483646 h 86"/>
              <a:gd name="T34" fmla="*/ 2147483646 w 82"/>
              <a:gd name="T35" fmla="*/ 2147483646 h 86"/>
              <a:gd name="T36" fmla="*/ 2147483646 w 82"/>
              <a:gd name="T37" fmla="*/ 2147483646 h 86"/>
              <a:gd name="T38" fmla="*/ 2147483646 w 82"/>
              <a:gd name="T39" fmla="*/ 2147483646 h 86"/>
              <a:gd name="T40" fmla="*/ 2147483646 w 82"/>
              <a:gd name="T41" fmla="*/ 2147483646 h 86"/>
              <a:gd name="T42" fmla="*/ 2147483646 w 82"/>
              <a:gd name="T43" fmla="*/ 2147483646 h 86"/>
              <a:gd name="T44" fmla="*/ 2147483646 w 82"/>
              <a:gd name="T45" fmla="*/ 2147483646 h 86"/>
              <a:gd name="T46" fmla="*/ 2147483646 w 82"/>
              <a:gd name="T47" fmla="*/ 2147483646 h 86"/>
              <a:gd name="T48" fmla="*/ 2147483646 w 82"/>
              <a:gd name="T49" fmla="*/ 2147483646 h 86"/>
              <a:gd name="T50" fmla="*/ 2147483646 w 82"/>
              <a:gd name="T51" fmla="*/ 2147483646 h 86"/>
              <a:gd name="T52" fmla="*/ 2147483646 w 82"/>
              <a:gd name="T53" fmla="*/ 2147483646 h 86"/>
              <a:gd name="T54" fmla="*/ 2147483646 w 82"/>
              <a:gd name="T55" fmla="*/ 2147483646 h 86"/>
              <a:gd name="T56" fmla="*/ 2147483646 w 82"/>
              <a:gd name="T57" fmla="*/ 2147483646 h 86"/>
              <a:gd name="T58" fmla="*/ 2147483646 w 82"/>
              <a:gd name="T59" fmla="*/ 2147483646 h 86"/>
              <a:gd name="T60" fmla="*/ 2147483646 w 82"/>
              <a:gd name="T61" fmla="*/ 2147483646 h 86"/>
              <a:gd name="T62" fmla="*/ 2147483646 w 82"/>
              <a:gd name="T63" fmla="*/ 2147483646 h 86"/>
              <a:gd name="T64" fmla="*/ 2147483646 w 82"/>
              <a:gd name="T65" fmla="*/ 2147483646 h 86"/>
              <a:gd name="T66" fmla="*/ 2147483646 w 82"/>
              <a:gd name="T67" fmla="*/ 2147483646 h 86"/>
              <a:gd name="T68" fmla="*/ 2147483646 w 82"/>
              <a:gd name="T69" fmla="*/ 2147483646 h 86"/>
              <a:gd name="T70" fmla="*/ 2147483646 w 82"/>
              <a:gd name="T71" fmla="*/ 2147483646 h 86"/>
              <a:gd name="T72" fmla="*/ 2147483646 w 82"/>
              <a:gd name="T73" fmla="*/ 2147483646 h 86"/>
              <a:gd name="T74" fmla="*/ 2147483646 w 82"/>
              <a:gd name="T75" fmla="*/ 2147483646 h 86"/>
              <a:gd name="T76" fmla="*/ 2147483646 w 82"/>
              <a:gd name="T77" fmla="*/ 2147483646 h 86"/>
              <a:gd name="T78" fmla="*/ 2147483646 w 82"/>
              <a:gd name="T79" fmla="*/ 0 h 86"/>
              <a:gd name="T80" fmla="*/ 2147483646 w 82"/>
              <a:gd name="T81" fmla="*/ 0 h 86"/>
              <a:gd name="T82" fmla="*/ 2147483646 w 82"/>
              <a:gd name="T83" fmla="*/ 2147483646 h 86"/>
              <a:gd name="T84" fmla="*/ 2147483646 w 82"/>
              <a:gd name="T85" fmla="*/ 2147483646 h 86"/>
              <a:gd name="T86" fmla="*/ 2147483646 w 82"/>
              <a:gd name="T87" fmla="*/ 2147483646 h 86"/>
              <a:gd name="T88" fmla="*/ 2147483646 w 82"/>
              <a:gd name="T89" fmla="*/ 2147483646 h 86"/>
              <a:gd name="T90" fmla="*/ 2147483646 w 82"/>
              <a:gd name="T91" fmla="*/ 2147483646 h 86"/>
              <a:gd name="T92" fmla="*/ 2147483646 w 82"/>
              <a:gd name="T93" fmla="*/ 2147483646 h 86"/>
              <a:gd name="T94" fmla="*/ 2147483646 w 82"/>
              <a:gd name="T95" fmla="*/ 2147483646 h 86"/>
              <a:gd name="T96" fmla="*/ 2147483646 w 82"/>
              <a:gd name="T97" fmla="*/ 2147483646 h 86"/>
              <a:gd name="T98" fmla="*/ 0 w 82"/>
              <a:gd name="T99" fmla="*/ 2147483646 h 8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82"/>
              <a:gd name="T151" fmla="*/ 0 h 86"/>
              <a:gd name="T152" fmla="*/ 82 w 82"/>
              <a:gd name="T153" fmla="*/ 86 h 86"/>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82" h="86">
                <a:moveTo>
                  <a:pt x="0" y="26"/>
                </a:moveTo>
                <a:lnTo>
                  <a:pt x="2" y="33"/>
                </a:lnTo>
                <a:lnTo>
                  <a:pt x="2" y="43"/>
                </a:lnTo>
                <a:lnTo>
                  <a:pt x="12" y="49"/>
                </a:lnTo>
                <a:lnTo>
                  <a:pt x="16" y="54"/>
                </a:lnTo>
                <a:lnTo>
                  <a:pt x="22" y="58"/>
                </a:lnTo>
                <a:lnTo>
                  <a:pt x="24" y="60"/>
                </a:lnTo>
                <a:lnTo>
                  <a:pt x="25" y="67"/>
                </a:lnTo>
                <a:lnTo>
                  <a:pt x="27" y="77"/>
                </a:lnTo>
                <a:lnTo>
                  <a:pt x="35" y="86"/>
                </a:lnTo>
                <a:lnTo>
                  <a:pt x="75" y="84"/>
                </a:lnTo>
                <a:lnTo>
                  <a:pt x="73" y="70"/>
                </a:lnTo>
                <a:lnTo>
                  <a:pt x="74" y="57"/>
                </a:lnTo>
                <a:lnTo>
                  <a:pt x="77" y="50"/>
                </a:lnTo>
                <a:lnTo>
                  <a:pt x="77" y="45"/>
                </a:lnTo>
                <a:lnTo>
                  <a:pt x="82" y="32"/>
                </a:lnTo>
                <a:lnTo>
                  <a:pt x="82" y="29"/>
                </a:lnTo>
                <a:lnTo>
                  <a:pt x="81" y="28"/>
                </a:lnTo>
                <a:lnTo>
                  <a:pt x="79" y="31"/>
                </a:lnTo>
                <a:lnTo>
                  <a:pt x="77" y="37"/>
                </a:lnTo>
                <a:lnTo>
                  <a:pt x="74" y="38"/>
                </a:lnTo>
                <a:lnTo>
                  <a:pt x="72" y="42"/>
                </a:lnTo>
                <a:lnTo>
                  <a:pt x="69" y="44"/>
                </a:lnTo>
                <a:lnTo>
                  <a:pt x="69" y="40"/>
                </a:lnTo>
                <a:lnTo>
                  <a:pt x="71" y="36"/>
                </a:lnTo>
                <a:lnTo>
                  <a:pt x="74" y="34"/>
                </a:lnTo>
                <a:lnTo>
                  <a:pt x="74" y="33"/>
                </a:lnTo>
                <a:lnTo>
                  <a:pt x="70" y="21"/>
                </a:lnTo>
                <a:lnTo>
                  <a:pt x="66" y="20"/>
                </a:lnTo>
                <a:lnTo>
                  <a:pt x="65" y="17"/>
                </a:lnTo>
                <a:lnTo>
                  <a:pt x="58" y="16"/>
                </a:lnTo>
                <a:lnTo>
                  <a:pt x="40" y="12"/>
                </a:lnTo>
                <a:lnTo>
                  <a:pt x="33" y="7"/>
                </a:lnTo>
                <a:lnTo>
                  <a:pt x="29" y="5"/>
                </a:lnTo>
                <a:lnTo>
                  <a:pt x="27" y="7"/>
                </a:lnTo>
                <a:lnTo>
                  <a:pt x="26" y="6"/>
                </a:lnTo>
                <a:lnTo>
                  <a:pt x="28" y="5"/>
                </a:lnTo>
                <a:lnTo>
                  <a:pt x="28" y="3"/>
                </a:lnTo>
                <a:lnTo>
                  <a:pt x="28" y="2"/>
                </a:lnTo>
                <a:lnTo>
                  <a:pt x="28" y="0"/>
                </a:lnTo>
                <a:lnTo>
                  <a:pt x="18" y="4"/>
                </a:lnTo>
                <a:lnTo>
                  <a:pt x="14" y="5"/>
                </a:lnTo>
                <a:lnTo>
                  <a:pt x="13" y="6"/>
                </a:lnTo>
                <a:lnTo>
                  <a:pt x="10" y="4"/>
                </a:lnTo>
                <a:lnTo>
                  <a:pt x="10" y="5"/>
                </a:lnTo>
                <a:lnTo>
                  <a:pt x="10" y="4"/>
                </a:lnTo>
                <a:lnTo>
                  <a:pt x="7" y="6"/>
                </a:lnTo>
                <a:lnTo>
                  <a:pt x="8" y="16"/>
                </a:lnTo>
                <a:lnTo>
                  <a:pt x="0" y="26"/>
                </a:lnTo>
                <a:close/>
              </a:path>
            </a:pathLst>
          </a:custGeom>
          <a:solidFill>
            <a:srgbClr val="67A9CF"/>
          </a:solidFill>
          <a:ln w="15875">
            <a:solidFill>
              <a:srgbClr val="003F48"/>
            </a:solidFill>
            <a:prstDash val="solid"/>
            <a:round/>
            <a:headEnd/>
            <a:tailEnd/>
          </a:ln>
        </p:spPr>
        <p:txBody>
          <a:bodyPr/>
          <a:lstStyle/>
          <a:p>
            <a:endParaRPr lang="en-US"/>
          </a:p>
        </p:txBody>
      </p:sp>
      <p:sp>
        <p:nvSpPr>
          <p:cNvPr id="243767" name="Wyoming">
            <a:extLst>
              <a:ext uri="{FF2B5EF4-FFF2-40B4-BE49-F238E27FC236}">
                <a16:creationId xmlns:a16="http://schemas.microsoft.com/office/drawing/2014/main" id="{B3D0B817-F123-446D-A55E-5B6D9E4AEA62}"/>
              </a:ext>
              <a:ext uri="{C183D7F6-B498-43B3-948B-1728B52AA6E4}">
                <adec:decorative xmlns:adec="http://schemas.microsoft.com/office/drawing/2017/decorative" val="1"/>
              </a:ext>
            </a:extLst>
          </p:cNvPr>
          <p:cNvSpPr>
            <a:spLocks noChangeAspect="1"/>
          </p:cNvSpPr>
          <p:nvPr/>
        </p:nvSpPr>
        <p:spPr bwMode="auto">
          <a:xfrm>
            <a:off x="3160713" y="2212975"/>
            <a:ext cx="866775" cy="698500"/>
          </a:xfrm>
          <a:custGeom>
            <a:avLst/>
            <a:gdLst>
              <a:gd name="T0" fmla="*/ 0 w 110"/>
              <a:gd name="T1" fmla="*/ 2147483646 h 90"/>
              <a:gd name="T2" fmla="*/ 2147483646 w 110"/>
              <a:gd name="T3" fmla="*/ 2147483646 h 90"/>
              <a:gd name="T4" fmla="*/ 2147483646 w 110"/>
              <a:gd name="T5" fmla="*/ 2147483646 h 90"/>
              <a:gd name="T6" fmla="*/ 2147483646 w 110"/>
              <a:gd name="T7" fmla="*/ 0 h 90"/>
              <a:gd name="T8" fmla="*/ 2147483646 w 110"/>
              <a:gd name="T9" fmla="*/ 2147483646 h 90"/>
              <a:gd name="T10" fmla="*/ 2147483646 w 110"/>
              <a:gd name="T11" fmla="*/ 2147483646 h 90"/>
              <a:gd name="T12" fmla="*/ 2147483646 w 110"/>
              <a:gd name="T13" fmla="*/ 2147483646 h 90"/>
              <a:gd name="T14" fmla="*/ 2147483646 w 110"/>
              <a:gd name="T15" fmla="*/ 2147483646 h 90"/>
              <a:gd name="T16" fmla="*/ 2147483646 w 110"/>
              <a:gd name="T17" fmla="*/ 2147483646 h 90"/>
              <a:gd name="T18" fmla="*/ 0 w 110"/>
              <a:gd name="T19" fmla="*/ 2147483646 h 9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10"/>
              <a:gd name="T31" fmla="*/ 0 h 90"/>
              <a:gd name="T32" fmla="*/ 110 w 110"/>
              <a:gd name="T33" fmla="*/ 90 h 90"/>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10" h="90">
                <a:moveTo>
                  <a:pt x="0" y="77"/>
                </a:moveTo>
                <a:lnTo>
                  <a:pt x="3" y="58"/>
                </a:lnTo>
                <a:lnTo>
                  <a:pt x="11" y="9"/>
                </a:lnTo>
                <a:lnTo>
                  <a:pt x="13" y="0"/>
                </a:lnTo>
                <a:lnTo>
                  <a:pt x="56" y="6"/>
                </a:lnTo>
                <a:lnTo>
                  <a:pt x="110" y="12"/>
                </a:lnTo>
                <a:lnTo>
                  <a:pt x="106" y="51"/>
                </a:lnTo>
                <a:lnTo>
                  <a:pt x="102" y="90"/>
                </a:lnTo>
                <a:lnTo>
                  <a:pt x="29" y="82"/>
                </a:lnTo>
                <a:lnTo>
                  <a:pt x="0" y="77"/>
                </a:lnTo>
                <a:close/>
              </a:path>
            </a:pathLst>
          </a:custGeom>
          <a:solidFill>
            <a:srgbClr val="DCEDC8"/>
          </a:solidFill>
          <a:ln w="15875">
            <a:solidFill>
              <a:srgbClr val="003F48"/>
            </a:solidFill>
            <a:prstDash val="solid"/>
            <a:round/>
            <a:headEnd/>
            <a:tailEnd/>
          </a:ln>
        </p:spPr>
        <p:txBody>
          <a:bodyPr/>
          <a:lstStyle/>
          <a:p>
            <a:endParaRPr lang="en-US"/>
          </a:p>
        </p:txBody>
      </p:sp>
      <p:sp>
        <p:nvSpPr>
          <p:cNvPr id="243768" name="Massachusetts">
            <a:extLst>
              <a:ext uri="{FF2B5EF4-FFF2-40B4-BE49-F238E27FC236}">
                <a16:creationId xmlns:a16="http://schemas.microsoft.com/office/drawing/2014/main" id="{163EA1F6-CAD4-4F46-A4AF-AF1882436E8D}"/>
              </a:ext>
              <a:ext uri="{C183D7F6-B498-43B3-948B-1728B52AA6E4}">
                <adec:decorative xmlns:adec="http://schemas.microsoft.com/office/drawing/2017/decorative" val="1"/>
              </a:ext>
            </a:extLst>
          </p:cNvPr>
          <p:cNvSpPr>
            <a:spLocks noChangeAspect="1"/>
          </p:cNvSpPr>
          <p:nvPr/>
        </p:nvSpPr>
        <p:spPr bwMode="auto">
          <a:xfrm>
            <a:off x="7439025" y="2320925"/>
            <a:ext cx="407988" cy="201613"/>
          </a:xfrm>
          <a:custGeom>
            <a:avLst/>
            <a:gdLst>
              <a:gd name="T0" fmla="*/ 0 w 52"/>
              <a:gd name="T1" fmla="*/ 2147483646 h 26"/>
              <a:gd name="T2" fmla="*/ 0 w 52"/>
              <a:gd name="T3" fmla="*/ 2147483646 h 26"/>
              <a:gd name="T4" fmla="*/ 2147483646 w 52"/>
              <a:gd name="T5" fmla="*/ 2147483646 h 26"/>
              <a:gd name="T6" fmla="*/ 2147483646 w 52"/>
              <a:gd name="T7" fmla="*/ 2147483646 h 26"/>
              <a:gd name="T8" fmla="*/ 2147483646 w 52"/>
              <a:gd name="T9" fmla="*/ 2147483646 h 26"/>
              <a:gd name="T10" fmla="*/ 2147483646 w 52"/>
              <a:gd name="T11" fmla="*/ 2147483646 h 26"/>
              <a:gd name="T12" fmla="*/ 2147483646 w 52"/>
              <a:gd name="T13" fmla="*/ 2147483646 h 26"/>
              <a:gd name="T14" fmla="*/ 2147483646 w 52"/>
              <a:gd name="T15" fmla="*/ 2147483646 h 26"/>
              <a:gd name="T16" fmla="*/ 2147483646 w 52"/>
              <a:gd name="T17" fmla="*/ 2147483646 h 26"/>
              <a:gd name="T18" fmla="*/ 2147483646 w 52"/>
              <a:gd name="T19" fmla="*/ 2147483646 h 26"/>
              <a:gd name="T20" fmla="*/ 2147483646 w 52"/>
              <a:gd name="T21" fmla="*/ 2147483646 h 26"/>
              <a:gd name="T22" fmla="*/ 2147483646 w 52"/>
              <a:gd name="T23" fmla="*/ 2147483646 h 26"/>
              <a:gd name="T24" fmla="*/ 2147483646 w 52"/>
              <a:gd name="T25" fmla="*/ 2147483646 h 26"/>
              <a:gd name="T26" fmla="*/ 2147483646 w 52"/>
              <a:gd name="T27" fmla="*/ 2147483646 h 26"/>
              <a:gd name="T28" fmla="*/ 2147483646 w 52"/>
              <a:gd name="T29" fmla="*/ 2147483646 h 26"/>
              <a:gd name="T30" fmla="*/ 2147483646 w 52"/>
              <a:gd name="T31" fmla="*/ 2147483646 h 26"/>
              <a:gd name="T32" fmla="*/ 2147483646 w 52"/>
              <a:gd name="T33" fmla="*/ 2147483646 h 26"/>
              <a:gd name="T34" fmla="*/ 2147483646 w 52"/>
              <a:gd name="T35" fmla="*/ 2147483646 h 26"/>
              <a:gd name="T36" fmla="*/ 2147483646 w 52"/>
              <a:gd name="T37" fmla="*/ 2147483646 h 26"/>
              <a:gd name="T38" fmla="*/ 2147483646 w 52"/>
              <a:gd name="T39" fmla="*/ 2147483646 h 26"/>
              <a:gd name="T40" fmla="*/ 2147483646 w 52"/>
              <a:gd name="T41" fmla="*/ 2147483646 h 26"/>
              <a:gd name="T42" fmla="*/ 2147483646 w 52"/>
              <a:gd name="T43" fmla="*/ 2147483646 h 26"/>
              <a:gd name="T44" fmla="*/ 2147483646 w 52"/>
              <a:gd name="T45" fmla="*/ 2147483646 h 26"/>
              <a:gd name="T46" fmla="*/ 2147483646 w 52"/>
              <a:gd name="T47" fmla="*/ 2147483646 h 26"/>
              <a:gd name="T48" fmla="*/ 2147483646 w 52"/>
              <a:gd name="T49" fmla="*/ 2147483646 h 26"/>
              <a:gd name="T50" fmla="*/ 2147483646 w 52"/>
              <a:gd name="T51" fmla="*/ 2147483646 h 26"/>
              <a:gd name="T52" fmla="*/ 2147483646 w 52"/>
              <a:gd name="T53" fmla="*/ 2147483646 h 26"/>
              <a:gd name="T54" fmla="*/ 2147483646 w 52"/>
              <a:gd name="T55" fmla="*/ 2147483646 h 26"/>
              <a:gd name="T56" fmla="*/ 2147483646 w 52"/>
              <a:gd name="T57" fmla="*/ 2147483646 h 26"/>
              <a:gd name="T58" fmla="*/ 2147483646 w 52"/>
              <a:gd name="T59" fmla="*/ 2147483646 h 26"/>
              <a:gd name="T60" fmla="*/ 2147483646 w 52"/>
              <a:gd name="T61" fmla="*/ 2147483646 h 26"/>
              <a:gd name="T62" fmla="*/ 2147483646 w 52"/>
              <a:gd name="T63" fmla="*/ 2147483646 h 26"/>
              <a:gd name="T64" fmla="*/ 2147483646 w 52"/>
              <a:gd name="T65" fmla="*/ 2147483646 h 26"/>
              <a:gd name="T66" fmla="*/ 2147483646 w 52"/>
              <a:gd name="T67" fmla="*/ 2147483646 h 26"/>
              <a:gd name="T68" fmla="*/ 2147483646 w 52"/>
              <a:gd name="T69" fmla="*/ 2147483646 h 26"/>
              <a:gd name="T70" fmla="*/ 2147483646 w 52"/>
              <a:gd name="T71" fmla="*/ 2147483646 h 26"/>
              <a:gd name="T72" fmla="*/ 2147483646 w 52"/>
              <a:gd name="T73" fmla="*/ 2147483646 h 26"/>
              <a:gd name="T74" fmla="*/ 2147483646 w 52"/>
              <a:gd name="T75" fmla="*/ 2147483646 h 26"/>
              <a:gd name="T76" fmla="*/ 2147483646 w 52"/>
              <a:gd name="T77" fmla="*/ 2147483646 h 26"/>
              <a:gd name="T78" fmla="*/ 2147483646 w 52"/>
              <a:gd name="T79" fmla="*/ 2147483646 h 26"/>
              <a:gd name="T80" fmla="*/ 2147483646 w 52"/>
              <a:gd name="T81" fmla="*/ 2147483646 h 26"/>
              <a:gd name="T82" fmla="*/ 2147483646 w 52"/>
              <a:gd name="T83" fmla="*/ 2147483646 h 26"/>
              <a:gd name="T84" fmla="*/ 2147483646 w 52"/>
              <a:gd name="T85" fmla="*/ 2147483646 h 26"/>
              <a:gd name="T86" fmla="*/ 2147483646 w 52"/>
              <a:gd name="T87" fmla="*/ 2147483646 h 26"/>
              <a:gd name="T88" fmla="*/ 2147483646 w 52"/>
              <a:gd name="T89" fmla="*/ 0 h 26"/>
              <a:gd name="T90" fmla="*/ 2147483646 w 52"/>
              <a:gd name="T91" fmla="*/ 2147483646 h 26"/>
              <a:gd name="T92" fmla="*/ 2147483646 w 52"/>
              <a:gd name="T93" fmla="*/ 2147483646 h 26"/>
              <a:gd name="T94" fmla="*/ 0 w 52"/>
              <a:gd name="T95" fmla="*/ 2147483646 h 2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52"/>
              <a:gd name="T145" fmla="*/ 0 h 26"/>
              <a:gd name="T146" fmla="*/ 52 w 52"/>
              <a:gd name="T147" fmla="*/ 26 h 26"/>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52" h="26">
                <a:moveTo>
                  <a:pt x="0" y="10"/>
                </a:moveTo>
                <a:lnTo>
                  <a:pt x="0" y="24"/>
                </a:lnTo>
                <a:lnTo>
                  <a:pt x="24" y="19"/>
                </a:lnTo>
                <a:lnTo>
                  <a:pt x="28" y="18"/>
                </a:lnTo>
                <a:lnTo>
                  <a:pt x="30" y="18"/>
                </a:lnTo>
                <a:lnTo>
                  <a:pt x="32" y="22"/>
                </a:lnTo>
                <a:lnTo>
                  <a:pt x="35" y="23"/>
                </a:lnTo>
                <a:lnTo>
                  <a:pt x="36" y="26"/>
                </a:lnTo>
                <a:lnTo>
                  <a:pt x="38" y="26"/>
                </a:lnTo>
                <a:lnTo>
                  <a:pt x="38" y="24"/>
                </a:lnTo>
                <a:lnTo>
                  <a:pt x="40" y="23"/>
                </a:lnTo>
                <a:lnTo>
                  <a:pt x="40" y="21"/>
                </a:lnTo>
                <a:lnTo>
                  <a:pt x="41" y="20"/>
                </a:lnTo>
                <a:lnTo>
                  <a:pt x="42" y="24"/>
                </a:lnTo>
                <a:lnTo>
                  <a:pt x="45" y="23"/>
                </a:lnTo>
                <a:lnTo>
                  <a:pt x="45" y="22"/>
                </a:lnTo>
                <a:lnTo>
                  <a:pt x="48" y="20"/>
                </a:lnTo>
                <a:lnTo>
                  <a:pt x="50" y="19"/>
                </a:lnTo>
                <a:lnTo>
                  <a:pt x="52" y="21"/>
                </a:lnTo>
                <a:lnTo>
                  <a:pt x="51" y="17"/>
                </a:lnTo>
                <a:lnTo>
                  <a:pt x="49" y="13"/>
                </a:lnTo>
                <a:lnTo>
                  <a:pt x="48" y="12"/>
                </a:lnTo>
                <a:lnTo>
                  <a:pt x="46" y="12"/>
                </a:lnTo>
                <a:lnTo>
                  <a:pt x="46" y="13"/>
                </a:lnTo>
                <a:lnTo>
                  <a:pt x="47" y="13"/>
                </a:lnTo>
                <a:lnTo>
                  <a:pt x="48" y="13"/>
                </a:lnTo>
                <a:lnTo>
                  <a:pt x="49" y="14"/>
                </a:lnTo>
                <a:lnTo>
                  <a:pt x="50" y="16"/>
                </a:lnTo>
                <a:lnTo>
                  <a:pt x="49" y="18"/>
                </a:lnTo>
                <a:lnTo>
                  <a:pt x="45" y="20"/>
                </a:lnTo>
                <a:lnTo>
                  <a:pt x="43" y="19"/>
                </a:lnTo>
                <a:lnTo>
                  <a:pt x="42" y="16"/>
                </a:lnTo>
                <a:lnTo>
                  <a:pt x="40" y="16"/>
                </a:lnTo>
                <a:lnTo>
                  <a:pt x="40" y="14"/>
                </a:lnTo>
                <a:lnTo>
                  <a:pt x="38" y="12"/>
                </a:lnTo>
                <a:lnTo>
                  <a:pt x="35" y="11"/>
                </a:lnTo>
                <a:lnTo>
                  <a:pt x="35" y="12"/>
                </a:lnTo>
                <a:lnTo>
                  <a:pt x="34" y="12"/>
                </a:lnTo>
                <a:lnTo>
                  <a:pt x="33" y="10"/>
                </a:lnTo>
                <a:lnTo>
                  <a:pt x="34" y="8"/>
                </a:lnTo>
                <a:lnTo>
                  <a:pt x="35" y="7"/>
                </a:lnTo>
                <a:lnTo>
                  <a:pt x="34" y="6"/>
                </a:lnTo>
                <a:lnTo>
                  <a:pt x="37" y="4"/>
                </a:lnTo>
                <a:lnTo>
                  <a:pt x="34" y="2"/>
                </a:lnTo>
                <a:lnTo>
                  <a:pt x="34" y="0"/>
                </a:lnTo>
                <a:lnTo>
                  <a:pt x="28" y="3"/>
                </a:lnTo>
                <a:lnTo>
                  <a:pt x="11" y="8"/>
                </a:lnTo>
                <a:lnTo>
                  <a:pt x="0" y="10"/>
                </a:lnTo>
                <a:close/>
              </a:path>
            </a:pathLst>
          </a:custGeom>
          <a:solidFill>
            <a:srgbClr val="02818A"/>
          </a:solidFill>
          <a:ln w="15875">
            <a:solidFill>
              <a:srgbClr val="003F48"/>
            </a:solidFill>
            <a:prstDash val="solid"/>
            <a:round/>
            <a:headEnd/>
            <a:tailEnd/>
          </a:ln>
        </p:spPr>
        <p:txBody>
          <a:bodyPr/>
          <a:lstStyle/>
          <a:p>
            <a:endParaRPr lang="en-US"/>
          </a:p>
        </p:txBody>
      </p:sp>
      <p:sp>
        <p:nvSpPr>
          <p:cNvPr id="243769" name="Freeform 59">
            <a:extLst>
              <a:ext uri="{FF2B5EF4-FFF2-40B4-BE49-F238E27FC236}">
                <a16:creationId xmlns:a16="http://schemas.microsoft.com/office/drawing/2014/main" id="{B86FE13A-ED93-4420-8DE2-0A11621A3633}"/>
              </a:ext>
              <a:ext uri="{C183D7F6-B498-43B3-948B-1728B52AA6E4}">
                <adec:decorative xmlns:adec="http://schemas.microsoft.com/office/drawing/2017/decorative" val="1"/>
              </a:ext>
            </a:extLst>
          </p:cNvPr>
          <p:cNvSpPr>
            <a:spLocks noChangeAspect="1"/>
          </p:cNvSpPr>
          <p:nvPr/>
        </p:nvSpPr>
        <p:spPr bwMode="auto">
          <a:xfrm>
            <a:off x="7758113" y="2514600"/>
            <a:ext cx="39687" cy="33338"/>
          </a:xfrm>
          <a:custGeom>
            <a:avLst/>
            <a:gdLst>
              <a:gd name="T0" fmla="*/ 0 w 5"/>
              <a:gd name="T1" fmla="*/ 2147483646 h 4"/>
              <a:gd name="T2" fmla="*/ 2147483646 w 5"/>
              <a:gd name="T3" fmla="*/ 0 h 4"/>
              <a:gd name="T4" fmla="*/ 2147483646 w 5"/>
              <a:gd name="T5" fmla="*/ 2147483646 h 4"/>
              <a:gd name="T6" fmla="*/ 0 w 5"/>
              <a:gd name="T7" fmla="*/ 2147483646 h 4"/>
              <a:gd name="T8" fmla="*/ 0 60000 65536"/>
              <a:gd name="T9" fmla="*/ 0 60000 65536"/>
              <a:gd name="T10" fmla="*/ 0 60000 65536"/>
              <a:gd name="T11" fmla="*/ 0 60000 65536"/>
              <a:gd name="T12" fmla="*/ 0 w 5"/>
              <a:gd name="T13" fmla="*/ 0 h 4"/>
              <a:gd name="T14" fmla="*/ 5 w 5"/>
              <a:gd name="T15" fmla="*/ 4 h 4"/>
            </a:gdLst>
            <a:ahLst/>
            <a:cxnLst>
              <a:cxn ang="T8">
                <a:pos x="T0" y="T1"/>
              </a:cxn>
              <a:cxn ang="T9">
                <a:pos x="T2" y="T3"/>
              </a:cxn>
              <a:cxn ang="T10">
                <a:pos x="T4" y="T5"/>
              </a:cxn>
              <a:cxn ang="T11">
                <a:pos x="T6" y="T7"/>
              </a:cxn>
            </a:cxnLst>
            <a:rect l="T12" t="T13" r="T14" b="T15"/>
            <a:pathLst>
              <a:path w="5" h="4">
                <a:moveTo>
                  <a:pt x="0" y="4"/>
                </a:moveTo>
                <a:lnTo>
                  <a:pt x="2" y="0"/>
                </a:lnTo>
                <a:lnTo>
                  <a:pt x="5" y="2"/>
                </a:lnTo>
                <a:lnTo>
                  <a:pt x="0" y="4"/>
                </a:lnTo>
                <a:close/>
              </a:path>
            </a:pathLst>
          </a:custGeom>
          <a:noFill/>
          <a:ln w="15875">
            <a:solidFill>
              <a:srgbClr val="003F48"/>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43770" name="Freeform 60">
            <a:extLst>
              <a:ext uri="{FF2B5EF4-FFF2-40B4-BE49-F238E27FC236}">
                <a16:creationId xmlns:a16="http://schemas.microsoft.com/office/drawing/2014/main" id="{FA00785A-11A7-4803-8884-9DA401C3951D}"/>
              </a:ext>
              <a:ext uri="{C183D7F6-B498-43B3-948B-1728B52AA6E4}">
                <adec:decorative xmlns:adec="http://schemas.microsoft.com/office/drawing/2017/decorative" val="1"/>
              </a:ext>
            </a:extLst>
          </p:cNvPr>
          <p:cNvSpPr>
            <a:spLocks noChangeAspect="1"/>
          </p:cNvSpPr>
          <p:nvPr/>
        </p:nvSpPr>
        <p:spPr bwMode="auto">
          <a:xfrm>
            <a:off x="7831138" y="2514600"/>
            <a:ext cx="31750" cy="15875"/>
          </a:xfrm>
          <a:custGeom>
            <a:avLst/>
            <a:gdLst>
              <a:gd name="T0" fmla="*/ 0 w 4"/>
              <a:gd name="T1" fmla="*/ 2147483646 h 2"/>
              <a:gd name="T2" fmla="*/ 2147483646 w 4"/>
              <a:gd name="T3" fmla="*/ 0 h 2"/>
              <a:gd name="T4" fmla="*/ 2147483646 w 4"/>
              <a:gd name="T5" fmla="*/ 2147483646 h 2"/>
              <a:gd name="T6" fmla="*/ 0 w 4"/>
              <a:gd name="T7" fmla="*/ 2147483646 h 2"/>
              <a:gd name="T8" fmla="*/ 0 60000 65536"/>
              <a:gd name="T9" fmla="*/ 0 60000 65536"/>
              <a:gd name="T10" fmla="*/ 0 60000 65536"/>
              <a:gd name="T11" fmla="*/ 0 60000 65536"/>
              <a:gd name="T12" fmla="*/ 0 w 4"/>
              <a:gd name="T13" fmla="*/ 0 h 2"/>
              <a:gd name="T14" fmla="*/ 4 w 4"/>
              <a:gd name="T15" fmla="*/ 2 h 2"/>
            </a:gdLst>
            <a:ahLst/>
            <a:cxnLst>
              <a:cxn ang="T8">
                <a:pos x="T0" y="T1"/>
              </a:cxn>
              <a:cxn ang="T9">
                <a:pos x="T2" y="T3"/>
              </a:cxn>
              <a:cxn ang="T10">
                <a:pos x="T4" y="T5"/>
              </a:cxn>
              <a:cxn ang="T11">
                <a:pos x="T6" y="T7"/>
              </a:cxn>
            </a:cxnLst>
            <a:rect l="T12" t="T13" r="T14" b="T15"/>
            <a:pathLst>
              <a:path w="4" h="2">
                <a:moveTo>
                  <a:pt x="0" y="2"/>
                </a:moveTo>
                <a:lnTo>
                  <a:pt x="2" y="0"/>
                </a:lnTo>
                <a:lnTo>
                  <a:pt x="4" y="2"/>
                </a:lnTo>
                <a:lnTo>
                  <a:pt x="0" y="2"/>
                </a:lnTo>
                <a:close/>
              </a:path>
            </a:pathLst>
          </a:custGeom>
          <a:noFill/>
          <a:ln w="15875">
            <a:solidFill>
              <a:srgbClr val="003F48"/>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43771" name="Virginia">
            <a:extLst>
              <a:ext uri="{FF2B5EF4-FFF2-40B4-BE49-F238E27FC236}">
                <a16:creationId xmlns:a16="http://schemas.microsoft.com/office/drawing/2014/main" id="{597A5454-48CF-42C8-9364-F8004F8B95D5}"/>
              </a:ext>
              <a:ext uri="{C183D7F6-B498-43B3-948B-1728B52AA6E4}">
                <adec:decorative xmlns:adec="http://schemas.microsoft.com/office/drawing/2017/decorative" val="1"/>
              </a:ext>
            </a:extLst>
          </p:cNvPr>
          <p:cNvSpPr>
            <a:spLocks noChangeAspect="1"/>
          </p:cNvSpPr>
          <p:nvPr/>
        </p:nvSpPr>
        <p:spPr bwMode="auto">
          <a:xfrm>
            <a:off x="6410325" y="3014663"/>
            <a:ext cx="939800" cy="533400"/>
          </a:xfrm>
          <a:custGeom>
            <a:avLst/>
            <a:gdLst>
              <a:gd name="T0" fmla="*/ 2147483646 w 120"/>
              <a:gd name="T1" fmla="*/ 2147483646 h 69"/>
              <a:gd name="T2" fmla="*/ 2147483646 w 120"/>
              <a:gd name="T3" fmla="*/ 2147483646 h 69"/>
              <a:gd name="T4" fmla="*/ 2147483646 w 120"/>
              <a:gd name="T5" fmla="*/ 2147483646 h 69"/>
              <a:gd name="T6" fmla="*/ 2147483646 w 120"/>
              <a:gd name="T7" fmla="*/ 2147483646 h 69"/>
              <a:gd name="T8" fmla="*/ 2147483646 w 120"/>
              <a:gd name="T9" fmla="*/ 2147483646 h 69"/>
              <a:gd name="T10" fmla="*/ 2147483646 w 120"/>
              <a:gd name="T11" fmla="*/ 2147483646 h 69"/>
              <a:gd name="T12" fmla="*/ 2147483646 w 120"/>
              <a:gd name="T13" fmla="*/ 2147483646 h 69"/>
              <a:gd name="T14" fmla="*/ 2147483646 w 120"/>
              <a:gd name="T15" fmla="*/ 2147483646 h 69"/>
              <a:gd name="T16" fmla="*/ 2147483646 w 120"/>
              <a:gd name="T17" fmla="*/ 2147483646 h 69"/>
              <a:gd name="T18" fmla="*/ 2147483646 w 120"/>
              <a:gd name="T19" fmla="*/ 2147483646 h 69"/>
              <a:gd name="T20" fmla="*/ 2147483646 w 120"/>
              <a:gd name="T21" fmla="*/ 2147483646 h 69"/>
              <a:gd name="T22" fmla="*/ 2147483646 w 120"/>
              <a:gd name="T23" fmla="*/ 2147483646 h 69"/>
              <a:gd name="T24" fmla="*/ 2147483646 w 120"/>
              <a:gd name="T25" fmla="*/ 2147483646 h 69"/>
              <a:gd name="T26" fmla="*/ 2147483646 w 120"/>
              <a:gd name="T27" fmla="*/ 2147483646 h 69"/>
              <a:gd name="T28" fmla="*/ 2147483646 w 120"/>
              <a:gd name="T29" fmla="*/ 2147483646 h 69"/>
              <a:gd name="T30" fmla="*/ 2147483646 w 120"/>
              <a:gd name="T31" fmla="*/ 2147483646 h 69"/>
              <a:gd name="T32" fmla="*/ 2147483646 w 120"/>
              <a:gd name="T33" fmla="*/ 2147483646 h 69"/>
              <a:gd name="T34" fmla="*/ 2147483646 w 120"/>
              <a:gd name="T35" fmla="*/ 2147483646 h 69"/>
              <a:gd name="T36" fmla="*/ 2147483646 w 120"/>
              <a:gd name="T37" fmla="*/ 2147483646 h 69"/>
              <a:gd name="T38" fmla="*/ 2147483646 w 120"/>
              <a:gd name="T39" fmla="*/ 2147483646 h 69"/>
              <a:gd name="T40" fmla="*/ 2147483646 w 120"/>
              <a:gd name="T41" fmla="*/ 2147483646 h 69"/>
              <a:gd name="T42" fmla="*/ 2147483646 w 120"/>
              <a:gd name="T43" fmla="*/ 2147483646 h 69"/>
              <a:gd name="T44" fmla="*/ 2147483646 w 120"/>
              <a:gd name="T45" fmla="*/ 2147483646 h 69"/>
              <a:gd name="T46" fmla="*/ 2147483646 w 120"/>
              <a:gd name="T47" fmla="*/ 2147483646 h 69"/>
              <a:gd name="T48" fmla="*/ 2147483646 w 120"/>
              <a:gd name="T49" fmla="*/ 2147483646 h 69"/>
              <a:gd name="T50" fmla="*/ 2147483646 w 120"/>
              <a:gd name="T51" fmla="*/ 2147483646 h 69"/>
              <a:gd name="T52" fmla="*/ 2147483646 w 120"/>
              <a:gd name="T53" fmla="*/ 2147483646 h 69"/>
              <a:gd name="T54" fmla="*/ 2147483646 w 120"/>
              <a:gd name="T55" fmla="*/ 2147483646 h 69"/>
              <a:gd name="T56" fmla="*/ 2147483646 w 120"/>
              <a:gd name="T57" fmla="*/ 2147483646 h 69"/>
              <a:gd name="T58" fmla="*/ 2147483646 w 120"/>
              <a:gd name="T59" fmla="*/ 2147483646 h 69"/>
              <a:gd name="T60" fmla="*/ 2147483646 w 120"/>
              <a:gd name="T61" fmla="*/ 2147483646 h 69"/>
              <a:gd name="T62" fmla="*/ 2147483646 w 120"/>
              <a:gd name="T63" fmla="*/ 2147483646 h 69"/>
              <a:gd name="T64" fmla="*/ 2147483646 w 120"/>
              <a:gd name="T65" fmla="*/ 2147483646 h 69"/>
              <a:gd name="T66" fmla="*/ 2147483646 w 120"/>
              <a:gd name="T67" fmla="*/ 2147483646 h 69"/>
              <a:gd name="T68" fmla="*/ 2147483646 w 120"/>
              <a:gd name="T69" fmla="*/ 2147483646 h 69"/>
              <a:gd name="T70" fmla="*/ 2147483646 w 120"/>
              <a:gd name="T71" fmla="*/ 2147483646 h 69"/>
              <a:gd name="T72" fmla="*/ 2147483646 w 120"/>
              <a:gd name="T73" fmla="*/ 2147483646 h 69"/>
              <a:gd name="T74" fmla="*/ 2147483646 w 120"/>
              <a:gd name="T75" fmla="*/ 2147483646 h 69"/>
              <a:gd name="T76" fmla="*/ 2147483646 w 120"/>
              <a:gd name="T77" fmla="*/ 2147483646 h 69"/>
              <a:gd name="T78" fmla="*/ 0 w 120"/>
              <a:gd name="T79" fmla="*/ 2147483646 h 69"/>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120"/>
              <a:gd name="T121" fmla="*/ 0 h 69"/>
              <a:gd name="T122" fmla="*/ 120 w 120"/>
              <a:gd name="T123" fmla="*/ 69 h 69"/>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120" h="69">
                <a:moveTo>
                  <a:pt x="0" y="69"/>
                </a:moveTo>
                <a:lnTo>
                  <a:pt x="11" y="61"/>
                </a:lnTo>
                <a:lnTo>
                  <a:pt x="11" y="59"/>
                </a:lnTo>
                <a:lnTo>
                  <a:pt x="15" y="55"/>
                </a:lnTo>
                <a:lnTo>
                  <a:pt x="19" y="52"/>
                </a:lnTo>
                <a:lnTo>
                  <a:pt x="23" y="47"/>
                </a:lnTo>
                <a:lnTo>
                  <a:pt x="27" y="52"/>
                </a:lnTo>
                <a:lnTo>
                  <a:pt x="33" y="49"/>
                </a:lnTo>
                <a:lnTo>
                  <a:pt x="35" y="51"/>
                </a:lnTo>
                <a:lnTo>
                  <a:pt x="38" y="49"/>
                </a:lnTo>
                <a:lnTo>
                  <a:pt x="40" y="46"/>
                </a:lnTo>
                <a:lnTo>
                  <a:pt x="46" y="45"/>
                </a:lnTo>
                <a:lnTo>
                  <a:pt x="50" y="41"/>
                </a:lnTo>
                <a:lnTo>
                  <a:pt x="48" y="40"/>
                </a:lnTo>
                <a:lnTo>
                  <a:pt x="54" y="27"/>
                </a:lnTo>
                <a:lnTo>
                  <a:pt x="55" y="21"/>
                </a:lnTo>
                <a:lnTo>
                  <a:pt x="60" y="23"/>
                </a:lnTo>
                <a:lnTo>
                  <a:pt x="63" y="16"/>
                </a:lnTo>
                <a:lnTo>
                  <a:pt x="66" y="15"/>
                </a:lnTo>
                <a:lnTo>
                  <a:pt x="70" y="8"/>
                </a:lnTo>
                <a:lnTo>
                  <a:pt x="71" y="0"/>
                </a:lnTo>
                <a:lnTo>
                  <a:pt x="80" y="5"/>
                </a:lnTo>
                <a:lnTo>
                  <a:pt x="81" y="1"/>
                </a:lnTo>
                <a:lnTo>
                  <a:pt x="85" y="2"/>
                </a:lnTo>
                <a:lnTo>
                  <a:pt x="88" y="5"/>
                </a:lnTo>
                <a:lnTo>
                  <a:pt x="91" y="7"/>
                </a:lnTo>
                <a:lnTo>
                  <a:pt x="93" y="9"/>
                </a:lnTo>
                <a:lnTo>
                  <a:pt x="93" y="12"/>
                </a:lnTo>
                <a:lnTo>
                  <a:pt x="90" y="16"/>
                </a:lnTo>
                <a:lnTo>
                  <a:pt x="91" y="19"/>
                </a:lnTo>
                <a:lnTo>
                  <a:pt x="94" y="18"/>
                </a:lnTo>
                <a:lnTo>
                  <a:pt x="95" y="20"/>
                </a:lnTo>
                <a:lnTo>
                  <a:pt x="97" y="21"/>
                </a:lnTo>
                <a:lnTo>
                  <a:pt x="102" y="21"/>
                </a:lnTo>
                <a:lnTo>
                  <a:pt x="103" y="23"/>
                </a:lnTo>
                <a:lnTo>
                  <a:pt x="109" y="24"/>
                </a:lnTo>
                <a:lnTo>
                  <a:pt x="107" y="26"/>
                </a:lnTo>
                <a:lnTo>
                  <a:pt x="108" y="29"/>
                </a:lnTo>
                <a:lnTo>
                  <a:pt x="108" y="30"/>
                </a:lnTo>
                <a:lnTo>
                  <a:pt x="106" y="30"/>
                </a:lnTo>
                <a:lnTo>
                  <a:pt x="103" y="28"/>
                </a:lnTo>
                <a:lnTo>
                  <a:pt x="98" y="24"/>
                </a:lnTo>
                <a:lnTo>
                  <a:pt x="105" y="31"/>
                </a:lnTo>
                <a:lnTo>
                  <a:pt x="109" y="31"/>
                </a:lnTo>
                <a:lnTo>
                  <a:pt x="107" y="32"/>
                </a:lnTo>
                <a:lnTo>
                  <a:pt x="111" y="34"/>
                </a:lnTo>
                <a:lnTo>
                  <a:pt x="111" y="36"/>
                </a:lnTo>
                <a:lnTo>
                  <a:pt x="109" y="35"/>
                </a:lnTo>
                <a:lnTo>
                  <a:pt x="108" y="35"/>
                </a:lnTo>
                <a:lnTo>
                  <a:pt x="108" y="36"/>
                </a:lnTo>
                <a:lnTo>
                  <a:pt x="109" y="37"/>
                </a:lnTo>
                <a:lnTo>
                  <a:pt x="108" y="38"/>
                </a:lnTo>
                <a:lnTo>
                  <a:pt x="103" y="35"/>
                </a:lnTo>
                <a:lnTo>
                  <a:pt x="102" y="33"/>
                </a:lnTo>
                <a:lnTo>
                  <a:pt x="103" y="35"/>
                </a:lnTo>
                <a:lnTo>
                  <a:pt x="107" y="38"/>
                </a:lnTo>
                <a:lnTo>
                  <a:pt x="109" y="38"/>
                </a:lnTo>
                <a:lnTo>
                  <a:pt x="111" y="39"/>
                </a:lnTo>
                <a:lnTo>
                  <a:pt x="110" y="40"/>
                </a:lnTo>
                <a:lnTo>
                  <a:pt x="111" y="40"/>
                </a:lnTo>
                <a:lnTo>
                  <a:pt x="112" y="41"/>
                </a:lnTo>
                <a:lnTo>
                  <a:pt x="110" y="43"/>
                </a:lnTo>
                <a:lnTo>
                  <a:pt x="107" y="41"/>
                </a:lnTo>
                <a:lnTo>
                  <a:pt x="106" y="40"/>
                </a:lnTo>
                <a:lnTo>
                  <a:pt x="102" y="39"/>
                </a:lnTo>
                <a:lnTo>
                  <a:pt x="101" y="38"/>
                </a:lnTo>
                <a:lnTo>
                  <a:pt x="100" y="40"/>
                </a:lnTo>
                <a:lnTo>
                  <a:pt x="105" y="41"/>
                </a:lnTo>
                <a:lnTo>
                  <a:pt x="105" y="42"/>
                </a:lnTo>
                <a:lnTo>
                  <a:pt x="110" y="44"/>
                </a:lnTo>
                <a:lnTo>
                  <a:pt x="112" y="44"/>
                </a:lnTo>
                <a:lnTo>
                  <a:pt x="112" y="43"/>
                </a:lnTo>
                <a:lnTo>
                  <a:pt x="113" y="43"/>
                </a:lnTo>
                <a:lnTo>
                  <a:pt x="116" y="43"/>
                </a:lnTo>
                <a:lnTo>
                  <a:pt x="120" y="49"/>
                </a:lnTo>
                <a:lnTo>
                  <a:pt x="118" y="48"/>
                </a:lnTo>
                <a:lnTo>
                  <a:pt x="117" y="50"/>
                </a:lnTo>
                <a:lnTo>
                  <a:pt x="69" y="59"/>
                </a:lnTo>
                <a:lnTo>
                  <a:pt x="31" y="64"/>
                </a:lnTo>
                <a:lnTo>
                  <a:pt x="0" y="69"/>
                </a:lnTo>
                <a:close/>
              </a:path>
            </a:pathLst>
          </a:custGeom>
          <a:solidFill>
            <a:srgbClr val="67A9CF"/>
          </a:solidFill>
          <a:ln w="15875">
            <a:solidFill>
              <a:srgbClr val="003F48"/>
            </a:solidFill>
            <a:prstDash val="solid"/>
            <a:round/>
            <a:headEnd/>
            <a:tailEnd/>
          </a:ln>
        </p:spPr>
        <p:txBody>
          <a:bodyPr/>
          <a:lstStyle/>
          <a:p>
            <a:endParaRPr lang="en-US"/>
          </a:p>
        </p:txBody>
      </p:sp>
      <p:sp>
        <p:nvSpPr>
          <p:cNvPr id="243772" name="Freeform 62">
            <a:extLst>
              <a:ext uri="{FF2B5EF4-FFF2-40B4-BE49-F238E27FC236}">
                <a16:creationId xmlns:a16="http://schemas.microsoft.com/office/drawing/2014/main" id="{CFDB687A-2401-4E99-80A8-86A4CF56BFF2}"/>
              </a:ext>
              <a:ext uri="{C183D7F6-B498-43B3-948B-1728B52AA6E4}">
                <adec:decorative xmlns:adec="http://schemas.microsoft.com/office/drawing/2017/decorative" val="1"/>
              </a:ext>
            </a:extLst>
          </p:cNvPr>
          <p:cNvSpPr>
            <a:spLocks noChangeAspect="1"/>
          </p:cNvSpPr>
          <p:nvPr/>
        </p:nvSpPr>
        <p:spPr bwMode="auto">
          <a:xfrm>
            <a:off x="7313613" y="3160713"/>
            <a:ext cx="46037" cy="146050"/>
          </a:xfrm>
          <a:custGeom>
            <a:avLst/>
            <a:gdLst>
              <a:gd name="T0" fmla="*/ 0 w 6"/>
              <a:gd name="T1" fmla="*/ 2147483646 h 19"/>
              <a:gd name="T2" fmla="*/ 0 w 6"/>
              <a:gd name="T3" fmla="*/ 2147483646 h 19"/>
              <a:gd name="T4" fmla="*/ 2147483646 w 6"/>
              <a:gd name="T5" fmla="*/ 2147483646 h 19"/>
              <a:gd name="T6" fmla="*/ 2147483646 w 6"/>
              <a:gd name="T7" fmla="*/ 2147483646 h 19"/>
              <a:gd name="T8" fmla="*/ 2147483646 w 6"/>
              <a:gd name="T9" fmla="*/ 2147483646 h 19"/>
              <a:gd name="T10" fmla="*/ 2147483646 w 6"/>
              <a:gd name="T11" fmla="*/ 0 h 19"/>
              <a:gd name="T12" fmla="*/ 2147483646 w 6"/>
              <a:gd name="T13" fmla="*/ 2147483646 h 19"/>
              <a:gd name="T14" fmla="*/ 0 w 6"/>
              <a:gd name="T15" fmla="*/ 2147483646 h 19"/>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19"/>
              <a:gd name="T26" fmla="*/ 6 w 6"/>
              <a:gd name="T27" fmla="*/ 19 h 19"/>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19">
                <a:moveTo>
                  <a:pt x="0" y="11"/>
                </a:moveTo>
                <a:lnTo>
                  <a:pt x="0" y="17"/>
                </a:lnTo>
                <a:lnTo>
                  <a:pt x="1" y="19"/>
                </a:lnTo>
                <a:lnTo>
                  <a:pt x="2" y="13"/>
                </a:lnTo>
                <a:lnTo>
                  <a:pt x="5" y="10"/>
                </a:lnTo>
                <a:lnTo>
                  <a:pt x="6" y="0"/>
                </a:lnTo>
                <a:lnTo>
                  <a:pt x="2" y="2"/>
                </a:lnTo>
                <a:lnTo>
                  <a:pt x="0" y="11"/>
                </a:lnTo>
                <a:close/>
              </a:path>
            </a:pathLst>
          </a:custGeom>
          <a:noFill/>
          <a:ln w="15875">
            <a:solidFill>
              <a:srgbClr val="003F48"/>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nvGrpSpPr>
          <p:cNvPr id="243773" name="Hawaii">
            <a:extLst>
              <a:ext uri="{FF2B5EF4-FFF2-40B4-BE49-F238E27FC236}">
                <a16:creationId xmlns:a16="http://schemas.microsoft.com/office/drawing/2014/main" id="{EC7593EB-6113-4768-B007-C84C097ED1C4}"/>
              </a:ext>
              <a:ext uri="{C183D7F6-B498-43B3-948B-1728B52AA6E4}">
                <adec:decorative xmlns:adec="http://schemas.microsoft.com/office/drawing/2017/decorative" val="1"/>
              </a:ext>
            </a:extLst>
          </p:cNvPr>
          <p:cNvGrpSpPr>
            <a:grpSpLocks/>
          </p:cNvGrpSpPr>
          <p:nvPr/>
        </p:nvGrpSpPr>
        <p:grpSpPr bwMode="auto">
          <a:xfrm>
            <a:off x="682625" y="3846513"/>
            <a:ext cx="963613" cy="498475"/>
            <a:chOff x="582" y="2987"/>
            <a:chExt cx="659" cy="352"/>
          </a:xfrm>
        </p:grpSpPr>
        <p:sp>
          <p:nvSpPr>
            <p:cNvPr id="243798" name="Freeform 64">
              <a:extLst>
                <a:ext uri="{FF2B5EF4-FFF2-40B4-BE49-F238E27FC236}">
                  <a16:creationId xmlns:a16="http://schemas.microsoft.com/office/drawing/2014/main" id="{65B0579B-6FE9-4448-8431-D8B80785A7B6}"/>
                </a:ext>
              </a:extLst>
            </p:cNvPr>
            <p:cNvSpPr>
              <a:spLocks noChangeAspect="1"/>
            </p:cNvSpPr>
            <p:nvPr/>
          </p:nvSpPr>
          <p:spPr bwMode="auto">
            <a:xfrm>
              <a:off x="754" y="2987"/>
              <a:ext cx="48" cy="39"/>
            </a:xfrm>
            <a:custGeom>
              <a:avLst/>
              <a:gdLst>
                <a:gd name="T0" fmla="*/ 0 w 9"/>
                <a:gd name="T1" fmla="*/ 2147483646 h 7"/>
                <a:gd name="T2" fmla="*/ 2147483646 w 9"/>
                <a:gd name="T3" fmla="*/ 2147483646 h 7"/>
                <a:gd name="T4" fmla="*/ 2147483646 w 9"/>
                <a:gd name="T5" fmla="*/ 2147483646 h 7"/>
                <a:gd name="T6" fmla="*/ 2147483646 w 9"/>
                <a:gd name="T7" fmla="*/ 2147483646 h 7"/>
                <a:gd name="T8" fmla="*/ 2147483646 w 9"/>
                <a:gd name="T9" fmla="*/ 2147483646 h 7"/>
                <a:gd name="T10" fmla="*/ 2147483646 w 9"/>
                <a:gd name="T11" fmla="*/ 0 h 7"/>
                <a:gd name="T12" fmla="*/ 2147483646 w 9"/>
                <a:gd name="T13" fmla="*/ 0 h 7"/>
                <a:gd name="T14" fmla="*/ 0 w 9"/>
                <a:gd name="T15" fmla="*/ 2147483646 h 7"/>
                <a:gd name="T16" fmla="*/ 0 60000 65536"/>
                <a:gd name="T17" fmla="*/ 0 60000 65536"/>
                <a:gd name="T18" fmla="*/ 0 60000 65536"/>
                <a:gd name="T19" fmla="*/ 0 60000 65536"/>
                <a:gd name="T20" fmla="*/ 0 60000 65536"/>
                <a:gd name="T21" fmla="*/ 0 60000 65536"/>
                <a:gd name="T22" fmla="*/ 0 60000 65536"/>
                <a:gd name="T23" fmla="*/ 0 60000 65536"/>
                <a:gd name="T24" fmla="*/ 0 w 9"/>
                <a:gd name="T25" fmla="*/ 0 h 7"/>
                <a:gd name="T26" fmla="*/ 9 w 9"/>
                <a:gd name="T27" fmla="*/ 7 h 7"/>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9" h="7">
                  <a:moveTo>
                    <a:pt x="0" y="4"/>
                  </a:moveTo>
                  <a:lnTo>
                    <a:pt x="3" y="7"/>
                  </a:lnTo>
                  <a:lnTo>
                    <a:pt x="5" y="7"/>
                  </a:lnTo>
                  <a:lnTo>
                    <a:pt x="8" y="6"/>
                  </a:lnTo>
                  <a:lnTo>
                    <a:pt x="9" y="2"/>
                  </a:lnTo>
                  <a:lnTo>
                    <a:pt x="7" y="0"/>
                  </a:lnTo>
                  <a:lnTo>
                    <a:pt x="4" y="0"/>
                  </a:lnTo>
                  <a:lnTo>
                    <a:pt x="0" y="4"/>
                  </a:lnTo>
                  <a:close/>
                </a:path>
              </a:pathLst>
            </a:custGeom>
            <a:solidFill>
              <a:srgbClr val="67A9CF"/>
            </a:solidFill>
            <a:ln w="15875">
              <a:solidFill>
                <a:srgbClr val="003F48"/>
              </a:solidFill>
              <a:prstDash val="solid"/>
              <a:round/>
              <a:headEnd/>
              <a:tailEnd/>
            </a:ln>
          </p:spPr>
          <p:txBody>
            <a:bodyPr/>
            <a:lstStyle/>
            <a:p>
              <a:endParaRPr lang="en-US"/>
            </a:p>
          </p:txBody>
        </p:sp>
        <p:sp>
          <p:nvSpPr>
            <p:cNvPr id="243799" name="Freeform 65">
              <a:extLst>
                <a:ext uri="{FF2B5EF4-FFF2-40B4-BE49-F238E27FC236}">
                  <a16:creationId xmlns:a16="http://schemas.microsoft.com/office/drawing/2014/main" id="{28745745-94AF-4435-BEA9-8A280F0CDCBA}"/>
                </a:ext>
              </a:extLst>
            </p:cNvPr>
            <p:cNvSpPr>
              <a:spLocks noChangeAspect="1"/>
            </p:cNvSpPr>
            <p:nvPr/>
          </p:nvSpPr>
          <p:spPr bwMode="auto">
            <a:xfrm>
              <a:off x="903" y="3048"/>
              <a:ext cx="54" cy="49"/>
            </a:xfrm>
            <a:custGeom>
              <a:avLst/>
              <a:gdLst>
                <a:gd name="T0" fmla="*/ 0 w 10"/>
                <a:gd name="T1" fmla="*/ 2147483646 h 9"/>
                <a:gd name="T2" fmla="*/ 2147483646 w 10"/>
                <a:gd name="T3" fmla="*/ 2147483646 h 9"/>
                <a:gd name="T4" fmla="*/ 2147483646 w 10"/>
                <a:gd name="T5" fmla="*/ 2147483646 h 9"/>
                <a:gd name="T6" fmla="*/ 2147483646 w 10"/>
                <a:gd name="T7" fmla="*/ 2147483646 h 9"/>
                <a:gd name="T8" fmla="*/ 2147483646 w 10"/>
                <a:gd name="T9" fmla="*/ 2147483646 h 9"/>
                <a:gd name="T10" fmla="*/ 2147483646 w 10"/>
                <a:gd name="T11" fmla="*/ 2147483646 h 9"/>
                <a:gd name="T12" fmla="*/ 2147483646 w 10"/>
                <a:gd name="T13" fmla="*/ 2147483646 h 9"/>
                <a:gd name="T14" fmla="*/ 2147483646 w 10"/>
                <a:gd name="T15" fmla="*/ 2147483646 h 9"/>
                <a:gd name="T16" fmla="*/ 2147483646 w 10"/>
                <a:gd name="T17" fmla="*/ 0 h 9"/>
                <a:gd name="T18" fmla="*/ 0 w 10"/>
                <a:gd name="T19" fmla="*/ 2147483646 h 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0"/>
                <a:gd name="T31" fmla="*/ 0 h 9"/>
                <a:gd name="T32" fmla="*/ 10 w 10"/>
                <a:gd name="T33" fmla="*/ 9 h 9"/>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0" h="9">
                  <a:moveTo>
                    <a:pt x="0" y="2"/>
                  </a:moveTo>
                  <a:lnTo>
                    <a:pt x="2" y="7"/>
                  </a:lnTo>
                  <a:lnTo>
                    <a:pt x="5" y="7"/>
                  </a:lnTo>
                  <a:lnTo>
                    <a:pt x="5" y="6"/>
                  </a:lnTo>
                  <a:lnTo>
                    <a:pt x="8" y="9"/>
                  </a:lnTo>
                  <a:lnTo>
                    <a:pt x="10" y="8"/>
                  </a:lnTo>
                  <a:lnTo>
                    <a:pt x="10" y="5"/>
                  </a:lnTo>
                  <a:lnTo>
                    <a:pt x="8" y="5"/>
                  </a:lnTo>
                  <a:lnTo>
                    <a:pt x="6" y="0"/>
                  </a:lnTo>
                  <a:lnTo>
                    <a:pt x="0" y="2"/>
                  </a:lnTo>
                  <a:close/>
                </a:path>
              </a:pathLst>
            </a:custGeom>
            <a:solidFill>
              <a:srgbClr val="67A9CF"/>
            </a:solidFill>
            <a:ln w="15875">
              <a:solidFill>
                <a:srgbClr val="003F48"/>
              </a:solidFill>
              <a:prstDash val="solid"/>
              <a:round/>
              <a:headEnd/>
              <a:tailEnd/>
            </a:ln>
          </p:spPr>
          <p:txBody>
            <a:bodyPr/>
            <a:lstStyle/>
            <a:p>
              <a:endParaRPr lang="en-US"/>
            </a:p>
          </p:txBody>
        </p:sp>
        <p:sp>
          <p:nvSpPr>
            <p:cNvPr id="243800" name="Freeform 66">
              <a:extLst>
                <a:ext uri="{FF2B5EF4-FFF2-40B4-BE49-F238E27FC236}">
                  <a16:creationId xmlns:a16="http://schemas.microsoft.com/office/drawing/2014/main" id="{CBA48740-5A1F-4234-BC24-5D7E57C1093E}"/>
                </a:ext>
              </a:extLst>
            </p:cNvPr>
            <p:cNvSpPr>
              <a:spLocks noChangeAspect="1"/>
            </p:cNvSpPr>
            <p:nvPr/>
          </p:nvSpPr>
          <p:spPr bwMode="auto">
            <a:xfrm>
              <a:off x="994" y="3097"/>
              <a:ext cx="60" cy="16"/>
            </a:xfrm>
            <a:custGeom>
              <a:avLst/>
              <a:gdLst>
                <a:gd name="T0" fmla="*/ 0 w 11"/>
                <a:gd name="T1" fmla="*/ 2147483646 h 3"/>
                <a:gd name="T2" fmla="*/ 2147483646 w 11"/>
                <a:gd name="T3" fmla="*/ 0 h 3"/>
                <a:gd name="T4" fmla="*/ 2147483646 w 11"/>
                <a:gd name="T5" fmla="*/ 2147483646 h 3"/>
                <a:gd name="T6" fmla="*/ 2147483646 w 11"/>
                <a:gd name="T7" fmla="*/ 2147483646 h 3"/>
                <a:gd name="T8" fmla="*/ 0 w 11"/>
                <a:gd name="T9" fmla="*/ 2147483646 h 3"/>
                <a:gd name="T10" fmla="*/ 0 60000 65536"/>
                <a:gd name="T11" fmla="*/ 0 60000 65536"/>
                <a:gd name="T12" fmla="*/ 0 60000 65536"/>
                <a:gd name="T13" fmla="*/ 0 60000 65536"/>
                <a:gd name="T14" fmla="*/ 0 60000 65536"/>
                <a:gd name="T15" fmla="*/ 0 w 11"/>
                <a:gd name="T16" fmla="*/ 0 h 3"/>
                <a:gd name="T17" fmla="*/ 11 w 11"/>
                <a:gd name="T18" fmla="*/ 3 h 3"/>
              </a:gdLst>
              <a:ahLst/>
              <a:cxnLst>
                <a:cxn ang="T10">
                  <a:pos x="T0" y="T1"/>
                </a:cxn>
                <a:cxn ang="T11">
                  <a:pos x="T2" y="T3"/>
                </a:cxn>
                <a:cxn ang="T12">
                  <a:pos x="T4" y="T5"/>
                </a:cxn>
                <a:cxn ang="T13">
                  <a:pos x="T6" y="T7"/>
                </a:cxn>
                <a:cxn ang="T14">
                  <a:pos x="T8" y="T9"/>
                </a:cxn>
              </a:cxnLst>
              <a:rect l="T15" t="T16" r="T17" b="T18"/>
              <a:pathLst>
                <a:path w="11" h="3">
                  <a:moveTo>
                    <a:pt x="0" y="3"/>
                  </a:moveTo>
                  <a:lnTo>
                    <a:pt x="1" y="0"/>
                  </a:lnTo>
                  <a:lnTo>
                    <a:pt x="11" y="1"/>
                  </a:lnTo>
                  <a:lnTo>
                    <a:pt x="9" y="3"/>
                  </a:lnTo>
                  <a:lnTo>
                    <a:pt x="0" y="3"/>
                  </a:lnTo>
                  <a:close/>
                </a:path>
              </a:pathLst>
            </a:custGeom>
            <a:solidFill>
              <a:srgbClr val="67A9CF"/>
            </a:solidFill>
            <a:ln w="15875">
              <a:solidFill>
                <a:srgbClr val="003F48"/>
              </a:solidFill>
              <a:prstDash val="solid"/>
              <a:round/>
              <a:headEnd/>
              <a:tailEnd/>
            </a:ln>
          </p:spPr>
          <p:txBody>
            <a:bodyPr/>
            <a:lstStyle/>
            <a:p>
              <a:endParaRPr lang="en-US"/>
            </a:p>
          </p:txBody>
        </p:sp>
        <p:sp>
          <p:nvSpPr>
            <p:cNvPr id="243801" name="Freeform 67">
              <a:extLst>
                <a:ext uri="{FF2B5EF4-FFF2-40B4-BE49-F238E27FC236}">
                  <a16:creationId xmlns:a16="http://schemas.microsoft.com/office/drawing/2014/main" id="{F9F3B32C-B559-4ADB-BFD8-60AB7CCAB0B9}"/>
                </a:ext>
              </a:extLst>
            </p:cNvPr>
            <p:cNvSpPr>
              <a:spLocks noChangeAspect="1"/>
            </p:cNvSpPr>
            <p:nvPr/>
          </p:nvSpPr>
          <p:spPr bwMode="auto">
            <a:xfrm>
              <a:off x="1022" y="3129"/>
              <a:ext cx="21" cy="17"/>
            </a:xfrm>
            <a:custGeom>
              <a:avLst/>
              <a:gdLst>
                <a:gd name="T0" fmla="*/ 0 w 4"/>
                <a:gd name="T1" fmla="*/ 0 h 3"/>
                <a:gd name="T2" fmla="*/ 2147483646 w 4"/>
                <a:gd name="T3" fmla="*/ 2147483646 h 3"/>
                <a:gd name="T4" fmla="*/ 2147483646 w 4"/>
                <a:gd name="T5" fmla="*/ 2147483646 h 3"/>
                <a:gd name="T6" fmla="*/ 2147483646 w 4"/>
                <a:gd name="T7" fmla="*/ 0 h 3"/>
                <a:gd name="T8" fmla="*/ 0 w 4"/>
                <a:gd name="T9" fmla="*/ 0 h 3"/>
                <a:gd name="T10" fmla="*/ 0 60000 65536"/>
                <a:gd name="T11" fmla="*/ 0 60000 65536"/>
                <a:gd name="T12" fmla="*/ 0 60000 65536"/>
                <a:gd name="T13" fmla="*/ 0 60000 65536"/>
                <a:gd name="T14" fmla="*/ 0 60000 65536"/>
                <a:gd name="T15" fmla="*/ 0 w 4"/>
                <a:gd name="T16" fmla="*/ 0 h 3"/>
                <a:gd name="T17" fmla="*/ 4 w 4"/>
                <a:gd name="T18" fmla="*/ 3 h 3"/>
              </a:gdLst>
              <a:ahLst/>
              <a:cxnLst>
                <a:cxn ang="T10">
                  <a:pos x="T0" y="T1"/>
                </a:cxn>
                <a:cxn ang="T11">
                  <a:pos x="T2" y="T3"/>
                </a:cxn>
                <a:cxn ang="T12">
                  <a:pos x="T4" y="T5"/>
                </a:cxn>
                <a:cxn ang="T13">
                  <a:pos x="T6" y="T7"/>
                </a:cxn>
                <a:cxn ang="T14">
                  <a:pos x="T8" y="T9"/>
                </a:cxn>
              </a:cxnLst>
              <a:rect l="T15" t="T16" r="T17" b="T18"/>
              <a:pathLst>
                <a:path w="4" h="3">
                  <a:moveTo>
                    <a:pt x="0" y="0"/>
                  </a:moveTo>
                  <a:lnTo>
                    <a:pt x="1" y="3"/>
                  </a:lnTo>
                  <a:lnTo>
                    <a:pt x="4" y="2"/>
                  </a:lnTo>
                  <a:lnTo>
                    <a:pt x="3" y="0"/>
                  </a:lnTo>
                  <a:lnTo>
                    <a:pt x="0" y="0"/>
                  </a:lnTo>
                  <a:close/>
                </a:path>
              </a:pathLst>
            </a:custGeom>
            <a:solidFill>
              <a:srgbClr val="67A9CF"/>
            </a:solidFill>
            <a:ln w="15875">
              <a:solidFill>
                <a:srgbClr val="003F48"/>
              </a:solidFill>
              <a:prstDash val="solid"/>
              <a:round/>
              <a:headEnd/>
              <a:tailEnd/>
            </a:ln>
          </p:spPr>
          <p:txBody>
            <a:bodyPr/>
            <a:lstStyle/>
            <a:p>
              <a:endParaRPr lang="en-US"/>
            </a:p>
          </p:txBody>
        </p:sp>
        <p:sp>
          <p:nvSpPr>
            <p:cNvPr id="243802" name="Freeform 68">
              <a:extLst>
                <a:ext uri="{FF2B5EF4-FFF2-40B4-BE49-F238E27FC236}">
                  <a16:creationId xmlns:a16="http://schemas.microsoft.com/office/drawing/2014/main" id="{59515B6E-74C5-40A7-9B73-BFA0336086A6}"/>
                </a:ext>
              </a:extLst>
            </p:cNvPr>
            <p:cNvSpPr>
              <a:spLocks noChangeAspect="1"/>
            </p:cNvSpPr>
            <p:nvPr/>
          </p:nvSpPr>
          <p:spPr bwMode="auto">
            <a:xfrm>
              <a:off x="1054" y="3113"/>
              <a:ext cx="75" cy="44"/>
            </a:xfrm>
            <a:custGeom>
              <a:avLst/>
              <a:gdLst>
                <a:gd name="T0" fmla="*/ 0 w 14"/>
                <a:gd name="T1" fmla="*/ 2147483646 h 8"/>
                <a:gd name="T2" fmla="*/ 2147483646 w 14"/>
                <a:gd name="T3" fmla="*/ 0 h 8"/>
                <a:gd name="T4" fmla="*/ 2147483646 w 14"/>
                <a:gd name="T5" fmla="*/ 2147483646 h 8"/>
                <a:gd name="T6" fmla="*/ 2147483646 w 14"/>
                <a:gd name="T7" fmla="*/ 2147483646 h 8"/>
                <a:gd name="T8" fmla="*/ 2147483646 w 14"/>
                <a:gd name="T9" fmla="*/ 2147483646 h 8"/>
                <a:gd name="T10" fmla="*/ 2147483646 w 14"/>
                <a:gd name="T11" fmla="*/ 2147483646 h 8"/>
                <a:gd name="T12" fmla="*/ 2147483646 w 14"/>
                <a:gd name="T13" fmla="*/ 2147483646 h 8"/>
                <a:gd name="T14" fmla="*/ 2147483646 w 14"/>
                <a:gd name="T15" fmla="*/ 2147483646 h 8"/>
                <a:gd name="T16" fmla="*/ 2147483646 w 14"/>
                <a:gd name="T17" fmla="*/ 2147483646 h 8"/>
                <a:gd name="T18" fmla="*/ 0 w 14"/>
                <a:gd name="T19" fmla="*/ 2147483646 h 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4"/>
                <a:gd name="T31" fmla="*/ 0 h 8"/>
                <a:gd name="T32" fmla="*/ 14 w 14"/>
                <a:gd name="T33" fmla="*/ 8 h 8"/>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4" h="8">
                  <a:moveTo>
                    <a:pt x="0" y="3"/>
                  </a:moveTo>
                  <a:lnTo>
                    <a:pt x="2" y="0"/>
                  </a:lnTo>
                  <a:lnTo>
                    <a:pt x="4" y="3"/>
                  </a:lnTo>
                  <a:lnTo>
                    <a:pt x="8" y="2"/>
                  </a:lnTo>
                  <a:lnTo>
                    <a:pt x="14" y="6"/>
                  </a:lnTo>
                  <a:lnTo>
                    <a:pt x="12" y="7"/>
                  </a:lnTo>
                  <a:lnTo>
                    <a:pt x="6" y="8"/>
                  </a:lnTo>
                  <a:lnTo>
                    <a:pt x="4" y="5"/>
                  </a:lnTo>
                  <a:lnTo>
                    <a:pt x="2" y="5"/>
                  </a:lnTo>
                  <a:lnTo>
                    <a:pt x="0" y="3"/>
                  </a:lnTo>
                  <a:close/>
                </a:path>
              </a:pathLst>
            </a:custGeom>
            <a:solidFill>
              <a:srgbClr val="67A9CF"/>
            </a:solidFill>
            <a:ln w="15875">
              <a:solidFill>
                <a:srgbClr val="003F48"/>
              </a:solidFill>
              <a:prstDash val="solid"/>
              <a:round/>
              <a:headEnd/>
              <a:tailEnd/>
            </a:ln>
          </p:spPr>
          <p:txBody>
            <a:bodyPr/>
            <a:lstStyle/>
            <a:p>
              <a:endParaRPr lang="en-US"/>
            </a:p>
          </p:txBody>
        </p:sp>
        <p:sp>
          <p:nvSpPr>
            <p:cNvPr id="243803" name="Freeform 69">
              <a:extLst>
                <a:ext uri="{FF2B5EF4-FFF2-40B4-BE49-F238E27FC236}">
                  <a16:creationId xmlns:a16="http://schemas.microsoft.com/office/drawing/2014/main" id="{FF22E4B9-30DF-4C8A-96B5-8785F2986175}"/>
                </a:ext>
              </a:extLst>
            </p:cNvPr>
            <p:cNvSpPr>
              <a:spLocks noChangeAspect="1"/>
            </p:cNvSpPr>
            <p:nvPr/>
          </p:nvSpPr>
          <p:spPr bwMode="auto">
            <a:xfrm>
              <a:off x="1118" y="3196"/>
              <a:ext cx="123" cy="143"/>
            </a:xfrm>
            <a:custGeom>
              <a:avLst/>
              <a:gdLst>
                <a:gd name="T0" fmla="*/ 0 w 23"/>
                <a:gd name="T1" fmla="*/ 2147483646 h 26"/>
                <a:gd name="T2" fmla="*/ 2147483646 w 23"/>
                <a:gd name="T3" fmla="*/ 2147483646 h 26"/>
                <a:gd name="T4" fmla="*/ 2147483646 w 23"/>
                <a:gd name="T5" fmla="*/ 2147483646 h 26"/>
                <a:gd name="T6" fmla="*/ 2147483646 w 23"/>
                <a:gd name="T7" fmla="*/ 2147483646 h 26"/>
                <a:gd name="T8" fmla="*/ 2147483646 w 23"/>
                <a:gd name="T9" fmla="*/ 2147483646 h 26"/>
                <a:gd name="T10" fmla="*/ 2147483646 w 23"/>
                <a:gd name="T11" fmla="*/ 2147483646 h 26"/>
                <a:gd name="T12" fmla="*/ 2147483646 w 23"/>
                <a:gd name="T13" fmla="*/ 2147483646 h 26"/>
                <a:gd name="T14" fmla="*/ 2147483646 w 23"/>
                <a:gd name="T15" fmla="*/ 2147483646 h 26"/>
                <a:gd name="T16" fmla="*/ 2147483646 w 23"/>
                <a:gd name="T17" fmla="*/ 0 h 26"/>
                <a:gd name="T18" fmla="*/ 2147483646 w 23"/>
                <a:gd name="T19" fmla="*/ 2147483646 h 26"/>
                <a:gd name="T20" fmla="*/ 2147483646 w 23"/>
                <a:gd name="T21" fmla="*/ 2147483646 h 26"/>
                <a:gd name="T22" fmla="*/ 0 w 23"/>
                <a:gd name="T23" fmla="*/ 2147483646 h 2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23"/>
                <a:gd name="T37" fmla="*/ 0 h 26"/>
                <a:gd name="T38" fmla="*/ 23 w 23"/>
                <a:gd name="T39" fmla="*/ 26 h 2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23" h="26">
                  <a:moveTo>
                    <a:pt x="0" y="10"/>
                  </a:moveTo>
                  <a:lnTo>
                    <a:pt x="3" y="17"/>
                  </a:lnTo>
                  <a:lnTo>
                    <a:pt x="3" y="23"/>
                  </a:lnTo>
                  <a:lnTo>
                    <a:pt x="8" y="26"/>
                  </a:lnTo>
                  <a:lnTo>
                    <a:pt x="10" y="22"/>
                  </a:lnTo>
                  <a:lnTo>
                    <a:pt x="20" y="18"/>
                  </a:lnTo>
                  <a:lnTo>
                    <a:pt x="23" y="15"/>
                  </a:lnTo>
                  <a:lnTo>
                    <a:pt x="15" y="5"/>
                  </a:lnTo>
                  <a:lnTo>
                    <a:pt x="4" y="0"/>
                  </a:lnTo>
                  <a:lnTo>
                    <a:pt x="3" y="2"/>
                  </a:lnTo>
                  <a:lnTo>
                    <a:pt x="4" y="5"/>
                  </a:lnTo>
                  <a:lnTo>
                    <a:pt x="0" y="10"/>
                  </a:lnTo>
                  <a:close/>
                </a:path>
              </a:pathLst>
            </a:custGeom>
            <a:solidFill>
              <a:srgbClr val="67A9CF"/>
            </a:solidFill>
            <a:ln w="15875">
              <a:solidFill>
                <a:srgbClr val="003F48"/>
              </a:solidFill>
              <a:prstDash val="solid"/>
              <a:round/>
              <a:headEnd/>
              <a:tailEnd/>
            </a:ln>
          </p:spPr>
          <p:txBody>
            <a:bodyPr/>
            <a:lstStyle/>
            <a:p>
              <a:endParaRPr lang="en-US"/>
            </a:p>
          </p:txBody>
        </p:sp>
        <p:sp>
          <p:nvSpPr>
            <p:cNvPr id="243804" name="Freeform 70">
              <a:extLst>
                <a:ext uri="{FF2B5EF4-FFF2-40B4-BE49-F238E27FC236}">
                  <a16:creationId xmlns:a16="http://schemas.microsoft.com/office/drawing/2014/main" id="{FE1E3B8C-7051-447E-B271-31E51ABFA007}"/>
                </a:ext>
              </a:extLst>
            </p:cNvPr>
            <p:cNvSpPr>
              <a:spLocks noChangeAspect="1"/>
            </p:cNvSpPr>
            <p:nvPr/>
          </p:nvSpPr>
          <p:spPr bwMode="auto">
            <a:xfrm>
              <a:off x="582" y="3064"/>
              <a:ext cx="48" cy="12"/>
            </a:xfrm>
            <a:custGeom>
              <a:avLst/>
              <a:gdLst>
                <a:gd name="T0" fmla="*/ 2147483646 w 9"/>
                <a:gd name="T1" fmla="*/ 2147483646 h 2"/>
                <a:gd name="T2" fmla="*/ 2147483646 w 9"/>
                <a:gd name="T3" fmla="*/ 0 h 2"/>
                <a:gd name="T4" fmla="*/ 2147483646 w 9"/>
                <a:gd name="T5" fmla="*/ 0 h 2"/>
                <a:gd name="T6" fmla="*/ 2147483646 w 9"/>
                <a:gd name="T7" fmla="*/ 0 h 2"/>
                <a:gd name="T8" fmla="*/ 2147483646 w 9"/>
                <a:gd name="T9" fmla="*/ 0 h 2"/>
                <a:gd name="T10" fmla="*/ 2147483646 w 9"/>
                <a:gd name="T11" fmla="*/ 0 h 2"/>
                <a:gd name="T12" fmla="*/ 2147483646 w 9"/>
                <a:gd name="T13" fmla="*/ 0 h 2"/>
                <a:gd name="T14" fmla="*/ 2147483646 w 9"/>
                <a:gd name="T15" fmla="*/ 0 h 2"/>
                <a:gd name="T16" fmla="*/ 2147483646 w 9"/>
                <a:gd name="T17" fmla="*/ 0 h 2"/>
                <a:gd name="T18" fmla="*/ 2147483646 w 9"/>
                <a:gd name="T19" fmla="*/ 2147483646 h 2"/>
                <a:gd name="T20" fmla="*/ 2147483646 w 9"/>
                <a:gd name="T21" fmla="*/ 2147483646 h 2"/>
                <a:gd name="T22" fmla="*/ 2147483646 w 9"/>
                <a:gd name="T23" fmla="*/ 2147483646 h 2"/>
                <a:gd name="T24" fmla="*/ 2147483646 w 9"/>
                <a:gd name="T25" fmla="*/ 2147483646 h 2"/>
                <a:gd name="T26" fmla="*/ 2147483646 w 9"/>
                <a:gd name="T27" fmla="*/ 2147483646 h 2"/>
                <a:gd name="T28" fmla="*/ 2147483646 w 9"/>
                <a:gd name="T29" fmla="*/ 2147483646 h 2"/>
                <a:gd name="T30" fmla="*/ 2147483646 w 9"/>
                <a:gd name="T31" fmla="*/ 2147483646 h 2"/>
                <a:gd name="T32" fmla="*/ 2147483646 w 9"/>
                <a:gd name="T33" fmla="*/ 2147483646 h 2"/>
                <a:gd name="T34" fmla="*/ 2147483646 w 9"/>
                <a:gd name="T35" fmla="*/ 2147483646 h 2"/>
                <a:gd name="T36" fmla="*/ 2147483646 w 9"/>
                <a:gd name="T37" fmla="*/ 2147483646 h 2"/>
                <a:gd name="T38" fmla="*/ 2147483646 w 9"/>
                <a:gd name="T39" fmla="*/ 2147483646 h 2"/>
                <a:gd name="T40" fmla="*/ 0 w 9"/>
                <a:gd name="T41" fmla="*/ 2147483646 h 2"/>
                <a:gd name="T42" fmla="*/ 0 w 9"/>
                <a:gd name="T43" fmla="*/ 2147483646 h 2"/>
                <a:gd name="T44" fmla="*/ 2147483646 w 9"/>
                <a:gd name="T45" fmla="*/ 2147483646 h 2"/>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9"/>
                <a:gd name="T70" fmla="*/ 0 h 2"/>
                <a:gd name="T71" fmla="*/ 9 w 9"/>
                <a:gd name="T72" fmla="*/ 2 h 2"/>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9" h="2">
                  <a:moveTo>
                    <a:pt x="1" y="1"/>
                  </a:moveTo>
                  <a:lnTo>
                    <a:pt x="4" y="0"/>
                  </a:lnTo>
                  <a:lnTo>
                    <a:pt x="5" y="0"/>
                  </a:lnTo>
                  <a:lnTo>
                    <a:pt x="6" y="0"/>
                  </a:lnTo>
                  <a:lnTo>
                    <a:pt x="7" y="0"/>
                  </a:lnTo>
                  <a:lnTo>
                    <a:pt x="8" y="0"/>
                  </a:lnTo>
                  <a:lnTo>
                    <a:pt x="9" y="0"/>
                  </a:lnTo>
                  <a:lnTo>
                    <a:pt x="9" y="1"/>
                  </a:lnTo>
                  <a:lnTo>
                    <a:pt x="7" y="1"/>
                  </a:lnTo>
                  <a:lnTo>
                    <a:pt x="6" y="1"/>
                  </a:lnTo>
                  <a:lnTo>
                    <a:pt x="5" y="1"/>
                  </a:lnTo>
                  <a:lnTo>
                    <a:pt x="4" y="2"/>
                  </a:lnTo>
                  <a:lnTo>
                    <a:pt x="3" y="2"/>
                  </a:lnTo>
                  <a:lnTo>
                    <a:pt x="2" y="2"/>
                  </a:lnTo>
                  <a:lnTo>
                    <a:pt x="1" y="2"/>
                  </a:lnTo>
                  <a:lnTo>
                    <a:pt x="0" y="1"/>
                  </a:lnTo>
                  <a:lnTo>
                    <a:pt x="1" y="1"/>
                  </a:lnTo>
                  <a:close/>
                </a:path>
              </a:pathLst>
            </a:custGeom>
            <a:solidFill>
              <a:srgbClr val="67A9CF"/>
            </a:solidFill>
            <a:ln w="15875">
              <a:solidFill>
                <a:srgbClr val="003F48"/>
              </a:solidFill>
              <a:prstDash val="solid"/>
              <a:round/>
              <a:headEnd/>
              <a:tailEnd/>
            </a:ln>
          </p:spPr>
          <p:txBody>
            <a:bodyPr/>
            <a:lstStyle/>
            <a:p>
              <a:endParaRPr lang="en-US"/>
            </a:p>
          </p:txBody>
        </p:sp>
        <p:sp>
          <p:nvSpPr>
            <p:cNvPr id="243805" name="Freeform 71">
              <a:extLst>
                <a:ext uri="{FF2B5EF4-FFF2-40B4-BE49-F238E27FC236}">
                  <a16:creationId xmlns:a16="http://schemas.microsoft.com/office/drawing/2014/main" id="{0F48191A-AC00-458F-BF9A-BF663D50FD74}"/>
                </a:ext>
              </a:extLst>
            </p:cNvPr>
            <p:cNvSpPr>
              <a:spLocks noChangeAspect="1"/>
            </p:cNvSpPr>
            <p:nvPr/>
          </p:nvSpPr>
          <p:spPr bwMode="auto">
            <a:xfrm>
              <a:off x="619" y="3031"/>
              <a:ext cx="16" cy="12"/>
            </a:xfrm>
            <a:custGeom>
              <a:avLst/>
              <a:gdLst>
                <a:gd name="T0" fmla="*/ 0 w 3"/>
                <a:gd name="T1" fmla="*/ 0 h 2"/>
                <a:gd name="T2" fmla="*/ 0 w 3"/>
                <a:gd name="T3" fmla="*/ 2147483646 h 2"/>
                <a:gd name="T4" fmla="*/ 2147483646 w 3"/>
                <a:gd name="T5" fmla="*/ 2147483646 h 2"/>
                <a:gd name="T6" fmla="*/ 2147483646 w 3"/>
                <a:gd name="T7" fmla="*/ 2147483646 h 2"/>
                <a:gd name="T8" fmla="*/ 2147483646 w 3"/>
                <a:gd name="T9" fmla="*/ 2147483646 h 2"/>
                <a:gd name="T10" fmla="*/ 2147483646 w 3"/>
                <a:gd name="T11" fmla="*/ 2147483646 h 2"/>
                <a:gd name="T12" fmla="*/ 2147483646 w 3"/>
                <a:gd name="T13" fmla="*/ 2147483646 h 2"/>
                <a:gd name="T14" fmla="*/ 2147483646 w 3"/>
                <a:gd name="T15" fmla="*/ 2147483646 h 2"/>
                <a:gd name="T16" fmla="*/ 2147483646 w 3"/>
                <a:gd name="T17" fmla="*/ 2147483646 h 2"/>
                <a:gd name="T18" fmla="*/ 2147483646 w 3"/>
                <a:gd name="T19" fmla="*/ 2147483646 h 2"/>
                <a:gd name="T20" fmla="*/ 2147483646 w 3"/>
                <a:gd name="T21" fmla="*/ 2147483646 h 2"/>
                <a:gd name="T22" fmla="*/ 0 w 3"/>
                <a:gd name="T23" fmla="*/ 2147483646 h 2"/>
                <a:gd name="T24" fmla="*/ 0 w 3"/>
                <a:gd name="T25" fmla="*/ 0 h 2"/>
                <a:gd name="T26" fmla="*/ 0 w 3"/>
                <a:gd name="T27" fmla="*/ 0 h 2"/>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3"/>
                <a:gd name="T43" fmla="*/ 0 h 2"/>
                <a:gd name="T44" fmla="*/ 3 w 3"/>
                <a:gd name="T45" fmla="*/ 2 h 2"/>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3" h="2">
                  <a:moveTo>
                    <a:pt x="0" y="0"/>
                  </a:moveTo>
                  <a:lnTo>
                    <a:pt x="0" y="1"/>
                  </a:lnTo>
                  <a:lnTo>
                    <a:pt x="1" y="2"/>
                  </a:lnTo>
                  <a:lnTo>
                    <a:pt x="2" y="2"/>
                  </a:lnTo>
                  <a:lnTo>
                    <a:pt x="3" y="2"/>
                  </a:lnTo>
                  <a:lnTo>
                    <a:pt x="2" y="1"/>
                  </a:lnTo>
                  <a:lnTo>
                    <a:pt x="1" y="1"/>
                  </a:lnTo>
                  <a:lnTo>
                    <a:pt x="0" y="1"/>
                  </a:lnTo>
                  <a:lnTo>
                    <a:pt x="0" y="0"/>
                  </a:lnTo>
                  <a:close/>
                </a:path>
              </a:pathLst>
            </a:custGeom>
            <a:solidFill>
              <a:srgbClr val="67A9CF"/>
            </a:solidFill>
            <a:ln w="15875">
              <a:solidFill>
                <a:srgbClr val="003F48"/>
              </a:solidFill>
              <a:prstDash val="solid"/>
              <a:round/>
              <a:headEnd/>
              <a:tailEnd/>
            </a:ln>
          </p:spPr>
          <p:txBody>
            <a:bodyPr/>
            <a:lstStyle/>
            <a:p>
              <a:endParaRPr lang="en-US"/>
            </a:p>
          </p:txBody>
        </p:sp>
      </p:grpSp>
      <p:grpSp>
        <p:nvGrpSpPr>
          <p:cNvPr id="243774" name="Alaska">
            <a:extLst>
              <a:ext uri="{FF2B5EF4-FFF2-40B4-BE49-F238E27FC236}">
                <a16:creationId xmlns:a16="http://schemas.microsoft.com/office/drawing/2014/main" id="{51A6C1DF-497A-4E0E-B763-064EFACCFDC6}"/>
              </a:ext>
              <a:ext uri="{C183D7F6-B498-43B3-948B-1728B52AA6E4}">
                <adec:decorative xmlns:adec="http://schemas.microsoft.com/office/drawing/2017/decorative" val="1"/>
              </a:ext>
            </a:extLst>
          </p:cNvPr>
          <p:cNvGrpSpPr>
            <a:grpSpLocks/>
          </p:cNvGrpSpPr>
          <p:nvPr/>
        </p:nvGrpSpPr>
        <p:grpSpPr bwMode="auto">
          <a:xfrm>
            <a:off x="660400" y="4448175"/>
            <a:ext cx="2776538" cy="987425"/>
            <a:chOff x="523" y="3048"/>
            <a:chExt cx="1899" cy="696"/>
          </a:xfrm>
        </p:grpSpPr>
        <p:sp>
          <p:nvSpPr>
            <p:cNvPr id="243788" name="Freeform 73">
              <a:extLst>
                <a:ext uri="{FF2B5EF4-FFF2-40B4-BE49-F238E27FC236}">
                  <a16:creationId xmlns:a16="http://schemas.microsoft.com/office/drawing/2014/main" id="{5A71F75B-7C48-4844-95B0-FE0B28E2C22A}"/>
                </a:ext>
              </a:extLst>
            </p:cNvPr>
            <p:cNvSpPr>
              <a:spLocks noChangeAspect="1"/>
            </p:cNvSpPr>
            <p:nvPr/>
          </p:nvSpPr>
          <p:spPr bwMode="auto">
            <a:xfrm>
              <a:off x="1451" y="3048"/>
              <a:ext cx="971" cy="668"/>
            </a:xfrm>
            <a:custGeom>
              <a:avLst/>
              <a:gdLst>
                <a:gd name="T0" fmla="*/ 2147483646 w 181"/>
                <a:gd name="T1" fmla="*/ 2147483646 h 122"/>
                <a:gd name="T2" fmla="*/ 2147483646 w 181"/>
                <a:gd name="T3" fmla="*/ 2147483646 h 122"/>
                <a:gd name="T4" fmla="*/ 2147483646 w 181"/>
                <a:gd name="T5" fmla="*/ 2147483646 h 122"/>
                <a:gd name="T6" fmla="*/ 2147483646 w 181"/>
                <a:gd name="T7" fmla="*/ 2147483646 h 122"/>
                <a:gd name="T8" fmla="*/ 2147483646 w 181"/>
                <a:gd name="T9" fmla="*/ 2147483646 h 122"/>
                <a:gd name="T10" fmla="*/ 2147483646 w 181"/>
                <a:gd name="T11" fmla="*/ 2147483646 h 122"/>
                <a:gd name="T12" fmla="*/ 2147483646 w 181"/>
                <a:gd name="T13" fmla="*/ 2147483646 h 122"/>
                <a:gd name="T14" fmla="*/ 2147483646 w 181"/>
                <a:gd name="T15" fmla="*/ 2147483646 h 122"/>
                <a:gd name="T16" fmla="*/ 2147483646 w 181"/>
                <a:gd name="T17" fmla="*/ 2147483646 h 122"/>
                <a:gd name="T18" fmla="*/ 2147483646 w 181"/>
                <a:gd name="T19" fmla="*/ 2147483646 h 122"/>
                <a:gd name="T20" fmla="*/ 2147483646 w 181"/>
                <a:gd name="T21" fmla="*/ 2147483646 h 122"/>
                <a:gd name="T22" fmla="*/ 2147483646 w 181"/>
                <a:gd name="T23" fmla="*/ 2147483646 h 122"/>
                <a:gd name="T24" fmla="*/ 2147483646 w 181"/>
                <a:gd name="T25" fmla="*/ 2147483646 h 122"/>
                <a:gd name="T26" fmla="*/ 2147483646 w 181"/>
                <a:gd name="T27" fmla="*/ 2147483646 h 122"/>
                <a:gd name="T28" fmla="*/ 2147483646 w 181"/>
                <a:gd name="T29" fmla="*/ 2147483646 h 122"/>
                <a:gd name="T30" fmla="*/ 2147483646 w 181"/>
                <a:gd name="T31" fmla="*/ 2147483646 h 122"/>
                <a:gd name="T32" fmla="*/ 2147483646 w 181"/>
                <a:gd name="T33" fmla="*/ 2147483646 h 122"/>
                <a:gd name="T34" fmla="*/ 2147483646 w 181"/>
                <a:gd name="T35" fmla="*/ 2147483646 h 122"/>
                <a:gd name="T36" fmla="*/ 2147483646 w 181"/>
                <a:gd name="T37" fmla="*/ 2147483646 h 122"/>
                <a:gd name="T38" fmla="*/ 2147483646 w 181"/>
                <a:gd name="T39" fmla="*/ 2147483646 h 122"/>
                <a:gd name="T40" fmla="*/ 2147483646 w 181"/>
                <a:gd name="T41" fmla="*/ 2147483646 h 122"/>
                <a:gd name="T42" fmla="*/ 2147483646 w 181"/>
                <a:gd name="T43" fmla="*/ 2147483646 h 122"/>
                <a:gd name="T44" fmla="*/ 2147483646 w 181"/>
                <a:gd name="T45" fmla="*/ 2147483646 h 122"/>
                <a:gd name="T46" fmla="*/ 2147483646 w 181"/>
                <a:gd name="T47" fmla="*/ 2147483646 h 122"/>
                <a:gd name="T48" fmla="*/ 2147483646 w 181"/>
                <a:gd name="T49" fmla="*/ 2147483646 h 122"/>
                <a:gd name="T50" fmla="*/ 2147483646 w 181"/>
                <a:gd name="T51" fmla="*/ 2147483646 h 122"/>
                <a:gd name="T52" fmla="*/ 2147483646 w 181"/>
                <a:gd name="T53" fmla="*/ 2147483646 h 122"/>
                <a:gd name="T54" fmla="*/ 2147483646 w 181"/>
                <a:gd name="T55" fmla="*/ 2147483646 h 122"/>
                <a:gd name="T56" fmla="*/ 2147483646 w 181"/>
                <a:gd name="T57" fmla="*/ 2147483646 h 122"/>
                <a:gd name="T58" fmla="*/ 2147483646 w 181"/>
                <a:gd name="T59" fmla="*/ 2147483646 h 122"/>
                <a:gd name="T60" fmla="*/ 2147483646 w 181"/>
                <a:gd name="T61" fmla="*/ 2147483646 h 122"/>
                <a:gd name="T62" fmla="*/ 2147483646 w 181"/>
                <a:gd name="T63" fmla="*/ 2147483646 h 122"/>
                <a:gd name="T64" fmla="*/ 2147483646 w 181"/>
                <a:gd name="T65" fmla="*/ 2147483646 h 122"/>
                <a:gd name="T66" fmla="*/ 2147483646 w 181"/>
                <a:gd name="T67" fmla="*/ 2147483646 h 122"/>
                <a:gd name="T68" fmla="*/ 2147483646 w 181"/>
                <a:gd name="T69" fmla="*/ 2147483646 h 122"/>
                <a:gd name="T70" fmla="*/ 2147483646 w 181"/>
                <a:gd name="T71" fmla="*/ 2147483646 h 122"/>
                <a:gd name="T72" fmla="*/ 2147483646 w 181"/>
                <a:gd name="T73" fmla="*/ 2147483646 h 122"/>
                <a:gd name="T74" fmla="*/ 2147483646 w 181"/>
                <a:gd name="T75" fmla="*/ 2147483646 h 122"/>
                <a:gd name="T76" fmla="*/ 2147483646 w 181"/>
                <a:gd name="T77" fmla="*/ 2147483646 h 122"/>
                <a:gd name="T78" fmla="*/ 2147483646 w 181"/>
                <a:gd name="T79" fmla="*/ 2147483646 h 122"/>
                <a:gd name="T80" fmla="*/ 2147483646 w 181"/>
                <a:gd name="T81" fmla="*/ 2147483646 h 122"/>
                <a:gd name="T82" fmla="*/ 2147483646 w 181"/>
                <a:gd name="T83" fmla="*/ 2147483646 h 122"/>
                <a:gd name="T84" fmla="*/ 2147483646 w 181"/>
                <a:gd name="T85" fmla="*/ 2147483646 h 122"/>
                <a:gd name="T86" fmla="*/ 2147483646 w 181"/>
                <a:gd name="T87" fmla="*/ 2147483646 h 122"/>
                <a:gd name="T88" fmla="*/ 2147483646 w 181"/>
                <a:gd name="T89" fmla="*/ 2147483646 h 122"/>
                <a:gd name="T90" fmla="*/ 2147483646 w 181"/>
                <a:gd name="T91" fmla="*/ 2147483646 h 122"/>
                <a:gd name="T92" fmla="*/ 2147483646 w 181"/>
                <a:gd name="T93" fmla="*/ 2147483646 h 122"/>
                <a:gd name="T94" fmla="*/ 2147483646 w 181"/>
                <a:gd name="T95" fmla="*/ 2147483646 h 122"/>
                <a:gd name="T96" fmla="*/ 2147483646 w 181"/>
                <a:gd name="T97" fmla="*/ 2147483646 h 122"/>
                <a:gd name="T98" fmla="*/ 2147483646 w 181"/>
                <a:gd name="T99" fmla="*/ 2147483646 h 122"/>
                <a:gd name="T100" fmla="*/ 2147483646 w 181"/>
                <a:gd name="T101" fmla="*/ 2147483646 h 122"/>
                <a:gd name="T102" fmla="*/ 2147483646 w 181"/>
                <a:gd name="T103" fmla="*/ 0 h 122"/>
                <a:gd name="T104" fmla="*/ 2147483646 w 181"/>
                <a:gd name="T105" fmla="*/ 2147483646 h 122"/>
                <a:gd name="T106" fmla="*/ 2147483646 w 181"/>
                <a:gd name="T107" fmla="*/ 2147483646 h 122"/>
                <a:gd name="T108" fmla="*/ 2147483646 w 181"/>
                <a:gd name="T109" fmla="*/ 2147483646 h 122"/>
                <a:gd name="T110" fmla="*/ 2147483646 w 181"/>
                <a:gd name="T111" fmla="*/ 2147483646 h 122"/>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181"/>
                <a:gd name="T169" fmla="*/ 0 h 122"/>
                <a:gd name="T170" fmla="*/ 181 w 181"/>
                <a:gd name="T171" fmla="*/ 122 h 122"/>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181" h="122">
                  <a:moveTo>
                    <a:pt x="83" y="7"/>
                  </a:moveTo>
                  <a:lnTo>
                    <a:pt x="107" y="77"/>
                  </a:lnTo>
                  <a:lnTo>
                    <a:pt x="110" y="77"/>
                  </a:lnTo>
                  <a:lnTo>
                    <a:pt x="112" y="77"/>
                  </a:lnTo>
                  <a:lnTo>
                    <a:pt x="117" y="74"/>
                  </a:lnTo>
                  <a:lnTo>
                    <a:pt x="120" y="77"/>
                  </a:lnTo>
                  <a:lnTo>
                    <a:pt x="125" y="77"/>
                  </a:lnTo>
                  <a:lnTo>
                    <a:pt x="128" y="79"/>
                  </a:lnTo>
                  <a:lnTo>
                    <a:pt x="129" y="79"/>
                  </a:lnTo>
                  <a:lnTo>
                    <a:pt x="131" y="79"/>
                  </a:lnTo>
                  <a:lnTo>
                    <a:pt x="132" y="75"/>
                  </a:lnTo>
                  <a:lnTo>
                    <a:pt x="134" y="70"/>
                  </a:lnTo>
                  <a:lnTo>
                    <a:pt x="138" y="71"/>
                  </a:lnTo>
                  <a:lnTo>
                    <a:pt x="142" y="72"/>
                  </a:lnTo>
                  <a:lnTo>
                    <a:pt x="164" y="79"/>
                  </a:lnTo>
                  <a:lnTo>
                    <a:pt x="172" y="78"/>
                  </a:lnTo>
                  <a:lnTo>
                    <a:pt x="176" y="78"/>
                  </a:lnTo>
                  <a:lnTo>
                    <a:pt x="180" y="81"/>
                  </a:lnTo>
                  <a:lnTo>
                    <a:pt x="181" y="86"/>
                  </a:lnTo>
                  <a:lnTo>
                    <a:pt x="180" y="90"/>
                  </a:lnTo>
                  <a:lnTo>
                    <a:pt x="173" y="94"/>
                  </a:lnTo>
                  <a:lnTo>
                    <a:pt x="170" y="94"/>
                  </a:lnTo>
                  <a:lnTo>
                    <a:pt x="166" y="93"/>
                  </a:lnTo>
                  <a:lnTo>
                    <a:pt x="163" y="89"/>
                  </a:lnTo>
                  <a:lnTo>
                    <a:pt x="160" y="89"/>
                  </a:lnTo>
                  <a:lnTo>
                    <a:pt x="161" y="92"/>
                  </a:lnTo>
                  <a:lnTo>
                    <a:pt x="160" y="93"/>
                  </a:lnTo>
                  <a:lnTo>
                    <a:pt x="158" y="94"/>
                  </a:lnTo>
                  <a:lnTo>
                    <a:pt x="142" y="86"/>
                  </a:lnTo>
                  <a:lnTo>
                    <a:pt x="138" y="85"/>
                  </a:lnTo>
                  <a:lnTo>
                    <a:pt x="138" y="84"/>
                  </a:lnTo>
                  <a:lnTo>
                    <a:pt x="138" y="82"/>
                  </a:lnTo>
                  <a:lnTo>
                    <a:pt x="138" y="80"/>
                  </a:lnTo>
                  <a:lnTo>
                    <a:pt x="137" y="80"/>
                  </a:lnTo>
                  <a:lnTo>
                    <a:pt x="137" y="82"/>
                  </a:lnTo>
                  <a:lnTo>
                    <a:pt x="137" y="85"/>
                  </a:lnTo>
                  <a:lnTo>
                    <a:pt x="124" y="84"/>
                  </a:lnTo>
                  <a:lnTo>
                    <a:pt x="116" y="81"/>
                  </a:lnTo>
                  <a:lnTo>
                    <a:pt x="115" y="82"/>
                  </a:lnTo>
                  <a:lnTo>
                    <a:pt x="110" y="82"/>
                  </a:lnTo>
                  <a:lnTo>
                    <a:pt x="103" y="84"/>
                  </a:lnTo>
                  <a:lnTo>
                    <a:pt x="97" y="85"/>
                  </a:lnTo>
                  <a:lnTo>
                    <a:pt x="94" y="85"/>
                  </a:lnTo>
                  <a:lnTo>
                    <a:pt x="91" y="82"/>
                  </a:lnTo>
                  <a:lnTo>
                    <a:pt x="88" y="85"/>
                  </a:lnTo>
                  <a:lnTo>
                    <a:pt x="86" y="84"/>
                  </a:lnTo>
                  <a:lnTo>
                    <a:pt x="83" y="82"/>
                  </a:lnTo>
                  <a:lnTo>
                    <a:pt x="80" y="84"/>
                  </a:lnTo>
                  <a:lnTo>
                    <a:pt x="77" y="88"/>
                  </a:lnTo>
                  <a:lnTo>
                    <a:pt x="77" y="90"/>
                  </a:lnTo>
                  <a:lnTo>
                    <a:pt x="70" y="95"/>
                  </a:lnTo>
                  <a:lnTo>
                    <a:pt x="63" y="98"/>
                  </a:lnTo>
                  <a:lnTo>
                    <a:pt x="61" y="98"/>
                  </a:lnTo>
                  <a:lnTo>
                    <a:pt x="62" y="94"/>
                  </a:lnTo>
                  <a:lnTo>
                    <a:pt x="61" y="92"/>
                  </a:lnTo>
                  <a:lnTo>
                    <a:pt x="62" y="88"/>
                  </a:lnTo>
                  <a:lnTo>
                    <a:pt x="61" y="86"/>
                  </a:lnTo>
                  <a:lnTo>
                    <a:pt x="60" y="90"/>
                  </a:lnTo>
                  <a:lnTo>
                    <a:pt x="52" y="97"/>
                  </a:lnTo>
                  <a:lnTo>
                    <a:pt x="51" y="98"/>
                  </a:lnTo>
                  <a:lnTo>
                    <a:pt x="53" y="100"/>
                  </a:lnTo>
                  <a:lnTo>
                    <a:pt x="55" y="100"/>
                  </a:lnTo>
                  <a:lnTo>
                    <a:pt x="52" y="103"/>
                  </a:lnTo>
                  <a:lnTo>
                    <a:pt x="49" y="107"/>
                  </a:lnTo>
                  <a:lnTo>
                    <a:pt x="43" y="110"/>
                  </a:lnTo>
                  <a:lnTo>
                    <a:pt x="36" y="115"/>
                  </a:lnTo>
                  <a:lnTo>
                    <a:pt x="27" y="117"/>
                  </a:lnTo>
                  <a:lnTo>
                    <a:pt x="26" y="120"/>
                  </a:lnTo>
                  <a:lnTo>
                    <a:pt x="20" y="122"/>
                  </a:lnTo>
                  <a:lnTo>
                    <a:pt x="15" y="122"/>
                  </a:lnTo>
                  <a:lnTo>
                    <a:pt x="11" y="121"/>
                  </a:lnTo>
                  <a:lnTo>
                    <a:pt x="11" y="120"/>
                  </a:lnTo>
                  <a:lnTo>
                    <a:pt x="13" y="118"/>
                  </a:lnTo>
                  <a:lnTo>
                    <a:pt x="22" y="115"/>
                  </a:lnTo>
                  <a:lnTo>
                    <a:pt x="29" y="111"/>
                  </a:lnTo>
                  <a:lnTo>
                    <a:pt x="30" y="108"/>
                  </a:lnTo>
                  <a:lnTo>
                    <a:pt x="31" y="102"/>
                  </a:lnTo>
                  <a:lnTo>
                    <a:pt x="33" y="100"/>
                  </a:lnTo>
                  <a:lnTo>
                    <a:pt x="30" y="100"/>
                  </a:lnTo>
                  <a:lnTo>
                    <a:pt x="28" y="100"/>
                  </a:lnTo>
                  <a:lnTo>
                    <a:pt x="27" y="100"/>
                  </a:lnTo>
                  <a:lnTo>
                    <a:pt x="25" y="101"/>
                  </a:lnTo>
                  <a:lnTo>
                    <a:pt x="24" y="101"/>
                  </a:lnTo>
                  <a:lnTo>
                    <a:pt x="19" y="98"/>
                  </a:lnTo>
                  <a:lnTo>
                    <a:pt x="18" y="97"/>
                  </a:lnTo>
                  <a:lnTo>
                    <a:pt x="13" y="98"/>
                  </a:lnTo>
                  <a:lnTo>
                    <a:pt x="10" y="98"/>
                  </a:lnTo>
                  <a:lnTo>
                    <a:pt x="10" y="96"/>
                  </a:lnTo>
                  <a:lnTo>
                    <a:pt x="11" y="90"/>
                  </a:lnTo>
                  <a:lnTo>
                    <a:pt x="12" y="89"/>
                  </a:lnTo>
                  <a:lnTo>
                    <a:pt x="12" y="86"/>
                  </a:lnTo>
                  <a:lnTo>
                    <a:pt x="11" y="86"/>
                  </a:lnTo>
                  <a:lnTo>
                    <a:pt x="5" y="86"/>
                  </a:lnTo>
                  <a:lnTo>
                    <a:pt x="3" y="85"/>
                  </a:lnTo>
                  <a:lnTo>
                    <a:pt x="3" y="81"/>
                  </a:lnTo>
                  <a:lnTo>
                    <a:pt x="1" y="79"/>
                  </a:lnTo>
                  <a:lnTo>
                    <a:pt x="1" y="78"/>
                  </a:lnTo>
                  <a:lnTo>
                    <a:pt x="4" y="78"/>
                  </a:lnTo>
                  <a:lnTo>
                    <a:pt x="4" y="77"/>
                  </a:lnTo>
                  <a:lnTo>
                    <a:pt x="2" y="73"/>
                  </a:lnTo>
                  <a:lnTo>
                    <a:pt x="0" y="71"/>
                  </a:lnTo>
                  <a:lnTo>
                    <a:pt x="1" y="68"/>
                  </a:lnTo>
                  <a:lnTo>
                    <a:pt x="6" y="65"/>
                  </a:lnTo>
                  <a:lnTo>
                    <a:pt x="7" y="64"/>
                  </a:lnTo>
                  <a:lnTo>
                    <a:pt x="9" y="61"/>
                  </a:lnTo>
                  <a:lnTo>
                    <a:pt x="12" y="59"/>
                  </a:lnTo>
                  <a:lnTo>
                    <a:pt x="13" y="59"/>
                  </a:lnTo>
                  <a:lnTo>
                    <a:pt x="15" y="62"/>
                  </a:lnTo>
                  <a:lnTo>
                    <a:pt x="17" y="62"/>
                  </a:lnTo>
                  <a:lnTo>
                    <a:pt x="20" y="59"/>
                  </a:lnTo>
                  <a:lnTo>
                    <a:pt x="21" y="59"/>
                  </a:lnTo>
                  <a:lnTo>
                    <a:pt x="25" y="59"/>
                  </a:lnTo>
                  <a:lnTo>
                    <a:pt x="26" y="58"/>
                  </a:lnTo>
                  <a:lnTo>
                    <a:pt x="25" y="55"/>
                  </a:lnTo>
                  <a:lnTo>
                    <a:pt x="25" y="52"/>
                  </a:lnTo>
                  <a:lnTo>
                    <a:pt x="29" y="49"/>
                  </a:lnTo>
                  <a:lnTo>
                    <a:pt x="27" y="49"/>
                  </a:lnTo>
                  <a:lnTo>
                    <a:pt x="21" y="52"/>
                  </a:lnTo>
                  <a:lnTo>
                    <a:pt x="19" y="52"/>
                  </a:lnTo>
                  <a:lnTo>
                    <a:pt x="17" y="49"/>
                  </a:lnTo>
                  <a:lnTo>
                    <a:pt x="15" y="49"/>
                  </a:lnTo>
                  <a:lnTo>
                    <a:pt x="12" y="49"/>
                  </a:lnTo>
                  <a:lnTo>
                    <a:pt x="10" y="48"/>
                  </a:lnTo>
                  <a:lnTo>
                    <a:pt x="8" y="47"/>
                  </a:lnTo>
                  <a:lnTo>
                    <a:pt x="8" y="45"/>
                  </a:lnTo>
                  <a:lnTo>
                    <a:pt x="10" y="41"/>
                  </a:lnTo>
                  <a:lnTo>
                    <a:pt x="10" y="40"/>
                  </a:lnTo>
                  <a:lnTo>
                    <a:pt x="8" y="38"/>
                  </a:lnTo>
                  <a:lnTo>
                    <a:pt x="8" y="37"/>
                  </a:lnTo>
                  <a:lnTo>
                    <a:pt x="11" y="34"/>
                  </a:lnTo>
                  <a:lnTo>
                    <a:pt x="13" y="34"/>
                  </a:lnTo>
                  <a:lnTo>
                    <a:pt x="16" y="35"/>
                  </a:lnTo>
                  <a:lnTo>
                    <a:pt x="17" y="34"/>
                  </a:lnTo>
                  <a:lnTo>
                    <a:pt x="19" y="34"/>
                  </a:lnTo>
                  <a:lnTo>
                    <a:pt x="21" y="34"/>
                  </a:lnTo>
                  <a:lnTo>
                    <a:pt x="22" y="36"/>
                  </a:lnTo>
                  <a:lnTo>
                    <a:pt x="22" y="37"/>
                  </a:lnTo>
                  <a:lnTo>
                    <a:pt x="26" y="41"/>
                  </a:lnTo>
                  <a:lnTo>
                    <a:pt x="28" y="41"/>
                  </a:lnTo>
                  <a:lnTo>
                    <a:pt x="30" y="39"/>
                  </a:lnTo>
                  <a:lnTo>
                    <a:pt x="32" y="38"/>
                  </a:lnTo>
                  <a:lnTo>
                    <a:pt x="29" y="37"/>
                  </a:lnTo>
                  <a:lnTo>
                    <a:pt x="30" y="32"/>
                  </a:lnTo>
                  <a:lnTo>
                    <a:pt x="24" y="31"/>
                  </a:lnTo>
                  <a:lnTo>
                    <a:pt x="24" y="27"/>
                  </a:lnTo>
                  <a:lnTo>
                    <a:pt x="21" y="22"/>
                  </a:lnTo>
                  <a:lnTo>
                    <a:pt x="19" y="19"/>
                  </a:lnTo>
                  <a:lnTo>
                    <a:pt x="21" y="16"/>
                  </a:lnTo>
                  <a:lnTo>
                    <a:pt x="25" y="16"/>
                  </a:lnTo>
                  <a:lnTo>
                    <a:pt x="29" y="15"/>
                  </a:lnTo>
                  <a:lnTo>
                    <a:pt x="32" y="9"/>
                  </a:lnTo>
                  <a:lnTo>
                    <a:pt x="35" y="6"/>
                  </a:lnTo>
                  <a:lnTo>
                    <a:pt x="39" y="4"/>
                  </a:lnTo>
                  <a:lnTo>
                    <a:pt x="42" y="2"/>
                  </a:lnTo>
                  <a:lnTo>
                    <a:pt x="44" y="3"/>
                  </a:lnTo>
                  <a:lnTo>
                    <a:pt x="49" y="0"/>
                  </a:lnTo>
                  <a:lnTo>
                    <a:pt x="50" y="3"/>
                  </a:lnTo>
                  <a:lnTo>
                    <a:pt x="57" y="3"/>
                  </a:lnTo>
                  <a:lnTo>
                    <a:pt x="59" y="6"/>
                  </a:lnTo>
                  <a:lnTo>
                    <a:pt x="60" y="7"/>
                  </a:lnTo>
                  <a:lnTo>
                    <a:pt x="64" y="7"/>
                  </a:lnTo>
                  <a:lnTo>
                    <a:pt x="69" y="9"/>
                  </a:lnTo>
                  <a:lnTo>
                    <a:pt x="72" y="9"/>
                  </a:lnTo>
                  <a:lnTo>
                    <a:pt x="73" y="8"/>
                  </a:lnTo>
                  <a:lnTo>
                    <a:pt x="75" y="6"/>
                  </a:lnTo>
                  <a:lnTo>
                    <a:pt x="77" y="6"/>
                  </a:lnTo>
                  <a:lnTo>
                    <a:pt x="82" y="7"/>
                  </a:lnTo>
                  <a:lnTo>
                    <a:pt x="83" y="7"/>
                  </a:lnTo>
                  <a:close/>
                </a:path>
              </a:pathLst>
            </a:custGeom>
            <a:solidFill>
              <a:srgbClr val="BDC9E1"/>
            </a:solidFill>
            <a:ln w="15875">
              <a:solidFill>
                <a:srgbClr val="003F48"/>
              </a:solidFill>
              <a:prstDash val="solid"/>
              <a:round/>
              <a:headEnd/>
              <a:tailEnd/>
            </a:ln>
          </p:spPr>
          <p:txBody>
            <a:bodyPr/>
            <a:lstStyle/>
            <a:p>
              <a:endParaRPr lang="en-US"/>
            </a:p>
          </p:txBody>
        </p:sp>
        <p:sp>
          <p:nvSpPr>
            <p:cNvPr id="243789" name="Freeform 74">
              <a:extLst>
                <a:ext uri="{FF2B5EF4-FFF2-40B4-BE49-F238E27FC236}">
                  <a16:creationId xmlns:a16="http://schemas.microsoft.com/office/drawing/2014/main" id="{6355BDF6-FE6B-4B92-A0EB-4FDE086FE06F}"/>
                </a:ext>
              </a:extLst>
            </p:cNvPr>
            <p:cNvSpPr>
              <a:spLocks noChangeAspect="1"/>
            </p:cNvSpPr>
            <p:nvPr/>
          </p:nvSpPr>
          <p:spPr bwMode="auto">
            <a:xfrm>
              <a:off x="1708" y="3613"/>
              <a:ext cx="71" cy="75"/>
            </a:xfrm>
            <a:custGeom>
              <a:avLst/>
              <a:gdLst>
                <a:gd name="T0" fmla="*/ 2147483646 w 13"/>
                <a:gd name="T1" fmla="*/ 0 h 14"/>
                <a:gd name="T2" fmla="*/ 2147483646 w 13"/>
                <a:gd name="T3" fmla="*/ 2147483646 h 14"/>
                <a:gd name="T4" fmla="*/ 2147483646 w 13"/>
                <a:gd name="T5" fmla="*/ 2147483646 h 14"/>
                <a:gd name="T6" fmla="*/ 2147483646 w 13"/>
                <a:gd name="T7" fmla="*/ 2147483646 h 14"/>
                <a:gd name="T8" fmla="*/ 0 w 13"/>
                <a:gd name="T9" fmla="*/ 2147483646 h 14"/>
                <a:gd name="T10" fmla="*/ 0 w 13"/>
                <a:gd name="T11" fmla="*/ 2147483646 h 14"/>
                <a:gd name="T12" fmla="*/ 0 w 13"/>
                <a:gd name="T13" fmla="*/ 2147483646 h 14"/>
                <a:gd name="T14" fmla="*/ 2147483646 w 13"/>
                <a:gd name="T15" fmla="*/ 2147483646 h 14"/>
                <a:gd name="T16" fmla="*/ 2147483646 w 13"/>
                <a:gd name="T17" fmla="*/ 2147483646 h 14"/>
                <a:gd name="T18" fmla="*/ 2147483646 w 13"/>
                <a:gd name="T19" fmla="*/ 2147483646 h 14"/>
                <a:gd name="T20" fmla="*/ 2147483646 w 13"/>
                <a:gd name="T21" fmla="*/ 2147483646 h 14"/>
                <a:gd name="T22" fmla="*/ 2147483646 w 13"/>
                <a:gd name="T23" fmla="*/ 2147483646 h 14"/>
                <a:gd name="T24" fmla="*/ 2147483646 w 13"/>
                <a:gd name="T25" fmla="*/ 2147483646 h 14"/>
                <a:gd name="T26" fmla="*/ 2147483646 w 13"/>
                <a:gd name="T27" fmla="*/ 2147483646 h 14"/>
                <a:gd name="T28" fmla="*/ 2147483646 w 13"/>
                <a:gd name="T29" fmla="*/ 0 h 14"/>
                <a:gd name="T30" fmla="*/ 2147483646 w 13"/>
                <a:gd name="T31" fmla="*/ 0 h 14"/>
                <a:gd name="T32" fmla="*/ 2147483646 w 13"/>
                <a:gd name="T33" fmla="*/ 0 h 14"/>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3"/>
                <a:gd name="T52" fmla="*/ 0 h 14"/>
                <a:gd name="T53" fmla="*/ 13 w 13"/>
                <a:gd name="T54" fmla="*/ 14 h 14"/>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3" h="14">
                  <a:moveTo>
                    <a:pt x="10" y="0"/>
                  </a:moveTo>
                  <a:lnTo>
                    <a:pt x="7" y="2"/>
                  </a:lnTo>
                  <a:lnTo>
                    <a:pt x="6" y="6"/>
                  </a:lnTo>
                  <a:lnTo>
                    <a:pt x="3" y="8"/>
                  </a:lnTo>
                  <a:lnTo>
                    <a:pt x="0" y="8"/>
                  </a:lnTo>
                  <a:lnTo>
                    <a:pt x="0" y="10"/>
                  </a:lnTo>
                  <a:lnTo>
                    <a:pt x="0" y="12"/>
                  </a:lnTo>
                  <a:lnTo>
                    <a:pt x="1" y="14"/>
                  </a:lnTo>
                  <a:lnTo>
                    <a:pt x="4" y="13"/>
                  </a:lnTo>
                  <a:lnTo>
                    <a:pt x="5" y="12"/>
                  </a:lnTo>
                  <a:lnTo>
                    <a:pt x="11" y="10"/>
                  </a:lnTo>
                  <a:lnTo>
                    <a:pt x="13" y="7"/>
                  </a:lnTo>
                  <a:lnTo>
                    <a:pt x="12" y="5"/>
                  </a:lnTo>
                  <a:lnTo>
                    <a:pt x="13" y="2"/>
                  </a:lnTo>
                  <a:lnTo>
                    <a:pt x="13" y="0"/>
                  </a:lnTo>
                  <a:lnTo>
                    <a:pt x="12" y="0"/>
                  </a:lnTo>
                  <a:lnTo>
                    <a:pt x="10" y="0"/>
                  </a:lnTo>
                  <a:close/>
                </a:path>
              </a:pathLst>
            </a:custGeom>
            <a:solidFill>
              <a:srgbClr val="BDC9E1"/>
            </a:solidFill>
            <a:ln w="15875">
              <a:solidFill>
                <a:srgbClr val="003F48"/>
              </a:solidFill>
              <a:prstDash val="solid"/>
              <a:round/>
              <a:headEnd/>
              <a:tailEnd/>
            </a:ln>
          </p:spPr>
          <p:txBody>
            <a:bodyPr/>
            <a:lstStyle/>
            <a:p>
              <a:endParaRPr lang="en-US"/>
            </a:p>
          </p:txBody>
        </p:sp>
        <p:sp>
          <p:nvSpPr>
            <p:cNvPr id="243790" name="Freeform 75">
              <a:extLst>
                <a:ext uri="{FF2B5EF4-FFF2-40B4-BE49-F238E27FC236}">
                  <a16:creationId xmlns:a16="http://schemas.microsoft.com/office/drawing/2014/main" id="{A2AC45D4-2D41-45F3-9752-586B12D8B39B}"/>
                </a:ext>
              </a:extLst>
            </p:cNvPr>
            <p:cNvSpPr>
              <a:spLocks noChangeAspect="1"/>
            </p:cNvSpPr>
            <p:nvPr/>
          </p:nvSpPr>
          <p:spPr bwMode="auto">
            <a:xfrm>
              <a:off x="1397" y="3311"/>
              <a:ext cx="38" cy="44"/>
            </a:xfrm>
            <a:custGeom>
              <a:avLst/>
              <a:gdLst>
                <a:gd name="T0" fmla="*/ 0 w 7"/>
                <a:gd name="T1" fmla="*/ 0 h 8"/>
                <a:gd name="T2" fmla="*/ 2147483646 w 7"/>
                <a:gd name="T3" fmla="*/ 2147483646 h 8"/>
                <a:gd name="T4" fmla="*/ 2147483646 w 7"/>
                <a:gd name="T5" fmla="*/ 2147483646 h 8"/>
                <a:gd name="T6" fmla="*/ 2147483646 w 7"/>
                <a:gd name="T7" fmla="*/ 2147483646 h 8"/>
                <a:gd name="T8" fmla="*/ 2147483646 w 7"/>
                <a:gd name="T9" fmla="*/ 2147483646 h 8"/>
                <a:gd name="T10" fmla="*/ 2147483646 w 7"/>
                <a:gd name="T11" fmla="*/ 2147483646 h 8"/>
                <a:gd name="T12" fmla="*/ 2147483646 w 7"/>
                <a:gd name="T13" fmla="*/ 2147483646 h 8"/>
                <a:gd name="T14" fmla="*/ 2147483646 w 7"/>
                <a:gd name="T15" fmla="*/ 2147483646 h 8"/>
                <a:gd name="T16" fmla="*/ 2147483646 w 7"/>
                <a:gd name="T17" fmla="*/ 0 h 8"/>
                <a:gd name="T18" fmla="*/ 2147483646 w 7"/>
                <a:gd name="T19" fmla="*/ 0 h 8"/>
                <a:gd name="T20" fmla="*/ 0 w 7"/>
                <a:gd name="T21" fmla="*/ 0 h 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7"/>
                <a:gd name="T34" fmla="*/ 0 h 8"/>
                <a:gd name="T35" fmla="*/ 7 w 7"/>
                <a:gd name="T36" fmla="*/ 8 h 8"/>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7" h="8">
                  <a:moveTo>
                    <a:pt x="0" y="0"/>
                  </a:moveTo>
                  <a:lnTo>
                    <a:pt x="1" y="2"/>
                  </a:lnTo>
                  <a:lnTo>
                    <a:pt x="1" y="5"/>
                  </a:lnTo>
                  <a:lnTo>
                    <a:pt x="2" y="6"/>
                  </a:lnTo>
                  <a:lnTo>
                    <a:pt x="4" y="6"/>
                  </a:lnTo>
                  <a:lnTo>
                    <a:pt x="5" y="8"/>
                  </a:lnTo>
                  <a:lnTo>
                    <a:pt x="7" y="6"/>
                  </a:lnTo>
                  <a:lnTo>
                    <a:pt x="5" y="3"/>
                  </a:lnTo>
                  <a:lnTo>
                    <a:pt x="2" y="0"/>
                  </a:lnTo>
                  <a:lnTo>
                    <a:pt x="1" y="0"/>
                  </a:lnTo>
                  <a:lnTo>
                    <a:pt x="0" y="0"/>
                  </a:lnTo>
                  <a:close/>
                </a:path>
              </a:pathLst>
            </a:custGeom>
            <a:solidFill>
              <a:srgbClr val="BDC9E1"/>
            </a:solidFill>
            <a:ln w="15875">
              <a:solidFill>
                <a:srgbClr val="003F48"/>
              </a:solidFill>
              <a:prstDash val="solid"/>
              <a:round/>
              <a:headEnd/>
              <a:tailEnd/>
            </a:ln>
          </p:spPr>
          <p:txBody>
            <a:bodyPr/>
            <a:lstStyle/>
            <a:p>
              <a:endParaRPr lang="en-US"/>
            </a:p>
          </p:txBody>
        </p:sp>
        <p:sp>
          <p:nvSpPr>
            <p:cNvPr id="243791" name="Freeform 76">
              <a:extLst>
                <a:ext uri="{FF2B5EF4-FFF2-40B4-BE49-F238E27FC236}">
                  <a16:creationId xmlns:a16="http://schemas.microsoft.com/office/drawing/2014/main" id="{F33A4ADE-09B0-4ED0-87A1-41BB7E898033}"/>
                </a:ext>
              </a:extLst>
            </p:cNvPr>
            <p:cNvSpPr>
              <a:spLocks noChangeAspect="1"/>
            </p:cNvSpPr>
            <p:nvPr/>
          </p:nvSpPr>
          <p:spPr bwMode="auto">
            <a:xfrm>
              <a:off x="1349" y="3694"/>
              <a:ext cx="156" cy="39"/>
            </a:xfrm>
            <a:custGeom>
              <a:avLst/>
              <a:gdLst>
                <a:gd name="T0" fmla="*/ 2147483646 w 29"/>
                <a:gd name="T1" fmla="*/ 2147483646 h 7"/>
                <a:gd name="T2" fmla="*/ 2147483646 w 29"/>
                <a:gd name="T3" fmla="*/ 0 h 7"/>
                <a:gd name="T4" fmla="*/ 2147483646 w 29"/>
                <a:gd name="T5" fmla="*/ 0 h 7"/>
                <a:gd name="T6" fmla="*/ 2147483646 w 29"/>
                <a:gd name="T7" fmla="*/ 0 h 7"/>
                <a:gd name="T8" fmla="*/ 2147483646 w 29"/>
                <a:gd name="T9" fmla="*/ 2147483646 h 7"/>
                <a:gd name="T10" fmla="*/ 2147483646 w 29"/>
                <a:gd name="T11" fmla="*/ 2147483646 h 7"/>
                <a:gd name="T12" fmla="*/ 2147483646 w 29"/>
                <a:gd name="T13" fmla="*/ 2147483646 h 7"/>
                <a:gd name="T14" fmla="*/ 2147483646 w 29"/>
                <a:gd name="T15" fmla="*/ 2147483646 h 7"/>
                <a:gd name="T16" fmla="*/ 0 w 29"/>
                <a:gd name="T17" fmla="*/ 2147483646 h 7"/>
                <a:gd name="T18" fmla="*/ 0 w 29"/>
                <a:gd name="T19" fmla="*/ 2147483646 h 7"/>
                <a:gd name="T20" fmla="*/ 2147483646 w 29"/>
                <a:gd name="T21" fmla="*/ 2147483646 h 7"/>
                <a:gd name="T22" fmla="*/ 2147483646 w 29"/>
                <a:gd name="T23" fmla="*/ 2147483646 h 7"/>
                <a:gd name="T24" fmla="*/ 2147483646 w 29"/>
                <a:gd name="T25" fmla="*/ 2147483646 h 7"/>
                <a:gd name="T26" fmla="*/ 2147483646 w 29"/>
                <a:gd name="T27" fmla="*/ 2147483646 h 7"/>
                <a:gd name="T28" fmla="*/ 2147483646 w 29"/>
                <a:gd name="T29" fmla="*/ 2147483646 h 7"/>
                <a:gd name="T30" fmla="*/ 2147483646 w 29"/>
                <a:gd name="T31" fmla="*/ 2147483646 h 7"/>
                <a:gd name="T32" fmla="*/ 2147483646 w 29"/>
                <a:gd name="T33" fmla="*/ 2147483646 h 7"/>
                <a:gd name="T34" fmla="*/ 2147483646 w 29"/>
                <a:gd name="T35" fmla="*/ 2147483646 h 7"/>
                <a:gd name="T36" fmla="*/ 2147483646 w 29"/>
                <a:gd name="T37" fmla="*/ 2147483646 h 7"/>
                <a:gd name="T38" fmla="*/ 2147483646 w 29"/>
                <a:gd name="T39" fmla="*/ 2147483646 h 7"/>
                <a:gd name="T40" fmla="*/ 2147483646 w 29"/>
                <a:gd name="T41" fmla="*/ 2147483646 h 7"/>
                <a:gd name="T42" fmla="*/ 2147483646 w 29"/>
                <a:gd name="T43" fmla="*/ 2147483646 h 7"/>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9"/>
                <a:gd name="T67" fmla="*/ 0 h 7"/>
                <a:gd name="T68" fmla="*/ 29 w 29"/>
                <a:gd name="T69" fmla="*/ 7 h 7"/>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9" h="7">
                  <a:moveTo>
                    <a:pt x="29" y="2"/>
                  </a:moveTo>
                  <a:lnTo>
                    <a:pt x="26" y="0"/>
                  </a:lnTo>
                  <a:lnTo>
                    <a:pt x="23" y="0"/>
                  </a:lnTo>
                  <a:lnTo>
                    <a:pt x="21" y="0"/>
                  </a:lnTo>
                  <a:lnTo>
                    <a:pt x="19" y="1"/>
                  </a:lnTo>
                  <a:lnTo>
                    <a:pt x="15" y="3"/>
                  </a:lnTo>
                  <a:lnTo>
                    <a:pt x="10" y="4"/>
                  </a:lnTo>
                  <a:lnTo>
                    <a:pt x="1" y="3"/>
                  </a:lnTo>
                  <a:lnTo>
                    <a:pt x="0" y="4"/>
                  </a:lnTo>
                  <a:lnTo>
                    <a:pt x="0" y="5"/>
                  </a:lnTo>
                  <a:lnTo>
                    <a:pt x="1" y="6"/>
                  </a:lnTo>
                  <a:lnTo>
                    <a:pt x="4" y="6"/>
                  </a:lnTo>
                  <a:lnTo>
                    <a:pt x="8" y="7"/>
                  </a:lnTo>
                  <a:lnTo>
                    <a:pt x="10" y="7"/>
                  </a:lnTo>
                  <a:lnTo>
                    <a:pt x="12" y="6"/>
                  </a:lnTo>
                  <a:lnTo>
                    <a:pt x="13" y="6"/>
                  </a:lnTo>
                  <a:lnTo>
                    <a:pt x="20" y="6"/>
                  </a:lnTo>
                  <a:lnTo>
                    <a:pt x="23" y="5"/>
                  </a:lnTo>
                  <a:lnTo>
                    <a:pt x="24" y="5"/>
                  </a:lnTo>
                  <a:lnTo>
                    <a:pt x="28" y="5"/>
                  </a:lnTo>
                  <a:lnTo>
                    <a:pt x="29" y="4"/>
                  </a:lnTo>
                  <a:lnTo>
                    <a:pt x="29" y="2"/>
                  </a:lnTo>
                  <a:close/>
                </a:path>
              </a:pathLst>
            </a:custGeom>
            <a:solidFill>
              <a:srgbClr val="BDC9E1"/>
            </a:solidFill>
            <a:ln w="15875">
              <a:solidFill>
                <a:srgbClr val="003F48"/>
              </a:solidFill>
              <a:prstDash val="solid"/>
              <a:round/>
              <a:headEnd/>
              <a:tailEnd/>
            </a:ln>
          </p:spPr>
          <p:txBody>
            <a:bodyPr/>
            <a:lstStyle/>
            <a:p>
              <a:endParaRPr lang="en-US"/>
            </a:p>
          </p:txBody>
        </p:sp>
        <p:sp>
          <p:nvSpPr>
            <p:cNvPr id="243792" name="Freeform 77">
              <a:extLst>
                <a:ext uri="{FF2B5EF4-FFF2-40B4-BE49-F238E27FC236}">
                  <a16:creationId xmlns:a16="http://schemas.microsoft.com/office/drawing/2014/main" id="{ECC8B52B-CD9C-4C56-8B9A-6E1E7F544BF7}"/>
                </a:ext>
              </a:extLst>
            </p:cNvPr>
            <p:cNvSpPr>
              <a:spLocks noChangeAspect="1"/>
            </p:cNvSpPr>
            <p:nvPr/>
          </p:nvSpPr>
          <p:spPr bwMode="auto">
            <a:xfrm>
              <a:off x="1385" y="3470"/>
              <a:ext cx="50" cy="27"/>
            </a:xfrm>
            <a:custGeom>
              <a:avLst/>
              <a:gdLst>
                <a:gd name="T0" fmla="*/ 2147483646 w 9"/>
                <a:gd name="T1" fmla="*/ 0 h 5"/>
                <a:gd name="T2" fmla="*/ 0 w 9"/>
                <a:gd name="T3" fmla="*/ 2147483646 h 5"/>
                <a:gd name="T4" fmla="*/ 2147483646 w 9"/>
                <a:gd name="T5" fmla="*/ 2147483646 h 5"/>
                <a:gd name="T6" fmla="*/ 2147483646 w 9"/>
                <a:gd name="T7" fmla="*/ 2147483646 h 5"/>
                <a:gd name="T8" fmla="*/ 2147483646 w 9"/>
                <a:gd name="T9" fmla="*/ 2147483646 h 5"/>
                <a:gd name="T10" fmla="*/ 2147483646 w 9"/>
                <a:gd name="T11" fmla="*/ 2147483646 h 5"/>
                <a:gd name="T12" fmla="*/ 2147483646 w 9"/>
                <a:gd name="T13" fmla="*/ 2147483646 h 5"/>
                <a:gd name="T14" fmla="*/ 2147483646 w 9"/>
                <a:gd name="T15" fmla="*/ 2147483646 h 5"/>
                <a:gd name="T16" fmla="*/ 2147483646 w 9"/>
                <a:gd name="T17" fmla="*/ 0 h 5"/>
                <a:gd name="T18" fmla="*/ 2147483646 w 9"/>
                <a:gd name="T19" fmla="*/ 0 h 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9"/>
                <a:gd name="T31" fmla="*/ 0 h 5"/>
                <a:gd name="T32" fmla="*/ 9 w 9"/>
                <a:gd name="T33" fmla="*/ 5 h 5"/>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9" h="5">
                  <a:moveTo>
                    <a:pt x="1" y="0"/>
                  </a:moveTo>
                  <a:lnTo>
                    <a:pt x="0" y="2"/>
                  </a:lnTo>
                  <a:lnTo>
                    <a:pt x="3" y="5"/>
                  </a:lnTo>
                  <a:lnTo>
                    <a:pt x="5" y="5"/>
                  </a:lnTo>
                  <a:lnTo>
                    <a:pt x="7" y="5"/>
                  </a:lnTo>
                  <a:lnTo>
                    <a:pt x="9" y="3"/>
                  </a:lnTo>
                  <a:lnTo>
                    <a:pt x="7" y="1"/>
                  </a:lnTo>
                  <a:lnTo>
                    <a:pt x="4" y="1"/>
                  </a:lnTo>
                  <a:lnTo>
                    <a:pt x="3" y="0"/>
                  </a:lnTo>
                  <a:lnTo>
                    <a:pt x="1" y="0"/>
                  </a:lnTo>
                  <a:close/>
                </a:path>
              </a:pathLst>
            </a:custGeom>
            <a:solidFill>
              <a:srgbClr val="BDC9E1"/>
            </a:solidFill>
            <a:ln w="15875">
              <a:solidFill>
                <a:srgbClr val="003F48"/>
              </a:solidFill>
              <a:prstDash val="solid"/>
              <a:round/>
              <a:headEnd/>
              <a:tailEnd/>
            </a:ln>
          </p:spPr>
          <p:txBody>
            <a:bodyPr/>
            <a:lstStyle/>
            <a:p>
              <a:endParaRPr lang="en-US"/>
            </a:p>
          </p:txBody>
        </p:sp>
        <p:sp>
          <p:nvSpPr>
            <p:cNvPr id="243793" name="Freeform 78">
              <a:extLst>
                <a:ext uri="{FF2B5EF4-FFF2-40B4-BE49-F238E27FC236}">
                  <a16:creationId xmlns:a16="http://schemas.microsoft.com/office/drawing/2014/main" id="{DE3D7F31-E11F-4603-9DB2-FF7A101CEF9D}"/>
                </a:ext>
              </a:extLst>
            </p:cNvPr>
            <p:cNvSpPr>
              <a:spLocks noChangeAspect="1"/>
            </p:cNvSpPr>
            <p:nvPr/>
          </p:nvSpPr>
          <p:spPr bwMode="auto">
            <a:xfrm>
              <a:off x="1216" y="3722"/>
              <a:ext cx="68" cy="22"/>
            </a:xfrm>
            <a:custGeom>
              <a:avLst/>
              <a:gdLst>
                <a:gd name="T0" fmla="*/ 0 w 13"/>
                <a:gd name="T1" fmla="*/ 2147483646 h 4"/>
                <a:gd name="T2" fmla="*/ 2147483646 w 13"/>
                <a:gd name="T3" fmla="*/ 2147483646 h 4"/>
                <a:gd name="T4" fmla="*/ 2147483646 w 13"/>
                <a:gd name="T5" fmla="*/ 2147483646 h 4"/>
                <a:gd name="T6" fmla="*/ 2147483646 w 13"/>
                <a:gd name="T7" fmla="*/ 2147483646 h 4"/>
                <a:gd name="T8" fmla="*/ 2147483646 w 13"/>
                <a:gd name="T9" fmla="*/ 2147483646 h 4"/>
                <a:gd name="T10" fmla="*/ 2147483646 w 13"/>
                <a:gd name="T11" fmla="*/ 2147483646 h 4"/>
                <a:gd name="T12" fmla="*/ 2147483646 w 13"/>
                <a:gd name="T13" fmla="*/ 2147483646 h 4"/>
                <a:gd name="T14" fmla="*/ 2147483646 w 13"/>
                <a:gd name="T15" fmla="*/ 0 h 4"/>
                <a:gd name="T16" fmla="*/ 2147483646 w 13"/>
                <a:gd name="T17" fmla="*/ 0 h 4"/>
                <a:gd name="T18" fmla="*/ 2147483646 w 13"/>
                <a:gd name="T19" fmla="*/ 2147483646 h 4"/>
                <a:gd name="T20" fmla="*/ 2147483646 w 13"/>
                <a:gd name="T21" fmla="*/ 2147483646 h 4"/>
                <a:gd name="T22" fmla="*/ 2147483646 w 13"/>
                <a:gd name="T23" fmla="*/ 2147483646 h 4"/>
                <a:gd name="T24" fmla="*/ 0 w 13"/>
                <a:gd name="T25" fmla="*/ 2147483646 h 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3"/>
                <a:gd name="T40" fmla="*/ 0 h 4"/>
                <a:gd name="T41" fmla="*/ 13 w 13"/>
                <a:gd name="T42" fmla="*/ 4 h 4"/>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3" h="4">
                  <a:moveTo>
                    <a:pt x="0" y="2"/>
                  </a:moveTo>
                  <a:lnTo>
                    <a:pt x="1" y="3"/>
                  </a:lnTo>
                  <a:lnTo>
                    <a:pt x="2" y="4"/>
                  </a:lnTo>
                  <a:lnTo>
                    <a:pt x="7" y="4"/>
                  </a:lnTo>
                  <a:lnTo>
                    <a:pt x="10" y="4"/>
                  </a:lnTo>
                  <a:lnTo>
                    <a:pt x="13" y="3"/>
                  </a:lnTo>
                  <a:lnTo>
                    <a:pt x="13" y="2"/>
                  </a:lnTo>
                  <a:lnTo>
                    <a:pt x="10" y="0"/>
                  </a:lnTo>
                  <a:lnTo>
                    <a:pt x="9" y="0"/>
                  </a:lnTo>
                  <a:lnTo>
                    <a:pt x="7" y="2"/>
                  </a:lnTo>
                  <a:lnTo>
                    <a:pt x="6" y="2"/>
                  </a:lnTo>
                  <a:lnTo>
                    <a:pt x="2" y="1"/>
                  </a:lnTo>
                  <a:lnTo>
                    <a:pt x="0" y="2"/>
                  </a:lnTo>
                  <a:close/>
                </a:path>
              </a:pathLst>
            </a:custGeom>
            <a:solidFill>
              <a:srgbClr val="BDC9E1"/>
            </a:solidFill>
            <a:ln w="15875">
              <a:solidFill>
                <a:srgbClr val="003F48"/>
              </a:solidFill>
              <a:prstDash val="solid"/>
              <a:round/>
              <a:headEnd/>
              <a:tailEnd/>
            </a:ln>
          </p:spPr>
          <p:txBody>
            <a:bodyPr/>
            <a:lstStyle/>
            <a:p>
              <a:endParaRPr lang="en-US"/>
            </a:p>
          </p:txBody>
        </p:sp>
        <p:sp>
          <p:nvSpPr>
            <p:cNvPr id="243794" name="Freeform 79">
              <a:extLst>
                <a:ext uri="{FF2B5EF4-FFF2-40B4-BE49-F238E27FC236}">
                  <a16:creationId xmlns:a16="http://schemas.microsoft.com/office/drawing/2014/main" id="{DA877CD3-2475-4969-AE6E-ED6EB306680F}"/>
                </a:ext>
              </a:extLst>
            </p:cNvPr>
            <p:cNvSpPr>
              <a:spLocks noChangeAspect="1"/>
            </p:cNvSpPr>
            <p:nvPr/>
          </p:nvSpPr>
          <p:spPr bwMode="auto">
            <a:xfrm>
              <a:off x="925" y="3672"/>
              <a:ext cx="80" cy="22"/>
            </a:xfrm>
            <a:custGeom>
              <a:avLst/>
              <a:gdLst>
                <a:gd name="T0" fmla="*/ 0 w 15"/>
                <a:gd name="T1" fmla="*/ 2147483646 h 4"/>
                <a:gd name="T2" fmla="*/ 2147483646 w 15"/>
                <a:gd name="T3" fmla="*/ 2147483646 h 4"/>
                <a:gd name="T4" fmla="*/ 2147483646 w 15"/>
                <a:gd name="T5" fmla="*/ 2147483646 h 4"/>
                <a:gd name="T6" fmla="*/ 2147483646 w 15"/>
                <a:gd name="T7" fmla="*/ 2147483646 h 4"/>
                <a:gd name="T8" fmla="*/ 2147483646 w 15"/>
                <a:gd name="T9" fmla="*/ 2147483646 h 4"/>
                <a:gd name="T10" fmla="*/ 2147483646 w 15"/>
                <a:gd name="T11" fmla="*/ 2147483646 h 4"/>
                <a:gd name="T12" fmla="*/ 2147483646 w 15"/>
                <a:gd name="T13" fmla="*/ 2147483646 h 4"/>
                <a:gd name="T14" fmla="*/ 2147483646 w 15"/>
                <a:gd name="T15" fmla="*/ 2147483646 h 4"/>
                <a:gd name="T16" fmla="*/ 2147483646 w 15"/>
                <a:gd name="T17" fmla="*/ 2147483646 h 4"/>
                <a:gd name="T18" fmla="*/ 2147483646 w 15"/>
                <a:gd name="T19" fmla="*/ 0 h 4"/>
                <a:gd name="T20" fmla="*/ 2147483646 w 15"/>
                <a:gd name="T21" fmla="*/ 0 h 4"/>
                <a:gd name="T22" fmla="*/ 2147483646 w 15"/>
                <a:gd name="T23" fmla="*/ 0 h 4"/>
                <a:gd name="T24" fmla="*/ 0 w 15"/>
                <a:gd name="T25" fmla="*/ 2147483646 h 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5"/>
                <a:gd name="T40" fmla="*/ 0 h 4"/>
                <a:gd name="T41" fmla="*/ 15 w 15"/>
                <a:gd name="T42" fmla="*/ 4 h 4"/>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5" h="4">
                  <a:moveTo>
                    <a:pt x="0" y="1"/>
                  </a:moveTo>
                  <a:lnTo>
                    <a:pt x="1" y="1"/>
                  </a:lnTo>
                  <a:lnTo>
                    <a:pt x="3" y="2"/>
                  </a:lnTo>
                  <a:lnTo>
                    <a:pt x="7" y="2"/>
                  </a:lnTo>
                  <a:lnTo>
                    <a:pt x="12" y="3"/>
                  </a:lnTo>
                  <a:lnTo>
                    <a:pt x="15" y="4"/>
                  </a:lnTo>
                  <a:lnTo>
                    <a:pt x="15" y="3"/>
                  </a:lnTo>
                  <a:lnTo>
                    <a:pt x="15" y="2"/>
                  </a:lnTo>
                  <a:lnTo>
                    <a:pt x="11" y="1"/>
                  </a:lnTo>
                  <a:lnTo>
                    <a:pt x="7" y="0"/>
                  </a:lnTo>
                  <a:lnTo>
                    <a:pt x="5" y="0"/>
                  </a:lnTo>
                  <a:lnTo>
                    <a:pt x="1" y="0"/>
                  </a:lnTo>
                  <a:lnTo>
                    <a:pt x="0" y="1"/>
                  </a:lnTo>
                  <a:close/>
                </a:path>
              </a:pathLst>
            </a:custGeom>
            <a:solidFill>
              <a:srgbClr val="BDC9E1"/>
            </a:solidFill>
            <a:ln w="15875">
              <a:solidFill>
                <a:srgbClr val="003F48"/>
              </a:solidFill>
              <a:prstDash val="solid"/>
              <a:round/>
              <a:headEnd/>
              <a:tailEnd/>
            </a:ln>
          </p:spPr>
          <p:txBody>
            <a:bodyPr/>
            <a:lstStyle/>
            <a:p>
              <a:endParaRPr lang="en-US"/>
            </a:p>
          </p:txBody>
        </p:sp>
        <p:sp>
          <p:nvSpPr>
            <p:cNvPr id="243795" name="Freeform 80">
              <a:extLst>
                <a:ext uri="{FF2B5EF4-FFF2-40B4-BE49-F238E27FC236}">
                  <a16:creationId xmlns:a16="http://schemas.microsoft.com/office/drawing/2014/main" id="{7911C238-2282-4C69-88F3-B4E4F7406EA5}"/>
                </a:ext>
              </a:extLst>
            </p:cNvPr>
            <p:cNvSpPr>
              <a:spLocks noChangeAspect="1"/>
            </p:cNvSpPr>
            <p:nvPr/>
          </p:nvSpPr>
          <p:spPr bwMode="auto">
            <a:xfrm>
              <a:off x="855" y="3663"/>
              <a:ext cx="32" cy="15"/>
            </a:xfrm>
            <a:custGeom>
              <a:avLst/>
              <a:gdLst>
                <a:gd name="T0" fmla="*/ 0 w 6"/>
                <a:gd name="T1" fmla="*/ 2147483646 h 3"/>
                <a:gd name="T2" fmla="*/ 2147483646 w 6"/>
                <a:gd name="T3" fmla="*/ 2147483646 h 3"/>
                <a:gd name="T4" fmla="*/ 2147483646 w 6"/>
                <a:gd name="T5" fmla="*/ 2147483646 h 3"/>
                <a:gd name="T6" fmla="*/ 2147483646 w 6"/>
                <a:gd name="T7" fmla="*/ 2147483646 h 3"/>
                <a:gd name="T8" fmla="*/ 2147483646 w 6"/>
                <a:gd name="T9" fmla="*/ 2147483646 h 3"/>
                <a:gd name="T10" fmla="*/ 2147483646 w 6"/>
                <a:gd name="T11" fmla="*/ 2147483646 h 3"/>
                <a:gd name="T12" fmla="*/ 2147483646 w 6"/>
                <a:gd name="T13" fmla="*/ 0 h 3"/>
                <a:gd name="T14" fmla="*/ 2147483646 w 6"/>
                <a:gd name="T15" fmla="*/ 0 h 3"/>
                <a:gd name="T16" fmla="*/ 0 w 6"/>
                <a:gd name="T17" fmla="*/ 2147483646 h 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6"/>
                <a:gd name="T28" fmla="*/ 0 h 3"/>
                <a:gd name="T29" fmla="*/ 6 w 6"/>
                <a:gd name="T30" fmla="*/ 3 h 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 h="3">
                  <a:moveTo>
                    <a:pt x="0" y="1"/>
                  </a:moveTo>
                  <a:lnTo>
                    <a:pt x="1" y="3"/>
                  </a:lnTo>
                  <a:lnTo>
                    <a:pt x="2" y="3"/>
                  </a:lnTo>
                  <a:lnTo>
                    <a:pt x="4" y="3"/>
                  </a:lnTo>
                  <a:lnTo>
                    <a:pt x="6" y="3"/>
                  </a:lnTo>
                  <a:lnTo>
                    <a:pt x="6" y="2"/>
                  </a:lnTo>
                  <a:lnTo>
                    <a:pt x="4" y="0"/>
                  </a:lnTo>
                  <a:lnTo>
                    <a:pt x="1" y="0"/>
                  </a:lnTo>
                  <a:lnTo>
                    <a:pt x="0" y="1"/>
                  </a:lnTo>
                  <a:close/>
                </a:path>
              </a:pathLst>
            </a:custGeom>
            <a:solidFill>
              <a:srgbClr val="BDC9E1"/>
            </a:solidFill>
            <a:ln w="15875">
              <a:solidFill>
                <a:srgbClr val="003F48"/>
              </a:solidFill>
              <a:prstDash val="solid"/>
              <a:round/>
              <a:headEnd/>
              <a:tailEnd/>
            </a:ln>
          </p:spPr>
          <p:txBody>
            <a:bodyPr/>
            <a:lstStyle/>
            <a:p>
              <a:endParaRPr lang="en-US"/>
            </a:p>
          </p:txBody>
        </p:sp>
        <p:sp>
          <p:nvSpPr>
            <p:cNvPr id="243796" name="Freeform 81">
              <a:extLst>
                <a:ext uri="{FF2B5EF4-FFF2-40B4-BE49-F238E27FC236}">
                  <a16:creationId xmlns:a16="http://schemas.microsoft.com/office/drawing/2014/main" id="{C4B233CC-864E-4159-B9F6-7EC4ED268C93}"/>
                </a:ext>
              </a:extLst>
            </p:cNvPr>
            <p:cNvSpPr>
              <a:spLocks noChangeAspect="1"/>
            </p:cNvSpPr>
            <p:nvPr/>
          </p:nvSpPr>
          <p:spPr bwMode="auto">
            <a:xfrm>
              <a:off x="731" y="3602"/>
              <a:ext cx="23" cy="16"/>
            </a:xfrm>
            <a:custGeom>
              <a:avLst/>
              <a:gdLst>
                <a:gd name="T0" fmla="*/ 0 w 4"/>
                <a:gd name="T1" fmla="*/ 2147483646 h 3"/>
                <a:gd name="T2" fmla="*/ 0 w 4"/>
                <a:gd name="T3" fmla="*/ 2147483646 h 3"/>
                <a:gd name="T4" fmla="*/ 2147483646 w 4"/>
                <a:gd name="T5" fmla="*/ 2147483646 h 3"/>
                <a:gd name="T6" fmla="*/ 2147483646 w 4"/>
                <a:gd name="T7" fmla="*/ 2147483646 h 3"/>
                <a:gd name="T8" fmla="*/ 2147483646 w 4"/>
                <a:gd name="T9" fmla="*/ 2147483646 h 3"/>
                <a:gd name="T10" fmla="*/ 2147483646 w 4"/>
                <a:gd name="T11" fmla="*/ 2147483646 h 3"/>
                <a:gd name="T12" fmla="*/ 2147483646 w 4"/>
                <a:gd name="T13" fmla="*/ 0 h 3"/>
                <a:gd name="T14" fmla="*/ 2147483646 w 4"/>
                <a:gd name="T15" fmla="*/ 0 h 3"/>
                <a:gd name="T16" fmla="*/ 0 w 4"/>
                <a:gd name="T17" fmla="*/ 2147483646 h 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4"/>
                <a:gd name="T28" fmla="*/ 0 h 3"/>
                <a:gd name="T29" fmla="*/ 4 w 4"/>
                <a:gd name="T30" fmla="*/ 3 h 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4" h="3">
                  <a:moveTo>
                    <a:pt x="0" y="1"/>
                  </a:moveTo>
                  <a:lnTo>
                    <a:pt x="0" y="2"/>
                  </a:lnTo>
                  <a:lnTo>
                    <a:pt x="2" y="3"/>
                  </a:lnTo>
                  <a:lnTo>
                    <a:pt x="3" y="3"/>
                  </a:lnTo>
                  <a:lnTo>
                    <a:pt x="4" y="2"/>
                  </a:lnTo>
                  <a:lnTo>
                    <a:pt x="4" y="1"/>
                  </a:lnTo>
                  <a:lnTo>
                    <a:pt x="2" y="0"/>
                  </a:lnTo>
                  <a:lnTo>
                    <a:pt x="1" y="0"/>
                  </a:lnTo>
                  <a:lnTo>
                    <a:pt x="0" y="1"/>
                  </a:lnTo>
                  <a:close/>
                </a:path>
              </a:pathLst>
            </a:custGeom>
            <a:solidFill>
              <a:srgbClr val="BDC9E1"/>
            </a:solidFill>
            <a:ln w="15875">
              <a:solidFill>
                <a:srgbClr val="003F48"/>
              </a:solidFill>
              <a:prstDash val="solid"/>
              <a:round/>
              <a:headEnd/>
              <a:tailEnd/>
            </a:ln>
          </p:spPr>
          <p:txBody>
            <a:bodyPr/>
            <a:lstStyle/>
            <a:p>
              <a:endParaRPr lang="en-US"/>
            </a:p>
          </p:txBody>
        </p:sp>
        <p:sp>
          <p:nvSpPr>
            <p:cNvPr id="243797" name="Freeform 82">
              <a:extLst>
                <a:ext uri="{FF2B5EF4-FFF2-40B4-BE49-F238E27FC236}">
                  <a16:creationId xmlns:a16="http://schemas.microsoft.com/office/drawing/2014/main" id="{6312FD48-0B4F-4B96-ADA1-C409AFF748D4}"/>
                </a:ext>
              </a:extLst>
            </p:cNvPr>
            <p:cNvSpPr>
              <a:spLocks noChangeAspect="1"/>
            </p:cNvSpPr>
            <p:nvPr/>
          </p:nvSpPr>
          <p:spPr bwMode="auto">
            <a:xfrm>
              <a:off x="523" y="3420"/>
              <a:ext cx="43" cy="28"/>
            </a:xfrm>
            <a:custGeom>
              <a:avLst/>
              <a:gdLst>
                <a:gd name="T0" fmla="*/ 0 w 8"/>
                <a:gd name="T1" fmla="*/ 2147483646 h 5"/>
                <a:gd name="T2" fmla="*/ 2147483646 w 8"/>
                <a:gd name="T3" fmla="*/ 2147483646 h 5"/>
                <a:gd name="T4" fmla="*/ 2147483646 w 8"/>
                <a:gd name="T5" fmla="*/ 2147483646 h 5"/>
                <a:gd name="T6" fmla="*/ 2147483646 w 8"/>
                <a:gd name="T7" fmla="*/ 2147483646 h 5"/>
                <a:gd name="T8" fmla="*/ 2147483646 w 8"/>
                <a:gd name="T9" fmla="*/ 2147483646 h 5"/>
                <a:gd name="T10" fmla="*/ 2147483646 w 8"/>
                <a:gd name="T11" fmla="*/ 2147483646 h 5"/>
                <a:gd name="T12" fmla="*/ 2147483646 w 8"/>
                <a:gd name="T13" fmla="*/ 2147483646 h 5"/>
                <a:gd name="T14" fmla="*/ 2147483646 w 8"/>
                <a:gd name="T15" fmla="*/ 2147483646 h 5"/>
                <a:gd name="T16" fmla="*/ 2147483646 w 8"/>
                <a:gd name="T17" fmla="*/ 0 h 5"/>
                <a:gd name="T18" fmla="*/ 2147483646 w 8"/>
                <a:gd name="T19" fmla="*/ 2147483646 h 5"/>
                <a:gd name="T20" fmla="*/ 0 w 8"/>
                <a:gd name="T21" fmla="*/ 2147483646 h 5"/>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8"/>
                <a:gd name="T34" fmla="*/ 0 h 5"/>
                <a:gd name="T35" fmla="*/ 8 w 8"/>
                <a:gd name="T36" fmla="*/ 5 h 5"/>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8" h="5">
                  <a:moveTo>
                    <a:pt x="0" y="2"/>
                  </a:moveTo>
                  <a:lnTo>
                    <a:pt x="2" y="3"/>
                  </a:lnTo>
                  <a:lnTo>
                    <a:pt x="6" y="5"/>
                  </a:lnTo>
                  <a:lnTo>
                    <a:pt x="7" y="5"/>
                  </a:lnTo>
                  <a:lnTo>
                    <a:pt x="8" y="4"/>
                  </a:lnTo>
                  <a:lnTo>
                    <a:pt x="8" y="2"/>
                  </a:lnTo>
                  <a:lnTo>
                    <a:pt x="6" y="1"/>
                  </a:lnTo>
                  <a:lnTo>
                    <a:pt x="3" y="1"/>
                  </a:lnTo>
                  <a:lnTo>
                    <a:pt x="1" y="0"/>
                  </a:lnTo>
                  <a:lnTo>
                    <a:pt x="1" y="1"/>
                  </a:lnTo>
                  <a:lnTo>
                    <a:pt x="0" y="2"/>
                  </a:lnTo>
                  <a:close/>
                </a:path>
              </a:pathLst>
            </a:custGeom>
            <a:solidFill>
              <a:srgbClr val="BDC9E1"/>
            </a:solidFill>
            <a:ln w="15875">
              <a:solidFill>
                <a:srgbClr val="003F48"/>
              </a:solidFill>
              <a:prstDash val="solid"/>
              <a:round/>
              <a:headEnd/>
              <a:tailEnd/>
            </a:ln>
          </p:spPr>
          <p:txBody>
            <a:bodyPr/>
            <a:lstStyle/>
            <a:p>
              <a:endParaRPr lang="en-US"/>
            </a:p>
          </p:txBody>
        </p:sp>
      </p:grpSp>
      <p:sp>
        <p:nvSpPr>
          <p:cNvPr id="243775" name="Rectangle 109">
            <a:extLst>
              <a:ext uri="{FF2B5EF4-FFF2-40B4-BE49-F238E27FC236}">
                <a16:creationId xmlns:a16="http://schemas.microsoft.com/office/drawing/2014/main" id="{9E669D06-07FA-4B51-86BE-844D13C2DFB2}"/>
              </a:ext>
              <a:ext uri="{C183D7F6-B498-43B3-948B-1728B52AA6E4}">
                <adec:decorative xmlns:adec="http://schemas.microsoft.com/office/drawing/2017/decorative" val="1"/>
              </a:ext>
            </a:extLst>
          </p:cNvPr>
          <p:cNvSpPr>
            <a:spLocks noChangeArrowheads="1"/>
          </p:cNvSpPr>
          <p:nvPr/>
        </p:nvSpPr>
        <p:spPr bwMode="auto">
          <a:xfrm>
            <a:off x="293688" y="1879600"/>
            <a:ext cx="279400" cy="139700"/>
          </a:xfrm>
          <a:prstGeom prst="rect">
            <a:avLst/>
          </a:prstGeom>
          <a:solidFill>
            <a:srgbClr val="F6EFF7"/>
          </a:solidFill>
          <a:ln w="25400" algn="ctr">
            <a:solidFill>
              <a:srgbClr val="003F48"/>
            </a:solidFill>
            <a:miter lim="800000"/>
            <a:headEnd/>
            <a:tailEnd/>
          </a:ln>
        </p:spPr>
        <p:txBody>
          <a:bodyPr wrap="none" anchor="ct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endParaRPr lang="en-US" altLang="en-US" sz="1800">
              <a:solidFill>
                <a:schemeClr val="tx2"/>
              </a:solidFill>
            </a:endParaRPr>
          </a:p>
        </p:txBody>
      </p:sp>
      <p:sp>
        <p:nvSpPr>
          <p:cNvPr id="243776" name="Rectangle 110">
            <a:extLst>
              <a:ext uri="{FF2B5EF4-FFF2-40B4-BE49-F238E27FC236}">
                <a16:creationId xmlns:a16="http://schemas.microsoft.com/office/drawing/2014/main" id="{96DF2A60-FF85-4D50-AF8E-3ACC3F12CF06}"/>
              </a:ext>
              <a:ext uri="{C183D7F6-B498-43B3-948B-1728B52AA6E4}">
                <adec:decorative xmlns:adec="http://schemas.microsoft.com/office/drawing/2017/decorative" val="1"/>
              </a:ext>
            </a:extLst>
          </p:cNvPr>
          <p:cNvSpPr>
            <a:spLocks noChangeArrowheads="1"/>
          </p:cNvSpPr>
          <p:nvPr/>
        </p:nvSpPr>
        <p:spPr bwMode="auto">
          <a:xfrm>
            <a:off x="293688" y="1668463"/>
            <a:ext cx="279400" cy="139700"/>
          </a:xfrm>
          <a:prstGeom prst="rect">
            <a:avLst/>
          </a:prstGeom>
          <a:solidFill>
            <a:srgbClr val="BDC9E1"/>
          </a:solidFill>
          <a:ln w="25400" algn="ctr">
            <a:solidFill>
              <a:srgbClr val="003F48"/>
            </a:solidFill>
            <a:miter lim="800000"/>
            <a:headEnd/>
            <a:tailEnd/>
          </a:ln>
        </p:spPr>
        <p:txBody>
          <a:bodyPr wrap="none" anchor="ct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endParaRPr lang="en-US" altLang="en-US" sz="1800">
              <a:solidFill>
                <a:schemeClr val="tx2"/>
              </a:solidFill>
            </a:endParaRPr>
          </a:p>
        </p:txBody>
      </p:sp>
      <p:sp>
        <p:nvSpPr>
          <p:cNvPr id="243777" name="Rectangle 111">
            <a:extLst>
              <a:ext uri="{FF2B5EF4-FFF2-40B4-BE49-F238E27FC236}">
                <a16:creationId xmlns:a16="http://schemas.microsoft.com/office/drawing/2014/main" id="{63DA2719-1B1F-4DCE-9F5A-EAB1CCBF8DF0}"/>
              </a:ext>
              <a:ext uri="{C183D7F6-B498-43B3-948B-1728B52AA6E4}">
                <adec:decorative xmlns:adec="http://schemas.microsoft.com/office/drawing/2017/decorative" val="1"/>
              </a:ext>
            </a:extLst>
          </p:cNvPr>
          <p:cNvSpPr>
            <a:spLocks noChangeArrowheads="1"/>
          </p:cNvSpPr>
          <p:nvPr/>
        </p:nvSpPr>
        <p:spPr bwMode="auto">
          <a:xfrm>
            <a:off x="295275" y="1443038"/>
            <a:ext cx="279400" cy="139700"/>
          </a:xfrm>
          <a:prstGeom prst="rect">
            <a:avLst/>
          </a:prstGeom>
          <a:solidFill>
            <a:srgbClr val="67A9CF"/>
          </a:solidFill>
          <a:ln w="25400" algn="ctr">
            <a:solidFill>
              <a:srgbClr val="003F48"/>
            </a:solidFill>
            <a:miter lim="800000"/>
            <a:headEnd/>
            <a:tailEnd/>
          </a:ln>
        </p:spPr>
        <p:txBody>
          <a:bodyPr wrap="none" anchor="ct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endParaRPr lang="en-US" altLang="en-US" sz="1800">
              <a:solidFill>
                <a:schemeClr val="tx2"/>
              </a:solidFill>
            </a:endParaRPr>
          </a:p>
        </p:txBody>
      </p:sp>
      <p:sp>
        <p:nvSpPr>
          <p:cNvPr id="243778" name="Rectangle 112">
            <a:extLst>
              <a:ext uri="{FF2B5EF4-FFF2-40B4-BE49-F238E27FC236}">
                <a16:creationId xmlns:a16="http://schemas.microsoft.com/office/drawing/2014/main" id="{89993D7B-4B44-4CA9-892C-E3C6A25BC8F9}"/>
              </a:ext>
              <a:ext uri="{C183D7F6-B498-43B3-948B-1728B52AA6E4}">
                <adec:decorative xmlns:adec="http://schemas.microsoft.com/office/drawing/2017/decorative" val="1"/>
              </a:ext>
            </a:extLst>
          </p:cNvPr>
          <p:cNvSpPr>
            <a:spLocks noChangeArrowheads="1"/>
          </p:cNvSpPr>
          <p:nvPr/>
        </p:nvSpPr>
        <p:spPr bwMode="auto">
          <a:xfrm>
            <a:off x="295275" y="1225550"/>
            <a:ext cx="279400" cy="139700"/>
          </a:xfrm>
          <a:prstGeom prst="rect">
            <a:avLst/>
          </a:prstGeom>
          <a:solidFill>
            <a:srgbClr val="02818A"/>
          </a:solidFill>
          <a:ln w="25400" algn="ctr">
            <a:solidFill>
              <a:srgbClr val="003F48"/>
            </a:solidFill>
            <a:miter lim="800000"/>
            <a:headEnd/>
            <a:tailEnd/>
          </a:ln>
        </p:spPr>
        <p:txBody>
          <a:bodyPr wrap="none" anchor="ct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endParaRPr lang="en-US" altLang="en-US" sz="1800">
              <a:solidFill>
                <a:schemeClr val="tx2"/>
              </a:solidFill>
            </a:endParaRPr>
          </a:p>
        </p:txBody>
      </p:sp>
      <p:sp>
        <p:nvSpPr>
          <p:cNvPr id="243779" name="Rectangle 113">
            <a:extLst>
              <a:ext uri="{FF2B5EF4-FFF2-40B4-BE49-F238E27FC236}">
                <a16:creationId xmlns:a16="http://schemas.microsoft.com/office/drawing/2014/main" id="{91B2BB49-8CC6-40FD-AC43-8C215B435DF9}"/>
              </a:ext>
              <a:ext uri="{C183D7F6-B498-43B3-948B-1728B52AA6E4}">
                <adec:decorative xmlns:adec="http://schemas.microsoft.com/office/drawing/2017/decorative" val="1"/>
              </a:ext>
            </a:extLst>
          </p:cNvPr>
          <p:cNvSpPr>
            <a:spLocks noChangeArrowheads="1"/>
          </p:cNvSpPr>
          <p:nvPr/>
        </p:nvSpPr>
        <p:spPr bwMode="auto">
          <a:xfrm>
            <a:off x="295275" y="2236788"/>
            <a:ext cx="279400" cy="139700"/>
          </a:xfrm>
          <a:prstGeom prst="rect">
            <a:avLst/>
          </a:prstGeom>
          <a:solidFill>
            <a:srgbClr val="DCEDC8"/>
          </a:solidFill>
          <a:ln w="25400" algn="ctr">
            <a:solidFill>
              <a:srgbClr val="003F48"/>
            </a:solidFill>
            <a:miter lim="800000"/>
            <a:headEnd/>
            <a:tailEnd/>
          </a:ln>
        </p:spPr>
        <p:txBody>
          <a:bodyPr wrap="none" anchor="ct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endParaRPr lang="en-US" altLang="en-US" sz="1800">
              <a:solidFill>
                <a:schemeClr val="tx2"/>
              </a:solidFill>
            </a:endParaRPr>
          </a:p>
        </p:txBody>
      </p:sp>
      <p:sp>
        <p:nvSpPr>
          <p:cNvPr id="243780" name="Text Box 114">
            <a:extLst>
              <a:ext uri="{FF2B5EF4-FFF2-40B4-BE49-F238E27FC236}">
                <a16:creationId xmlns:a16="http://schemas.microsoft.com/office/drawing/2014/main" id="{20AA54DC-9C20-4A25-ABA6-356BF0004A0A}"/>
              </a:ext>
              <a:ext uri="{C183D7F6-B498-43B3-948B-1728B52AA6E4}">
                <adec:decorative xmlns:adec="http://schemas.microsoft.com/office/drawing/2017/decorative" val="1"/>
              </a:ext>
            </a:extLst>
          </p:cNvPr>
          <p:cNvSpPr txBox="1">
            <a:spLocks noChangeArrowheads="1"/>
          </p:cNvSpPr>
          <p:nvPr/>
        </p:nvSpPr>
        <p:spPr bwMode="auto">
          <a:xfrm>
            <a:off x="647700" y="2178050"/>
            <a:ext cx="758825"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lgn="ctr">
                <a:solidFill>
                  <a:srgbClr val="000000"/>
                </a:solidFill>
                <a:miter lim="800000"/>
                <a:headEnd/>
                <a:tailEnd/>
              </a14:hiddenLine>
            </a:ext>
          </a:extLst>
        </p:spPr>
        <p:txBody>
          <a:bodyPr wrap="none">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r>
              <a:rPr lang="en-US" altLang="en-US" sz="1200">
                <a:solidFill>
                  <a:srgbClr val="00788A"/>
                </a:solidFill>
              </a:rPr>
              <a:t>No</a:t>
            </a:r>
            <a:r>
              <a:rPr lang="en-US" altLang="en-US" sz="1200"/>
              <a:t> </a:t>
            </a:r>
            <a:r>
              <a:rPr lang="en-US" altLang="en-US" sz="1200">
                <a:solidFill>
                  <a:srgbClr val="00788A"/>
                </a:solidFill>
              </a:rPr>
              <a:t>Data</a:t>
            </a:r>
          </a:p>
        </p:txBody>
      </p:sp>
      <p:sp>
        <p:nvSpPr>
          <p:cNvPr id="243781" name="Text Box 105">
            <a:extLst>
              <a:ext uri="{FF2B5EF4-FFF2-40B4-BE49-F238E27FC236}">
                <a16:creationId xmlns:a16="http://schemas.microsoft.com/office/drawing/2014/main" id="{B7B8338C-27CA-45BB-833E-19C6509EF7F4}"/>
              </a:ext>
              <a:ext uri="{C183D7F6-B498-43B3-948B-1728B52AA6E4}">
                <adec:decorative xmlns:adec="http://schemas.microsoft.com/office/drawing/2017/decorative" val="1"/>
              </a:ext>
            </a:extLst>
          </p:cNvPr>
          <p:cNvSpPr txBox="1">
            <a:spLocks noChangeArrowheads="1"/>
          </p:cNvSpPr>
          <p:nvPr/>
        </p:nvSpPr>
        <p:spPr bwMode="auto">
          <a:xfrm>
            <a:off x="671513" y="1811338"/>
            <a:ext cx="849312"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lgn="ctr">
                <a:solidFill>
                  <a:srgbClr val="000000"/>
                </a:solidFill>
                <a:miter lim="800000"/>
                <a:headEnd/>
                <a:tailEnd/>
              </a14:hiddenLine>
            </a:ext>
          </a:extLst>
        </p:spPr>
        <p:txBody>
          <a:bodyPr wrap="none">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r>
              <a:rPr lang="en-US" altLang="en-US" sz="1200">
                <a:solidFill>
                  <a:srgbClr val="00788A"/>
                </a:solidFill>
              </a:rPr>
              <a:t>0% - 24%</a:t>
            </a:r>
          </a:p>
        </p:txBody>
      </p:sp>
      <p:sp>
        <p:nvSpPr>
          <p:cNvPr id="243782" name="Text Box 106">
            <a:extLst>
              <a:ext uri="{FF2B5EF4-FFF2-40B4-BE49-F238E27FC236}">
                <a16:creationId xmlns:a16="http://schemas.microsoft.com/office/drawing/2014/main" id="{E8FF9DB0-DED9-47AC-A396-265B3FD3F8F7}"/>
              </a:ext>
              <a:ext uri="{C183D7F6-B498-43B3-948B-1728B52AA6E4}">
                <adec:decorative xmlns:adec="http://schemas.microsoft.com/office/drawing/2017/decorative" val="1"/>
              </a:ext>
            </a:extLst>
          </p:cNvPr>
          <p:cNvSpPr txBox="1">
            <a:spLocks noChangeArrowheads="1"/>
          </p:cNvSpPr>
          <p:nvPr/>
        </p:nvSpPr>
        <p:spPr bwMode="auto">
          <a:xfrm>
            <a:off x="585788" y="1589088"/>
            <a:ext cx="935037"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lgn="ctr">
                <a:solidFill>
                  <a:srgbClr val="000000"/>
                </a:solidFill>
                <a:miter lim="800000"/>
                <a:headEnd/>
                <a:tailEnd/>
              </a14:hiddenLine>
            </a:ext>
          </a:extLst>
        </p:spPr>
        <p:txBody>
          <a:bodyPr wrap="none">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r>
              <a:rPr lang="en-US" altLang="en-US" sz="1200">
                <a:solidFill>
                  <a:srgbClr val="00788A"/>
                </a:solidFill>
              </a:rPr>
              <a:t>25% - 49%</a:t>
            </a:r>
          </a:p>
        </p:txBody>
      </p:sp>
      <p:sp>
        <p:nvSpPr>
          <p:cNvPr id="243783" name="Text Box 107">
            <a:extLst>
              <a:ext uri="{FF2B5EF4-FFF2-40B4-BE49-F238E27FC236}">
                <a16:creationId xmlns:a16="http://schemas.microsoft.com/office/drawing/2014/main" id="{1EC9832B-EB67-45DE-805E-7EB68829E6F7}"/>
              </a:ext>
              <a:ext uri="{C183D7F6-B498-43B3-948B-1728B52AA6E4}">
                <adec:decorative xmlns:adec="http://schemas.microsoft.com/office/drawing/2017/decorative" val="1"/>
              </a:ext>
            </a:extLst>
          </p:cNvPr>
          <p:cNvSpPr txBox="1">
            <a:spLocks noChangeArrowheads="1"/>
          </p:cNvSpPr>
          <p:nvPr/>
        </p:nvSpPr>
        <p:spPr bwMode="auto">
          <a:xfrm>
            <a:off x="585788" y="1365250"/>
            <a:ext cx="935037"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lgn="ctr">
                <a:solidFill>
                  <a:srgbClr val="000000"/>
                </a:solidFill>
                <a:miter lim="800000"/>
                <a:headEnd/>
                <a:tailEnd/>
              </a14:hiddenLine>
            </a:ext>
          </a:extLst>
        </p:spPr>
        <p:txBody>
          <a:bodyPr wrap="none">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r>
              <a:rPr lang="en-US" altLang="en-US" sz="1200">
                <a:solidFill>
                  <a:srgbClr val="00788A"/>
                </a:solidFill>
              </a:rPr>
              <a:t>50% - 74%</a:t>
            </a:r>
          </a:p>
        </p:txBody>
      </p:sp>
      <p:sp>
        <p:nvSpPr>
          <p:cNvPr id="243784" name="Text Box 108">
            <a:extLst>
              <a:ext uri="{FF2B5EF4-FFF2-40B4-BE49-F238E27FC236}">
                <a16:creationId xmlns:a16="http://schemas.microsoft.com/office/drawing/2014/main" id="{35759F7D-D010-46FF-8825-C64ECE5F70CC}"/>
              </a:ext>
              <a:ext uri="{C183D7F6-B498-43B3-948B-1728B52AA6E4}">
                <adec:decorative xmlns:adec="http://schemas.microsoft.com/office/drawing/2017/decorative" val="1"/>
              </a:ext>
            </a:extLst>
          </p:cNvPr>
          <p:cNvSpPr txBox="1">
            <a:spLocks noChangeArrowheads="1"/>
          </p:cNvSpPr>
          <p:nvPr/>
        </p:nvSpPr>
        <p:spPr bwMode="auto">
          <a:xfrm>
            <a:off x="585788" y="1162050"/>
            <a:ext cx="1020762"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lgn="ctr">
                <a:solidFill>
                  <a:srgbClr val="000000"/>
                </a:solidFill>
                <a:miter lim="800000"/>
                <a:headEnd/>
                <a:tailEnd/>
              </a14:hiddenLine>
            </a:ext>
          </a:extLst>
        </p:spPr>
        <p:txBody>
          <a:bodyPr wrap="none">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r>
              <a:rPr lang="en-US" altLang="en-US" sz="1200">
                <a:solidFill>
                  <a:srgbClr val="00788A"/>
                </a:solidFill>
              </a:rPr>
              <a:t>75% - 100%</a:t>
            </a:r>
          </a:p>
        </p:txBody>
      </p:sp>
      <p:sp>
        <p:nvSpPr>
          <p:cNvPr id="243785" name="Rectangle 7">
            <a:extLst>
              <a:ext uri="{FF2B5EF4-FFF2-40B4-BE49-F238E27FC236}">
                <a16:creationId xmlns:a16="http://schemas.microsoft.com/office/drawing/2014/main" id="{F6ADC2A1-F1AC-4BC6-A217-66CBFA317795}"/>
              </a:ext>
              <a:ext uri="{C183D7F6-B498-43B3-948B-1728B52AA6E4}">
                <adec:decorative xmlns:adec="http://schemas.microsoft.com/office/drawing/2017/decorative" val="1"/>
              </a:ext>
            </a:extLst>
          </p:cNvPr>
          <p:cNvSpPr>
            <a:spLocks noGrp="1" noChangeArrowheads="1"/>
          </p:cNvSpPr>
          <p:nvPr>
            <p:ph type="title" idx="4294967295"/>
          </p:nvPr>
        </p:nvSpPr>
        <p:spPr>
          <a:xfrm>
            <a:off x="250825" y="41275"/>
            <a:ext cx="8618538" cy="1406525"/>
          </a:xfrm>
          <a:noFill/>
        </p:spPr>
        <p:txBody>
          <a:bodyPr anchor="ctr"/>
          <a:lstStyle/>
          <a:p>
            <a:r>
              <a:rPr lang="en-US" altLang="en-US" sz="1700">
                <a:solidFill>
                  <a:srgbClr val="00788A"/>
                </a:solidFill>
              </a:rPr>
              <a:t>Percentage of secondary schools that have protocols that ensure students with a chronic condition that may require daily or emergency management are enrolled into private, state, or federally funded insurance programs, if eligible</a:t>
            </a:r>
          </a:p>
        </p:txBody>
      </p:sp>
      <p:sp>
        <p:nvSpPr>
          <p:cNvPr id="243786" name="Text Box 101">
            <a:extLst>
              <a:ext uri="{FF2B5EF4-FFF2-40B4-BE49-F238E27FC236}">
                <a16:creationId xmlns:a16="http://schemas.microsoft.com/office/drawing/2014/main" id="{75DC3770-262F-4DB5-B2FB-6BCB9A61A666}"/>
              </a:ext>
              <a:ext uri="{C183D7F6-B498-43B3-948B-1728B52AA6E4}">
                <adec:decorative xmlns:adec="http://schemas.microsoft.com/office/drawing/2017/decorative" val="1"/>
              </a:ext>
            </a:extLst>
          </p:cNvPr>
          <p:cNvSpPr txBox="1">
            <a:spLocks noChangeArrowheads="1"/>
          </p:cNvSpPr>
          <p:nvPr/>
        </p:nvSpPr>
        <p:spPr bwMode="auto">
          <a:xfrm>
            <a:off x="279400" y="5554663"/>
            <a:ext cx="80518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lgn="ctr">
                <a:solidFill>
                  <a:srgbClr val="000000"/>
                </a:solidFill>
                <a:miter lim="800000"/>
                <a:headEnd/>
                <a:tailEnd/>
              </a14:hiddenLine>
            </a:ext>
          </a:extLst>
        </p:spPr>
        <p:txBody>
          <a:bodyPr>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spcBef>
                <a:spcPct val="50000"/>
              </a:spcBef>
              <a:spcAft>
                <a:spcPct val="0"/>
              </a:spcAft>
              <a:buClrTx/>
              <a:buSzTx/>
              <a:buFontTx/>
              <a:buNone/>
            </a:pPr>
            <a:endParaRPr lang="en-US" altLang="en-US" sz="1000">
              <a:solidFill>
                <a:srgbClr val="00788A"/>
              </a:solidFill>
            </a:endParaRPr>
          </a:p>
        </p:txBody>
      </p:sp>
      <p:sp>
        <p:nvSpPr>
          <p:cNvPr id="243787" name="Text Box 116">
            <a:extLst>
              <a:ext uri="{FF2B5EF4-FFF2-40B4-BE49-F238E27FC236}">
                <a16:creationId xmlns:a16="http://schemas.microsoft.com/office/drawing/2014/main" id="{B0EEFA8A-5188-4906-A0C7-5948C71EF27F}"/>
              </a:ext>
              <a:ext uri="{C183D7F6-B498-43B3-948B-1728B52AA6E4}">
                <adec:decorative xmlns:adec="http://schemas.microsoft.com/office/drawing/2017/decorative" val="1"/>
              </a:ext>
            </a:extLst>
          </p:cNvPr>
          <p:cNvSpPr txBox="1">
            <a:spLocks noChangeArrowheads="1"/>
          </p:cNvSpPr>
          <p:nvPr/>
        </p:nvSpPr>
        <p:spPr bwMode="auto">
          <a:xfrm>
            <a:off x="271463" y="6038850"/>
            <a:ext cx="3000375"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miter lim="800000"/>
                <a:headEnd/>
                <a:tailEnd/>
              </a14:hiddenLine>
            </a:ext>
          </a:extLst>
        </p:spPr>
        <p:txBody>
          <a:bodyPr lIns="90488" tIns="44450" rIns="90488" bIns="44450">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spcAft>
                <a:spcPct val="0"/>
              </a:spcAft>
              <a:buClrTx/>
              <a:buSzTx/>
              <a:buFontTx/>
              <a:buNone/>
            </a:pPr>
            <a:r>
              <a:rPr lang="en-US" altLang="en-US" sz="1200" b="0" i="1">
                <a:solidFill>
                  <a:srgbClr val="0070C0"/>
                </a:solidFill>
              </a:rPr>
              <a:t>School Health Profiles, 2018</a:t>
            </a:r>
          </a:p>
        </p:txBody>
      </p:sp>
    </p:spTree>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62" name="Kansas">
            <a:extLst>
              <a:ext uri="{FF2B5EF4-FFF2-40B4-BE49-F238E27FC236}">
                <a16:creationId xmlns:a16="http://schemas.microsoft.com/office/drawing/2014/main" id="{C58315F9-06F6-4755-A794-F2AB0FD32AB8}"/>
              </a:ext>
              <a:ext uri="{C183D7F6-B498-43B3-948B-1728B52AA6E4}">
                <adec:decorative xmlns:adec="http://schemas.microsoft.com/office/drawing/2017/decorative" val="1"/>
              </a:ext>
            </a:extLst>
          </p:cNvPr>
          <p:cNvSpPr>
            <a:spLocks noChangeAspect="1"/>
          </p:cNvSpPr>
          <p:nvPr/>
        </p:nvSpPr>
        <p:spPr bwMode="auto">
          <a:xfrm>
            <a:off x="4151313" y="3081338"/>
            <a:ext cx="909637" cy="490537"/>
          </a:xfrm>
          <a:custGeom>
            <a:avLst/>
            <a:gdLst>
              <a:gd name="T0" fmla="*/ 0 w 116"/>
              <a:gd name="T1" fmla="*/ 2147483646 h 63"/>
              <a:gd name="T2" fmla="*/ 2147483646 w 116"/>
              <a:gd name="T3" fmla="*/ 0 h 63"/>
              <a:gd name="T4" fmla="*/ 2147483646 w 116"/>
              <a:gd name="T5" fmla="*/ 2147483646 h 63"/>
              <a:gd name="T6" fmla="*/ 2147483646 w 116"/>
              <a:gd name="T7" fmla="*/ 2147483646 h 63"/>
              <a:gd name="T8" fmla="*/ 2147483646 w 116"/>
              <a:gd name="T9" fmla="*/ 2147483646 h 63"/>
              <a:gd name="T10" fmla="*/ 2147483646 w 116"/>
              <a:gd name="T11" fmla="*/ 2147483646 h 63"/>
              <a:gd name="T12" fmla="*/ 2147483646 w 116"/>
              <a:gd name="T13" fmla="*/ 2147483646 h 63"/>
              <a:gd name="T14" fmla="*/ 2147483646 w 116"/>
              <a:gd name="T15" fmla="*/ 2147483646 h 63"/>
              <a:gd name="T16" fmla="*/ 2147483646 w 116"/>
              <a:gd name="T17" fmla="*/ 2147483646 h 63"/>
              <a:gd name="T18" fmla="*/ 2147483646 w 116"/>
              <a:gd name="T19" fmla="*/ 2147483646 h 63"/>
              <a:gd name="T20" fmla="*/ 2147483646 w 116"/>
              <a:gd name="T21" fmla="*/ 2147483646 h 63"/>
              <a:gd name="T22" fmla="*/ 2147483646 w 116"/>
              <a:gd name="T23" fmla="*/ 2147483646 h 63"/>
              <a:gd name="T24" fmla="*/ 2147483646 w 116"/>
              <a:gd name="T25" fmla="*/ 2147483646 h 63"/>
              <a:gd name="T26" fmla="*/ 2147483646 w 116"/>
              <a:gd name="T27" fmla="*/ 2147483646 h 63"/>
              <a:gd name="T28" fmla="*/ 0 w 116"/>
              <a:gd name="T29" fmla="*/ 2147483646 h 63"/>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116"/>
              <a:gd name="T46" fmla="*/ 0 h 63"/>
              <a:gd name="T47" fmla="*/ 116 w 116"/>
              <a:gd name="T48" fmla="*/ 63 h 63"/>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116" h="63">
                <a:moveTo>
                  <a:pt x="0" y="60"/>
                </a:moveTo>
                <a:lnTo>
                  <a:pt x="4" y="0"/>
                </a:lnTo>
                <a:lnTo>
                  <a:pt x="47" y="3"/>
                </a:lnTo>
                <a:lnTo>
                  <a:pt x="105" y="3"/>
                </a:lnTo>
                <a:lnTo>
                  <a:pt x="108" y="6"/>
                </a:lnTo>
                <a:lnTo>
                  <a:pt x="110" y="6"/>
                </a:lnTo>
                <a:lnTo>
                  <a:pt x="111" y="7"/>
                </a:lnTo>
                <a:lnTo>
                  <a:pt x="112" y="9"/>
                </a:lnTo>
                <a:lnTo>
                  <a:pt x="110" y="9"/>
                </a:lnTo>
                <a:lnTo>
                  <a:pt x="108" y="13"/>
                </a:lnTo>
                <a:lnTo>
                  <a:pt x="113" y="19"/>
                </a:lnTo>
                <a:lnTo>
                  <a:pt x="116" y="20"/>
                </a:lnTo>
                <a:lnTo>
                  <a:pt x="116" y="63"/>
                </a:lnTo>
                <a:lnTo>
                  <a:pt x="66" y="63"/>
                </a:lnTo>
                <a:lnTo>
                  <a:pt x="0" y="60"/>
                </a:lnTo>
                <a:close/>
              </a:path>
            </a:pathLst>
          </a:custGeom>
          <a:solidFill>
            <a:srgbClr val="67A9CF"/>
          </a:solidFill>
          <a:ln w="15875">
            <a:solidFill>
              <a:srgbClr val="003F48"/>
            </a:solidFill>
            <a:prstDash val="solid"/>
            <a:round/>
            <a:headEnd/>
            <a:tailEnd/>
          </a:ln>
        </p:spPr>
        <p:txBody>
          <a:bodyPr/>
          <a:lstStyle/>
          <a:p>
            <a:endParaRPr lang="en-US"/>
          </a:p>
        </p:txBody>
      </p:sp>
      <p:sp>
        <p:nvSpPr>
          <p:cNvPr id="245763" name="Missouri">
            <a:extLst>
              <a:ext uri="{FF2B5EF4-FFF2-40B4-BE49-F238E27FC236}">
                <a16:creationId xmlns:a16="http://schemas.microsoft.com/office/drawing/2014/main" id="{884A2923-B359-43EF-8326-31DEF9834572}"/>
              </a:ext>
              <a:ext uri="{C183D7F6-B498-43B3-948B-1728B52AA6E4}">
                <adec:decorative xmlns:adec="http://schemas.microsoft.com/office/drawing/2017/decorative" val="1"/>
              </a:ext>
            </a:extLst>
          </p:cNvPr>
          <p:cNvSpPr>
            <a:spLocks noChangeAspect="1"/>
          </p:cNvSpPr>
          <p:nvPr/>
        </p:nvSpPr>
        <p:spPr bwMode="auto">
          <a:xfrm>
            <a:off x="4926013" y="3014663"/>
            <a:ext cx="809625" cy="698500"/>
          </a:xfrm>
          <a:custGeom>
            <a:avLst/>
            <a:gdLst>
              <a:gd name="T0" fmla="*/ 0 w 103"/>
              <a:gd name="T1" fmla="*/ 2147483646 h 90"/>
              <a:gd name="T2" fmla="*/ 2147483646 w 103"/>
              <a:gd name="T3" fmla="*/ 2147483646 h 90"/>
              <a:gd name="T4" fmla="*/ 2147483646 w 103"/>
              <a:gd name="T5" fmla="*/ 2147483646 h 90"/>
              <a:gd name="T6" fmla="*/ 2147483646 w 103"/>
              <a:gd name="T7" fmla="*/ 2147483646 h 90"/>
              <a:gd name="T8" fmla="*/ 2147483646 w 103"/>
              <a:gd name="T9" fmla="*/ 2147483646 h 90"/>
              <a:gd name="T10" fmla="*/ 2147483646 w 103"/>
              <a:gd name="T11" fmla="*/ 2147483646 h 90"/>
              <a:gd name="T12" fmla="*/ 2147483646 w 103"/>
              <a:gd name="T13" fmla="*/ 2147483646 h 90"/>
              <a:gd name="T14" fmla="*/ 2147483646 w 103"/>
              <a:gd name="T15" fmla="*/ 2147483646 h 90"/>
              <a:gd name="T16" fmla="*/ 2147483646 w 103"/>
              <a:gd name="T17" fmla="*/ 2147483646 h 90"/>
              <a:gd name="T18" fmla="*/ 2147483646 w 103"/>
              <a:gd name="T19" fmla="*/ 2147483646 h 90"/>
              <a:gd name="T20" fmla="*/ 2147483646 w 103"/>
              <a:gd name="T21" fmla="*/ 2147483646 h 90"/>
              <a:gd name="T22" fmla="*/ 2147483646 w 103"/>
              <a:gd name="T23" fmla="*/ 2147483646 h 90"/>
              <a:gd name="T24" fmla="*/ 2147483646 w 103"/>
              <a:gd name="T25" fmla="*/ 2147483646 h 90"/>
              <a:gd name="T26" fmla="*/ 2147483646 w 103"/>
              <a:gd name="T27" fmla="*/ 2147483646 h 90"/>
              <a:gd name="T28" fmla="*/ 2147483646 w 103"/>
              <a:gd name="T29" fmla="*/ 2147483646 h 90"/>
              <a:gd name="T30" fmla="*/ 2147483646 w 103"/>
              <a:gd name="T31" fmla="*/ 2147483646 h 90"/>
              <a:gd name="T32" fmla="*/ 2147483646 w 103"/>
              <a:gd name="T33" fmla="*/ 2147483646 h 90"/>
              <a:gd name="T34" fmla="*/ 2147483646 w 103"/>
              <a:gd name="T35" fmla="*/ 2147483646 h 90"/>
              <a:gd name="T36" fmla="*/ 2147483646 w 103"/>
              <a:gd name="T37" fmla="*/ 2147483646 h 90"/>
              <a:gd name="T38" fmla="*/ 2147483646 w 103"/>
              <a:gd name="T39" fmla="*/ 2147483646 h 90"/>
              <a:gd name="T40" fmla="*/ 2147483646 w 103"/>
              <a:gd name="T41" fmla="*/ 2147483646 h 90"/>
              <a:gd name="T42" fmla="*/ 2147483646 w 103"/>
              <a:gd name="T43" fmla="*/ 2147483646 h 90"/>
              <a:gd name="T44" fmla="*/ 2147483646 w 103"/>
              <a:gd name="T45" fmla="*/ 2147483646 h 90"/>
              <a:gd name="T46" fmla="*/ 2147483646 w 103"/>
              <a:gd name="T47" fmla="*/ 2147483646 h 90"/>
              <a:gd name="T48" fmla="*/ 2147483646 w 103"/>
              <a:gd name="T49" fmla="*/ 2147483646 h 90"/>
              <a:gd name="T50" fmla="*/ 2147483646 w 103"/>
              <a:gd name="T51" fmla="*/ 2147483646 h 90"/>
              <a:gd name="T52" fmla="*/ 2147483646 w 103"/>
              <a:gd name="T53" fmla="*/ 2147483646 h 90"/>
              <a:gd name="T54" fmla="*/ 2147483646 w 103"/>
              <a:gd name="T55" fmla="*/ 2147483646 h 90"/>
              <a:gd name="T56" fmla="*/ 2147483646 w 103"/>
              <a:gd name="T57" fmla="*/ 2147483646 h 90"/>
              <a:gd name="T58" fmla="*/ 2147483646 w 103"/>
              <a:gd name="T59" fmla="*/ 2147483646 h 90"/>
              <a:gd name="T60" fmla="*/ 2147483646 w 103"/>
              <a:gd name="T61" fmla="*/ 2147483646 h 90"/>
              <a:gd name="T62" fmla="*/ 2147483646 w 103"/>
              <a:gd name="T63" fmla="*/ 2147483646 h 90"/>
              <a:gd name="T64" fmla="*/ 2147483646 w 103"/>
              <a:gd name="T65" fmla="*/ 2147483646 h 90"/>
              <a:gd name="T66" fmla="*/ 2147483646 w 103"/>
              <a:gd name="T67" fmla="*/ 2147483646 h 90"/>
              <a:gd name="T68" fmla="*/ 2147483646 w 103"/>
              <a:gd name="T69" fmla="*/ 2147483646 h 90"/>
              <a:gd name="T70" fmla="*/ 2147483646 w 103"/>
              <a:gd name="T71" fmla="*/ 2147483646 h 90"/>
              <a:gd name="T72" fmla="*/ 2147483646 w 103"/>
              <a:gd name="T73" fmla="*/ 2147483646 h 90"/>
              <a:gd name="T74" fmla="*/ 2147483646 w 103"/>
              <a:gd name="T75" fmla="*/ 0 h 90"/>
              <a:gd name="T76" fmla="*/ 0 w 103"/>
              <a:gd name="T77" fmla="*/ 2147483646 h 90"/>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103"/>
              <a:gd name="T118" fmla="*/ 0 h 90"/>
              <a:gd name="T119" fmla="*/ 103 w 103"/>
              <a:gd name="T120" fmla="*/ 90 h 90"/>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103" h="90">
                <a:moveTo>
                  <a:pt x="0" y="1"/>
                </a:moveTo>
                <a:lnTo>
                  <a:pt x="6" y="12"/>
                </a:lnTo>
                <a:lnTo>
                  <a:pt x="9" y="15"/>
                </a:lnTo>
                <a:lnTo>
                  <a:pt x="11" y="15"/>
                </a:lnTo>
                <a:lnTo>
                  <a:pt x="12" y="16"/>
                </a:lnTo>
                <a:lnTo>
                  <a:pt x="13" y="18"/>
                </a:lnTo>
                <a:lnTo>
                  <a:pt x="11" y="18"/>
                </a:lnTo>
                <a:lnTo>
                  <a:pt x="9" y="22"/>
                </a:lnTo>
                <a:lnTo>
                  <a:pt x="14" y="28"/>
                </a:lnTo>
                <a:lnTo>
                  <a:pt x="17" y="29"/>
                </a:lnTo>
                <a:lnTo>
                  <a:pt x="17" y="72"/>
                </a:lnTo>
                <a:lnTo>
                  <a:pt x="17" y="82"/>
                </a:lnTo>
                <a:lnTo>
                  <a:pt x="86" y="80"/>
                </a:lnTo>
                <a:lnTo>
                  <a:pt x="87" y="86"/>
                </a:lnTo>
                <a:lnTo>
                  <a:pt x="84" y="90"/>
                </a:lnTo>
                <a:lnTo>
                  <a:pt x="95" y="89"/>
                </a:lnTo>
                <a:lnTo>
                  <a:pt x="96" y="86"/>
                </a:lnTo>
                <a:lnTo>
                  <a:pt x="97" y="82"/>
                </a:lnTo>
                <a:lnTo>
                  <a:pt x="99" y="79"/>
                </a:lnTo>
                <a:lnTo>
                  <a:pt x="100" y="76"/>
                </a:lnTo>
                <a:lnTo>
                  <a:pt x="102" y="76"/>
                </a:lnTo>
                <a:lnTo>
                  <a:pt x="103" y="69"/>
                </a:lnTo>
                <a:lnTo>
                  <a:pt x="102" y="69"/>
                </a:lnTo>
                <a:lnTo>
                  <a:pt x="99" y="69"/>
                </a:lnTo>
                <a:lnTo>
                  <a:pt x="97" y="64"/>
                </a:lnTo>
                <a:lnTo>
                  <a:pt x="96" y="58"/>
                </a:lnTo>
                <a:lnTo>
                  <a:pt x="93" y="53"/>
                </a:lnTo>
                <a:lnTo>
                  <a:pt x="89" y="52"/>
                </a:lnTo>
                <a:lnTo>
                  <a:pt x="84" y="48"/>
                </a:lnTo>
                <a:lnTo>
                  <a:pt x="82" y="42"/>
                </a:lnTo>
                <a:lnTo>
                  <a:pt x="85" y="34"/>
                </a:lnTo>
                <a:lnTo>
                  <a:pt x="82" y="32"/>
                </a:lnTo>
                <a:lnTo>
                  <a:pt x="76" y="32"/>
                </a:lnTo>
                <a:lnTo>
                  <a:pt x="75" y="26"/>
                </a:lnTo>
                <a:lnTo>
                  <a:pt x="65" y="16"/>
                </a:lnTo>
                <a:lnTo>
                  <a:pt x="63" y="7"/>
                </a:lnTo>
                <a:lnTo>
                  <a:pt x="64" y="4"/>
                </a:lnTo>
                <a:lnTo>
                  <a:pt x="59" y="0"/>
                </a:lnTo>
                <a:lnTo>
                  <a:pt x="0" y="1"/>
                </a:lnTo>
                <a:close/>
              </a:path>
            </a:pathLst>
          </a:custGeom>
          <a:solidFill>
            <a:srgbClr val="BDC9E1"/>
          </a:solidFill>
          <a:ln w="15875">
            <a:solidFill>
              <a:srgbClr val="003F48"/>
            </a:solidFill>
            <a:prstDash val="solid"/>
            <a:round/>
            <a:headEnd/>
            <a:tailEnd/>
          </a:ln>
        </p:spPr>
        <p:txBody>
          <a:bodyPr/>
          <a:lstStyle/>
          <a:p>
            <a:endParaRPr lang="en-US"/>
          </a:p>
        </p:txBody>
      </p:sp>
      <p:sp>
        <p:nvSpPr>
          <p:cNvPr id="245764" name="Illinois">
            <a:extLst>
              <a:ext uri="{FF2B5EF4-FFF2-40B4-BE49-F238E27FC236}">
                <a16:creationId xmlns:a16="http://schemas.microsoft.com/office/drawing/2014/main" id="{D5B5DA6C-0AA4-4447-87D9-333521F8BE07}"/>
              </a:ext>
              <a:ext uri="{C183D7F6-B498-43B3-948B-1728B52AA6E4}">
                <adec:decorative xmlns:adec="http://schemas.microsoft.com/office/drawing/2017/decorative" val="1"/>
              </a:ext>
            </a:extLst>
          </p:cNvPr>
          <p:cNvSpPr>
            <a:spLocks noChangeAspect="1"/>
          </p:cNvSpPr>
          <p:nvPr/>
        </p:nvSpPr>
        <p:spPr bwMode="auto">
          <a:xfrm>
            <a:off x="5421313" y="2693988"/>
            <a:ext cx="477837" cy="854075"/>
          </a:xfrm>
          <a:custGeom>
            <a:avLst/>
            <a:gdLst>
              <a:gd name="T0" fmla="*/ 0 w 61"/>
              <a:gd name="T1" fmla="*/ 2147483646 h 110"/>
              <a:gd name="T2" fmla="*/ 2147483646 w 61"/>
              <a:gd name="T3" fmla="*/ 2147483646 h 110"/>
              <a:gd name="T4" fmla="*/ 2147483646 w 61"/>
              <a:gd name="T5" fmla="*/ 2147483646 h 110"/>
              <a:gd name="T6" fmla="*/ 2147483646 w 61"/>
              <a:gd name="T7" fmla="*/ 2147483646 h 110"/>
              <a:gd name="T8" fmla="*/ 2147483646 w 61"/>
              <a:gd name="T9" fmla="*/ 2147483646 h 110"/>
              <a:gd name="T10" fmla="*/ 2147483646 w 61"/>
              <a:gd name="T11" fmla="*/ 2147483646 h 110"/>
              <a:gd name="T12" fmla="*/ 2147483646 w 61"/>
              <a:gd name="T13" fmla="*/ 2147483646 h 110"/>
              <a:gd name="T14" fmla="*/ 2147483646 w 61"/>
              <a:gd name="T15" fmla="*/ 2147483646 h 110"/>
              <a:gd name="T16" fmla="*/ 2147483646 w 61"/>
              <a:gd name="T17" fmla="*/ 2147483646 h 110"/>
              <a:gd name="T18" fmla="*/ 2147483646 w 61"/>
              <a:gd name="T19" fmla="*/ 0 h 110"/>
              <a:gd name="T20" fmla="*/ 2147483646 w 61"/>
              <a:gd name="T21" fmla="*/ 2147483646 h 110"/>
              <a:gd name="T22" fmla="*/ 2147483646 w 61"/>
              <a:gd name="T23" fmla="*/ 2147483646 h 110"/>
              <a:gd name="T24" fmla="*/ 2147483646 w 61"/>
              <a:gd name="T25" fmla="*/ 2147483646 h 110"/>
              <a:gd name="T26" fmla="*/ 2147483646 w 61"/>
              <a:gd name="T27" fmla="*/ 2147483646 h 110"/>
              <a:gd name="T28" fmla="*/ 2147483646 w 61"/>
              <a:gd name="T29" fmla="*/ 2147483646 h 110"/>
              <a:gd name="T30" fmla="*/ 2147483646 w 61"/>
              <a:gd name="T31" fmla="*/ 2147483646 h 110"/>
              <a:gd name="T32" fmla="*/ 2147483646 w 61"/>
              <a:gd name="T33" fmla="*/ 2147483646 h 110"/>
              <a:gd name="T34" fmla="*/ 2147483646 w 61"/>
              <a:gd name="T35" fmla="*/ 2147483646 h 110"/>
              <a:gd name="T36" fmla="*/ 2147483646 w 61"/>
              <a:gd name="T37" fmla="*/ 2147483646 h 110"/>
              <a:gd name="T38" fmla="*/ 2147483646 w 61"/>
              <a:gd name="T39" fmla="*/ 2147483646 h 110"/>
              <a:gd name="T40" fmla="*/ 2147483646 w 61"/>
              <a:gd name="T41" fmla="*/ 2147483646 h 110"/>
              <a:gd name="T42" fmla="*/ 2147483646 w 61"/>
              <a:gd name="T43" fmla="*/ 2147483646 h 110"/>
              <a:gd name="T44" fmla="*/ 2147483646 w 61"/>
              <a:gd name="T45" fmla="*/ 2147483646 h 110"/>
              <a:gd name="T46" fmla="*/ 2147483646 w 61"/>
              <a:gd name="T47" fmla="*/ 2147483646 h 110"/>
              <a:gd name="T48" fmla="*/ 2147483646 w 61"/>
              <a:gd name="T49" fmla="*/ 2147483646 h 110"/>
              <a:gd name="T50" fmla="*/ 2147483646 w 61"/>
              <a:gd name="T51" fmla="*/ 2147483646 h 110"/>
              <a:gd name="T52" fmla="*/ 2147483646 w 61"/>
              <a:gd name="T53" fmla="*/ 2147483646 h 110"/>
              <a:gd name="T54" fmla="*/ 2147483646 w 61"/>
              <a:gd name="T55" fmla="*/ 2147483646 h 110"/>
              <a:gd name="T56" fmla="*/ 2147483646 w 61"/>
              <a:gd name="T57" fmla="*/ 2147483646 h 110"/>
              <a:gd name="T58" fmla="*/ 2147483646 w 61"/>
              <a:gd name="T59" fmla="*/ 2147483646 h 110"/>
              <a:gd name="T60" fmla="*/ 2147483646 w 61"/>
              <a:gd name="T61" fmla="*/ 2147483646 h 110"/>
              <a:gd name="T62" fmla="*/ 2147483646 w 61"/>
              <a:gd name="T63" fmla="*/ 2147483646 h 110"/>
              <a:gd name="T64" fmla="*/ 2147483646 w 61"/>
              <a:gd name="T65" fmla="*/ 2147483646 h 110"/>
              <a:gd name="T66" fmla="*/ 2147483646 w 61"/>
              <a:gd name="T67" fmla="*/ 2147483646 h 110"/>
              <a:gd name="T68" fmla="*/ 2147483646 w 61"/>
              <a:gd name="T69" fmla="*/ 2147483646 h 110"/>
              <a:gd name="T70" fmla="*/ 2147483646 w 61"/>
              <a:gd name="T71" fmla="*/ 2147483646 h 110"/>
              <a:gd name="T72" fmla="*/ 2147483646 w 61"/>
              <a:gd name="T73" fmla="*/ 2147483646 h 110"/>
              <a:gd name="T74" fmla="*/ 2147483646 w 61"/>
              <a:gd name="T75" fmla="*/ 2147483646 h 110"/>
              <a:gd name="T76" fmla="*/ 0 w 61"/>
              <a:gd name="T77" fmla="*/ 2147483646 h 110"/>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61"/>
              <a:gd name="T118" fmla="*/ 0 h 110"/>
              <a:gd name="T119" fmla="*/ 61 w 61"/>
              <a:gd name="T120" fmla="*/ 110 h 110"/>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61" h="110">
                <a:moveTo>
                  <a:pt x="0" y="48"/>
                </a:moveTo>
                <a:lnTo>
                  <a:pt x="1" y="45"/>
                </a:lnTo>
                <a:lnTo>
                  <a:pt x="5" y="38"/>
                </a:lnTo>
                <a:lnTo>
                  <a:pt x="7" y="31"/>
                </a:lnTo>
                <a:lnTo>
                  <a:pt x="5" y="26"/>
                </a:lnTo>
                <a:lnTo>
                  <a:pt x="16" y="18"/>
                </a:lnTo>
                <a:lnTo>
                  <a:pt x="18" y="13"/>
                </a:lnTo>
                <a:lnTo>
                  <a:pt x="18" y="11"/>
                </a:lnTo>
                <a:lnTo>
                  <a:pt x="11" y="2"/>
                </a:lnTo>
                <a:lnTo>
                  <a:pt x="51" y="0"/>
                </a:lnTo>
                <a:lnTo>
                  <a:pt x="52" y="7"/>
                </a:lnTo>
                <a:lnTo>
                  <a:pt x="56" y="15"/>
                </a:lnTo>
                <a:lnTo>
                  <a:pt x="60" y="57"/>
                </a:lnTo>
                <a:lnTo>
                  <a:pt x="59" y="65"/>
                </a:lnTo>
                <a:lnTo>
                  <a:pt x="61" y="70"/>
                </a:lnTo>
                <a:lnTo>
                  <a:pt x="59" y="80"/>
                </a:lnTo>
                <a:lnTo>
                  <a:pt x="56" y="84"/>
                </a:lnTo>
                <a:lnTo>
                  <a:pt x="54" y="91"/>
                </a:lnTo>
                <a:lnTo>
                  <a:pt x="55" y="93"/>
                </a:lnTo>
                <a:lnTo>
                  <a:pt x="54" y="97"/>
                </a:lnTo>
                <a:lnTo>
                  <a:pt x="55" y="99"/>
                </a:lnTo>
                <a:lnTo>
                  <a:pt x="50" y="101"/>
                </a:lnTo>
                <a:lnTo>
                  <a:pt x="49" y="108"/>
                </a:lnTo>
                <a:lnTo>
                  <a:pt x="42" y="105"/>
                </a:lnTo>
                <a:lnTo>
                  <a:pt x="38" y="109"/>
                </a:lnTo>
                <a:lnTo>
                  <a:pt x="39" y="110"/>
                </a:lnTo>
                <a:lnTo>
                  <a:pt x="36" y="110"/>
                </a:lnTo>
                <a:lnTo>
                  <a:pt x="34" y="105"/>
                </a:lnTo>
                <a:lnTo>
                  <a:pt x="33" y="99"/>
                </a:lnTo>
                <a:lnTo>
                  <a:pt x="30" y="94"/>
                </a:lnTo>
                <a:lnTo>
                  <a:pt x="26" y="93"/>
                </a:lnTo>
                <a:lnTo>
                  <a:pt x="21" y="89"/>
                </a:lnTo>
                <a:lnTo>
                  <a:pt x="19" y="83"/>
                </a:lnTo>
                <a:lnTo>
                  <a:pt x="22" y="75"/>
                </a:lnTo>
                <a:lnTo>
                  <a:pt x="19" y="73"/>
                </a:lnTo>
                <a:lnTo>
                  <a:pt x="13" y="73"/>
                </a:lnTo>
                <a:lnTo>
                  <a:pt x="12" y="67"/>
                </a:lnTo>
                <a:lnTo>
                  <a:pt x="2" y="57"/>
                </a:lnTo>
                <a:lnTo>
                  <a:pt x="0" y="48"/>
                </a:lnTo>
                <a:close/>
              </a:path>
            </a:pathLst>
          </a:custGeom>
          <a:solidFill>
            <a:srgbClr val="BDC9E1"/>
          </a:solidFill>
          <a:ln w="15875">
            <a:solidFill>
              <a:srgbClr val="003F48"/>
            </a:solidFill>
            <a:prstDash val="solid"/>
            <a:round/>
            <a:headEnd/>
            <a:tailEnd/>
          </a:ln>
        </p:spPr>
        <p:txBody>
          <a:bodyPr/>
          <a:lstStyle/>
          <a:p>
            <a:endParaRPr lang="en-US"/>
          </a:p>
        </p:txBody>
      </p:sp>
      <p:sp>
        <p:nvSpPr>
          <p:cNvPr id="245765" name="Iowa">
            <a:extLst>
              <a:ext uri="{FF2B5EF4-FFF2-40B4-BE49-F238E27FC236}">
                <a16:creationId xmlns:a16="http://schemas.microsoft.com/office/drawing/2014/main" id="{80B4E24F-64B1-4452-A93C-95CD2CF91172}"/>
              </a:ext>
              <a:ext uri="{C183D7F6-B498-43B3-948B-1728B52AA6E4}">
                <adec:decorative xmlns:adec="http://schemas.microsoft.com/office/drawing/2017/decorative" val="1"/>
              </a:ext>
            </a:extLst>
          </p:cNvPr>
          <p:cNvSpPr>
            <a:spLocks noChangeAspect="1"/>
          </p:cNvSpPr>
          <p:nvPr/>
        </p:nvSpPr>
        <p:spPr bwMode="auto">
          <a:xfrm>
            <a:off x="4833938" y="2562225"/>
            <a:ext cx="728662" cy="482600"/>
          </a:xfrm>
          <a:custGeom>
            <a:avLst/>
            <a:gdLst>
              <a:gd name="T0" fmla="*/ 0 w 93"/>
              <a:gd name="T1" fmla="*/ 2147483646 h 62"/>
              <a:gd name="T2" fmla="*/ 0 w 93"/>
              <a:gd name="T3" fmla="*/ 2147483646 h 62"/>
              <a:gd name="T4" fmla="*/ 2147483646 w 93"/>
              <a:gd name="T5" fmla="*/ 2147483646 h 62"/>
              <a:gd name="T6" fmla="*/ 2147483646 w 93"/>
              <a:gd name="T7" fmla="*/ 2147483646 h 62"/>
              <a:gd name="T8" fmla="*/ 2147483646 w 93"/>
              <a:gd name="T9" fmla="*/ 2147483646 h 62"/>
              <a:gd name="T10" fmla="*/ 2147483646 w 93"/>
              <a:gd name="T11" fmla="*/ 2147483646 h 62"/>
              <a:gd name="T12" fmla="*/ 2147483646 w 93"/>
              <a:gd name="T13" fmla="*/ 2147483646 h 62"/>
              <a:gd name="T14" fmla="*/ 2147483646 w 93"/>
              <a:gd name="T15" fmla="*/ 2147483646 h 62"/>
              <a:gd name="T16" fmla="*/ 2147483646 w 93"/>
              <a:gd name="T17" fmla="*/ 2147483646 h 62"/>
              <a:gd name="T18" fmla="*/ 2147483646 w 93"/>
              <a:gd name="T19" fmla="*/ 2147483646 h 62"/>
              <a:gd name="T20" fmla="*/ 2147483646 w 93"/>
              <a:gd name="T21" fmla="*/ 2147483646 h 62"/>
              <a:gd name="T22" fmla="*/ 2147483646 w 93"/>
              <a:gd name="T23" fmla="*/ 2147483646 h 62"/>
              <a:gd name="T24" fmla="*/ 2147483646 w 93"/>
              <a:gd name="T25" fmla="*/ 2147483646 h 62"/>
              <a:gd name="T26" fmla="*/ 2147483646 w 93"/>
              <a:gd name="T27" fmla="*/ 2147483646 h 62"/>
              <a:gd name="T28" fmla="*/ 2147483646 w 93"/>
              <a:gd name="T29" fmla="*/ 2147483646 h 62"/>
              <a:gd name="T30" fmla="*/ 2147483646 w 93"/>
              <a:gd name="T31" fmla="*/ 2147483646 h 62"/>
              <a:gd name="T32" fmla="*/ 2147483646 w 93"/>
              <a:gd name="T33" fmla="*/ 2147483646 h 62"/>
              <a:gd name="T34" fmla="*/ 2147483646 w 93"/>
              <a:gd name="T35" fmla="*/ 2147483646 h 62"/>
              <a:gd name="T36" fmla="*/ 2147483646 w 93"/>
              <a:gd name="T37" fmla="*/ 2147483646 h 62"/>
              <a:gd name="T38" fmla="*/ 2147483646 w 93"/>
              <a:gd name="T39" fmla="*/ 2147483646 h 62"/>
              <a:gd name="T40" fmla="*/ 2147483646 w 93"/>
              <a:gd name="T41" fmla="*/ 2147483646 h 62"/>
              <a:gd name="T42" fmla="*/ 2147483646 w 93"/>
              <a:gd name="T43" fmla="*/ 0 h 62"/>
              <a:gd name="T44" fmla="*/ 2147483646 w 93"/>
              <a:gd name="T45" fmla="*/ 2147483646 h 62"/>
              <a:gd name="T46" fmla="*/ 0 w 93"/>
              <a:gd name="T47" fmla="*/ 2147483646 h 62"/>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93"/>
              <a:gd name="T73" fmla="*/ 0 h 62"/>
              <a:gd name="T74" fmla="*/ 93 w 93"/>
              <a:gd name="T75" fmla="*/ 62 h 62"/>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93" h="62">
                <a:moveTo>
                  <a:pt x="0" y="1"/>
                </a:moveTo>
                <a:lnTo>
                  <a:pt x="0" y="6"/>
                </a:lnTo>
                <a:lnTo>
                  <a:pt x="2" y="10"/>
                </a:lnTo>
                <a:lnTo>
                  <a:pt x="1" y="13"/>
                </a:lnTo>
                <a:lnTo>
                  <a:pt x="2" y="22"/>
                </a:lnTo>
                <a:lnTo>
                  <a:pt x="6" y="34"/>
                </a:lnTo>
                <a:lnTo>
                  <a:pt x="6" y="38"/>
                </a:lnTo>
                <a:lnTo>
                  <a:pt x="9" y="43"/>
                </a:lnTo>
                <a:lnTo>
                  <a:pt x="11" y="53"/>
                </a:lnTo>
                <a:lnTo>
                  <a:pt x="10" y="56"/>
                </a:lnTo>
                <a:lnTo>
                  <a:pt x="12" y="59"/>
                </a:lnTo>
                <a:lnTo>
                  <a:pt x="71" y="58"/>
                </a:lnTo>
                <a:lnTo>
                  <a:pt x="76" y="62"/>
                </a:lnTo>
                <a:lnTo>
                  <a:pt x="80" y="55"/>
                </a:lnTo>
                <a:lnTo>
                  <a:pt x="82" y="48"/>
                </a:lnTo>
                <a:lnTo>
                  <a:pt x="80" y="43"/>
                </a:lnTo>
                <a:lnTo>
                  <a:pt x="91" y="35"/>
                </a:lnTo>
                <a:lnTo>
                  <a:pt x="93" y="30"/>
                </a:lnTo>
                <a:lnTo>
                  <a:pt x="93" y="28"/>
                </a:lnTo>
                <a:lnTo>
                  <a:pt x="86" y="19"/>
                </a:lnTo>
                <a:lnTo>
                  <a:pt x="78" y="10"/>
                </a:lnTo>
                <a:lnTo>
                  <a:pt x="76" y="0"/>
                </a:lnTo>
                <a:lnTo>
                  <a:pt x="2" y="2"/>
                </a:lnTo>
                <a:lnTo>
                  <a:pt x="0" y="1"/>
                </a:lnTo>
                <a:close/>
              </a:path>
            </a:pathLst>
          </a:custGeom>
          <a:solidFill>
            <a:srgbClr val="DCEDC8"/>
          </a:solidFill>
          <a:ln w="15875">
            <a:solidFill>
              <a:srgbClr val="003F48"/>
            </a:solidFill>
            <a:prstDash val="solid"/>
            <a:round/>
            <a:headEnd/>
            <a:tailEnd/>
          </a:ln>
        </p:spPr>
        <p:txBody>
          <a:bodyPr/>
          <a:lstStyle/>
          <a:p>
            <a:endParaRPr lang="en-US"/>
          </a:p>
        </p:txBody>
      </p:sp>
      <p:sp>
        <p:nvSpPr>
          <p:cNvPr id="245766" name="New Mexico">
            <a:extLst>
              <a:ext uri="{FF2B5EF4-FFF2-40B4-BE49-F238E27FC236}">
                <a16:creationId xmlns:a16="http://schemas.microsoft.com/office/drawing/2014/main" id="{ACFE1CFD-637F-4738-9065-277043FCF85E}"/>
              </a:ext>
              <a:ext uri="{C183D7F6-B498-43B3-948B-1728B52AA6E4}">
                <adec:decorative xmlns:adec="http://schemas.microsoft.com/office/drawing/2017/decorative" val="1"/>
              </a:ext>
            </a:extLst>
          </p:cNvPr>
          <p:cNvSpPr>
            <a:spLocks noChangeAspect="1"/>
          </p:cNvSpPr>
          <p:nvPr/>
        </p:nvSpPr>
        <p:spPr bwMode="auto">
          <a:xfrm>
            <a:off x="3176588" y="3455988"/>
            <a:ext cx="865187" cy="871537"/>
          </a:xfrm>
          <a:custGeom>
            <a:avLst/>
            <a:gdLst>
              <a:gd name="T0" fmla="*/ 0 w 110"/>
              <a:gd name="T1" fmla="*/ 2147483646 h 112"/>
              <a:gd name="T2" fmla="*/ 2147483646 w 110"/>
              <a:gd name="T3" fmla="*/ 2147483646 h 112"/>
              <a:gd name="T4" fmla="*/ 2147483646 w 110"/>
              <a:gd name="T5" fmla="*/ 2147483646 h 112"/>
              <a:gd name="T6" fmla="*/ 2147483646 w 110"/>
              <a:gd name="T7" fmla="*/ 2147483646 h 112"/>
              <a:gd name="T8" fmla="*/ 2147483646 w 110"/>
              <a:gd name="T9" fmla="*/ 2147483646 h 112"/>
              <a:gd name="T10" fmla="*/ 2147483646 w 110"/>
              <a:gd name="T11" fmla="*/ 2147483646 h 112"/>
              <a:gd name="T12" fmla="*/ 2147483646 w 110"/>
              <a:gd name="T13" fmla="*/ 2147483646 h 112"/>
              <a:gd name="T14" fmla="*/ 2147483646 w 110"/>
              <a:gd name="T15" fmla="*/ 2147483646 h 112"/>
              <a:gd name="T16" fmla="*/ 2147483646 w 110"/>
              <a:gd name="T17" fmla="*/ 2147483646 h 112"/>
              <a:gd name="T18" fmla="*/ 2147483646 w 110"/>
              <a:gd name="T19" fmla="*/ 2147483646 h 112"/>
              <a:gd name="T20" fmla="*/ 2147483646 w 110"/>
              <a:gd name="T21" fmla="*/ 0 h 112"/>
              <a:gd name="T22" fmla="*/ 0 w 110"/>
              <a:gd name="T23" fmla="*/ 2147483646 h 112"/>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10"/>
              <a:gd name="T37" fmla="*/ 0 h 112"/>
              <a:gd name="T38" fmla="*/ 110 w 110"/>
              <a:gd name="T39" fmla="*/ 112 h 112"/>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10" h="112">
                <a:moveTo>
                  <a:pt x="0" y="110"/>
                </a:moveTo>
                <a:lnTo>
                  <a:pt x="14" y="112"/>
                </a:lnTo>
                <a:lnTo>
                  <a:pt x="15" y="104"/>
                </a:lnTo>
                <a:lnTo>
                  <a:pt x="43" y="108"/>
                </a:lnTo>
                <a:lnTo>
                  <a:pt x="41" y="104"/>
                </a:lnTo>
                <a:lnTo>
                  <a:pt x="46" y="104"/>
                </a:lnTo>
                <a:lnTo>
                  <a:pt x="101" y="109"/>
                </a:lnTo>
                <a:lnTo>
                  <a:pt x="109" y="21"/>
                </a:lnTo>
                <a:lnTo>
                  <a:pt x="110" y="11"/>
                </a:lnTo>
                <a:lnTo>
                  <a:pt x="63" y="6"/>
                </a:lnTo>
                <a:lnTo>
                  <a:pt x="16" y="0"/>
                </a:lnTo>
                <a:lnTo>
                  <a:pt x="0" y="110"/>
                </a:lnTo>
                <a:close/>
              </a:path>
            </a:pathLst>
          </a:custGeom>
          <a:solidFill>
            <a:srgbClr val="67A9CF"/>
          </a:solidFill>
          <a:ln w="15875">
            <a:solidFill>
              <a:srgbClr val="003F48"/>
            </a:solidFill>
            <a:prstDash val="solid"/>
            <a:round/>
            <a:headEnd/>
            <a:tailEnd/>
          </a:ln>
        </p:spPr>
        <p:txBody>
          <a:bodyPr/>
          <a:lstStyle/>
          <a:p>
            <a:endParaRPr lang="en-US"/>
          </a:p>
        </p:txBody>
      </p:sp>
      <p:sp>
        <p:nvSpPr>
          <p:cNvPr id="245767" name="Oklahoma">
            <a:extLst>
              <a:ext uri="{FF2B5EF4-FFF2-40B4-BE49-F238E27FC236}">
                <a16:creationId xmlns:a16="http://schemas.microsoft.com/office/drawing/2014/main" id="{558D0D57-3FCE-40BE-A856-BD693FB4F3F0}"/>
              </a:ext>
              <a:ext uri="{C183D7F6-B498-43B3-948B-1728B52AA6E4}">
                <adec:decorative xmlns:adec="http://schemas.microsoft.com/office/drawing/2017/decorative" val="1"/>
              </a:ext>
            </a:extLst>
          </p:cNvPr>
          <p:cNvSpPr>
            <a:spLocks noChangeAspect="1"/>
          </p:cNvSpPr>
          <p:nvPr/>
        </p:nvSpPr>
        <p:spPr bwMode="auto">
          <a:xfrm>
            <a:off x="4033838" y="3541713"/>
            <a:ext cx="1049337" cy="546100"/>
          </a:xfrm>
          <a:custGeom>
            <a:avLst/>
            <a:gdLst>
              <a:gd name="T0" fmla="*/ 0 w 134"/>
              <a:gd name="T1" fmla="*/ 2147483646 h 70"/>
              <a:gd name="T2" fmla="*/ 2147483646 w 134"/>
              <a:gd name="T3" fmla="*/ 0 h 70"/>
              <a:gd name="T4" fmla="*/ 2147483646 w 134"/>
              <a:gd name="T5" fmla="*/ 2147483646 h 70"/>
              <a:gd name="T6" fmla="*/ 2147483646 w 134"/>
              <a:gd name="T7" fmla="*/ 2147483646 h 70"/>
              <a:gd name="T8" fmla="*/ 2147483646 w 134"/>
              <a:gd name="T9" fmla="*/ 2147483646 h 70"/>
              <a:gd name="T10" fmla="*/ 2147483646 w 134"/>
              <a:gd name="T11" fmla="*/ 2147483646 h 70"/>
              <a:gd name="T12" fmla="*/ 2147483646 w 134"/>
              <a:gd name="T13" fmla="*/ 2147483646 h 70"/>
              <a:gd name="T14" fmla="*/ 2147483646 w 134"/>
              <a:gd name="T15" fmla="*/ 2147483646 h 70"/>
              <a:gd name="T16" fmla="*/ 2147483646 w 134"/>
              <a:gd name="T17" fmla="*/ 2147483646 h 70"/>
              <a:gd name="T18" fmla="*/ 2147483646 w 134"/>
              <a:gd name="T19" fmla="*/ 2147483646 h 70"/>
              <a:gd name="T20" fmla="*/ 2147483646 w 134"/>
              <a:gd name="T21" fmla="*/ 2147483646 h 70"/>
              <a:gd name="T22" fmla="*/ 2147483646 w 134"/>
              <a:gd name="T23" fmla="*/ 2147483646 h 70"/>
              <a:gd name="T24" fmla="*/ 2147483646 w 134"/>
              <a:gd name="T25" fmla="*/ 2147483646 h 70"/>
              <a:gd name="T26" fmla="*/ 2147483646 w 134"/>
              <a:gd name="T27" fmla="*/ 2147483646 h 70"/>
              <a:gd name="T28" fmla="*/ 2147483646 w 134"/>
              <a:gd name="T29" fmla="*/ 2147483646 h 70"/>
              <a:gd name="T30" fmla="*/ 2147483646 w 134"/>
              <a:gd name="T31" fmla="*/ 2147483646 h 70"/>
              <a:gd name="T32" fmla="*/ 2147483646 w 134"/>
              <a:gd name="T33" fmla="*/ 2147483646 h 70"/>
              <a:gd name="T34" fmla="*/ 2147483646 w 134"/>
              <a:gd name="T35" fmla="*/ 2147483646 h 70"/>
              <a:gd name="T36" fmla="*/ 2147483646 w 134"/>
              <a:gd name="T37" fmla="*/ 2147483646 h 70"/>
              <a:gd name="T38" fmla="*/ 2147483646 w 134"/>
              <a:gd name="T39" fmla="*/ 2147483646 h 70"/>
              <a:gd name="T40" fmla="*/ 2147483646 w 134"/>
              <a:gd name="T41" fmla="*/ 2147483646 h 70"/>
              <a:gd name="T42" fmla="*/ 2147483646 w 134"/>
              <a:gd name="T43" fmla="*/ 2147483646 h 70"/>
              <a:gd name="T44" fmla="*/ 2147483646 w 134"/>
              <a:gd name="T45" fmla="*/ 2147483646 h 70"/>
              <a:gd name="T46" fmla="*/ 2147483646 w 134"/>
              <a:gd name="T47" fmla="*/ 2147483646 h 70"/>
              <a:gd name="T48" fmla="*/ 2147483646 w 134"/>
              <a:gd name="T49" fmla="*/ 2147483646 h 70"/>
              <a:gd name="T50" fmla="*/ 2147483646 w 134"/>
              <a:gd name="T51" fmla="*/ 2147483646 h 70"/>
              <a:gd name="T52" fmla="*/ 2147483646 w 134"/>
              <a:gd name="T53" fmla="*/ 2147483646 h 70"/>
              <a:gd name="T54" fmla="*/ 2147483646 w 134"/>
              <a:gd name="T55" fmla="*/ 2147483646 h 70"/>
              <a:gd name="T56" fmla="*/ 2147483646 w 134"/>
              <a:gd name="T57" fmla="*/ 2147483646 h 70"/>
              <a:gd name="T58" fmla="*/ 2147483646 w 134"/>
              <a:gd name="T59" fmla="*/ 2147483646 h 70"/>
              <a:gd name="T60" fmla="*/ 2147483646 w 134"/>
              <a:gd name="T61" fmla="*/ 2147483646 h 70"/>
              <a:gd name="T62" fmla="*/ 2147483646 w 134"/>
              <a:gd name="T63" fmla="*/ 2147483646 h 70"/>
              <a:gd name="T64" fmla="*/ 2147483646 w 134"/>
              <a:gd name="T65" fmla="*/ 2147483646 h 70"/>
              <a:gd name="T66" fmla="*/ 2147483646 w 134"/>
              <a:gd name="T67" fmla="*/ 2147483646 h 70"/>
              <a:gd name="T68" fmla="*/ 2147483646 w 134"/>
              <a:gd name="T69" fmla="*/ 2147483646 h 70"/>
              <a:gd name="T70" fmla="*/ 2147483646 w 134"/>
              <a:gd name="T71" fmla="*/ 2147483646 h 70"/>
              <a:gd name="T72" fmla="*/ 0 w 134"/>
              <a:gd name="T73" fmla="*/ 2147483646 h 70"/>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34"/>
              <a:gd name="T112" fmla="*/ 0 h 70"/>
              <a:gd name="T113" fmla="*/ 134 w 134"/>
              <a:gd name="T114" fmla="*/ 70 h 70"/>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34" h="70">
                <a:moveTo>
                  <a:pt x="0" y="10"/>
                </a:moveTo>
                <a:lnTo>
                  <a:pt x="1" y="0"/>
                </a:lnTo>
                <a:lnTo>
                  <a:pt x="15" y="1"/>
                </a:lnTo>
                <a:lnTo>
                  <a:pt x="81" y="4"/>
                </a:lnTo>
                <a:lnTo>
                  <a:pt x="131" y="4"/>
                </a:lnTo>
                <a:lnTo>
                  <a:pt x="131" y="14"/>
                </a:lnTo>
                <a:lnTo>
                  <a:pt x="134" y="36"/>
                </a:lnTo>
                <a:lnTo>
                  <a:pt x="134" y="70"/>
                </a:lnTo>
                <a:lnTo>
                  <a:pt x="129" y="69"/>
                </a:lnTo>
                <a:lnTo>
                  <a:pt x="123" y="64"/>
                </a:lnTo>
                <a:lnTo>
                  <a:pt x="120" y="65"/>
                </a:lnTo>
                <a:lnTo>
                  <a:pt x="112" y="66"/>
                </a:lnTo>
                <a:lnTo>
                  <a:pt x="103" y="69"/>
                </a:lnTo>
                <a:lnTo>
                  <a:pt x="100" y="66"/>
                </a:lnTo>
                <a:lnTo>
                  <a:pt x="95" y="67"/>
                </a:lnTo>
                <a:lnTo>
                  <a:pt x="94" y="64"/>
                </a:lnTo>
                <a:lnTo>
                  <a:pt x="91" y="66"/>
                </a:lnTo>
                <a:lnTo>
                  <a:pt x="91" y="69"/>
                </a:lnTo>
                <a:lnTo>
                  <a:pt x="90" y="65"/>
                </a:lnTo>
                <a:lnTo>
                  <a:pt x="87" y="67"/>
                </a:lnTo>
                <a:lnTo>
                  <a:pt x="82" y="63"/>
                </a:lnTo>
                <a:lnTo>
                  <a:pt x="79" y="66"/>
                </a:lnTo>
                <a:lnTo>
                  <a:pt x="77" y="65"/>
                </a:lnTo>
                <a:lnTo>
                  <a:pt x="75" y="60"/>
                </a:lnTo>
                <a:lnTo>
                  <a:pt x="71" y="60"/>
                </a:lnTo>
                <a:lnTo>
                  <a:pt x="70" y="61"/>
                </a:lnTo>
                <a:lnTo>
                  <a:pt x="67" y="59"/>
                </a:lnTo>
                <a:lnTo>
                  <a:pt x="65" y="60"/>
                </a:lnTo>
                <a:lnTo>
                  <a:pt x="62" y="58"/>
                </a:lnTo>
                <a:lnTo>
                  <a:pt x="58" y="58"/>
                </a:lnTo>
                <a:lnTo>
                  <a:pt x="58" y="55"/>
                </a:lnTo>
                <a:lnTo>
                  <a:pt x="56" y="53"/>
                </a:lnTo>
                <a:lnTo>
                  <a:pt x="54" y="55"/>
                </a:lnTo>
                <a:lnTo>
                  <a:pt x="50" y="54"/>
                </a:lnTo>
                <a:lnTo>
                  <a:pt x="45" y="51"/>
                </a:lnTo>
                <a:lnTo>
                  <a:pt x="47" y="13"/>
                </a:lnTo>
                <a:lnTo>
                  <a:pt x="0" y="10"/>
                </a:lnTo>
                <a:close/>
              </a:path>
            </a:pathLst>
          </a:custGeom>
          <a:solidFill>
            <a:srgbClr val="BDC9E1"/>
          </a:solidFill>
          <a:ln w="15875">
            <a:solidFill>
              <a:srgbClr val="003F48"/>
            </a:solidFill>
            <a:prstDash val="solid"/>
            <a:round/>
            <a:headEnd/>
            <a:tailEnd/>
          </a:ln>
        </p:spPr>
        <p:txBody>
          <a:bodyPr/>
          <a:lstStyle/>
          <a:p>
            <a:endParaRPr lang="en-US"/>
          </a:p>
        </p:txBody>
      </p:sp>
      <p:sp>
        <p:nvSpPr>
          <p:cNvPr id="245768" name="Florida">
            <a:extLst>
              <a:ext uri="{FF2B5EF4-FFF2-40B4-BE49-F238E27FC236}">
                <a16:creationId xmlns:a16="http://schemas.microsoft.com/office/drawing/2014/main" id="{EF8C1448-DE85-42E2-B995-5C7ABFDEFA83}"/>
              </a:ext>
              <a:ext uri="{C183D7F6-B498-43B3-948B-1728B52AA6E4}">
                <adec:decorative xmlns:adec="http://schemas.microsoft.com/office/drawing/2017/decorative" val="1"/>
              </a:ext>
            </a:extLst>
          </p:cNvPr>
          <p:cNvSpPr>
            <a:spLocks noChangeAspect="1"/>
          </p:cNvSpPr>
          <p:nvPr/>
        </p:nvSpPr>
        <p:spPr bwMode="auto">
          <a:xfrm>
            <a:off x="5994400" y="4397375"/>
            <a:ext cx="1106488" cy="831850"/>
          </a:xfrm>
          <a:custGeom>
            <a:avLst/>
            <a:gdLst>
              <a:gd name="T0" fmla="*/ 0 w 141"/>
              <a:gd name="T1" fmla="*/ 2147483646 h 107"/>
              <a:gd name="T2" fmla="*/ 2147483646 w 141"/>
              <a:gd name="T3" fmla="*/ 2147483646 h 107"/>
              <a:gd name="T4" fmla="*/ 2147483646 w 141"/>
              <a:gd name="T5" fmla="*/ 2147483646 h 107"/>
              <a:gd name="T6" fmla="*/ 2147483646 w 141"/>
              <a:gd name="T7" fmla="*/ 2147483646 h 107"/>
              <a:gd name="T8" fmla="*/ 2147483646 w 141"/>
              <a:gd name="T9" fmla="*/ 2147483646 h 107"/>
              <a:gd name="T10" fmla="*/ 2147483646 w 141"/>
              <a:gd name="T11" fmla="*/ 2147483646 h 107"/>
              <a:gd name="T12" fmla="*/ 2147483646 w 141"/>
              <a:gd name="T13" fmla="*/ 2147483646 h 107"/>
              <a:gd name="T14" fmla="*/ 2147483646 w 141"/>
              <a:gd name="T15" fmla="*/ 2147483646 h 107"/>
              <a:gd name="T16" fmla="*/ 2147483646 w 141"/>
              <a:gd name="T17" fmla="*/ 2147483646 h 107"/>
              <a:gd name="T18" fmla="*/ 2147483646 w 141"/>
              <a:gd name="T19" fmla="*/ 2147483646 h 107"/>
              <a:gd name="T20" fmla="*/ 2147483646 w 141"/>
              <a:gd name="T21" fmla="*/ 2147483646 h 107"/>
              <a:gd name="T22" fmla="*/ 2147483646 w 141"/>
              <a:gd name="T23" fmla="*/ 2147483646 h 107"/>
              <a:gd name="T24" fmla="*/ 2147483646 w 141"/>
              <a:gd name="T25" fmla="*/ 2147483646 h 107"/>
              <a:gd name="T26" fmla="*/ 2147483646 w 141"/>
              <a:gd name="T27" fmla="*/ 2147483646 h 107"/>
              <a:gd name="T28" fmla="*/ 2147483646 w 141"/>
              <a:gd name="T29" fmla="*/ 2147483646 h 107"/>
              <a:gd name="T30" fmla="*/ 2147483646 w 141"/>
              <a:gd name="T31" fmla="*/ 2147483646 h 107"/>
              <a:gd name="T32" fmla="*/ 2147483646 w 141"/>
              <a:gd name="T33" fmla="*/ 2147483646 h 107"/>
              <a:gd name="T34" fmla="*/ 2147483646 w 141"/>
              <a:gd name="T35" fmla="*/ 2147483646 h 107"/>
              <a:gd name="T36" fmla="*/ 2147483646 w 141"/>
              <a:gd name="T37" fmla="*/ 2147483646 h 107"/>
              <a:gd name="T38" fmla="*/ 2147483646 w 141"/>
              <a:gd name="T39" fmla="*/ 2147483646 h 107"/>
              <a:gd name="T40" fmla="*/ 2147483646 w 141"/>
              <a:gd name="T41" fmla="*/ 2147483646 h 107"/>
              <a:gd name="T42" fmla="*/ 2147483646 w 141"/>
              <a:gd name="T43" fmla="*/ 2147483646 h 107"/>
              <a:gd name="T44" fmla="*/ 2147483646 w 141"/>
              <a:gd name="T45" fmla="*/ 2147483646 h 107"/>
              <a:gd name="T46" fmla="*/ 2147483646 w 141"/>
              <a:gd name="T47" fmla="*/ 2147483646 h 107"/>
              <a:gd name="T48" fmla="*/ 2147483646 w 141"/>
              <a:gd name="T49" fmla="*/ 2147483646 h 107"/>
              <a:gd name="T50" fmla="*/ 2147483646 w 141"/>
              <a:gd name="T51" fmla="*/ 2147483646 h 107"/>
              <a:gd name="T52" fmla="*/ 2147483646 w 141"/>
              <a:gd name="T53" fmla="*/ 2147483646 h 107"/>
              <a:gd name="T54" fmla="*/ 2147483646 w 141"/>
              <a:gd name="T55" fmla="*/ 2147483646 h 107"/>
              <a:gd name="T56" fmla="*/ 2147483646 w 141"/>
              <a:gd name="T57" fmla="*/ 2147483646 h 107"/>
              <a:gd name="T58" fmla="*/ 2147483646 w 141"/>
              <a:gd name="T59" fmla="*/ 2147483646 h 107"/>
              <a:gd name="T60" fmla="*/ 2147483646 w 141"/>
              <a:gd name="T61" fmla="*/ 2147483646 h 107"/>
              <a:gd name="T62" fmla="*/ 2147483646 w 141"/>
              <a:gd name="T63" fmla="*/ 2147483646 h 107"/>
              <a:gd name="T64" fmla="*/ 2147483646 w 141"/>
              <a:gd name="T65" fmla="*/ 2147483646 h 107"/>
              <a:gd name="T66" fmla="*/ 2147483646 w 141"/>
              <a:gd name="T67" fmla="*/ 2147483646 h 107"/>
              <a:gd name="T68" fmla="*/ 2147483646 w 141"/>
              <a:gd name="T69" fmla="*/ 2147483646 h 107"/>
              <a:gd name="T70" fmla="*/ 2147483646 w 141"/>
              <a:gd name="T71" fmla="*/ 2147483646 h 107"/>
              <a:gd name="T72" fmla="*/ 2147483646 w 141"/>
              <a:gd name="T73" fmla="*/ 2147483646 h 107"/>
              <a:gd name="T74" fmla="*/ 2147483646 w 141"/>
              <a:gd name="T75" fmla="*/ 2147483646 h 107"/>
              <a:gd name="T76" fmla="*/ 2147483646 w 141"/>
              <a:gd name="T77" fmla="*/ 2147483646 h 107"/>
              <a:gd name="T78" fmla="*/ 2147483646 w 141"/>
              <a:gd name="T79" fmla="*/ 2147483646 h 107"/>
              <a:gd name="T80" fmla="*/ 2147483646 w 141"/>
              <a:gd name="T81" fmla="*/ 2147483646 h 107"/>
              <a:gd name="T82" fmla="*/ 2147483646 w 141"/>
              <a:gd name="T83" fmla="*/ 2147483646 h 107"/>
              <a:gd name="T84" fmla="*/ 2147483646 w 141"/>
              <a:gd name="T85" fmla="*/ 2147483646 h 107"/>
              <a:gd name="T86" fmla="*/ 2147483646 w 141"/>
              <a:gd name="T87" fmla="*/ 2147483646 h 107"/>
              <a:gd name="T88" fmla="*/ 2147483646 w 141"/>
              <a:gd name="T89" fmla="*/ 2147483646 h 107"/>
              <a:gd name="T90" fmla="*/ 2147483646 w 141"/>
              <a:gd name="T91" fmla="*/ 2147483646 h 107"/>
              <a:gd name="T92" fmla="*/ 2147483646 w 141"/>
              <a:gd name="T93" fmla="*/ 2147483646 h 107"/>
              <a:gd name="T94" fmla="*/ 2147483646 w 141"/>
              <a:gd name="T95" fmla="*/ 2147483646 h 107"/>
              <a:gd name="T96" fmla="*/ 2147483646 w 141"/>
              <a:gd name="T97" fmla="*/ 2147483646 h 107"/>
              <a:gd name="T98" fmla="*/ 2147483646 w 141"/>
              <a:gd name="T99" fmla="*/ 2147483646 h 107"/>
              <a:gd name="T100" fmla="*/ 2147483646 w 141"/>
              <a:gd name="T101" fmla="*/ 2147483646 h 107"/>
              <a:gd name="T102" fmla="*/ 2147483646 w 141"/>
              <a:gd name="T103" fmla="*/ 2147483646 h 107"/>
              <a:gd name="T104" fmla="*/ 2147483646 w 141"/>
              <a:gd name="T105" fmla="*/ 2147483646 h 107"/>
              <a:gd name="T106" fmla="*/ 2147483646 w 141"/>
              <a:gd name="T107" fmla="*/ 2147483646 h 107"/>
              <a:gd name="T108" fmla="*/ 0 w 141"/>
              <a:gd name="T109" fmla="*/ 2147483646 h 107"/>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41"/>
              <a:gd name="T166" fmla="*/ 0 h 107"/>
              <a:gd name="T167" fmla="*/ 141 w 141"/>
              <a:gd name="T168" fmla="*/ 107 h 107"/>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41" h="107">
                <a:moveTo>
                  <a:pt x="0" y="7"/>
                </a:moveTo>
                <a:lnTo>
                  <a:pt x="0" y="10"/>
                </a:lnTo>
                <a:lnTo>
                  <a:pt x="4" y="14"/>
                </a:lnTo>
                <a:lnTo>
                  <a:pt x="3" y="16"/>
                </a:lnTo>
                <a:lnTo>
                  <a:pt x="4" y="17"/>
                </a:lnTo>
                <a:lnTo>
                  <a:pt x="3" y="20"/>
                </a:lnTo>
                <a:lnTo>
                  <a:pt x="6" y="19"/>
                </a:lnTo>
                <a:lnTo>
                  <a:pt x="8" y="17"/>
                </a:lnTo>
                <a:lnTo>
                  <a:pt x="8" y="15"/>
                </a:lnTo>
                <a:lnTo>
                  <a:pt x="9" y="16"/>
                </a:lnTo>
                <a:lnTo>
                  <a:pt x="10" y="14"/>
                </a:lnTo>
                <a:lnTo>
                  <a:pt x="11" y="16"/>
                </a:lnTo>
                <a:lnTo>
                  <a:pt x="8" y="18"/>
                </a:lnTo>
                <a:lnTo>
                  <a:pt x="17" y="16"/>
                </a:lnTo>
                <a:lnTo>
                  <a:pt x="19" y="15"/>
                </a:lnTo>
                <a:lnTo>
                  <a:pt x="21" y="15"/>
                </a:lnTo>
                <a:lnTo>
                  <a:pt x="24" y="14"/>
                </a:lnTo>
                <a:lnTo>
                  <a:pt x="25" y="16"/>
                </a:lnTo>
                <a:lnTo>
                  <a:pt x="19" y="16"/>
                </a:lnTo>
                <a:lnTo>
                  <a:pt x="21" y="17"/>
                </a:lnTo>
                <a:lnTo>
                  <a:pt x="28" y="18"/>
                </a:lnTo>
                <a:lnTo>
                  <a:pt x="32" y="21"/>
                </a:lnTo>
                <a:lnTo>
                  <a:pt x="31" y="17"/>
                </a:lnTo>
                <a:lnTo>
                  <a:pt x="33" y="20"/>
                </a:lnTo>
                <a:lnTo>
                  <a:pt x="36" y="20"/>
                </a:lnTo>
                <a:lnTo>
                  <a:pt x="34" y="21"/>
                </a:lnTo>
                <a:lnTo>
                  <a:pt x="39" y="24"/>
                </a:lnTo>
                <a:lnTo>
                  <a:pt x="41" y="26"/>
                </a:lnTo>
                <a:lnTo>
                  <a:pt x="40" y="28"/>
                </a:lnTo>
                <a:lnTo>
                  <a:pt x="39" y="25"/>
                </a:lnTo>
                <a:lnTo>
                  <a:pt x="40" y="29"/>
                </a:lnTo>
                <a:lnTo>
                  <a:pt x="43" y="28"/>
                </a:lnTo>
                <a:lnTo>
                  <a:pt x="46" y="27"/>
                </a:lnTo>
                <a:lnTo>
                  <a:pt x="48" y="26"/>
                </a:lnTo>
                <a:lnTo>
                  <a:pt x="48" y="27"/>
                </a:lnTo>
                <a:lnTo>
                  <a:pt x="54" y="23"/>
                </a:lnTo>
                <a:lnTo>
                  <a:pt x="56" y="23"/>
                </a:lnTo>
                <a:lnTo>
                  <a:pt x="55" y="21"/>
                </a:lnTo>
                <a:lnTo>
                  <a:pt x="58" y="18"/>
                </a:lnTo>
                <a:lnTo>
                  <a:pt x="63" y="18"/>
                </a:lnTo>
                <a:lnTo>
                  <a:pt x="68" y="21"/>
                </a:lnTo>
                <a:lnTo>
                  <a:pt x="71" y="25"/>
                </a:lnTo>
                <a:lnTo>
                  <a:pt x="74" y="26"/>
                </a:lnTo>
                <a:lnTo>
                  <a:pt x="74" y="28"/>
                </a:lnTo>
                <a:lnTo>
                  <a:pt x="77" y="30"/>
                </a:lnTo>
                <a:lnTo>
                  <a:pt x="79" y="32"/>
                </a:lnTo>
                <a:lnTo>
                  <a:pt x="80" y="33"/>
                </a:lnTo>
                <a:lnTo>
                  <a:pt x="85" y="34"/>
                </a:lnTo>
                <a:lnTo>
                  <a:pt x="87" y="37"/>
                </a:lnTo>
                <a:lnTo>
                  <a:pt x="89" y="43"/>
                </a:lnTo>
                <a:lnTo>
                  <a:pt x="88" y="53"/>
                </a:lnTo>
                <a:lnTo>
                  <a:pt x="88" y="60"/>
                </a:lnTo>
                <a:lnTo>
                  <a:pt x="91" y="62"/>
                </a:lnTo>
                <a:lnTo>
                  <a:pt x="91" y="58"/>
                </a:lnTo>
                <a:lnTo>
                  <a:pt x="89" y="57"/>
                </a:lnTo>
                <a:lnTo>
                  <a:pt x="90" y="55"/>
                </a:lnTo>
                <a:lnTo>
                  <a:pt x="91" y="56"/>
                </a:lnTo>
                <a:lnTo>
                  <a:pt x="93" y="57"/>
                </a:lnTo>
                <a:lnTo>
                  <a:pt x="93" y="59"/>
                </a:lnTo>
                <a:lnTo>
                  <a:pt x="94" y="56"/>
                </a:lnTo>
                <a:lnTo>
                  <a:pt x="96" y="58"/>
                </a:lnTo>
                <a:lnTo>
                  <a:pt x="92" y="65"/>
                </a:lnTo>
                <a:lnTo>
                  <a:pt x="91" y="66"/>
                </a:lnTo>
                <a:lnTo>
                  <a:pt x="94" y="68"/>
                </a:lnTo>
                <a:lnTo>
                  <a:pt x="96" y="73"/>
                </a:lnTo>
                <a:lnTo>
                  <a:pt x="99" y="76"/>
                </a:lnTo>
                <a:lnTo>
                  <a:pt x="100" y="78"/>
                </a:lnTo>
                <a:lnTo>
                  <a:pt x="102" y="78"/>
                </a:lnTo>
                <a:lnTo>
                  <a:pt x="100" y="75"/>
                </a:lnTo>
                <a:lnTo>
                  <a:pt x="102" y="75"/>
                </a:lnTo>
                <a:lnTo>
                  <a:pt x="104" y="75"/>
                </a:lnTo>
                <a:lnTo>
                  <a:pt x="103" y="76"/>
                </a:lnTo>
                <a:lnTo>
                  <a:pt x="104" y="79"/>
                </a:lnTo>
                <a:lnTo>
                  <a:pt x="105" y="82"/>
                </a:lnTo>
                <a:lnTo>
                  <a:pt x="108" y="84"/>
                </a:lnTo>
                <a:lnTo>
                  <a:pt x="109" y="86"/>
                </a:lnTo>
                <a:lnTo>
                  <a:pt x="112" y="94"/>
                </a:lnTo>
                <a:lnTo>
                  <a:pt x="116" y="94"/>
                </a:lnTo>
                <a:lnTo>
                  <a:pt x="119" y="95"/>
                </a:lnTo>
                <a:lnTo>
                  <a:pt x="124" y="102"/>
                </a:lnTo>
                <a:lnTo>
                  <a:pt x="129" y="103"/>
                </a:lnTo>
                <a:lnTo>
                  <a:pt x="129" y="105"/>
                </a:lnTo>
                <a:lnTo>
                  <a:pt x="127" y="105"/>
                </a:lnTo>
                <a:lnTo>
                  <a:pt x="124" y="104"/>
                </a:lnTo>
                <a:lnTo>
                  <a:pt x="125" y="107"/>
                </a:lnTo>
                <a:lnTo>
                  <a:pt x="130" y="106"/>
                </a:lnTo>
                <a:lnTo>
                  <a:pt x="133" y="106"/>
                </a:lnTo>
                <a:lnTo>
                  <a:pt x="134" y="104"/>
                </a:lnTo>
                <a:lnTo>
                  <a:pt x="137" y="104"/>
                </a:lnTo>
                <a:lnTo>
                  <a:pt x="139" y="100"/>
                </a:lnTo>
                <a:lnTo>
                  <a:pt x="138" y="96"/>
                </a:lnTo>
                <a:lnTo>
                  <a:pt x="140" y="91"/>
                </a:lnTo>
                <a:lnTo>
                  <a:pt x="141" y="92"/>
                </a:lnTo>
                <a:lnTo>
                  <a:pt x="140" y="75"/>
                </a:lnTo>
                <a:lnTo>
                  <a:pt x="138" y="70"/>
                </a:lnTo>
                <a:lnTo>
                  <a:pt x="123" y="44"/>
                </a:lnTo>
                <a:lnTo>
                  <a:pt x="119" y="37"/>
                </a:lnTo>
                <a:lnTo>
                  <a:pt x="121" y="37"/>
                </a:lnTo>
                <a:lnTo>
                  <a:pt x="111" y="21"/>
                </a:lnTo>
                <a:lnTo>
                  <a:pt x="104" y="4"/>
                </a:lnTo>
                <a:lnTo>
                  <a:pt x="104" y="1"/>
                </a:lnTo>
                <a:lnTo>
                  <a:pt x="102" y="1"/>
                </a:lnTo>
                <a:lnTo>
                  <a:pt x="95" y="0"/>
                </a:lnTo>
                <a:lnTo>
                  <a:pt x="93" y="2"/>
                </a:lnTo>
                <a:lnTo>
                  <a:pt x="95" y="9"/>
                </a:lnTo>
                <a:lnTo>
                  <a:pt x="92" y="9"/>
                </a:lnTo>
                <a:lnTo>
                  <a:pt x="91" y="5"/>
                </a:lnTo>
                <a:lnTo>
                  <a:pt x="46" y="8"/>
                </a:lnTo>
                <a:lnTo>
                  <a:pt x="43" y="3"/>
                </a:lnTo>
                <a:lnTo>
                  <a:pt x="0" y="7"/>
                </a:lnTo>
                <a:close/>
              </a:path>
            </a:pathLst>
          </a:custGeom>
          <a:solidFill>
            <a:srgbClr val="BDC9E1"/>
          </a:solidFill>
          <a:ln w="15875">
            <a:solidFill>
              <a:srgbClr val="003F48"/>
            </a:solidFill>
            <a:prstDash val="solid"/>
            <a:round/>
            <a:headEnd/>
            <a:tailEnd/>
          </a:ln>
        </p:spPr>
        <p:txBody>
          <a:bodyPr/>
          <a:lstStyle/>
          <a:p>
            <a:endParaRPr lang="en-US"/>
          </a:p>
        </p:txBody>
      </p:sp>
      <p:sp>
        <p:nvSpPr>
          <p:cNvPr id="245769" name="Freeform 9">
            <a:extLst>
              <a:ext uri="{FF2B5EF4-FFF2-40B4-BE49-F238E27FC236}">
                <a16:creationId xmlns:a16="http://schemas.microsoft.com/office/drawing/2014/main" id="{C76CFE6D-989A-44EC-80F0-A7921C704220}"/>
              </a:ext>
              <a:ext uri="{C183D7F6-B498-43B3-948B-1728B52AA6E4}">
                <adec:decorative xmlns:adec="http://schemas.microsoft.com/office/drawing/2017/decorative" val="1"/>
              </a:ext>
            </a:extLst>
          </p:cNvPr>
          <p:cNvSpPr>
            <a:spLocks noChangeAspect="1"/>
          </p:cNvSpPr>
          <p:nvPr/>
        </p:nvSpPr>
        <p:spPr bwMode="auto">
          <a:xfrm>
            <a:off x="6911975" y="5292725"/>
            <a:ext cx="53975" cy="36513"/>
          </a:xfrm>
          <a:custGeom>
            <a:avLst/>
            <a:gdLst>
              <a:gd name="T0" fmla="*/ 0 w 7"/>
              <a:gd name="T1" fmla="*/ 2147483646 h 5"/>
              <a:gd name="T2" fmla="*/ 0 w 7"/>
              <a:gd name="T3" fmla="*/ 2147483646 h 5"/>
              <a:gd name="T4" fmla="*/ 2147483646 w 7"/>
              <a:gd name="T5" fmla="*/ 2147483646 h 5"/>
              <a:gd name="T6" fmla="*/ 2147483646 w 7"/>
              <a:gd name="T7" fmla="*/ 0 h 5"/>
              <a:gd name="T8" fmla="*/ 2147483646 w 7"/>
              <a:gd name="T9" fmla="*/ 2147483646 h 5"/>
              <a:gd name="T10" fmla="*/ 2147483646 w 7"/>
              <a:gd name="T11" fmla="*/ 2147483646 h 5"/>
              <a:gd name="T12" fmla="*/ 2147483646 w 7"/>
              <a:gd name="T13" fmla="*/ 2147483646 h 5"/>
              <a:gd name="T14" fmla="*/ 2147483646 w 7"/>
              <a:gd name="T15" fmla="*/ 2147483646 h 5"/>
              <a:gd name="T16" fmla="*/ 0 w 7"/>
              <a:gd name="T17" fmla="*/ 2147483646 h 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7"/>
              <a:gd name="T28" fmla="*/ 0 h 5"/>
              <a:gd name="T29" fmla="*/ 7 w 7"/>
              <a:gd name="T30" fmla="*/ 5 h 5"/>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7" h="5">
                <a:moveTo>
                  <a:pt x="0" y="5"/>
                </a:moveTo>
                <a:lnTo>
                  <a:pt x="0" y="2"/>
                </a:lnTo>
                <a:lnTo>
                  <a:pt x="2" y="2"/>
                </a:lnTo>
                <a:lnTo>
                  <a:pt x="3" y="0"/>
                </a:lnTo>
                <a:lnTo>
                  <a:pt x="7" y="2"/>
                </a:lnTo>
                <a:lnTo>
                  <a:pt x="3" y="3"/>
                </a:lnTo>
                <a:lnTo>
                  <a:pt x="1" y="3"/>
                </a:lnTo>
                <a:lnTo>
                  <a:pt x="2" y="4"/>
                </a:lnTo>
                <a:lnTo>
                  <a:pt x="0" y="5"/>
                </a:lnTo>
                <a:close/>
              </a:path>
            </a:pathLst>
          </a:custGeom>
          <a:solidFill>
            <a:srgbClr val="FF6600"/>
          </a:solidFill>
          <a:ln w="15875">
            <a:solidFill>
              <a:srgbClr val="003F48"/>
            </a:solidFill>
            <a:prstDash val="solid"/>
            <a:round/>
            <a:headEnd/>
            <a:tailEnd/>
          </a:ln>
        </p:spPr>
        <p:txBody>
          <a:bodyPr/>
          <a:lstStyle/>
          <a:p>
            <a:endParaRPr lang="en-US"/>
          </a:p>
        </p:txBody>
      </p:sp>
      <p:sp>
        <p:nvSpPr>
          <p:cNvPr id="245770" name="Freeform 10">
            <a:extLst>
              <a:ext uri="{FF2B5EF4-FFF2-40B4-BE49-F238E27FC236}">
                <a16:creationId xmlns:a16="http://schemas.microsoft.com/office/drawing/2014/main" id="{2F172C27-8A91-4925-9024-CE84F100FC7C}"/>
              </a:ext>
              <a:ext uri="{C183D7F6-B498-43B3-948B-1728B52AA6E4}">
                <adec:decorative xmlns:adec="http://schemas.microsoft.com/office/drawing/2017/decorative" val="1"/>
              </a:ext>
            </a:extLst>
          </p:cNvPr>
          <p:cNvSpPr>
            <a:spLocks noChangeAspect="1"/>
          </p:cNvSpPr>
          <p:nvPr/>
        </p:nvSpPr>
        <p:spPr bwMode="auto">
          <a:xfrm>
            <a:off x="6981825" y="5267325"/>
            <a:ext cx="49213" cy="31750"/>
          </a:xfrm>
          <a:custGeom>
            <a:avLst/>
            <a:gdLst>
              <a:gd name="T0" fmla="*/ 0 w 6"/>
              <a:gd name="T1" fmla="*/ 2147483646 h 4"/>
              <a:gd name="T2" fmla="*/ 2147483646 w 6"/>
              <a:gd name="T3" fmla="*/ 2147483646 h 4"/>
              <a:gd name="T4" fmla="*/ 2147483646 w 6"/>
              <a:gd name="T5" fmla="*/ 0 h 4"/>
              <a:gd name="T6" fmla="*/ 2147483646 w 6"/>
              <a:gd name="T7" fmla="*/ 2147483646 h 4"/>
              <a:gd name="T8" fmla="*/ 0 w 6"/>
              <a:gd name="T9" fmla="*/ 2147483646 h 4"/>
              <a:gd name="T10" fmla="*/ 0 60000 65536"/>
              <a:gd name="T11" fmla="*/ 0 60000 65536"/>
              <a:gd name="T12" fmla="*/ 0 60000 65536"/>
              <a:gd name="T13" fmla="*/ 0 60000 65536"/>
              <a:gd name="T14" fmla="*/ 0 60000 65536"/>
              <a:gd name="T15" fmla="*/ 0 w 6"/>
              <a:gd name="T16" fmla="*/ 0 h 4"/>
              <a:gd name="T17" fmla="*/ 6 w 6"/>
              <a:gd name="T18" fmla="*/ 4 h 4"/>
            </a:gdLst>
            <a:ahLst/>
            <a:cxnLst>
              <a:cxn ang="T10">
                <a:pos x="T0" y="T1"/>
              </a:cxn>
              <a:cxn ang="T11">
                <a:pos x="T2" y="T3"/>
              </a:cxn>
              <a:cxn ang="T12">
                <a:pos x="T4" y="T5"/>
              </a:cxn>
              <a:cxn ang="T13">
                <a:pos x="T6" y="T7"/>
              </a:cxn>
              <a:cxn ang="T14">
                <a:pos x="T8" y="T9"/>
              </a:cxn>
            </a:cxnLst>
            <a:rect l="T15" t="T16" r="T17" b="T18"/>
            <a:pathLst>
              <a:path w="6" h="4">
                <a:moveTo>
                  <a:pt x="0" y="4"/>
                </a:moveTo>
                <a:lnTo>
                  <a:pt x="1" y="4"/>
                </a:lnTo>
                <a:lnTo>
                  <a:pt x="6" y="0"/>
                </a:lnTo>
                <a:lnTo>
                  <a:pt x="2" y="3"/>
                </a:lnTo>
                <a:lnTo>
                  <a:pt x="0" y="4"/>
                </a:lnTo>
                <a:close/>
              </a:path>
            </a:pathLst>
          </a:custGeom>
          <a:solidFill>
            <a:srgbClr val="FF6600"/>
          </a:solidFill>
          <a:ln w="15875">
            <a:solidFill>
              <a:srgbClr val="003F48"/>
            </a:solidFill>
            <a:prstDash val="solid"/>
            <a:round/>
            <a:headEnd/>
            <a:tailEnd/>
          </a:ln>
        </p:spPr>
        <p:txBody>
          <a:bodyPr/>
          <a:lstStyle/>
          <a:p>
            <a:endParaRPr lang="en-US"/>
          </a:p>
        </p:txBody>
      </p:sp>
      <p:sp>
        <p:nvSpPr>
          <p:cNvPr id="245771" name="Freeform 11">
            <a:extLst>
              <a:ext uri="{FF2B5EF4-FFF2-40B4-BE49-F238E27FC236}">
                <a16:creationId xmlns:a16="http://schemas.microsoft.com/office/drawing/2014/main" id="{6A05CD7A-B2D7-461E-9253-CE490817FC9F}"/>
              </a:ext>
              <a:ext uri="{C183D7F6-B498-43B3-948B-1728B52AA6E4}">
                <adec:decorative xmlns:adec="http://schemas.microsoft.com/office/drawing/2017/decorative" val="1"/>
              </a:ext>
            </a:extLst>
          </p:cNvPr>
          <p:cNvSpPr>
            <a:spLocks noChangeAspect="1"/>
          </p:cNvSpPr>
          <p:nvPr/>
        </p:nvSpPr>
        <p:spPr bwMode="auto">
          <a:xfrm>
            <a:off x="7061200" y="5183188"/>
            <a:ext cx="31750" cy="53975"/>
          </a:xfrm>
          <a:custGeom>
            <a:avLst/>
            <a:gdLst>
              <a:gd name="T0" fmla="*/ 0 w 4"/>
              <a:gd name="T1" fmla="*/ 2147483646 h 7"/>
              <a:gd name="T2" fmla="*/ 2147483646 w 4"/>
              <a:gd name="T3" fmla="*/ 2147483646 h 7"/>
              <a:gd name="T4" fmla="*/ 2147483646 w 4"/>
              <a:gd name="T5" fmla="*/ 0 h 7"/>
              <a:gd name="T6" fmla="*/ 2147483646 w 4"/>
              <a:gd name="T7" fmla="*/ 2147483646 h 7"/>
              <a:gd name="T8" fmla="*/ 0 w 4"/>
              <a:gd name="T9" fmla="*/ 2147483646 h 7"/>
              <a:gd name="T10" fmla="*/ 0 60000 65536"/>
              <a:gd name="T11" fmla="*/ 0 60000 65536"/>
              <a:gd name="T12" fmla="*/ 0 60000 65536"/>
              <a:gd name="T13" fmla="*/ 0 60000 65536"/>
              <a:gd name="T14" fmla="*/ 0 60000 65536"/>
              <a:gd name="T15" fmla="*/ 0 w 4"/>
              <a:gd name="T16" fmla="*/ 0 h 7"/>
              <a:gd name="T17" fmla="*/ 4 w 4"/>
              <a:gd name="T18" fmla="*/ 7 h 7"/>
            </a:gdLst>
            <a:ahLst/>
            <a:cxnLst>
              <a:cxn ang="T10">
                <a:pos x="T0" y="T1"/>
              </a:cxn>
              <a:cxn ang="T11">
                <a:pos x="T2" y="T3"/>
              </a:cxn>
              <a:cxn ang="T12">
                <a:pos x="T4" y="T5"/>
              </a:cxn>
              <a:cxn ang="T13">
                <a:pos x="T6" y="T7"/>
              </a:cxn>
              <a:cxn ang="T14">
                <a:pos x="T8" y="T9"/>
              </a:cxn>
            </a:cxnLst>
            <a:rect l="T15" t="T16" r="T17" b="T18"/>
            <a:pathLst>
              <a:path w="4" h="7">
                <a:moveTo>
                  <a:pt x="0" y="7"/>
                </a:moveTo>
                <a:lnTo>
                  <a:pt x="2" y="5"/>
                </a:lnTo>
                <a:lnTo>
                  <a:pt x="4" y="0"/>
                </a:lnTo>
                <a:lnTo>
                  <a:pt x="3" y="2"/>
                </a:lnTo>
                <a:lnTo>
                  <a:pt x="0" y="7"/>
                </a:lnTo>
                <a:close/>
              </a:path>
            </a:pathLst>
          </a:custGeom>
          <a:solidFill>
            <a:srgbClr val="FF6600"/>
          </a:solidFill>
          <a:ln w="15875">
            <a:solidFill>
              <a:srgbClr val="003F48"/>
            </a:solidFill>
            <a:prstDash val="solid"/>
            <a:round/>
            <a:headEnd/>
            <a:tailEnd/>
          </a:ln>
        </p:spPr>
        <p:txBody>
          <a:bodyPr/>
          <a:lstStyle/>
          <a:p>
            <a:endParaRPr lang="en-US"/>
          </a:p>
        </p:txBody>
      </p:sp>
      <p:sp>
        <p:nvSpPr>
          <p:cNvPr id="245772" name="Michigan Upper">
            <a:extLst>
              <a:ext uri="{FF2B5EF4-FFF2-40B4-BE49-F238E27FC236}">
                <a16:creationId xmlns:a16="http://schemas.microsoft.com/office/drawing/2014/main" id="{8CB6122B-70B6-4708-9708-D524497F410B}"/>
              </a:ext>
              <a:ext uri="{C183D7F6-B498-43B3-948B-1728B52AA6E4}">
                <adec:decorative xmlns:adec="http://schemas.microsoft.com/office/drawing/2017/decorative" val="1"/>
              </a:ext>
            </a:extLst>
          </p:cNvPr>
          <p:cNvSpPr>
            <a:spLocks noChangeAspect="1"/>
          </p:cNvSpPr>
          <p:nvPr/>
        </p:nvSpPr>
        <p:spPr bwMode="auto">
          <a:xfrm>
            <a:off x="5491163" y="1939925"/>
            <a:ext cx="708025" cy="357188"/>
          </a:xfrm>
          <a:custGeom>
            <a:avLst/>
            <a:gdLst>
              <a:gd name="T0" fmla="*/ 2147483646 w 90"/>
              <a:gd name="T1" fmla="*/ 2147483646 h 46"/>
              <a:gd name="T2" fmla="*/ 2147483646 w 90"/>
              <a:gd name="T3" fmla="*/ 2147483646 h 46"/>
              <a:gd name="T4" fmla="*/ 2147483646 w 90"/>
              <a:gd name="T5" fmla="*/ 2147483646 h 46"/>
              <a:gd name="T6" fmla="*/ 2147483646 w 90"/>
              <a:gd name="T7" fmla="*/ 2147483646 h 46"/>
              <a:gd name="T8" fmla="*/ 2147483646 w 90"/>
              <a:gd name="T9" fmla="*/ 2147483646 h 46"/>
              <a:gd name="T10" fmla="*/ 2147483646 w 90"/>
              <a:gd name="T11" fmla="*/ 2147483646 h 46"/>
              <a:gd name="T12" fmla="*/ 2147483646 w 90"/>
              <a:gd name="T13" fmla="*/ 2147483646 h 46"/>
              <a:gd name="T14" fmla="*/ 2147483646 w 90"/>
              <a:gd name="T15" fmla="*/ 2147483646 h 46"/>
              <a:gd name="T16" fmla="*/ 2147483646 w 90"/>
              <a:gd name="T17" fmla="*/ 2147483646 h 46"/>
              <a:gd name="T18" fmla="*/ 2147483646 w 90"/>
              <a:gd name="T19" fmla="*/ 2147483646 h 46"/>
              <a:gd name="T20" fmla="*/ 2147483646 w 90"/>
              <a:gd name="T21" fmla="*/ 2147483646 h 46"/>
              <a:gd name="T22" fmla="*/ 2147483646 w 90"/>
              <a:gd name="T23" fmla="*/ 2147483646 h 46"/>
              <a:gd name="T24" fmla="*/ 2147483646 w 90"/>
              <a:gd name="T25" fmla="*/ 2147483646 h 46"/>
              <a:gd name="T26" fmla="*/ 2147483646 w 90"/>
              <a:gd name="T27" fmla="*/ 2147483646 h 46"/>
              <a:gd name="T28" fmla="*/ 2147483646 w 90"/>
              <a:gd name="T29" fmla="*/ 2147483646 h 46"/>
              <a:gd name="T30" fmla="*/ 2147483646 w 90"/>
              <a:gd name="T31" fmla="*/ 2147483646 h 46"/>
              <a:gd name="T32" fmla="*/ 2147483646 w 90"/>
              <a:gd name="T33" fmla="*/ 2147483646 h 46"/>
              <a:gd name="T34" fmla="*/ 2147483646 w 90"/>
              <a:gd name="T35" fmla="*/ 2147483646 h 46"/>
              <a:gd name="T36" fmla="*/ 2147483646 w 90"/>
              <a:gd name="T37" fmla="*/ 2147483646 h 46"/>
              <a:gd name="T38" fmla="*/ 2147483646 w 90"/>
              <a:gd name="T39" fmla="*/ 2147483646 h 46"/>
              <a:gd name="T40" fmla="*/ 2147483646 w 90"/>
              <a:gd name="T41" fmla="*/ 2147483646 h 46"/>
              <a:gd name="T42" fmla="*/ 2147483646 w 90"/>
              <a:gd name="T43" fmla="*/ 2147483646 h 46"/>
              <a:gd name="T44" fmla="*/ 2147483646 w 90"/>
              <a:gd name="T45" fmla="*/ 2147483646 h 46"/>
              <a:gd name="T46" fmla="*/ 2147483646 w 90"/>
              <a:gd name="T47" fmla="*/ 2147483646 h 46"/>
              <a:gd name="T48" fmla="*/ 2147483646 w 90"/>
              <a:gd name="T49" fmla="*/ 2147483646 h 46"/>
              <a:gd name="T50" fmla="*/ 2147483646 w 90"/>
              <a:gd name="T51" fmla="*/ 2147483646 h 46"/>
              <a:gd name="T52" fmla="*/ 2147483646 w 90"/>
              <a:gd name="T53" fmla="*/ 2147483646 h 46"/>
              <a:gd name="T54" fmla="*/ 2147483646 w 90"/>
              <a:gd name="T55" fmla="*/ 2147483646 h 46"/>
              <a:gd name="T56" fmla="*/ 2147483646 w 90"/>
              <a:gd name="T57" fmla="*/ 2147483646 h 46"/>
              <a:gd name="T58" fmla="*/ 2147483646 w 90"/>
              <a:gd name="T59" fmla="*/ 2147483646 h 46"/>
              <a:gd name="T60" fmla="*/ 2147483646 w 90"/>
              <a:gd name="T61" fmla="*/ 2147483646 h 46"/>
              <a:gd name="T62" fmla="*/ 2147483646 w 90"/>
              <a:gd name="T63" fmla="*/ 0 h 46"/>
              <a:gd name="T64" fmla="*/ 2147483646 w 90"/>
              <a:gd name="T65" fmla="*/ 2147483646 h 46"/>
              <a:gd name="T66" fmla="*/ 2147483646 w 90"/>
              <a:gd name="T67" fmla="*/ 2147483646 h 46"/>
              <a:gd name="T68" fmla="*/ 2147483646 w 90"/>
              <a:gd name="T69" fmla="*/ 2147483646 h 46"/>
              <a:gd name="T70" fmla="*/ 2147483646 w 90"/>
              <a:gd name="T71" fmla="*/ 2147483646 h 46"/>
              <a:gd name="T72" fmla="*/ 2147483646 w 90"/>
              <a:gd name="T73" fmla="*/ 2147483646 h 46"/>
              <a:gd name="T74" fmla="*/ 0 w 90"/>
              <a:gd name="T75" fmla="*/ 2147483646 h 4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90"/>
              <a:gd name="T115" fmla="*/ 0 h 46"/>
              <a:gd name="T116" fmla="*/ 90 w 90"/>
              <a:gd name="T117" fmla="*/ 46 h 4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90" h="46">
                <a:moveTo>
                  <a:pt x="0" y="20"/>
                </a:moveTo>
                <a:lnTo>
                  <a:pt x="7" y="25"/>
                </a:lnTo>
                <a:lnTo>
                  <a:pt x="25" y="29"/>
                </a:lnTo>
                <a:lnTo>
                  <a:pt x="32" y="30"/>
                </a:lnTo>
                <a:lnTo>
                  <a:pt x="33" y="33"/>
                </a:lnTo>
                <a:lnTo>
                  <a:pt x="37" y="34"/>
                </a:lnTo>
                <a:lnTo>
                  <a:pt x="41" y="46"/>
                </a:lnTo>
                <a:lnTo>
                  <a:pt x="45" y="36"/>
                </a:lnTo>
                <a:lnTo>
                  <a:pt x="46" y="34"/>
                </a:lnTo>
                <a:lnTo>
                  <a:pt x="47" y="33"/>
                </a:lnTo>
                <a:lnTo>
                  <a:pt x="47" y="31"/>
                </a:lnTo>
                <a:lnTo>
                  <a:pt x="48" y="29"/>
                </a:lnTo>
                <a:lnTo>
                  <a:pt x="49" y="29"/>
                </a:lnTo>
                <a:lnTo>
                  <a:pt x="48" y="30"/>
                </a:lnTo>
                <a:lnTo>
                  <a:pt x="48" y="33"/>
                </a:lnTo>
                <a:lnTo>
                  <a:pt x="50" y="32"/>
                </a:lnTo>
                <a:lnTo>
                  <a:pt x="51" y="30"/>
                </a:lnTo>
                <a:lnTo>
                  <a:pt x="53" y="30"/>
                </a:lnTo>
                <a:lnTo>
                  <a:pt x="54" y="28"/>
                </a:lnTo>
                <a:lnTo>
                  <a:pt x="54" y="29"/>
                </a:lnTo>
                <a:lnTo>
                  <a:pt x="52" y="34"/>
                </a:lnTo>
                <a:lnTo>
                  <a:pt x="53" y="34"/>
                </a:lnTo>
                <a:lnTo>
                  <a:pt x="55" y="32"/>
                </a:lnTo>
                <a:lnTo>
                  <a:pt x="57" y="30"/>
                </a:lnTo>
                <a:lnTo>
                  <a:pt x="58" y="27"/>
                </a:lnTo>
                <a:lnTo>
                  <a:pt x="63" y="27"/>
                </a:lnTo>
                <a:lnTo>
                  <a:pt x="65" y="26"/>
                </a:lnTo>
                <a:lnTo>
                  <a:pt x="70" y="23"/>
                </a:lnTo>
                <a:lnTo>
                  <a:pt x="75" y="24"/>
                </a:lnTo>
                <a:lnTo>
                  <a:pt x="79" y="27"/>
                </a:lnTo>
                <a:lnTo>
                  <a:pt x="79" y="24"/>
                </a:lnTo>
                <a:lnTo>
                  <a:pt x="81" y="23"/>
                </a:lnTo>
                <a:lnTo>
                  <a:pt x="86" y="24"/>
                </a:lnTo>
                <a:lnTo>
                  <a:pt x="90" y="23"/>
                </a:lnTo>
                <a:lnTo>
                  <a:pt x="85" y="20"/>
                </a:lnTo>
                <a:lnTo>
                  <a:pt x="84" y="15"/>
                </a:lnTo>
                <a:lnTo>
                  <a:pt x="80" y="16"/>
                </a:lnTo>
                <a:lnTo>
                  <a:pt x="78" y="15"/>
                </a:lnTo>
                <a:lnTo>
                  <a:pt x="77" y="16"/>
                </a:lnTo>
                <a:lnTo>
                  <a:pt x="74" y="15"/>
                </a:lnTo>
                <a:lnTo>
                  <a:pt x="73" y="15"/>
                </a:lnTo>
                <a:lnTo>
                  <a:pt x="73" y="12"/>
                </a:lnTo>
                <a:lnTo>
                  <a:pt x="74" y="9"/>
                </a:lnTo>
                <a:lnTo>
                  <a:pt x="70" y="11"/>
                </a:lnTo>
                <a:lnTo>
                  <a:pt x="66" y="12"/>
                </a:lnTo>
                <a:lnTo>
                  <a:pt x="58" y="14"/>
                </a:lnTo>
                <a:lnTo>
                  <a:pt x="52" y="19"/>
                </a:lnTo>
                <a:lnTo>
                  <a:pt x="51" y="18"/>
                </a:lnTo>
                <a:lnTo>
                  <a:pt x="49" y="19"/>
                </a:lnTo>
                <a:lnTo>
                  <a:pt x="46" y="17"/>
                </a:lnTo>
                <a:lnTo>
                  <a:pt x="45" y="17"/>
                </a:lnTo>
                <a:lnTo>
                  <a:pt x="42" y="18"/>
                </a:lnTo>
                <a:lnTo>
                  <a:pt x="38" y="12"/>
                </a:lnTo>
                <a:lnTo>
                  <a:pt x="32" y="11"/>
                </a:lnTo>
                <a:lnTo>
                  <a:pt x="30" y="11"/>
                </a:lnTo>
                <a:lnTo>
                  <a:pt x="29" y="13"/>
                </a:lnTo>
                <a:lnTo>
                  <a:pt x="30" y="10"/>
                </a:lnTo>
                <a:lnTo>
                  <a:pt x="28" y="12"/>
                </a:lnTo>
                <a:lnTo>
                  <a:pt x="27" y="14"/>
                </a:lnTo>
                <a:lnTo>
                  <a:pt x="27" y="11"/>
                </a:lnTo>
                <a:lnTo>
                  <a:pt x="29" y="5"/>
                </a:lnTo>
                <a:lnTo>
                  <a:pt x="32" y="1"/>
                </a:lnTo>
                <a:lnTo>
                  <a:pt x="36" y="1"/>
                </a:lnTo>
                <a:lnTo>
                  <a:pt x="35" y="0"/>
                </a:lnTo>
                <a:lnTo>
                  <a:pt x="30" y="0"/>
                </a:lnTo>
                <a:lnTo>
                  <a:pt x="27" y="2"/>
                </a:lnTo>
                <a:lnTo>
                  <a:pt x="26" y="4"/>
                </a:lnTo>
                <a:lnTo>
                  <a:pt x="21" y="7"/>
                </a:lnTo>
                <a:lnTo>
                  <a:pt x="20" y="10"/>
                </a:lnTo>
                <a:lnTo>
                  <a:pt x="17" y="11"/>
                </a:lnTo>
                <a:lnTo>
                  <a:pt x="16" y="12"/>
                </a:lnTo>
                <a:lnTo>
                  <a:pt x="14" y="13"/>
                </a:lnTo>
                <a:lnTo>
                  <a:pt x="9" y="14"/>
                </a:lnTo>
                <a:lnTo>
                  <a:pt x="7" y="15"/>
                </a:lnTo>
                <a:lnTo>
                  <a:pt x="5" y="18"/>
                </a:lnTo>
                <a:lnTo>
                  <a:pt x="0" y="20"/>
                </a:lnTo>
                <a:close/>
              </a:path>
            </a:pathLst>
          </a:custGeom>
          <a:solidFill>
            <a:srgbClr val="BDC9E1"/>
          </a:solidFill>
          <a:ln w="15875">
            <a:solidFill>
              <a:srgbClr val="003F48"/>
            </a:solidFill>
            <a:prstDash val="solid"/>
            <a:round/>
            <a:headEnd/>
            <a:tailEnd/>
          </a:ln>
        </p:spPr>
        <p:txBody>
          <a:bodyPr/>
          <a:lstStyle/>
          <a:p>
            <a:endParaRPr lang="en-US"/>
          </a:p>
        </p:txBody>
      </p:sp>
      <p:sp>
        <p:nvSpPr>
          <p:cNvPr id="245773" name="Michigan">
            <a:extLst>
              <a:ext uri="{FF2B5EF4-FFF2-40B4-BE49-F238E27FC236}">
                <a16:creationId xmlns:a16="http://schemas.microsoft.com/office/drawing/2014/main" id="{75559691-0869-4062-ACFE-F65B2229B32E}"/>
              </a:ext>
              <a:ext uri="{C183D7F6-B498-43B3-948B-1728B52AA6E4}">
                <adec:decorative xmlns:adec="http://schemas.microsoft.com/office/drawing/2017/decorative" val="1"/>
              </a:ext>
            </a:extLst>
          </p:cNvPr>
          <p:cNvSpPr>
            <a:spLocks noChangeAspect="1"/>
          </p:cNvSpPr>
          <p:nvPr/>
        </p:nvSpPr>
        <p:spPr bwMode="auto">
          <a:xfrm>
            <a:off x="5946775" y="2157413"/>
            <a:ext cx="471488" cy="638175"/>
          </a:xfrm>
          <a:custGeom>
            <a:avLst/>
            <a:gdLst>
              <a:gd name="T0" fmla="*/ 0 w 60"/>
              <a:gd name="T1" fmla="*/ 2147483646 h 82"/>
              <a:gd name="T2" fmla="*/ 2147483646 w 60"/>
              <a:gd name="T3" fmla="*/ 2147483646 h 82"/>
              <a:gd name="T4" fmla="*/ 2147483646 w 60"/>
              <a:gd name="T5" fmla="*/ 2147483646 h 82"/>
              <a:gd name="T6" fmla="*/ 2147483646 w 60"/>
              <a:gd name="T7" fmla="*/ 2147483646 h 82"/>
              <a:gd name="T8" fmla="*/ 2147483646 w 60"/>
              <a:gd name="T9" fmla="*/ 2147483646 h 82"/>
              <a:gd name="T10" fmla="*/ 2147483646 w 60"/>
              <a:gd name="T11" fmla="*/ 2147483646 h 82"/>
              <a:gd name="T12" fmla="*/ 2147483646 w 60"/>
              <a:gd name="T13" fmla="*/ 2147483646 h 82"/>
              <a:gd name="T14" fmla="*/ 2147483646 w 60"/>
              <a:gd name="T15" fmla="*/ 2147483646 h 82"/>
              <a:gd name="T16" fmla="*/ 0 w 60"/>
              <a:gd name="T17" fmla="*/ 2147483646 h 82"/>
              <a:gd name="T18" fmla="*/ 2147483646 w 60"/>
              <a:gd name="T19" fmla="*/ 2147483646 h 82"/>
              <a:gd name="T20" fmla="*/ 2147483646 w 60"/>
              <a:gd name="T21" fmla="*/ 2147483646 h 82"/>
              <a:gd name="T22" fmla="*/ 2147483646 w 60"/>
              <a:gd name="T23" fmla="*/ 2147483646 h 82"/>
              <a:gd name="T24" fmla="*/ 2147483646 w 60"/>
              <a:gd name="T25" fmla="*/ 2147483646 h 82"/>
              <a:gd name="T26" fmla="*/ 2147483646 w 60"/>
              <a:gd name="T27" fmla="*/ 2147483646 h 82"/>
              <a:gd name="T28" fmla="*/ 2147483646 w 60"/>
              <a:gd name="T29" fmla="*/ 2147483646 h 82"/>
              <a:gd name="T30" fmla="*/ 2147483646 w 60"/>
              <a:gd name="T31" fmla="*/ 2147483646 h 82"/>
              <a:gd name="T32" fmla="*/ 2147483646 w 60"/>
              <a:gd name="T33" fmla="*/ 2147483646 h 82"/>
              <a:gd name="T34" fmla="*/ 2147483646 w 60"/>
              <a:gd name="T35" fmla="*/ 2147483646 h 82"/>
              <a:gd name="T36" fmla="*/ 2147483646 w 60"/>
              <a:gd name="T37" fmla="*/ 2147483646 h 82"/>
              <a:gd name="T38" fmla="*/ 2147483646 w 60"/>
              <a:gd name="T39" fmla="*/ 2147483646 h 82"/>
              <a:gd name="T40" fmla="*/ 2147483646 w 60"/>
              <a:gd name="T41" fmla="*/ 2147483646 h 82"/>
              <a:gd name="T42" fmla="*/ 2147483646 w 60"/>
              <a:gd name="T43" fmla="*/ 2147483646 h 82"/>
              <a:gd name="T44" fmla="*/ 2147483646 w 60"/>
              <a:gd name="T45" fmla="*/ 2147483646 h 82"/>
              <a:gd name="T46" fmla="*/ 2147483646 w 60"/>
              <a:gd name="T47" fmla="*/ 2147483646 h 82"/>
              <a:gd name="T48" fmla="*/ 2147483646 w 60"/>
              <a:gd name="T49" fmla="*/ 0 h 82"/>
              <a:gd name="T50" fmla="*/ 2147483646 w 60"/>
              <a:gd name="T51" fmla="*/ 2147483646 h 82"/>
              <a:gd name="T52" fmla="*/ 2147483646 w 60"/>
              <a:gd name="T53" fmla="*/ 2147483646 h 82"/>
              <a:gd name="T54" fmla="*/ 2147483646 w 60"/>
              <a:gd name="T55" fmla="*/ 2147483646 h 82"/>
              <a:gd name="T56" fmla="*/ 2147483646 w 60"/>
              <a:gd name="T57" fmla="*/ 2147483646 h 82"/>
              <a:gd name="T58" fmla="*/ 2147483646 w 60"/>
              <a:gd name="T59" fmla="*/ 2147483646 h 82"/>
              <a:gd name="T60" fmla="*/ 2147483646 w 60"/>
              <a:gd name="T61" fmla="*/ 2147483646 h 82"/>
              <a:gd name="T62" fmla="*/ 2147483646 w 60"/>
              <a:gd name="T63" fmla="*/ 2147483646 h 82"/>
              <a:gd name="T64" fmla="*/ 2147483646 w 60"/>
              <a:gd name="T65" fmla="*/ 2147483646 h 82"/>
              <a:gd name="T66" fmla="*/ 2147483646 w 60"/>
              <a:gd name="T67" fmla="*/ 2147483646 h 82"/>
              <a:gd name="T68" fmla="*/ 2147483646 w 60"/>
              <a:gd name="T69" fmla="*/ 2147483646 h 82"/>
              <a:gd name="T70" fmla="*/ 2147483646 w 60"/>
              <a:gd name="T71" fmla="*/ 2147483646 h 82"/>
              <a:gd name="T72" fmla="*/ 2147483646 w 60"/>
              <a:gd name="T73" fmla="*/ 2147483646 h 82"/>
              <a:gd name="T74" fmla="*/ 2147483646 w 60"/>
              <a:gd name="T75" fmla="*/ 2147483646 h 82"/>
              <a:gd name="T76" fmla="*/ 2147483646 w 60"/>
              <a:gd name="T77" fmla="*/ 2147483646 h 82"/>
              <a:gd name="T78" fmla="*/ 2147483646 w 60"/>
              <a:gd name="T79" fmla="*/ 2147483646 h 82"/>
              <a:gd name="T80" fmla="*/ 2147483646 w 60"/>
              <a:gd name="T81" fmla="*/ 2147483646 h 82"/>
              <a:gd name="T82" fmla="*/ 2147483646 w 60"/>
              <a:gd name="T83" fmla="*/ 2147483646 h 82"/>
              <a:gd name="T84" fmla="*/ 2147483646 w 60"/>
              <a:gd name="T85" fmla="*/ 2147483646 h 82"/>
              <a:gd name="T86" fmla="*/ 2147483646 w 60"/>
              <a:gd name="T87" fmla="*/ 2147483646 h 82"/>
              <a:gd name="T88" fmla="*/ 2147483646 w 60"/>
              <a:gd name="T89" fmla="*/ 2147483646 h 82"/>
              <a:gd name="T90" fmla="*/ 2147483646 w 60"/>
              <a:gd name="T91" fmla="*/ 2147483646 h 82"/>
              <a:gd name="T92" fmla="*/ 2147483646 w 60"/>
              <a:gd name="T93" fmla="*/ 2147483646 h 82"/>
              <a:gd name="T94" fmla="*/ 2147483646 w 60"/>
              <a:gd name="T95" fmla="*/ 2147483646 h 82"/>
              <a:gd name="T96" fmla="*/ 2147483646 w 60"/>
              <a:gd name="T97" fmla="*/ 2147483646 h 82"/>
              <a:gd name="T98" fmla="*/ 2147483646 w 60"/>
              <a:gd name="T99" fmla="*/ 2147483646 h 82"/>
              <a:gd name="T100" fmla="*/ 2147483646 w 60"/>
              <a:gd name="T101" fmla="*/ 2147483646 h 82"/>
              <a:gd name="T102" fmla="*/ 2147483646 w 60"/>
              <a:gd name="T103" fmla="*/ 2147483646 h 82"/>
              <a:gd name="T104" fmla="*/ 2147483646 w 60"/>
              <a:gd name="T105" fmla="*/ 2147483646 h 82"/>
              <a:gd name="T106" fmla="*/ 2147483646 w 60"/>
              <a:gd name="T107" fmla="*/ 2147483646 h 82"/>
              <a:gd name="T108" fmla="*/ 2147483646 w 60"/>
              <a:gd name="T109" fmla="*/ 2147483646 h 82"/>
              <a:gd name="T110" fmla="*/ 2147483646 w 60"/>
              <a:gd name="T111" fmla="*/ 2147483646 h 82"/>
              <a:gd name="T112" fmla="*/ 2147483646 w 60"/>
              <a:gd name="T113" fmla="*/ 2147483646 h 82"/>
              <a:gd name="T114" fmla="*/ 2147483646 w 60"/>
              <a:gd name="T115" fmla="*/ 2147483646 h 82"/>
              <a:gd name="T116" fmla="*/ 2147483646 w 60"/>
              <a:gd name="T117" fmla="*/ 2147483646 h 82"/>
              <a:gd name="T118" fmla="*/ 2147483646 w 60"/>
              <a:gd name="T119" fmla="*/ 2147483646 h 82"/>
              <a:gd name="T120" fmla="*/ 2147483646 w 60"/>
              <a:gd name="T121" fmla="*/ 2147483646 h 82"/>
              <a:gd name="T122" fmla="*/ 0 w 60"/>
              <a:gd name="T123" fmla="*/ 2147483646 h 82"/>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60"/>
              <a:gd name="T187" fmla="*/ 0 h 82"/>
              <a:gd name="T188" fmla="*/ 60 w 60"/>
              <a:gd name="T189" fmla="*/ 82 h 82"/>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60" h="82">
                <a:moveTo>
                  <a:pt x="0" y="82"/>
                </a:moveTo>
                <a:lnTo>
                  <a:pt x="5" y="72"/>
                </a:lnTo>
                <a:lnTo>
                  <a:pt x="6" y="68"/>
                </a:lnTo>
                <a:lnTo>
                  <a:pt x="7" y="61"/>
                </a:lnTo>
                <a:lnTo>
                  <a:pt x="5" y="55"/>
                </a:lnTo>
                <a:lnTo>
                  <a:pt x="2" y="48"/>
                </a:lnTo>
                <a:lnTo>
                  <a:pt x="1" y="45"/>
                </a:lnTo>
                <a:lnTo>
                  <a:pt x="2" y="41"/>
                </a:lnTo>
                <a:lnTo>
                  <a:pt x="0" y="37"/>
                </a:lnTo>
                <a:lnTo>
                  <a:pt x="2" y="34"/>
                </a:lnTo>
                <a:lnTo>
                  <a:pt x="3" y="27"/>
                </a:lnTo>
                <a:lnTo>
                  <a:pt x="3" y="24"/>
                </a:lnTo>
                <a:lnTo>
                  <a:pt x="5" y="22"/>
                </a:lnTo>
                <a:lnTo>
                  <a:pt x="5" y="19"/>
                </a:lnTo>
                <a:lnTo>
                  <a:pt x="8" y="18"/>
                </a:lnTo>
                <a:lnTo>
                  <a:pt x="12" y="13"/>
                </a:lnTo>
                <a:lnTo>
                  <a:pt x="11" y="21"/>
                </a:lnTo>
                <a:lnTo>
                  <a:pt x="14" y="19"/>
                </a:lnTo>
                <a:lnTo>
                  <a:pt x="14" y="12"/>
                </a:lnTo>
                <a:lnTo>
                  <a:pt x="17" y="9"/>
                </a:lnTo>
                <a:lnTo>
                  <a:pt x="19" y="8"/>
                </a:lnTo>
                <a:lnTo>
                  <a:pt x="17" y="7"/>
                </a:lnTo>
                <a:lnTo>
                  <a:pt x="16" y="5"/>
                </a:lnTo>
                <a:lnTo>
                  <a:pt x="18" y="1"/>
                </a:lnTo>
                <a:lnTo>
                  <a:pt x="21" y="0"/>
                </a:lnTo>
                <a:lnTo>
                  <a:pt x="28" y="2"/>
                </a:lnTo>
                <a:lnTo>
                  <a:pt x="31" y="5"/>
                </a:lnTo>
                <a:lnTo>
                  <a:pt x="39" y="7"/>
                </a:lnTo>
                <a:lnTo>
                  <a:pt x="40" y="9"/>
                </a:lnTo>
                <a:lnTo>
                  <a:pt x="43" y="12"/>
                </a:lnTo>
                <a:lnTo>
                  <a:pt x="40" y="12"/>
                </a:lnTo>
                <a:lnTo>
                  <a:pt x="40" y="14"/>
                </a:lnTo>
                <a:lnTo>
                  <a:pt x="43" y="17"/>
                </a:lnTo>
                <a:lnTo>
                  <a:pt x="44" y="23"/>
                </a:lnTo>
                <a:lnTo>
                  <a:pt x="44" y="26"/>
                </a:lnTo>
                <a:lnTo>
                  <a:pt x="41" y="30"/>
                </a:lnTo>
                <a:lnTo>
                  <a:pt x="40" y="32"/>
                </a:lnTo>
                <a:lnTo>
                  <a:pt x="37" y="34"/>
                </a:lnTo>
                <a:lnTo>
                  <a:pt x="37" y="35"/>
                </a:lnTo>
                <a:lnTo>
                  <a:pt x="37" y="40"/>
                </a:lnTo>
                <a:lnTo>
                  <a:pt x="40" y="42"/>
                </a:lnTo>
                <a:lnTo>
                  <a:pt x="43" y="38"/>
                </a:lnTo>
                <a:lnTo>
                  <a:pt x="46" y="33"/>
                </a:lnTo>
                <a:lnTo>
                  <a:pt x="50" y="31"/>
                </a:lnTo>
                <a:lnTo>
                  <a:pt x="54" y="33"/>
                </a:lnTo>
                <a:lnTo>
                  <a:pt x="56" y="37"/>
                </a:lnTo>
                <a:lnTo>
                  <a:pt x="59" y="47"/>
                </a:lnTo>
                <a:lnTo>
                  <a:pt x="60" y="51"/>
                </a:lnTo>
                <a:lnTo>
                  <a:pt x="59" y="53"/>
                </a:lnTo>
                <a:lnTo>
                  <a:pt x="60" y="57"/>
                </a:lnTo>
                <a:lnTo>
                  <a:pt x="58" y="59"/>
                </a:lnTo>
                <a:lnTo>
                  <a:pt x="57" y="57"/>
                </a:lnTo>
                <a:lnTo>
                  <a:pt x="56" y="58"/>
                </a:lnTo>
                <a:lnTo>
                  <a:pt x="55" y="62"/>
                </a:lnTo>
                <a:lnTo>
                  <a:pt x="55" y="64"/>
                </a:lnTo>
                <a:lnTo>
                  <a:pt x="52" y="66"/>
                </a:lnTo>
                <a:lnTo>
                  <a:pt x="52" y="71"/>
                </a:lnTo>
                <a:lnTo>
                  <a:pt x="50" y="73"/>
                </a:lnTo>
                <a:lnTo>
                  <a:pt x="49" y="77"/>
                </a:lnTo>
                <a:lnTo>
                  <a:pt x="29" y="80"/>
                </a:lnTo>
                <a:lnTo>
                  <a:pt x="28" y="79"/>
                </a:lnTo>
                <a:lnTo>
                  <a:pt x="0" y="82"/>
                </a:lnTo>
                <a:close/>
              </a:path>
            </a:pathLst>
          </a:custGeom>
          <a:solidFill>
            <a:srgbClr val="BDC9E1"/>
          </a:solidFill>
          <a:ln w="15875">
            <a:solidFill>
              <a:srgbClr val="003F48"/>
            </a:solidFill>
            <a:prstDash val="solid"/>
            <a:round/>
            <a:headEnd/>
            <a:tailEnd/>
          </a:ln>
        </p:spPr>
        <p:txBody>
          <a:bodyPr/>
          <a:lstStyle/>
          <a:p>
            <a:endParaRPr lang="en-US"/>
          </a:p>
        </p:txBody>
      </p:sp>
      <p:sp>
        <p:nvSpPr>
          <p:cNvPr id="245774" name="New York">
            <a:extLst>
              <a:ext uri="{FF2B5EF4-FFF2-40B4-BE49-F238E27FC236}">
                <a16:creationId xmlns:a16="http://schemas.microsoft.com/office/drawing/2014/main" id="{F55C0B7A-5CDC-4814-B0F9-0D76E81A972D}"/>
              </a:ext>
              <a:ext uri="{C183D7F6-B498-43B3-948B-1728B52AA6E4}">
                <adec:decorative xmlns:adec="http://schemas.microsoft.com/office/drawing/2017/decorative" val="1"/>
              </a:ext>
            </a:extLst>
          </p:cNvPr>
          <p:cNvSpPr>
            <a:spLocks noChangeAspect="1"/>
          </p:cNvSpPr>
          <p:nvPr/>
        </p:nvSpPr>
        <p:spPr bwMode="auto">
          <a:xfrm>
            <a:off x="6731000" y="2063750"/>
            <a:ext cx="723900" cy="646113"/>
          </a:xfrm>
          <a:custGeom>
            <a:avLst/>
            <a:gdLst>
              <a:gd name="T0" fmla="*/ 0 w 92"/>
              <a:gd name="T1" fmla="*/ 2147483646 h 83"/>
              <a:gd name="T2" fmla="*/ 2147483646 w 92"/>
              <a:gd name="T3" fmla="*/ 2147483646 h 83"/>
              <a:gd name="T4" fmla="*/ 2147483646 w 92"/>
              <a:gd name="T5" fmla="*/ 2147483646 h 83"/>
              <a:gd name="T6" fmla="*/ 2147483646 w 92"/>
              <a:gd name="T7" fmla="*/ 2147483646 h 83"/>
              <a:gd name="T8" fmla="*/ 2147483646 w 92"/>
              <a:gd name="T9" fmla="*/ 2147483646 h 83"/>
              <a:gd name="T10" fmla="*/ 2147483646 w 92"/>
              <a:gd name="T11" fmla="*/ 2147483646 h 83"/>
              <a:gd name="T12" fmla="*/ 2147483646 w 92"/>
              <a:gd name="T13" fmla="*/ 2147483646 h 83"/>
              <a:gd name="T14" fmla="*/ 2147483646 w 92"/>
              <a:gd name="T15" fmla="*/ 2147483646 h 83"/>
              <a:gd name="T16" fmla="*/ 2147483646 w 92"/>
              <a:gd name="T17" fmla="*/ 2147483646 h 83"/>
              <a:gd name="T18" fmla="*/ 2147483646 w 92"/>
              <a:gd name="T19" fmla="*/ 2147483646 h 83"/>
              <a:gd name="T20" fmla="*/ 2147483646 w 92"/>
              <a:gd name="T21" fmla="*/ 2147483646 h 83"/>
              <a:gd name="T22" fmla="*/ 2147483646 w 92"/>
              <a:gd name="T23" fmla="*/ 2147483646 h 83"/>
              <a:gd name="T24" fmla="*/ 2147483646 w 92"/>
              <a:gd name="T25" fmla="*/ 2147483646 h 83"/>
              <a:gd name="T26" fmla="*/ 2147483646 w 92"/>
              <a:gd name="T27" fmla="*/ 2147483646 h 83"/>
              <a:gd name="T28" fmla="*/ 2147483646 w 92"/>
              <a:gd name="T29" fmla="*/ 2147483646 h 83"/>
              <a:gd name="T30" fmla="*/ 2147483646 w 92"/>
              <a:gd name="T31" fmla="*/ 2147483646 h 83"/>
              <a:gd name="T32" fmla="*/ 2147483646 w 92"/>
              <a:gd name="T33" fmla="*/ 2147483646 h 83"/>
              <a:gd name="T34" fmla="*/ 2147483646 w 92"/>
              <a:gd name="T35" fmla="*/ 0 h 83"/>
              <a:gd name="T36" fmla="*/ 2147483646 w 92"/>
              <a:gd name="T37" fmla="*/ 2147483646 h 83"/>
              <a:gd name="T38" fmla="*/ 2147483646 w 92"/>
              <a:gd name="T39" fmla="*/ 2147483646 h 83"/>
              <a:gd name="T40" fmla="*/ 2147483646 w 92"/>
              <a:gd name="T41" fmla="*/ 2147483646 h 83"/>
              <a:gd name="T42" fmla="*/ 2147483646 w 92"/>
              <a:gd name="T43" fmla="*/ 2147483646 h 83"/>
              <a:gd name="T44" fmla="*/ 2147483646 w 92"/>
              <a:gd name="T45" fmla="*/ 2147483646 h 83"/>
              <a:gd name="T46" fmla="*/ 2147483646 w 92"/>
              <a:gd name="T47" fmla="*/ 2147483646 h 83"/>
              <a:gd name="T48" fmla="*/ 2147483646 w 92"/>
              <a:gd name="T49" fmla="*/ 2147483646 h 83"/>
              <a:gd name="T50" fmla="*/ 2147483646 w 92"/>
              <a:gd name="T51" fmla="*/ 2147483646 h 83"/>
              <a:gd name="T52" fmla="*/ 2147483646 w 92"/>
              <a:gd name="T53" fmla="*/ 2147483646 h 83"/>
              <a:gd name="T54" fmla="*/ 2147483646 w 92"/>
              <a:gd name="T55" fmla="*/ 2147483646 h 83"/>
              <a:gd name="T56" fmla="*/ 2147483646 w 92"/>
              <a:gd name="T57" fmla="*/ 2147483646 h 83"/>
              <a:gd name="T58" fmla="*/ 2147483646 w 92"/>
              <a:gd name="T59" fmla="*/ 2147483646 h 83"/>
              <a:gd name="T60" fmla="*/ 2147483646 w 92"/>
              <a:gd name="T61" fmla="*/ 2147483646 h 83"/>
              <a:gd name="T62" fmla="*/ 2147483646 w 92"/>
              <a:gd name="T63" fmla="*/ 2147483646 h 83"/>
              <a:gd name="T64" fmla="*/ 2147483646 w 92"/>
              <a:gd name="T65" fmla="*/ 2147483646 h 83"/>
              <a:gd name="T66" fmla="*/ 2147483646 w 92"/>
              <a:gd name="T67" fmla="*/ 2147483646 h 83"/>
              <a:gd name="T68" fmla="*/ 2147483646 w 92"/>
              <a:gd name="T69" fmla="*/ 2147483646 h 83"/>
              <a:gd name="T70" fmla="*/ 2147483646 w 92"/>
              <a:gd name="T71" fmla="*/ 2147483646 h 83"/>
              <a:gd name="T72" fmla="*/ 2147483646 w 92"/>
              <a:gd name="T73" fmla="*/ 2147483646 h 83"/>
              <a:gd name="T74" fmla="*/ 2147483646 w 92"/>
              <a:gd name="T75" fmla="*/ 2147483646 h 83"/>
              <a:gd name="T76" fmla="*/ 2147483646 w 92"/>
              <a:gd name="T77" fmla="*/ 2147483646 h 83"/>
              <a:gd name="T78" fmla="*/ 2147483646 w 92"/>
              <a:gd name="T79" fmla="*/ 2147483646 h 83"/>
              <a:gd name="T80" fmla="*/ 2147483646 w 92"/>
              <a:gd name="T81" fmla="*/ 2147483646 h 83"/>
              <a:gd name="T82" fmla="*/ 2147483646 w 92"/>
              <a:gd name="T83" fmla="*/ 2147483646 h 83"/>
              <a:gd name="T84" fmla="*/ 2147483646 w 92"/>
              <a:gd name="T85" fmla="*/ 2147483646 h 83"/>
              <a:gd name="T86" fmla="*/ 2147483646 w 92"/>
              <a:gd name="T87" fmla="*/ 2147483646 h 83"/>
              <a:gd name="T88" fmla="*/ 2147483646 w 92"/>
              <a:gd name="T89" fmla="*/ 2147483646 h 83"/>
              <a:gd name="T90" fmla="*/ 2147483646 w 92"/>
              <a:gd name="T91" fmla="*/ 2147483646 h 83"/>
              <a:gd name="T92" fmla="*/ 2147483646 w 92"/>
              <a:gd name="T93" fmla="*/ 2147483646 h 83"/>
              <a:gd name="T94" fmla="*/ 2147483646 w 92"/>
              <a:gd name="T95" fmla="*/ 2147483646 h 83"/>
              <a:gd name="T96" fmla="*/ 2147483646 w 92"/>
              <a:gd name="T97" fmla="*/ 2147483646 h 83"/>
              <a:gd name="T98" fmla="*/ 2147483646 w 92"/>
              <a:gd name="T99" fmla="*/ 2147483646 h 83"/>
              <a:gd name="T100" fmla="*/ 2147483646 w 92"/>
              <a:gd name="T101" fmla="*/ 2147483646 h 83"/>
              <a:gd name="T102" fmla="*/ 2147483646 w 92"/>
              <a:gd name="T103" fmla="*/ 2147483646 h 83"/>
              <a:gd name="T104" fmla="*/ 0 w 92"/>
              <a:gd name="T105" fmla="*/ 2147483646 h 83"/>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92"/>
              <a:gd name="T160" fmla="*/ 0 h 83"/>
              <a:gd name="T161" fmla="*/ 92 w 92"/>
              <a:gd name="T162" fmla="*/ 83 h 83"/>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92" h="83">
                <a:moveTo>
                  <a:pt x="0" y="71"/>
                </a:moveTo>
                <a:lnTo>
                  <a:pt x="3" y="76"/>
                </a:lnTo>
                <a:lnTo>
                  <a:pt x="63" y="64"/>
                </a:lnTo>
                <a:lnTo>
                  <a:pt x="67" y="67"/>
                </a:lnTo>
                <a:lnTo>
                  <a:pt x="70" y="71"/>
                </a:lnTo>
                <a:lnTo>
                  <a:pt x="75" y="74"/>
                </a:lnTo>
                <a:lnTo>
                  <a:pt x="89" y="79"/>
                </a:lnTo>
                <a:lnTo>
                  <a:pt x="89" y="81"/>
                </a:lnTo>
                <a:lnTo>
                  <a:pt x="90" y="83"/>
                </a:lnTo>
                <a:lnTo>
                  <a:pt x="91" y="82"/>
                </a:lnTo>
                <a:lnTo>
                  <a:pt x="92" y="78"/>
                </a:lnTo>
                <a:lnTo>
                  <a:pt x="92" y="71"/>
                </a:lnTo>
                <a:lnTo>
                  <a:pt x="90" y="57"/>
                </a:lnTo>
                <a:lnTo>
                  <a:pt x="90" y="43"/>
                </a:lnTo>
                <a:lnTo>
                  <a:pt x="87" y="32"/>
                </a:lnTo>
                <a:lnTo>
                  <a:pt x="83" y="23"/>
                </a:lnTo>
                <a:lnTo>
                  <a:pt x="82" y="14"/>
                </a:lnTo>
                <a:lnTo>
                  <a:pt x="79" y="0"/>
                </a:lnTo>
                <a:lnTo>
                  <a:pt x="60" y="5"/>
                </a:lnTo>
                <a:lnTo>
                  <a:pt x="59" y="5"/>
                </a:lnTo>
                <a:lnTo>
                  <a:pt x="53" y="9"/>
                </a:lnTo>
                <a:lnTo>
                  <a:pt x="48" y="16"/>
                </a:lnTo>
                <a:lnTo>
                  <a:pt x="47" y="20"/>
                </a:lnTo>
                <a:lnTo>
                  <a:pt x="45" y="23"/>
                </a:lnTo>
                <a:lnTo>
                  <a:pt x="41" y="27"/>
                </a:lnTo>
                <a:lnTo>
                  <a:pt x="43" y="29"/>
                </a:lnTo>
                <a:lnTo>
                  <a:pt x="43" y="27"/>
                </a:lnTo>
                <a:lnTo>
                  <a:pt x="45" y="28"/>
                </a:lnTo>
                <a:lnTo>
                  <a:pt x="44" y="29"/>
                </a:lnTo>
                <a:lnTo>
                  <a:pt x="45" y="29"/>
                </a:lnTo>
                <a:lnTo>
                  <a:pt x="44" y="31"/>
                </a:lnTo>
                <a:lnTo>
                  <a:pt x="43" y="31"/>
                </a:lnTo>
                <a:lnTo>
                  <a:pt x="43" y="32"/>
                </a:lnTo>
                <a:lnTo>
                  <a:pt x="45" y="34"/>
                </a:lnTo>
                <a:lnTo>
                  <a:pt x="45" y="37"/>
                </a:lnTo>
                <a:lnTo>
                  <a:pt x="42" y="38"/>
                </a:lnTo>
                <a:lnTo>
                  <a:pt x="39" y="43"/>
                </a:lnTo>
                <a:lnTo>
                  <a:pt x="36" y="45"/>
                </a:lnTo>
                <a:lnTo>
                  <a:pt x="30" y="45"/>
                </a:lnTo>
                <a:lnTo>
                  <a:pt x="28" y="47"/>
                </a:lnTo>
                <a:lnTo>
                  <a:pt x="25" y="45"/>
                </a:lnTo>
                <a:lnTo>
                  <a:pt x="15" y="46"/>
                </a:lnTo>
                <a:lnTo>
                  <a:pt x="7" y="50"/>
                </a:lnTo>
                <a:lnTo>
                  <a:pt x="8" y="52"/>
                </a:lnTo>
                <a:lnTo>
                  <a:pt x="7" y="54"/>
                </a:lnTo>
                <a:lnTo>
                  <a:pt x="8" y="54"/>
                </a:lnTo>
                <a:lnTo>
                  <a:pt x="9" y="56"/>
                </a:lnTo>
                <a:lnTo>
                  <a:pt x="10" y="56"/>
                </a:lnTo>
                <a:lnTo>
                  <a:pt x="11" y="58"/>
                </a:lnTo>
                <a:lnTo>
                  <a:pt x="11" y="59"/>
                </a:lnTo>
                <a:lnTo>
                  <a:pt x="9" y="61"/>
                </a:lnTo>
                <a:lnTo>
                  <a:pt x="8" y="64"/>
                </a:lnTo>
                <a:lnTo>
                  <a:pt x="0" y="71"/>
                </a:lnTo>
                <a:close/>
              </a:path>
            </a:pathLst>
          </a:custGeom>
          <a:solidFill>
            <a:srgbClr val="67A9CF"/>
          </a:solidFill>
          <a:ln w="15875">
            <a:solidFill>
              <a:srgbClr val="003F48"/>
            </a:solidFill>
            <a:prstDash val="solid"/>
            <a:round/>
            <a:headEnd/>
            <a:tailEnd/>
          </a:ln>
        </p:spPr>
        <p:txBody>
          <a:bodyPr/>
          <a:lstStyle/>
          <a:p>
            <a:endParaRPr lang="en-US"/>
          </a:p>
        </p:txBody>
      </p:sp>
      <p:sp>
        <p:nvSpPr>
          <p:cNvPr id="245775" name="Freeform 15">
            <a:extLst>
              <a:ext uri="{FF2B5EF4-FFF2-40B4-BE49-F238E27FC236}">
                <a16:creationId xmlns:a16="http://schemas.microsoft.com/office/drawing/2014/main" id="{04B0235E-0C8C-4D04-A554-B8F4523613F7}"/>
              </a:ext>
              <a:ext uri="{C183D7F6-B498-43B3-948B-1728B52AA6E4}">
                <adec:decorative xmlns:adec="http://schemas.microsoft.com/office/drawing/2017/decorative" val="1"/>
              </a:ext>
            </a:extLst>
          </p:cNvPr>
          <p:cNvSpPr>
            <a:spLocks noChangeAspect="1"/>
          </p:cNvSpPr>
          <p:nvPr/>
        </p:nvSpPr>
        <p:spPr bwMode="auto">
          <a:xfrm>
            <a:off x="7405688" y="2733675"/>
            <a:ext cx="17462" cy="28575"/>
          </a:xfrm>
          <a:custGeom>
            <a:avLst/>
            <a:gdLst>
              <a:gd name="T0" fmla="*/ 0 w 2"/>
              <a:gd name="T1" fmla="*/ 2147483646 h 4"/>
              <a:gd name="T2" fmla="*/ 0 w 2"/>
              <a:gd name="T3" fmla="*/ 2147483646 h 4"/>
              <a:gd name="T4" fmla="*/ 2147483646 w 2"/>
              <a:gd name="T5" fmla="*/ 0 h 4"/>
              <a:gd name="T6" fmla="*/ 2147483646 w 2"/>
              <a:gd name="T7" fmla="*/ 2147483646 h 4"/>
              <a:gd name="T8" fmla="*/ 2147483646 w 2"/>
              <a:gd name="T9" fmla="*/ 2147483646 h 4"/>
              <a:gd name="T10" fmla="*/ 0 w 2"/>
              <a:gd name="T11" fmla="*/ 2147483646 h 4"/>
              <a:gd name="T12" fmla="*/ 0 60000 65536"/>
              <a:gd name="T13" fmla="*/ 0 60000 65536"/>
              <a:gd name="T14" fmla="*/ 0 60000 65536"/>
              <a:gd name="T15" fmla="*/ 0 60000 65536"/>
              <a:gd name="T16" fmla="*/ 0 60000 65536"/>
              <a:gd name="T17" fmla="*/ 0 60000 65536"/>
              <a:gd name="T18" fmla="*/ 0 w 2"/>
              <a:gd name="T19" fmla="*/ 0 h 4"/>
              <a:gd name="T20" fmla="*/ 2 w 2"/>
              <a:gd name="T21" fmla="*/ 4 h 4"/>
            </a:gdLst>
            <a:ahLst/>
            <a:cxnLst>
              <a:cxn ang="T12">
                <a:pos x="T0" y="T1"/>
              </a:cxn>
              <a:cxn ang="T13">
                <a:pos x="T2" y="T3"/>
              </a:cxn>
              <a:cxn ang="T14">
                <a:pos x="T4" y="T5"/>
              </a:cxn>
              <a:cxn ang="T15">
                <a:pos x="T6" y="T7"/>
              </a:cxn>
              <a:cxn ang="T16">
                <a:pos x="T8" y="T9"/>
              </a:cxn>
              <a:cxn ang="T17">
                <a:pos x="T10" y="T11"/>
              </a:cxn>
            </a:cxnLst>
            <a:rect l="T18" t="T19" r="T20" b="T21"/>
            <a:pathLst>
              <a:path w="2" h="4">
                <a:moveTo>
                  <a:pt x="0" y="4"/>
                </a:moveTo>
                <a:lnTo>
                  <a:pt x="0" y="2"/>
                </a:lnTo>
                <a:lnTo>
                  <a:pt x="1" y="0"/>
                </a:lnTo>
                <a:lnTo>
                  <a:pt x="2" y="1"/>
                </a:lnTo>
                <a:lnTo>
                  <a:pt x="1" y="3"/>
                </a:lnTo>
                <a:lnTo>
                  <a:pt x="0" y="4"/>
                </a:lnTo>
                <a:close/>
              </a:path>
            </a:pathLst>
          </a:custGeom>
          <a:noFill/>
          <a:ln w="15875">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45776" name="Freeform 16">
            <a:extLst>
              <a:ext uri="{FF2B5EF4-FFF2-40B4-BE49-F238E27FC236}">
                <a16:creationId xmlns:a16="http://schemas.microsoft.com/office/drawing/2014/main" id="{17137530-864C-4E2C-AFA9-409FD899D62A}"/>
              </a:ext>
              <a:ext uri="{C183D7F6-B498-43B3-948B-1728B52AA6E4}">
                <adec:decorative xmlns:adec="http://schemas.microsoft.com/office/drawing/2017/decorative" val="1"/>
              </a:ext>
            </a:extLst>
          </p:cNvPr>
          <p:cNvSpPr>
            <a:spLocks noChangeAspect="1"/>
          </p:cNvSpPr>
          <p:nvPr/>
        </p:nvSpPr>
        <p:spPr bwMode="auto">
          <a:xfrm>
            <a:off x="7431088" y="2608263"/>
            <a:ext cx="217487" cy="141287"/>
          </a:xfrm>
          <a:custGeom>
            <a:avLst/>
            <a:gdLst>
              <a:gd name="T0" fmla="*/ 0 w 28"/>
              <a:gd name="T1" fmla="*/ 2147483646 h 18"/>
              <a:gd name="T2" fmla="*/ 0 w 28"/>
              <a:gd name="T3" fmla="*/ 2147483646 h 18"/>
              <a:gd name="T4" fmla="*/ 2147483646 w 28"/>
              <a:gd name="T5" fmla="*/ 2147483646 h 18"/>
              <a:gd name="T6" fmla="*/ 2147483646 w 28"/>
              <a:gd name="T7" fmla="*/ 2147483646 h 18"/>
              <a:gd name="T8" fmla="*/ 2147483646 w 28"/>
              <a:gd name="T9" fmla="*/ 2147483646 h 18"/>
              <a:gd name="T10" fmla="*/ 2147483646 w 28"/>
              <a:gd name="T11" fmla="*/ 2147483646 h 18"/>
              <a:gd name="T12" fmla="*/ 2147483646 w 28"/>
              <a:gd name="T13" fmla="*/ 2147483646 h 18"/>
              <a:gd name="T14" fmla="*/ 2147483646 w 28"/>
              <a:gd name="T15" fmla="*/ 2147483646 h 18"/>
              <a:gd name="T16" fmla="*/ 2147483646 w 28"/>
              <a:gd name="T17" fmla="*/ 2147483646 h 18"/>
              <a:gd name="T18" fmla="*/ 2147483646 w 28"/>
              <a:gd name="T19" fmla="*/ 2147483646 h 18"/>
              <a:gd name="T20" fmla="*/ 2147483646 w 28"/>
              <a:gd name="T21" fmla="*/ 2147483646 h 18"/>
              <a:gd name="T22" fmla="*/ 2147483646 w 28"/>
              <a:gd name="T23" fmla="*/ 2147483646 h 18"/>
              <a:gd name="T24" fmla="*/ 2147483646 w 28"/>
              <a:gd name="T25" fmla="*/ 2147483646 h 18"/>
              <a:gd name="T26" fmla="*/ 2147483646 w 28"/>
              <a:gd name="T27" fmla="*/ 2147483646 h 18"/>
              <a:gd name="T28" fmla="*/ 2147483646 w 28"/>
              <a:gd name="T29" fmla="*/ 2147483646 h 18"/>
              <a:gd name="T30" fmla="*/ 2147483646 w 28"/>
              <a:gd name="T31" fmla="*/ 2147483646 h 18"/>
              <a:gd name="T32" fmla="*/ 2147483646 w 28"/>
              <a:gd name="T33" fmla="*/ 2147483646 h 18"/>
              <a:gd name="T34" fmla="*/ 2147483646 w 28"/>
              <a:gd name="T35" fmla="*/ 2147483646 h 18"/>
              <a:gd name="T36" fmla="*/ 2147483646 w 28"/>
              <a:gd name="T37" fmla="*/ 2147483646 h 18"/>
              <a:gd name="T38" fmla="*/ 2147483646 w 28"/>
              <a:gd name="T39" fmla="*/ 2147483646 h 18"/>
              <a:gd name="T40" fmla="*/ 2147483646 w 28"/>
              <a:gd name="T41" fmla="*/ 2147483646 h 18"/>
              <a:gd name="T42" fmla="*/ 2147483646 w 28"/>
              <a:gd name="T43" fmla="*/ 2147483646 h 18"/>
              <a:gd name="T44" fmla="*/ 2147483646 w 28"/>
              <a:gd name="T45" fmla="*/ 2147483646 h 18"/>
              <a:gd name="T46" fmla="*/ 2147483646 w 28"/>
              <a:gd name="T47" fmla="*/ 2147483646 h 18"/>
              <a:gd name="T48" fmla="*/ 2147483646 w 28"/>
              <a:gd name="T49" fmla="*/ 2147483646 h 18"/>
              <a:gd name="T50" fmla="*/ 2147483646 w 28"/>
              <a:gd name="T51" fmla="*/ 2147483646 h 18"/>
              <a:gd name="T52" fmla="*/ 2147483646 w 28"/>
              <a:gd name="T53" fmla="*/ 2147483646 h 18"/>
              <a:gd name="T54" fmla="*/ 2147483646 w 28"/>
              <a:gd name="T55" fmla="*/ 2147483646 h 18"/>
              <a:gd name="T56" fmla="*/ 2147483646 w 28"/>
              <a:gd name="T57" fmla="*/ 2147483646 h 18"/>
              <a:gd name="T58" fmla="*/ 2147483646 w 28"/>
              <a:gd name="T59" fmla="*/ 2147483646 h 18"/>
              <a:gd name="T60" fmla="*/ 2147483646 w 28"/>
              <a:gd name="T61" fmla="*/ 2147483646 h 18"/>
              <a:gd name="T62" fmla="*/ 2147483646 w 28"/>
              <a:gd name="T63" fmla="*/ 2147483646 h 18"/>
              <a:gd name="T64" fmla="*/ 2147483646 w 28"/>
              <a:gd name="T65" fmla="*/ 0 h 18"/>
              <a:gd name="T66" fmla="*/ 2147483646 w 28"/>
              <a:gd name="T67" fmla="*/ 0 h 18"/>
              <a:gd name="T68" fmla="*/ 2147483646 w 28"/>
              <a:gd name="T69" fmla="*/ 2147483646 h 18"/>
              <a:gd name="T70" fmla="*/ 2147483646 w 28"/>
              <a:gd name="T71" fmla="*/ 2147483646 h 18"/>
              <a:gd name="T72" fmla="*/ 2147483646 w 28"/>
              <a:gd name="T73" fmla="*/ 2147483646 h 18"/>
              <a:gd name="T74" fmla="*/ 2147483646 w 28"/>
              <a:gd name="T75" fmla="*/ 2147483646 h 18"/>
              <a:gd name="T76" fmla="*/ 2147483646 w 28"/>
              <a:gd name="T77" fmla="*/ 2147483646 h 18"/>
              <a:gd name="T78" fmla="*/ 2147483646 w 28"/>
              <a:gd name="T79" fmla="*/ 2147483646 h 18"/>
              <a:gd name="T80" fmla="*/ 2147483646 w 28"/>
              <a:gd name="T81" fmla="*/ 2147483646 h 18"/>
              <a:gd name="T82" fmla="*/ 2147483646 w 28"/>
              <a:gd name="T83" fmla="*/ 2147483646 h 18"/>
              <a:gd name="T84" fmla="*/ 2147483646 w 28"/>
              <a:gd name="T85" fmla="*/ 2147483646 h 18"/>
              <a:gd name="T86" fmla="*/ 2147483646 w 28"/>
              <a:gd name="T87" fmla="*/ 2147483646 h 18"/>
              <a:gd name="T88" fmla="*/ 2147483646 w 28"/>
              <a:gd name="T89" fmla="*/ 2147483646 h 18"/>
              <a:gd name="T90" fmla="*/ 2147483646 w 28"/>
              <a:gd name="T91" fmla="*/ 2147483646 h 18"/>
              <a:gd name="T92" fmla="*/ 2147483646 w 28"/>
              <a:gd name="T93" fmla="*/ 2147483646 h 18"/>
              <a:gd name="T94" fmla="*/ 0 w 28"/>
              <a:gd name="T95" fmla="*/ 2147483646 h 18"/>
              <a:gd name="T96" fmla="*/ 0 w 28"/>
              <a:gd name="T97" fmla="*/ 2147483646 h 18"/>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28"/>
              <a:gd name="T148" fmla="*/ 0 h 18"/>
              <a:gd name="T149" fmla="*/ 28 w 28"/>
              <a:gd name="T150" fmla="*/ 18 h 18"/>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28" h="18">
                <a:moveTo>
                  <a:pt x="0" y="16"/>
                </a:moveTo>
                <a:lnTo>
                  <a:pt x="0" y="17"/>
                </a:lnTo>
                <a:lnTo>
                  <a:pt x="1" y="18"/>
                </a:lnTo>
                <a:lnTo>
                  <a:pt x="2" y="16"/>
                </a:lnTo>
                <a:lnTo>
                  <a:pt x="3" y="16"/>
                </a:lnTo>
                <a:lnTo>
                  <a:pt x="4" y="16"/>
                </a:lnTo>
                <a:lnTo>
                  <a:pt x="2" y="18"/>
                </a:lnTo>
                <a:lnTo>
                  <a:pt x="5" y="17"/>
                </a:lnTo>
                <a:lnTo>
                  <a:pt x="5" y="16"/>
                </a:lnTo>
                <a:lnTo>
                  <a:pt x="9" y="14"/>
                </a:lnTo>
                <a:lnTo>
                  <a:pt x="12" y="12"/>
                </a:lnTo>
                <a:lnTo>
                  <a:pt x="16" y="10"/>
                </a:lnTo>
                <a:lnTo>
                  <a:pt x="18" y="9"/>
                </a:lnTo>
                <a:lnTo>
                  <a:pt x="13" y="13"/>
                </a:lnTo>
                <a:lnTo>
                  <a:pt x="11" y="14"/>
                </a:lnTo>
                <a:lnTo>
                  <a:pt x="12" y="14"/>
                </a:lnTo>
                <a:lnTo>
                  <a:pt x="14" y="13"/>
                </a:lnTo>
                <a:lnTo>
                  <a:pt x="23" y="6"/>
                </a:lnTo>
                <a:lnTo>
                  <a:pt x="24" y="5"/>
                </a:lnTo>
                <a:lnTo>
                  <a:pt x="28" y="1"/>
                </a:lnTo>
                <a:lnTo>
                  <a:pt x="26" y="3"/>
                </a:lnTo>
                <a:lnTo>
                  <a:pt x="25" y="2"/>
                </a:lnTo>
                <a:lnTo>
                  <a:pt x="23" y="3"/>
                </a:lnTo>
                <a:lnTo>
                  <a:pt x="22" y="3"/>
                </a:lnTo>
                <a:lnTo>
                  <a:pt x="21" y="7"/>
                </a:lnTo>
                <a:lnTo>
                  <a:pt x="20" y="6"/>
                </a:lnTo>
                <a:lnTo>
                  <a:pt x="18" y="6"/>
                </a:lnTo>
                <a:lnTo>
                  <a:pt x="21" y="3"/>
                </a:lnTo>
                <a:lnTo>
                  <a:pt x="23" y="0"/>
                </a:lnTo>
                <a:lnTo>
                  <a:pt x="22" y="0"/>
                </a:lnTo>
                <a:lnTo>
                  <a:pt x="18" y="5"/>
                </a:lnTo>
                <a:lnTo>
                  <a:pt x="14" y="7"/>
                </a:lnTo>
                <a:lnTo>
                  <a:pt x="11" y="7"/>
                </a:lnTo>
                <a:lnTo>
                  <a:pt x="11" y="8"/>
                </a:lnTo>
                <a:lnTo>
                  <a:pt x="8" y="9"/>
                </a:lnTo>
                <a:lnTo>
                  <a:pt x="6" y="9"/>
                </a:lnTo>
                <a:lnTo>
                  <a:pt x="6" y="10"/>
                </a:lnTo>
                <a:lnTo>
                  <a:pt x="5" y="10"/>
                </a:lnTo>
                <a:lnTo>
                  <a:pt x="4" y="12"/>
                </a:lnTo>
                <a:lnTo>
                  <a:pt x="4" y="11"/>
                </a:lnTo>
                <a:lnTo>
                  <a:pt x="3" y="13"/>
                </a:lnTo>
                <a:lnTo>
                  <a:pt x="1" y="13"/>
                </a:lnTo>
                <a:lnTo>
                  <a:pt x="0" y="15"/>
                </a:lnTo>
                <a:lnTo>
                  <a:pt x="0" y="16"/>
                </a:lnTo>
                <a:close/>
              </a:path>
            </a:pathLst>
          </a:custGeom>
          <a:noFill/>
          <a:ln w="15875">
            <a:solidFill>
              <a:srgbClr val="003F48"/>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45777" name="Washington">
            <a:extLst>
              <a:ext uri="{FF2B5EF4-FFF2-40B4-BE49-F238E27FC236}">
                <a16:creationId xmlns:a16="http://schemas.microsoft.com/office/drawing/2014/main" id="{2E93FC0E-5770-4D13-93C1-6B0F5310CA13}"/>
              </a:ext>
              <a:ext uri="{C183D7F6-B498-43B3-948B-1728B52AA6E4}">
                <adec:decorative xmlns:adec="http://schemas.microsoft.com/office/drawing/2017/decorative" val="1"/>
              </a:ext>
            </a:extLst>
          </p:cNvPr>
          <p:cNvSpPr>
            <a:spLocks noChangeAspect="1"/>
          </p:cNvSpPr>
          <p:nvPr/>
        </p:nvSpPr>
        <p:spPr bwMode="auto">
          <a:xfrm>
            <a:off x="1946275" y="1349375"/>
            <a:ext cx="815975" cy="584200"/>
          </a:xfrm>
          <a:custGeom>
            <a:avLst/>
            <a:gdLst>
              <a:gd name="T0" fmla="*/ 2147483646 w 104"/>
              <a:gd name="T1" fmla="*/ 2147483646 h 75"/>
              <a:gd name="T2" fmla="*/ 2147483646 w 104"/>
              <a:gd name="T3" fmla="*/ 2147483646 h 75"/>
              <a:gd name="T4" fmla="*/ 2147483646 w 104"/>
              <a:gd name="T5" fmla="*/ 2147483646 h 75"/>
              <a:gd name="T6" fmla="*/ 2147483646 w 104"/>
              <a:gd name="T7" fmla="*/ 2147483646 h 75"/>
              <a:gd name="T8" fmla="*/ 2147483646 w 104"/>
              <a:gd name="T9" fmla="*/ 2147483646 h 75"/>
              <a:gd name="T10" fmla="*/ 2147483646 w 104"/>
              <a:gd name="T11" fmla="*/ 2147483646 h 75"/>
              <a:gd name="T12" fmla="*/ 0 w 104"/>
              <a:gd name="T13" fmla="*/ 2147483646 h 75"/>
              <a:gd name="T14" fmla="*/ 2147483646 w 104"/>
              <a:gd name="T15" fmla="*/ 2147483646 h 75"/>
              <a:gd name="T16" fmla="*/ 2147483646 w 104"/>
              <a:gd name="T17" fmla="*/ 2147483646 h 75"/>
              <a:gd name="T18" fmla="*/ 2147483646 w 104"/>
              <a:gd name="T19" fmla="*/ 2147483646 h 75"/>
              <a:gd name="T20" fmla="*/ 2147483646 w 104"/>
              <a:gd name="T21" fmla="*/ 2147483646 h 75"/>
              <a:gd name="T22" fmla="*/ 2147483646 w 104"/>
              <a:gd name="T23" fmla="*/ 0 h 75"/>
              <a:gd name="T24" fmla="*/ 2147483646 w 104"/>
              <a:gd name="T25" fmla="*/ 2147483646 h 75"/>
              <a:gd name="T26" fmla="*/ 2147483646 w 104"/>
              <a:gd name="T27" fmla="*/ 2147483646 h 75"/>
              <a:gd name="T28" fmla="*/ 2147483646 w 104"/>
              <a:gd name="T29" fmla="*/ 2147483646 h 75"/>
              <a:gd name="T30" fmla="*/ 2147483646 w 104"/>
              <a:gd name="T31" fmla="*/ 2147483646 h 75"/>
              <a:gd name="T32" fmla="*/ 2147483646 w 104"/>
              <a:gd name="T33" fmla="*/ 2147483646 h 75"/>
              <a:gd name="T34" fmla="*/ 2147483646 w 104"/>
              <a:gd name="T35" fmla="*/ 2147483646 h 75"/>
              <a:gd name="T36" fmla="*/ 2147483646 w 104"/>
              <a:gd name="T37" fmla="*/ 2147483646 h 75"/>
              <a:gd name="T38" fmla="*/ 2147483646 w 104"/>
              <a:gd name="T39" fmla="*/ 2147483646 h 75"/>
              <a:gd name="T40" fmla="*/ 2147483646 w 104"/>
              <a:gd name="T41" fmla="*/ 2147483646 h 75"/>
              <a:gd name="T42" fmla="*/ 2147483646 w 104"/>
              <a:gd name="T43" fmla="*/ 2147483646 h 75"/>
              <a:gd name="T44" fmla="*/ 2147483646 w 104"/>
              <a:gd name="T45" fmla="*/ 2147483646 h 75"/>
              <a:gd name="T46" fmla="*/ 2147483646 w 104"/>
              <a:gd name="T47" fmla="*/ 2147483646 h 75"/>
              <a:gd name="T48" fmla="*/ 2147483646 w 104"/>
              <a:gd name="T49" fmla="*/ 2147483646 h 75"/>
              <a:gd name="T50" fmla="*/ 2147483646 w 104"/>
              <a:gd name="T51" fmla="*/ 2147483646 h 75"/>
              <a:gd name="T52" fmla="*/ 2147483646 w 104"/>
              <a:gd name="T53" fmla="*/ 2147483646 h 75"/>
              <a:gd name="T54" fmla="*/ 2147483646 w 104"/>
              <a:gd name="T55" fmla="*/ 2147483646 h 75"/>
              <a:gd name="T56" fmla="*/ 2147483646 w 104"/>
              <a:gd name="T57" fmla="*/ 2147483646 h 75"/>
              <a:gd name="T58" fmla="*/ 2147483646 w 104"/>
              <a:gd name="T59" fmla="*/ 2147483646 h 75"/>
              <a:gd name="T60" fmla="*/ 2147483646 w 104"/>
              <a:gd name="T61" fmla="*/ 2147483646 h 75"/>
              <a:gd name="T62" fmla="*/ 2147483646 w 104"/>
              <a:gd name="T63" fmla="*/ 2147483646 h 75"/>
              <a:gd name="T64" fmla="*/ 2147483646 w 104"/>
              <a:gd name="T65" fmla="*/ 2147483646 h 75"/>
              <a:gd name="T66" fmla="*/ 2147483646 w 104"/>
              <a:gd name="T67" fmla="*/ 2147483646 h 75"/>
              <a:gd name="T68" fmla="*/ 2147483646 w 104"/>
              <a:gd name="T69" fmla="*/ 2147483646 h 75"/>
              <a:gd name="T70" fmla="*/ 2147483646 w 104"/>
              <a:gd name="T71" fmla="*/ 2147483646 h 75"/>
              <a:gd name="T72" fmla="*/ 2147483646 w 104"/>
              <a:gd name="T73" fmla="*/ 2147483646 h 75"/>
              <a:gd name="T74" fmla="*/ 2147483646 w 104"/>
              <a:gd name="T75" fmla="*/ 2147483646 h 75"/>
              <a:gd name="T76" fmla="*/ 2147483646 w 104"/>
              <a:gd name="T77" fmla="*/ 2147483646 h 75"/>
              <a:gd name="T78" fmla="*/ 2147483646 w 104"/>
              <a:gd name="T79" fmla="*/ 2147483646 h 75"/>
              <a:gd name="T80" fmla="*/ 2147483646 w 104"/>
              <a:gd name="T81" fmla="*/ 2147483646 h 75"/>
              <a:gd name="T82" fmla="*/ 2147483646 w 104"/>
              <a:gd name="T83" fmla="*/ 2147483646 h 75"/>
              <a:gd name="T84" fmla="*/ 2147483646 w 104"/>
              <a:gd name="T85" fmla="*/ 2147483646 h 75"/>
              <a:gd name="T86" fmla="*/ 2147483646 w 104"/>
              <a:gd name="T87" fmla="*/ 2147483646 h 75"/>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104"/>
              <a:gd name="T133" fmla="*/ 0 h 75"/>
              <a:gd name="T134" fmla="*/ 104 w 104"/>
              <a:gd name="T135" fmla="*/ 75 h 75"/>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104" h="75">
                <a:moveTo>
                  <a:pt x="2" y="12"/>
                </a:moveTo>
                <a:lnTo>
                  <a:pt x="4" y="16"/>
                </a:lnTo>
                <a:lnTo>
                  <a:pt x="4" y="21"/>
                </a:lnTo>
                <a:lnTo>
                  <a:pt x="3" y="24"/>
                </a:lnTo>
                <a:lnTo>
                  <a:pt x="4" y="26"/>
                </a:lnTo>
                <a:lnTo>
                  <a:pt x="3" y="32"/>
                </a:lnTo>
                <a:lnTo>
                  <a:pt x="5" y="31"/>
                </a:lnTo>
                <a:lnTo>
                  <a:pt x="7" y="33"/>
                </a:lnTo>
                <a:lnTo>
                  <a:pt x="5" y="33"/>
                </a:lnTo>
                <a:lnTo>
                  <a:pt x="3" y="33"/>
                </a:lnTo>
                <a:lnTo>
                  <a:pt x="2" y="35"/>
                </a:lnTo>
                <a:lnTo>
                  <a:pt x="2" y="37"/>
                </a:lnTo>
                <a:lnTo>
                  <a:pt x="5" y="37"/>
                </a:lnTo>
                <a:lnTo>
                  <a:pt x="5" y="38"/>
                </a:lnTo>
                <a:lnTo>
                  <a:pt x="3" y="39"/>
                </a:lnTo>
                <a:lnTo>
                  <a:pt x="4" y="41"/>
                </a:lnTo>
                <a:lnTo>
                  <a:pt x="2" y="44"/>
                </a:lnTo>
                <a:lnTo>
                  <a:pt x="2" y="39"/>
                </a:lnTo>
                <a:lnTo>
                  <a:pt x="0" y="44"/>
                </a:lnTo>
                <a:lnTo>
                  <a:pt x="3" y="46"/>
                </a:lnTo>
                <a:lnTo>
                  <a:pt x="7" y="48"/>
                </a:lnTo>
                <a:lnTo>
                  <a:pt x="8" y="50"/>
                </a:lnTo>
                <a:lnTo>
                  <a:pt x="10" y="50"/>
                </a:lnTo>
                <a:lnTo>
                  <a:pt x="14" y="58"/>
                </a:lnTo>
                <a:lnTo>
                  <a:pt x="13" y="61"/>
                </a:lnTo>
                <a:lnTo>
                  <a:pt x="19" y="66"/>
                </a:lnTo>
                <a:lnTo>
                  <a:pt x="30" y="65"/>
                </a:lnTo>
                <a:lnTo>
                  <a:pt x="38" y="69"/>
                </a:lnTo>
                <a:lnTo>
                  <a:pt x="41" y="68"/>
                </a:lnTo>
                <a:lnTo>
                  <a:pt x="65" y="69"/>
                </a:lnTo>
                <a:lnTo>
                  <a:pt x="92" y="75"/>
                </a:lnTo>
                <a:lnTo>
                  <a:pt x="93" y="67"/>
                </a:lnTo>
                <a:lnTo>
                  <a:pt x="104" y="19"/>
                </a:lnTo>
                <a:lnTo>
                  <a:pt x="32" y="0"/>
                </a:lnTo>
                <a:lnTo>
                  <a:pt x="31" y="0"/>
                </a:lnTo>
                <a:lnTo>
                  <a:pt x="32" y="1"/>
                </a:lnTo>
                <a:lnTo>
                  <a:pt x="31" y="2"/>
                </a:lnTo>
                <a:lnTo>
                  <a:pt x="32" y="3"/>
                </a:lnTo>
                <a:lnTo>
                  <a:pt x="32" y="4"/>
                </a:lnTo>
                <a:lnTo>
                  <a:pt x="32" y="5"/>
                </a:lnTo>
                <a:lnTo>
                  <a:pt x="33" y="4"/>
                </a:lnTo>
                <a:lnTo>
                  <a:pt x="34" y="5"/>
                </a:lnTo>
                <a:lnTo>
                  <a:pt x="34" y="7"/>
                </a:lnTo>
                <a:lnTo>
                  <a:pt x="34" y="8"/>
                </a:lnTo>
                <a:lnTo>
                  <a:pt x="33" y="11"/>
                </a:lnTo>
                <a:lnTo>
                  <a:pt x="31" y="9"/>
                </a:lnTo>
                <a:lnTo>
                  <a:pt x="30" y="9"/>
                </a:lnTo>
                <a:lnTo>
                  <a:pt x="30" y="11"/>
                </a:lnTo>
                <a:lnTo>
                  <a:pt x="31" y="11"/>
                </a:lnTo>
                <a:lnTo>
                  <a:pt x="33" y="14"/>
                </a:lnTo>
                <a:lnTo>
                  <a:pt x="32" y="18"/>
                </a:lnTo>
                <a:lnTo>
                  <a:pt x="33" y="19"/>
                </a:lnTo>
                <a:lnTo>
                  <a:pt x="34" y="19"/>
                </a:lnTo>
                <a:lnTo>
                  <a:pt x="33" y="20"/>
                </a:lnTo>
                <a:lnTo>
                  <a:pt x="32" y="21"/>
                </a:lnTo>
                <a:lnTo>
                  <a:pt x="30" y="23"/>
                </a:lnTo>
                <a:lnTo>
                  <a:pt x="30" y="24"/>
                </a:lnTo>
                <a:lnTo>
                  <a:pt x="30" y="25"/>
                </a:lnTo>
                <a:lnTo>
                  <a:pt x="29" y="25"/>
                </a:lnTo>
                <a:lnTo>
                  <a:pt x="30" y="27"/>
                </a:lnTo>
                <a:lnTo>
                  <a:pt x="29" y="27"/>
                </a:lnTo>
                <a:lnTo>
                  <a:pt x="29" y="31"/>
                </a:lnTo>
                <a:lnTo>
                  <a:pt x="27" y="32"/>
                </a:lnTo>
                <a:lnTo>
                  <a:pt x="27" y="33"/>
                </a:lnTo>
                <a:lnTo>
                  <a:pt x="26" y="32"/>
                </a:lnTo>
                <a:lnTo>
                  <a:pt x="25" y="33"/>
                </a:lnTo>
                <a:lnTo>
                  <a:pt x="23" y="35"/>
                </a:lnTo>
                <a:lnTo>
                  <a:pt x="22" y="35"/>
                </a:lnTo>
                <a:lnTo>
                  <a:pt x="21" y="34"/>
                </a:lnTo>
                <a:lnTo>
                  <a:pt x="21" y="35"/>
                </a:lnTo>
                <a:lnTo>
                  <a:pt x="20" y="34"/>
                </a:lnTo>
                <a:lnTo>
                  <a:pt x="20" y="36"/>
                </a:lnTo>
                <a:lnTo>
                  <a:pt x="19" y="36"/>
                </a:lnTo>
                <a:lnTo>
                  <a:pt x="19" y="34"/>
                </a:lnTo>
                <a:lnTo>
                  <a:pt x="18" y="35"/>
                </a:lnTo>
                <a:lnTo>
                  <a:pt x="20" y="33"/>
                </a:lnTo>
                <a:lnTo>
                  <a:pt x="18" y="33"/>
                </a:lnTo>
                <a:lnTo>
                  <a:pt x="19" y="32"/>
                </a:lnTo>
                <a:lnTo>
                  <a:pt x="18" y="32"/>
                </a:lnTo>
                <a:lnTo>
                  <a:pt x="19" y="31"/>
                </a:lnTo>
                <a:lnTo>
                  <a:pt x="20" y="32"/>
                </a:lnTo>
                <a:lnTo>
                  <a:pt x="21" y="31"/>
                </a:lnTo>
                <a:lnTo>
                  <a:pt x="23" y="30"/>
                </a:lnTo>
                <a:lnTo>
                  <a:pt x="22" y="32"/>
                </a:lnTo>
                <a:lnTo>
                  <a:pt x="22" y="34"/>
                </a:lnTo>
                <a:lnTo>
                  <a:pt x="23" y="31"/>
                </a:lnTo>
                <a:lnTo>
                  <a:pt x="25" y="30"/>
                </a:lnTo>
                <a:lnTo>
                  <a:pt x="24" y="32"/>
                </a:lnTo>
                <a:lnTo>
                  <a:pt x="25" y="33"/>
                </a:lnTo>
                <a:lnTo>
                  <a:pt x="25" y="31"/>
                </a:lnTo>
                <a:lnTo>
                  <a:pt x="26" y="30"/>
                </a:lnTo>
                <a:lnTo>
                  <a:pt x="27" y="28"/>
                </a:lnTo>
                <a:lnTo>
                  <a:pt x="27" y="27"/>
                </a:lnTo>
                <a:lnTo>
                  <a:pt x="25" y="27"/>
                </a:lnTo>
                <a:lnTo>
                  <a:pt x="25" y="25"/>
                </a:lnTo>
                <a:lnTo>
                  <a:pt x="26" y="26"/>
                </a:lnTo>
                <a:lnTo>
                  <a:pt x="26" y="24"/>
                </a:lnTo>
                <a:lnTo>
                  <a:pt x="29" y="24"/>
                </a:lnTo>
                <a:lnTo>
                  <a:pt x="29" y="21"/>
                </a:lnTo>
                <a:lnTo>
                  <a:pt x="28" y="19"/>
                </a:lnTo>
                <a:lnTo>
                  <a:pt x="28" y="22"/>
                </a:lnTo>
                <a:lnTo>
                  <a:pt x="27" y="21"/>
                </a:lnTo>
                <a:lnTo>
                  <a:pt x="26" y="23"/>
                </a:lnTo>
                <a:lnTo>
                  <a:pt x="24" y="24"/>
                </a:lnTo>
                <a:lnTo>
                  <a:pt x="23" y="24"/>
                </a:lnTo>
                <a:lnTo>
                  <a:pt x="21" y="26"/>
                </a:lnTo>
                <a:lnTo>
                  <a:pt x="19" y="28"/>
                </a:lnTo>
                <a:lnTo>
                  <a:pt x="22" y="28"/>
                </a:lnTo>
                <a:lnTo>
                  <a:pt x="19" y="29"/>
                </a:lnTo>
                <a:lnTo>
                  <a:pt x="18" y="29"/>
                </a:lnTo>
                <a:lnTo>
                  <a:pt x="21" y="24"/>
                </a:lnTo>
                <a:lnTo>
                  <a:pt x="23" y="24"/>
                </a:lnTo>
                <a:lnTo>
                  <a:pt x="25" y="21"/>
                </a:lnTo>
                <a:lnTo>
                  <a:pt x="25" y="22"/>
                </a:lnTo>
                <a:lnTo>
                  <a:pt x="27" y="21"/>
                </a:lnTo>
                <a:lnTo>
                  <a:pt x="28" y="18"/>
                </a:lnTo>
                <a:lnTo>
                  <a:pt x="28" y="16"/>
                </a:lnTo>
                <a:lnTo>
                  <a:pt x="27" y="18"/>
                </a:lnTo>
                <a:lnTo>
                  <a:pt x="26" y="17"/>
                </a:lnTo>
                <a:lnTo>
                  <a:pt x="27" y="15"/>
                </a:lnTo>
                <a:lnTo>
                  <a:pt x="26" y="15"/>
                </a:lnTo>
                <a:lnTo>
                  <a:pt x="26" y="17"/>
                </a:lnTo>
                <a:lnTo>
                  <a:pt x="25" y="18"/>
                </a:lnTo>
                <a:lnTo>
                  <a:pt x="25" y="16"/>
                </a:lnTo>
                <a:lnTo>
                  <a:pt x="24" y="15"/>
                </a:lnTo>
                <a:lnTo>
                  <a:pt x="24" y="16"/>
                </a:lnTo>
                <a:lnTo>
                  <a:pt x="23" y="14"/>
                </a:lnTo>
                <a:lnTo>
                  <a:pt x="20" y="14"/>
                </a:lnTo>
                <a:lnTo>
                  <a:pt x="11" y="9"/>
                </a:lnTo>
                <a:lnTo>
                  <a:pt x="4" y="3"/>
                </a:lnTo>
                <a:lnTo>
                  <a:pt x="2" y="7"/>
                </a:lnTo>
                <a:lnTo>
                  <a:pt x="2" y="12"/>
                </a:lnTo>
                <a:close/>
              </a:path>
            </a:pathLst>
          </a:custGeom>
          <a:solidFill>
            <a:srgbClr val="67A9CF"/>
          </a:solidFill>
          <a:ln w="15875">
            <a:solidFill>
              <a:srgbClr val="003F48"/>
            </a:solidFill>
            <a:prstDash val="solid"/>
            <a:round/>
            <a:headEnd/>
            <a:tailEnd/>
          </a:ln>
        </p:spPr>
        <p:txBody>
          <a:bodyPr/>
          <a:lstStyle/>
          <a:p>
            <a:endParaRPr lang="en-US"/>
          </a:p>
        </p:txBody>
      </p:sp>
      <p:sp>
        <p:nvSpPr>
          <p:cNvPr id="245778" name="Freeform 19">
            <a:extLst>
              <a:ext uri="{FF2B5EF4-FFF2-40B4-BE49-F238E27FC236}">
                <a16:creationId xmlns:a16="http://schemas.microsoft.com/office/drawing/2014/main" id="{320905BA-0A52-42A2-8514-94442BF8C505}"/>
              </a:ext>
              <a:ext uri="{C183D7F6-B498-43B3-948B-1728B52AA6E4}">
                <adec:decorative xmlns:adec="http://schemas.microsoft.com/office/drawing/2017/decorative" val="1"/>
              </a:ext>
            </a:extLst>
          </p:cNvPr>
          <p:cNvSpPr>
            <a:spLocks noChangeAspect="1"/>
          </p:cNvSpPr>
          <p:nvPr/>
        </p:nvSpPr>
        <p:spPr bwMode="auto">
          <a:xfrm>
            <a:off x="2165350" y="1435100"/>
            <a:ext cx="23813" cy="61913"/>
          </a:xfrm>
          <a:custGeom>
            <a:avLst/>
            <a:gdLst>
              <a:gd name="T0" fmla="*/ 0 w 3"/>
              <a:gd name="T1" fmla="*/ 2147483646 h 8"/>
              <a:gd name="T2" fmla="*/ 2147483646 w 3"/>
              <a:gd name="T3" fmla="*/ 0 h 8"/>
              <a:gd name="T4" fmla="*/ 2147483646 w 3"/>
              <a:gd name="T5" fmla="*/ 2147483646 h 8"/>
              <a:gd name="T6" fmla="*/ 2147483646 w 3"/>
              <a:gd name="T7" fmla="*/ 2147483646 h 8"/>
              <a:gd name="T8" fmla="*/ 0 w 3"/>
              <a:gd name="T9" fmla="*/ 2147483646 h 8"/>
              <a:gd name="T10" fmla="*/ 0 60000 65536"/>
              <a:gd name="T11" fmla="*/ 0 60000 65536"/>
              <a:gd name="T12" fmla="*/ 0 60000 65536"/>
              <a:gd name="T13" fmla="*/ 0 60000 65536"/>
              <a:gd name="T14" fmla="*/ 0 60000 65536"/>
              <a:gd name="T15" fmla="*/ 0 w 3"/>
              <a:gd name="T16" fmla="*/ 0 h 8"/>
              <a:gd name="T17" fmla="*/ 3 w 3"/>
              <a:gd name="T18" fmla="*/ 8 h 8"/>
            </a:gdLst>
            <a:ahLst/>
            <a:cxnLst>
              <a:cxn ang="T10">
                <a:pos x="T0" y="T1"/>
              </a:cxn>
              <a:cxn ang="T11">
                <a:pos x="T2" y="T3"/>
              </a:cxn>
              <a:cxn ang="T12">
                <a:pos x="T4" y="T5"/>
              </a:cxn>
              <a:cxn ang="T13">
                <a:pos x="T6" y="T7"/>
              </a:cxn>
              <a:cxn ang="T14">
                <a:pos x="T8" y="T9"/>
              </a:cxn>
            </a:cxnLst>
            <a:rect l="T15" t="T16" r="T17" b="T18"/>
            <a:pathLst>
              <a:path w="3" h="8">
                <a:moveTo>
                  <a:pt x="0" y="2"/>
                </a:moveTo>
                <a:lnTo>
                  <a:pt x="2" y="0"/>
                </a:lnTo>
                <a:lnTo>
                  <a:pt x="3" y="1"/>
                </a:lnTo>
                <a:lnTo>
                  <a:pt x="2" y="8"/>
                </a:lnTo>
                <a:lnTo>
                  <a:pt x="0" y="2"/>
                </a:lnTo>
                <a:close/>
              </a:path>
            </a:pathLst>
          </a:custGeom>
          <a:noFill/>
          <a:ln w="15875">
            <a:solidFill>
              <a:srgbClr val="003F48"/>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45779" name="Alabama">
            <a:extLst>
              <a:ext uri="{FF2B5EF4-FFF2-40B4-BE49-F238E27FC236}">
                <a16:creationId xmlns:a16="http://schemas.microsoft.com/office/drawing/2014/main" id="{F2813E86-A060-4EC8-84EB-6082440F6551}"/>
              </a:ext>
              <a:ext uri="{C183D7F6-B498-43B3-948B-1728B52AA6E4}">
                <adec:decorative xmlns:adec="http://schemas.microsoft.com/office/drawing/2017/decorative" val="1"/>
              </a:ext>
            </a:extLst>
          </p:cNvPr>
          <p:cNvSpPr>
            <a:spLocks noChangeAspect="1"/>
          </p:cNvSpPr>
          <p:nvPr/>
        </p:nvSpPr>
        <p:spPr bwMode="auto">
          <a:xfrm>
            <a:off x="5868988" y="3822700"/>
            <a:ext cx="461962" cy="744538"/>
          </a:xfrm>
          <a:custGeom>
            <a:avLst/>
            <a:gdLst>
              <a:gd name="T0" fmla="*/ 0 w 59"/>
              <a:gd name="T1" fmla="*/ 2147483646 h 96"/>
              <a:gd name="T2" fmla="*/ 2147483646 w 59"/>
              <a:gd name="T3" fmla="*/ 2147483646 h 96"/>
              <a:gd name="T4" fmla="*/ 0 w 59"/>
              <a:gd name="T5" fmla="*/ 2147483646 h 96"/>
              <a:gd name="T6" fmla="*/ 2147483646 w 59"/>
              <a:gd name="T7" fmla="*/ 2147483646 h 96"/>
              <a:gd name="T8" fmla="*/ 2147483646 w 59"/>
              <a:gd name="T9" fmla="*/ 2147483646 h 96"/>
              <a:gd name="T10" fmla="*/ 2147483646 w 59"/>
              <a:gd name="T11" fmla="*/ 2147483646 h 96"/>
              <a:gd name="T12" fmla="*/ 2147483646 w 59"/>
              <a:gd name="T13" fmla="*/ 2147483646 h 96"/>
              <a:gd name="T14" fmla="*/ 2147483646 w 59"/>
              <a:gd name="T15" fmla="*/ 2147483646 h 96"/>
              <a:gd name="T16" fmla="*/ 2147483646 w 59"/>
              <a:gd name="T17" fmla="*/ 2147483646 h 96"/>
              <a:gd name="T18" fmla="*/ 2147483646 w 59"/>
              <a:gd name="T19" fmla="*/ 2147483646 h 96"/>
              <a:gd name="T20" fmla="*/ 2147483646 w 59"/>
              <a:gd name="T21" fmla="*/ 2147483646 h 96"/>
              <a:gd name="T22" fmla="*/ 2147483646 w 59"/>
              <a:gd name="T23" fmla="*/ 2147483646 h 96"/>
              <a:gd name="T24" fmla="*/ 2147483646 w 59"/>
              <a:gd name="T25" fmla="*/ 2147483646 h 96"/>
              <a:gd name="T26" fmla="*/ 2147483646 w 59"/>
              <a:gd name="T27" fmla="*/ 2147483646 h 96"/>
              <a:gd name="T28" fmla="*/ 2147483646 w 59"/>
              <a:gd name="T29" fmla="*/ 2147483646 h 96"/>
              <a:gd name="T30" fmla="*/ 2147483646 w 59"/>
              <a:gd name="T31" fmla="*/ 2147483646 h 96"/>
              <a:gd name="T32" fmla="*/ 2147483646 w 59"/>
              <a:gd name="T33" fmla="*/ 2147483646 h 96"/>
              <a:gd name="T34" fmla="*/ 2147483646 w 59"/>
              <a:gd name="T35" fmla="*/ 2147483646 h 96"/>
              <a:gd name="T36" fmla="*/ 2147483646 w 59"/>
              <a:gd name="T37" fmla="*/ 2147483646 h 96"/>
              <a:gd name="T38" fmla="*/ 2147483646 w 59"/>
              <a:gd name="T39" fmla="*/ 2147483646 h 96"/>
              <a:gd name="T40" fmla="*/ 2147483646 w 59"/>
              <a:gd name="T41" fmla="*/ 2147483646 h 96"/>
              <a:gd name="T42" fmla="*/ 2147483646 w 59"/>
              <a:gd name="T43" fmla="*/ 2147483646 h 96"/>
              <a:gd name="T44" fmla="*/ 2147483646 w 59"/>
              <a:gd name="T45" fmla="*/ 0 h 96"/>
              <a:gd name="T46" fmla="*/ 0 w 59"/>
              <a:gd name="T47" fmla="*/ 2147483646 h 9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59"/>
              <a:gd name="T73" fmla="*/ 0 h 96"/>
              <a:gd name="T74" fmla="*/ 59 w 59"/>
              <a:gd name="T75" fmla="*/ 96 h 9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59" h="96">
                <a:moveTo>
                  <a:pt x="0" y="3"/>
                </a:moveTo>
                <a:lnTo>
                  <a:pt x="1" y="5"/>
                </a:lnTo>
                <a:lnTo>
                  <a:pt x="0" y="65"/>
                </a:lnTo>
                <a:lnTo>
                  <a:pt x="4" y="94"/>
                </a:lnTo>
                <a:lnTo>
                  <a:pt x="8" y="94"/>
                </a:lnTo>
                <a:lnTo>
                  <a:pt x="10" y="86"/>
                </a:lnTo>
                <a:lnTo>
                  <a:pt x="11" y="88"/>
                </a:lnTo>
                <a:lnTo>
                  <a:pt x="11" y="92"/>
                </a:lnTo>
                <a:lnTo>
                  <a:pt x="14" y="94"/>
                </a:lnTo>
                <a:lnTo>
                  <a:pt x="10" y="96"/>
                </a:lnTo>
                <a:lnTo>
                  <a:pt x="19" y="94"/>
                </a:lnTo>
                <a:lnTo>
                  <a:pt x="20" y="91"/>
                </a:lnTo>
                <a:lnTo>
                  <a:pt x="19" y="90"/>
                </a:lnTo>
                <a:lnTo>
                  <a:pt x="20" y="88"/>
                </a:lnTo>
                <a:lnTo>
                  <a:pt x="16" y="84"/>
                </a:lnTo>
                <a:lnTo>
                  <a:pt x="16" y="81"/>
                </a:lnTo>
                <a:lnTo>
                  <a:pt x="59" y="77"/>
                </a:lnTo>
                <a:lnTo>
                  <a:pt x="56" y="61"/>
                </a:lnTo>
                <a:lnTo>
                  <a:pt x="56" y="56"/>
                </a:lnTo>
                <a:lnTo>
                  <a:pt x="58" y="53"/>
                </a:lnTo>
                <a:lnTo>
                  <a:pt x="57" y="47"/>
                </a:lnTo>
                <a:lnTo>
                  <a:pt x="52" y="41"/>
                </a:lnTo>
                <a:lnTo>
                  <a:pt x="41" y="0"/>
                </a:lnTo>
                <a:lnTo>
                  <a:pt x="0" y="3"/>
                </a:lnTo>
                <a:close/>
              </a:path>
            </a:pathLst>
          </a:custGeom>
          <a:solidFill>
            <a:srgbClr val="BDC9E1"/>
          </a:solidFill>
          <a:ln w="15875">
            <a:solidFill>
              <a:srgbClr val="003F48"/>
            </a:solidFill>
            <a:prstDash val="solid"/>
            <a:round/>
            <a:headEnd/>
            <a:tailEnd/>
          </a:ln>
        </p:spPr>
        <p:txBody>
          <a:bodyPr/>
          <a:lstStyle/>
          <a:p>
            <a:endParaRPr lang="en-US"/>
          </a:p>
        </p:txBody>
      </p:sp>
      <p:sp>
        <p:nvSpPr>
          <p:cNvPr id="245780" name="Arizona">
            <a:extLst>
              <a:ext uri="{FF2B5EF4-FFF2-40B4-BE49-F238E27FC236}">
                <a16:creationId xmlns:a16="http://schemas.microsoft.com/office/drawing/2014/main" id="{50D77749-4E1D-439C-B8FA-FF7B667CE921}"/>
              </a:ext>
              <a:ext uri="{C183D7F6-B498-43B3-948B-1728B52AA6E4}">
                <adec:decorative xmlns:adec="http://schemas.microsoft.com/office/drawing/2017/decorative" val="1"/>
              </a:ext>
            </a:extLst>
          </p:cNvPr>
          <p:cNvSpPr>
            <a:spLocks noChangeAspect="1"/>
          </p:cNvSpPr>
          <p:nvPr/>
        </p:nvSpPr>
        <p:spPr bwMode="auto">
          <a:xfrm>
            <a:off x="2470150" y="3354388"/>
            <a:ext cx="833438" cy="957262"/>
          </a:xfrm>
          <a:custGeom>
            <a:avLst/>
            <a:gdLst>
              <a:gd name="T0" fmla="*/ 0 w 106"/>
              <a:gd name="T1" fmla="*/ 2147483646 h 123"/>
              <a:gd name="T2" fmla="*/ 2147483646 w 106"/>
              <a:gd name="T3" fmla="*/ 2147483646 h 123"/>
              <a:gd name="T4" fmla="*/ 2147483646 w 106"/>
              <a:gd name="T5" fmla="*/ 2147483646 h 123"/>
              <a:gd name="T6" fmla="*/ 2147483646 w 106"/>
              <a:gd name="T7" fmla="*/ 2147483646 h 123"/>
              <a:gd name="T8" fmla="*/ 2147483646 w 106"/>
              <a:gd name="T9" fmla="*/ 2147483646 h 123"/>
              <a:gd name="T10" fmla="*/ 2147483646 w 106"/>
              <a:gd name="T11" fmla="*/ 2147483646 h 123"/>
              <a:gd name="T12" fmla="*/ 2147483646 w 106"/>
              <a:gd name="T13" fmla="*/ 2147483646 h 123"/>
              <a:gd name="T14" fmla="*/ 2147483646 w 106"/>
              <a:gd name="T15" fmla="*/ 2147483646 h 123"/>
              <a:gd name="T16" fmla="*/ 2147483646 w 106"/>
              <a:gd name="T17" fmla="*/ 2147483646 h 123"/>
              <a:gd name="T18" fmla="*/ 2147483646 w 106"/>
              <a:gd name="T19" fmla="*/ 2147483646 h 123"/>
              <a:gd name="T20" fmla="*/ 2147483646 w 106"/>
              <a:gd name="T21" fmla="*/ 2147483646 h 123"/>
              <a:gd name="T22" fmla="*/ 2147483646 w 106"/>
              <a:gd name="T23" fmla="*/ 0 h 123"/>
              <a:gd name="T24" fmla="*/ 2147483646 w 106"/>
              <a:gd name="T25" fmla="*/ 2147483646 h 123"/>
              <a:gd name="T26" fmla="*/ 2147483646 w 106"/>
              <a:gd name="T27" fmla="*/ 2147483646 h 123"/>
              <a:gd name="T28" fmla="*/ 2147483646 w 106"/>
              <a:gd name="T29" fmla="*/ 2147483646 h 123"/>
              <a:gd name="T30" fmla="*/ 2147483646 w 106"/>
              <a:gd name="T31" fmla="*/ 2147483646 h 123"/>
              <a:gd name="T32" fmla="*/ 2147483646 w 106"/>
              <a:gd name="T33" fmla="*/ 2147483646 h 123"/>
              <a:gd name="T34" fmla="*/ 0 w 106"/>
              <a:gd name="T35" fmla="*/ 2147483646 h 12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06"/>
              <a:gd name="T55" fmla="*/ 0 h 123"/>
              <a:gd name="T56" fmla="*/ 106 w 106"/>
              <a:gd name="T57" fmla="*/ 123 h 123"/>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06" h="123">
                <a:moveTo>
                  <a:pt x="0" y="85"/>
                </a:moveTo>
                <a:lnTo>
                  <a:pt x="7" y="79"/>
                </a:lnTo>
                <a:lnTo>
                  <a:pt x="4" y="74"/>
                </a:lnTo>
                <a:lnTo>
                  <a:pt x="5" y="67"/>
                </a:lnTo>
                <a:lnTo>
                  <a:pt x="12" y="56"/>
                </a:lnTo>
                <a:lnTo>
                  <a:pt x="17" y="52"/>
                </a:lnTo>
                <a:lnTo>
                  <a:pt x="14" y="48"/>
                </a:lnTo>
                <a:lnTo>
                  <a:pt x="13" y="37"/>
                </a:lnTo>
                <a:lnTo>
                  <a:pt x="14" y="16"/>
                </a:lnTo>
                <a:lnTo>
                  <a:pt x="18" y="15"/>
                </a:lnTo>
                <a:lnTo>
                  <a:pt x="24" y="18"/>
                </a:lnTo>
                <a:lnTo>
                  <a:pt x="29" y="0"/>
                </a:lnTo>
                <a:lnTo>
                  <a:pt x="106" y="13"/>
                </a:lnTo>
                <a:lnTo>
                  <a:pt x="90" y="123"/>
                </a:lnTo>
                <a:lnTo>
                  <a:pt x="67" y="120"/>
                </a:lnTo>
                <a:lnTo>
                  <a:pt x="52" y="116"/>
                </a:lnTo>
                <a:lnTo>
                  <a:pt x="22" y="98"/>
                </a:lnTo>
                <a:lnTo>
                  <a:pt x="0" y="85"/>
                </a:lnTo>
                <a:close/>
              </a:path>
            </a:pathLst>
          </a:custGeom>
          <a:solidFill>
            <a:srgbClr val="DCEDC8"/>
          </a:solidFill>
          <a:ln w="15875">
            <a:solidFill>
              <a:srgbClr val="003F48"/>
            </a:solidFill>
            <a:prstDash val="solid"/>
            <a:round/>
            <a:headEnd/>
            <a:tailEnd/>
          </a:ln>
        </p:spPr>
        <p:txBody>
          <a:bodyPr/>
          <a:lstStyle/>
          <a:p>
            <a:endParaRPr lang="en-US"/>
          </a:p>
        </p:txBody>
      </p:sp>
      <p:sp>
        <p:nvSpPr>
          <p:cNvPr id="245781" name="Arkansas">
            <a:extLst>
              <a:ext uri="{FF2B5EF4-FFF2-40B4-BE49-F238E27FC236}">
                <a16:creationId xmlns:a16="http://schemas.microsoft.com/office/drawing/2014/main" id="{FCB873DA-4757-476D-8EF4-66CAE2F29A85}"/>
              </a:ext>
              <a:ext uri="{C183D7F6-B498-43B3-948B-1728B52AA6E4}">
                <adec:decorative xmlns:adec="http://schemas.microsoft.com/office/drawing/2017/decorative" val="1"/>
              </a:ext>
            </a:extLst>
          </p:cNvPr>
          <p:cNvSpPr>
            <a:spLocks noChangeAspect="1"/>
          </p:cNvSpPr>
          <p:nvPr/>
        </p:nvSpPr>
        <p:spPr bwMode="auto">
          <a:xfrm>
            <a:off x="5060950" y="3635375"/>
            <a:ext cx="620713" cy="544513"/>
          </a:xfrm>
          <a:custGeom>
            <a:avLst/>
            <a:gdLst>
              <a:gd name="T0" fmla="*/ 0 w 79"/>
              <a:gd name="T1" fmla="*/ 2147483646 h 70"/>
              <a:gd name="T2" fmla="*/ 2147483646 w 79"/>
              <a:gd name="T3" fmla="*/ 2147483646 h 70"/>
              <a:gd name="T4" fmla="*/ 2147483646 w 79"/>
              <a:gd name="T5" fmla="*/ 2147483646 h 70"/>
              <a:gd name="T6" fmla="*/ 2147483646 w 79"/>
              <a:gd name="T7" fmla="*/ 2147483646 h 70"/>
              <a:gd name="T8" fmla="*/ 2147483646 w 79"/>
              <a:gd name="T9" fmla="*/ 2147483646 h 70"/>
              <a:gd name="T10" fmla="*/ 2147483646 w 79"/>
              <a:gd name="T11" fmla="*/ 2147483646 h 70"/>
              <a:gd name="T12" fmla="*/ 2147483646 w 79"/>
              <a:gd name="T13" fmla="*/ 2147483646 h 70"/>
              <a:gd name="T14" fmla="*/ 2147483646 w 79"/>
              <a:gd name="T15" fmla="*/ 2147483646 h 70"/>
              <a:gd name="T16" fmla="*/ 2147483646 w 79"/>
              <a:gd name="T17" fmla="*/ 2147483646 h 70"/>
              <a:gd name="T18" fmla="*/ 2147483646 w 79"/>
              <a:gd name="T19" fmla="*/ 2147483646 h 70"/>
              <a:gd name="T20" fmla="*/ 2147483646 w 79"/>
              <a:gd name="T21" fmla="*/ 2147483646 h 70"/>
              <a:gd name="T22" fmla="*/ 2147483646 w 79"/>
              <a:gd name="T23" fmla="*/ 2147483646 h 70"/>
              <a:gd name="T24" fmla="*/ 2147483646 w 79"/>
              <a:gd name="T25" fmla="*/ 2147483646 h 70"/>
              <a:gd name="T26" fmla="*/ 2147483646 w 79"/>
              <a:gd name="T27" fmla="*/ 2147483646 h 70"/>
              <a:gd name="T28" fmla="*/ 2147483646 w 79"/>
              <a:gd name="T29" fmla="*/ 2147483646 h 70"/>
              <a:gd name="T30" fmla="*/ 2147483646 w 79"/>
              <a:gd name="T31" fmla="*/ 2147483646 h 70"/>
              <a:gd name="T32" fmla="*/ 2147483646 w 79"/>
              <a:gd name="T33" fmla="*/ 2147483646 h 70"/>
              <a:gd name="T34" fmla="*/ 2147483646 w 79"/>
              <a:gd name="T35" fmla="*/ 2147483646 h 70"/>
              <a:gd name="T36" fmla="*/ 2147483646 w 79"/>
              <a:gd name="T37" fmla="*/ 2147483646 h 70"/>
              <a:gd name="T38" fmla="*/ 2147483646 w 79"/>
              <a:gd name="T39" fmla="*/ 0 h 70"/>
              <a:gd name="T40" fmla="*/ 0 w 79"/>
              <a:gd name="T41" fmla="*/ 2147483646 h 70"/>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79"/>
              <a:gd name="T64" fmla="*/ 0 h 70"/>
              <a:gd name="T65" fmla="*/ 79 w 79"/>
              <a:gd name="T66" fmla="*/ 70 h 70"/>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79" h="70">
                <a:moveTo>
                  <a:pt x="0" y="2"/>
                </a:moveTo>
                <a:lnTo>
                  <a:pt x="3" y="24"/>
                </a:lnTo>
                <a:lnTo>
                  <a:pt x="3" y="58"/>
                </a:lnTo>
                <a:lnTo>
                  <a:pt x="4" y="60"/>
                </a:lnTo>
                <a:lnTo>
                  <a:pt x="10" y="60"/>
                </a:lnTo>
                <a:lnTo>
                  <a:pt x="10" y="70"/>
                </a:lnTo>
                <a:lnTo>
                  <a:pt x="57" y="70"/>
                </a:lnTo>
                <a:lnTo>
                  <a:pt x="56" y="59"/>
                </a:lnTo>
                <a:lnTo>
                  <a:pt x="60" y="47"/>
                </a:lnTo>
                <a:lnTo>
                  <a:pt x="66" y="39"/>
                </a:lnTo>
                <a:lnTo>
                  <a:pt x="65" y="37"/>
                </a:lnTo>
                <a:lnTo>
                  <a:pt x="70" y="29"/>
                </a:lnTo>
                <a:lnTo>
                  <a:pt x="72" y="22"/>
                </a:lnTo>
                <a:lnTo>
                  <a:pt x="71" y="21"/>
                </a:lnTo>
                <a:lnTo>
                  <a:pt x="75" y="17"/>
                </a:lnTo>
                <a:lnTo>
                  <a:pt x="79" y="11"/>
                </a:lnTo>
                <a:lnTo>
                  <a:pt x="78" y="9"/>
                </a:lnTo>
                <a:lnTo>
                  <a:pt x="67" y="10"/>
                </a:lnTo>
                <a:lnTo>
                  <a:pt x="70" y="6"/>
                </a:lnTo>
                <a:lnTo>
                  <a:pt x="69" y="0"/>
                </a:lnTo>
                <a:lnTo>
                  <a:pt x="0" y="2"/>
                </a:lnTo>
                <a:close/>
              </a:path>
            </a:pathLst>
          </a:custGeom>
          <a:solidFill>
            <a:srgbClr val="67A9CF"/>
          </a:solidFill>
          <a:ln w="15875">
            <a:solidFill>
              <a:srgbClr val="003F48"/>
            </a:solidFill>
            <a:prstDash val="solid"/>
            <a:round/>
            <a:headEnd/>
            <a:tailEnd/>
          </a:ln>
        </p:spPr>
        <p:txBody>
          <a:bodyPr/>
          <a:lstStyle/>
          <a:p>
            <a:endParaRPr lang="en-US"/>
          </a:p>
        </p:txBody>
      </p:sp>
      <p:sp>
        <p:nvSpPr>
          <p:cNvPr id="245782" name="California">
            <a:extLst>
              <a:ext uri="{FF2B5EF4-FFF2-40B4-BE49-F238E27FC236}">
                <a16:creationId xmlns:a16="http://schemas.microsoft.com/office/drawing/2014/main" id="{821B7973-F44E-4FD0-AAF1-850C72D27853}"/>
              </a:ext>
              <a:ext uri="{C183D7F6-B498-43B3-948B-1728B52AA6E4}">
                <adec:decorative xmlns:adec="http://schemas.microsoft.com/office/drawing/2017/decorative" val="1"/>
              </a:ext>
            </a:extLst>
          </p:cNvPr>
          <p:cNvSpPr>
            <a:spLocks noChangeAspect="1"/>
          </p:cNvSpPr>
          <p:nvPr/>
        </p:nvSpPr>
        <p:spPr bwMode="auto">
          <a:xfrm>
            <a:off x="1638300" y="2320925"/>
            <a:ext cx="966788" cy="1647825"/>
          </a:xfrm>
          <a:custGeom>
            <a:avLst/>
            <a:gdLst>
              <a:gd name="T0" fmla="*/ 2147483646 w 123"/>
              <a:gd name="T1" fmla="*/ 2147483646 h 212"/>
              <a:gd name="T2" fmla="*/ 2147483646 w 123"/>
              <a:gd name="T3" fmla="*/ 2147483646 h 212"/>
              <a:gd name="T4" fmla="*/ 2147483646 w 123"/>
              <a:gd name="T5" fmla="*/ 2147483646 h 212"/>
              <a:gd name="T6" fmla="*/ 2147483646 w 123"/>
              <a:gd name="T7" fmla="*/ 2147483646 h 212"/>
              <a:gd name="T8" fmla="*/ 2147483646 w 123"/>
              <a:gd name="T9" fmla="*/ 2147483646 h 212"/>
              <a:gd name="T10" fmla="*/ 2147483646 w 123"/>
              <a:gd name="T11" fmla="*/ 2147483646 h 212"/>
              <a:gd name="T12" fmla="*/ 2147483646 w 123"/>
              <a:gd name="T13" fmla="*/ 2147483646 h 212"/>
              <a:gd name="T14" fmla="*/ 2147483646 w 123"/>
              <a:gd name="T15" fmla="*/ 2147483646 h 212"/>
              <a:gd name="T16" fmla="*/ 2147483646 w 123"/>
              <a:gd name="T17" fmla="*/ 2147483646 h 212"/>
              <a:gd name="T18" fmla="*/ 2147483646 w 123"/>
              <a:gd name="T19" fmla="*/ 2147483646 h 212"/>
              <a:gd name="T20" fmla="*/ 2147483646 w 123"/>
              <a:gd name="T21" fmla="*/ 2147483646 h 212"/>
              <a:gd name="T22" fmla="*/ 2147483646 w 123"/>
              <a:gd name="T23" fmla="*/ 2147483646 h 212"/>
              <a:gd name="T24" fmla="*/ 2147483646 w 123"/>
              <a:gd name="T25" fmla="*/ 2147483646 h 212"/>
              <a:gd name="T26" fmla="*/ 2147483646 w 123"/>
              <a:gd name="T27" fmla="*/ 2147483646 h 212"/>
              <a:gd name="T28" fmla="*/ 2147483646 w 123"/>
              <a:gd name="T29" fmla="*/ 2147483646 h 212"/>
              <a:gd name="T30" fmla="*/ 2147483646 w 123"/>
              <a:gd name="T31" fmla="*/ 2147483646 h 212"/>
              <a:gd name="T32" fmla="*/ 2147483646 w 123"/>
              <a:gd name="T33" fmla="*/ 2147483646 h 212"/>
              <a:gd name="T34" fmla="*/ 2147483646 w 123"/>
              <a:gd name="T35" fmla="*/ 2147483646 h 212"/>
              <a:gd name="T36" fmla="*/ 2147483646 w 123"/>
              <a:gd name="T37" fmla="*/ 2147483646 h 212"/>
              <a:gd name="T38" fmla="*/ 2147483646 w 123"/>
              <a:gd name="T39" fmla="*/ 2147483646 h 212"/>
              <a:gd name="T40" fmla="*/ 2147483646 w 123"/>
              <a:gd name="T41" fmla="*/ 2147483646 h 212"/>
              <a:gd name="T42" fmla="*/ 2147483646 w 123"/>
              <a:gd name="T43" fmla="*/ 2147483646 h 212"/>
              <a:gd name="T44" fmla="*/ 2147483646 w 123"/>
              <a:gd name="T45" fmla="*/ 2147483646 h 212"/>
              <a:gd name="T46" fmla="*/ 2147483646 w 123"/>
              <a:gd name="T47" fmla="*/ 2147483646 h 212"/>
              <a:gd name="T48" fmla="*/ 2147483646 w 123"/>
              <a:gd name="T49" fmla="*/ 2147483646 h 212"/>
              <a:gd name="T50" fmla="*/ 2147483646 w 123"/>
              <a:gd name="T51" fmla="*/ 2147483646 h 212"/>
              <a:gd name="T52" fmla="*/ 2147483646 w 123"/>
              <a:gd name="T53" fmla="*/ 2147483646 h 212"/>
              <a:gd name="T54" fmla="*/ 2147483646 w 123"/>
              <a:gd name="T55" fmla="*/ 2147483646 h 212"/>
              <a:gd name="T56" fmla="*/ 2147483646 w 123"/>
              <a:gd name="T57" fmla="*/ 2147483646 h 212"/>
              <a:gd name="T58" fmla="*/ 2147483646 w 123"/>
              <a:gd name="T59" fmla="*/ 2147483646 h 212"/>
              <a:gd name="T60" fmla="*/ 2147483646 w 123"/>
              <a:gd name="T61" fmla="*/ 2147483646 h 212"/>
              <a:gd name="T62" fmla="*/ 2147483646 w 123"/>
              <a:gd name="T63" fmla="*/ 2147483646 h 212"/>
              <a:gd name="T64" fmla="*/ 2147483646 w 123"/>
              <a:gd name="T65" fmla="*/ 2147483646 h 212"/>
              <a:gd name="T66" fmla="*/ 2147483646 w 123"/>
              <a:gd name="T67" fmla="*/ 2147483646 h 212"/>
              <a:gd name="T68" fmla="*/ 2147483646 w 123"/>
              <a:gd name="T69" fmla="*/ 2147483646 h 212"/>
              <a:gd name="T70" fmla="*/ 2147483646 w 123"/>
              <a:gd name="T71" fmla="*/ 2147483646 h 212"/>
              <a:gd name="T72" fmla="*/ 2147483646 w 123"/>
              <a:gd name="T73" fmla="*/ 2147483646 h 212"/>
              <a:gd name="T74" fmla="*/ 2147483646 w 123"/>
              <a:gd name="T75" fmla="*/ 2147483646 h 212"/>
              <a:gd name="T76" fmla="*/ 2147483646 w 123"/>
              <a:gd name="T77" fmla="*/ 2147483646 h 212"/>
              <a:gd name="T78" fmla="*/ 2147483646 w 123"/>
              <a:gd name="T79" fmla="*/ 2147483646 h 212"/>
              <a:gd name="T80" fmla="*/ 2147483646 w 123"/>
              <a:gd name="T81" fmla="*/ 2147483646 h 212"/>
              <a:gd name="T82" fmla="*/ 2147483646 w 123"/>
              <a:gd name="T83" fmla="*/ 2147483646 h 212"/>
              <a:gd name="T84" fmla="*/ 2147483646 w 123"/>
              <a:gd name="T85" fmla="*/ 2147483646 h 212"/>
              <a:gd name="T86" fmla="*/ 2147483646 w 123"/>
              <a:gd name="T87" fmla="*/ 2147483646 h 212"/>
              <a:gd name="T88" fmla="*/ 2147483646 w 123"/>
              <a:gd name="T89" fmla="*/ 2147483646 h 212"/>
              <a:gd name="T90" fmla="*/ 2147483646 w 123"/>
              <a:gd name="T91" fmla="*/ 2147483646 h 212"/>
              <a:gd name="T92" fmla="*/ 2147483646 w 123"/>
              <a:gd name="T93" fmla="*/ 2147483646 h 212"/>
              <a:gd name="T94" fmla="*/ 2147483646 w 123"/>
              <a:gd name="T95" fmla="*/ 2147483646 h 212"/>
              <a:gd name="T96" fmla="*/ 2147483646 w 123"/>
              <a:gd name="T97" fmla="*/ 0 h 212"/>
              <a:gd name="T98" fmla="*/ 2147483646 w 123"/>
              <a:gd name="T99" fmla="*/ 2147483646 h 212"/>
              <a:gd name="T100" fmla="*/ 2147483646 w 123"/>
              <a:gd name="T101" fmla="*/ 2147483646 h 212"/>
              <a:gd name="T102" fmla="*/ 0 w 123"/>
              <a:gd name="T103" fmla="*/ 2147483646 h 212"/>
              <a:gd name="T104" fmla="*/ 2147483646 w 123"/>
              <a:gd name="T105" fmla="*/ 2147483646 h 212"/>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23"/>
              <a:gd name="T160" fmla="*/ 0 h 212"/>
              <a:gd name="T161" fmla="*/ 123 w 123"/>
              <a:gd name="T162" fmla="*/ 212 h 212"/>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23" h="212">
                <a:moveTo>
                  <a:pt x="3" y="38"/>
                </a:moveTo>
                <a:lnTo>
                  <a:pt x="4" y="43"/>
                </a:lnTo>
                <a:lnTo>
                  <a:pt x="1" y="59"/>
                </a:lnTo>
                <a:lnTo>
                  <a:pt x="3" y="64"/>
                </a:lnTo>
                <a:lnTo>
                  <a:pt x="13" y="86"/>
                </a:lnTo>
                <a:lnTo>
                  <a:pt x="14" y="85"/>
                </a:lnTo>
                <a:lnTo>
                  <a:pt x="14" y="81"/>
                </a:lnTo>
                <a:lnTo>
                  <a:pt x="16" y="80"/>
                </a:lnTo>
                <a:lnTo>
                  <a:pt x="18" y="81"/>
                </a:lnTo>
                <a:lnTo>
                  <a:pt x="15" y="84"/>
                </a:lnTo>
                <a:lnTo>
                  <a:pt x="16" y="85"/>
                </a:lnTo>
                <a:lnTo>
                  <a:pt x="18" y="95"/>
                </a:lnTo>
                <a:lnTo>
                  <a:pt x="17" y="95"/>
                </a:lnTo>
                <a:lnTo>
                  <a:pt x="13" y="91"/>
                </a:lnTo>
                <a:lnTo>
                  <a:pt x="14" y="87"/>
                </a:lnTo>
                <a:lnTo>
                  <a:pt x="13" y="87"/>
                </a:lnTo>
                <a:lnTo>
                  <a:pt x="11" y="91"/>
                </a:lnTo>
                <a:lnTo>
                  <a:pt x="11" y="100"/>
                </a:lnTo>
                <a:lnTo>
                  <a:pt x="13" y="104"/>
                </a:lnTo>
                <a:lnTo>
                  <a:pt x="18" y="107"/>
                </a:lnTo>
                <a:lnTo>
                  <a:pt x="17" y="112"/>
                </a:lnTo>
                <a:lnTo>
                  <a:pt x="14" y="112"/>
                </a:lnTo>
                <a:lnTo>
                  <a:pt x="13" y="118"/>
                </a:lnTo>
                <a:lnTo>
                  <a:pt x="19" y="130"/>
                </a:lnTo>
                <a:lnTo>
                  <a:pt x="24" y="138"/>
                </a:lnTo>
                <a:lnTo>
                  <a:pt x="23" y="143"/>
                </a:lnTo>
                <a:lnTo>
                  <a:pt x="26" y="146"/>
                </a:lnTo>
                <a:lnTo>
                  <a:pt x="25" y="149"/>
                </a:lnTo>
                <a:lnTo>
                  <a:pt x="23" y="156"/>
                </a:lnTo>
                <a:lnTo>
                  <a:pt x="26" y="159"/>
                </a:lnTo>
                <a:lnTo>
                  <a:pt x="41" y="164"/>
                </a:lnTo>
                <a:lnTo>
                  <a:pt x="47" y="172"/>
                </a:lnTo>
                <a:lnTo>
                  <a:pt x="54" y="175"/>
                </a:lnTo>
                <a:lnTo>
                  <a:pt x="54" y="180"/>
                </a:lnTo>
                <a:lnTo>
                  <a:pt x="59" y="181"/>
                </a:lnTo>
                <a:lnTo>
                  <a:pt x="65" y="190"/>
                </a:lnTo>
                <a:lnTo>
                  <a:pt x="69" y="197"/>
                </a:lnTo>
                <a:lnTo>
                  <a:pt x="69" y="209"/>
                </a:lnTo>
                <a:lnTo>
                  <a:pt x="113" y="212"/>
                </a:lnTo>
                <a:lnTo>
                  <a:pt x="110" y="207"/>
                </a:lnTo>
                <a:lnTo>
                  <a:pt x="111" y="200"/>
                </a:lnTo>
                <a:lnTo>
                  <a:pt x="118" y="189"/>
                </a:lnTo>
                <a:lnTo>
                  <a:pt x="123" y="185"/>
                </a:lnTo>
                <a:lnTo>
                  <a:pt x="120" y="181"/>
                </a:lnTo>
                <a:lnTo>
                  <a:pt x="119" y="170"/>
                </a:lnTo>
                <a:lnTo>
                  <a:pt x="60" y="82"/>
                </a:lnTo>
                <a:lnTo>
                  <a:pt x="56" y="73"/>
                </a:lnTo>
                <a:lnTo>
                  <a:pt x="70" y="16"/>
                </a:lnTo>
                <a:lnTo>
                  <a:pt x="12" y="0"/>
                </a:lnTo>
                <a:lnTo>
                  <a:pt x="10" y="3"/>
                </a:lnTo>
                <a:lnTo>
                  <a:pt x="11" y="11"/>
                </a:lnTo>
                <a:lnTo>
                  <a:pt x="0" y="28"/>
                </a:lnTo>
                <a:lnTo>
                  <a:pt x="3" y="38"/>
                </a:lnTo>
                <a:close/>
              </a:path>
            </a:pathLst>
          </a:custGeom>
          <a:solidFill>
            <a:srgbClr val="67A9CF"/>
          </a:solidFill>
          <a:ln w="15875">
            <a:solidFill>
              <a:srgbClr val="003F48"/>
            </a:solidFill>
            <a:prstDash val="solid"/>
            <a:round/>
            <a:headEnd/>
            <a:tailEnd/>
          </a:ln>
        </p:spPr>
        <p:txBody>
          <a:bodyPr/>
          <a:lstStyle/>
          <a:p>
            <a:endParaRPr lang="en-US"/>
          </a:p>
        </p:txBody>
      </p:sp>
      <p:sp>
        <p:nvSpPr>
          <p:cNvPr id="245783" name="Colorado">
            <a:extLst>
              <a:ext uri="{FF2B5EF4-FFF2-40B4-BE49-F238E27FC236}">
                <a16:creationId xmlns:a16="http://schemas.microsoft.com/office/drawing/2014/main" id="{2A00A2BF-4161-4DB4-A08D-8E9E39892DFA}"/>
              </a:ext>
              <a:ext uri="{C183D7F6-B498-43B3-948B-1728B52AA6E4}">
                <adec:decorative xmlns:adec="http://schemas.microsoft.com/office/drawing/2017/decorative" val="1"/>
              </a:ext>
            </a:extLst>
          </p:cNvPr>
          <p:cNvSpPr>
            <a:spLocks noChangeAspect="1"/>
          </p:cNvSpPr>
          <p:nvPr/>
        </p:nvSpPr>
        <p:spPr bwMode="auto">
          <a:xfrm>
            <a:off x="3303588" y="2849563"/>
            <a:ext cx="893762" cy="698500"/>
          </a:xfrm>
          <a:custGeom>
            <a:avLst/>
            <a:gdLst>
              <a:gd name="T0" fmla="*/ 0 w 114"/>
              <a:gd name="T1" fmla="*/ 2147483646 h 90"/>
              <a:gd name="T2" fmla="*/ 2147483646 w 114"/>
              <a:gd name="T3" fmla="*/ 0 h 90"/>
              <a:gd name="T4" fmla="*/ 2147483646 w 114"/>
              <a:gd name="T5" fmla="*/ 2147483646 h 90"/>
              <a:gd name="T6" fmla="*/ 2147483646 w 114"/>
              <a:gd name="T7" fmla="*/ 2147483646 h 90"/>
              <a:gd name="T8" fmla="*/ 2147483646 w 114"/>
              <a:gd name="T9" fmla="*/ 2147483646 h 90"/>
              <a:gd name="T10" fmla="*/ 2147483646 w 114"/>
              <a:gd name="T11" fmla="*/ 2147483646 h 90"/>
              <a:gd name="T12" fmla="*/ 2147483646 w 114"/>
              <a:gd name="T13" fmla="*/ 2147483646 h 90"/>
              <a:gd name="T14" fmla="*/ 2147483646 w 114"/>
              <a:gd name="T15" fmla="*/ 2147483646 h 90"/>
              <a:gd name="T16" fmla="*/ 0 w 114"/>
              <a:gd name="T17" fmla="*/ 2147483646 h 9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14"/>
              <a:gd name="T28" fmla="*/ 0 h 90"/>
              <a:gd name="T29" fmla="*/ 114 w 114"/>
              <a:gd name="T30" fmla="*/ 90 h 9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14" h="90">
                <a:moveTo>
                  <a:pt x="0" y="78"/>
                </a:moveTo>
                <a:lnTo>
                  <a:pt x="11" y="0"/>
                </a:lnTo>
                <a:lnTo>
                  <a:pt x="84" y="8"/>
                </a:lnTo>
                <a:lnTo>
                  <a:pt x="114" y="11"/>
                </a:lnTo>
                <a:lnTo>
                  <a:pt x="112" y="30"/>
                </a:lnTo>
                <a:lnTo>
                  <a:pt x="108" y="90"/>
                </a:lnTo>
                <a:lnTo>
                  <a:pt x="94" y="89"/>
                </a:lnTo>
                <a:lnTo>
                  <a:pt x="47" y="84"/>
                </a:lnTo>
                <a:lnTo>
                  <a:pt x="0" y="78"/>
                </a:lnTo>
                <a:close/>
              </a:path>
            </a:pathLst>
          </a:custGeom>
          <a:solidFill>
            <a:srgbClr val="DCEDC8"/>
          </a:solidFill>
          <a:ln w="15875">
            <a:solidFill>
              <a:srgbClr val="003F48"/>
            </a:solidFill>
            <a:prstDash val="solid"/>
            <a:round/>
            <a:headEnd/>
            <a:tailEnd/>
          </a:ln>
        </p:spPr>
        <p:txBody>
          <a:bodyPr/>
          <a:lstStyle/>
          <a:p>
            <a:endParaRPr lang="en-US"/>
          </a:p>
        </p:txBody>
      </p:sp>
      <p:sp>
        <p:nvSpPr>
          <p:cNvPr id="245784" name="Connecticut">
            <a:extLst>
              <a:ext uri="{FF2B5EF4-FFF2-40B4-BE49-F238E27FC236}">
                <a16:creationId xmlns:a16="http://schemas.microsoft.com/office/drawing/2014/main" id="{EC95FCE1-7B91-45D1-9CE4-91F6A238D2EB}"/>
              </a:ext>
              <a:ext uri="{C183D7F6-B498-43B3-948B-1728B52AA6E4}">
                <adec:decorative xmlns:adec="http://schemas.microsoft.com/office/drawing/2017/decorative" val="1"/>
              </a:ext>
            </a:extLst>
          </p:cNvPr>
          <p:cNvSpPr>
            <a:spLocks noChangeAspect="1"/>
          </p:cNvSpPr>
          <p:nvPr/>
        </p:nvSpPr>
        <p:spPr bwMode="auto">
          <a:xfrm>
            <a:off x="7439025" y="2468563"/>
            <a:ext cx="203200" cy="201612"/>
          </a:xfrm>
          <a:custGeom>
            <a:avLst/>
            <a:gdLst>
              <a:gd name="T0" fmla="*/ 0 w 26"/>
              <a:gd name="T1" fmla="*/ 2147483646 h 26"/>
              <a:gd name="T2" fmla="*/ 2147483646 w 26"/>
              <a:gd name="T3" fmla="*/ 2147483646 h 26"/>
              <a:gd name="T4" fmla="*/ 2147483646 w 26"/>
              <a:gd name="T5" fmla="*/ 2147483646 h 26"/>
              <a:gd name="T6" fmla="*/ 2147483646 w 26"/>
              <a:gd name="T7" fmla="*/ 2147483646 h 26"/>
              <a:gd name="T8" fmla="*/ 2147483646 w 26"/>
              <a:gd name="T9" fmla="*/ 2147483646 h 26"/>
              <a:gd name="T10" fmla="*/ 2147483646 w 26"/>
              <a:gd name="T11" fmla="*/ 2147483646 h 26"/>
              <a:gd name="T12" fmla="*/ 2147483646 w 26"/>
              <a:gd name="T13" fmla="*/ 2147483646 h 26"/>
              <a:gd name="T14" fmla="*/ 2147483646 w 26"/>
              <a:gd name="T15" fmla="*/ 2147483646 h 26"/>
              <a:gd name="T16" fmla="*/ 2147483646 w 26"/>
              <a:gd name="T17" fmla="*/ 2147483646 h 26"/>
              <a:gd name="T18" fmla="*/ 2147483646 w 26"/>
              <a:gd name="T19" fmla="*/ 2147483646 h 26"/>
              <a:gd name="T20" fmla="*/ 2147483646 w 26"/>
              <a:gd name="T21" fmla="*/ 2147483646 h 26"/>
              <a:gd name="T22" fmla="*/ 2147483646 w 26"/>
              <a:gd name="T23" fmla="*/ 2147483646 h 26"/>
              <a:gd name="T24" fmla="*/ 2147483646 w 26"/>
              <a:gd name="T25" fmla="*/ 2147483646 h 26"/>
              <a:gd name="T26" fmla="*/ 2147483646 w 26"/>
              <a:gd name="T27" fmla="*/ 2147483646 h 26"/>
              <a:gd name="T28" fmla="*/ 2147483646 w 26"/>
              <a:gd name="T29" fmla="*/ 2147483646 h 26"/>
              <a:gd name="T30" fmla="*/ 2147483646 w 26"/>
              <a:gd name="T31" fmla="*/ 0 h 26"/>
              <a:gd name="T32" fmla="*/ 0 w 26"/>
              <a:gd name="T33" fmla="*/ 2147483646 h 2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6"/>
              <a:gd name="T52" fmla="*/ 0 h 26"/>
              <a:gd name="T53" fmla="*/ 26 w 26"/>
              <a:gd name="T54" fmla="*/ 26 h 2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6" h="26">
                <a:moveTo>
                  <a:pt x="0" y="5"/>
                </a:moveTo>
                <a:lnTo>
                  <a:pt x="2" y="19"/>
                </a:lnTo>
                <a:lnTo>
                  <a:pt x="2" y="26"/>
                </a:lnTo>
                <a:lnTo>
                  <a:pt x="4" y="25"/>
                </a:lnTo>
                <a:lnTo>
                  <a:pt x="5" y="23"/>
                </a:lnTo>
                <a:lnTo>
                  <a:pt x="9" y="21"/>
                </a:lnTo>
                <a:lnTo>
                  <a:pt x="11" y="18"/>
                </a:lnTo>
                <a:lnTo>
                  <a:pt x="12" y="19"/>
                </a:lnTo>
                <a:lnTo>
                  <a:pt x="15" y="17"/>
                </a:lnTo>
                <a:lnTo>
                  <a:pt x="19" y="17"/>
                </a:lnTo>
                <a:lnTo>
                  <a:pt x="19" y="15"/>
                </a:lnTo>
                <a:lnTo>
                  <a:pt x="21" y="16"/>
                </a:lnTo>
                <a:lnTo>
                  <a:pt x="22" y="15"/>
                </a:lnTo>
                <a:lnTo>
                  <a:pt x="24" y="15"/>
                </a:lnTo>
                <a:lnTo>
                  <a:pt x="26" y="13"/>
                </a:lnTo>
                <a:lnTo>
                  <a:pt x="24" y="0"/>
                </a:lnTo>
                <a:lnTo>
                  <a:pt x="0" y="5"/>
                </a:lnTo>
                <a:close/>
              </a:path>
            </a:pathLst>
          </a:custGeom>
          <a:solidFill>
            <a:srgbClr val="DCEDC8"/>
          </a:solidFill>
          <a:ln w="15875">
            <a:solidFill>
              <a:srgbClr val="003F48"/>
            </a:solidFill>
            <a:prstDash val="solid"/>
            <a:round/>
            <a:headEnd/>
            <a:tailEnd/>
          </a:ln>
        </p:spPr>
        <p:txBody>
          <a:bodyPr/>
          <a:lstStyle/>
          <a:p>
            <a:endParaRPr lang="en-US"/>
          </a:p>
        </p:txBody>
      </p:sp>
      <p:sp>
        <p:nvSpPr>
          <p:cNvPr id="245785" name="Delaware">
            <a:extLst>
              <a:ext uri="{FF2B5EF4-FFF2-40B4-BE49-F238E27FC236}">
                <a16:creationId xmlns:a16="http://schemas.microsoft.com/office/drawing/2014/main" id="{9126AD1D-E50B-4CD7-BA52-81AD3047172C}"/>
              </a:ext>
              <a:ext uri="{C183D7F6-B498-43B3-948B-1728B52AA6E4}">
                <adec:decorative xmlns:adec="http://schemas.microsoft.com/office/drawing/2017/decorative" val="1"/>
              </a:ext>
            </a:extLst>
          </p:cNvPr>
          <p:cNvSpPr>
            <a:spLocks noChangeAspect="1"/>
          </p:cNvSpPr>
          <p:nvPr/>
        </p:nvSpPr>
        <p:spPr bwMode="auto">
          <a:xfrm>
            <a:off x="7256463" y="2895600"/>
            <a:ext cx="127000" cy="211138"/>
          </a:xfrm>
          <a:custGeom>
            <a:avLst/>
            <a:gdLst>
              <a:gd name="T0" fmla="*/ 0 w 16"/>
              <a:gd name="T1" fmla="*/ 2147483646 h 27"/>
              <a:gd name="T2" fmla="*/ 2147483646 w 16"/>
              <a:gd name="T3" fmla="*/ 0 h 27"/>
              <a:gd name="T4" fmla="*/ 2147483646 w 16"/>
              <a:gd name="T5" fmla="*/ 0 h 27"/>
              <a:gd name="T6" fmla="*/ 2147483646 w 16"/>
              <a:gd name="T7" fmla="*/ 2147483646 h 27"/>
              <a:gd name="T8" fmla="*/ 2147483646 w 16"/>
              <a:gd name="T9" fmla="*/ 2147483646 h 27"/>
              <a:gd name="T10" fmla="*/ 2147483646 w 16"/>
              <a:gd name="T11" fmla="*/ 2147483646 h 27"/>
              <a:gd name="T12" fmla="*/ 2147483646 w 16"/>
              <a:gd name="T13" fmla="*/ 2147483646 h 27"/>
              <a:gd name="T14" fmla="*/ 2147483646 w 16"/>
              <a:gd name="T15" fmla="*/ 2147483646 h 27"/>
              <a:gd name="T16" fmla="*/ 2147483646 w 16"/>
              <a:gd name="T17" fmla="*/ 2147483646 h 27"/>
              <a:gd name="T18" fmla="*/ 2147483646 w 16"/>
              <a:gd name="T19" fmla="*/ 2147483646 h 27"/>
              <a:gd name="T20" fmla="*/ 2147483646 w 16"/>
              <a:gd name="T21" fmla="*/ 2147483646 h 27"/>
              <a:gd name="T22" fmla="*/ 2147483646 w 16"/>
              <a:gd name="T23" fmla="*/ 2147483646 h 27"/>
              <a:gd name="T24" fmla="*/ 2147483646 w 16"/>
              <a:gd name="T25" fmla="*/ 2147483646 h 27"/>
              <a:gd name="T26" fmla="*/ 2147483646 w 16"/>
              <a:gd name="T27" fmla="*/ 2147483646 h 27"/>
              <a:gd name="T28" fmla="*/ 2147483646 w 16"/>
              <a:gd name="T29" fmla="*/ 2147483646 h 27"/>
              <a:gd name="T30" fmla="*/ 2147483646 w 16"/>
              <a:gd name="T31" fmla="*/ 2147483646 h 27"/>
              <a:gd name="T32" fmla="*/ 2147483646 w 16"/>
              <a:gd name="T33" fmla="*/ 2147483646 h 27"/>
              <a:gd name="T34" fmla="*/ 2147483646 w 16"/>
              <a:gd name="T35" fmla="*/ 2147483646 h 27"/>
              <a:gd name="T36" fmla="*/ 2147483646 w 16"/>
              <a:gd name="T37" fmla="*/ 2147483646 h 27"/>
              <a:gd name="T38" fmla="*/ 0 w 16"/>
              <a:gd name="T39" fmla="*/ 2147483646 h 27"/>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16"/>
              <a:gd name="T61" fmla="*/ 0 h 27"/>
              <a:gd name="T62" fmla="*/ 16 w 16"/>
              <a:gd name="T63" fmla="*/ 27 h 27"/>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16" h="27">
                <a:moveTo>
                  <a:pt x="0" y="3"/>
                </a:moveTo>
                <a:lnTo>
                  <a:pt x="2" y="0"/>
                </a:lnTo>
                <a:lnTo>
                  <a:pt x="5" y="0"/>
                </a:lnTo>
                <a:lnTo>
                  <a:pt x="4" y="3"/>
                </a:lnTo>
                <a:lnTo>
                  <a:pt x="3" y="4"/>
                </a:lnTo>
                <a:lnTo>
                  <a:pt x="4" y="7"/>
                </a:lnTo>
                <a:lnTo>
                  <a:pt x="5" y="9"/>
                </a:lnTo>
                <a:lnTo>
                  <a:pt x="7" y="11"/>
                </a:lnTo>
                <a:lnTo>
                  <a:pt x="8" y="14"/>
                </a:lnTo>
                <a:lnTo>
                  <a:pt x="10" y="17"/>
                </a:lnTo>
                <a:lnTo>
                  <a:pt x="12" y="18"/>
                </a:lnTo>
                <a:lnTo>
                  <a:pt x="14" y="19"/>
                </a:lnTo>
                <a:lnTo>
                  <a:pt x="15" y="21"/>
                </a:lnTo>
                <a:lnTo>
                  <a:pt x="13" y="23"/>
                </a:lnTo>
                <a:lnTo>
                  <a:pt x="15" y="23"/>
                </a:lnTo>
                <a:lnTo>
                  <a:pt x="16" y="25"/>
                </a:lnTo>
                <a:lnTo>
                  <a:pt x="12" y="26"/>
                </a:lnTo>
                <a:lnTo>
                  <a:pt x="6" y="27"/>
                </a:lnTo>
                <a:lnTo>
                  <a:pt x="6" y="25"/>
                </a:lnTo>
                <a:lnTo>
                  <a:pt x="0" y="3"/>
                </a:lnTo>
                <a:close/>
              </a:path>
            </a:pathLst>
          </a:custGeom>
          <a:solidFill>
            <a:srgbClr val="02818A"/>
          </a:solidFill>
          <a:ln w="15875">
            <a:solidFill>
              <a:srgbClr val="003F48"/>
            </a:solidFill>
            <a:prstDash val="solid"/>
            <a:round/>
            <a:headEnd/>
            <a:tailEnd/>
          </a:ln>
        </p:spPr>
        <p:txBody>
          <a:bodyPr/>
          <a:lstStyle/>
          <a:p>
            <a:endParaRPr lang="en-US"/>
          </a:p>
        </p:txBody>
      </p:sp>
      <p:sp>
        <p:nvSpPr>
          <p:cNvPr id="245786" name="Freeform 27">
            <a:extLst>
              <a:ext uri="{FF2B5EF4-FFF2-40B4-BE49-F238E27FC236}">
                <a16:creationId xmlns:a16="http://schemas.microsoft.com/office/drawing/2014/main" id="{48E47E7A-A2BA-4AA3-B9BB-288A791F250F}"/>
              </a:ext>
              <a:ext uri="{C183D7F6-B498-43B3-948B-1728B52AA6E4}">
                <adec:decorative xmlns:adec="http://schemas.microsoft.com/office/drawing/2017/decorative" val="1"/>
              </a:ext>
            </a:extLst>
          </p:cNvPr>
          <p:cNvSpPr>
            <a:spLocks noChangeAspect="1"/>
          </p:cNvSpPr>
          <p:nvPr/>
        </p:nvSpPr>
        <p:spPr bwMode="auto">
          <a:xfrm>
            <a:off x="7123113" y="3060700"/>
            <a:ext cx="23812" cy="20638"/>
          </a:xfrm>
          <a:custGeom>
            <a:avLst/>
            <a:gdLst>
              <a:gd name="T0" fmla="*/ 0 w 3"/>
              <a:gd name="T1" fmla="*/ 2147483646 h 3"/>
              <a:gd name="T2" fmla="*/ 2147483646 w 3"/>
              <a:gd name="T3" fmla="*/ 0 h 3"/>
              <a:gd name="T4" fmla="*/ 2147483646 w 3"/>
              <a:gd name="T5" fmla="*/ 2147483646 h 3"/>
              <a:gd name="T6" fmla="*/ 2147483646 w 3"/>
              <a:gd name="T7" fmla="*/ 2147483646 h 3"/>
              <a:gd name="T8" fmla="*/ 0 w 3"/>
              <a:gd name="T9" fmla="*/ 2147483646 h 3"/>
              <a:gd name="T10" fmla="*/ 0 60000 65536"/>
              <a:gd name="T11" fmla="*/ 0 60000 65536"/>
              <a:gd name="T12" fmla="*/ 0 60000 65536"/>
              <a:gd name="T13" fmla="*/ 0 60000 65536"/>
              <a:gd name="T14" fmla="*/ 0 60000 65536"/>
              <a:gd name="T15" fmla="*/ 0 w 3"/>
              <a:gd name="T16" fmla="*/ 0 h 3"/>
              <a:gd name="T17" fmla="*/ 3 w 3"/>
              <a:gd name="T18" fmla="*/ 3 h 3"/>
            </a:gdLst>
            <a:ahLst/>
            <a:cxnLst>
              <a:cxn ang="T10">
                <a:pos x="T0" y="T1"/>
              </a:cxn>
              <a:cxn ang="T11">
                <a:pos x="T2" y="T3"/>
              </a:cxn>
              <a:cxn ang="T12">
                <a:pos x="T4" y="T5"/>
              </a:cxn>
              <a:cxn ang="T13">
                <a:pos x="T6" y="T7"/>
              </a:cxn>
              <a:cxn ang="T14">
                <a:pos x="T8" y="T9"/>
              </a:cxn>
            </a:cxnLst>
            <a:rect l="T15" t="T16" r="T17" b="T18"/>
            <a:pathLst>
              <a:path w="3" h="3">
                <a:moveTo>
                  <a:pt x="0" y="1"/>
                </a:moveTo>
                <a:lnTo>
                  <a:pt x="2" y="0"/>
                </a:lnTo>
                <a:lnTo>
                  <a:pt x="3" y="2"/>
                </a:lnTo>
                <a:lnTo>
                  <a:pt x="2" y="3"/>
                </a:lnTo>
                <a:lnTo>
                  <a:pt x="0" y="1"/>
                </a:lnTo>
                <a:close/>
              </a:path>
            </a:pathLst>
          </a:custGeom>
          <a:noFill/>
          <a:ln w="15875">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45787" name="Georgia">
            <a:extLst>
              <a:ext uri="{FF2B5EF4-FFF2-40B4-BE49-F238E27FC236}">
                <a16:creationId xmlns:a16="http://schemas.microsoft.com/office/drawing/2014/main" id="{04021724-5E47-4915-9068-015211D66857}"/>
              </a:ext>
              <a:ext uri="{C183D7F6-B498-43B3-948B-1728B52AA6E4}">
                <adec:decorative xmlns:adec="http://schemas.microsoft.com/office/drawing/2017/decorative" val="1"/>
              </a:ext>
            </a:extLst>
          </p:cNvPr>
          <p:cNvSpPr>
            <a:spLocks noChangeAspect="1"/>
          </p:cNvSpPr>
          <p:nvPr/>
        </p:nvSpPr>
        <p:spPr bwMode="auto">
          <a:xfrm>
            <a:off x="6191250" y="3783013"/>
            <a:ext cx="665163" cy="684212"/>
          </a:xfrm>
          <a:custGeom>
            <a:avLst/>
            <a:gdLst>
              <a:gd name="T0" fmla="*/ 0 w 85"/>
              <a:gd name="T1" fmla="*/ 2147483646 h 88"/>
              <a:gd name="T2" fmla="*/ 2147483646 w 85"/>
              <a:gd name="T3" fmla="*/ 2147483646 h 88"/>
              <a:gd name="T4" fmla="*/ 2147483646 w 85"/>
              <a:gd name="T5" fmla="*/ 2147483646 h 88"/>
              <a:gd name="T6" fmla="*/ 2147483646 w 85"/>
              <a:gd name="T7" fmla="*/ 2147483646 h 88"/>
              <a:gd name="T8" fmla="*/ 2147483646 w 85"/>
              <a:gd name="T9" fmla="*/ 2147483646 h 88"/>
              <a:gd name="T10" fmla="*/ 2147483646 w 85"/>
              <a:gd name="T11" fmla="*/ 2147483646 h 88"/>
              <a:gd name="T12" fmla="*/ 2147483646 w 85"/>
              <a:gd name="T13" fmla="*/ 2147483646 h 88"/>
              <a:gd name="T14" fmla="*/ 2147483646 w 85"/>
              <a:gd name="T15" fmla="*/ 2147483646 h 88"/>
              <a:gd name="T16" fmla="*/ 2147483646 w 85"/>
              <a:gd name="T17" fmla="*/ 2147483646 h 88"/>
              <a:gd name="T18" fmla="*/ 2147483646 w 85"/>
              <a:gd name="T19" fmla="*/ 2147483646 h 88"/>
              <a:gd name="T20" fmla="*/ 2147483646 w 85"/>
              <a:gd name="T21" fmla="*/ 2147483646 h 88"/>
              <a:gd name="T22" fmla="*/ 2147483646 w 85"/>
              <a:gd name="T23" fmla="*/ 2147483646 h 88"/>
              <a:gd name="T24" fmla="*/ 2147483646 w 85"/>
              <a:gd name="T25" fmla="*/ 2147483646 h 88"/>
              <a:gd name="T26" fmla="*/ 2147483646 w 85"/>
              <a:gd name="T27" fmla="*/ 2147483646 h 88"/>
              <a:gd name="T28" fmla="*/ 2147483646 w 85"/>
              <a:gd name="T29" fmla="*/ 2147483646 h 88"/>
              <a:gd name="T30" fmla="*/ 2147483646 w 85"/>
              <a:gd name="T31" fmla="*/ 2147483646 h 88"/>
              <a:gd name="T32" fmla="*/ 2147483646 w 85"/>
              <a:gd name="T33" fmla="*/ 2147483646 h 88"/>
              <a:gd name="T34" fmla="*/ 2147483646 w 85"/>
              <a:gd name="T35" fmla="*/ 2147483646 h 88"/>
              <a:gd name="T36" fmla="*/ 2147483646 w 85"/>
              <a:gd name="T37" fmla="*/ 2147483646 h 88"/>
              <a:gd name="T38" fmla="*/ 2147483646 w 85"/>
              <a:gd name="T39" fmla="*/ 2147483646 h 88"/>
              <a:gd name="T40" fmla="*/ 2147483646 w 85"/>
              <a:gd name="T41" fmla="*/ 2147483646 h 88"/>
              <a:gd name="T42" fmla="*/ 2147483646 w 85"/>
              <a:gd name="T43" fmla="*/ 2147483646 h 88"/>
              <a:gd name="T44" fmla="*/ 2147483646 w 85"/>
              <a:gd name="T45" fmla="*/ 2147483646 h 88"/>
              <a:gd name="T46" fmla="*/ 2147483646 w 85"/>
              <a:gd name="T47" fmla="*/ 2147483646 h 88"/>
              <a:gd name="T48" fmla="*/ 2147483646 w 85"/>
              <a:gd name="T49" fmla="*/ 2147483646 h 88"/>
              <a:gd name="T50" fmla="*/ 2147483646 w 85"/>
              <a:gd name="T51" fmla="*/ 2147483646 h 88"/>
              <a:gd name="T52" fmla="*/ 2147483646 w 85"/>
              <a:gd name="T53" fmla="*/ 2147483646 h 88"/>
              <a:gd name="T54" fmla="*/ 2147483646 w 85"/>
              <a:gd name="T55" fmla="*/ 2147483646 h 88"/>
              <a:gd name="T56" fmla="*/ 2147483646 w 85"/>
              <a:gd name="T57" fmla="*/ 2147483646 h 88"/>
              <a:gd name="T58" fmla="*/ 2147483646 w 85"/>
              <a:gd name="T59" fmla="*/ 2147483646 h 88"/>
              <a:gd name="T60" fmla="*/ 2147483646 w 85"/>
              <a:gd name="T61" fmla="*/ 2147483646 h 88"/>
              <a:gd name="T62" fmla="*/ 2147483646 w 85"/>
              <a:gd name="T63" fmla="*/ 2147483646 h 88"/>
              <a:gd name="T64" fmla="*/ 2147483646 w 85"/>
              <a:gd name="T65" fmla="*/ 2147483646 h 88"/>
              <a:gd name="T66" fmla="*/ 2147483646 w 85"/>
              <a:gd name="T67" fmla="*/ 2147483646 h 88"/>
              <a:gd name="T68" fmla="*/ 2147483646 w 85"/>
              <a:gd name="T69" fmla="*/ 2147483646 h 88"/>
              <a:gd name="T70" fmla="*/ 2147483646 w 85"/>
              <a:gd name="T71" fmla="*/ 2147483646 h 88"/>
              <a:gd name="T72" fmla="*/ 2147483646 w 85"/>
              <a:gd name="T73" fmla="*/ 2147483646 h 88"/>
              <a:gd name="T74" fmla="*/ 2147483646 w 85"/>
              <a:gd name="T75" fmla="*/ 2147483646 h 88"/>
              <a:gd name="T76" fmla="*/ 2147483646 w 85"/>
              <a:gd name="T77" fmla="*/ 2147483646 h 88"/>
              <a:gd name="T78" fmla="*/ 2147483646 w 85"/>
              <a:gd name="T79" fmla="*/ 2147483646 h 88"/>
              <a:gd name="T80" fmla="*/ 2147483646 w 85"/>
              <a:gd name="T81" fmla="*/ 0 h 88"/>
              <a:gd name="T82" fmla="*/ 2147483646 w 85"/>
              <a:gd name="T83" fmla="*/ 2147483646 h 88"/>
              <a:gd name="T84" fmla="*/ 0 w 85"/>
              <a:gd name="T85" fmla="*/ 2147483646 h 88"/>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85"/>
              <a:gd name="T130" fmla="*/ 0 h 88"/>
              <a:gd name="T131" fmla="*/ 85 w 85"/>
              <a:gd name="T132" fmla="*/ 88 h 88"/>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85" h="88">
                <a:moveTo>
                  <a:pt x="0" y="5"/>
                </a:moveTo>
                <a:lnTo>
                  <a:pt x="11" y="46"/>
                </a:lnTo>
                <a:lnTo>
                  <a:pt x="16" y="52"/>
                </a:lnTo>
                <a:lnTo>
                  <a:pt x="17" y="58"/>
                </a:lnTo>
                <a:lnTo>
                  <a:pt x="15" y="61"/>
                </a:lnTo>
                <a:lnTo>
                  <a:pt x="15" y="66"/>
                </a:lnTo>
                <a:lnTo>
                  <a:pt x="18" y="82"/>
                </a:lnTo>
                <a:lnTo>
                  <a:pt x="21" y="87"/>
                </a:lnTo>
                <a:lnTo>
                  <a:pt x="66" y="84"/>
                </a:lnTo>
                <a:lnTo>
                  <a:pt x="67" y="88"/>
                </a:lnTo>
                <a:lnTo>
                  <a:pt x="70" y="88"/>
                </a:lnTo>
                <a:lnTo>
                  <a:pt x="68" y="81"/>
                </a:lnTo>
                <a:lnTo>
                  <a:pt x="70" y="79"/>
                </a:lnTo>
                <a:lnTo>
                  <a:pt x="77" y="80"/>
                </a:lnTo>
                <a:lnTo>
                  <a:pt x="78" y="75"/>
                </a:lnTo>
                <a:lnTo>
                  <a:pt x="77" y="74"/>
                </a:lnTo>
                <a:lnTo>
                  <a:pt x="78" y="73"/>
                </a:lnTo>
                <a:lnTo>
                  <a:pt x="76" y="72"/>
                </a:lnTo>
                <a:lnTo>
                  <a:pt x="77" y="70"/>
                </a:lnTo>
                <a:lnTo>
                  <a:pt x="77" y="68"/>
                </a:lnTo>
                <a:lnTo>
                  <a:pt x="80" y="66"/>
                </a:lnTo>
                <a:lnTo>
                  <a:pt x="79" y="63"/>
                </a:lnTo>
                <a:lnTo>
                  <a:pt x="80" y="63"/>
                </a:lnTo>
                <a:lnTo>
                  <a:pt x="81" y="60"/>
                </a:lnTo>
                <a:lnTo>
                  <a:pt x="80" y="59"/>
                </a:lnTo>
                <a:lnTo>
                  <a:pt x="82" y="58"/>
                </a:lnTo>
                <a:lnTo>
                  <a:pt x="81" y="56"/>
                </a:lnTo>
                <a:lnTo>
                  <a:pt x="83" y="56"/>
                </a:lnTo>
                <a:lnTo>
                  <a:pt x="85" y="53"/>
                </a:lnTo>
                <a:lnTo>
                  <a:pt x="84" y="52"/>
                </a:lnTo>
                <a:lnTo>
                  <a:pt x="81" y="52"/>
                </a:lnTo>
                <a:lnTo>
                  <a:pt x="79" y="49"/>
                </a:lnTo>
                <a:lnTo>
                  <a:pt x="76" y="43"/>
                </a:lnTo>
                <a:lnTo>
                  <a:pt x="74" y="43"/>
                </a:lnTo>
                <a:lnTo>
                  <a:pt x="70" y="35"/>
                </a:lnTo>
                <a:lnTo>
                  <a:pt x="65" y="31"/>
                </a:lnTo>
                <a:lnTo>
                  <a:pt x="61" y="26"/>
                </a:lnTo>
                <a:lnTo>
                  <a:pt x="51" y="19"/>
                </a:lnTo>
                <a:lnTo>
                  <a:pt x="47" y="13"/>
                </a:lnTo>
                <a:lnTo>
                  <a:pt x="37" y="6"/>
                </a:lnTo>
                <a:lnTo>
                  <a:pt x="40" y="0"/>
                </a:lnTo>
                <a:lnTo>
                  <a:pt x="21" y="2"/>
                </a:lnTo>
                <a:lnTo>
                  <a:pt x="0" y="5"/>
                </a:lnTo>
                <a:close/>
              </a:path>
            </a:pathLst>
          </a:custGeom>
          <a:solidFill>
            <a:srgbClr val="BDC9E1"/>
          </a:solidFill>
          <a:ln w="15875">
            <a:solidFill>
              <a:srgbClr val="003F48"/>
            </a:solidFill>
            <a:prstDash val="solid"/>
            <a:round/>
            <a:headEnd/>
            <a:tailEnd/>
          </a:ln>
        </p:spPr>
        <p:txBody>
          <a:bodyPr/>
          <a:lstStyle/>
          <a:p>
            <a:endParaRPr lang="en-US"/>
          </a:p>
        </p:txBody>
      </p:sp>
      <p:sp>
        <p:nvSpPr>
          <p:cNvPr id="245788" name="Idaho">
            <a:extLst>
              <a:ext uri="{FF2B5EF4-FFF2-40B4-BE49-F238E27FC236}">
                <a16:creationId xmlns:a16="http://schemas.microsoft.com/office/drawing/2014/main" id="{D7EFD228-A2C5-4CA0-93BA-57E627CF9E4D}"/>
              </a:ext>
              <a:ext uri="{C183D7F6-B498-43B3-948B-1728B52AA6E4}">
                <adec:decorative xmlns:adec="http://schemas.microsoft.com/office/drawing/2017/decorative" val="1"/>
              </a:ext>
            </a:extLst>
          </p:cNvPr>
          <p:cNvSpPr>
            <a:spLocks noChangeAspect="1"/>
          </p:cNvSpPr>
          <p:nvPr/>
        </p:nvSpPr>
        <p:spPr bwMode="auto">
          <a:xfrm>
            <a:off x="2519363" y="1497013"/>
            <a:ext cx="728662" cy="1166812"/>
          </a:xfrm>
          <a:custGeom>
            <a:avLst/>
            <a:gdLst>
              <a:gd name="T0" fmla="*/ 0 w 93"/>
              <a:gd name="T1" fmla="*/ 2147483646 h 150"/>
              <a:gd name="T2" fmla="*/ 2147483646 w 93"/>
              <a:gd name="T3" fmla="*/ 2147483646 h 150"/>
              <a:gd name="T4" fmla="*/ 2147483646 w 93"/>
              <a:gd name="T5" fmla="*/ 2147483646 h 150"/>
              <a:gd name="T6" fmla="*/ 2147483646 w 93"/>
              <a:gd name="T7" fmla="*/ 2147483646 h 150"/>
              <a:gd name="T8" fmla="*/ 2147483646 w 93"/>
              <a:gd name="T9" fmla="*/ 2147483646 h 150"/>
              <a:gd name="T10" fmla="*/ 2147483646 w 93"/>
              <a:gd name="T11" fmla="*/ 2147483646 h 150"/>
              <a:gd name="T12" fmla="*/ 2147483646 w 93"/>
              <a:gd name="T13" fmla="*/ 2147483646 h 150"/>
              <a:gd name="T14" fmla="*/ 2147483646 w 93"/>
              <a:gd name="T15" fmla="*/ 2147483646 h 150"/>
              <a:gd name="T16" fmla="*/ 2147483646 w 93"/>
              <a:gd name="T17" fmla="*/ 2147483646 h 150"/>
              <a:gd name="T18" fmla="*/ 2147483646 w 93"/>
              <a:gd name="T19" fmla="*/ 2147483646 h 150"/>
              <a:gd name="T20" fmla="*/ 2147483646 w 93"/>
              <a:gd name="T21" fmla="*/ 2147483646 h 150"/>
              <a:gd name="T22" fmla="*/ 2147483646 w 93"/>
              <a:gd name="T23" fmla="*/ 0 h 150"/>
              <a:gd name="T24" fmla="*/ 2147483646 w 93"/>
              <a:gd name="T25" fmla="*/ 2147483646 h 150"/>
              <a:gd name="T26" fmla="*/ 2147483646 w 93"/>
              <a:gd name="T27" fmla="*/ 2147483646 h 150"/>
              <a:gd name="T28" fmla="*/ 2147483646 w 93"/>
              <a:gd name="T29" fmla="*/ 2147483646 h 150"/>
              <a:gd name="T30" fmla="*/ 2147483646 w 93"/>
              <a:gd name="T31" fmla="*/ 2147483646 h 150"/>
              <a:gd name="T32" fmla="*/ 2147483646 w 93"/>
              <a:gd name="T33" fmla="*/ 2147483646 h 150"/>
              <a:gd name="T34" fmla="*/ 2147483646 w 93"/>
              <a:gd name="T35" fmla="*/ 2147483646 h 150"/>
              <a:gd name="T36" fmla="*/ 2147483646 w 93"/>
              <a:gd name="T37" fmla="*/ 2147483646 h 150"/>
              <a:gd name="T38" fmla="*/ 2147483646 w 93"/>
              <a:gd name="T39" fmla="*/ 2147483646 h 150"/>
              <a:gd name="T40" fmla="*/ 2147483646 w 93"/>
              <a:gd name="T41" fmla="*/ 2147483646 h 150"/>
              <a:gd name="T42" fmla="*/ 2147483646 w 93"/>
              <a:gd name="T43" fmla="*/ 2147483646 h 150"/>
              <a:gd name="T44" fmla="*/ 2147483646 w 93"/>
              <a:gd name="T45" fmla="*/ 2147483646 h 150"/>
              <a:gd name="T46" fmla="*/ 2147483646 w 93"/>
              <a:gd name="T47" fmla="*/ 2147483646 h 150"/>
              <a:gd name="T48" fmla="*/ 2147483646 w 93"/>
              <a:gd name="T49" fmla="*/ 2147483646 h 150"/>
              <a:gd name="T50" fmla="*/ 2147483646 w 93"/>
              <a:gd name="T51" fmla="*/ 2147483646 h 150"/>
              <a:gd name="T52" fmla="*/ 2147483646 w 93"/>
              <a:gd name="T53" fmla="*/ 2147483646 h 150"/>
              <a:gd name="T54" fmla="*/ 2147483646 w 93"/>
              <a:gd name="T55" fmla="*/ 2147483646 h 150"/>
              <a:gd name="T56" fmla="*/ 2147483646 w 93"/>
              <a:gd name="T57" fmla="*/ 2147483646 h 150"/>
              <a:gd name="T58" fmla="*/ 2147483646 w 93"/>
              <a:gd name="T59" fmla="*/ 2147483646 h 150"/>
              <a:gd name="T60" fmla="*/ 2147483646 w 93"/>
              <a:gd name="T61" fmla="*/ 2147483646 h 150"/>
              <a:gd name="T62" fmla="*/ 2147483646 w 93"/>
              <a:gd name="T63" fmla="*/ 2147483646 h 150"/>
              <a:gd name="T64" fmla="*/ 2147483646 w 93"/>
              <a:gd name="T65" fmla="*/ 2147483646 h 150"/>
              <a:gd name="T66" fmla="*/ 2147483646 w 93"/>
              <a:gd name="T67" fmla="*/ 2147483646 h 150"/>
              <a:gd name="T68" fmla="*/ 2147483646 w 93"/>
              <a:gd name="T69" fmla="*/ 2147483646 h 150"/>
              <a:gd name="T70" fmla="*/ 2147483646 w 93"/>
              <a:gd name="T71" fmla="*/ 2147483646 h 150"/>
              <a:gd name="T72" fmla="*/ 2147483646 w 93"/>
              <a:gd name="T73" fmla="*/ 2147483646 h 150"/>
              <a:gd name="T74" fmla="*/ 2147483646 w 93"/>
              <a:gd name="T75" fmla="*/ 2147483646 h 150"/>
              <a:gd name="T76" fmla="*/ 2147483646 w 93"/>
              <a:gd name="T77" fmla="*/ 2147483646 h 150"/>
              <a:gd name="T78" fmla="*/ 2147483646 w 93"/>
              <a:gd name="T79" fmla="*/ 2147483646 h 150"/>
              <a:gd name="T80" fmla="*/ 2147483646 w 93"/>
              <a:gd name="T81" fmla="*/ 2147483646 h 150"/>
              <a:gd name="T82" fmla="*/ 0 w 93"/>
              <a:gd name="T83" fmla="*/ 2147483646 h 150"/>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93"/>
              <a:gd name="T127" fmla="*/ 0 h 150"/>
              <a:gd name="T128" fmla="*/ 93 w 93"/>
              <a:gd name="T129" fmla="*/ 150 h 150"/>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93" h="150">
                <a:moveTo>
                  <a:pt x="0" y="133"/>
                </a:moveTo>
                <a:lnTo>
                  <a:pt x="7" y="101"/>
                </a:lnTo>
                <a:lnTo>
                  <a:pt x="11" y="92"/>
                </a:lnTo>
                <a:lnTo>
                  <a:pt x="8" y="88"/>
                </a:lnTo>
                <a:lnTo>
                  <a:pt x="9" y="84"/>
                </a:lnTo>
                <a:lnTo>
                  <a:pt x="15" y="79"/>
                </a:lnTo>
                <a:lnTo>
                  <a:pt x="20" y="71"/>
                </a:lnTo>
                <a:lnTo>
                  <a:pt x="24" y="65"/>
                </a:lnTo>
                <a:lnTo>
                  <a:pt x="21" y="60"/>
                </a:lnTo>
                <a:lnTo>
                  <a:pt x="19" y="56"/>
                </a:lnTo>
                <a:lnTo>
                  <a:pt x="20" y="48"/>
                </a:lnTo>
                <a:lnTo>
                  <a:pt x="31" y="0"/>
                </a:lnTo>
                <a:lnTo>
                  <a:pt x="44" y="2"/>
                </a:lnTo>
                <a:lnTo>
                  <a:pt x="40" y="21"/>
                </a:lnTo>
                <a:lnTo>
                  <a:pt x="42" y="28"/>
                </a:lnTo>
                <a:lnTo>
                  <a:pt x="42" y="32"/>
                </a:lnTo>
                <a:lnTo>
                  <a:pt x="41" y="33"/>
                </a:lnTo>
                <a:lnTo>
                  <a:pt x="46" y="37"/>
                </a:lnTo>
                <a:lnTo>
                  <a:pt x="51" y="49"/>
                </a:lnTo>
                <a:lnTo>
                  <a:pt x="52" y="49"/>
                </a:lnTo>
                <a:lnTo>
                  <a:pt x="52" y="51"/>
                </a:lnTo>
                <a:lnTo>
                  <a:pt x="55" y="51"/>
                </a:lnTo>
                <a:lnTo>
                  <a:pt x="57" y="52"/>
                </a:lnTo>
                <a:lnTo>
                  <a:pt x="52" y="60"/>
                </a:lnTo>
                <a:lnTo>
                  <a:pt x="53" y="66"/>
                </a:lnTo>
                <a:lnTo>
                  <a:pt x="50" y="72"/>
                </a:lnTo>
                <a:lnTo>
                  <a:pt x="51" y="74"/>
                </a:lnTo>
                <a:lnTo>
                  <a:pt x="58" y="71"/>
                </a:lnTo>
                <a:lnTo>
                  <a:pt x="63" y="90"/>
                </a:lnTo>
                <a:lnTo>
                  <a:pt x="66" y="91"/>
                </a:lnTo>
                <a:lnTo>
                  <a:pt x="66" y="97"/>
                </a:lnTo>
                <a:lnTo>
                  <a:pt x="69" y="99"/>
                </a:lnTo>
                <a:lnTo>
                  <a:pt x="71" y="97"/>
                </a:lnTo>
                <a:lnTo>
                  <a:pt x="75" y="99"/>
                </a:lnTo>
                <a:lnTo>
                  <a:pt x="77" y="97"/>
                </a:lnTo>
                <a:lnTo>
                  <a:pt x="86" y="99"/>
                </a:lnTo>
                <a:lnTo>
                  <a:pt x="88" y="99"/>
                </a:lnTo>
                <a:lnTo>
                  <a:pt x="90" y="95"/>
                </a:lnTo>
                <a:lnTo>
                  <a:pt x="93" y="101"/>
                </a:lnTo>
                <a:lnTo>
                  <a:pt x="85" y="150"/>
                </a:lnTo>
                <a:lnTo>
                  <a:pt x="42" y="142"/>
                </a:lnTo>
                <a:lnTo>
                  <a:pt x="0" y="133"/>
                </a:lnTo>
                <a:close/>
              </a:path>
            </a:pathLst>
          </a:custGeom>
          <a:solidFill>
            <a:srgbClr val="BDC9E1"/>
          </a:solidFill>
          <a:ln w="15875">
            <a:solidFill>
              <a:srgbClr val="003F48"/>
            </a:solidFill>
            <a:prstDash val="solid"/>
            <a:round/>
            <a:headEnd/>
            <a:tailEnd/>
          </a:ln>
        </p:spPr>
        <p:txBody>
          <a:bodyPr/>
          <a:lstStyle/>
          <a:p>
            <a:endParaRPr lang="en-US"/>
          </a:p>
        </p:txBody>
      </p:sp>
      <p:sp>
        <p:nvSpPr>
          <p:cNvPr id="245789" name="Indiana">
            <a:extLst>
              <a:ext uri="{FF2B5EF4-FFF2-40B4-BE49-F238E27FC236}">
                <a16:creationId xmlns:a16="http://schemas.microsoft.com/office/drawing/2014/main" id="{12AD3280-5F8A-429C-B20B-20B789957411}"/>
              </a:ext>
              <a:ext uri="{C183D7F6-B498-43B3-948B-1728B52AA6E4}">
                <adec:decorative xmlns:adec="http://schemas.microsoft.com/office/drawing/2017/decorative" val="1"/>
              </a:ext>
            </a:extLst>
          </p:cNvPr>
          <p:cNvSpPr>
            <a:spLocks noChangeAspect="1"/>
          </p:cNvSpPr>
          <p:nvPr/>
        </p:nvSpPr>
        <p:spPr bwMode="auto">
          <a:xfrm>
            <a:off x="5846763" y="2773363"/>
            <a:ext cx="374650" cy="644525"/>
          </a:xfrm>
          <a:custGeom>
            <a:avLst/>
            <a:gdLst>
              <a:gd name="T0" fmla="*/ 0 w 48"/>
              <a:gd name="T1" fmla="*/ 2147483646 h 83"/>
              <a:gd name="T2" fmla="*/ 2147483646 w 48"/>
              <a:gd name="T3" fmla="*/ 2147483646 h 83"/>
              <a:gd name="T4" fmla="*/ 2147483646 w 48"/>
              <a:gd name="T5" fmla="*/ 2147483646 h 83"/>
              <a:gd name="T6" fmla="*/ 2147483646 w 48"/>
              <a:gd name="T7" fmla="*/ 2147483646 h 83"/>
              <a:gd name="T8" fmla="*/ 2147483646 w 48"/>
              <a:gd name="T9" fmla="*/ 2147483646 h 83"/>
              <a:gd name="T10" fmla="*/ 2147483646 w 48"/>
              <a:gd name="T11" fmla="*/ 2147483646 h 83"/>
              <a:gd name="T12" fmla="*/ 2147483646 w 48"/>
              <a:gd name="T13" fmla="*/ 2147483646 h 83"/>
              <a:gd name="T14" fmla="*/ 2147483646 w 48"/>
              <a:gd name="T15" fmla="*/ 2147483646 h 83"/>
              <a:gd name="T16" fmla="*/ 2147483646 w 48"/>
              <a:gd name="T17" fmla="*/ 2147483646 h 83"/>
              <a:gd name="T18" fmla="*/ 2147483646 w 48"/>
              <a:gd name="T19" fmla="*/ 2147483646 h 83"/>
              <a:gd name="T20" fmla="*/ 2147483646 w 48"/>
              <a:gd name="T21" fmla="*/ 2147483646 h 83"/>
              <a:gd name="T22" fmla="*/ 2147483646 w 48"/>
              <a:gd name="T23" fmla="*/ 2147483646 h 83"/>
              <a:gd name="T24" fmla="*/ 2147483646 w 48"/>
              <a:gd name="T25" fmla="*/ 2147483646 h 83"/>
              <a:gd name="T26" fmla="*/ 2147483646 w 48"/>
              <a:gd name="T27" fmla="*/ 2147483646 h 83"/>
              <a:gd name="T28" fmla="*/ 2147483646 w 48"/>
              <a:gd name="T29" fmla="*/ 2147483646 h 83"/>
              <a:gd name="T30" fmla="*/ 2147483646 w 48"/>
              <a:gd name="T31" fmla="*/ 2147483646 h 83"/>
              <a:gd name="T32" fmla="*/ 2147483646 w 48"/>
              <a:gd name="T33" fmla="*/ 2147483646 h 83"/>
              <a:gd name="T34" fmla="*/ 2147483646 w 48"/>
              <a:gd name="T35" fmla="*/ 2147483646 h 83"/>
              <a:gd name="T36" fmla="*/ 2147483646 w 48"/>
              <a:gd name="T37" fmla="*/ 0 h 83"/>
              <a:gd name="T38" fmla="*/ 2147483646 w 48"/>
              <a:gd name="T39" fmla="*/ 2147483646 h 83"/>
              <a:gd name="T40" fmla="*/ 2147483646 w 48"/>
              <a:gd name="T41" fmla="*/ 2147483646 h 83"/>
              <a:gd name="T42" fmla="*/ 2147483646 w 48"/>
              <a:gd name="T43" fmla="*/ 2147483646 h 83"/>
              <a:gd name="T44" fmla="*/ 2147483646 w 48"/>
              <a:gd name="T45" fmla="*/ 2147483646 h 83"/>
              <a:gd name="T46" fmla="*/ 2147483646 w 48"/>
              <a:gd name="T47" fmla="*/ 2147483646 h 83"/>
              <a:gd name="T48" fmla="*/ 2147483646 w 48"/>
              <a:gd name="T49" fmla="*/ 2147483646 h 83"/>
              <a:gd name="T50" fmla="*/ 2147483646 w 48"/>
              <a:gd name="T51" fmla="*/ 2147483646 h 83"/>
              <a:gd name="T52" fmla="*/ 2147483646 w 48"/>
              <a:gd name="T53" fmla="*/ 2147483646 h 83"/>
              <a:gd name="T54" fmla="*/ 0 w 48"/>
              <a:gd name="T55" fmla="*/ 2147483646 h 83"/>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48"/>
              <a:gd name="T85" fmla="*/ 0 h 83"/>
              <a:gd name="T86" fmla="*/ 48 w 48"/>
              <a:gd name="T87" fmla="*/ 83 h 83"/>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48" h="83">
                <a:moveTo>
                  <a:pt x="0" y="81"/>
                </a:moveTo>
                <a:lnTo>
                  <a:pt x="1" y="83"/>
                </a:lnTo>
                <a:lnTo>
                  <a:pt x="3" y="81"/>
                </a:lnTo>
                <a:lnTo>
                  <a:pt x="10" y="79"/>
                </a:lnTo>
                <a:lnTo>
                  <a:pt x="12" y="80"/>
                </a:lnTo>
                <a:lnTo>
                  <a:pt x="20" y="77"/>
                </a:lnTo>
                <a:lnTo>
                  <a:pt x="22" y="80"/>
                </a:lnTo>
                <a:lnTo>
                  <a:pt x="25" y="74"/>
                </a:lnTo>
                <a:lnTo>
                  <a:pt x="27" y="73"/>
                </a:lnTo>
                <a:lnTo>
                  <a:pt x="33" y="76"/>
                </a:lnTo>
                <a:lnTo>
                  <a:pt x="33" y="72"/>
                </a:lnTo>
                <a:lnTo>
                  <a:pt x="40" y="65"/>
                </a:lnTo>
                <a:lnTo>
                  <a:pt x="41" y="60"/>
                </a:lnTo>
                <a:lnTo>
                  <a:pt x="43" y="61"/>
                </a:lnTo>
                <a:lnTo>
                  <a:pt x="48" y="57"/>
                </a:lnTo>
                <a:lnTo>
                  <a:pt x="47" y="54"/>
                </a:lnTo>
                <a:lnTo>
                  <a:pt x="48" y="52"/>
                </a:lnTo>
                <a:lnTo>
                  <a:pt x="42" y="1"/>
                </a:lnTo>
                <a:lnTo>
                  <a:pt x="41" y="0"/>
                </a:lnTo>
                <a:lnTo>
                  <a:pt x="13" y="3"/>
                </a:lnTo>
                <a:lnTo>
                  <a:pt x="7" y="6"/>
                </a:lnTo>
                <a:lnTo>
                  <a:pt x="2" y="5"/>
                </a:lnTo>
                <a:lnTo>
                  <a:pt x="6" y="47"/>
                </a:lnTo>
                <a:lnTo>
                  <a:pt x="5" y="55"/>
                </a:lnTo>
                <a:lnTo>
                  <a:pt x="7" y="60"/>
                </a:lnTo>
                <a:lnTo>
                  <a:pt x="5" y="70"/>
                </a:lnTo>
                <a:lnTo>
                  <a:pt x="2" y="74"/>
                </a:lnTo>
                <a:lnTo>
                  <a:pt x="0" y="81"/>
                </a:lnTo>
                <a:close/>
              </a:path>
            </a:pathLst>
          </a:custGeom>
          <a:solidFill>
            <a:srgbClr val="DCEDC8"/>
          </a:solidFill>
          <a:ln w="15875">
            <a:solidFill>
              <a:srgbClr val="003F48"/>
            </a:solidFill>
            <a:prstDash val="solid"/>
            <a:round/>
            <a:headEnd/>
            <a:tailEnd/>
          </a:ln>
        </p:spPr>
        <p:txBody>
          <a:bodyPr/>
          <a:lstStyle/>
          <a:p>
            <a:endParaRPr lang="en-US"/>
          </a:p>
        </p:txBody>
      </p:sp>
      <p:sp>
        <p:nvSpPr>
          <p:cNvPr id="245790" name="Kentucky">
            <a:extLst>
              <a:ext uri="{FF2B5EF4-FFF2-40B4-BE49-F238E27FC236}">
                <a16:creationId xmlns:a16="http://schemas.microsoft.com/office/drawing/2014/main" id="{A38EA910-DF95-4458-AD14-91C583B3C190}"/>
              </a:ext>
              <a:ext uri="{C183D7F6-B498-43B3-948B-1728B52AA6E4}">
                <adec:decorative xmlns:adec="http://schemas.microsoft.com/office/drawing/2017/decorative" val="1"/>
              </a:ext>
            </a:extLst>
          </p:cNvPr>
          <p:cNvSpPr>
            <a:spLocks noChangeAspect="1"/>
          </p:cNvSpPr>
          <p:nvPr/>
        </p:nvSpPr>
        <p:spPr bwMode="auto">
          <a:xfrm>
            <a:off x="5703888" y="3175000"/>
            <a:ext cx="885825" cy="452438"/>
          </a:xfrm>
          <a:custGeom>
            <a:avLst/>
            <a:gdLst>
              <a:gd name="T0" fmla="*/ 0 w 113"/>
              <a:gd name="T1" fmla="*/ 2147483646 h 58"/>
              <a:gd name="T2" fmla="*/ 2147483646 w 113"/>
              <a:gd name="T3" fmla="*/ 2147483646 h 58"/>
              <a:gd name="T4" fmla="*/ 2147483646 w 113"/>
              <a:gd name="T5" fmla="*/ 2147483646 h 58"/>
              <a:gd name="T6" fmla="*/ 2147483646 w 113"/>
              <a:gd name="T7" fmla="*/ 2147483646 h 58"/>
              <a:gd name="T8" fmla="*/ 2147483646 w 113"/>
              <a:gd name="T9" fmla="*/ 2147483646 h 58"/>
              <a:gd name="T10" fmla="*/ 2147483646 w 113"/>
              <a:gd name="T11" fmla="*/ 2147483646 h 58"/>
              <a:gd name="T12" fmla="*/ 2147483646 w 113"/>
              <a:gd name="T13" fmla="*/ 2147483646 h 58"/>
              <a:gd name="T14" fmla="*/ 2147483646 w 113"/>
              <a:gd name="T15" fmla="*/ 2147483646 h 58"/>
              <a:gd name="T16" fmla="*/ 2147483646 w 113"/>
              <a:gd name="T17" fmla="*/ 2147483646 h 58"/>
              <a:gd name="T18" fmla="*/ 2147483646 w 113"/>
              <a:gd name="T19" fmla="*/ 2147483646 h 58"/>
              <a:gd name="T20" fmla="*/ 2147483646 w 113"/>
              <a:gd name="T21" fmla="*/ 2147483646 h 58"/>
              <a:gd name="T22" fmla="*/ 2147483646 w 113"/>
              <a:gd name="T23" fmla="*/ 2147483646 h 58"/>
              <a:gd name="T24" fmla="*/ 2147483646 w 113"/>
              <a:gd name="T25" fmla="*/ 2147483646 h 58"/>
              <a:gd name="T26" fmla="*/ 2147483646 w 113"/>
              <a:gd name="T27" fmla="*/ 2147483646 h 58"/>
              <a:gd name="T28" fmla="*/ 2147483646 w 113"/>
              <a:gd name="T29" fmla="*/ 2147483646 h 58"/>
              <a:gd name="T30" fmla="*/ 2147483646 w 113"/>
              <a:gd name="T31" fmla="*/ 2147483646 h 58"/>
              <a:gd name="T32" fmla="*/ 2147483646 w 113"/>
              <a:gd name="T33" fmla="*/ 2147483646 h 58"/>
              <a:gd name="T34" fmla="*/ 2147483646 w 113"/>
              <a:gd name="T35" fmla="*/ 2147483646 h 58"/>
              <a:gd name="T36" fmla="*/ 2147483646 w 113"/>
              <a:gd name="T37" fmla="*/ 2147483646 h 58"/>
              <a:gd name="T38" fmla="*/ 2147483646 w 113"/>
              <a:gd name="T39" fmla="*/ 2147483646 h 58"/>
              <a:gd name="T40" fmla="*/ 2147483646 w 113"/>
              <a:gd name="T41" fmla="*/ 2147483646 h 58"/>
              <a:gd name="T42" fmla="*/ 2147483646 w 113"/>
              <a:gd name="T43" fmla="*/ 2147483646 h 58"/>
              <a:gd name="T44" fmla="*/ 2147483646 w 113"/>
              <a:gd name="T45" fmla="*/ 2147483646 h 58"/>
              <a:gd name="T46" fmla="*/ 2147483646 w 113"/>
              <a:gd name="T47" fmla="*/ 2147483646 h 58"/>
              <a:gd name="T48" fmla="*/ 2147483646 w 113"/>
              <a:gd name="T49" fmla="*/ 2147483646 h 58"/>
              <a:gd name="T50" fmla="*/ 2147483646 w 113"/>
              <a:gd name="T51" fmla="*/ 2147483646 h 58"/>
              <a:gd name="T52" fmla="*/ 2147483646 w 113"/>
              <a:gd name="T53" fmla="*/ 0 h 58"/>
              <a:gd name="T54" fmla="*/ 2147483646 w 113"/>
              <a:gd name="T55" fmla="*/ 0 h 58"/>
              <a:gd name="T56" fmla="*/ 2147483646 w 113"/>
              <a:gd name="T57" fmla="*/ 2147483646 h 58"/>
              <a:gd name="T58" fmla="*/ 2147483646 w 113"/>
              <a:gd name="T59" fmla="*/ 2147483646 h 58"/>
              <a:gd name="T60" fmla="*/ 2147483646 w 113"/>
              <a:gd name="T61" fmla="*/ 2147483646 h 58"/>
              <a:gd name="T62" fmla="*/ 2147483646 w 113"/>
              <a:gd name="T63" fmla="*/ 2147483646 h 58"/>
              <a:gd name="T64" fmla="*/ 2147483646 w 113"/>
              <a:gd name="T65" fmla="*/ 2147483646 h 58"/>
              <a:gd name="T66" fmla="*/ 2147483646 w 113"/>
              <a:gd name="T67" fmla="*/ 2147483646 h 58"/>
              <a:gd name="T68" fmla="*/ 2147483646 w 113"/>
              <a:gd name="T69" fmla="*/ 2147483646 h 58"/>
              <a:gd name="T70" fmla="*/ 2147483646 w 113"/>
              <a:gd name="T71" fmla="*/ 2147483646 h 58"/>
              <a:gd name="T72" fmla="*/ 2147483646 w 113"/>
              <a:gd name="T73" fmla="*/ 2147483646 h 58"/>
              <a:gd name="T74" fmla="*/ 2147483646 w 113"/>
              <a:gd name="T75" fmla="*/ 2147483646 h 58"/>
              <a:gd name="T76" fmla="*/ 2147483646 w 113"/>
              <a:gd name="T77" fmla="*/ 2147483646 h 58"/>
              <a:gd name="T78" fmla="*/ 2147483646 w 113"/>
              <a:gd name="T79" fmla="*/ 2147483646 h 58"/>
              <a:gd name="T80" fmla="*/ 2147483646 w 113"/>
              <a:gd name="T81" fmla="*/ 2147483646 h 58"/>
              <a:gd name="T82" fmla="*/ 2147483646 w 113"/>
              <a:gd name="T83" fmla="*/ 2147483646 h 58"/>
              <a:gd name="T84" fmla="*/ 2147483646 w 113"/>
              <a:gd name="T85" fmla="*/ 2147483646 h 58"/>
              <a:gd name="T86" fmla="*/ 2147483646 w 113"/>
              <a:gd name="T87" fmla="*/ 2147483646 h 58"/>
              <a:gd name="T88" fmla="*/ 2147483646 w 113"/>
              <a:gd name="T89" fmla="*/ 2147483646 h 58"/>
              <a:gd name="T90" fmla="*/ 2147483646 w 113"/>
              <a:gd name="T91" fmla="*/ 2147483646 h 58"/>
              <a:gd name="T92" fmla="*/ 0 w 113"/>
              <a:gd name="T93" fmla="*/ 2147483646 h 58"/>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113"/>
              <a:gd name="T142" fmla="*/ 0 h 58"/>
              <a:gd name="T143" fmla="*/ 113 w 113"/>
              <a:gd name="T144" fmla="*/ 58 h 58"/>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113" h="58">
                <a:moveTo>
                  <a:pt x="0" y="58"/>
                </a:moveTo>
                <a:lnTo>
                  <a:pt x="1" y="55"/>
                </a:lnTo>
                <a:lnTo>
                  <a:pt x="3" y="55"/>
                </a:lnTo>
                <a:lnTo>
                  <a:pt x="4" y="48"/>
                </a:lnTo>
                <a:lnTo>
                  <a:pt x="3" y="48"/>
                </a:lnTo>
                <a:lnTo>
                  <a:pt x="2" y="47"/>
                </a:lnTo>
                <a:lnTo>
                  <a:pt x="6" y="43"/>
                </a:lnTo>
                <a:lnTo>
                  <a:pt x="13" y="46"/>
                </a:lnTo>
                <a:lnTo>
                  <a:pt x="14" y="39"/>
                </a:lnTo>
                <a:lnTo>
                  <a:pt x="19" y="37"/>
                </a:lnTo>
                <a:lnTo>
                  <a:pt x="18" y="35"/>
                </a:lnTo>
                <a:lnTo>
                  <a:pt x="19" y="31"/>
                </a:lnTo>
                <a:lnTo>
                  <a:pt x="21" y="29"/>
                </a:lnTo>
                <a:lnTo>
                  <a:pt x="28" y="27"/>
                </a:lnTo>
                <a:lnTo>
                  <a:pt x="30" y="28"/>
                </a:lnTo>
                <a:lnTo>
                  <a:pt x="38" y="25"/>
                </a:lnTo>
                <a:lnTo>
                  <a:pt x="40" y="28"/>
                </a:lnTo>
                <a:lnTo>
                  <a:pt x="43" y="22"/>
                </a:lnTo>
                <a:lnTo>
                  <a:pt x="45" y="21"/>
                </a:lnTo>
                <a:lnTo>
                  <a:pt x="51" y="24"/>
                </a:lnTo>
                <a:lnTo>
                  <a:pt x="51" y="20"/>
                </a:lnTo>
                <a:lnTo>
                  <a:pt x="58" y="13"/>
                </a:lnTo>
                <a:lnTo>
                  <a:pt x="59" y="8"/>
                </a:lnTo>
                <a:lnTo>
                  <a:pt x="61" y="9"/>
                </a:lnTo>
                <a:lnTo>
                  <a:pt x="66" y="5"/>
                </a:lnTo>
                <a:lnTo>
                  <a:pt x="65" y="2"/>
                </a:lnTo>
                <a:lnTo>
                  <a:pt x="66" y="0"/>
                </a:lnTo>
                <a:lnTo>
                  <a:pt x="70" y="0"/>
                </a:lnTo>
                <a:lnTo>
                  <a:pt x="73" y="1"/>
                </a:lnTo>
                <a:lnTo>
                  <a:pt x="75" y="5"/>
                </a:lnTo>
                <a:lnTo>
                  <a:pt x="80" y="5"/>
                </a:lnTo>
                <a:lnTo>
                  <a:pt x="83" y="7"/>
                </a:lnTo>
                <a:lnTo>
                  <a:pt x="91" y="7"/>
                </a:lnTo>
                <a:lnTo>
                  <a:pt x="93" y="5"/>
                </a:lnTo>
                <a:lnTo>
                  <a:pt x="101" y="9"/>
                </a:lnTo>
                <a:lnTo>
                  <a:pt x="104" y="19"/>
                </a:lnTo>
                <a:lnTo>
                  <a:pt x="107" y="22"/>
                </a:lnTo>
                <a:lnTo>
                  <a:pt x="113" y="26"/>
                </a:lnTo>
                <a:lnTo>
                  <a:pt x="109" y="31"/>
                </a:lnTo>
                <a:lnTo>
                  <a:pt x="105" y="34"/>
                </a:lnTo>
                <a:lnTo>
                  <a:pt x="101" y="38"/>
                </a:lnTo>
                <a:lnTo>
                  <a:pt x="101" y="40"/>
                </a:lnTo>
                <a:lnTo>
                  <a:pt x="90" y="48"/>
                </a:lnTo>
                <a:lnTo>
                  <a:pt x="27" y="53"/>
                </a:lnTo>
                <a:lnTo>
                  <a:pt x="21" y="53"/>
                </a:lnTo>
                <a:lnTo>
                  <a:pt x="21" y="56"/>
                </a:lnTo>
                <a:lnTo>
                  <a:pt x="0" y="58"/>
                </a:lnTo>
                <a:close/>
              </a:path>
            </a:pathLst>
          </a:custGeom>
          <a:solidFill>
            <a:srgbClr val="67A9CF"/>
          </a:solidFill>
          <a:ln w="15875">
            <a:solidFill>
              <a:srgbClr val="003F48"/>
            </a:solidFill>
            <a:prstDash val="solid"/>
            <a:round/>
            <a:headEnd/>
            <a:tailEnd/>
          </a:ln>
        </p:spPr>
        <p:txBody>
          <a:bodyPr/>
          <a:lstStyle/>
          <a:p>
            <a:endParaRPr lang="en-US"/>
          </a:p>
        </p:txBody>
      </p:sp>
      <p:sp>
        <p:nvSpPr>
          <p:cNvPr id="245791" name="Louisiana">
            <a:extLst>
              <a:ext uri="{FF2B5EF4-FFF2-40B4-BE49-F238E27FC236}">
                <a16:creationId xmlns:a16="http://schemas.microsoft.com/office/drawing/2014/main" id="{CEAE7224-148E-4F0F-8D20-1B8E6DE31161}"/>
              </a:ext>
              <a:ext uri="{C183D7F6-B498-43B3-948B-1728B52AA6E4}">
                <adec:decorative xmlns:adec="http://schemas.microsoft.com/office/drawing/2017/decorative" val="1"/>
              </a:ext>
            </a:extLst>
          </p:cNvPr>
          <p:cNvSpPr>
            <a:spLocks noChangeAspect="1"/>
          </p:cNvSpPr>
          <p:nvPr/>
        </p:nvSpPr>
        <p:spPr bwMode="auto">
          <a:xfrm>
            <a:off x="5140325" y="4179888"/>
            <a:ext cx="688975" cy="598487"/>
          </a:xfrm>
          <a:custGeom>
            <a:avLst/>
            <a:gdLst>
              <a:gd name="T0" fmla="*/ 2147483646 w 88"/>
              <a:gd name="T1" fmla="*/ 2147483646 h 77"/>
              <a:gd name="T2" fmla="*/ 2147483646 w 88"/>
              <a:gd name="T3" fmla="*/ 2147483646 h 77"/>
              <a:gd name="T4" fmla="*/ 2147483646 w 88"/>
              <a:gd name="T5" fmla="*/ 2147483646 h 77"/>
              <a:gd name="T6" fmla="*/ 2147483646 w 88"/>
              <a:gd name="T7" fmla="*/ 2147483646 h 77"/>
              <a:gd name="T8" fmla="*/ 2147483646 w 88"/>
              <a:gd name="T9" fmla="*/ 2147483646 h 77"/>
              <a:gd name="T10" fmla="*/ 2147483646 w 88"/>
              <a:gd name="T11" fmla="*/ 2147483646 h 77"/>
              <a:gd name="T12" fmla="*/ 2147483646 w 88"/>
              <a:gd name="T13" fmla="*/ 2147483646 h 77"/>
              <a:gd name="T14" fmla="*/ 2147483646 w 88"/>
              <a:gd name="T15" fmla="*/ 2147483646 h 77"/>
              <a:gd name="T16" fmla="*/ 2147483646 w 88"/>
              <a:gd name="T17" fmla="*/ 2147483646 h 77"/>
              <a:gd name="T18" fmla="*/ 2147483646 w 88"/>
              <a:gd name="T19" fmla="*/ 2147483646 h 77"/>
              <a:gd name="T20" fmla="*/ 2147483646 w 88"/>
              <a:gd name="T21" fmla="*/ 2147483646 h 77"/>
              <a:gd name="T22" fmla="*/ 2147483646 w 88"/>
              <a:gd name="T23" fmla="*/ 2147483646 h 77"/>
              <a:gd name="T24" fmla="*/ 2147483646 w 88"/>
              <a:gd name="T25" fmla="*/ 2147483646 h 77"/>
              <a:gd name="T26" fmla="*/ 2147483646 w 88"/>
              <a:gd name="T27" fmla="*/ 2147483646 h 77"/>
              <a:gd name="T28" fmla="*/ 2147483646 w 88"/>
              <a:gd name="T29" fmla="*/ 2147483646 h 77"/>
              <a:gd name="T30" fmla="*/ 2147483646 w 88"/>
              <a:gd name="T31" fmla="*/ 2147483646 h 77"/>
              <a:gd name="T32" fmla="*/ 2147483646 w 88"/>
              <a:gd name="T33" fmla="*/ 2147483646 h 77"/>
              <a:gd name="T34" fmla="*/ 2147483646 w 88"/>
              <a:gd name="T35" fmla="*/ 2147483646 h 77"/>
              <a:gd name="T36" fmla="*/ 2147483646 w 88"/>
              <a:gd name="T37" fmla="*/ 2147483646 h 77"/>
              <a:gd name="T38" fmla="*/ 2147483646 w 88"/>
              <a:gd name="T39" fmla="*/ 2147483646 h 77"/>
              <a:gd name="T40" fmla="*/ 2147483646 w 88"/>
              <a:gd name="T41" fmla="*/ 2147483646 h 77"/>
              <a:gd name="T42" fmla="*/ 2147483646 w 88"/>
              <a:gd name="T43" fmla="*/ 2147483646 h 77"/>
              <a:gd name="T44" fmla="*/ 2147483646 w 88"/>
              <a:gd name="T45" fmla="*/ 2147483646 h 77"/>
              <a:gd name="T46" fmla="*/ 2147483646 w 88"/>
              <a:gd name="T47" fmla="*/ 2147483646 h 77"/>
              <a:gd name="T48" fmla="*/ 2147483646 w 88"/>
              <a:gd name="T49" fmla="*/ 2147483646 h 77"/>
              <a:gd name="T50" fmla="*/ 2147483646 w 88"/>
              <a:gd name="T51" fmla="*/ 2147483646 h 77"/>
              <a:gd name="T52" fmla="*/ 2147483646 w 88"/>
              <a:gd name="T53" fmla="*/ 2147483646 h 77"/>
              <a:gd name="T54" fmla="*/ 2147483646 w 88"/>
              <a:gd name="T55" fmla="*/ 2147483646 h 77"/>
              <a:gd name="T56" fmla="*/ 2147483646 w 88"/>
              <a:gd name="T57" fmla="*/ 2147483646 h 77"/>
              <a:gd name="T58" fmla="*/ 2147483646 w 88"/>
              <a:gd name="T59" fmla="*/ 2147483646 h 77"/>
              <a:gd name="T60" fmla="*/ 2147483646 w 88"/>
              <a:gd name="T61" fmla="*/ 2147483646 h 77"/>
              <a:gd name="T62" fmla="*/ 2147483646 w 88"/>
              <a:gd name="T63" fmla="*/ 2147483646 h 77"/>
              <a:gd name="T64" fmla="*/ 2147483646 w 88"/>
              <a:gd name="T65" fmla="*/ 2147483646 h 77"/>
              <a:gd name="T66" fmla="*/ 2147483646 w 88"/>
              <a:gd name="T67" fmla="*/ 2147483646 h 77"/>
              <a:gd name="T68" fmla="*/ 2147483646 w 88"/>
              <a:gd name="T69" fmla="*/ 2147483646 h 77"/>
              <a:gd name="T70" fmla="*/ 2147483646 w 88"/>
              <a:gd name="T71" fmla="*/ 2147483646 h 77"/>
              <a:gd name="T72" fmla="*/ 2147483646 w 88"/>
              <a:gd name="T73" fmla="*/ 2147483646 h 77"/>
              <a:gd name="T74" fmla="*/ 2147483646 w 88"/>
              <a:gd name="T75" fmla="*/ 2147483646 h 77"/>
              <a:gd name="T76" fmla="*/ 2147483646 w 88"/>
              <a:gd name="T77" fmla="*/ 2147483646 h 77"/>
              <a:gd name="T78" fmla="*/ 2147483646 w 88"/>
              <a:gd name="T79" fmla="*/ 2147483646 h 77"/>
              <a:gd name="T80" fmla="*/ 2147483646 w 88"/>
              <a:gd name="T81" fmla="*/ 2147483646 h 77"/>
              <a:gd name="T82" fmla="*/ 2147483646 w 88"/>
              <a:gd name="T83" fmla="*/ 2147483646 h 77"/>
              <a:gd name="T84" fmla="*/ 2147483646 w 88"/>
              <a:gd name="T85" fmla="*/ 2147483646 h 77"/>
              <a:gd name="T86" fmla="*/ 2147483646 w 88"/>
              <a:gd name="T87" fmla="*/ 2147483646 h 77"/>
              <a:gd name="T88" fmla="*/ 2147483646 w 88"/>
              <a:gd name="T89" fmla="*/ 2147483646 h 77"/>
              <a:gd name="T90" fmla="*/ 2147483646 w 88"/>
              <a:gd name="T91" fmla="*/ 0 h 77"/>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88"/>
              <a:gd name="T139" fmla="*/ 0 h 77"/>
              <a:gd name="T140" fmla="*/ 88 w 88"/>
              <a:gd name="T141" fmla="*/ 77 h 77"/>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88" h="77">
                <a:moveTo>
                  <a:pt x="0" y="0"/>
                </a:moveTo>
                <a:lnTo>
                  <a:pt x="1" y="21"/>
                </a:lnTo>
                <a:lnTo>
                  <a:pt x="4" y="24"/>
                </a:lnTo>
                <a:lnTo>
                  <a:pt x="4" y="29"/>
                </a:lnTo>
                <a:lnTo>
                  <a:pt x="9" y="36"/>
                </a:lnTo>
                <a:lnTo>
                  <a:pt x="9" y="43"/>
                </a:lnTo>
                <a:lnTo>
                  <a:pt x="6" y="48"/>
                </a:lnTo>
                <a:lnTo>
                  <a:pt x="6" y="52"/>
                </a:lnTo>
                <a:lnTo>
                  <a:pt x="7" y="55"/>
                </a:lnTo>
                <a:lnTo>
                  <a:pt x="7" y="58"/>
                </a:lnTo>
                <a:lnTo>
                  <a:pt x="5" y="60"/>
                </a:lnTo>
                <a:lnTo>
                  <a:pt x="3" y="63"/>
                </a:lnTo>
                <a:lnTo>
                  <a:pt x="5" y="65"/>
                </a:lnTo>
                <a:lnTo>
                  <a:pt x="16" y="64"/>
                </a:lnTo>
                <a:lnTo>
                  <a:pt x="26" y="67"/>
                </a:lnTo>
                <a:lnTo>
                  <a:pt x="35" y="67"/>
                </a:lnTo>
                <a:lnTo>
                  <a:pt x="34" y="64"/>
                </a:lnTo>
                <a:lnTo>
                  <a:pt x="37" y="62"/>
                </a:lnTo>
                <a:lnTo>
                  <a:pt x="43" y="63"/>
                </a:lnTo>
                <a:lnTo>
                  <a:pt x="44" y="68"/>
                </a:lnTo>
                <a:lnTo>
                  <a:pt x="46" y="67"/>
                </a:lnTo>
                <a:lnTo>
                  <a:pt x="49" y="68"/>
                </a:lnTo>
                <a:lnTo>
                  <a:pt x="51" y="71"/>
                </a:lnTo>
                <a:lnTo>
                  <a:pt x="52" y="73"/>
                </a:lnTo>
                <a:lnTo>
                  <a:pt x="54" y="74"/>
                </a:lnTo>
                <a:lnTo>
                  <a:pt x="57" y="76"/>
                </a:lnTo>
                <a:lnTo>
                  <a:pt x="59" y="75"/>
                </a:lnTo>
                <a:lnTo>
                  <a:pt x="61" y="72"/>
                </a:lnTo>
                <a:lnTo>
                  <a:pt x="61" y="71"/>
                </a:lnTo>
                <a:lnTo>
                  <a:pt x="63" y="73"/>
                </a:lnTo>
                <a:lnTo>
                  <a:pt x="65" y="71"/>
                </a:lnTo>
                <a:lnTo>
                  <a:pt x="67" y="75"/>
                </a:lnTo>
                <a:lnTo>
                  <a:pt x="70" y="73"/>
                </a:lnTo>
                <a:lnTo>
                  <a:pt x="71" y="72"/>
                </a:lnTo>
                <a:lnTo>
                  <a:pt x="70" y="71"/>
                </a:lnTo>
                <a:lnTo>
                  <a:pt x="70" y="67"/>
                </a:lnTo>
                <a:lnTo>
                  <a:pt x="71" y="67"/>
                </a:lnTo>
                <a:lnTo>
                  <a:pt x="73" y="68"/>
                </a:lnTo>
                <a:lnTo>
                  <a:pt x="74" y="70"/>
                </a:lnTo>
                <a:lnTo>
                  <a:pt x="76" y="70"/>
                </a:lnTo>
                <a:lnTo>
                  <a:pt x="79" y="71"/>
                </a:lnTo>
                <a:lnTo>
                  <a:pt x="80" y="73"/>
                </a:lnTo>
                <a:lnTo>
                  <a:pt x="82" y="74"/>
                </a:lnTo>
                <a:lnTo>
                  <a:pt x="82" y="77"/>
                </a:lnTo>
                <a:lnTo>
                  <a:pt x="84" y="74"/>
                </a:lnTo>
                <a:lnTo>
                  <a:pt x="85" y="76"/>
                </a:lnTo>
                <a:lnTo>
                  <a:pt x="85" y="74"/>
                </a:lnTo>
                <a:lnTo>
                  <a:pt x="88" y="73"/>
                </a:lnTo>
                <a:lnTo>
                  <a:pt x="88" y="72"/>
                </a:lnTo>
                <a:lnTo>
                  <a:pt x="85" y="71"/>
                </a:lnTo>
                <a:lnTo>
                  <a:pt x="84" y="70"/>
                </a:lnTo>
                <a:lnTo>
                  <a:pt x="82" y="71"/>
                </a:lnTo>
                <a:lnTo>
                  <a:pt x="81" y="68"/>
                </a:lnTo>
                <a:lnTo>
                  <a:pt x="79" y="68"/>
                </a:lnTo>
                <a:lnTo>
                  <a:pt x="77" y="65"/>
                </a:lnTo>
                <a:lnTo>
                  <a:pt x="78" y="64"/>
                </a:lnTo>
                <a:lnTo>
                  <a:pt x="80" y="63"/>
                </a:lnTo>
                <a:lnTo>
                  <a:pt x="80" y="60"/>
                </a:lnTo>
                <a:lnTo>
                  <a:pt x="82" y="60"/>
                </a:lnTo>
                <a:lnTo>
                  <a:pt x="84" y="58"/>
                </a:lnTo>
                <a:lnTo>
                  <a:pt x="83" y="57"/>
                </a:lnTo>
                <a:lnTo>
                  <a:pt x="83" y="54"/>
                </a:lnTo>
                <a:lnTo>
                  <a:pt x="81" y="55"/>
                </a:lnTo>
                <a:lnTo>
                  <a:pt x="78" y="56"/>
                </a:lnTo>
                <a:lnTo>
                  <a:pt x="76" y="59"/>
                </a:lnTo>
                <a:lnTo>
                  <a:pt x="73" y="57"/>
                </a:lnTo>
                <a:lnTo>
                  <a:pt x="73" y="56"/>
                </a:lnTo>
                <a:lnTo>
                  <a:pt x="75" y="55"/>
                </a:lnTo>
                <a:lnTo>
                  <a:pt x="75" y="56"/>
                </a:lnTo>
                <a:lnTo>
                  <a:pt x="76" y="54"/>
                </a:lnTo>
                <a:lnTo>
                  <a:pt x="74" y="55"/>
                </a:lnTo>
                <a:lnTo>
                  <a:pt x="74" y="54"/>
                </a:lnTo>
                <a:lnTo>
                  <a:pt x="74" y="55"/>
                </a:lnTo>
                <a:lnTo>
                  <a:pt x="72" y="54"/>
                </a:lnTo>
                <a:lnTo>
                  <a:pt x="70" y="56"/>
                </a:lnTo>
                <a:lnTo>
                  <a:pt x="68" y="57"/>
                </a:lnTo>
                <a:lnTo>
                  <a:pt x="63" y="55"/>
                </a:lnTo>
                <a:lnTo>
                  <a:pt x="63" y="54"/>
                </a:lnTo>
                <a:lnTo>
                  <a:pt x="65" y="50"/>
                </a:lnTo>
                <a:lnTo>
                  <a:pt x="68" y="50"/>
                </a:lnTo>
                <a:lnTo>
                  <a:pt x="70" y="52"/>
                </a:lnTo>
                <a:lnTo>
                  <a:pt x="77" y="53"/>
                </a:lnTo>
                <a:lnTo>
                  <a:pt x="72" y="44"/>
                </a:lnTo>
                <a:lnTo>
                  <a:pt x="73" y="37"/>
                </a:lnTo>
                <a:lnTo>
                  <a:pt x="41" y="39"/>
                </a:lnTo>
                <a:lnTo>
                  <a:pt x="42" y="35"/>
                </a:lnTo>
                <a:lnTo>
                  <a:pt x="45" y="24"/>
                </a:lnTo>
                <a:lnTo>
                  <a:pt x="51" y="17"/>
                </a:lnTo>
                <a:lnTo>
                  <a:pt x="49" y="15"/>
                </a:lnTo>
                <a:lnTo>
                  <a:pt x="50" y="8"/>
                </a:lnTo>
                <a:lnTo>
                  <a:pt x="47" y="0"/>
                </a:lnTo>
                <a:lnTo>
                  <a:pt x="0" y="0"/>
                </a:lnTo>
                <a:close/>
              </a:path>
            </a:pathLst>
          </a:custGeom>
          <a:solidFill>
            <a:srgbClr val="DCEDC8"/>
          </a:solidFill>
          <a:ln w="15875">
            <a:solidFill>
              <a:srgbClr val="003F48"/>
            </a:solidFill>
            <a:prstDash val="solid"/>
            <a:round/>
            <a:headEnd/>
            <a:tailEnd/>
          </a:ln>
        </p:spPr>
        <p:txBody>
          <a:bodyPr/>
          <a:lstStyle/>
          <a:p>
            <a:endParaRPr lang="en-US"/>
          </a:p>
        </p:txBody>
      </p:sp>
      <p:sp>
        <p:nvSpPr>
          <p:cNvPr id="245792" name="Maine">
            <a:extLst>
              <a:ext uri="{FF2B5EF4-FFF2-40B4-BE49-F238E27FC236}">
                <a16:creationId xmlns:a16="http://schemas.microsoft.com/office/drawing/2014/main" id="{096F8648-1252-4E14-889F-2F2F10325320}"/>
              </a:ext>
              <a:ext uri="{C183D7F6-B498-43B3-948B-1728B52AA6E4}">
                <adec:decorative xmlns:adec="http://schemas.microsoft.com/office/drawing/2017/decorative" val="1"/>
              </a:ext>
            </a:extLst>
          </p:cNvPr>
          <p:cNvSpPr>
            <a:spLocks noChangeAspect="1"/>
          </p:cNvSpPr>
          <p:nvPr/>
        </p:nvSpPr>
        <p:spPr bwMode="auto">
          <a:xfrm>
            <a:off x="7572375" y="1582738"/>
            <a:ext cx="454025" cy="698500"/>
          </a:xfrm>
          <a:custGeom>
            <a:avLst/>
            <a:gdLst>
              <a:gd name="T0" fmla="*/ 0 w 58"/>
              <a:gd name="T1" fmla="*/ 2147483646 h 90"/>
              <a:gd name="T2" fmla="*/ 2147483646 w 58"/>
              <a:gd name="T3" fmla="*/ 2147483646 h 90"/>
              <a:gd name="T4" fmla="*/ 2147483646 w 58"/>
              <a:gd name="T5" fmla="*/ 2147483646 h 90"/>
              <a:gd name="T6" fmla="*/ 2147483646 w 58"/>
              <a:gd name="T7" fmla="*/ 2147483646 h 90"/>
              <a:gd name="T8" fmla="*/ 2147483646 w 58"/>
              <a:gd name="T9" fmla="*/ 2147483646 h 90"/>
              <a:gd name="T10" fmla="*/ 2147483646 w 58"/>
              <a:gd name="T11" fmla="*/ 2147483646 h 90"/>
              <a:gd name="T12" fmla="*/ 2147483646 w 58"/>
              <a:gd name="T13" fmla="*/ 2147483646 h 90"/>
              <a:gd name="T14" fmla="*/ 2147483646 w 58"/>
              <a:gd name="T15" fmla="*/ 2147483646 h 90"/>
              <a:gd name="T16" fmla="*/ 2147483646 w 58"/>
              <a:gd name="T17" fmla="*/ 2147483646 h 90"/>
              <a:gd name="T18" fmla="*/ 2147483646 w 58"/>
              <a:gd name="T19" fmla="*/ 2147483646 h 90"/>
              <a:gd name="T20" fmla="*/ 2147483646 w 58"/>
              <a:gd name="T21" fmla="*/ 2147483646 h 90"/>
              <a:gd name="T22" fmla="*/ 2147483646 w 58"/>
              <a:gd name="T23" fmla="*/ 2147483646 h 90"/>
              <a:gd name="T24" fmla="*/ 2147483646 w 58"/>
              <a:gd name="T25" fmla="*/ 0 h 90"/>
              <a:gd name="T26" fmla="*/ 2147483646 w 58"/>
              <a:gd name="T27" fmla="*/ 2147483646 h 90"/>
              <a:gd name="T28" fmla="*/ 2147483646 w 58"/>
              <a:gd name="T29" fmla="*/ 2147483646 h 90"/>
              <a:gd name="T30" fmla="*/ 2147483646 w 58"/>
              <a:gd name="T31" fmla="*/ 2147483646 h 90"/>
              <a:gd name="T32" fmla="*/ 2147483646 w 58"/>
              <a:gd name="T33" fmla="*/ 2147483646 h 90"/>
              <a:gd name="T34" fmla="*/ 2147483646 w 58"/>
              <a:gd name="T35" fmla="*/ 2147483646 h 90"/>
              <a:gd name="T36" fmla="*/ 2147483646 w 58"/>
              <a:gd name="T37" fmla="*/ 2147483646 h 90"/>
              <a:gd name="T38" fmla="*/ 2147483646 w 58"/>
              <a:gd name="T39" fmla="*/ 2147483646 h 90"/>
              <a:gd name="T40" fmla="*/ 2147483646 w 58"/>
              <a:gd name="T41" fmla="*/ 2147483646 h 90"/>
              <a:gd name="T42" fmla="*/ 2147483646 w 58"/>
              <a:gd name="T43" fmla="*/ 2147483646 h 90"/>
              <a:gd name="T44" fmla="*/ 2147483646 w 58"/>
              <a:gd name="T45" fmla="*/ 2147483646 h 90"/>
              <a:gd name="T46" fmla="*/ 2147483646 w 58"/>
              <a:gd name="T47" fmla="*/ 2147483646 h 90"/>
              <a:gd name="T48" fmla="*/ 2147483646 w 58"/>
              <a:gd name="T49" fmla="*/ 2147483646 h 90"/>
              <a:gd name="T50" fmla="*/ 2147483646 w 58"/>
              <a:gd name="T51" fmla="*/ 2147483646 h 90"/>
              <a:gd name="T52" fmla="*/ 2147483646 w 58"/>
              <a:gd name="T53" fmla="*/ 2147483646 h 90"/>
              <a:gd name="T54" fmla="*/ 2147483646 w 58"/>
              <a:gd name="T55" fmla="*/ 2147483646 h 90"/>
              <a:gd name="T56" fmla="*/ 2147483646 w 58"/>
              <a:gd name="T57" fmla="*/ 2147483646 h 90"/>
              <a:gd name="T58" fmla="*/ 2147483646 w 58"/>
              <a:gd name="T59" fmla="*/ 2147483646 h 90"/>
              <a:gd name="T60" fmla="*/ 2147483646 w 58"/>
              <a:gd name="T61" fmla="*/ 2147483646 h 90"/>
              <a:gd name="T62" fmla="*/ 2147483646 w 58"/>
              <a:gd name="T63" fmla="*/ 2147483646 h 90"/>
              <a:gd name="T64" fmla="*/ 2147483646 w 58"/>
              <a:gd name="T65" fmla="*/ 2147483646 h 90"/>
              <a:gd name="T66" fmla="*/ 2147483646 w 58"/>
              <a:gd name="T67" fmla="*/ 2147483646 h 90"/>
              <a:gd name="T68" fmla="*/ 2147483646 w 58"/>
              <a:gd name="T69" fmla="*/ 2147483646 h 90"/>
              <a:gd name="T70" fmla="*/ 2147483646 w 58"/>
              <a:gd name="T71" fmla="*/ 2147483646 h 90"/>
              <a:gd name="T72" fmla="*/ 2147483646 w 58"/>
              <a:gd name="T73" fmla="*/ 2147483646 h 90"/>
              <a:gd name="T74" fmla="*/ 2147483646 w 58"/>
              <a:gd name="T75" fmla="*/ 2147483646 h 90"/>
              <a:gd name="T76" fmla="*/ 2147483646 w 58"/>
              <a:gd name="T77" fmla="*/ 2147483646 h 90"/>
              <a:gd name="T78" fmla="*/ 2147483646 w 58"/>
              <a:gd name="T79" fmla="*/ 2147483646 h 90"/>
              <a:gd name="T80" fmla="*/ 2147483646 w 58"/>
              <a:gd name="T81" fmla="*/ 2147483646 h 90"/>
              <a:gd name="T82" fmla="*/ 2147483646 w 58"/>
              <a:gd name="T83" fmla="*/ 2147483646 h 90"/>
              <a:gd name="T84" fmla="*/ 2147483646 w 58"/>
              <a:gd name="T85" fmla="*/ 2147483646 h 90"/>
              <a:gd name="T86" fmla="*/ 2147483646 w 58"/>
              <a:gd name="T87" fmla="*/ 2147483646 h 90"/>
              <a:gd name="T88" fmla="*/ 2147483646 w 58"/>
              <a:gd name="T89" fmla="*/ 2147483646 h 90"/>
              <a:gd name="T90" fmla="*/ 2147483646 w 58"/>
              <a:gd name="T91" fmla="*/ 2147483646 h 90"/>
              <a:gd name="T92" fmla="*/ 2147483646 w 58"/>
              <a:gd name="T93" fmla="*/ 2147483646 h 90"/>
              <a:gd name="T94" fmla="*/ 2147483646 w 58"/>
              <a:gd name="T95" fmla="*/ 2147483646 h 90"/>
              <a:gd name="T96" fmla="*/ 2147483646 w 58"/>
              <a:gd name="T97" fmla="*/ 2147483646 h 90"/>
              <a:gd name="T98" fmla="*/ 2147483646 w 58"/>
              <a:gd name="T99" fmla="*/ 2147483646 h 90"/>
              <a:gd name="T100" fmla="*/ 2147483646 w 58"/>
              <a:gd name="T101" fmla="*/ 2147483646 h 90"/>
              <a:gd name="T102" fmla="*/ 2147483646 w 58"/>
              <a:gd name="T103" fmla="*/ 2147483646 h 90"/>
              <a:gd name="T104" fmla="*/ 2147483646 w 58"/>
              <a:gd name="T105" fmla="*/ 2147483646 h 90"/>
              <a:gd name="T106" fmla="*/ 2147483646 w 58"/>
              <a:gd name="T107" fmla="*/ 2147483646 h 90"/>
              <a:gd name="T108" fmla="*/ 2147483646 w 58"/>
              <a:gd name="T109" fmla="*/ 2147483646 h 90"/>
              <a:gd name="T110" fmla="*/ 2147483646 w 58"/>
              <a:gd name="T111" fmla="*/ 2147483646 h 90"/>
              <a:gd name="T112" fmla="*/ 2147483646 w 58"/>
              <a:gd name="T113" fmla="*/ 2147483646 h 90"/>
              <a:gd name="T114" fmla="*/ 2147483646 w 58"/>
              <a:gd name="T115" fmla="*/ 2147483646 h 90"/>
              <a:gd name="T116" fmla="*/ 2147483646 w 58"/>
              <a:gd name="T117" fmla="*/ 2147483646 h 90"/>
              <a:gd name="T118" fmla="*/ 0 w 58"/>
              <a:gd name="T119" fmla="*/ 2147483646 h 90"/>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58"/>
              <a:gd name="T181" fmla="*/ 0 h 90"/>
              <a:gd name="T182" fmla="*/ 58 w 58"/>
              <a:gd name="T183" fmla="*/ 90 h 90"/>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58" h="90">
                <a:moveTo>
                  <a:pt x="0" y="49"/>
                </a:moveTo>
                <a:lnTo>
                  <a:pt x="4" y="49"/>
                </a:lnTo>
                <a:lnTo>
                  <a:pt x="4" y="43"/>
                </a:lnTo>
                <a:lnTo>
                  <a:pt x="8" y="35"/>
                </a:lnTo>
                <a:lnTo>
                  <a:pt x="7" y="29"/>
                </a:lnTo>
                <a:lnTo>
                  <a:pt x="8" y="21"/>
                </a:lnTo>
                <a:lnTo>
                  <a:pt x="8" y="18"/>
                </a:lnTo>
                <a:lnTo>
                  <a:pt x="14" y="1"/>
                </a:lnTo>
                <a:lnTo>
                  <a:pt x="17" y="1"/>
                </a:lnTo>
                <a:lnTo>
                  <a:pt x="17" y="5"/>
                </a:lnTo>
                <a:lnTo>
                  <a:pt x="25" y="1"/>
                </a:lnTo>
                <a:lnTo>
                  <a:pt x="28" y="0"/>
                </a:lnTo>
                <a:lnTo>
                  <a:pt x="32" y="2"/>
                </a:lnTo>
                <a:lnTo>
                  <a:pt x="35" y="5"/>
                </a:lnTo>
                <a:lnTo>
                  <a:pt x="42" y="29"/>
                </a:lnTo>
                <a:lnTo>
                  <a:pt x="48" y="30"/>
                </a:lnTo>
                <a:lnTo>
                  <a:pt x="48" y="31"/>
                </a:lnTo>
                <a:lnTo>
                  <a:pt x="48" y="32"/>
                </a:lnTo>
                <a:lnTo>
                  <a:pt x="52" y="38"/>
                </a:lnTo>
                <a:lnTo>
                  <a:pt x="52" y="36"/>
                </a:lnTo>
                <a:lnTo>
                  <a:pt x="56" y="40"/>
                </a:lnTo>
                <a:lnTo>
                  <a:pt x="54" y="41"/>
                </a:lnTo>
                <a:lnTo>
                  <a:pt x="55" y="42"/>
                </a:lnTo>
                <a:lnTo>
                  <a:pt x="58" y="42"/>
                </a:lnTo>
                <a:lnTo>
                  <a:pt x="56" y="47"/>
                </a:lnTo>
                <a:lnTo>
                  <a:pt x="53" y="47"/>
                </a:lnTo>
                <a:lnTo>
                  <a:pt x="52" y="48"/>
                </a:lnTo>
                <a:lnTo>
                  <a:pt x="52" y="50"/>
                </a:lnTo>
                <a:lnTo>
                  <a:pt x="50" y="51"/>
                </a:lnTo>
                <a:lnTo>
                  <a:pt x="48" y="51"/>
                </a:lnTo>
                <a:lnTo>
                  <a:pt x="48" y="54"/>
                </a:lnTo>
                <a:lnTo>
                  <a:pt x="46" y="53"/>
                </a:lnTo>
                <a:lnTo>
                  <a:pt x="46" y="56"/>
                </a:lnTo>
                <a:lnTo>
                  <a:pt x="43" y="53"/>
                </a:lnTo>
                <a:lnTo>
                  <a:pt x="41" y="56"/>
                </a:lnTo>
                <a:lnTo>
                  <a:pt x="39" y="57"/>
                </a:lnTo>
                <a:lnTo>
                  <a:pt x="38" y="60"/>
                </a:lnTo>
                <a:lnTo>
                  <a:pt x="36" y="59"/>
                </a:lnTo>
                <a:lnTo>
                  <a:pt x="37" y="57"/>
                </a:lnTo>
                <a:lnTo>
                  <a:pt x="35" y="55"/>
                </a:lnTo>
                <a:lnTo>
                  <a:pt x="33" y="58"/>
                </a:lnTo>
                <a:lnTo>
                  <a:pt x="34" y="65"/>
                </a:lnTo>
                <a:lnTo>
                  <a:pt x="33" y="67"/>
                </a:lnTo>
                <a:lnTo>
                  <a:pt x="31" y="67"/>
                </a:lnTo>
                <a:lnTo>
                  <a:pt x="30" y="67"/>
                </a:lnTo>
                <a:lnTo>
                  <a:pt x="28" y="71"/>
                </a:lnTo>
                <a:lnTo>
                  <a:pt x="25" y="71"/>
                </a:lnTo>
                <a:lnTo>
                  <a:pt x="26" y="75"/>
                </a:lnTo>
                <a:lnTo>
                  <a:pt x="24" y="72"/>
                </a:lnTo>
                <a:lnTo>
                  <a:pt x="20" y="75"/>
                </a:lnTo>
                <a:lnTo>
                  <a:pt x="20" y="77"/>
                </a:lnTo>
                <a:lnTo>
                  <a:pt x="21" y="79"/>
                </a:lnTo>
                <a:lnTo>
                  <a:pt x="20" y="80"/>
                </a:lnTo>
                <a:lnTo>
                  <a:pt x="20" y="82"/>
                </a:lnTo>
                <a:lnTo>
                  <a:pt x="18" y="84"/>
                </a:lnTo>
                <a:lnTo>
                  <a:pt x="18" y="90"/>
                </a:lnTo>
                <a:lnTo>
                  <a:pt x="17" y="90"/>
                </a:lnTo>
                <a:lnTo>
                  <a:pt x="11" y="83"/>
                </a:lnTo>
                <a:lnTo>
                  <a:pt x="0" y="49"/>
                </a:lnTo>
                <a:close/>
              </a:path>
            </a:pathLst>
          </a:custGeom>
          <a:solidFill>
            <a:srgbClr val="67A9CF"/>
          </a:solidFill>
          <a:ln w="15875">
            <a:solidFill>
              <a:srgbClr val="003F48"/>
            </a:solidFill>
            <a:prstDash val="solid"/>
            <a:round/>
            <a:headEnd/>
            <a:tailEnd/>
          </a:ln>
        </p:spPr>
        <p:txBody>
          <a:bodyPr/>
          <a:lstStyle/>
          <a:p>
            <a:endParaRPr lang="en-US"/>
          </a:p>
        </p:txBody>
      </p:sp>
      <p:sp>
        <p:nvSpPr>
          <p:cNvPr id="245793" name="Maryland">
            <a:extLst>
              <a:ext uri="{FF2B5EF4-FFF2-40B4-BE49-F238E27FC236}">
                <a16:creationId xmlns:a16="http://schemas.microsoft.com/office/drawing/2014/main" id="{DD0F0C3C-5A65-4D90-A259-7908083B6A1F}"/>
              </a:ext>
              <a:ext uri="{C183D7F6-B498-43B3-948B-1728B52AA6E4}">
                <adec:decorative xmlns:adec="http://schemas.microsoft.com/office/drawing/2017/decorative" val="1"/>
              </a:ext>
            </a:extLst>
          </p:cNvPr>
          <p:cNvSpPr>
            <a:spLocks noChangeAspect="1"/>
          </p:cNvSpPr>
          <p:nvPr/>
        </p:nvSpPr>
        <p:spPr bwMode="auto">
          <a:xfrm>
            <a:off x="6832600" y="2921000"/>
            <a:ext cx="550863" cy="271463"/>
          </a:xfrm>
          <a:custGeom>
            <a:avLst/>
            <a:gdLst>
              <a:gd name="T0" fmla="*/ 2147483646 w 70"/>
              <a:gd name="T1" fmla="*/ 2147483646 h 35"/>
              <a:gd name="T2" fmla="*/ 2147483646 w 70"/>
              <a:gd name="T3" fmla="*/ 2147483646 h 35"/>
              <a:gd name="T4" fmla="*/ 2147483646 w 70"/>
              <a:gd name="T5" fmla="*/ 2147483646 h 35"/>
              <a:gd name="T6" fmla="*/ 2147483646 w 70"/>
              <a:gd name="T7" fmla="*/ 2147483646 h 35"/>
              <a:gd name="T8" fmla="*/ 2147483646 w 70"/>
              <a:gd name="T9" fmla="*/ 2147483646 h 35"/>
              <a:gd name="T10" fmla="*/ 2147483646 w 70"/>
              <a:gd name="T11" fmla="*/ 2147483646 h 35"/>
              <a:gd name="T12" fmla="*/ 2147483646 w 70"/>
              <a:gd name="T13" fmla="*/ 2147483646 h 35"/>
              <a:gd name="T14" fmla="*/ 2147483646 w 70"/>
              <a:gd name="T15" fmla="*/ 2147483646 h 35"/>
              <a:gd name="T16" fmla="*/ 2147483646 w 70"/>
              <a:gd name="T17" fmla="*/ 2147483646 h 35"/>
              <a:gd name="T18" fmla="*/ 2147483646 w 70"/>
              <a:gd name="T19" fmla="*/ 2147483646 h 35"/>
              <a:gd name="T20" fmla="*/ 2147483646 w 70"/>
              <a:gd name="T21" fmla="*/ 2147483646 h 35"/>
              <a:gd name="T22" fmla="*/ 2147483646 w 70"/>
              <a:gd name="T23" fmla="*/ 2147483646 h 35"/>
              <a:gd name="T24" fmla="*/ 2147483646 w 70"/>
              <a:gd name="T25" fmla="*/ 2147483646 h 35"/>
              <a:gd name="T26" fmla="*/ 2147483646 w 70"/>
              <a:gd name="T27" fmla="*/ 2147483646 h 35"/>
              <a:gd name="T28" fmla="*/ 2147483646 w 70"/>
              <a:gd name="T29" fmla="*/ 2147483646 h 35"/>
              <a:gd name="T30" fmla="*/ 2147483646 w 70"/>
              <a:gd name="T31" fmla="*/ 2147483646 h 35"/>
              <a:gd name="T32" fmla="*/ 2147483646 w 70"/>
              <a:gd name="T33" fmla="*/ 2147483646 h 35"/>
              <a:gd name="T34" fmla="*/ 2147483646 w 70"/>
              <a:gd name="T35" fmla="*/ 2147483646 h 35"/>
              <a:gd name="T36" fmla="*/ 2147483646 w 70"/>
              <a:gd name="T37" fmla="*/ 2147483646 h 35"/>
              <a:gd name="T38" fmla="*/ 2147483646 w 70"/>
              <a:gd name="T39" fmla="*/ 2147483646 h 35"/>
              <a:gd name="T40" fmla="*/ 2147483646 w 70"/>
              <a:gd name="T41" fmla="*/ 2147483646 h 35"/>
              <a:gd name="T42" fmla="*/ 2147483646 w 70"/>
              <a:gd name="T43" fmla="*/ 2147483646 h 35"/>
              <a:gd name="T44" fmla="*/ 2147483646 w 70"/>
              <a:gd name="T45" fmla="*/ 2147483646 h 35"/>
              <a:gd name="T46" fmla="*/ 2147483646 w 70"/>
              <a:gd name="T47" fmla="*/ 2147483646 h 35"/>
              <a:gd name="T48" fmla="*/ 2147483646 w 70"/>
              <a:gd name="T49" fmla="*/ 2147483646 h 35"/>
              <a:gd name="T50" fmla="*/ 2147483646 w 70"/>
              <a:gd name="T51" fmla="*/ 2147483646 h 35"/>
              <a:gd name="T52" fmla="*/ 2147483646 w 70"/>
              <a:gd name="T53" fmla="*/ 2147483646 h 35"/>
              <a:gd name="T54" fmla="*/ 2147483646 w 70"/>
              <a:gd name="T55" fmla="*/ 2147483646 h 35"/>
              <a:gd name="T56" fmla="*/ 2147483646 w 70"/>
              <a:gd name="T57" fmla="*/ 2147483646 h 35"/>
              <a:gd name="T58" fmla="*/ 2147483646 w 70"/>
              <a:gd name="T59" fmla="*/ 2147483646 h 35"/>
              <a:gd name="T60" fmla="*/ 2147483646 w 70"/>
              <a:gd name="T61" fmla="*/ 2147483646 h 35"/>
              <a:gd name="T62" fmla="*/ 2147483646 w 70"/>
              <a:gd name="T63" fmla="*/ 2147483646 h 35"/>
              <a:gd name="T64" fmla="*/ 2147483646 w 70"/>
              <a:gd name="T65" fmla="*/ 2147483646 h 35"/>
              <a:gd name="T66" fmla="*/ 2147483646 w 70"/>
              <a:gd name="T67" fmla="*/ 2147483646 h 35"/>
              <a:gd name="T68" fmla="*/ 2147483646 w 70"/>
              <a:gd name="T69" fmla="*/ 2147483646 h 35"/>
              <a:gd name="T70" fmla="*/ 2147483646 w 70"/>
              <a:gd name="T71" fmla="*/ 0 h 35"/>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70"/>
              <a:gd name="T109" fmla="*/ 0 h 35"/>
              <a:gd name="T110" fmla="*/ 70 w 70"/>
              <a:gd name="T111" fmla="*/ 35 h 35"/>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70" h="35">
                <a:moveTo>
                  <a:pt x="0" y="10"/>
                </a:moveTo>
                <a:lnTo>
                  <a:pt x="1" y="20"/>
                </a:lnTo>
                <a:lnTo>
                  <a:pt x="6" y="14"/>
                </a:lnTo>
                <a:lnTo>
                  <a:pt x="15" y="12"/>
                </a:lnTo>
                <a:lnTo>
                  <a:pt x="16" y="9"/>
                </a:lnTo>
                <a:lnTo>
                  <a:pt x="21" y="8"/>
                </a:lnTo>
                <a:lnTo>
                  <a:pt x="25" y="10"/>
                </a:lnTo>
                <a:lnTo>
                  <a:pt x="27" y="13"/>
                </a:lnTo>
                <a:lnTo>
                  <a:pt x="31" y="14"/>
                </a:lnTo>
                <a:lnTo>
                  <a:pt x="34" y="17"/>
                </a:lnTo>
                <a:lnTo>
                  <a:pt x="37" y="19"/>
                </a:lnTo>
                <a:lnTo>
                  <a:pt x="39" y="18"/>
                </a:lnTo>
                <a:lnTo>
                  <a:pt x="40" y="20"/>
                </a:lnTo>
                <a:lnTo>
                  <a:pt x="39" y="21"/>
                </a:lnTo>
                <a:lnTo>
                  <a:pt x="39" y="24"/>
                </a:lnTo>
                <a:lnTo>
                  <a:pt x="36" y="28"/>
                </a:lnTo>
                <a:lnTo>
                  <a:pt x="37" y="31"/>
                </a:lnTo>
                <a:lnTo>
                  <a:pt x="40" y="30"/>
                </a:lnTo>
                <a:lnTo>
                  <a:pt x="40" y="28"/>
                </a:lnTo>
                <a:lnTo>
                  <a:pt x="43" y="31"/>
                </a:lnTo>
                <a:lnTo>
                  <a:pt x="44" y="30"/>
                </a:lnTo>
                <a:lnTo>
                  <a:pt x="45" y="32"/>
                </a:lnTo>
                <a:lnTo>
                  <a:pt x="46" y="31"/>
                </a:lnTo>
                <a:lnTo>
                  <a:pt x="48" y="32"/>
                </a:lnTo>
                <a:lnTo>
                  <a:pt x="50" y="31"/>
                </a:lnTo>
                <a:lnTo>
                  <a:pt x="53" y="34"/>
                </a:lnTo>
                <a:lnTo>
                  <a:pt x="50" y="30"/>
                </a:lnTo>
                <a:lnTo>
                  <a:pt x="46" y="27"/>
                </a:lnTo>
                <a:lnTo>
                  <a:pt x="50" y="29"/>
                </a:lnTo>
                <a:lnTo>
                  <a:pt x="47" y="25"/>
                </a:lnTo>
                <a:lnTo>
                  <a:pt x="47" y="21"/>
                </a:lnTo>
                <a:lnTo>
                  <a:pt x="47" y="14"/>
                </a:lnTo>
                <a:lnTo>
                  <a:pt x="44" y="12"/>
                </a:lnTo>
                <a:lnTo>
                  <a:pt x="50" y="7"/>
                </a:lnTo>
                <a:lnTo>
                  <a:pt x="50" y="4"/>
                </a:lnTo>
                <a:lnTo>
                  <a:pt x="54" y="4"/>
                </a:lnTo>
                <a:lnTo>
                  <a:pt x="53" y="7"/>
                </a:lnTo>
                <a:lnTo>
                  <a:pt x="50" y="8"/>
                </a:lnTo>
                <a:lnTo>
                  <a:pt x="49" y="11"/>
                </a:lnTo>
                <a:lnTo>
                  <a:pt x="50" y="14"/>
                </a:lnTo>
                <a:lnTo>
                  <a:pt x="52" y="13"/>
                </a:lnTo>
                <a:lnTo>
                  <a:pt x="51" y="16"/>
                </a:lnTo>
                <a:lnTo>
                  <a:pt x="51" y="17"/>
                </a:lnTo>
                <a:lnTo>
                  <a:pt x="52" y="19"/>
                </a:lnTo>
                <a:lnTo>
                  <a:pt x="50" y="18"/>
                </a:lnTo>
                <a:lnTo>
                  <a:pt x="50" y="20"/>
                </a:lnTo>
                <a:lnTo>
                  <a:pt x="53" y="20"/>
                </a:lnTo>
                <a:lnTo>
                  <a:pt x="53" y="21"/>
                </a:lnTo>
                <a:lnTo>
                  <a:pt x="55" y="23"/>
                </a:lnTo>
                <a:lnTo>
                  <a:pt x="51" y="23"/>
                </a:lnTo>
                <a:lnTo>
                  <a:pt x="52" y="28"/>
                </a:lnTo>
                <a:lnTo>
                  <a:pt x="56" y="29"/>
                </a:lnTo>
                <a:lnTo>
                  <a:pt x="58" y="27"/>
                </a:lnTo>
                <a:lnTo>
                  <a:pt x="58" y="31"/>
                </a:lnTo>
                <a:lnTo>
                  <a:pt x="60" y="30"/>
                </a:lnTo>
                <a:lnTo>
                  <a:pt x="59" y="32"/>
                </a:lnTo>
                <a:lnTo>
                  <a:pt x="61" y="32"/>
                </a:lnTo>
                <a:lnTo>
                  <a:pt x="60" y="34"/>
                </a:lnTo>
                <a:lnTo>
                  <a:pt x="60" y="35"/>
                </a:lnTo>
                <a:lnTo>
                  <a:pt x="63" y="33"/>
                </a:lnTo>
                <a:lnTo>
                  <a:pt x="67" y="31"/>
                </a:lnTo>
                <a:lnTo>
                  <a:pt x="69" y="27"/>
                </a:lnTo>
                <a:lnTo>
                  <a:pt x="69" y="29"/>
                </a:lnTo>
                <a:lnTo>
                  <a:pt x="69" y="31"/>
                </a:lnTo>
                <a:lnTo>
                  <a:pt x="68" y="33"/>
                </a:lnTo>
                <a:lnTo>
                  <a:pt x="68" y="35"/>
                </a:lnTo>
                <a:lnTo>
                  <a:pt x="69" y="31"/>
                </a:lnTo>
                <a:lnTo>
                  <a:pt x="70" y="22"/>
                </a:lnTo>
                <a:lnTo>
                  <a:pt x="66" y="23"/>
                </a:lnTo>
                <a:lnTo>
                  <a:pt x="60" y="24"/>
                </a:lnTo>
                <a:lnTo>
                  <a:pt x="60" y="22"/>
                </a:lnTo>
                <a:lnTo>
                  <a:pt x="54" y="0"/>
                </a:lnTo>
                <a:lnTo>
                  <a:pt x="0" y="10"/>
                </a:lnTo>
                <a:close/>
              </a:path>
            </a:pathLst>
          </a:custGeom>
          <a:solidFill>
            <a:srgbClr val="67A9CF"/>
          </a:solidFill>
          <a:ln w="15875">
            <a:solidFill>
              <a:srgbClr val="003F48"/>
            </a:solidFill>
            <a:prstDash val="solid"/>
            <a:round/>
            <a:headEnd/>
            <a:tailEnd/>
          </a:ln>
        </p:spPr>
        <p:txBody>
          <a:bodyPr/>
          <a:lstStyle/>
          <a:p>
            <a:endParaRPr lang="en-US"/>
          </a:p>
        </p:txBody>
      </p:sp>
      <p:sp>
        <p:nvSpPr>
          <p:cNvPr id="245794" name="Minnesota">
            <a:extLst>
              <a:ext uri="{FF2B5EF4-FFF2-40B4-BE49-F238E27FC236}">
                <a16:creationId xmlns:a16="http://schemas.microsoft.com/office/drawing/2014/main" id="{8B740024-9AF7-483B-A146-275CEF6ADD6E}"/>
              </a:ext>
              <a:ext uri="{C183D7F6-B498-43B3-948B-1728B52AA6E4}">
                <adec:decorative xmlns:adec="http://schemas.microsoft.com/office/drawing/2017/decorative" val="1"/>
              </a:ext>
            </a:extLst>
          </p:cNvPr>
          <p:cNvSpPr>
            <a:spLocks noChangeAspect="1"/>
          </p:cNvSpPr>
          <p:nvPr/>
        </p:nvSpPr>
        <p:spPr bwMode="auto">
          <a:xfrm>
            <a:off x="4778375" y="1682750"/>
            <a:ext cx="800100" cy="893763"/>
          </a:xfrm>
          <a:custGeom>
            <a:avLst/>
            <a:gdLst>
              <a:gd name="T0" fmla="*/ 0 w 102"/>
              <a:gd name="T1" fmla="*/ 2147483646 h 115"/>
              <a:gd name="T2" fmla="*/ 2147483646 w 102"/>
              <a:gd name="T3" fmla="*/ 2147483646 h 115"/>
              <a:gd name="T4" fmla="*/ 2147483646 w 102"/>
              <a:gd name="T5" fmla="*/ 2147483646 h 115"/>
              <a:gd name="T6" fmla="*/ 2147483646 w 102"/>
              <a:gd name="T7" fmla="*/ 2147483646 h 115"/>
              <a:gd name="T8" fmla="*/ 2147483646 w 102"/>
              <a:gd name="T9" fmla="*/ 2147483646 h 115"/>
              <a:gd name="T10" fmla="*/ 2147483646 w 102"/>
              <a:gd name="T11" fmla="*/ 2147483646 h 115"/>
              <a:gd name="T12" fmla="*/ 2147483646 w 102"/>
              <a:gd name="T13" fmla="*/ 2147483646 h 115"/>
              <a:gd name="T14" fmla="*/ 2147483646 w 102"/>
              <a:gd name="T15" fmla="*/ 2147483646 h 115"/>
              <a:gd name="T16" fmla="*/ 2147483646 w 102"/>
              <a:gd name="T17" fmla="*/ 2147483646 h 115"/>
              <a:gd name="T18" fmla="*/ 2147483646 w 102"/>
              <a:gd name="T19" fmla="*/ 2147483646 h 115"/>
              <a:gd name="T20" fmla="*/ 2147483646 w 102"/>
              <a:gd name="T21" fmla="*/ 2147483646 h 115"/>
              <a:gd name="T22" fmla="*/ 2147483646 w 102"/>
              <a:gd name="T23" fmla="*/ 2147483646 h 115"/>
              <a:gd name="T24" fmla="*/ 2147483646 w 102"/>
              <a:gd name="T25" fmla="*/ 2147483646 h 115"/>
              <a:gd name="T26" fmla="*/ 2147483646 w 102"/>
              <a:gd name="T27" fmla="*/ 2147483646 h 115"/>
              <a:gd name="T28" fmla="*/ 2147483646 w 102"/>
              <a:gd name="T29" fmla="*/ 2147483646 h 115"/>
              <a:gd name="T30" fmla="*/ 2147483646 w 102"/>
              <a:gd name="T31" fmla="*/ 2147483646 h 115"/>
              <a:gd name="T32" fmla="*/ 2147483646 w 102"/>
              <a:gd name="T33" fmla="*/ 2147483646 h 115"/>
              <a:gd name="T34" fmla="*/ 2147483646 w 102"/>
              <a:gd name="T35" fmla="*/ 2147483646 h 115"/>
              <a:gd name="T36" fmla="*/ 2147483646 w 102"/>
              <a:gd name="T37" fmla="*/ 2147483646 h 115"/>
              <a:gd name="T38" fmla="*/ 2147483646 w 102"/>
              <a:gd name="T39" fmla="*/ 2147483646 h 115"/>
              <a:gd name="T40" fmla="*/ 2147483646 w 102"/>
              <a:gd name="T41" fmla="*/ 2147483646 h 115"/>
              <a:gd name="T42" fmla="*/ 2147483646 w 102"/>
              <a:gd name="T43" fmla="*/ 2147483646 h 115"/>
              <a:gd name="T44" fmla="*/ 2147483646 w 102"/>
              <a:gd name="T45" fmla="*/ 2147483646 h 115"/>
              <a:gd name="T46" fmla="*/ 2147483646 w 102"/>
              <a:gd name="T47" fmla="*/ 2147483646 h 115"/>
              <a:gd name="T48" fmla="*/ 2147483646 w 102"/>
              <a:gd name="T49" fmla="*/ 2147483646 h 115"/>
              <a:gd name="T50" fmla="*/ 2147483646 w 102"/>
              <a:gd name="T51" fmla="*/ 2147483646 h 115"/>
              <a:gd name="T52" fmla="*/ 2147483646 w 102"/>
              <a:gd name="T53" fmla="*/ 2147483646 h 115"/>
              <a:gd name="T54" fmla="*/ 2147483646 w 102"/>
              <a:gd name="T55" fmla="*/ 2147483646 h 115"/>
              <a:gd name="T56" fmla="*/ 2147483646 w 102"/>
              <a:gd name="T57" fmla="*/ 2147483646 h 115"/>
              <a:gd name="T58" fmla="*/ 2147483646 w 102"/>
              <a:gd name="T59" fmla="*/ 2147483646 h 115"/>
              <a:gd name="T60" fmla="*/ 2147483646 w 102"/>
              <a:gd name="T61" fmla="*/ 2147483646 h 115"/>
              <a:gd name="T62" fmla="*/ 2147483646 w 102"/>
              <a:gd name="T63" fmla="*/ 2147483646 h 115"/>
              <a:gd name="T64" fmla="*/ 2147483646 w 102"/>
              <a:gd name="T65" fmla="*/ 2147483646 h 115"/>
              <a:gd name="T66" fmla="*/ 2147483646 w 102"/>
              <a:gd name="T67" fmla="*/ 2147483646 h 115"/>
              <a:gd name="T68" fmla="*/ 2147483646 w 102"/>
              <a:gd name="T69" fmla="*/ 2147483646 h 115"/>
              <a:gd name="T70" fmla="*/ 2147483646 w 102"/>
              <a:gd name="T71" fmla="*/ 2147483646 h 115"/>
              <a:gd name="T72" fmla="*/ 2147483646 w 102"/>
              <a:gd name="T73" fmla="*/ 2147483646 h 115"/>
              <a:gd name="T74" fmla="*/ 2147483646 w 102"/>
              <a:gd name="T75" fmla="*/ 2147483646 h 115"/>
              <a:gd name="T76" fmla="*/ 2147483646 w 102"/>
              <a:gd name="T77" fmla="*/ 2147483646 h 115"/>
              <a:gd name="T78" fmla="*/ 2147483646 w 102"/>
              <a:gd name="T79" fmla="*/ 2147483646 h 115"/>
              <a:gd name="T80" fmla="*/ 2147483646 w 102"/>
              <a:gd name="T81" fmla="*/ 2147483646 h 115"/>
              <a:gd name="T82" fmla="*/ 2147483646 w 102"/>
              <a:gd name="T83" fmla="*/ 2147483646 h 115"/>
              <a:gd name="T84" fmla="*/ 2147483646 w 102"/>
              <a:gd name="T85" fmla="*/ 2147483646 h 115"/>
              <a:gd name="T86" fmla="*/ 2147483646 w 102"/>
              <a:gd name="T87" fmla="*/ 2147483646 h 115"/>
              <a:gd name="T88" fmla="*/ 2147483646 w 102"/>
              <a:gd name="T89" fmla="*/ 0 h 115"/>
              <a:gd name="T90" fmla="*/ 2147483646 w 102"/>
              <a:gd name="T91" fmla="*/ 0 h 115"/>
              <a:gd name="T92" fmla="*/ 2147483646 w 102"/>
              <a:gd name="T93" fmla="*/ 2147483646 h 115"/>
              <a:gd name="T94" fmla="*/ 0 w 102"/>
              <a:gd name="T95" fmla="*/ 2147483646 h 115"/>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102"/>
              <a:gd name="T145" fmla="*/ 0 h 115"/>
              <a:gd name="T146" fmla="*/ 102 w 102"/>
              <a:gd name="T147" fmla="*/ 115 h 115"/>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102" h="115">
                <a:moveTo>
                  <a:pt x="0" y="6"/>
                </a:moveTo>
                <a:lnTo>
                  <a:pt x="1" y="23"/>
                </a:lnTo>
                <a:lnTo>
                  <a:pt x="5" y="36"/>
                </a:lnTo>
                <a:lnTo>
                  <a:pt x="5" y="53"/>
                </a:lnTo>
                <a:lnTo>
                  <a:pt x="8" y="67"/>
                </a:lnTo>
                <a:lnTo>
                  <a:pt x="4" y="73"/>
                </a:lnTo>
                <a:lnTo>
                  <a:pt x="9" y="79"/>
                </a:lnTo>
                <a:lnTo>
                  <a:pt x="9" y="115"/>
                </a:lnTo>
                <a:lnTo>
                  <a:pt x="83" y="113"/>
                </a:lnTo>
                <a:lnTo>
                  <a:pt x="82" y="106"/>
                </a:lnTo>
                <a:lnTo>
                  <a:pt x="80" y="104"/>
                </a:lnTo>
                <a:lnTo>
                  <a:pt x="74" y="100"/>
                </a:lnTo>
                <a:lnTo>
                  <a:pt x="70" y="95"/>
                </a:lnTo>
                <a:lnTo>
                  <a:pt x="60" y="89"/>
                </a:lnTo>
                <a:lnTo>
                  <a:pt x="60" y="79"/>
                </a:lnTo>
                <a:lnTo>
                  <a:pt x="58" y="72"/>
                </a:lnTo>
                <a:lnTo>
                  <a:pt x="66" y="62"/>
                </a:lnTo>
                <a:lnTo>
                  <a:pt x="65" y="52"/>
                </a:lnTo>
                <a:lnTo>
                  <a:pt x="68" y="50"/>
                </a:lnTo>
                <a:lnTo>
                  <a:pt x="77" y="42"/>
                </a:lnTo>
                <a:lnTo>
                  <a:pt x="83" y="36"/>
                </a:lnTo>
                <a:lnTo>
                  <a:pt x="89" y="30"/>
                </a:lnTo>
                <a:lnTo>
                  <a:pt x="102" y="24"/>
                </a:lnTo>
                <a:lnTo>
                  <a:pt x="97" y="24"/>
                </a:lnTo>
                <a:lnTo>
                  <a:pt x="93" y="22"/>
                </a:lnTo>
                <a:lnTo>
                  <a:pt x="86" y="23"/>
                </a:lnTo>
                <a:lnTo>
                  <a:pt x="84" y="20"/>
                </a:lnTo>
                <a:lnTo>
                  <a:pt x="82" y="21"/>
                </a:lnTo>
                <a:lnTo>
                  <a:pt x="77" y="24"/>
                </a:lnTo>
                <a:lnTo>
                  <a:pt x="73" y="23"/>
                </a:lnTo>
                <a:lnTo>
                  <a:pt x="72" y="21"/>
                </a:lnTo>
                <a:lnTo>
                  <a:pt x="69" y="21"/>
                </a:lnTo>
                <a:lnTo>
                  <a:pt x="68" y="19"/>
                </a:lnTo>
                <a:lnTo>
                  <a:pt x="65" y="19"/>
                </a:lnTo>
                <a:lnTo>
                  <a:pt x="65" y="21"/>
                </a:lnTo>
                <a:lnTo>
                  <a:pt x="64" y="21"/>
                </a:lnTo>
                <a:lnTo>
                  <a:pt x="62" y="17"/>
                </a:lnTo>
                <a:lnTo>
                  <a:pt x="60" y="17"/>
                </a:lnTo>
                <a:lnTo>
                  <a:pt x="60" y="15"/>
                </a:lnTo>
                <a:lnTo>
                  <a:pt x="54" y="14"/>
                </a:lnTo>
                <a:lnTo>
                  <a:pt x="52" y="14"/>
                </a:lnTo>
                <a:lnTo>
                  <a:pt x="45" y="16"/>
                </a:lnTo>
                <a:lnTo>
                  <a:pt x="44" y="14"/>
                </a:lnTo>
                <a:lnTo>
                  <a:pt x="33" y="12"/>
                </a:lnTo>
                <a:lnTo>
                  <a:pt x="31" y="0"/>
                </a:lnTo>
                <a:lnTo>
                  <a:pt x="27" y="0"/>
                </a:lnTo>
                <a:lnTo>
                  <a:pt x="27" y="7"/>
                </a:lnTo>
                <a:lnTo>
                  <a:pt x="0" y="6"/>
                </a:lnTo>
                <a:close/>
              </a:path>
            </a:pathLst>
          </a:custGeom>
          <a:solidFill>
            <a:srgbClr val="67A9CF"/>
          </a:solidFill>
          <a:ln w="15875">
            <a:solidFill>
              <a:srgbClr val="003F48"/>
            </a:solidFill>
            <a:prstDash val="solid"/>
            <a:round/>
            <a:headEnd/>
            <a:tailEnd/>
          </a:ln>
        </p:spPr>
        <p:txBody>
          <a:bodyPr/>
          <a:lstStyle/>
          <a:p>
            <a:endParaRPr lang="en-US"/>
          </a:p>
        </p:txBody>
      </p:sp>
      <p:sp>
        <p:nvSpPr>
          <p:cNvPr id="245795" name="Mississippi">
            <a:extLst>
              <a:ext uri="{FF2B5EF4-FFF2-40B4-BE49-F238E27FC236}">
                <a16:creationId xmlns:a16="http://schemas.microsoft.com/office/drawing/2014/main" id="{CF28524A-0E26-4883-B5BB-95B36030EF3A}"/>
              </a:ext>
              <a:ext uri="{C183D7F6-B498-43B3-948B-1728B52AA6E4}">
                <adec:decorative xmlns:adec="http://schemas.microsoft.com/office/drawing/2017/decorative" val="1"/>
              </a:ext>
            </a:extLst>
          </p:cNvPr>
          <p:cNvSpPr>
            <a:spLocks noChangeAspect="1"/>
          </p:cNvSpPr>
          <p:nvPr/>
        </p:nvSpPr>
        <p:spPr bwMode="auto">
          <a:xfrm>
            <a:off x="5461000" y="3846513"/>
            <a:ext cx="438150" cy="746125"/>
          </a:xfrm>
          <a:custGeom>
            <a:avLst/>
            <a:gdLst>
              <a:gd name="T0" fmla="*/ 0 w 56"/>
              <a:gd name="T1" fmla="*/ 2147483646 h 96"/>
              <a:gd name="T2" fmla="*/ 2147483646 w 56"/>
              <a:gd name="T3" fmla="*/ 2147483646 h 96"/>
              <a:gd name="T4" fmla="*/ 2147483646 w 56"/>
              <a:gd name="T5" fmla="*/ 2147483646 h 96"/>
              <a:gd name="T6" fmla="*/ 2147483646 w 56"/>
              <a:gd name="T7" fmla="*/ 2147483646 h 96"/>
              <a:gd name="T8" fmla="*/ 2147483646 w 56"/>
              <a:gd name="T9" fmla="*/ 2147483646 h 96"/>
              <a:gd name="T10" fmla="*/ 2147483646 w 56"/>
              <a:gd name="T11" fmla="*/ 2147483646 h 96"/>
              <a:gd name="T12" fmla="*/ 2147483646 w 56"/>
              <a:gd name="T13" fmla="*/ 2147483646 h 96"/>
              <a:gd name="T14" fmla="*/ 2147483646 w 56"/>
              <a:gd name="T15" fmla="*/ 2147483646 h 96"/>
              <a:gd name="T16" fmla="*/ 2147483646 w 56"/>
              <a:gd name="T17" fmla="*/ 2147483646 h 96"/>
              <a:gd name="T18" fmla="*/ 2147483646 w 56"/>
              <a:gd name="T19" fmla="*/ 2147483646 h 96"/>
              <a:gd name="T20" fmla="*/ 2147483646 w 56"/>
              <a:gd name="T21" fmla="*/ 2147483646 h 96"/>
              <a:gd name="T22" fmla="*/ 2147483646 w 56"/>
              <a:gd name="T23" fmla="*/ 2147483646 h 96"/>
              <a:gd name="T24" fmla="*/ 2147483646 w 56"/>
              <a:gd name="T25" fmla="*/ 0 h 96"/>
              <a:gd name="T26" fmla="*/ 2147483646 w 56"/>
              <a:gd name="T27" fmla="*/ 2147483646 h 96"/>
              <a:gd name="T28" fmla="*/ 2147483646 w 56"/>
              <a:gd name="T29" fmla="*/ 2147483646 h 96"/>
              <a:gd name="T30" fmla="*/ 2147483646 w 56"/>
              <a:gd name="T31" fmla="*/ 2147483646 h 96"/>
              <a:gd name="T32" fmla="*/ 2147483646 w 56"/>
              <a:gd name="T33" fmla="*/ 2147483646 h 96"/>
              <a:gd name="T34" fmla="*/ 2147483646 w 56"/>
              <a:gd name="T35" fmla="*/ 2147483646 h 96"/>
              <a:gd name="T36" fmla="*/ 2147483646 w 56"/>
              <a:gd name="T37" fmla="*/ 2147483646 h 96"/>
              <a:gd name="T38" fmla="*/ 2147483646 w 56"/>
              <a:gd name="T39" fmla="*/ 2147483646 h 96"/>
              <a:gd name="T40" fmla="*/ 2147483646 w 56"/>
              <a:gd name="T41" fmla="*/ 2147483646 h 96"/>
              <a:gd name="T42" fmla="*/ 2147483646 w 56"/>
              <a:gd name="T43" fmla="*/ 2147483646 h 96"/>
              <a:gd name="T44" fmla="*/ 2147483646 w 56"/>
              <a:gd name="T45" fmla="*/ 2147483646 h 96"/>
              <a:gd name="T46" fmla="*/ 2147483646 w 56"/>
              <a:gd name="T47" fmla="*/ 2147483646 h 96"/>
              <a:gd name="T48" fmla="*/ 2147483646 w 56"/>
              <a:gd name="T49" fmla="*/ 2147483646 h 96"/>
              <a:gd name="T50" fmla="*/ 2147483646 w 56"/>
              <a:gd name="T51" fmla="*/ 2147483646 h 96"/>
              <a:gd name="T52" fmla="*/ 2147483646 w 56"/>
              <a:gd name="T53" fmla="*/ 2147483646 h 96"/>
              <a:gd name="T54" fmla="*/ 2147483646 w 56"/>
              <a:gd name="T55" fmla="*/ 2147483646 h 96"/>
              <a:gd name="T56" fmla="*/ 0 w 56"/>
              <a:gd name="T57" fmla="*/ 2147483646 h 9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56"/>
              <a:gd name="T88" fmla="*/ 0 h 96"/>
              <a:gd name="T89" fmla="*/ 56 w 56"/>
              <a:gd name="T90" fmla="*/ 96 h 9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56" h="96">
                <a:moveTo>
                  <a:pt x="0" y="82"/>
                </a:moveTo>
                <a:lnTo>
                  <a:pt x="1" y="78"/>
                </a:lnTo>
                <a:lnTo>
                  <a:pt x="4" y="67"/>
                </a:lnTo>
                <a:lnTo>
                  <a:pt x="10" y="60"/>
                </a:lnTo>
                <a:lnTo>
                  <a:pt x="8" y="58"/>
                </a:lnTo>
                <a:lnTo>
                  <a:pt x="9" y="51"/>
                </a:lnTo>
                <a:lnTo>
                  <a:pt x="6" y="43"/>
                </a:lnTo>
                <a:lnTo>
                  <a:pt x="5" y="32"/>
                </a:lnTo>
                <a:lnTo>
                  <a:pt x="9" y="20"/>
                </a:lnTo>
                <a:lnTo>
                  <a:pt x="15" y="12"/>
                </a:lnTo>
                <a:lnTo>
                  <a:pt x="14" y="10"/>
                </a:lnTo>
                <a:lnTo>
                  <a:pt x="19" y="2"/>
                </a:lnTo>
                <a:lnTo>
                  <a:pt x="52" y="0"/>
                </a:lnTo>
                <a:lnTo>
                  <a:pt x="53" y="2"/>
                </a:lnTo>
                <a:lnTo>
                  <a:pt x="52" y="62"/>
                </a:lnTo>
                <a:lnTo>
                  <a:pt x="56" y="91"/>
                </a:lnTo>
                <a:lnTo>
                  <a:pt x="54" y="92"/>
                </a:lnTo>
                <a:lnTo>
                  <a:pt x="52" y="91"/>
                </a:lnTo>
                <a:lnTo>
                  <a:pt x="50" y="92"/>
                </a:lnTo>
                <a:lnTo>
                  <a:pt x="47" y="90"/>
                </a:lnTo>
                <a:lnTo>
                  <a:pt x="47" y="91"/>
                </a:lnTo>
                <a:lnTo>
                  <a:pt x="44" y="91"/>
                </a:lnTo>
                <a:lnTo>
                  <a:pt x="41" y="93"/>
                </a:lnTo>
                <a:lnTo>
                  <a:pt x="40" y="92"/>
                </a:lnTo>
                <a:lnTo>
                  <a:pt x="38" y="96"/>
                </a:lnTo>
                <a:lnTo>
                  <a:pt x="36" y="96"/>
                </a:lnTo>
                <a:lnTo>
                  <a:pt x="31" y="87"/>
                </a:lnTo>
                <a:lnTo>
                  <a:pt x="32" y="80"/>
                </a:lnTo>
                <a:lnTo>
                  <a:pt x="0" y="82"/>
                </a:lnTo>
                <a:close/>
              </a:path>
            </a:pathLst>
          </a:custGeom>
          <a:solidFill>
            <a:srgbClr val="BDC9E1"/>
          </a:solidFill>
          <a:ln w="15875">
            <a:solidFill>
              <a:srgbClr val="003F48"/>
            </a:solidFill>
            <a:prstDash val="solid"/>
            <a:round/>
            <a:headEnd/>
            <a:tailEnd/>
          </a:ln>
        </p:spPr>
        <p:txBody>
          <a:bodyPr/>
          <a:lstStyle/>
          <a:p>
            <a:endParaRPr lang="en-US"/>
          </a:p>
        </p:txBody>
      </p:sp>
      <p:sp>
        <p:nvSpPr>
          <p:cNvPr id="245796" name="Montana">
            <a:extLst>
              <a:ext uri="{FF2B5EF4-FFF2-40B4-BE49-F238E27FC236}">
                <a16:creationId xmlns:a16="http://schemas.microsoft.com/office/drawing/2014/main" id="{E5D1CC5A-AC77-4F5A-8C2B-0B2B43856F1F}"/>
              </a:ext>
              <a:ext uri="{C183D7F6-B498-43B3-948B-1728B52AA6E4}">
                <adec:decorative xmlns:adec="http://schemas.microsoft.com/office/drawing/2017/decorative" val="1"/>
              </a:ext>
            </a:extLst>
          </p:cNvPr>
          <p:cNvSpPr>
            <a:spLocks noChangeAspect="1"/>
          </p:cNvSpPr>
          <p:nvPr/>
        </p:nvSpPr>
        <p:spPr bwMode="auto">
          <a:xfrm>
            <a:off x="2832100" y="1512888"/>
            <a:ext cx="1239838" cy="793750"/>
          </a:xfrm>
          <a:custGeom>
            <a:avLst/>
            <a:gdLst>
              <a:gd name="T0" fmla="*/ 0 w 158"/>
              <a:gd name="T1" fmla="*/ 2147483646 h 102"/>
              <a:gd name="T2" fmla="*/ 2147483646 w 158"/>
              <a:gd name="T3" fmla="*/ 2147483646 h 102"/>
              <a:gd name="T4" fmla="*/ 2147483646 w 158"/>
              <a:gd name="T5" fmla="*/ 2147483646 h 102"/>
              <a:gd name="T6" fmla="*/ 2147483646 w 158"/>
              <a:gd name="T7" fmla="*/ 2147483646 h 102"/>
              <a:gd name="T8" fmla="*/ 2147483646 w 158"/>
              <a:gd name="T9" fmla="*/ 2147483646 h 102"/>
              <a:gd name="T10" fmla="*/ 2147483646 w 158"/>
              <a:gd name="T11" fmla="*/ 2147483646 h 102"/>
              <a:gd name="T12" fmla="*/ 2147483646 w 158"/>
              <a:gd name="T13" fmla="*/ 2147483646 h 102"/>
              <a:gd name="T14" fmla="*/ 2147483646 w 158"/>
              <a:gd name="T15" fmla="*/ 2147483646 h 102"/>
              <a:gd name="T16" fmla="*/ 2147483646 w 158"/>
              <a:gd name="T17" fmla="*/ 2147483646 h 102"/>
              <a:gd name="T18" fmla="*/ 2147483646 w 158"/>
              <a:gd name="T19" fmla="*/ 2147483646 h 102"/>
              <a:gd name="T20" fmla="*/ 2147483646 w 158"/>
              <a:gd name="T21" fmla="*/ 2147483646 h 102"/>
              <a:gd name="T22" fmla="*/ 2147483646 w 158"/>
              <a:gd name="T23" fmla="*/ 2147483646 h 102"/>
              <a:gd name="T24" fmla="*/ 2147483646 w 158"/>
              <a:gd name="T25" fmla="*/ 2147483646 h 102"/>
              <a:gd name="T26" fmla="*/ 2147483646 w 158"/>
              <a:gd name="T27" fmla="*/ 2147483646 h 102"/>
              <a:gd name="T28" fmla="*/ 2147483646 w 158"/>
              <a:gd name="T29" fmla="*/ 2147483646 h 102"/>
              <a:gd name="T30" fmla="*/ 2147483646 w 158"/>
              <a:gd name="T31" fmla="*/ 2147483646 h 102"/>
              <a:gd name="T32" fmla="*/ 2147483646 w 158"/>
              <a:gd name="T33" fmla="*/ 2147483646 h 102"/>
              <a:gd name="T34" fmla="*/ 2147483646 w 158"/>
              <a:gd name="T35" fmla="*/ 2147483646 h 102"/>
              <a:gd name="T36" fmla="*/ 2147483646 w 158"/>
              <a:gd name="T37" fmla="*/ 2147483646 h 102"/>
              <a:gd name="T38" fmla="*/ 2147483646 w 158"/>
              <a:gd name="T39" fmla="*/ 2147483646 h 102"/>
              <a:gd name="T40" fmla="*/ 2147483646 w 158"/>
              <a:gd name="T41" fmla="*/ 2147483646 h 102"/>
              <a:gd name="T42" fmla="*/ 2147483646 w 158"/>
              <a:gd name="T43" fmla="*/ 2147483646 h 102"/>
              <a:gd name="T44" fmla="*/ 2147483646 w 158"/>
              <a:gd name="T45" fmla="*/ 2147483646 h 102"/>
              <a:gd name="T46" fmla="*/ 2147483646 w 158"/>
              <a:gd name="T47" fmla="*/ 2147483646 h 102"/>
              <a:gd name="T48" fmla="*/ 2147483646 w 158"/>
              <a:gd name="T49" fmla="*/ 2147483646 h 102"/>
              <a:gd name="T50" fmla="*/ 2147483646 w 158"/>
              <a:gd name="T51" fmla="*/ 2147483646 h 102"/>
              <a:gd name="T52" fmla="*/ 2147483646 w 158"/>
              <a:gd name="T53" fmla="*/ 2147483646 h 102"/>
              <a:gd name="T54" fmla="*/ 2147483646 w 158"/>
              <a:gd name="T55" fmla="*/ 2147483646 h 102"/>
              <a:gd name="T56" fmla="*/ 2147483646 w 158"/>
              <a:gd name="T57" fmla="*/ 2147483646 h 102"/>
              <a:gd name="T58" fmla="*/ 2147483646 w 158"/>
              <a:gd name="T59" fmla="*/ 2147483646 h 102"/>
              <a:gd name="T60" fmla="*/ 2147483646 w 158"/>
              <a:gd name="T61" fmla="*/ 2147483646 h 102"/>
              <a:gd name="T62" fmla="*/ 2147483646 w 158"/>
              <a:gd name="T63" fmla="*/ 2147483646 h 102"/>
              <a:gd name="T64" fmla="*/ 2147483646 w 158"/>
              <a:gd name="T65" fmla="*/ 2147483646 h 102"/>
              <a:gd name="T66" fmla="*/ 2147483646 w 158"/>
              <a:gd name="T67" fmla="*/ 0 h 102"/>
              <a:gd name="T68" fmla="*/ 0 w 158"/>
              <a:gd name="T69" fmla="*/ 2147483646 h 102"/>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58"/>
              <a:gd name="T106" fmla="*/ 0 h 102"/>
              <a:gd name="T107" fmla="*/ 158 w 158"/>
              <a:gd name="T108" fmla="*/ 102 h 102"/>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58" h="102">
                <a:moveTo>
                  <a:pt x="0" y="19"/>
                </a:moveTo>
                <a:lnTo>
                  <a:pt x="2" y="26"/>
                </a:lnTo>
                <a:lnTo>
                  <a:pt x="2" y="30"/>
                </a:lnTo>
                <a:lnTo>
                  <a:pt x="1" y="31"/>
                </a:lnTo>
                <a:lnTo>
                  <a:pt x="6" y="35"/>
                </a:lnTo>
                <a:lnTo>
                  <a:pt x="11" y="47"/>
                </a:lnTo>
                <a:lnTo>
                  <a:pt x="12" y="47"/>
                </a:lnTo>
                <a:lnTo>
                  <a:pt x="12" y="49"/>
                </a:lnTo>
                <a:lnTo>
                  <a:pt x="15" y="49"/>
                </a:lnTo>
                <a:lnTo>
                  <a:pt x="17" y="50"/>
                </a:lnTo>
                <a:lnTo>
                  <a:pt x="12" y="58"/>
                </a:lnTo>
                <a:lnTo>
                  <a:pt x="13" y="64"/>
                </a:lnTo>
                <a:lnTo>
                  <a:pt x="10" y="70"/>
                </a:lnTo>
                <a:lnTo>
                  <a:pt x="11" y="72"/>
                </a:lnTo>
                <a:lnTo>
                  <a:pt x="18" y="69"/>
                </a:lnTo>
                <a:lnTo>
                  <a:pt x="23" y="88"/>
                </a:lnTo>
                <a:lnTo>
                  <a:pt x="26" y="89"/>
                </a:lnTo>
                <a:lnTo>
                  <a:pt x="26" y="95"/>
                </a:lnTo>
                <a:lnTo>
                  <a:pt x="29" y="97"/>
                </a:lnTo>
                <a:lnTo>
                  <a:pt x="31" y="95"/>
                </a:lnTo>
                <a:lnTo>
                  <a:pt x="35" y="97"/>
                </a:lnTo>
                <a:lnTo>
                  <a:pt x="37" y="95"/>
                </a:lnTo>
                <a:lnTo>
                  <a:pt x="46" y="97"/>
                </a:lnTo>
                <a:lnTo>
                  <a:pt x="48" y="97"/>
                </a:lnTo>
                <a:lnTo>
                  <a:pt x="50" y="93"/>
                </a:lnTo>
                <a:lnTo>
                  <a:pt x="53" y="99"/>
                </a:lnTo>
                <a:lnTo>
                  <a:pt x="55" y="90"/>
                </a:lnTo>
                <a:lnTo>
                  <a:pt x="98" y="96"/>
                </a:lnTo>
                <a:lnTo>
                  <a:pt x="152" y="102"/>
                </a:lnTo>
                <a:lnTo>
                  <a:pt x="153" y="83"/>
                </a:lnTo>
                <a:lnTo>
                  <a:pt x="158" y="24"/>
                </a:lnTo>
                <a:lnTo>
                  <a:pt x="88" y="16"/>
                </a:lnTo>
                <a:lnTo>
                  <a:pt x="53" y="10"/>
                </a:lnTo>
                <a:lnTo>
                  <a:pt x="4" y="0"/>
                </a:lnTo>
                <a:lnTo>
                  <a:pt x="0" y="19"/>
                </a:lnTo>
                <a:close/>
              </a:path>
            </a:pathLst>
          </a:custGeom>
          <a:solidFill>
            <a:srgbClr val="67A9CF"/>
          </a:solidFill>
          <a:ln w="15875">
            <a:solidFill>
              <a:srgbClr val="003F48"/>
            </a:solidFill>
            <a:prstDash val="solid"/>
            <a:round/>
            <a:headEnd/>
            <a:tailEnd/>
          </a:ln>
        </p:spPr>
        <p:txBody>
          <a:bodyPr/>
          <a:lstStyle/>
          <a:p>
            <a:endParaRPr lang="en-US"/>
          </a:p>
        </p:txBody>
      </p:sp>
      <p:sp>
        <p:nvSpPr>
          <p:cNvPr id="245797" name="Nebraska">
            <a:extLst>
              <a:ext uri="{FF2B5EF4-FFF2-40B4-BE49-F238E27FC236}">
                <a16:creationId xmlns:a16="http://schemas.microsoft.com/office/drawing/2014/main" id="{5D64E987-6D31-49E6-B6B6-AB01B47023F5}"/>
              </a:ext>
              <a:ext uri="{C183D7F6-B498-43B3-948B-1728B52AA6E4}">
                <adec:decorative xmlns:adec="http://schemas.microsoft.com/office/drawing/2017/decorative" val="1"/>
              </a:ext>
            </a:extLst>
          </p:cNvPr>
          <p:cNvSpPr>
            <a:spLocks noChangeAspect="1"/>
          </p:cNvSpPr>
          <p:nvPr/>
        </p:nvSpPr>
        <p:spPr bwMode="auto">
          <a:xfrm>
            <a:off x="3962400" y="2608263"/>
            <a:ext cx="1011238" cy="498475"/>
          </a:xfrm>
          <a:custGeom>
            <a:avLst/>
            <a:gdLst>
              <a:gd name="T0" fmla="*/ 0 w 129"/>
              <a:gd name="T1" fmla="*/ 2147483646 h 64"/>
              <a:gd name="T2" fmla="*/ 2147483646 w 129"/>
              <a:gd name="T3" fmla="*/ 0 h 64"/>
              <a:gd name="T4" fmla="*/ 2147483646 w 129"/>
              <a:gd name="T5" fmla="*/ 2147483646 h 64"/>
              <a:gd name="T6" fmla="*/ 2147483646 w 129"/>
              <a:gd name="T7" fmla="*/ 2147483646 h 64"/>
              <a:gd name="T8" fmla="*/ 2147483646 w 129"/>
              <a:gd name="T9" fmla="*/ 2147483646 h 64"/>
              <a:gd name="T10" fmla="*/ 2147483646 w 129"/>
              <a:gd name="T11" fmla="*/ 2147483646 h 64"/>
              <a:gd name="T12" fmla="*/ 2147483646 w 129"/>
              <a:gd name="T13" fmla="*/ 2147483646 h 64"/>
              <a:gd name="T14" fmla="*/ 2147483646 w 129"/>
              <a:gd name="T15" fmla="*/ 2147483646 h 64"/>
              <a:gd name="T16" fmla="*/ 2147483646 w 129"/>
              <a:gd name="T17" fmla="*/ 2147483646 h 64"/>
              <a:gd name="T18" fmla="*/ 2147483646 w 129"/>
              <a:gd name="T19" fmla="*/ 2147483646 h 64"/>
              <a:gd name="T20" fmla="*/ 2147483646 w 129"/>
              <a:gd name="T21" fmla="*/ 2147483646 h 64"/>
              <a:gd name="T22" fmla="*/ 2147483646 w 129"/>
              <a:gd name="T23" fmla="*/ 2147483646 h 64"/>
              <a:gd name="T24" fmla="*/ 2147483646 w 129"/>
              <a:gd name="T25" fmla="*/ 2147483646 h 64"/>
              <a:gd name="T26" fmla="*/ 2147483646 w 129"/>
              <a:gd name="T27" fmla="*/ 2147483646 h 64"/>
              <a:gd name="T28" fmla="*/ 2147483646 w 129"/>
              <a:gd name="T29" fmla="*/ 2147483646 h 64"/>
              <a:gd name="T30" fmla="*/ 2147483646 w 129"/>
              <a:gd name="T31" fmla="*/ 2147483646 h 64"/>
              <a:gd name="T32" fmla="*/ 2147483646 w 129"/>
              <a:gd name="T33" fmla="*/ 2147483646 h 64"/>
              <a:gd name="T34" fmla="*/ 2147483646 w 129"/>
              <a:gd name="T35" fmla="*/ 2147483646 h 64"/>
              <a:gd name="T36" fmla="*/ 2147483646 w 129"/>
              <a:gd name="T37" fmla="*/ 2147483646 h 64"/>
              <a:gd name="T38" fmla="*/ 0 w 129"/>
              <a:gd name="T39" fmla="*/ 2147483646 h 6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129"/>
              <a:gd name="T61" fmla="*/ 0 h 64"/>
              <a:gd name="T62" fmla="*/ 129 w 129"/>
              <a:gd name="T63" fmla="*/ 64 h 64"/>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129" h="64">
                <a:moveTo>
                  <a:pt x="0" y="39"/>
                </a:moveTo>
                <a:lnTo>
                  <a:pt x="4" y="0"/>
                </a:lnTo>
                <a:lnTo>
                  <a:pt x="83" y="5"/>
                </a:lnTo>
                <a:lnTo>
                  <a:pt x="89" y="9"/>
                </a:lnTo>
                <a:lnTo>
                  <a:pt x="98" y="9"/>
                </a:lnTo>
                <a:lnTo>
                  <a:pt x="102" y="9"/>
                </a:lnTo>
                <a:lnTo>
                  <a:pt x="108" y="12"/>
                </a:lnTo>
                <a:lnTo>
                  <a:pt x="110" y="15"/>
                </a:lnTo>
                <a:lnTo>
                  <a:pt x="113" y="16"/>
                </a:lnTo>
                <a:lnTo>
                  <a:pt x="117" y="28"/>
                </a:lnTo>
                <a:lnTo>
                  <a:pt x="117" y="32"/>
                </a:lnTo>
                <a:lnTo>
                  <a:pt x="120" y="37"/>
                </a:lnTo>
                <a:lnTo>
                  <a:pt x="122" y="47"/>
                </a:lnTo>
                <a:lnTo>
                  <a:pt x="121" y="50"/>
                </a:lnTo>
                <a:lnTo>
                  <a:pt x="123" y="53"/>
                </a:lnTo>
                <a:lnTo>
                  <a:pt x="129" y="64"/>
                </a:lnTo>
                <a:lnTo>
                  <a:pt x="71" y="64"/>
                </a:lnTo>
                <a:lnTo>
                  <a:pt x="28" y="61"/>
                </a:lnTo>
                <a:lnTo>
                  <a:pt x="30" y="42"/>
                </a:lnTo>
                <a:lnTo>
                  <a:pt x="0" y="39"/>
                </a:lnTo>
                <a:close/>
              </a:path>
            </a:pathLst>
          </a:custGeom>
          <a:solidFill>
            <a:srgbClr val="67A9CF"/>
          </a:solidFill>
          <a:ln w="15875">
            <a:solidFill>
              <a:srgbClr val="003F48"/>
            </a:solidFill>
            <a:prstDash val="solid"/>
            <a:round/>
            <a:headEnd/>
            <a:tailEnd/>
          </a:ln>
        </p:spPr>
        <p:txBody>
          <a:bodyPr/>
          <a:lstStyle/>
          <a:p>
            <a:endParaRPr lang="en-US"/>
          </a:p>
        </p:txBody>
      </p:sp>
      <p:sp>
        <p:nvSpPr>
          <p:cNvPr id="245798" name="Nevada">
            <a:extLst>
              <a:ext uri="{FF2B5EF4-FFF2-40B4-BE49-F238E27FC236}">
                <a16:creationId xmlns:a16="http://schemas.microsoft.com/office/drawing/2014/main" id="{FF2858FD-8E40-4115-8B7F-5BC8064E07C5}"/>
              </a:ext>
              <a:ext uri="{C183D7F6-B498-43B3-948B-1728B52AA6E4}">
                <adec:decorative xmlns:adec="http://schemas.microsoft.com/office/drawing/2017/decorative" val="1"/>
              </a:ext>
            </a:extLst>
          </p:cNvPr>
          <p:cNvSpPr>
            <a:spLocks noChangeAspect="1"/>
          </p:cNvSpPr>
          <p:nvPr/>
        </p:nvSpPr>
        <p:spPr bwMode="auto">
          <a:xfrm>
            <a:off x="2079625" y="2446338"/>
            <a:ext cx="768350" cy="1195387"/>
          </a:xfrm>
          <a:custGeom>
            <a:avLst/>
            <a:gdLst>
              <a:gd name="T0" fmla="*/ 0 w 98"/>
              <a:gd name="T1" fmla="*/ 2147483646 h 154"/>
              <a:gd name="T2" fmla="*/ 2147483646 w 98"/>
              <a:gd name="T3" fmla="*/ 2147483646 h 154"/>
              <a:gd name="T4" fmla="*/ 2147483646 w 98"/>
              <a:gd name="T5" fmla="*/ 2147483646 h 154"/>
              <a:gd name="T6" fmla="*/ 2147483646 w 98"/>
              <a:gd name="T7" fmla="*/ 2147483646 h 154"/>
              <a:gd name="T8" fmla="*/ 2147483646 w 98"/>
              <a:gd name="T9" fmla="*/ 2147483646 h 154"/>
              <a:gd name="T10" fmla="*/ 2147483646 w 98"/>
              <a:gd name="T11" fmla="*/ 2147483646 h 154"/>
              <a:gd name="T12" fmla="*/ 2147483646 w 98"/>
              <a:gd name="T13" fmla="*/ 2147483646 h 154"/>
              <a:gd name="T14" fmla="*/ 2147483646 w 98"/>
              <a:gd name="T15" fmla="*/ 2147483646 h 154"/>
              <a:gd name="T16" fmla="*/ 2147483646 w 98"/>
              <a:gd name="T17" fmla="*/ 2147483646 h 154"/>
              <a:gd name="T18" fmla="*/ 2147483646 w 98"/>
              <a:gd name="T19" fmla="*/ 0 h 154"/>
              <a:gd name="T20" fmla="*/ 0 w 98"/>
              <a:gd name="T21" fmla="*/ 2147483646 h 15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98"/>
              <a:gd name="T34" fmla="*/ 0 h 154"/>
              <a:gd name="T35" fmla="*/ 98 w 98"/>
              <a:gd name="T36" fmla="*/ 154 h 154"/>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98" h="154">
                <a:moveTo>
                  <a:pt x="0" y="57"/>
                </a:moveTo>
                <a:lnTo>
                  <a:pt x="4" y="66"/>
                </a:lnTo>
                <a:lnTo>
                  <a:pt x="63" y="154"/>
                </a:lnTo>
                <a:lnTo>
                  <a:pt x="64" y="133"/>
                </a:lnTo>
                <a:lnTo>
                  <a:pt x="68" y="132"/>
                </a:lnTo>
                <a:lnTo>
                  <a:pt x="74" y="135"/>
                </a:lnTo>
                <a:lnTo>
                  <a:pt x="79" y="117"/>
                </a:lnTo>
                <a:lnTo>
                  <a:pt x="98" y="20"/>
                </a:lnTo>
                <a:lnTo>
                  <a:pt x="56" y="11"/>
                </a:lnTo>
                <a:lnTo>
                  <a:pt x="14" y="0"/>
                </a:lnTo>
                <a:lnTo>
                  <a:pt x="0" y="57"/>
                </a:lnTo>
                <a:close/>
              </a:path>
            </a:pathLst>
          </a:custGeom>
          <a:solidFill>
            <a:srgbClr val="BDC9E1"/>
          </a:solidFill>
          <a:ln w="15875">
            <a:solidFill>
              <a:srgbClr val="003F48"/>
            </a:solidFill>
            <a:prstDash val="solid"/>
            <a:round/>
            <a:headEnd/>
            <a:tailEnd/>
          </a:ln>
        </p:spPr>
        <p:txBody>
          <a:bodyPr/>
          <a:lstStyle/>
          <a:p>
            <a:endParaRPr lang="en-US"/>
          </a:p>
        </p:txBody>
      </p:sp>
      <p:sp>
        <p:nvSpPr>
          <p:cNvPr id="245799" name="New Hampshire">
            <a:extLst>
              <a:ext uri="{FF2B5EF4-FFF2-40B4-BE49-F238E27FC236}">
                <a16:creationId xmlns:a16="http://schemas.microsoft.com/office/drawing/2014/main" id="{4F42CA7A-1DB5-4E42-9795-F0D3722EABC8}"/>
              </a:ext>
              <a:ext uri="{C183D7F6-B498-43B3-948B-1728B52AA6E4}">
                <adec:decorative xmlns:adec="http://schemas.microsoft.com/office/drawing/2017/decorative" val="1"/>
              </a:ext>
            </a:extLst>
          </p:cNvPr>
          <p:cNvSpPr>
            <a:spLocks noChangeAspect="1"/>
          </p:cNvSpPr>
          <p:nvPr/>
        </p:nvSpPr>
        <p:spPr bwMode="auto">
          <a:xfrm>
            <a:off x="7508875" y="1963738"/>
            <a:ext cx="196850" cy="419100"/>
          </a:xfrm>
          <a:custGeom>
            <a:avLst/>
            <a:gdLst>
              <a:gd name="T0" fmla="*/ 0 w 25"/>
              <a:gd name="T1" fmla="*/ 2147483646 h 54"/>
              <a:gd name="T2" fmla="*/ 2147483646 w 25"/>
              <a:gd name="T3" fmla="*/ 2147483646 h 54"/>
              <a:gd name="T4" fmla="*/ 2147483646 w 25"/>
              <a:gd name="T5" fmla="*/ 2147483646 h 54"/>
              <a:gd name="T6" fmla="*/ 2147483646 w 25"/>
              <a:gd name="T7" fmla="*/ 2147483646 h 54"/>
              <a:gd name="T8" fmla="*/ 2147483646 w 25"/>
              <a:gd name="T9" fmla="*/ 2147483646 h 54"/>
              <a:gd name="T10" fmla="*/ 2147483646 w 25"/>
              <a:gd name="T11" fmla="*/ 0 h 54"/>
              <a:gd name="T12" fmla="*/ 2147483646 w 25"/>
              <a:gd name="T13" fmla="*/ 2147483646 h 54"/>
              <a:gd name="T14" fmla="*/ 2147483646 w 25"/>
              <a:gd name="T15" fmla="*/ 2147483646 h 54"/>
              <a:gd name="T16" fmla="*/ 2147483646 w 25"/>
              <a:gd name="T17" fmla="*/ 2147483646 h 54"/>
              <a:gd name="T18" fmla="*/ 2147483646 w 25"/>
              <a:gd name="T19" fmla="*/ 2147483646 h 54"/>
              <a:gd name="T20" fmla="*/ 2147483646 w 25"/>
              <a:gd name="T21" fmla="*/ 2147483646 h 54"/>
              <a:gd name="T22" fmla="*/ 2147483646 w 25"/>
              <a:gd name="T23" fmla="*/ 2147483646 h 54"/>
              <a:gd name="T24" fmla="*/ 0 w 25"/>
              <a:gd name="T25" fmla="*/ 2147483646 h 5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5"/>
              <a:gd name="T40" fmla="*/ 0 h 54"/>
              <a:gd name="T41" fmla="*/ 25 w 25"/>
              <a:gd name="T42" fmla="*/ 54 h 54"/>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5" h="54">
                <a:moveTo>
                  <a:pt x="0" y="37"/>
                </a:moveTo>
                <a:lnTo>
                  <a:pt x="1" y="25"/>
                </a:lnTo>
                <a:lnTo>
                  <a:pt x="4" y="19"/>
                </a:lnTo>
                <a:lnTo>
                  <a:pt x="5" y="7"/>
                </a:lnTo>
                <a:lnTo>
                  <a:pt x="4" y="2"/>
                </a:lnTo>
                <a:lnTo>
                  <a:pt x="8" y="0"/>
                </a:lnTo>
                <a:lnTo>
                  <a:pt x="19" y="34"/>
                </a:lnTo>
                <a:lnTo>
                  <a:pt x="25" y="41"/>
                </a:lnTo>
                <a:lnTo>
                  <a:pt x="25" y="43"/>
                </a:lnTo>
                <a:lnTo>
                  <a:pt x="25" y="46"/>
                </a:lnTo>
                <a:lnTo>
                  <a:pt x="19" y="49"/>
                </a:lnTo>
                <a:lnTo>
                  <a:pt x="2" y="54"/>
                </a:lnTo>
                <a:lnTo>
                  <a:pt x="0" y="37"/>
                </a:lnTo>
                <a:close/>
              </a:path>
            </a:pathLst>
          </a:custGeom>
          <a:solidFill>
            <a:srgbClr val="67A9CF"/>
          </a:solidFill>
          <a:ln w="15875">
            <a:solidFill>
              <a:srgbClr val="003F48"/>
            </a:solidFill>
            <a:prstDash val="solid"/>
            <a:round/>
            <a:headEnd/>
            <a:tailEnd/>
          </a:ln>
        </p:spPr>
        <p:txBody>
          <a:bodyPr/>
          <a:lstStyle/>
          <a:p>
            <a:endParaRPr lang="en-US"/>
          </a:p>
        </p:txBody>
      </p:sp>
      <p:sp>
        <p:nvSpPr>
          <p:cNvPr id="245800" name="New Jersey">
            <a:extLst>
              <a:ext uri="{FF2B5EF4-FFF2-40B4-BE49-F238E27FC236}">
                <a16:creationId xmlns:a16="http://schemas.microsoft.com/office/drawing/2014/main" id="{835FE81A-D8F2-4F33-A78A-98DE818C8634}"/>
              </a:ext>
              <a:ext uri="{C183D7F6-B498-43B3-948B-1728B52AA6E4}">
                <adec:decorative xmlns:adec="http://schemas.microsoft.com/office/drawing/2017/decorative" val="1"/>
              </a:ext>
            </a:extLst>
          </p:cNvPr>
          <p:cNvSpPr>
            <a:spLocks noChangeAspect="1"/>
          </p:cNvSpPr>
          <p:nvPr/>
        </p:nvSpPr>
        <p:spPr bwMode="auto">
          <a:xfrm>
            <a:off x="7291388" y="2641600"/>
            <a:ext cx="163512" cy="373063"/>
          </a:xfrm>
          <a:custGeom>
            <a:avLst/>
            <a:gdLst>
              <a:gd name="T0" fmla="*/ 0 w 21"/>
              <a:gd name="T1" fmla="*/ 2147483646 h 48"/>
              <a:gd name="T2" fmla="*/ 2147483646 w 21"/>
              <a:gd name="T3" fmla="*/ 2147483646 h 48"/>
              <a:gd name="T4" fmla="*/ 2147483646 w 21"/>
              <a:gd name="T5" fmla="*/ 2147483646 h 48"/>
              <a:gd name="T6" fmla="*/ 2147483646 w 21"/>
              <a:gd name="T7" fmla="*/ 2147483646 h 48"/>
              <a:gd name="T8" fmla="*/ 2147483646 w 21"/>
              <a:gd name="T9" fmla="*/ 2147483646 h 48"/>
              <a:gd name="T10" fmla="*/ 2147483646 w 21"/>
              <a:gd name="T11" fmla="*/ 2147483646 h 48"/>
              <a:gd name="T12" fmla="*/ 0 w 21"/>
              <a:gd name="T13" fmla="*/ 2147483646 h 48"/>
              <a:gd name="T14" fmla="*/ 2147483646 w 21"/>
              <a:gd name="T15" fmla="*/ 0 h 48"/>
              <a:gd name="T16" fmla="*/ 2147483646 w 21"/>
              <a:gd name="T17" fmla="*/ 2147483646 h 48"/>
              <a:gd name="T18" fmla="*/ 2147483646 w 21"/>
              <a:gd name="T19" fmla="*/ 2147483646 h 48"/>
              <a:gd name="T20" fmla="*/ 2147483646 w 21"/>
              <a:gd name="T21" fmla="*/ 2147483646 h 48"/>
              <a:gd name="T22" fmla="*/ 2147483646 w 21"/>
              <a:gd name="T23" fmla="*/ 2147483646 h 48"/>
              <a:gd name="T24" fmla="*/ 2147483646 w 21"/>
              <a:gd name="T25" fmla="*/ 2147483646 h 48"/>
              <a:gd name="T26" fmla="*/ 2147483646 w 21"/>
              <a:gd name="T27" fmla="*/ 2147483646 h 48"/>
              <a:gd name="T28" fmla="*/ 2147483646 w 21"/>
              <a:gd name="T29" fmla="*/ 2147483646 h 48"/>
              <a:gd name="T30" fmla="*/ 2147483646 w 21"/>
              <a:gd name="T31" fmla="*/ 2147483646 h 48"/>
              <a:gd name="T32" fmla="*/ 2147483646 w 21"/>
              <a:gd name="T33" fmla="*/ 2147483646 h 48"/>
              <a:gd name="T34" fmla="*/ 2147483646 w 21"/>
              <a:gd name="T35" fmla="*/ 2147483646 h 48"/>
              <a:gd name="T36" fmla="*/ 2147483646 w 21"/>
              <a:gd name="T37" fmla="*/ 2147483646 h 48"/>
              <a:gd name="T38" fmla="*/ 2147483646 w 21"/>
              <a:gd name="T39" fmla="*/ 2147483646 h 48"/>
              <a:gd name="T40" fmla="*/ 2147483646 w 21"/>
              <a:gd name="T41" fmla="*/ 2147483646 h 48"/>
              <a:gd name="T42" fmla="*/ 2147483646 w 21"/>
              <a:gd name="T43" fmla="*/ 2147483646 h 48"/>
              <a:gd name="T44" fmla="*/ 2147483646 w 21"/>
              <a:gd name="T45" fmla="*/ 2147483646 h 48"/>
              <a:gd name="T46" fmla="*/ 2147483646 w 21"/>
              <a:gd name="T47" fmla="*/ 2147483646 h 48"/>
              <a:gd name="T48" fmla="*/ 2147483646 w 21"/>
              <a:gd name="T49" fmla="*/ 2147483646 h 48"/>
              <a:gd name="T50" fmla="*/ 2147483646 w 21"/>
              <a:gd name="T51" fmla="*/ 2147483646 h 48"/>
              <a:gd name="T52" fmla="*/ 2147483646 w 21"/>
              <a:gd name="T53" fmla="*/ 2147483646 h 48"/>
              <a:gd name="T54" fmla="*/ 2147483646 w 21"/>
              <a:gd name="T55" fmla="*/ 2147483646 h 48"/>
              <a:gd name="T56" fmla="*/ 2147483646 w 21"/>
              <a:gd name="T57" fmla="*/ 2147483646 h 48"/>
              <a:gd name="T58" fmla="*/ 2147483646 w 21"/>
              <a:gd name="T59" fmla="*/ 2147483646 h 48"/>
              <a:gd name="T60" fmla="*/ 2147483646 w 21"/>
              <a:gd name="T61" fmla="*/ 2147483646 h 48"/>
              <a:gd name="T62" fmla="*/ 2147483646 w 21"/>
              <a:gd name="T63" fmla="*/ 2147483646 h 48"/>
              <a:gd name="T64" fmla="*/ 2147483646 w 21"/>
              <a:gd name="T65" fmla="*/ 2147483646 h 48"/>
              <a:gd name="T66" fmla="*/ 2147483646 w 21"/>
              <a:gd name="T67" fmla="*/ 2147483646 h 48"/>
              <a:gd name="T68" fmla="*/ 2147483646 w 21"/>
              <a:gd name="T69" fmla="*/ 2147483646 h 48"/>
              <a:gd name="T70" fmla="*/ 2147483646 w 21"/>
              <a:gd name="T71" fmla="*/ 2147483646 h 48"/>
              <a:gd name="T72" fmla="*/ 2147483646 w 21"/>
              <a:gd name="T73" fmla="*/ 2147483646 h 48"/>
              <a:gd name="T74" fmla="*/ 0 w 21"/>
              <a:gd name="T75" fmla="*/ 2147483646 h 48"/>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21"/>
              <a:gd name="T115" fmla="*/ 0 h 48"/>
              <a:gd name="T116" fmla="*/ 21 w 21"/>
              <a:gd name="T117" fmla="*/ 48 h 48"/>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21" h="48">
                <a:moveTo>
                  <a:pt x="0" y="36"/>
                </a:moveTo>
                <a:lnTo>
                  <a:pt x="1" y="33"/>
                </a:lnTo>
                <a:lnTo>
                  <a:pt x="5" y="31"/>
                </a:lnTo>
                <a:lnTo>
                  <a:pt x="6" y="27"/>
                </a:lnTo>
                <a:lnTo>
                  <a:pt x="10" y="24"/>
                </a:lnTo>
                <a:lnTo>
                  <a:pt x="1" y="17"/>
                </a:lnTo>
                <a:lnTo>
                  <a:pt x="0" y="10"/>
                </a:lnTo>
                <a:lnTo>
                  <a:pt x="4" y="0"/>
                </a:lnTo>
                <a:lnTo>
                  <a:pt x="18" y="5"/>
                </a:lnTo>
                <a:lnTo>
                  <a:pt x="18" y="7"/>
                </a:lnTo>
                <a:lnTo>
                  <a:pt x="16" y="12"/>
                </a:lnTo>
                <a:lnTo>
                  <a:pt x="15" y="14"/>
                </a:lnTo>
                <a:lnTo>
                  <a:pt x="15" y="16"/>
                </a:lnTo>
                <a:lnTo>
                  <a:pt x="16" y="17"/>
                </a:lnTo>
                <a:lnTo>
                  <a:pt x="18" y="17"/>
                </a:lnTo>
                <a:lnTo>
                  <a:pt x="19" y="17"/>
                </a:lnTo>
                <a:lnTo>
                  <a:pt x="19" y="16"/>
                </a:lnTo>
                <a:lnTo>
                  <a:pt x="21" y="19"/>
                </a:lnTo>
                <a:lnTo>
                  <a:pt x="21" y="29"/>
                </a:lnTo>
                <a:lnTo>
                  <a:pt x="20" y="27"/>
                </a:lnTo>
                <a:lnTo>
                  <a:pt x="19" y="24"/>
                </a:lnTo>
                <a:lnTo>
                  <a:pt x="19" y="26"/>
                </a:lnTo>
                <a:lnTo>
                  <a:pt x="20" y="28"/>
                </a:lnTo>
                <a:lnTo>
                  <a:pt x="19" y="29"/>
                </a:lnTo>
                <a:lnTo>
                  <a:pt x="19" y="32"/>
                </a:lnTo>
                <a:lnTo>
                  <a:pt x="18" y="35"/>
                </a:lnTo>
                <a:lnTo>
                  <a:pt x="17" y="35"/>
                </a:lnTo>
                <a:lnTo>
                  <a:pt x="18" y="37"/>
                </a:lnTo>
                <a:lnTo>
                  <a:pt x="16" y="40"/>
                </a:lnTo>
                <a:lnTo>
                  <a:pt x="13" y="48"/>
                </a:lnTo>
                <a:lnTo>
                  <a:pt x="11" y="48"/>
                </a:lnTo>
                <a:lnTo>
                  <a:pt x="12" y="45"/>
                </a:lnTo>
                <a:lnTo>
                  <a:pt x="11" y="44"/>
                </a:lnTo>
                <a:lnTo>
                  <a:pt x="8" y="44"/>
                </a:lnTo>
                <a:lnTo>
                  <a:pt x="3" y="41"/>
                </a:lnTo>
                <a:lnTo>
                  <a:pt x="1" y="40"/>
                </a:lnTo>
                <a:lnTo>
                  <a:pt x="0" y="36"/>
                </a:lnTo>
                <a:close/>
              </a:path>
            </a:pathLst>
          </a:custGeom>
          <a:solidFill>
            <a:srgbClr val="67A9CF"/>
          </a:solidFill>
          <a:ln w="15875">
            <a:solidFill>
              <a:srgbClr val="003F48"/>
            </a:solidFill>
            <a:prstDash val="solid"/>
            <a:round/>
            <a:headEnd/>
            <a:tailEnd/>
          </a:ln>
        </p:spPr>
        <p:txBody>
          <a:bodyPr/>
          <a:lstStyle/>
          <a:p>
            <a:endParaRPr lang="en-US"/>
          </a:p>
        </p:txBody>
      </p:sp>
      <p:sp>
        <p:nvSpPr>
          <p:cNvPr id="245801" name="North Carolina">
            <a:extLst>
              <a:ext uri="{FF2B5EF4-FFF2-40B4-BE49-F238E27FC236}">
                <a16:creationId xmlns:a16="http://schemas.microsoft.com/office/drawing/2014/main" id="{62275599-AA88-4D9A-B9E9-B0088E609B48}"/>
              </a:ext>
              <a:ext uri="{C183D7F6-B498-43B3-948B-1728B52AA6E4}">
                <adec:decorative xmlns:adec="http://schemas.microsoft.com/office/drawing/2017/decorative" val="1"/>
              </a:ext>
            </a:extLst>
          </p:cNvPr>
          <p:cNvSpPr>
            <a:spLocks noChangeAspect="1"/>
          </p:cNvSpPr>
          <p:nvPr/>
        </p:nvSpPr>
        <p:spPr bwMode="auto">
          <a:xfrm>
            <a:off x="6354763" y="3400425"/>
            <a:ext cx="1035050" cy="460375"/>
          </a:xfrm>
          <a:custGeom>
            <a:avLst/>
            <a:gdLst>
              <a:gd name="T0" fmla="*/ 0 w 132"/>
              <a:gd name="T1" fmla="*/ 2147483646 h 59"/>
              <a:gd name="T2" fmla="*/ 2147483646 w 132"/>
              <a:gd name="T3" fmla="*/ 2147483646 h 59"/>
              <a:gd name="T4" fmla="*/ 2147483646 w 132"/>
              <a:gd name="T5" fmla="*/ 2147483646 h 59"/>
              <a:gd name="T6" fmla="*/ 2147483646 w 132"/>
              <a:gd name="T7" fmla="*/ 2147483646 h 59"/>
              <a:gd name="T8" fmla="*/ 2147483646 w 132"/>
              <a:gd name="T9" fmla="*/ 2147483646 h 59"/>
              <a:gd name="T10" fmla="*/ 2147483646 w 132"/>
              <a:gd name="T11" fmla="*/ 2147483646 h 59"/>
              <a:gd name="T12" fmla="*/ 2147483646 w 132"/>
              <a:gd name="T13" fmla="*/ 2147483646 h 59"/>
              <a:gd name="T14" fmla="*/ 2147483646 w 132"/>
              <a:gd name="T15" fmla="*/ 2147483646 h 59"/>
              <a:gd name="T16" fmla="*/ 2147483646 w 132"/>
              <a:gd name="T17" fmla="*/ 2147483646 h 59"/>
              <a:gd name="T18" fmla="*/ 2147483646 w 132"/>
              <a:gd name="T19" fmla="*/ 2147483646 h 59"/>
              <a:gd name="T20" fmla="*/ 2147483646 w 132"/>
              <a:gd name="T21" fmla="*/ 2147483646 h 59"/>
              <a:gd name="T22" fmla="*/ 2147483646 w 132"/>
              <a:gd name="T23" fmla="*/ 2147483646 h 59"/>
              <a:gd name="T24" fmla="*/ 2147483646 w 132"/>
              <a:gd name="T25" fmla="*/ 2147483646 h 59"/>
              <a:gd name="T26" fmla="*/ 2147483646 w 132"/>
              <a:gd name="T27" fmla="*/ 2147483646 h 59"/>
              <a:gd name="T28" fmla="*/ 2147483646 w 132"/>
              <a:gd name="T29" fmla="*/ 2147483646 h 59"/>
              <a:gd name="T30" fmla="*/ 2147483646 w 132"/>
              <a:gd name="T31" fmla="*/ 2147483646 h 59"/>
              <a:gd name="T32" fmla="*/ 2147483646 w 132"/>
              <a:gd name="T33" fmla="*/ 2147483646 h 59"/>
              <a:gd name="T34" fmla="*/ 2147483646 w 132"/>
              <a:gd name="T35" fmla="*/ 2147483646 h 59"/>
              <a:gd name="T36" fmla="*/ 2147483646 w 132"/>
              <a:gd name="T37" fmla="*/ 2147483646 h 59"/>
              <a:gd name="T38" fmla="*/ 2147483646 w 132"/>
              <a:gd name="T39" fmla="*/ 2147483646 h 59"/>
              <a:gd name="T40" fmla="*/ 2147483646 w 132"/>
              <a:gd name="T41" fmla="*/ 2147483646 h 59"/>
              <a:gd name="T42" fmla="*/ 2147483646 w 132"/>
              <a:gd name="T43" fmla="*/ 2147483646 h 59"/>
              <a:gd name="T44" fmla="*/ 2147483646 w 132"/>
              <a:gd name="T45" fmla="*/ 2147483646 h 59"/>
              <a:gd name="T46" fmla="*/ 2147483646 w 132"/>
              <a:gd name="T47" fmla="*/ 2147483646 h 59"/>
              <a:gd name="T48" fmla="*/ 2147483646 w 132"/>
              <a:gd name="T49" fmla="*/ 2147483646 h 59"/>
              <a:gd name="T50" fmla="*/ 2147483646 w 132"/>
              <a:gd name="T51" fmla="*/ 2147483646 h 59"/>
              <a:gd name="T52" fmla="*/ 2147483646 w 132"/>
              <a:gd name="T53" fmla="*/ 2147483646 h 59"/>
              <a:gd name="T54" fmla="*/ 2147483646 w 132"/>
              <a:gd name="T55" fmla="*/ 2147483646 h 59"/>
              <a:gd name="T56" fmla="*/ 2147483646 w 132"/>
              <a:gd name="T57" fmla="*/ 2147483646 h 59"/>
              <a:gd name="T58" fmla="*/ 2147483646 w 132"/>
              <a:gd name="T59" fmla="*/ 2147483646 h 59"/>
              <a:gd name="T60" fmla="*/ 2147483646 w 132"/>
              <a:gd name="T61" fmla="*/ 2147483646 h 59"/>
              <a:gd name="T62" fmla="*/ 2147483646 w 132"/>
              <a:gd name="T63" fmla="*/ 2147483646 h 59"/>
              <a:gd name="T64" fmla="*/ 2147483646 w 132"/>
              <a:gd name="T65" fmla="*/ 2147483646 h 59"/>
              <a:gd name="T66" fmla="*/ 2147483646 w 132"/>
              <a:gd name="T67" fmla="*/ 2147483646 h 59"/>
              <a:gd name="T68" fmla="*/ 2147483646 w 132"/>
              <a:gd name="T69" fmla="*/ 2147483646 h 59"/>
              <a:gd name="T70" fmla="*/ 2147483646 w 132"/>
              <a:gd name="T71" fmla="*/ 2147483646 h 59"/>
              <a:gd name="T72" fmla="*/ 2147483646 w 132"/>
              <a:gd name="T73" fmla="*/ 2147483646 h 59"/>
              <a:gd name="T74" fmla="*/ 2147483646 w 132"/>
              <a:gd name="T75" fmla="*/ 2147483646 h 59"/>
              <a:gd name="T76" fmla="*/ 2147483646 w 132"/>
              <a:gd name="T77" fmla="*/ 2147483646 h 59"/>
              <a:gd name="T78" fmla="*/ 2147483646 w 132"/>
              <a:gd name="T79" fmla="*/ 2147483646 h 59"/>
              <a:gd name="T80" fmla="*/ 2147483646 w 132"/>
              <a:gd name="T81" fmla="*/ 2147483646 h 59"/>
              <a:gd name="T82" fmla="*/ 2147483646 w 132"/>
              <a:gd name="T83" fmla="*/ 2147483646 h 59"/>
              <a:gd name="T84" fmla="*/ 2147483646 w 132"/>
              <a:gd name="T85" fmla="*/ 2147483646 h 59"/>
              <a:gd name="T86" fmla="*/ 2147483646 w 132"/>
              <a:gd name="T87" fmla="*/ 2147483646 h 59"/>
              <a:gd name="T88" fmla="*/ 2147483646 w 132"/>
              <a:gd name="T89" fmla="*/ 2147483646 h 59"/>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132"/>
              <a:gd name="T136" fmla="*/ 0 h 59"/>
              <a:gd name="T137" fmla="*/ 132 w 132"/>
              <a:gd name="T138" fmla="*/ 59 h 59"/>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132" h="59">
                <a:moveTo>
                  <a:pt x="0" y="47"/>
                </a:moveTo>
                <a:lnTo>
                  <a:pt x="0" y="51"/>
                </a:lnTo>
                <a:lnTo>
                  <a:pt x="19" y="49"/>
                </a:lnTo>
                <a:lnTo>
                  <a:pt x="30" y="43"/>
                </a:lnTo>
                <a:lnTo>
                  <a:pt x="51" y="41"/>
                </a:lnTo>
                <a:lnTo>
                  <a:pt x="60" y="46"/>
                </a:lnTo>
                <a:lnTo>
                  <a:pt x="74" y="45"/>
                </a:lnTo>
                <a:lnTo>
                  <a:pt x="95" y="59"/>
                </a:lnTo>
                <a:lnTo>
                  <a:pt x="97" y="58"/>
                </a:lnTo>
                <a:lnTo>
                  <a:pt x="103" y="58"/>
                </a:lnTo>
                <a:lnTo>
                  <a:pt x="104" y="54"/>
                </a:lnTo>
                <a:lnTo>
                  <a:pt x="105" y="56"/>
                </a:lnTo>
                <a:lnTo>
                  <a:pt x="106" y="49"/>
                </a:lnTo>
                <a:lnTo>
                  <a:pt x="109" y="45"/>
                </a:lnTo>
                <a:lnTo>
                  <a:pt x="111" y="43"/>
                </a:lnTo>
                <a:lnTo>
                  <a:pt x="110" y="42"/>
                </a:lnTo>
                <a:lnTo>
                  <a:pt x="110" y="41"/>
                </a:lnTo>
                <a:lnTo>
                  <a:pt x="109" y="39"/>
                </a:lnTo>
                <a:lnTo>
                  <a:pt x="111" y="41"/>
                </a:lnTo>
                <a:lnTo>
                  <a:pt x="111" y="42"/>
                </a:lnTo>
                <a:lnTo>
                  <a:pt x="112" y="42"/>
                </a:lnTo>
                <a:lnTo>
                  <a:pt x="114" y="41"/>
                </a:lnTo>
                <a:lnTo>
                  <a:pt x="115" y="41"/>
                </a:lnTo>
                <a:lnTo>
                  <a:pt x="114" y="38"/>
                </a:lnTo>
                <a:lnTo>
                  <a:pt x="115" y="38"/>
                </a:lnTo>
                <a:lnTo>
                  <a:pt x="115" y="39"/>
                </a:lnTo>
                <a:lnTo>
                  <a:pt x="120" y="37"/>
                </a:lnTo>
                <a:lnTo>
                  <a:pt x="124" y="37"/>
                </a:lnTo>
                <a:lnTo>
                  <a:pt x="127" y="32"/>
                </a:lnTo>
                <a:lnTo>
                  <a:pt x="126" y="31"/>
                </a:lnTo>
                <a:lnTo>
                  <a:pt x="124" y="32"/>
                </a:lnTo>
                <a:lnTo>
                  <a:pt x="124" y="30"/>
                </a:lnTo>
                <a:lnTo>
                  <a:pt x="122" y="32"/>
                </a:lnTo>
                <a:lnTo>
                  <a:pt x="122" y="33"/>
                </a:lnTo>
                <a:lnTo>
                  <a:pt x="121" y="32"/>
                </a:lnTo>
                <a:lnTo>
                  <a:pt x="121" y="34"/>
                </a:lnTo>
                <a:lnTo>
                  <a:pt x="117" y="33"/>
                </a:lnTo>
                <a:lnTo>
                  <a:pt x="114" y="31"/>
                </a:lnTo>
                <a:lnTo>
                  <a:pt x="114" y="30"/>
                </a:lnTo>
                <a:lnTo>
                  <a:pt x="119" y="33"/>
                </a:lnTo>
                <a:lnTo>
                  <a:pt x="122" y="29"/>
                </a:lnTo>
                <a:lnTo>
                  <a:pt x="120" y="28"/>
                </a:lnTo>
                <a:lnTo>
                  <a:pt x="122" y="26"/>
                </a:lnTo>
                <a:lnTo>
                  <a:pt x="120" y="26"/>
                </a:lnTo>
                <a:lnTo>
                  <a:pt x="113" y="24"/>
                </a:lnTo>
                <a:lnTo>
                  <a:pt x="117" y="23"/>
                </a:lnTo>
                <a:lnTo>
                  <a:pt x="120" y="24"/>
                </a:lnTo>
                <a:lnTo>
                  <a:pt x="119" y="22"/>
                </a:lnTo>
                <a:lnTo>
                  <a:pt x="120" y="22"/>
                </a:lnTo>
                <a:lnTo>
                  <a:pt x="122" y="20"/>
                </a:lnTo>
                <a:lnTo>
                  <a:pt x="121" y="22"/>
                </a:lnTo>
                <a:lnTo>
                  <a:pt x="121" y="24"/>
                </a:lnTo>
                <a:lnTo>
                  <a:pt x="123" y="22"/>
                </a:lnTo>
                <a:lnTo>
                  <a:pt x="124" y="24"/>
                </a:lnTo>
                <a:lnTo>
                  <a:pt x="125" y="24"/>
                </a:lnTo>
                <a:lnTo>
                  <a:pt x="128" y="24"/>
                </a:lnTo>
                <a:lnTo>
                  <a:pt x="129" y="22"/>
                </a:lnTo>
                <a:lnTo>
                  <a:pt x="130" y="18"/>
                </a:lnTo>
                <a:lnTo>
                  <a:pt x="132" y="17"/>
                </a:lnTo>
                <a:lnTo>
                  <a:pt x="132" y="15"/>
                </a:lnTo>
                <a:lnTo>
                  <a:pt x="131" y="12"/>
                </a:lnTo>
                <a:lnTo>
                  <a:pt x="129" y="12"/>
                </a:lnTo>
                <a:lnTo>
                  <a:pt x="127" y="17"/>
                </a:lnTo>
                <a:lnTo>
                  <a:pt x="126" y="14"/>
                </a:lnTo>
                <a:lnTo>
                  <a:pt x="126" y="11"/>
                </a:lnTo>
                <a:lnTo>
                  <a:pt x="121" y="13"/>
                </a:lnTo>
                <a:lnTo>
                  <a:pt x="116" y="14"/>
                </a:lnTo>
                <a:lnTo>
                  <a:pt x="117" y="12"/>
                </a:lnTo>
                <a:lnTo>
                  <a:pt x="119" y="10"/>
                </a:lnTo>
                <a:lnTo>
                  <a:pt x="125" y="8"/>
                </a:lnTo>
                <a:lnTo>
                  <a:pt x="123" y="5"/>
                </a:lnTo>
                <a:lnTo>
                  <a:pt x="128" y="7"/>
                </a:lnTo>
                <a:lnTo>
                  <a:pt x="126" y="5"/>
                </a:lnTo>
                <a:lnTo>
                  <a:pt x="130" y="8"/>
                </a:lnTo>
                <a:lnTo>
                  <a:pt x="127" y="2"/>
                </a:lnTo>
                <a:lnTo>
                  <a:pt x="124" y="0"/>
                </a:lnTo>
                <a:lnTo>
                  <a:pt x="76" y="9"/>
                </a:lnTo>
                <a:lnTo>
                  <a:pt x="38" y="14"/>
                </a:lnTo>
                <a:lnTo>
                  <a:pt x="37" y="19"/>
                </a:lnTo>
                <a:lnTo>
                  <a:pt x="35" y="20"/>
                </a:lnTo>
                <a:lnTo>
                  <a:pt x="32" y="25"/>
                </a:lnTo>
                <a:lnTo>
                  <a:pt x="30" y="25"/>
                </a:lnTo>
                <a:lnTo>
                  <a:pt x="28" y="26"/>
                </a:lnTo>
                <a:lnTo>
                  <a:pt x="26" y="28"/>
                </a:lnTo>
                <a:lnTo>
                  <a:pt x="23" y="27"/>
                </a:lnTo>
                <a:lnTo>
                  <a:pt x="20" y="30"/>
                </a:lnTo>
                <a:lnTo>
                  <a:pt x="19" y="33"/>
                </a:lnTo>
                <a:lnTo>
                  <a:pt x="4" y="41"/>
                </a:lnTo>
                <a:lnTo>
                  <a:pt x="4" y="45"/>
                </a:lnTo>
                <a:lnTo>
                  <a:pt x="0" y="47"/>
                </a:lnTo>
                <a:close/>
              </a:path>
            </a:pathLst>
          </a:custGeom>
          <a:solidFill>
            <a:srgbClr val="67A9CF"/>
          </a:solidFill>
          <a:ln w="15875">
            <a:solidFill>
              <a:srgbClr val="003F48"/>
            </a:solidFill>
            <a:prstDash val="solid"/>
            <a:round/>
            <a:headEnd/>
            <a:tailEnd/>
          </a:ln>
        </p:spPr>
        <p:txBody>
          <a:bodyPr/>
          <a:lstStyle/>
          <a:p>
            <a:endParaRPr lang="en-US"/>
          </a:p>
        </p:txBody>
      </p:sp>
      <p:sp>
        <p:nvSpPr>
          <p:cNvPr id="245802" name="North Dakota">
            <a:extLst>
              <a:ext uri="{FF2B5EF4-FFF2-40B4-BE49-F238E27FC236}">
                <a16:creationId xmlns:a16="http://schemas.microsoft.com/office/drawing/2014/main" id="{1B49576D-F52D-4883-A963-BECD9DF23DB8}"/>
              </a:ext>
              <a:ext uri="{C183D7F6-B498-43B3-948B-1728B52AA6E4}">
                <adec:decorative xmlns:adec="http://schemas.microsoft.com/office/drawing/2017/decorative" val="1"/>
              </a:ext>
            </a:extLst>
          </p:cNvPr>
          <p:cNvSpPr>
            <a:spLocks noChangeAspect="1"/>
          </p:cNvSpPr>
          <p:nvPr/>
        </p:nvSpPr>
        <p:spPr bwMode="auto">
          <a:xfrm>
            <a:off x="4033838" y="1700213"/>
            <a:ext cx="809625" cy="504825"/>
          </a:xfrm>
          <a:custGeom>
            <a:avLst/>
            <a:gdLst>
              <a:gd name="T0" fmla="*/ 0 w 103"/>
              <a:gd name="T1" fmla="*/ 2147483646 h 65"/>
              <a:gd name="T2" fmla="*/ 2147483646 w 103"/>
              <a:gd name="T3" fmla="*/ 0 h 65"/>
              <a:gd name="T4" fmla="*/ 2147483646 w 103"/>
              <a:gd name="T5" fmla="*/ 2147483646 h 65"/>
              <a:gd name="T6" fmla="*/ 2147483646 w 103"/>
              <a:gd name="T7" fmla="*/ 2147483646 h 65"/>
              <a:gd name="T8" fmla="*/ 2147483646 w 103"/>
              <a:gd name="T9" fmla="*/ 2147483646 h 65"/>
              <a:gd name="T10" fmla="*/ 2147483646 w 103"/>
              <a:gd name="T11" fmla="*/ 2147483646 h 65"/>
              <a:gd name="T12" fmla="*/ 2147483646 w 103"/>
              <a:gd name="T13" fmla="*/ 2147483646 h 65"/>
              <a:gd name="T14" fmla="*/ 2147483646 w 103"/>
              <a:gd name="T15" fmla="*/ 2147483646 h 65"/>
              <a:gd name="T16" fmla="*/ 2147483646 w 103"/>
              <a:gd name="T17" fmla="*/ 2147483646 h 65"/>
              <a:gd name="T18" fmla="*/ 0 w 103"/>
              <a:gd name="T19" fmla="*/ 2147483646 h 6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03"/>
              <a:gd name="T31" fmla="*/ 0 h 65"/>
              <a:gd name="T32" fmla="*/ 103 w 103"/>
              <a:gd name="T33" fmla="*/ 65 h 65"/>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03" h="65">
                <a:moveTo>
                  <a:pt x="0" y="59"/>
                </a:moveTo>
                <a:lnTo>
                  <a:pt x="5" y="0"/>
                </a:lnTo>
                <a:lnTo>
                  <a:pt x="56" y="3"/>
                </a:lnTo>
                <a:lnTo>
                  <a:pt x="95" y="4"/>
                </a:lnTo>
                <a:lnTo>
                  <a:pt x="96" y="21"/>
                </a:lnTo>
                <a:lnTo>
                  <a:pt x="100" y="34"/>
                </a:lnTo>
                <a:lnTo>
                  <a:pt x="100" y="51"/>
                </a:lnTo>
                <a:lnTo>
                  <a:pt x="103" y="65"/>
                </a:lnTo>
                <a:lnTo>
                  <a:pt x="49" y="63"/>
                </a:lnTo>
                <a:lnTo>
                  <a:pt x="0" y="59"/>
                </a:lnTo>
                <a:close/>
              </a:path>
            </a:pathLst>
          </a:custGeom>
          <a:solidFill>
            <a:srgbClr val="BDC9E1"/>
          </a:solidFill>
          <a:ln w="15875">
            <a:solidFill>
              <a:srgbClr val="003F48"/>
            </a:solidFill>
            <a:prstDash val="solid"/>
            <a:round/>
            <a:headEnd/>
            <a:tailEnd/>
          </a:ln>
        </p:spPr>
        <p:txBody>
          <a:bodyPr/>
          <a:lstStyle/>
          <a:p>
            <a:endParaRPr lang="en-US"/>
          </a:p>
        </p:txBody>
      </p:sp>
      <p:sp>
        <p:nvSpPr>
          <p:cNvPr id="245803" name="Ohio">
            <a:extLst>
              <a:ext uri="{FF2B5EF4-FFF2-40B4-BE49-F238E27FC236}">
                <a16:creationId xmlns:a16="http://schemas.microsoft.com/office/drawing/2014/main" id="{F7189399-7120-40ED-8229-B8D078BAAD6B}"/>
              </a:ext>
              <a:ext uri="{C183D7F6-B498-43B3-948B-1728B52AA6E4}">
                <adec:decorative xmlns:adec="http://schemas.microsoft.com/office/drawing/2017/decorative" val="1"/>
              </a:ext>
            </a:extLst>
          </p:cNvPr>
          <p:cNvSpPr>
            <a:spLocks noChangeAspect="1"/>
          </p:cNvSpPr>
          <p:nvPr/>
        </p:nvSpPr>
        <p:spPr bwMode="auto">
          <a:xfrm>
            <a:off x="6173788" y="2679700"/>
            <a:ext cx="511175" cy="566738"/>
          </a:xfrm>
          <a:custGeom>
            <a:avLst/>
            <a:gdLst>
              <a:gd name="T0" fmla="*/ 0 w 65"/>
              <a:gd name="T1" fmla="*/ 2147483646 h 73"/>
              <a:gd name="T2" fmla="*/ 2147483646 w 65"/>
              <a:gd name="T3" fmla="*/ 2147483646 h 73"/>
              <a:gd name="T4" fmla="*/ 2147483646 w 65"/>
              <a:gd name="T5" fmla="*/ 2147483646 h 73"/>
              <a:gd name="T6" fmla="*/ 2147483646 w 65"/>
              <a:gd name="T7" fmla="*/ 2147483646 h 73"/>
              <a:gd name="T8" fmla="*/ 2147483646 w 65"/>
              <a:gd name="T9" fmla="*/ 2147483646 h 73"/>
              <a:gd name="T10" fmla="*/ 2147483646 w 65"/>
              <a:gd name="T11" fmla="*/ 2147483646 h 73"/>
              <a:gd name="T12" fmla="*/ 2147483646 w 65"/>
              <a:gd name="T13" fmla="*/ 2147483646 h 73"/>
              <a:gd name="T14" fmla="*/ 2147483646 w 65"/>
              <a:gd name="T15" fmla="*/ 2147483646 h 73"/>
              <a:gd name="T16" fmla="*/ 2147483646 w 65"/>
              <a:gd name="T17" fmla="*/ 2147483646 h 73"/>
              <a:gd name="T18" fmla="*/ 2147483646 w 65"/>
              <a:gd name="T19" fmla="*/ 2147483646 h 73"/>
              <a:gd name="T20" fmla="*/ 2147483646 w 65"/>
              <a:gd name="T21" fmla="*/ 2147483646 h 73"/>
              <a:gd name="T22" fmla="*/ 2147483646 w 65"/>
              <a:gd name="T23" fmla="*/ 2147483646 h 73"/>
              <a:gd name="T24" fmla="*/ 2147483646 w 65"/>
              <a:gd name="T25" fmla="*/ 2147483646 h 73"/>
              <a:gd name="T26" fmla="*/ 2147483646 w 65"/>
              <a:gd name="T27" fmla="*/ 2147483646 h 73"/>
              <a:gd name="T28" fmla="*/ 2147483646 w 65"/>
              <a:gd name="T29" fmla="*/ 2147483646 h 73"/>
              <a:gd name="T30" fmla="*/ 2147483646 w 65"/>
              <a:gd name="T31" fmla="*/ 2147483646 h 73"/>
              <a:gd name="T32" fmla="*/ 2147483646 w 65"/>
              <a:gd name="T33" fmla="*/ 2147483646 h 73"/>
              <a:gd name="T34" fmla="*/ 2147483646 w 65"/>
              <a:gd name="T35" fmla="*/ 2147483646 h 73"/>
              <a:gd name="T36" fmla="*/ 2147483646 w 65"/>
              <a:gd name="T37" fmla="*/ 2147483646 h 73"/>
              <a:gd name="T38" fmla="*/ 2147483646 w 65"/>
              <a:gd name="T39" fmla="*/ 0 h 73"/>
              <a:gd name="T40" fmla="*/ 2147483646 w 65"/>
              <a:gd name="T41" fmla="*/ 2147483646 h 73"/>
              <a:gd name="T42" fmla="*/ 2147483646 w 65"/>
              <a:gd name="T43" fmla="*/ 2147483646 h 73"/>
              <a:gd name="T44" fmla="*/ 2147483646 w 65"/>
              <a:gd name="T45" fmla="*/ 2147483646 h 73"/>
              <a:gd name="T46" fmla="*/ 2147483646 w 65"/>
              <a:gd name="T47" fmla="*/ 2147483646 h 73"/>
              <a:gd name="T48" fmla="*/ 2147483646 w 65"/>
              <a:gd name="T49" fmla="*/ 2147483646 h 73"/>
              <a:gd name="T50" fmla="*/ 2147483646 w 65"/>
              <a:gd name="T51" fmla="*/ 2147483646 h 73"/>
              <a:gd name="T52" fmla="*/ 2147483646 w 65"/>
              <a:gd name="T53" fmla="*/ 2147483646 h 73"/>
              <a:gd name="T54" fmla="*/ 2147483646 w 65"/>
              <a:gd name="T55" fmla="*/ 2147483646 h 73"/>
              <a:gd name="T56" fmla="*/ 2147483646 w 65"/>
              <a:gd name="T57" fmla="*/ 2147483646 h 73"/>
              <a:gd name="T58" fmla="*/ 2147483646 w 65"/>
              <a:gd name="T59" fmla="*/ 2147483646 h 73"/>
              <a:gd name="T60" fmla="*/ 2147483646 w 65"/>
              <a:gd name="T61" fmla="*/ 2147483646 h 73"/>
              <a:gd name="T62" fmla="*/ 2147483646 w 65"/>
              <a:gd name="T63" fmla="*/ 2147483646 h 73"/>
              <a:gd name="T64" fmla="*/ 2147483646 w 65"/>
              <a:gd name="T65" fmla="*/ 2147483646 h 73"/>
              <a:gd name="T66" fmla="*/ 2147483646 w 65"/>
              <a:gd name="T67" fmla="*/ 2147483646 h 73"/>
              <a:gd name="T68" fmla="*/ 2147483646 w 65"/>
              <a:gd name="T69" fmla="*/ 2147483646 h 73"/>
              <a:gd name="T70" fmla="*/ 2147483646 w 65"/>
              <a:gd name="T71" fmla="*/ 2147483646 h 73"/>
              <a:gd name="T72" fmla="*/ 2147483646 w 65"/>
              <a:gd name="T73" fmla="*/ 2147483646 h 73"/>
              <a:gd name="T74" fmla="*/ 0 w 65"/>
              <a:gd name="T75" fmla="*/ 2147483646 h 73"/>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65"/>
              <a:gd name="T115" fmla="*/ 0 h 73"/>
              <a:gd name="T116" fmla="*/ 65 w 65"/>
              <a:gd name="T117" fmla="*/ 73 h 73"/>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65" h="73">
                <a:moveTo>
                  <a:pt x="0" y="13"/>
                </a:moveTo>
                <a:lnTo>
                  <a:pt x="6" y="64"/>
                </a:lnTo>
                <a:lnTo>
                  <a:pt x="10" y="64"/>
                </a:lnTo>
                <a:lnTo>
                  <a:pt x="13" y="65"/>
                </a:lnTo>
                <a:lnTo>
                  <a:pt x="15" y="69"/>
                </a:lnTo>
                <a:lnTo>
                  <a:pt x="20" y="69"/>
                </a:lnTo>
                <a:lnTo>
                  <a:pt x="23" y="71"/>
                </a:lnTo>
                <a:lnTo>
                  <a:pt x="31" y="71"/>
                </a:lnTo>
                <a:lnTo>
                  <a:pt x="33" y="69"/>
                </a:lnTo>
                <a:lnTo>
                  <a:pt x="41" y="73"/>
                </a:lnTo>
                <a:lnTo>
                  <a:pt x="46" y="69"/>
                </a:lnTo>
                <a:lnTo>
                  <a:pt x="47" y="61"/>
                </a:lnTo>
                <a:lnTo>
                  <a:pt x="50" y="63"/>
                </a:lnTo>
                <a:lnTo>
                  <a:pt x="52" y="56"/>
                </a:lnTo>
                <a:lnTo>
                  <a:pt x="60" y="50"/>
                </a:lnTo>
                <a:lnTo>
                  <a:pt x="63" y="46"/>
                </a:lnTo>
                <a:lnTo>
                  <a:pt x="64" y="31"/>
                </a:lnTo>
                <a:lnTo>
                  <a:pt x="63" y="27"/>
                </a:lnTo>
                <a:lnTo>
                  <a:pt x="65" y="25"/>
                </a:lnTo>
                <a:lnTo>
                  <a:pt x="61" y="0"/>
                </a:lnTo>
                <a:lnTo>
                  <a:pt x="54" y="3"/>
                </a:lnTo>
                <a:lnTo>
                  <a:pt x="50" y="6"/>
                </a:lnTo>
                <a:lnTo>
                  <a:pt x="48" y="8"/>
                </a:lnTo>
                <a:lnTo>
                  <a:pt x="45" y="12"/>
                </a:lnTo>
                <a:lnTo>
                  <a:pt x="41" y="12"/>
                </a:lnTo>
                <a:lnTo>
                  <a:pt x="36" y="14"/>
                </a:lnTo>
                <a:lnTo>
                  <a:pt x="34" y="15"/>
                </a:lnTo>
                <a:lnTo>
                  <a:pt x="31" y="14"/>
                </a:lnTo>
                <a:lnTo>
                  <a:pt x="28" y="15"/>
                </a:lnTo>
                <a:lnTo>
                  <a:pt x="27" y="15"/>
                </a:lnTo>
                <a:lnTo>
                  <a:pt x="31" y="12"/>
                </a:lnTo>
                <a:lnTo>
                  <a:pt x="29" y="12"/>
                </a:lnTo>
                <a:lnTo>
                  <a:pt x="27" y="13"/>
                </a:lnTo>
                <a:lnTo>
                  <a:pt x="21" y="11"/>
                </a:lnTo>
                <a:lnTo>
                  <a:pt x="19" y="12"/>
                </a:lnTo>
                <a:lnTo>
                  <a:pt x="20" y="10"/>
                </a:lnTo>
                <a:lnTo>
                  <a:pt x="0" y="13"/>
                </a:lnTo>
                <a:close/>
              </a:path>
            </a:pathLst>
          </a:custGeom>
          <a:solidFill>
            <a:srgbClr val="BDC9E1"/>
          </a:solidFill>
          <a:ln w="15875">
            <a:solidFill>
              <a:srgbClr val="003F48"/>
            </a:solidFill>
            <a:prstDash val="solid"/>
            <a:round/>
            <a:headEnd/>
            <a:tailEnd/>
          </a:ln>
        </p:spPr>
        <p:txBody>
          <a:bodyPr/>
          <a:lstStyle/>
          <a:p>
            <a:endParaRPr lang="en-US"/>
          </a:p>
        </p:txBody>
      </p:sp>
      <p:sp>
        <p:nvSpPr>
          <p:cNvPr id="245804" name="Oregon">
            <a:extLst>
              <a:ext uri="{FF2B5EF4-FFF2-40B4-BE49-F238E27FC236}">
                <a16:creationId xmlns:a16="http://schemas.microsoft.com/office/drawing/2014/main" id="{B07EDCAF-6FAB-428B-B90A-41812E8E5CD5}"/>
              </a:ext>
              <a:ext uri="{C183D7F6-B498-43B3-948B-1728B52AA6E4}">
                <adec:decorative xmlns:adec="http://schemas.microsoft.com/office/drawing/2017/decorative" val="1"/>
              </a:ext>
            </a:extLst>
          </p:cNvPr>
          <p:cNvSpPr>
            <a:spLocks noChangeAspect="1"/>
          </p:cNvSpPr>
          <p:nvPr/>
        </p:nvSpPr>
        <p:spPr bwMode="auto">
          <a:xfrm>
            <a:off x="1733550" y="1706563"/>
            <a:ext cx="973138" cy="823912"/>
          </a:xfrm>
          <a:custGeom>
            <a:avLst/>
            <a:gdLst>
              <a:gd name="T0" fmla="*/ 0 w 124"/>
              <a:gd name="T1" fmla="*/ 2147483646 h 106"/>
              <a:gd name="T2" fmla="*/ 2147483646 w 124"/>
              <a:gd name="T3" fmla="*/ 2147483646 h 106"/>
              <a:gd name="T4" fmla="*/ 2147483646 w 124"/>
              <a:gd name="T5" fmla="*/ 2147483646 h 106"/>
              <a:gd name="T6" fmla="*/ 2147483646 w 124"/>
              <a:gd name="T7" fmla="*/ 0 h 106"/>
              <a:gd name="T8" fmla="*/ 2147483646 w 124"/>
              <a:gd name="T9" fmla="*/ 2147483646 h 106"/>
              <a:gd name="T10" fmla="*/ 2147483646 w 124"/>
              <a:gd name="T11" fmla="*/ 2147483646 h 106"/>
              <a:gd name="T12" fmla="*/ 2147483646 w 124"/>
              <a:gd name="T13" fmla="*/ 2147483646 h 106"/>
              <a:gd name="T14" fmla="*/ 2147483646 w 124"/>
              <a:gd name="T15" fmla="*/ 2147483646 h 106"/>
              <a:gd name="T16" fmla="*/ 2147483646 w 124"/>
              <a:gd name="T17" fmla="*/ 2147483646 h 106"/>
              <a:gd name="T18" fmla="*/ 2147483646 w 124"/>
              <a:gd name="T19" fmla="*/ 2147483646 h 106"/>
              <a:gd name="T20" fmla="*/ 2147483646 w 124"/>
              <a:gd name="T21" fmla="*/ 2147483646 h 106"/>
              <a:gd name="T22" fmla="*/ 2147483646 w 124"/>
              <a:gd name="T23" fmla="*/ 2147483646 h 106"/>
              <a:gd name="T24" fmla="*/ 2147483646 w 124"/>
              <a:gd name="T25" fmla="*/ 2147483646 h 106"/>
              <a:gd name="T26" fmla="*/ 2147483646 w 124"/>
              <a:gd name="T27" fmla="*/ 2147483646 h 106"/>
              <a:gd name="T28" fmla="*/ 2147483646 w 124"/>
              <a:gd name="T29" fmla="*/ 2147483646 h 106"/>
              <a:gd name="T30" fmla="*/ 2147483646 w 124"/>
              <a:gd name="T31" fmla="*/ 2147483646 h 106"/>
              <a:gd name="T32" fmla="*/ 2147483646 w 124"/>
              <a:gd name="T33" fmla="*/ 2147483646 h 106"/>
              <a:gd name="T34" fmla="*/ 2147483646 w 124"/>
              <a:gd name="T35" fmla="*/ 2147483646 h 106"/>
              <a:gd name="T36" fmla="*/ 2147483646 w 124"/>
              <a:gd name="T37" fmla="*/ 2147483646 h 106"/>
              <a:gd name="T38" fmla="*/ 2147483646 w 124"/>
              <a:gd name="T39" fmla="*/ 2147483646 h 106"/>
              <a:gd name="T40" fmla="*/ 2147483646 w 124"/>
              <a:gd name="T41" fmla="*/ 2147483646 h 106"/>
              <a:gd name="T42" fmla="*/ 2147483646 w 124"/>
              <a:gd name="T43" fmla="*/ 2147483646 h 106"/>
              <a:gd name="T44" fmla="*/ 2147483646 w 124"/>
              <a:gd name="T45" fmla="*/ 2147483646 h 106"/>
              <a:gd name="T46" fmla="*/ 2147483646 w 124"/>
              <a:gd name="T47" fmla="*/ 2147483646 h 106"/>
              <a:gd name="T48" fmla="*/ 2147483646 w 124"/>
              <a:gd name="T49" fmla="*/ 2147483646 h 106"/>
              <a:gd name="T50" fmla="*/ 0 w 124"/>
              <a:gd name="T51" fmla="*/ 2147483646 h 10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24"/>
              <a:gd name="T79" fmla="*/ 0 h 106"/>
              <a:gd name="T80" fmla="*/ 124 w 124"/>
              <a:gd name="T81" fmla="*/ 106 h 10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24" h="106">
                <a:moveTo>
                  <a:pt x="0" y="79"/>
                </a:moveTo>
                <a:lnTo>
                  <a:pt x="2" y="60"/>
                </a:lnTo>
                <a:lnTo>
                  <a:pt x="11" y="44"/>
                </a:lnTo>
                <a:lnTo>
                  <a:pt x="27" y="0"/>
                </a:lnTo>
                <a:lnTo>
                  <a:pt x="34" y="2"/>
                </a:lnTo>
                <a:lnTo>
                  <a:pt x="35" y="4"/>
                </a:lnTo>
                <a:lnTo>
                  <a:pt x="37" y="4"/>
                </a:lnTo>
                <a:lnTo>
                  <a:pt x="41" y="12"/>
                </a:lnTo>
                <a:lnTo>
                  <a:pt x="40" y="15"/>
                </a:lnTo>
                <a:lnTo>
                  <a:pt x="46" y="20"/>
                </a:lnTo>
                <a:lnTo>
                  <a:pt x="57" y="19"/>
                </a:lnTo>
                <a:lnTo>
                  <a:pt x="65" y="23"/>
                </a:lnTo>
                <a:lnTo>
                  <a:pt x="68" y="22"/>
                </a:lnTo>
                <a:lnTo>
                  <a:pt x="92" y="23"/>
                </a:lnTo>
                <a:lnTo>
                  <a:pt x="119" y="29"/>
                </a:lnTo>
                <a:lnTo>
                  <a:pt x="121" y="33"/>
                </a:lnTo>
                <a:lnTo>
                  <a:pt x="124" y="38"/>
                </a:lnTo>
                <a:lnTo>
                  <a:pt x="120" y="44"/>
                </a:lnTo>
                <a:lnTo>
                  <a:pt x="115" y="52"/>
                </a:lnTo>
                <a:lnTo>
                  <a:pt x="109" y="57"/>
                </a:lnTo>
                <a:lnTo>
                  <a:pt x="108" y="61"/>
                </a:lnTo>
                <a:lnTo>
                  <a:pt x="111" y="65"/>
                </a:lnTo>
                <a:lnTo>
                  <a:pt x="107" y="74"/>
                </a:lnTo>
                <a:lnTo>
                  <a:pt x="100" y="106"/>
                </a:lnTo>
                <a:lnTo>
                  <a:pt x="58" y="95"/>
                </a:lnTo>
                <a:lnTo>
                  <a:pt x="0" y="79"/>
                </a:lnTo>
                <a:close/>
              </a:path>
            </a:pathLst>
          </a:custGeom>
          <a:solidFill>
            <a:srgbClr val="67A9CF"/>
          </a:solidFill>
          <a:ln w="15875">
            <a:solidFill>
              <a:srgbClr val="003F48"/>
            </a:solidFill>
            <a:prstDash val="solid"/>
            <a:round/>
            <a:headEnd/>
            <a:tailEnd/>
          </a:ln>
        </p:spPr>
        <p:txBody>
          <a:bodyPr/>
          <a:lstStyle/>
          <a:p>
            <a:endParaRPr lang="en-US"/>
          </a:p>
        </p:txBody>
      </p:sp>
      <p:sp>
        <p:nvSpPr>
          <p:cNvPr id="245805" name="Pennsylvania">
            <a:extLst>
              <a:ext uri="{FF2B5EF4-FFF2-40B4-BE49-F238E27FC236}">
                <a16:creationId xmlns:a16="http://schemas.microsoft.com/office/drawing/2014/main" id="{37623B21-505A-4AD1-B892-45CD65099820}"/>
              </a:ext>
              <a:ext uri="{C183D7F6-B498-43B3-948B-1728B52AA6E4}">
                <adec:decorative xmlns:adec="http://schemas.microsoft.com/office/drawing/2017/decorative" val="1"/>
              </a:ext>
            </a:extLst>
          </p:cNvPr>
          <p:cNvSpPr>
            <a:spLocks noChangeAspect="1"/>
          </p:cNvSpPr>
          <p:nvPr/>
        </p:nvSpPr>
        <p:spPr bwMode="auto">
          <a:xfrm>
            <a:off x="6653213" y="2562225"/>
            <a:ext cx="714375" cy="458788"/>
          </a:xfrm>
          <a:custGeom>
            <a:avLst/>
            <a:gdLst>
              <a:gd name="T0" fmla="*/ 0 w 91"/>
              <a:gd name="T1" fmla="*/ 2147483646 h 59"/>
              <a:gd name="T2" fmla="*/ 2147483646 w 91"/>
              <a:gd name="T3" fmla="*/ 2147483646 h 59"/>
              <a:gd name="T4" fmla="*/ 2147483646 w 91"/>
              <a:gd name="T5" fmla="*/ 2147483646 h 59"/>
              <a:gd name="T6" fmla="*/ 2147483646 w 91"/>
              <a:gd name="T7" fmla="*/ 2147483646 h 59"/>
              <a:gd name="T8" fmla="*/ 2147483646 w 91"/>
              <a:gd name="T9" fmla="*/ 2147483646 h 59"/>
              <a:gd name="T10" fmla="*/ 2147483646 w 91"/>
              <a:gd name="T11" fmla="*/ 2147483646 h 59"/>
              <a:gd name="T12" fmla="*/ 2147483646 w 91"/>
              <a:gd name="T13" fmla="*/ 2147483646 h 59"/>
              <a:gd name="T14" fmla="*/ 2147483646 w 91"/>
              <a:gd name="T15" fmla="*/ 2147483646 h 59"/>
              <a:gd name="T16" fmla="*/ 2147483646 w 91"/>
              <a:gd name="T17" fmla="*/ 2147483646 h 59"/>
              <a:gd name="T18" fmla="*/ 2147483646 w 91"/>
              <a:gd name="T19" fmla="*/ 2147483646 h 59"/>
              <a:gd name="T20" fmla="*/ 2147483646 w 91"/>
              <a:gd name="T21" fmla="*/ 2147483646 h 59"/>
              <a:gd name="T22" fmla="*/ 2147483646 w 91"/>
              <a:gd name="T23" fmla="*/ 2147483646 h 59"/>
              <a:gd name="T24" fmla="*/ 2147483646 w 91"/>
              <a:gd name="T25" fmla="*/ 2147483646 h 59"/>
              <a:gd name="T26" fmla="*/ 2147483646 w 91"/>
              <a:gd name="T27" fmla="*/ 2147483646 h 59"/>
              <a:gd name="T28" fmla="*/ 2147483646 w 91"/>
              <a:gd name="T29" fmla="*/ 2147483646 h 59"/>
              <a:gd name="T30" fmla="*/ 2147483646 w 91"/>
              <a:gd name="T31" fmla="*/ 0 h 59"/>
              <a:gd name="T32" fmla="*/ 2147483646 w 91"/>
              <a:gd name="T33" fmla="*/ 2147483646 h 59"/>
              <a:gd name="T34" fmla="*/ 2147483646 w 91"/>
              <a:gd name="T35" fmla="*/ 2147483646 h 59"/>
              <a:gd name="T36" fmla="*/ 0 w 91"/>
              <a:gd name="T37" fmla="*/ 2147483646 h 59"/>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91"/>
              <a:gd name="T58" fmla="*/ 0 h 59"/>
              <a:gd name="T59" fmla="*/ 91 w 91"/>
              <a:gd name="T60" fmla="*/ 59 h 59"/>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91" h="59">
                <a:moveTo>
                  <a:pt x="0" y="15"/>
                </a:moveTo>
                <a:lnTo>
                  <a:pt x="4" y="40"/>
                </a:lnTo>
                <a:lnTo>
                  <a:pt x="7" y="59"/>
                </a:lnTo>
                <a:lnTo>
                  <a:pt x="23" y="56"/>
                </a:lnTo>
                <a:lnTo>
                  <a:pt x="77" y="46"/>
                </a:lnTo>
                <a:lnTo>
                  <a:pt x="79" y="43"/>
                </a:lnTo>
                <a:lnTo>
                  <a:pt x="82" y="43"/>
                </a:lnTo>
                <a:lnTo>
                  <a:pt x="86" y="41"/>
                </a:lnTo>
                <a:lnTo>
                  <a:pt x="87" y="37"/>
                </a:lnTo>
                <a:lnTo>
                  <a:pt x="91" y="34"/>
                </a:lnTo>
                <a:lnTo>
                  <a:pt x="82" y="27"/>
                </a:lnTo>
                <a:lnTo>
                  <a:pt x="81" y="20"/>
                </a:lnTo>
                <a:lnTo>
                  <a:pt x="85" y="10"/>
                </a:lnTo>
                <a:lnTo>
                  <a:pt x="80" y="7"/>
                </a:lnTo>
                <a:lnTo>
                  <a:pt x="77" y="3"/>
                </a:lnTo>
                <a:lnTo>
                  <a:pt x="73" y="0"/>
                </a:lnTo>
                <a:lnTo>
                  <a:pt x="13" y="12"/>
                </a:lnTo>
                <a:lnTo>
                  <a:pt x="10" y="7"/>
                </a:lnTo>
                <a:lnTo>
                  <a:pt x="0" y="15"/>
                </a:lnTo>
                <a:close/>
              </a:path>
            </a:pathLst>
          </a:custGeom>
          <a:solidFill>
            <a:srgbClr val="67A9CF"/>
          </a:solidFill>
          <a:ln w="15875">
            <a:solidFill>
              <a:srgbClr val="003F48"/>
            </a:solidFill>
            <a:prstDash val="solid"/>
            <a:round/>
            <a:headEnd/>
            <a:tailEnd/>
          </a:ln>
        </p:spPr>
        <p:txBody>
          <a:bodyPr/>
          <a:lstStyle/>
          <a:p>
            <a:endParaRPr lang="en-US"/>
          </a:p>
        </p:txBody>
      </p:sp>
      <p:sp>
        <p:nvSpPr>
          <p:cNvPr id="245806" name="Rhode Island">
            <a:extLst>
              <a:ext uri="{FF2B5EF4-FFF2-40B4-BE49-F238E27FC236}">
                <a16:creationId xmlns:a16="http://schemas.microsoft.com/office/drawing/2014/main" id="{46DB0EA2-80EF-4703-A51C-CD8011915860}"/>
              </a:ext>
              <a:ext uri="{C183D7F6-B498-43B3-948B-1728B52AA6E4}">
                <adec:decorative xmlns:adec="http://schemas.microsoft.com/office/drawing/2017/decorative" val="1"/>
              </a:ext>
            </a:extLst>
          </p:cNvPr>
          <p:cNvSpPr>
            <a:spLocks noChangeAspect="1"/>
          </p:cNvSpPr>
          <p:nvPr/>
        </p:nvSpPr>
        <p:spPr bwMode="auto">
          <a:xfrm>
            <a:off x="7626350" y="2462213"/>
            <a:ext cx="95250" cy="114300"/>
          </a:xfrm>
          <a:custGeom>
            <a:avLst/>
            <a:gdLst>
              <a:gd name="T0" fmla="*/ 0 w 12"/>
              <a:gd name="T1" fmla="*/ 2147483646 h 15"/>
              <a:gd name="T2" fmla="*/ 2147483646 w 12"/>
              <a:gd name="T3" fmla="*/ 2147483646 h 15"/>
              <a:gd name="T4" fmla="*/ 2147483646 w 12"/>
              <a:gd name="T5" fmla="*/ 2147483646 h 15"/>
              <a:gd name="T6" fmla="*/ 2147483646 w 12"/>
              <a:gd name="T7" fmla="*/ 2147483646 h 15"/>
              <a:gd name="T8" fmla="*/ 2147483646 w 12"/>
              <a:gd name="T9" fmla="*/ 2147483646 h 15"/>
              <a:gd name="T10" fmla="*/ 2147483646 w 12"/>
              <a:gd name="T11" fmla="*/ 2147483646 h 15"/>
              <a:gd name="T12" fmla="*/ 2147483646 w 12"/>
              <a:gd name="T13" fmla="*/ 2147483646 h 15"/>
              <a:gd name="T14" fmla="*/ 2147483646 w 12"/>
              <a:gd name="T15" fmla="*/ 2147483646 h 15"/>
              <a:gd name="T16" fmla="*/ 2147483646 w 12"/>
              <a:gd name="T17" fmla="*/ 2147483646 h 15"/>
              <a:gd name="T18" fmla="*/ 2147483646 w 12"/>
              <a:gd name="T19" fmla="*/ 2147483646 h 15"/>
              <a:gd name="T20" fmla="*/ 2147483646 w 12"/>
              <a:gd name="T21" fmla="*/ 2147483646 h 15"/>
              <a:gd name="T22" fmla="*/ 2147483646 w 12"/>
              <a:gd name="T23" fmla="*/ 2147483646 h 15"/>
              <a:gd name="T24" fmla="*/ 2147483646 w 12"/>
              <a:gd name="T25" fmla="*/ 0 h 15"/>
              <a:gd name="T26" fmla="*/ 2147483646 w 12"/>
              <a:gd name="T27" fmla="*/ 0 h 15"/>
              <a:gd name="T28" fmla="*/ 0 w 12"/>
              <a:gd name="T29" fmla="*/ 2147483646 h 15"/>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12"/>
              <a:gd name="T46" fmla="*/ 0 h 15"/>
              <a:gd name="T47" fmla="*/ 12 w 12"/>
              <a:gd name="T48" fmla="*/ 15 h 15"/>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12" h="15">
                <a:moveTo>
                  <a:pt x="0" y="1"/>
                </a:moveTo>
                <a:lnTo>
                  <a:pt x="2" y="14"/>
                </a:lnTo>
                <a:lnTo>
                  <a:pt x="3" y="15"/>
                </a:lnTo>
                <a:lnTo>
                  <a:pt x="8" y="12"/>
                </a:lnTo>
                <a:lnTo>
                  <a:pt x="7" y="8"/>
                </a:lnTo>
                <a:lnTo>
                  <a:pt x="8" y="6"/>
                </a:lnTo>
                <a:lnTo>
                  <a:pt x="9" y="8"/>
                </a:lnTo>
                <a:lnTo>
                  <a:pt x="10" y="11"/>
                </a:lnTo>
                <a:lnTo>
                  <a:pt x="11" y="10"/>
                </a:lnTo>
                <a:lnTo>
                  <a:pt x="12" y="8"/>
                </a:lnTo>
                <a:lnTo>
                  <a:pt x="11" y="5"/>
                </a:lnTo>
                <a:lnTo>
                  <a:pt x="8" y="4"/>
                </a:lnTo>
                <a:lnTo>
                  <a:pt x="6" y="0"/>
                </a:lnTo>
                <a:lnTo>
                  <a:pt x="4" y="0"/>
                </a:lnTo>
                <a:lnTo>
                  <a:pt x="0" y="1"/>
                </a:lnTo>
                <a:close/>
              </a:path>
            </a:pathLst>
          </a:custGeom>
          <a:solidFill>
            <a:srgbClr val="67A9CF"/>
          </a:solidFill>
          <a:ln w="15875">
            <a:solidFill>
              <a:srgbClr val="003F48"/>
            </a:solidFill>
            <a:prstDash val="solid"/>
            <a:round/>
            <a:headEnd/>
            <a:tailEnd/>
          </a:ln>
        </p:spPr>
        <p:txBody>
          <a:bodyPr/>
          <a:lstStyle/>
          <a:p>
            <a:endParaRPr lang="en-US"/>
          </a:p>
        </p:txBody>
      </p:sp>
      <p:sp>
        <p:nvSpPr>
          <p:cNvPr id="245807" name="South Carolina">
            <a:extLst>
              <a:ext uri="{FF2B5EF4-FFF2-40B4-BE49-F238E27FC236}">
                <a16:creationId xmlns:a16="http://schemas.microsoft.com/office/drawing/2014/main" id="{6A200837-DBC8-4CC3-9DE8-9AE2282F42FE}"/>
              </a:ext>
              <a:ext uri="{C183D7F6-B498-43B3-948B-1728B52AA6E4}">
                <adec:decorative xmlns:adec="http://schemas.microsoft.com/office/drawing/2017/decorative" val="1"/>
              </a:ext>
            </a:extLst>
          </p:cNvPr>
          <p:cNvSpPr>
            <a:spLocks noChangeAspect="1"/>
          </p:cNvSpPr>
          <p:nvPr/>
        </p:nvSpPr>
        <p:spPr bwMode="auto">
          <a:xfrm>
            <a:off x="6481763" y="3719513"/>
            <a:ext cx="619125" cy="466725"/>
          </a:xfrm>
          <a:custGeom>
            <a:avLst/>
            <a:gdLst>
              <a:gd name="T0" fmla="*/ 0 w 79"/>
              <a:gd name="T1" fmla="*/ 2147483646 h 60"/>
              <a:gd name="T2" fmla="*/ 2147483646 w 79"/>
              <a:gd name="T3" fmla="*/ 2147483646 h 60"/>
              <a:gd name="T4" fmla="*/ 2147483646 w 79"/>
              <a:gd name="T5" fmla="*/ 2147483646 h 60"/>
              <a:gd name="T6" fmla="*/ 2147483646 w 79"/>
              <a:gd name="T7" fmla="*/ 0 h 60"/>
              <a:gd name="T8" fmla="*/ 2147483646 w 79"/>
              <a:gd name="T9" fmla="*/ 2147483646 h 60"/>
              <a:gd name="T10" fmla="*/ 2147483646 w 79"/>
              <a:gd name="T11" fmla="*/ 2147483646 h 60"/>
              <a:gd name="T12" fmla="*/ 2147483646 w 79"/>
              <a:gd name="T13" fmla="*/ 2147483646 h 60"/>
              <a:gd name="T14" fmla="*/ 2147483646 w 79"/>
              <a:gd name="T15" fmla="*/ 2147483646 h 60"/>
              <a:gd name="T16" fmla="*/ 2147483646 w 79"/>
              <a:gd name="T17" fmla="*/ 2147483646 h 60"/>
              <a:gd name="T18" fmla="*/ 2147483646 w 79"/>
              <a:gd name="T19" fmla="*/ 2147483646 h 60"/>
              <a:gd name="T20" fmla="*/ 2147483646 w 79"/>
              <a:gd name="T21" fmla="*/ 2147483646 h 60"/>
              <a:gd name="T22" fmla="*/ 2147483646 w 79"/>
              <a:gd name="T23" fmla="*/ 2147483646 h 60"/>
              <a:gd name="T24" fmla="*/ 2147483646 w 79"/>
              <a:gd name="T25" fmla="*/ 2147483646 h 60"/>
              <a:gd name="T26" fmla="*/ 2147483646 w 79"/>
              <a:gd name="T27" fmla="*/ 2147483646 h 60"/>
              <a:gd name="T28" fmla="*/ 2147483646 w 79"/>
              <a:gd name="T29" fmla="*/ 2147483646 h 60"/>
              <a:gd name="T30" fmla="*/ 2147483646 w 79"/>
              <a:gd name="T31" fmla="*/ 2147483646 h 60"/>
              <a:gd name="T32" fmla="*/ 2147483646 w 79"/>
              <a:gd name="T33" fmla="*/ 2147483646 h 60"/>
              <a:gd name="T34" fmla="*/ 2147483646 w 79"/>
              <a:gd name="T35" fmla="*/ 2147483646 h 60"/>
              <a:gd name="T36" fmla="*/ 2147483646 w 79"/>
              <a:gd name="T37" fmla="*/ 2147483646 h 60"/>
              <a:gd name="T38" fmla="*/ 2147483646 w 79"/>
              <a:gd name="T39" fmla="*/ 2147483646 h 60"/>
              <a:gd name="T40" fmla="*/ 2147483646 w 79"/>
              <a:gd name="T41" fmla="*/ 2147483646 h 60"/>
              <a:gd name="T42" fmla="*/ 2147483646 w 79"/>
              <a:gd name="T43" fmla="*/ 2147483646 h 60"/>
              <a:gd name="T44" fmla="*/ 2147483646 w 79"/>
              <a:gd name="T45" fmla="*/ 2147483646 h 60"/>
              <a:gd name="T46" fmla="*/ 2147483646 w 79"/>
              <a:gd name="T47" fmla="*/ 2147483646 h 60"/>
              <a:gd name="T48" fmla="*/ 2147483646 w 79"/>
              <a:gd name="T49" fmla="*/ 2147483646 h 60"/>
              <a:gd name="T50" fmla="*/ 2147483646 w 79"/>
              <a:gd name="T51" fmla="*/ 2147483646 h 60"/>
              <a:gd name="T52" fmla="*/ 2147483646 w 79"/>
              <a:gd name="T53" fmla="*/ 2147483646 h 60"/>
              <a:gd name="T54" fmla="*/ 0 w 79"/>
              <a:gd name="T55" fmla="*/ 2147483646 h 60"/>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79"/>
              <a:gd name="T85" fmla="*/ 0 h 60"/>
              <a:gd name="T86" fmla="*/ 79 w 79"/>
              <a:gd name="T87" fmla="*/ 60 h 60"/>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79" h="60">
                <a:moveTo>
                  <a:pt x="0" y="14"/>
                </a:moveTo>
                <a:lnTo>
                  <a:pt x="3" y="8"/>
                </a:lnTo>
                <a:lnTo>
                  <a:pt x="14" y="2"/>
                </a:lnTo>
                <a:lnTo>
                  <a:pt x="35" y="0"/>
                </a:lnTo>
                <a:lnTo>
                  <a:pt x="44" y="5"/>
                </a:lnTo>
                <a:lnTo>
                  <a:pt x="58" y="4"/>
                </a:lnTo>
                <a:lnTo>
                  <a:pt x="79" y="18"/>
                </a:lnTo>
                <a:lnTo>
                  <a:pt x="72" y="26"/>
                </a:lnTo>
                <a:lnTo>
                  <a:pt x="70" y="30"/>
                </a:lnTo>
                <a:lnTo>
                  <a:pt x="70" y="35"/>
                </a:lnTo>
                <a:lnTo>
                  <a:pt x="64" y="40"/>
                </a:lnTo>
                <a:lnTo>
                  <a:pt x="60" y="46"/>
                </a:lnTo>
                <a:lnTo>
                  <a:pt x="54" y="50"/>
                </a:lnTo>
                <a:lnTo>
                  <a:pt x="51" y="51"/>
                </a:lnTo>
                <a:lnTo>
                  <a:pt x="50" y="55"/>
                </a:lnTo>
                <a:lnTo>
                  <a:pt x="47" y="52"/>
                </a:lnTo>
                <a:lnTo>
                  <a:pt x="50" y="57"/>
                </a:lnTo>
                <a:lnTo>
                  <a:pt x="47" y="60"/>
                </a:lnTo>
                <a:lnTo>
                  <a:pt x="44" y="60"/>
                </a:lnTo>
                <a:lnTo>
                  <a:pt x="42" y="57"/>
                </a:lnTo>
                <a:lnTo>
                  <a:pt x="39" y="51"/>
                </a:lnTo>
                <a:lnTo>
                  <a:pt x="37" y="51"/>
                </a:lnTo>
                <a:lnTo>
                  <a:pt x="33" y="43"/>
                </a:lnTo>
                <a:lnTo>
                  <a:pt x="28" y="39"/>
                </a:lnTo>
                <a:lnTo>
                  <a:pt x="24" y="34"/>
                </a:lnTo>
                <a:lnTo>
                  <a:pt x="14" y="27"/>
                </a:lnTo>
                <a:lnTo>
                  <a:pt x="10" y="21"/>
                </a:lnTo>
                <a:lnTo>
                  <a:pt x="0" y="14"/>
                </a:lnTo>
                <a:close/>
              </a:path>
            </a:pathLst>
          </a:custGeom>
          <a:solidFill>
            <a:srgbClr val="BDC9E1"/>
          </a:solidFill>
          <a:ln w="15875">
            <a:solidFill>
              <a:srgbClr val="003F48"/>
            </a:solidFill>
            <a:prstDash val="solid"/>
            <a:round/>
            <a:headEnd/>
            <a:tailEnd/>
          </a:ln>
        </p:spPr>
        <p:txBody>
          <a:bodyPr/>
          <a:lstStyle/>
          <a:p>
            <a:endParaRPr lang="en-US"/>
          </a:p>
        </p:txBody>
      </p:sp>
      <p:sp>
        <p:nvSpPr>
          <p:cNvPr id="245808" name="South Dakota">
            <a:extLst>
              <a:ext uri="{FF2B5EF4-FFF2-40B4-BE49-F238E27FC236}">
                <a16:creationId xmlns:a16="http://schemas.microsoft.com/office/drawing/2014/main" id="{141C67B9-2005-4E5C-B5D4-6FF83565D06B}"/>
              </a:ext>
              <a:ext uri="{C183D7F6-B498-43B3-948B-1728B52AA6E4}">
                <adec:decorative xmlns:adec="http://schemas.microsoft.com/office/drawing/2017/decorative" val="1"/>
              </a:ext>
            </a:extLst>
          </p:cNvPr>
          <p:cNvSpPr>
            <a:spLocks noChangeAspect="1"/>
          </p:cNvSpPr>
          <p:nvPr/>
        </p:nvSpPr>
        <p:spPr bwMode="auto">
          <a:xfrm>
            <a:off x="3992563" y="2157413"/>
            <a:ext cx="857250" cy="576262"/>
          </a:xfrm>
          <a:custGeom>
            <a:avLst/>
            <a:gdLst>
              <a:gd name="T0" fmla="*/ 0 w 109"/>
              <a:gd name="T1" fmla="*/ 2147483646 h 74"/>
              <a:gd name="T2" fmla="*/ 2147483646 w 109"/>
              <a:gd name="T3" fmla="*/ 2147483646 h 74"/>
              <a:gd name="T4" fmla="*/ 2147483646 w 109"/>
              <a:gd name="T5" fmla="*/ 0 h 74"/>
              <a:gd name="T6" fmla="*/ 2147483646 w 109"/>
              <a:gd name="T7" fmla="*/ 2147483646 h 74"/>
              <a:gd name="T8" fmla="*/ 2147483646 w 109"/>
              <a:gd name="T9" fmla="*/ 2147483646 h 74"/>
              <a:gd name="T10" fmla="*/ 2147483646 w 109"/>
              <a:gd name="T11" fmla="*/ 2147483646 h 74"/>
              <a:gd name="T12" fmla="*/ 2147483646 w 109"/>
              <a:gd name="T13" fmla="*/ 2147483646 h 74"/>
              <a:gd name="T14" fmla="*/ 2147483646 w 109"/>
              <a:gd name="T15" fmla="*/ 2147483646 h 74"/>
              <a:gd name="T16" fmla="*/ 2147483646 w 109"/>
              <a:gd name="T17" fmla="*/ 2147483646 h 74"/>
              <a:gd name="T18" fmla="*/ 2147483646 w 109"/>
              <a:gd name="T19" fmla="*/ 2147483646 h 74"/>
              <a:gd name="T20" fmla="*/ 2147483646 w 109"/>
              <a:gd name="T21" fmla="*/ 2147483646 h 74"/>
              <a:gd name="T22" fmla="*/ 2147483646 w 109"/>
              <a:gd name="T23" fmla="*/ 2147483646 h 74"/>
              <a:gd name="T24" fmla="*/ 2147483646 w 109"/>
              <a:gd name="T25" fmla="*/ 2147483646 h 74"/>
              <a:gd name="T26" fmla="*/ 2147483646 w 109"/>
              <a:gd name="T27" fmla="*/ 2147483646 h 74"/>
              <a:gd name="T28" fmla="*/ 2147483646 w 109"/>
              <a:gd name="T29" fmla="*/ 2147483646 h 74"/>
              <a:gd name="T30" fmla="*/ 2147483646 w 109"/>
              <a:gd name="T31" fmla="*/ 2147483646 h 74"/>
              <a:gd name="T32" fmla="*/ 2147483646 w 109"/>
              <a:gd name="T33" fmla="*/ 2147483646 h 74"/>
              <a:gd name="T34" fmla="*/ 2147483646 w 109"/>
              <a:gd name="T35" fmla="*/ 2147483646 h 74"/>
              <a:gd name="T36" fmla="*/ 2147483646 w 109"/>
              <a:gd name="T37" fmla="*/ 2147483646 h 74"/>
              <a:gd name="T38" fmla="*/ 0 w 109"/>
              <a:gd name="T39" fmla="*/ 2147483646 h 7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109"/>
              <a:gd name="T61" fmla="*/ 0 h 74"/>
              <a:gd name="T62" fmla="*/ 109 w 109"/>
              <a:gd name="T63" fmla="*/ 74 h 74"/>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109" h="74">
                <a:moveTo>
                  <a:pt x="0" y="58"/>
                </a:moveTo>
                <a:lnTo>
                  <a:pt x="4" y="19"/>
                </a:lnTo>
                <a:lnTo>
                  <a:pt x="5" y="0"/>
                </a:lnTo>
                <a:lnTo>
                  <a:pt x="54" y="4"/>
                </a:lnTo>
                <a:lnTo>
                  <a:pt x="108" y="6"/>
                </a:lnTo>
                <a:lnTo>
                  <a:pt x="104" y="12"/>
                </a:lnTo>
                <a:lnTo>
                  <a:pt x="109" y="18"/>
                </a:lnTo>
                <a:lnTo>
                  <a:pt x="109" y="54"/>
                </a:lnTo>
                <a:lnTo>
                  <a:pt x="107" y="53"/>
                </a:lnTo>
                <a:lnTo>
                  <a:pt x="107" y="58"/>
                </a:lnTo>
                <a:lnTo>
                  <a:pt x="109" y="62"/>
                </a:lnTo>
                <a:lnTo>
                  <a:pt x="108" y="65"/>
                </a:lnTo>
                <a:lnTo>
                  <a:pt x="109" y="74"/>
                </a:lnTo>
                <a:lnTo>
                  <a:pt x="106" y="73"/>
                </a:lnTo>
                <a:lnTo>
                  <a:pt x="104" y="70"/>
                </a:lnTo>
                <a:lnTo>
                  <a:pt x="98" y="67"/>
                </a:lnTo>
                <a:lnTo>
                  <a:pt x="94" y="67"/>
                </a:lnTo>
                <a:lnTo>
                  <a:pt x="85" y="67"/>
                </a:lnTo>
                <a:lnTo>
                  <a:pt x="79" y="63"/>
                </a:lnTo>
                <a:lnTo>
                  <a:pt x="0" y="58"/>
                </a:lnTo>
                <a:close/>
              </a:path>
            </a:pathLst>
          </a:custGeom>
          <a:solidFill>
            <a:srgbClr val="BDC9E1"/>
          </a:solidFill>
          <a:ln w="15875">
            <a:solidFill>
              <a:srgbClr val="003F48"/>
            </a:solidFill>
            <a:prstDash val="solid"/>
            <a:round/>
            <a:headEnd/>
            <a:tailEnd/>
          </a:ln>
        </p:spPr>
        <p:txBody>
          <a:bodyPr/>
          <a:lstStyle/>
          <a:p>
            <a:endParaRPr lang="en-US"/>
          </a:p>
        </p:txBody>
      </p:sp>
      <p:sp>
        <p:nvSpPr>
          <p:cNvPr id="245809" name="Tennessee">
            <a:extLst>
              <a:ext uri="{FF2B5EF4-FFF2-40B4-BE49-F238E27FC236}">
                <a16:creationId xmlns:a16="http://schemas.microsoft.com/office/drawing/2014/main" id="{E9A738E7-B258-4184-8EBB-5B536E8517BE}"/>
              </a:ext>
              <a:ext uri="{C183D7F6-B498-43B3-948B-1728B52AA6E4}">
                <adec:decorative xmlns:adec="http://schemas.microsoft.com/office/drawing/2017/decorative" val="1"/>
              </a:ext>
            </a:extLst>
          </p:cNvPr>
          <p:cNvSpPr>
            <a:spLocks noChangeAspect="1"/>
          </p:cNvSpPr>
          <p:nvPr/>
        </p:nvSpPr>
        <p:spPr bwMode="auto">
          <a:xfrm>
            <a:off x="5608638" y="3509963"/>
            <a:ext cx="1044575" cy="350837"/>
          </a:xfrm>
          <a:custGeom>
            <a:avLst/>
            <a:gdLst>
              <a:gd name="T0" fmla="*/ 0 w 133"/>
              <a:gd name="T1" fmla="*/ 2147483646 h 45"/>
              <a:gd name="T2" fmla="*/ 2147483646 w 133"/>
              <a:gd name="T3" fmla="*/ 2147483646 h 45"/>
              <a:gd name="T4" fmla="*/ 2147483646 w 133"/>
              <a:gd name="T5" fmla="*/ 2147483646 h 45"/>
              <a:gd name="T6" fmla="*/ 2147483646 w 133"/>
              <a:gd name="T7" fmla="*/ 2147483646 h 45"/>
              <a:gd name="T8" fmla="*/ 2147483646 w 133"/>
              <a:gd name="T9" fmla="*/ 2147483646 h 45"/>
              <a:gd name="T10" fmla="*/ 2147483646 w 133"/>
              <a:gd name="T11" fmla="*/ 2147483646 h 45"/>
              <a:gd name="T12" fmla="*/ 2147483646 w 133"/>
              <a:gd name="T13" fmla="*/ 2147483646 h 45"/>
              <a:gd name="T14" fmla="*/ 2147483646 w 133"/>
              <a:gd name="T15" fmla="*/ 2147483646 h 45"/>
              <a:gd name="T16" fmla="*/ 2147483646 w 133"/>
              <a:gd name="T17" fmla="*/ 2147483646 h 45"/>
              <a:gd name="T18" fmla="*/ 2147483646 w 133"/>
              <a:gd name="T19" fmla="*/ 2147483646 h 45"/>
              <a:gd name="T20" fmla="*/ 2147483646 w 133"/>
              <a:gd name="T21" fmla="*/ 2147483646 h 45"/>
              <a:gd name="T22" fmla="*/ 2147483646 w 133"/>
              <a:gd name="T23" fmla="*/ 2147483646 h 45"/>
              <a:gd name="T24" fmla="*/ 2147483646 w 133"/>
              <a:gd name="T25" fmla="*/ 2147483646 h 45"/>
              <a:gd name="T26" fmla="*/ 2147483646 w 133"/>
              <a:gd name="T27" fmla="*/ 0 h 45"/>
              <a:gd name="T28" fmla="*/ 2147483646 w 133"/>
              <a:gd name="T29" fmla="*/ 2147483646 h 45"/>
              <a:gd name="T30" fmla="*/ 2147483646 w 133"/>
              <a:gd name="T31" fmla="*/ 2147483646 h 45"/>
              <a:gd name="T32" fmla="*/ 2147483646 w 133"/>
              <a:gd name="T33" fmla="*/ 2147483646 h 45"/>
              <a:gd name="T34" fmla="*/ 2147483646 w 133"/>
              <a:gd name="T35" fmla="*/ 2147483646 h 45"/>
              <a:gd name="T36" fmla="*/ 2147483646 w 133"/>
              <a:gd name="T37" fmla="*/ 2147483646 h 45"/>
              <a:gd name="T38" fmla="*/ 2147483646 w 133"/>
              <a:gd name="T39" fmla="*/ 2147483646 h 45"/>
              <a:gd name="T40" fmla="*/ 2147483646 w 133"/>
              <a:gd name="T41" fmla="*/ 2147483646 h 45"/>
              <a:gd name="T42" fmla="*/ 2147483646 w 133"/>
              <a:gd name="T43" fmla="*/ 2147483646 h 45"/>
              <a:gd name="T44" fmla="*/ 2147483646 w 133"/>
              <a:gd name="T45" fmla="*/ 2147483646 h 45"/>
              <a:gd name="T46" fmla="*/ 2147483646 w 133"/>
              <a:gd name="T47" fmla="*/ 2147483646 h 45"/>
              <a:gd name="T48" fmla="*/ 2147483646 w 133"/>
              <a:gd name="T49" fmla="*/ 2147483646 h 45"/>
              <a:gd name="T50" fmla="*/ 2147483646 w 133"/>
              <a:gd name="T51" fmla="*/ 2147483646 h 45"/>
              <a:gd name="T52" fmla="*/ 2147483646 w 133"/>
              <a:gd name="T53" fmla="*/ 2147483646 h 45"/>
              <a:gd name="T54" fmla="*/ 2147483646 w 133"/>
              <a:gd name="T55" fmla="*/ 2147483646 h 45"/>
              <a:gd name="T56" fmla="*/ 2147483646 w 133"/>
              <a:gd name="T57" fmla="*/ 2147483646 h 45"/>
              <a:gd name="T58" fmla="*/ 0 w 133"/>
              <a:gd name="T59" fmla="*/ 2147483646 h 45"/>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133"/>
              <a:gd name="T91" fmla="*/ 0 h 45"/>
              <a:gd name="T92" fmla="*/ 133 w 133"/>
              <a:gd name="T93" fmla="*/ 45 h 45"/>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133" h="45">
                <a:moveTo>
                  <a:pt x="0" y="45"/>
                </a:moveTo>
                <a:lnTo>
                  <a:pt x="2" y="38"/>
                </a:lnTo>
                <a:lnTo>
                  <a:pt x="1" y="37"/>
                </a:lnTo>
                <a:lnTo>
                  <a:pt x="5" y="33"/>
                </a:lnTo>
                <a:lnTo>
                  <a:pt x="9" y="27"/>
                </a:lnTo>
                <a:lnTo>
                  <a:pt x="8" y="25"/>
                </a:lnTo>
                <a:lnTo>
                  <a:pt x="9" y="22"/>
                </a:lnTo>
                <a:lnTo>
                  <a:pt x="10" y="18"/>
                </a:lnTo>
                <a:lnTo>
                  <a:pt x="12" y="15"/>
                </a:lnTo>
                <a:lnTo>
                  <a:pt x="33" y="13"/>
                </a:lnTo>
                <a:lnTo>
                  <a:pt x="33" y="10"/>
                </a:lnTo>
                <a:lnTo>
                  <a:pt x="39" y="10"/>
                </a:lnTo>
                <a:lnTo>
                  <a:pt x="102" y="5"/>
                </a:lnTo>
                <a:lnTo>
                  <a:pt x="133" y="0"/>
                </a:lnTo>
                <a:lnTo>
                  <a:pt x="132" y="5"/>
                </a:lnTo>
                <a:lnTo>
                  <a:pt x="130" y="6"/>
                </a:lnTo>
                <a:lnTo>
                  <a:pt x="127" y="11"/>
                </a:lnTo>
                <a:lnTo>
                  <a:pt x="125" y="11"/>
                </a:lnTo>
                <a:lnTo>
                  <a:pt x="123" y="12"/>
                </a:lnTo>
                <a:lnTo>
                  <a:pt x="121" y="14"/>
                </a:lnTo>
                <a:lnTo>
                  <a:pt x="118" y="13"/>
                </a:lnTo>
                <a:lnTo>
                  <a:pt x="115" y="16"/>
                </a:lnTo>
                <a:lnTo>
                  <a:pt x="114" y="19"/>
                </a:lnTo>
                <a:lnTo>
                  <a:pt x="99" y="27"/>
                </a:lnTo>
                <a:lnTo>
                  <a:pt x="99" y="31"/>
                </a:lnTo>
                <a:lnTo>
                  <a:pt x="95" y="33"/>
                </a:lnTo>
                <a:lnTo>
                  <a:pt x="95" y="37"/>
                </a:lnTo>
                <a:lnTo>
                  <a:pt x="74" y="40"/>
                </a:lnTo>
                <a:lnTo>
                  <a:pt x="33" y="43"/>
                </a:lnTo>
                <a:lnTo>
                  <a:pt x="0" y="45"/>
                </a:lnTo>
                <a:close/>
              </a:path>
            </a:pathLst>
          </a:custGeom>
          <a:solidFill>
            <a:srgbClr val="BDC9E1"/>
          </a:solidFill>
          <a:ln w="15875">
            <a:solidFill>
              <a:srgbClr val="003F48"/>
            </a:solidFill>
            <a:prstDash val="solid"/>
            <a:round/>
            <a:headEnd/>
            <a:tailEnd/>
          </a:ln>
        </p:spPr>
        <p:txBody>
          <a:bodyPr/>
          <a:lstStyle/>
          <a:p>
            <a:endParaRPr lang="en-US"/>
          </a:p>
        </p:txBody>
      </p:sp>
      <p:sp>
        <p:nvSpPr>
          <p:cNvPr id="245810" name="Texas">
            <a:extLst>
              <a:ext uri="{FF2B5EF4-FFF2-40B4-BE49-F238E27FC236}">
                <a16:creationId xmlns:a16="http://schemas.microsoft.com/office/drawing/2014/main" id="{D4492385-415B-4C5E-8F87-90268A5C1E4F}"/>
              </a:ext>
              <a:ext uri="{C183D7F6-B498-43B3-948B-1728B52AA6E4}">
                <adec:decorative xmlns:adec="http://schemas.microsoft.com/office/drawing/2017/decorative" val="1"/>
              </a:ext>
            </a:extLst>
          </p:cNvPr>
          <p:cNvSpPr>
            <a:spLocks noChangeAspect="1"/>
          </p:cNvSpPr>
          <p:nvPr/>
        </p:nvSpPr>
        <p:spPr bwMode="auto">
          <a:xfrm>
            <a:off x="3498850" y="3619500"/>
            <a:ext cx="1711325" cy="1639888"/>
          </a:xfrm>
          <a:custGeom>
            <a:avLst/>
            <a:gdLst>
              <a:gd name="T0" fmla="*/ 2147483646 w 218"/>
              <a:gd name="T1" fmla="*/ 2147483646 h 211"/>
              <a:gd name="T2" fmla="*/ 2147483646 w 218"/>
              <a:gd name="T3" fmla="*/ 2147483646 h 211"/>
              <a:gd name="T4" fmla="*/ 2147483646 w 218"/>
              <a:gd name="T5" fmla="*/ 2147483646 h 211"/>
              <a:gd name="T6" fmla="*/ 2147483646 w 218"/>
              <a:gd name="T7" fmla="*/ 2147483646 h 211"/>
              <a:gd name="T8" fmla="*/ 2147483646 w 218"/>
              <a:gd name="T9" fmla="*/ 2147483646 h 211"/>
              <a:gd name="T10" fmla="*/ 2147483646 w 218"/>
              <a:gd name="T11" fmla="*/ 2147483646 h 211"/>
              <a:gd name="T12" fmla="*/ 2147483646 w 218"/>
              <a:gd name="T13" fmla="*/ 2147483646 h 211"/>
              <a:gd name="T14" fmla="*/ 2147483646 w 218"/>
              <a:gd name="T15" fmla="*/ 2147483646 h 211"/>
              <a:gd name="T16" fmla="*/ 2147483646 w 218"/>
              <a:gd name="T17" fmla="*/ 2147483646 h 211"/>
              <a:gd name="T18" fmla="*/ 2147483646 w 218"/>
              <a:gd name="T19" fmla="*/ 2147483646 h 211"/>
              <a:gd name="T20" fmla="*/ 2147483646 w 218"/>
              <a:gd name="T21" fmla="*/ 2147483646 h 211"/>
              <a:gd name="T22" fmla="*/ 2147483646 w 218"/>
              <a:gd name="T23" fmla="*/ 2147483646 h 211"/>
              <a:gd name="T24" fmla="*/ 2147483646 w 218"/>
              <a:gd name="T25" fmla="*/ 2147483646 h 211"/>
              <a:gd name="T26" fmla="*/ 2147483646 w 218"/>
              <a:gd name="T27" fmla="*/ 2147483646 h 211"/>
              <a:gd name="T28" fmla="*/ 2147483646 w 218"/>
              <a:gd name="T29" fmla="*/ 2147483646 h 211"/>
              <a:gd name="T30" fmla="*/ 2147483646 w 218"/>
              <a:gd name="T31" fmla="*/ 2147483646 h 211"/>
              <a:gd name="T32" fmla="*/ 2147483646 w 218"/>
              <a:gd name="T33" fmla="*/ 2147483646 h 211"/>
              <a:gd name="T34" fmla="*/ 2147483646 w 218"/>
              <a:gd name="T35" fmla="*/ 2147483646 h 211"/>
              <a:gd name="T36" fmla="*/ 2147483646 w 218"/>
              <a:gd name="T37" fmla="*/ 2147483646 h 211"/>
              <a:gd name="T38" fmla="*/ 2147483646 w 218"/>
              <a:gd name="T39" fmla="*/ 2147483646 h 211"/>
              <a:gd name="T40" fmla="*/ 2147483646 w 218"/>
              <a:gd name="T41" fmla="*/ 2147483646 h 211"/>
              <a:gd name="T42" fmla="*/ 2147483646 w 218"/>
              <a:gd name="T43" fmla="*/ 2147483646 h 211"/>
              <a:gd name="T44" fmla="*/ 2147483646 w 218"/>
              <a:gd name="T45" fmla="*/ 2147483646 h 211"/>
              <a:gd name="T46" fmla="*/ 2147483646 w 218"/>
              <a:gd name="T47" fmla="*/ 2147483646 h 211"/>
              <a:gd name="T48" fmla="*/ 2147483646 w 218"/>
              <a:gd name="T49" fmla="*/ 2147483646 h 211"/>
              <a:gd name="T50" fmla="*/ 2147483646 w 218"/>
              <a:gd name="T51" fmla="*/ 2147483646 h 211"/>
              <a:gd name="T52" fmla="*/ 2147483646 w 218"/>
              <a:gd name="T53" fmla="*/ 2147483646 h 211"/>
              <a:gd name="T54" fmla="*/ 2147483646 w 218"/>
              <a:gd name="T55" fmla="*/ 2147483646 h 211"/>
              <a:gd name="T56" fmla="*/ 2147483646 w 218"/>
              <a:gd name="T57" fmla="*/ 2147483646 h 211"/>
              <a:gd name="T58" fmla="*/ 2147483646 w 218"/>
              <a:gd name="T59" fmla="*/ 2147483646 h 211"/>
              <a:gd name="T60" fmla="*/ 2147483646 w 218"/>
              <a:gd name="T61" fmla="*/ 2147483646 h 211"/>
              <a:gd name="T62" fmla="*/ 2147483646 w 218"/>
              <a:gd name="T63" fmla="*/ 2147483646 h 211"/>
              <a:gd name="T64" fmla="*/ 2147483646 w 218"/>
              <a:gd name="T65" fmla="*/ 2147483646 h 211"/>
              <a:gd name="T66" fmla="*/ 2147483646 w 218"/>
              <a:gd name="T67" fmla="*/ 2147483646 h 211"/>
              <a:gd name="T68" fmla="*/ 2147483646 w 218"/>
              <a:gd name="T69" fmla="*/ 2147483646 h 211"/>
              <a:gd name="T70" fmla="*/ 2147483646 w 218"/>
              <a:gd name="T71" fmla="*/ 2147483646 h 211"/>
              <a:gd name="T72" fmla="*/ 2147483646 w 218"/>
              <a:gd name="T73" fmla="*/ 2147483646 h 211"/>
              <a:gd name="T74" fmla="*/ 2147483646 w 218"/>
              <a:gd name="T75" fmla="*/ 2147483646 h 211"/>
              <a:gd name="T76" fmla="*/ 2147483646 w 218"/>
              <a:gd name="T77" fmla="*/ 2147483646 h 211"/>
              <a:gd name="T78" fmla="*/ 2147483646 w 218"/>
              <a:gd name="T79" fmla="*/ 2147483646 h 211"/>
              <a:gd name="T80" fmla="*/ 2147483646 w 218"/>
              <a:gd name="T81" fmla="*/ 2147483646 h 211"/>
              <a:gd name="T82" fmla="*/ 2147483646 w 218"/>
              <a:gd name="T83" fmla="*/ 2147483646 h 211"/>
              <a:gd name="T84" fmla="*/ 2147483646 w 218"/>
              <a:gd name="T85" fmla="*/ 2147483646 h 21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218"/>
              <a:gd name="T130" fmla="*/ 0 h 211"/>
              <a:gd name="T131" fmla="*/ 218 w 218"/>
              <a:gd name="T132" fmla="*/ 211 h 21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218" h="211">
                <a:moveTo>
                  <a:pt x="2" y="87"/>
                </a:moveTo>
                <a:lnTo>
                  <a:pt x="0" y="83"/>
                </a:lnTo>
                <a:lnTo>
                  <a:pt x="5" y="83"/>
                </a:lnTo>
                <a:lnTo>
                  <a:pt x="60" y="88"/>
                </a:lnTo>
                <a:lnTo>
                  <a:pt x="68" y="0"/>
                </a:lnTo>
                <a:lnTo>
                  <a:pt x="115" y="3"/>
                </a:lnTo>
                <a:lnTo>
                  <a:pt x="113" y="41"/>
                </a:lnTo>
                <a:lnTo>
                  <a:pt x="118" y="44"/>
                </a:lnTo>
                <a:lnTo>
                  <a:pt x="122" y="45"/>
                </a:lnTo>
                <a:lnTo>
                  <a:pt x="124" y="43"/>
                </a:lnTo>
                <a:lnTo>
                  <a:pt x="126" y="45"/>
                </a:lnTo>
                <a:lnTo>
                  <a:pt x="126" y="48"/>
                </a:lnTo>
                <a:lnTo>
                  <a:pt x="130" y="48"/>
                </a:lnTo>
                <a:lnTo>
                  <a:pt x="133" y="50"/>
                </a:lnTo>
                <a:lnTo>
                  <a:pt x="135" y="49"/>
                </a:lnTo>
                <a:lnTo>
                  <a:pt x="138" y="51"/>
                </a:lnTo>
                <a:lnTo>
                  <a:pt x="139" y="50"/>
                </a:lnTo>
                <a:lnTo>
                  <a:pt x="143" y="50"/>
                </a:lnTo>
                <a:lnTo>
                  <a:pt x="145" y="55"/>
                </a:lnTo>
                <a:lnTo>
                  <a:pt x="147" y="56"/>
                </a:lnTo>
                <a:lnTo>
                  <a:pt x="150" y="53"/>
                </a:lnTo>
                <a:lnTo>
                  <a:pt x="155" y="57"/>
                </a:lnTo>
                <a:lnTo>
                  <a:pt x="158" y="55"/>
                </a:lnTo>
                <a:lnTo>
                  <a:pt x="159" y="59"/>
                </a:lnTo>
                <a:lnTo>
                  <a:pt x="159" y="56"/>
                </a:lnTo>
                <a:lnTo>
                  <a:pt x="162" y="54"/>
                </a:lnTo>
                <a:lnTo>
                  <a:pt x="163" y="57"/>
                </a:lnTo>
                <a:lnTo>
                  <a:pt x="168" y="56"/>
                </a:lnTo>
                <a:lnTo>
                  <a:pt x="171" y="59"/>
                </a:lnTo>
                <a:lnTo>
                  <a:pt x="180" y="56"/>
                </a:lnTo>
                <a:lnTo>
                  <a:pt x="188" y="55"/>
                </a:lnTo>
                <a:lnTo>
                  <a:pt x="191" y="54"/>
                </a:lnTo>
                <a:lnTo>
                  <a:pt x="197" y="59"/>
                </a:lnTo>
                <a:lnTo>
                  <a:pt x="202" y="60"/>
                </a:lnTo>
                <a:lnTo>
                  <a:pt x="203" y="62"/>
                </a:lnTo>
                <a:lnTo>
                  <a:pt x="209" y="62"/>
                </a:lnTo>
                <a:lnTo>
                  <a:pt x="209" y="72"/>
                </a:lnTo>
                <a:lnTo>
                  <a:pt x="210" y="93"/>
                </a:lnTo>
                <a:lnTo>
                  <a:pt x="213" y="96"/>
                </a:lnTo>
                <a:lnTo>
                  <a:pt x="213" y="101"/>
                </a:lnTo>
                <a:lnTo>
                  <a:pt x="218" y="108"/>
                </a:lnTo>
                <a:lnTo>
                  <a:pt x="218" y="115"/>
                </a:lnTo>
                <a:lnTo>
                  <a:pt x="215" y="120"/>
                </a:lnTo>
                <a:lnTo>
                  <a:pt x="215" y="124"/>
                </a:lnTo>
                <a:lnTo>
                  <a:pt x="216" y="127"/>
                </a:lnTo>
                <a:lnTo>
                  <a:pt x="216" y="130"/>
                </a:lnTo>
                <a:lnTo>
                  <a:pt x="214" y="132"/>
                </a:lnTo>
                <a:lnTo>
                  <a:pt x="212" y="135"/>
                </a:lnTo>
                <a:lnTo>
                  <a:pt x="214" y="137"/>
                </a:lnTo>
                <a:lnTo>
                  <a:pt x="205" y="140"/>
                </a:lnTo>
                <a:lnTo>
                  <a:pt x="198" y="144"/>
                </a:lnTo>
                <a:lnTo>
                  <a:pt x="202" y="140"/>
                </a:lnTo>
                <a:lnTo>
                  <a:pt x="197" y="140"/>
                </a:lnTo>
                <a:lnTo>
                  <a:pt x="199" y="135"/>
                </a:lnTo>
                <a:lnTo>
                  <a:pt x="195" y="138"/>
                </a:lnTo>
                <a:lnTo>
                  <a:pt x="193" y="137"/>
                </a:lnTo>
                <a:lnTo>
                  <a:pt x="194" y="141"/>
                </a:lnTo>
                <a:lnTo>
                  <a:pt x="195" y="142"/>
                </a:lnTo>
                <a:lnTo>
                  <a:pt x="195" y="144"/>
                </a:lnTo>
                <a:lnTo>
                  <a:pt x="193" y="147"/>
                </a:lnTo>
                <a:lnTo>
                  <a:pt x="191" y="147"/>
                </a:lnTo>
                <a:lnTo>
                  <a:pt x="191" y="151"/>
                </a:lnTo>
                <a:lnTo>
                  <a:pt x="170" y="163"/>
                </a:lnTo>
                <a:lnTo>
                  <a:pt x="171" y="162"/>
                </a:lnTo>
                <a:lnTo>
                  <a:pt x="180" y="156"/>
                </a:lnTo>
                <a:lnTo>
                  <a:pt x="173" y="160"/>
                </a:lnTo>
                <a:lnTo>
                  <a:pt x="173" y="156"/>
                </a:lnTo>
                <a:lnTo>
                  <a:pt x="171" y="158"/>
                </a:lnTo>
                <a:lnTo>
                  <a:pt x="169" y="157"/>
                </a:lnTo>
                <a:lnTo>
                  <a:pt x="168" y="160"/>
                </a:lnTo>
                <a:lnTo>
                  <a:pt x="165" y="157"/>
                </a:lnTo>
                <a:lnTo>
                  <a:pt x="165" y="160"/>
                </a:lnTo>
                <a:lnTo>
                  <a:pt x="169" y="162"/>
                </a:lnTo>
                <a:lnTo>
                  <a:pt x="165" y="164"/>
                </a:lnTo>
                <a:lnTo>
                  <a:pt x="163" y="161"/>
                </a:lnTo>
                <a:lnTo>
                  <a:pt x="161" y="170"/>
                </a:lnTo>
                <a:lnTo>
                  <a:pt x="159" y="166"/>
                </a:lnTo>
                <a:lnTo>
                  <a:pt x="156" y="167"/>
                </a:lnTo>
                <a:lnTo>
                  <a:pt x="155" y="170"/>
                </a:lnTo>
                <a:lnTo>
                  <a:pt x="157" y="173"/>
                </a:lnTo>
                <a:lnTo>
                  <a:pt x="149" y="173"/>
                </a:lnTo>
                <a:lnTo>
                  <a:pt x="152" y="174"/>
                </a:lnTo>
                <a:lnTo>
                  <a:pt x="152" y="178"/>
                </a:lnTo>
                <a:lnTo>
                  <a:pt x="154" y="177"/>
                </a:lnTo>
                <a:lnTo>
                  <a:pt x="153" y="179"/>
                </a:lnTo>
                <a:lnTo>
                  <a:pt x="150" y="185"/>
                </a:lnTo>
                <a:lnTo>
                  <a:pt x="150" y="182"/>
                </a:lnTo>
                <a:lnTo>
                  <a:pt x="148" y="184"/>
                </a:lnTo>
                <a:lnTo>
                  <a:pt x="145" y="181"/>
                </a:lnTo>
                <a:lnTo>
                  <a:pt x="146" y="185"/>
                </a:lnTo>
                <a:lnTo>
                  <a:pt x="151" y="185"/>
                </a:lnTo>
                <a:lnTo>
                  <a:pt x="149" y="191"/>
                </a:lnTo>
                <a:lnTo>
                  <a:pt x="151" y="202"/>
                </a:lnTo>
                <a:lnTo>
                  <a:pt x="155" y="211"/>
                </a:lnTo>
                <a:lnTo>
                  <a:pt x="149" y="211"/>
                </a:lnTo>
                <a:lnTo>
                  <a:pt x="143" y="208"/>
                </a:lnTo>
                <a:lnTo>
                  <a:pt x="138" y="209"/>
                </a:lnTo>
                <a:lnTo>
                  <a:pt x="130" y="204"/>
                </a:lnTo>
                <a:lnTo>
                  <a:pt x="122" y="201"/>
                </a:lnTo>
                <a:lnTo>
                  <a:pt x="121" y="197"/>
                </a:lnTo>
                <a:lnTo>
                  <a:pt x="118" y="192"/>
                </a:lnTo>
                <a:lnTo>
                  <a:pt x="116" y="188"/>
                </a:lnTo>
                <a:lnTo>
                  <a:pt x="116" y="185"/>
                </a:lnTo>
                <a:lnTo>
                  <a:pt x="114" y="183"/>
                </a:lnTo>
                <a:lnTo>
                  <a:pt x="115" y="178"/>
                </a:lnTo>
                <a:lnTo>
                  <a:pt x="109" y="174"/>
                </a:lnTo>
                <a:lnTo>
                  <a:pt x="104" y="165"/>
                </a:lnTo>
                <a:lnTo>
                  <a:pt x="94" y="144"/>
                </a:lnTo>
                <a:lnTo>
                  <a:pt x="87" y="139"/>
                </a:lnTo>
                <a:lnTo>
                  <a:pt x="85" y="134"/>
                </a:lnTo>
                <a:lnTo>
                  <a:pt x="79" y="133"/>
                </a:lnTo>
                <a:lnTo>
                  <a:pt x="73" y="132"/>
                </a:lnTo>
                <a:lnTo>
                  <a:pt x="69" y="130"/>
                </a:lnTo>
                <a:lnTo>
                  <a:pt x="68" y="132"/>
                </a:lnTo>
                <a:lnTo>
                  <a:pt x="63" y="132"/>
                </a:lnTo>
                <a:lnTo>
                  <a:pt x="59" y="143"/>
                </a:lnTo>
                <a:lnTo>
                  <a:pt x="54" y="147"/>
                </a:lnTo>
                <a:lnTo>
                  <a:pt x="51" y="147"/>
                </a:lnTo>
                <a:lnTo>
                  <a:pt x="43" y="140"/>
                </a:lnTo>
                <a:lnTo>
                  <a:pt x="39" y="139"/>
                </a:lnTo>
                <a:lnTo>
                  <a:pt x="31" y="132"/>
                </a:lnTo>
                <a:lnTo>
                  <a:pt x="29" y="126"/>
                </a:lnTo>
                <a:lnTo>
                  <a:pt x="29" y="120"/>
                </a:lnTo>
                <a:lnTo>
                  <a:pt x="26" y="112"/>
                </a:lnTo>
                <a:lnTo>
                  <a:pt x="19" y="107"/>
                </a:lnTo>
                <a:lnTo>
                  <a:pt x="10" y="95"/>
                </a:lnTo>
                <a:lnTo>
                  <a:pt x="6" y="93"/>
                </a:lnTo>
                <a:lnTo>
                  <a:pt x="4" y="87"/>
                </a:lnTo>
                <a:lnTo>
                  <a:pt x="2" y="87"/>
                </a:lnTo>
                <a:close/>
              </a:path>
            </a:pathLst>
          </a:custGeom>
          <a:solidFill>
            <a:srgbClr val="67A9CF"/>
          </a:solidFill>
          <a:ln w="15875">
            <a:solidFill>
              <a:srgbClr val="003F48"/>
            </a:solidFill>
            <a:prstDash val="solid"/>
            <a:round/>
            <a:headEnd/>
            <a:tailEnd/>
          </a:ln>
        </p:spPr>
        <p:txBody>
          <a:bodyPr/>
          <a:lstStyle/>
          <a:p>
            <a:endParaRPr lang="en-US"/>
          </a:p>
        </p:txBody>
      </p:sp>
      <p:sp>
        <p:nvSpPr>
          <p:cNvPr id="245811" name="Utah">
            <a:extLst>
              <a:ext uri="{FF2B5EF4-FFF2-40B4-BE49-F238E27FC236}">
                <a16:creationId xmlns:a16="http://schemas.microsoft.com/office/drawing/2014/main" id="{0CAA3269-FB53-4FBC-B068-43377F3D9E13}"/>
              </a:ext>
              <a:ext uri="{C183D7F6-B498-43B3-948B-1728B52AA6E4}">
                <adec:decorative xmlns:adec="http://schemas.microsoft.com/office/drawing/2017/decorative" val="1"/>
              </a:ext>
            </a:extLst>
          </p:cNvPr>
          <p:cNvSpPr>
            <a:spLocks noChangeAspect="1"/>
          </p:cNvSpPr>
          <p:nvPr/>
        </p:nvSpPr>
        <p:spPr bwMode="auto">
          <a:xfrm>
            <a:off x="2698750" y="2601913"/>
            <a:ext cx="690563" cy="854075"/>
          </a:xfrm>
          <a:custGeom>
            <a:avLst/>
            <a:gdLst>
              <a:gd name="T0" fmla="*/ 0 w 88"/>
              <a:gd name="T1" fmla="*/ 2147483646 h 110"/>
              <a:gd name="T2" fmla="*/ 2147483646 w 88"/>
              <a:gd name="T3" fmla="*/ 0 h 110"/>
              <a:gd name="T4" fmla="*/ 2147483646 w 88"/>
              <a:gd name="T5" fmla="*/ 2147483646 h 110"/>
              <a:gd name="T6" fmla="*/ 2147483646 w 88"/>
              <a:gd name="T7" fmla="*/ 2147483646 h 110"/>
              <a:gd name="T8" fmla="*/ 2147483646 w 88"/>
              <a:gd name="T9" fmla="*/ 2147483646 h 110"/>
              <a:gd name="T10" fmla="*/ 2147483646 w 88"/>
              <a:gd name="T11" fmla="*/ 2147483646 h 110"/>
              <a:gd name="T12" fmla="*/ 0 w 88"/>
              <a:gd name="T13" fmla="*/ 2147483646 h 110"/>
              <a:gd name="T14" fmla="*/ 0 60000 65536"/>
              <a:gd name="T15" fmla="*/ 0 60000 65536"/>
              <a:gd name="T16" fmla="*/ 0 60000 65536"/>
              <a:gd name="T17" fmla="*/ 0 60000 65536"/>
              <a:gd name="T18" fmla="*/ 0 60000 65536"/>
              <a:gd name="T19" fmla="*/ 0 60000 65536"/>
              <a:gd name="T20" fmla="*/ 0 60000 65536"/>
              <a:gd name="T21" fmla="*/ 0 w 88"/>
              <a:gd name="T22" fmla="*/ 0 h 110"/>
              <a:gd name="T23" fmla="*/ 88 w 88"/>
              <a:gd name="T24" fmla="*/ 110 h 11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88" h="110">
                <a:moveTo>
                  <a:pt x="0" y="97"/>
                </a:moveTo>
                <a:lnTo>
                  <a:pt x="19" y="0"/>
                </a:lnTo>
                <a:lnTo>
                  <a:pt x="62" y="8"/>
                </a:lnTo>
                <a:lnTo>
                  <a:pt x="59" y="27"/>
                </a:lnTo>
                <a:lnTo>
                  <a:pt x="88" y="32"/>
                </a:lnTo>
                <a:lnTo>
                  <a:pt x="77" y="110"/>
                </a:lnTo>
                <a:lnTo>
                  <a:pt x="0" y="97"/>
                </a:lnTo>
                <a:close/>
              </a:path>
            </a:pathLst>
          </a:custGeom>
          <a:solidFill>
            <a:srgbClr val="BDC9E1"/>
          </a:solidFill>
          <a:ln w="15875">
            <a:solidFill>
              <a:srgbClr val="003F48"/>
            </a:solidFill>
            <a:prstDash val="solid"/>
            <a:round/>
            <a:headEnd/>
            <a:tailEnd/>
          </a:ln>
        </p:spPr>
        <p:txBody>
          <a:bodyPr/>
          <a:lstStyle/>
          <a:p>
            <a:endParaRPr lang="en-US"/>
          </a:p>
        </p:txBody>
      </p:sp>
      <p:sp>
        <p:nvSpPr>
          <p:cNvPr id="245812" name="Vermont">
            <a:extLst>
              <a:ext uri="{FF2B5EF4-FFF2-40B4-BE49-F238E27FC236}">
                <a16:creationId xmlns:a16="http://schemas.microsoft.com/office/drawing/2014/main" id="{C077D2D2-E9AB-4961-AEF6-7138A0759CF8}"/>
              </a:ext>
              <a:ext uri="{C183D7F6-B498-43B3-948B-1728B52AA6E4}">
                <adec:decorative xmlns:adec="http://schemas.microsoft.com/office/drawing/2017/decorative" val="1"/>
              </a:ext>
            </a:extLst>
          </p:cNvPr>
          <p:cNvSpPr>
            <a:spLocks noChangeAspect="1"/>
          </p:cNvSpPr>
          <p:nvPr/>
        </p:nvSpPr>
        <p:spPr bwMode="auto">
          <a:xfrm>
            <a:off x="7350125" y="2017713"/>
            <a:ext cx="196850" cy="382587"/>
          </a:xfrm>
          <a:custGeom>
            <a:avLst/>
            <a:gdLst>
              <a:gd name="T0" fmla="*/ 0 w 25"/>
              <a:gd name="T1" fmla="*/ 2147483646 h 49"/>
              <a:gd name="T2" fmla="*/ 2147483646 w 25"/>
              <a:gd name="T3" fmla="*/ 2147483646 h 49"/>
              <a:gd name="T4" fmla="*/ 2147483646 w 25"/>
              <a:gd name="T5" fmla="*/ 2147483646 h 49"/>
              <a:gd name="T6" fmla="*/ 2147483646 w 25"/>
              <a:gd name="T7" fmla="*/ 2147483646 h 49"/>
              <a:gd name="T8" fmla="*/ 2147483646 w 25"/>
              <a:gd name="T9" fmla="*/ 2147483646 h 49"/>
              <a:gd name="T10" fmla="*/ 2147483646 w 25"/>
              <a:gd name="T11" fmla="*/ 2147483646 h 49"/>
              <a:gd name="T12" fmla="*/ 2147483646 w 25"/>
              <a:gd name="T13" fmla="*/ 2147483646 h 49"/>
              <a:gd name="T14" fmla="*/ 2147483646 w 25"/>
              <a:gd name="T15" fmla="*/ 2147483646 h 49"/>
              <a:gd name="T16" fmla="*/ 2147483646 w 25"/>
              <a:gd name="T17" fmla="*/ 2147483646 h 49"/>
              <a:gd name="T18" fmla="*/ 2147483646 w 25"/>
              <a:gd name="T19" fmla="*/ 0 h 49"/>
              <a:gd name="T20" fmla="*/ 0 w 25"/>
              <a:gd name="T21" fmla="*/ 2147483646 h 49"/>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5"/>
              <a:gd name="T34" fmla="*/ 0 h 49"/>
              <a:gd name="T35" fmla="*/ 25 w 25"/>
              <a:gd name="T36" fmla="*/ 49 h 49"/>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5" h="49">
                <a:moveTo>
                  <a:pt x="0" y="6"/>
                </a:moveTo>
                <a:lnTo>
                  <a:pt x="3" y="20"/>
                </a:lnTo>
                <a:lnTo>
                  <a:pt x="4" y="29"/>
                </a:lnTo>
                <a:lnTo>
                  <a:pt x="8" y="38"/>
                </a:lnTo>
                <a:lnTo>
                  <a:pt x="11" y="49"/>
                </a:lnTo>
                <a:lnTo>
                  <a:pt x="22" y="47"/>
                </a:lnTo>
                <a:lnTo>
                  <a:pt x="20" y="30"/>
                </a:lnTo>
                <a:lnTo>
                  <a:pt x="21" y="18"/>
                </a:lnTo>
                <a:lnTo>
                  <a:pt x="24" y="12"/>
                </a:lnTo>
                <a:lnTo>
                  <a:pt x="25" y="0"/>
                </a:lnTo>
                <a:lnTo>
                  <a:pt x="0" y="6"/>
                </a:lnTo>
                <a:close/>
              </a:path>
            </a:pathLst>
          </a:custGeom>
          <a:solidFill>
            <a:srgbClr val="02818A"/>
          </a:solidFill>
          <a:ln w="15875">
            <a:solidFill>
              <a:srgbClr val="003F48"/>
            </a:solidFill>
            <a:prstDash val="solid"/>
            <a:round/>
            <a:headEnd/>
            <a:tailEnd/>
          </a:ln>
        </p:spPr>
        <p:txBody>
          <a:bodyPr/>
          <a:lstStyle/>
          <a:p>
            <a:endParaRPr lang="en-US"/>
          </a:p>
        </p:txBody>
      </p:sp>
      <p:sp>
        <p:nvSpPr>
          <p:cNvPr id="245813" name="West Virginia">
            <a:extLst>
              <a:ext uri="{FF2B5EF4-FFF2-40B4-BE49-F238E27FC236}">
                <a16:creationId xmlns:a16="http://schemas.microsoft.com/office/drawing/2014/main" id="{51E4C311-EF77-45A3-98E8-5F816C0CA767}"/>
              </a:ext>
              <a:ext uri="{C183D7F6-B498-43B3-948B-1728B52AA6E4}">
                <adec:decorative xmlns:adec="http://schemas.microsoft.com/office/drawing/2017/decorative" val="1"/>
              </a:ext>
            </a:extLst>
          </p:cNvPr>
          <p:cNvSpPr>
            <a:spLocks noChangeAspect="1"/>
          </p:cNvSpPr>
          <p:nvPr/>
        </p:nvSpPr>
        <p:spPr bwMode="auto">
          <a:xfrm>
            <a:off x="6497638" y="2871788"/>
            <a:ext cx="549275" cy="546100"/>
          </a:xfrm>
          <a:custGeom>
            <a:avLst/>
            <a:gdLst>
              <a:gd name="T0" fmla="*/ 0 w 70"/>
              <a:gd name="T1" fmla="*/ 2147483646 h 70"/>
              <a:gd name="T2" fmla="*/ 2147483646 w 70"/>
              <a:gd name="T3" fmla="*/ 2147483646 h 70"/>
              <a:gd name="T4" fmla="*/ 2147483646 w 70"/>
              <a:gd name="T5" fmla="*/ 2147483646 h 70"/>
              <a:gd name="T6" fmla="*/ 2147483646 w 70"/>
              <a:gd name="T7" fmla="*/ 2147483646 h 70"/>
              <a:gd name="T8" fmla="*/ 2147483646 w 70"/>
              <a:gd name="T9" fmla="*/ 2147483646 h 70"/>
              <a:gd name="T10" fmla="*/ 2147483646 w 70"/>
              <a:gd name="T11" fmla="*/ 2147483646 h 70"/>
              <a:gd name="T12" fmla="*/ 2147483646 w 70"/>
              <a:gd name="T13" fmla="*/ 2147483646 h 70"/>
              <a:gd name="T14" fmla="*/ 2147483646 w 70"/>
              <a:gd name="T15" fmla="*/ 2147483646 h 70"/>
              <a:gd name="T16" fmla="*/ 2147483646 w 70"/>
              <a:gd name="T17" fmla="*/ 2147483646 h 70"/>
              <a:gd name="T18" fmla="*/ 2147483646 w 70"/>
              <a:gd name="T19" fmla="*/ 2147483646 h 70"/>
              <a:gd name="T20" fmla="*/ 2147483646 w 70"/>
              <a:gd name="T21" fmla="*/ 2147483646 h 70"/>
              <a:gd name="T22" fmla="*/ 2147483646 w 70"/>
              <a:gd name="T23" fmla="*/ 2147483646 h 70"/>
              <a:gd name="T24" fmla="*/ 2147483646 w 70"/>
              <a:gd name="T25" fmla="*/ 2147483646 h 70"/>
              <a:gd name="T26" fmla="*/ 2147483646 w 70"/>
              <a:gd name="T27" fmla="*/ 2147483646 h 70"/>
              <a:gd name="T28" fmla="*/ 2147483646 w 70"/>
              <a:gd name="T29" fmla="*/ 2147483646 h 70"/>
              <a:gd name="T30" fmla="*/ 2147483646 w 70"/>
              <a:gd name="T31" fmla="*/ 2147483646 h 70"/>
              <a:gd name="T32" fmla="*/ 2147483646 w 70"/>
              <a:gd name="T33" fmla="*/ 2147483646 h 70"/>
              <a:gd name="T34" fmla="*/ 2147483646 w 70"/>
              <a:gd name="T35" fmla="*/ 2147483646 h 70"/>
              <a:gd name="T36" fmla="*/ 2147483646 w 70"/>
              <a:gd name="T37" fmla="*/ 2147483646 h 70"/>
              <a:gd name="T38" fmla="*/ 2147483646 w 70"/>
              <a:gd name="T39" fmla="*/ 2147483646 h 70"/>
              <a:gd name="T40" fmla="*/ 2147483646 w 70"/>
              <a:gd name="T41" fmla="*/ 2147483646 h 70"/>
              <a:gd name="T42" fmla="*/ 2147483646 w 70"/>
              <a:gd name="T43" fmla="*/ 2147483646 h 70"/>
              <a:gd name="T44" fmla="*/ 2147483646 w 70"/>
              <a:gd name="T45" fmla="*/ 2147483646 h 70"/>
              <a:gd name="T46" fmla="*/ 2147483646 w 70"/>
              <a:gd name="T47" fmla="*/ 2147483646 h 70"/>
              <a:gd name="T48" fmla="*/ 2147483646 w 70"/>
              <a:gd name="T49" fmla="*/ 2147483646 h 70"/>
              <a:gd name="T50" fmla="*/ 2147483646 w 70"/>
              <a:gd name="T51" fmla="*/ 2147483646 h 70"/>
              <a:gd name="T52" fmla="*/ 2147483646 w 70"/>
              <a:gd name="T53" fmla="*/ 2147483646 h 70"/>
              <a:gd name="T54" fmla="*/ 2147483646 w 70"/>
              <a:gd name="T55" fmla="*/ 2147483646 h 70"/>
              <a:gd name="T56" fmla="*/ 2147483646 w 70"/>
              <a:gd name="T57" fmla="*/ 2147483646 h 70"/>
              <a:gd name="T58" fmla="*/ 2147483646 w 70"/>
              <a:gd name="T59" fmla="*/ 0 h 70"/>
              <a:gd name="T60" fmla="*/ 2147483646 w 70"/>
              <a:gd name="T61" fmla="*/ 2147483646 h 70"/>
              <a:gd name="T62" fmla="*/ 2147483646 w 70"/>
              <a:gd name="T63" fmla="*/ 2147483646 h 70"/>
              <a:gd name="T64" fmla="*/ 2147483646 w 70"/>
              <a:gd name="T65" fmla="*/ 2147483646 h 70"/>
              <a:gd name="T66" fmla="*/ 2147483646 w 70"/>
              <a:gd name="T67" fmla="*/ 2147483646 h 70"/>
              <a:gd name="T68" fmla="*/ 2147483646 w 70"/>
              <a:gd name="T69" fmla="*/ 2147483646 h 70"/>
              <a:gd name="T70" fmla="*/ 2147483646 w 70"/>
              <a:gd name="T71" fmla="*/ 2147483646 h 70"/>
              <a:gd name="T72" fmla="*/ 2147483646 w 70"/>
              <a:gd name="T73" fmla="*/ 2147483646 h 70"/>
              <a:gd name="T74" fmla="*/ 2147483646 w 70"/>
              <a:gd name="T75" fmla="*/ 2147483646 h 70"/>
              <a:gd name="T76" fmla="*/ 0 w 70"/>
              <a:gd name="T77" fmla="*/ 2147483646 h 70"/>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70"/>
              <a:gd name="T118" fmla="*/ 0 h 70"/>
              <a:gd name="T119" fmla="*/ 70 w 70"/>
              <a:gd name="T120" fmla="*/ 70 h 70"/>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70" h="70">
                <a:moveTo>
                  <a:pt x="0" y="48"/>
                </a:moveTo>
                <a:lnTo>
                  <a:pt x="3" y="58"/>
                </a:lnTo>
                <a:lnTo>
                  <a:pt x="6" y="61"/>
                </a:lnTo>
                <a:lnTo>
                  <a:pt x="12" y="65"/>
                </a:lnTo>
                <a:lnTo>
                  <a:pt x="16" y="70"/>
                </a:lnTo>
                <a:lnTo>
                  <a:pt x="22" y="67"/>
                </a:lnTo>
                <a:lnTo>
                  <a:pt x="24" y="69"/>
                </a:lnTo>
                <a:lnTo>
                  <a:pt x="27" y="67"/>
                </a:lnTo>
                <a:lnTo>
                  <a:pt x="29" y="64"/>
                </a:lnTo>
                <a:lnTo>
                  <a:pt x="35" y="63"/>
                </a:lnTo>
                <a:lnTo>
                  <a:pt x="39" y="59"/>
                </a:lnTo>
                <a:lnTo>
                  <a:pt x="37" y="58"/>
                </a:lnTo>
                <a:lnTo>
                  <a:pt x="43" y="45"/>
                </a:lnTo>
                <a:lnTo>
                  <a:pt x="44" y="39"/>
                </a:lnTo>
                <a:lnTo>
                  <a:pt x="49" y="41"/>
                </a:lnTo>
                <a:lnTo>
                  <a:pt x="52" y="34"/>
                </a:lnTo>
                <a:lnTo>
                  <a:pt x="55" y="33"/>
                </a:lnTo>
                <a:lnTo>
                  <a:pt x="59" y="26"/>
                </a:lnTo>
                <a:lnTo>
                  <a:pt x="60" y="18"/>
                </a:lnTo>
                <a:lnTo>
                  <a:pt x="69" y="23"/>
                </a:lnTo>
                <a:lnTo>
                  <a:pt x="70" y="19"/>
                </a:lnTo>
                <a:lnTo>
                  <a:pt x="68" y="16"/>
                </a:lnTo>
                <a:lnTo>
                  <a:pt x="64" y="14"/>
                </a:lnTo>
                <a:lnTo>
                  <a:pt x="59" y="15"/>
                </a:lnTo>
                <a:lnTo>
                  <a:pt x="58" y="18"/>
                </a:lnTo>
                <a:lnTo>
                  <a:pt x="49" y="20"/>
                </a:lnTo>
                <a:lnTo>
                  <a:pt x="44" y="26"/>
                </a:lnTo>
                <a:lnTo>
                  <a:pt x="43" y="16"/>
                </a:lnTo>
                <a:lnTo>
                  <a:pt x="27" y="19"/>
                </a:lnTo>
                <a:lnTo>
                  <a:pt x="24" y="0"/>
                </a:lnTo>
                <a:lnTo>
                  <a:pt x="22" y="2"/>
                </a:lnTo>
                <a:lnTo>
                  <a:pt x="23" y="6"/>
                </a:lnTo>
                <a:lnTo>
                  <a:pt x="22" y="21"/>
                </a:lnTo>
                <a:lnTo>
                  <a:pt x="19" y="25"/>
                </a:lnTo>
                <a:lnTo>
                  <a:pt x="11" y="31"/>
                </a:lnTo>
                <a:lnTo>
                  <a:pt x="9" y="38"/>
                </a:lnTo>
                <a:lnTo>
                  <a:pt x="6" y="36"/>
                </a:lnTo>
                <a:lnTo>
                  <a:pt x="5" y="44"/>
                </a:lnTo>
                <a:lnTo>
                  <a:pt x="0" y="48"/>
                </a:lnTo>
                <a:close/>
              </a:path>
            </a:pathLst>
          </a:custGeom>
          <a:solidFill>
            <a:srgbClr val="67A9CF"/>
          </a:solidFill>
          <a:ln w="15875">
            <a:solidFill>
              <a:srgbClr val="003F48"/>
            </a:solidFill>
            <a:prstDash val="solid"/>
            <a:round/>
            <a:headEnd/>
            <a:tailEnd/>
          </a:ln>
        </p:spPr>
        <p:txBody>
          <a:bodyPr/>
          <a:lstStyle/>
          <a:p>
            <a:endParaRPr lang="en-US"/>
          </a:p>
        </p:txBody>
      </p:sp>
      <p:sp>
        <p:nvSpPr>
          <p:cNvPr id="245814" name="Wisconsin">
            <a:extLst>
              <a:ext uri="{FF2B5EF4-FFF2-40B4-BE49-F238E27FC236}">
                <a16:creationId xmlns:a16="http://schemas.microsoft.com/office/drawing/2014/main" id="{3BD5E876-2959-4BDA-9D55-E23BC7469C06}"/>
              </a:ext>
              <a:ext uri="{C183D7F6-B498-43B3-948B-1728B52AA6E4}">
                <adec:decorative xmlns:adec="http://schemas.microsoft.com/office/drawing/2017/decorative" val="1"/>
              </a:ext>
            </a:extLst>
          </p:cNvPr>
          <p:cNvSpPr>
            <a:spLocks noChangeAspect="1"/>
          </p:cNvSpPr>
          <p:nvPr/>
        </p:nvSpPr>
        <p:spPr bwMode="auto">
          <a:xfrm>
            <a:off x="5233988" y="2043113"/>
            <a:ext cx="642937" cy="666750"/>
          </a:xfrm>
          <a:custGeom>
            <a:avLst/>
            <a:gdLst>
              <a:gd name="T0" fmla="*/ 0 w 82"/>
              <a:gd name="T1" fmla="*/ 2147483646 h 86"/>
              <a:gd name="T2" fmla="*/ 2147483646 w 82"/>
              <a:gd name="T3" fmla="*/ 2147483646 h 86"/>
              <a:gd name="T4" fmla="*/ 2147483646 w 82"/>
              <a:gd name="T5" fmla="*/ 2147483646 h 86"/>
              <a:gd name="T6" fmla="*/ 2147483646 w 82"/>
              <a:gd name="T7" fmla="*/ 2147483646 h 86"/>
              <a:gd name="T8" fmla="*/ 2147483646 w 82"/>
              <a:gd name="T9" fmla="*/ 2147483646 h 86"/>
              <a:gd name="T10" fmla="*/ 2147483646 w 82"/>
              <a:gd name="T11" fmla="*/ 2147483646 h 86"/>
              <a:gd name="T12" fmla="*/ 2147483646 w 82"/>
              <a:gd name="T13" fmla="*/ 2147483646 h 86"/>
              <a:gd name="T14" fmla="*/ 2147483646 w 82"/>
              <a:gd name="T15" fmla="*/ 2147483646 h 86"/>
              <a:gd name="T16" fmla="*/ 2147483646 w 82"/>
              <a:gd name="T17" fmla="*/ 2147483646 h 86"/>
              <a:gd name="T18" fmla="*/ 2147483646 w 82"/>
              <a:gd name="T19" fmla="*/ 2147483646 h 86"/>
              <a:gd name="T20" fmla="*/ 2147483646 w 82"/>
              <a:gd name="T21" fmla="*/ 2147483646 h 86"/>
              <a:gd name="T22" fmla="*/ 2147483646 w 82"/>
              <a:gd name="T23" fmla="*/ 2147483646 h 86"/>
              <a:gd name="T24" fmla="*/ 2147483646 w 82"/>
              <a:gd name="T25" fmla="*/ 2147483646 h 86"/>
              <a:gd name="T26" fmla="*/ 2147483646 w 82"/>
              <a:gd name="T27" fmla="*/ 2147483646 h 86"/>
              <a:gd name="T28" fmla="*/ 2147483646 w 82"/>
              <a:gd name="T29" fmla="*/ 2147483646 h 86"/>
              <a:gd name="T30" fmla="*/ 2147483646 w 82"/>
              <a:gd name="T31" fmla="*/ 2147483646 h 86"/>
              <a:gd name="T32" fmla="*/ 2147483646 w 82"/>
              <a:gd name="T33" fmla="*/ 2147483646 h 86"/>
              <a:gd name="T34" fmla="*/ 2147483646 w 82"/>
              <a:gd name="T35" fmla="*/ 2147483646 h 86"/>
              <a:gd name="T36" fmla="*/ 2147483646 w 82"/>
              <a:gd name="T37" fmla="*/ 2147483646 h 86"/>
              <a:gd name="T38" fmla="*/ 2147483646 w 82"/>
              <a:gd name="T39" fmla="*/ 2147483646 h 86"/>
              <a:gd name="T40" fmla="*/ 2147483646 w 82"/>
              <a:gd name="T41" fmla="*/ 2147483646 h 86"/>
              <a:gd name="T42" fmla="*/ 2147483646 w 82"/>
              <a:gd name="T43" fmla="*/ 2147483646 h 86"/>
              <a:gd name="T44" fmla="*/ 2147483646 w 82"/>
              <a:gd name="T45" fmla="*/ 2147483646 h 86"/>
              <a:gd name="T46" fmla="*/ 2147483646 w 82"/>
              <a:gd name="T47" fmla="*/ 2147483646 h 86"/>
              <a:gd name="T48" fmla="*/ 2147483646 w 82"/>
              <a:gd name="T49" fmla="*/ 2147483646 h 86"/>
              <a:gd name="T50" fmla="*/ 2147483646 w 82"/>
              <a:gd name="T51" fmla="*/ 2147483646 h 86"/>
              <a:gd name="T52" fmla="*/ 2147483646 w 82"/>
              <a:gd name="T53" fmla="*/ 2147483646 h 86"/>
              <a:gd name="T54" fmla="*/ 2147483646 w 82"/>
              <a:gd name="T55" fmla="*/ 2147483646 h 86"/>
              <a:gd name="T56" fmla="*/ 2147483646 w 82"/>
              <a:gd name="T57" fmla="*/ 2147483646 h 86"/>
              <a:gd name="T58" fmla="*/ 2147483646 w 82"/>
              <a:gd name="T59" fmla="*/ 2147483646 h 86"/>
              <a:gd name="T60" fmla="*/ 2147483646 w 82"/>
              <a:gd name="T61" fmla="*/ 2147483646 h 86"/>
              <a:gd name="T62" fmla="*/ 2147483646 w 82"/>
              <a:gd name="T63" fmla="*/ 2147483646 h 86"/>
              <a:gd name="T64" fmla="*/ 2147483646 w 82"/>
              <a:gd name="T65" fmla="*/ 2147483646 h 86"/>
              <a:gd name="T66" fmla="*/ 2147483646 w 82"/>
              <a:gd name="T67" fmla="*/ 2147483646 h 86"/>
              <a:gd name="T68" fmla="*/ 2147483646 w 82"/>
              <a:gd name="T69" fmla="*/ 2147483646 h 86"/>
              <a:gd name="T70" fmla="*/ 2147483646 w 82"/>
              <a:gd name="T71" fmla="*/ 2147483646 h 86"/>
              <a:gd name="T72" fmla="*/ 2147483646 w 82"/>
              <a:gd name="T73" fmla="*/ 2147483646 h 86"/>
              <a:gd name="T74" fmla="*/ 2147483646 w 82"/>
              <a:gd name="T75" fmla="*/ 2147483646 h 86"/>
              <a:gd name="T76" fmla="*/ 2147483646 w 82"/>
              <a:gd name="T77" fmla="*/ 2147483646 h 86"/>
              <a:gd name="T78" fmla="*/ 2147483646 w 82"/>
              <a:gd name="T79" fmla="*/ 0 h 86"/>
              <a:gd name="T80" fmla="*/ 2147483646 w 82"/>
              <a:gd name="T81" fmla="*/ 0 h 86"/>
              <a:gd name="T82" fmla="*/ 2147483646 w 82"/>
              <a:gd name="T83" fmla="*/ 2147483646 h 86"/>
              <a:gd name="T84" fmla="*/ 2147483646 w 82"/>
              <a:gd name="T85" fmla="*/ 2147483646 h 86"/>
              <a:gd name="T86" fmla="*/ 2147483646 w 82"/>
              <a:gd name="T87" fmla="*/ 2147483646 h 86"/>
              <a:gd name="T88" fmla="*/ 2147483646 w 82"/>
              <a:gd name="T89" fmla="*/ 2147483646 h 86"/>
              <a:gd name="T90" fmla="*/ 2147483646 w 82"/>
              <a:gd name="T91" fmla="*/ 2147483646 h 86"/>
              <a:gd name="T92" fmla="*/ 2147483646 w 82"/>
              <a:gd name="T93" fmla="*/ 2147483646 h 86"/>
              <a:gd name="T94" fmla="*/ 2147483646 w 82"/>
              <a:gd name="T95" fmla="*/ 2147483646 h 86"/>
              <a:gd name="T96" fmla="*/ 2147483646 w 82"/>
              <a:gd name="T97" fmla="*/ 2147483646 h 86"/>
              <a:gd name="T98" fmla="*/ 0 w 82"/>
              <a:gd name="T99" fmla="*/ 2147483646 h 8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82"/>
              <a:gd name="T151" fmla="*/ 0 h 86"/>
              <a:gd name="T152" fmla="*/ 82 w 82"/>
              <a:gd name="T153" fmla="*/ 86 h 86"/>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82" h="86">
                <a:moveTo>
                  <a:pt x="0" y="26"/>
                </a:moveTo>
                <a:lnTo>
                  <a:pt x="2" y="33"/>
                </a:lnTo>
                <a:lnTo>
                  <a:pt x="2" y="43"/>
                </a:lnTo>
                <a:lnTo>
                  <a:pt x="12" y="49"/>
                </a:lnTo>
                <a:lnTo>
                  <a:pt x="16" y="54"/>
                </a:lnTo>
                <a:lnTo>
                  <a:pt x="22" y="58"/>
                </a:lnTo>
                <a:lnTo>
                  <a:pt x="24" y="60"/>
                </a:lnTo>
                <a:lnTo>
                  <a:pt x="25" y="67"/>
                </a:lnTo>
                <a:lnTo>
                  <a:pt x="27" y="77"/>
                </a:lnTo>
                <a:lnTo>
                  <a:pt x="35" y="86"/>
                </a:lnTo>
                <a:lnTo>
                  <a:pt x="75" y="84"/>
                </a:lnTo>
                <a:lnTo>
                  <a:pt x="73" y="70"/>
                </a:lnTo>
                <a:lnTo>
                  <a:pt x="74" y="57"/>
                </a:lnTo>
                <a:lnTo>
                  <a:pt x="77" y="50"/>
                </a:lnTo>
                <a:lnTo>
                  <a:pt x="77" y="45"/>
                </a:lnTo>
                <a:lnTo>
                  <a:pt x="82" y="32"/>
                </a:lnTo>
                <a:lnTo>
                  <a:pt x="82" y="29"/>
                </a:lnTo>
                <a:lnTo>
                  <a:pt x="81" y="28"/>
                </a:lnTo>
                <a:lnTo>
                  <a:pt x="79" y="31"/>
                </a:lnTo>
                <a:lnTo>
                  <a:pt x="77" y="37"/>
                </a:lnTo>
                <a:lnTo>
                  <a:pt x="74" y="38"/>
                </a:lnTo>
                <a:lnTo>
                  <a:pt x="72" y="42"/>
                </a:lnTo>
                <a:lnTo>
                  <a:pt x="69" y="44"/>
                </a:lnTo>
                <a:lnTo>
                  <a:pt x="69" y="40"/>
                </a:lnTo>
                <a:lnTo>
                  <a:pt x="71" y="36"/>
                </a:lnTo>
                <a:lnTo>
                  <a:pt x="74" y="34"/>
                </a:lnTo>
                <a:lnTo>
                  <a:pt x="74" y="33"/>
                </a:lnTo>
                <a:lnTo>
                  <a:pt x="70" y="21"/>
                </a:lnTo>
                <a:lnTo>
                  <a:pt x="66" y="20"/>
                </a:lnTo>
                <a:lnTo>
                  <a:pt x="65" y="17"/>
                </a:lnTo>
                <a:lnTo>
                  <a:pt x="58" y="16"/>
                </a:lnTo>
                <a:lnTo>
                  <a:pt x="40" y="12"/>
                </a:lnTo>
                <a:lnTo>
                  <a:pt x="33" y="7"/>
                </a:lnTo>
                <a:lnTo>
                  <a:pt x="29" y="5"/>
                </a:lnTo>
                <a:lnTo>
                  <a:pt x="27" y="7"/>
                </a:lnTo>
                <a:lnTo>
                  <a:pt x="26" y="6"/>
                </a:lnTo>
                <a:lnTo>
                  <a:pt x="28" y="5"/>
                </a:lnTo>
                <a:lnTo>
                  <a:pt x="28" y="3"/>
                </a:lnTo>
                <a:lnTo>
                  <a:pt x="28" y="2"/>
                </a:lnTo>
                <a:lnTo>
                  <a:pt x="28" y="0"/>
                </a:lnTo>
                <a:lnTo>
                  <a:pt x="18" y="4"/>
                </a:lnTo>
                <a:lnTo>
                  <a:pt x="14" y="5"/>
                </a:lnTo>
                <a:lnTo>
                  <a:pt x="13" y="6"/>
                </a:lnTo>
                <a:lnTo>
                  <a:pt x="10" y="4"/>
                </a:lnTo>
                <a:lnTo>
                  <a:pt x="10" y="5"/>
                </a:lnTo>
                <a:lnTo>
                  <a:pt x="10" y="4"/>
                </a:lnTo>
                <a:lnTo>
                  <a:pt x="7" y="6"/>
                </a:lnTo>
                <a:lnTo>
                  <a:pt x="8" y="16"/>
                </a:lnTo>
                <a:lnTo>
                  <a:pt x="0" y="26"/>
                </a:lnTo>
                <a:close/>
              </a:path>
            </a:pathLst>
          </a:custGeom>
          <a:solidFill>
            <a:srgbClr val="67A9CF"/>
          </a:solidFill>
          <a:ln w="15875">
            <a:solidFill>
              <a:srgbClr val="003F48"/>
            </a:solidFill>
            <a:prstDash val="solid"/>
            <a:round/>
            <a:headEnd/>
            <a:tailEnd/>
          </a:ln>
        </p:spPr>
        <p:txBody>
          <a:bodyPr/>
          <a:lstStyle/>
          <a:p>
            <a:endParaRPr lang="en-US"/>
          </a:p>
        </p:txBody>
      </p:sp>
      <p:sp>
        <p:nvSpPr>
          <p:cNvPr id="245815" name="Wyoming">
            <a:extLst>
              <a:ext uri="{FF2B5EF4-FFF2-40B4-BE49-F238E27FC236}">
                <a16:creationId xmlns:a16="http://schemas.microsoft.com/office/drawing/2014/main" id="{BBD8B587-3E7D-4871-90FD-49A7E2C16C0B}"/>
              </a:ext>
              <a:ext uri="{C183D7F6-B498-43B3-948B-1728B52AA6E4}">
                <adec:decorative xmlns:adec="http://schemas.microsoft.com/office/drawing/2017/decorative" val="1"/>
              </a:ext>
            </a:extLst>
          </p:cNvPr>
          <p:cNvSpPr>
            <a:spLocks noChangeAspect="1"/>
          </p:cNvSpPr>
          <p:nvPr/>
        </p:nvSpPr>
        <p:spPr bwMode="auto">
          <a:xfrm>
            <a:off x="3160713" y="2212975"/>
            <a:ext cx="866775" cy="698500"/>
          </a:xfrm>
          <a:custGeom>
            <a:avLst/>
            <a:gdLst>
              <a:gd name="T0" fmla="*/ 0 w 110"/>
              <a:gd name="T1" fmla="*/ 2147483646 h 90"/>
              <a:gd name="T2" fmla="*/ 2147483646 w 110"/>
              <a:gd name="T3" fmla="*/ 2147483646 h 90"/>
              <a:gd name="T4" fmla="*/ 2147483646 w 110"/>
              <a:gd name="T5" fmla="*/ 2147483646 h 90"/>
              <a:gd name="T6" fmla="*/ 2147483646 w 110"/>
              <a:gd name="T7" fmla="*/ 0 h 90"/>
              <a:gd name="T8" fmla="*/ 2147483646 w 110"/>
              <a:gd name="T9" fmla="*/ 2147483646 h 90"/>
              <a:gd name="T10" fmla="*/ 2147483646 w 110"/>
              <a:gd name="T11" fmla="*/ 2147483646 h 90"/>
              <a:gd name="T12" fmla="*/ 2147483646 w 110"/>
              <a:gd name="T13" fmla="*/ 2147483646 h 90"/>
              <a:gd name="T14" fmla="*/ 2147483646 w 110"/>
              <a:gd name="T15" fmla="*/ 2147483646 h 90"/>
              <a:gd name="T16" fmla="*/ 2147483646 w 110"/>
              <a:gd name="T17" fmla="*/ 2147483646 h 90"/>
              <a:gd name="T18" fmla="*/ 0 w 110"/>
              <a:gd name="T19" fmla="*/ 2147483646 h 9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10"/>
              <a:gd name="T31" fmla="*/ 0 h 90"/>
              <a:gd name="T32" fmla="*/ 110 w 110"/>
              <a:gd name="T33" fmla="*/ 90 h 90"/>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10" h="90">
                <a:moveTo>
                  <a:pt x="0" y="77"/>
                </a:moveTo>
                <a:lnTo>
                  <a:pt x="3" y="58"/>
                </a:lnTo>
                <a:lnTo>
                  <a:pt x="11" y="9"/>
                </a:lnTo>
                <a:lnTo>
                  <a:pt x="13" y="0"/>
                </a:lnTo>
                <a:lnTo>
                  <a:pt x="56" y="6"/>
                </a:lnTo>
                <a:lnTo>
                  <a:pt x="110" y="12"/>
                </a:lnTo>
                <a:lnTo>
                  <a:pt x="106" y="51"/>
                </a:lnTo>
                <a:lnTo>
                  <a:pt x="102" y="90"/>
                </a:lnTo>
                <a:lnTo>
                  <a:pt x="29" y="82"/>
                </a:lnTo>
                <a:lnTo>
                  <a:pt x="0" y="77"/>
                </a:lnTo>
                <a:close/>
              </a:path>
            </a:pathLst>
          </a:custGeom>
          <a:solidFill>
            <a:srgbClr val="DCEDC8"/>
          </a:solidFill>
          <a:ln w="15875">
            <a:solidFill>
              <a:srgbClr val="003F48"/>
            </a:solidFill>
            <a:prstDash val="solid"/>
            <a:round/>
            <a:headEnd/>
            <a:tailEnd/>
          </a:ln>
        </p:spPr>
        <p:txBody>
          <a:bodyPr/>
          <a:lstStyle/>
          <a:p>
            <a:endParaRPr lang="en-US"/>
          </a:p>
        </p:txBody>
      </p:sp>
      <p:sp>
        <p:nvSpPr>
          <p:cNvPr id="245816" name="Massachusetts">
            <a:extLst>
              <a:ext uri="{FF2B5EF4-FFF2-40B4-BE49-F238E27FC236}">
                <a16:creationId xmlns:a16="http://schemas.microsoft.com/office/drawing/2014/main" id="{968AA2A6-34CB-4F77-A74D-C67B5D56D3DB}"/>
              </a:ext>
              <a:ext uri="{C183D7F6-B498-43B3-948B-1728B52AA6E4}">
                <adec:decorative xmlns:adec="http://schemas.microsoft.com/office/drawing/2017/decorative" val="1"/>
              </a:ext>
            </a:extLst>
          </p:cNvPr>
          <p:cNvSpPr>
            <a:spLocks noChangeAspect="1"/>
          </p:cNvSpPr>
          <p:nvPr/>
        </p:nvSpPr>
        <p:spPr bwMode="auto">
          <a:xfrm>
            <a:off x="7439025" y="2320925"/>
            <a:ext cx="407988" cy="201613"/>
          </a:xfrm>
          <a:custGeom>
            <a:avLst/>
            <a:gdLst>
              <a:gd name="T0" fmla="*/ 0 w 52"/>
              <a:gd name="T1" fmla="*/ 2147483646 h 26"/>
              <a:gd name="T2" fmla="*/ 0 w 52"/>
              <a:gd name="T3" fmla="*/ 2147483646 h 26"/>
              <a:gd name="T4" fmla="*/ 2147483646 w 52"/>
              <a:gd name="T5" fmla="*/ 2147483646 h 26"/>
              <a:gd name="T6" fmla="*/ 2147483646 w 52"/>
              <a:gd name="T7" fmla="*/ 2147483646 h 26"/>
              <a:gd name="T8" fmla="*/ 2147483646 w 52"/>
              <a:gd name="T9" fmla="*/ 2147483646 h 26"/>
              <a:gd name="T10" fmla="*/ 2147483646 w 52"/>
              <a:gd name="T11" fmla="*/ 2147483646 h 26"/>
              <a:gd name="T12" fmla="*/ 2147483646 w 52"/>
              <a:gd name="T13" fmla="*/ 2147483646 h 26"/>
              <a:gd name="T14" fmla="*/ 2147483646 w 52"/>
              <a:gd name="T15" fmla="*/ 2147483646 h 26"/>
              <a:gd name="T16" fmla="*/ 2147483646 w 52"/>
              <a:gd name="T17" fmla="*/ 2147483646 h 26"/>
              <a:gd name="T18" fmla="*/ 2147483646 w 52"/>
              <a:gd name="T19" fmla="*/ 2147483646 h 26"/>
              <a:gd name="T20" fmla="*/ 2147483646 w 52"/>
              <a:gd name="T21" fmla="*/ 2147483646 h 26"/>
              <a:gd name="T22" fmla="*/ 2147483646 w 52"/>
              <a:gd name="T23" fmla="*/ 2147483646 h 26"/>
              <a:gd name="T24" fmla="*/ 2147483646 w 52"/>
              <a:gd name="T25" fmla="*/ 2147483646 h 26"/>
              <a:gd name="T26" fmla="*/ 2147483646 w 52"/>
              <a:gd name="T27" fmla="*/ 2147483646 h 26"/>
              <a:gd name="T28" fmla="*/ 2147483646 w 52"/>
              <a:gd name="T29" fmla="*/ 2147483646 h 26"/>
              <a:gd name="T30" fmla="*/ 2147483646 w 52"/>
              <a:gd name="T31" fmla="*/ 2147483646 h 26"/>
              <a:gd name="T32" fmla="*/ 2147483646 w 52"/>
              <a:gd name="T33" fmla="*/ 2147483646 h 26"/>
              <a:gd name="T34" fmla="*/ 2147483646 w 52"/>
              <a:gd name="T35" fmla="*/ 2147483646 h 26"/>
              <a:gd name="T36" fmla="*/ 2147483646 w 52"/>
              <a:gd name="T37" fmla="*/ 2147483646 h 26"/>
              <a:gd name="T38" fmla="*/ 2147483646 w 52"/>
              <a:gd name="T39" fmla="*/ 2147483646 h 26"/>
              <a:gd name="T40" fmla="*/ 2147483646 w 52"/>
              <a:gd name="T41" fmla="*/ 2147483646 h 26"/>
              <a:gd name="T42" fmla="*/ 2147483646 w 52"/>
              <a:gd name="T43" fmla="*/ 2147483646 h 26"/>
              <a:gd name="T44" fmla="*/ 2147483646 w 52"/>
              <a:gd name="T45" fmla="*/ 2147483646 h 26"/>
              <a:gd name="T46" fmla="*/ 2147483646 w 52"/>
              <a:gd name="T47" fmla="*/ 2147483646 h 26"/>
              <a:gd name="T48" fmla="*/ 2147483646 w 52"/>
              <a:gd name="T49" fmla="*/ 2147483646 h 26"/>
              <a:gd name="T50" fmla="*/ 2147483646 w 52"/>
              <a:gd name="T51" fmla="*/ 2147483646 h 26"/>
              <a:gd name="T52" fmla="*/ 2147483646 w 52"/>
              <a:gd name="T53" fmla="*/ 2147483646 h 26"/>
              <a:gd name="T54" fmla="*/ 2147483646 w 52"/>
              <a:gd name="T55" fmla="*/ 2147483646 h 26"/>
              <a:gd name="T56" fmla="*/ 2147483646 w 52"/>
              <a:gd name="T57" fmla="*/ 2147483646 h 26"/>
              <a:gd name="T58" fmla="*/ 2147483646 w 52"/>
              <a:gd name="T59" fmla="*/ 2147483646 h 26"/>
              <a:gd name="T60" fmla="*/ 2147483646 w 52"/>
              <a:gd name="T61" fmla="*/ 2147483646 h 26"/>
              <a:gd name="T62" fmla="*/ 2147483646 w 52"/>
              <a:gd name="T63" fmla="*/ 2147483646 h 26"/>
              <a:gd name="T64" fmla="*/ 2147483646 w 52"/>
              <a:gd name="T65" fmla="*/ 2147483646 h 26"/>
              <a:gd name="T66" fmla="*/ 2147483646 w 52"/>
              <a:gd name="T67" fmla="*/ 2147483646 h 26"/>
              <a:gd name="T68" fmla="*/ 2147483646 w 52"/>
              <a:gd name="T69" fmla="*/ 2147483646 h 26"/>
              <a:gd name="T70" fmla="*/ 2147483646 w 52"/>
              <a:gd name="T71" fmla="*/ 2147483646 h 26"/>
              <a:gd name="T72" fmla="*/ 2147483646 w 52"/>
              <a:gd name="T73" fmla="*/ 2147483646 h 26"/>
              <a:gd name="T74" fmla="*/ 2147483646 w 52"/>
              <a:gd name="T75" fmla="*/ 2147483646 h 26"/>
              <a:gd name="T76" fmla="*/ 2147483646 w 52"/>
              <a:gd name="T77" fmla="*/ 2147483646 h 26"/>
              <a:gd name="T78" fmla="*/ 2147483646 w 52"/>
              <a:gd name="T79" fmla="*/ 2147483646 h 26"/>
              <a:gd name="T80" fmla="*/ 2147483646 w 52"/>
              <a:gd name="T81" fmla="*/ 2147483646 h 26"/>
              <a:gd name="T82" fmla="*/ 2147483646 w 52"/>
              <a:gd name="T83" fmla="*/ 2147483646 h 26"/>
              <a:gd name="T84" fmla="*/ 2147483646 w 52"/>
              <a:gd name="T85" fmla="*/ 2147483646 h 26"/>
              <a:gd name="T86" fmla="*/ 2147483646 w 52"/>
              <a:gd name="T87" fmla="*/ 2147483646 h 26"/>
              <a:gd name="T88" fmla="*/ 2147483646 w 52"/>
              <a:gd name="T89" fmla="*/ 0 h 26"/>
              <a:gd name="T90" fmla="*/ 2147483646 w 52"/>
              <a:gd name="T91" fmla="*/ 2147483646 h 26"/>
              <a:gd name="T92" fmla="*/ 2147483646 w 52"/>
              <a:gd name="T93" fmla="*/ 2147483646 h 26"/>
              <a:gd name="T94" fmla="*/ 0 w 52"/>
              <a:gd name="T95" fmla="*/ 2147483646 h 2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52"/>
              <a:gd name="T145" fmla="*/ 0 h 26"/>
              <a:gd name="T146" fmla="*/ 52 w 52"/>
              <a:gd name="T147" fmla="*/ 26 h 26"/>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52" h="26">
                <a:moveTo>
                  <a:pt x="0" y="10"/>
                </a:moveTo>
                <a:lnTo>
                  <a:pt x="0" y="24"/>
                </a:lnTo>
                <a:lnTo>
                  <a:pt x="24" y="19"/>
                </a:lnTo>
                <a:lnTo>
                  <a:pt x="28" y="18"/>
                </a:lnTo>
                <a:lnTo>
                  <a:pt x="30" y="18"/>
                </a:lnTo>
                <a:lnTo>
                  <a:pt x="32" y="22"/>
                </a:lnTo>
                <a:lnTo>
                  <a:pt x="35" y="23"/>
                </a:lnTo>
                <a:lnTo>
                  <a:pt x="36" y="26"/>
                </a:lnTo>
                <a:lnTo>
                  <a:pt x="38" y="26"/>
                </a:lnTo>
                <a:lnTo>
                  <a:pt x="38" y="24"/>
                </a:lnTo>
                <a:lnTo>
                  <a:pt x="40" y="23"/>
                </a:lnTo>
                <a:lnTo>
                  <a:pt x="40" y="21"/>
                </a:lnTo>
                <a:lnTo>
                  <a:pt x="41" y="20"/>
                </a:lnTo>
                <a:lnTo>
                  <a:pt x="42" y="24"/>
                </a:lnTo>
                <a:lnTo>
                  <a:pt x="45" y="23"/>
                </a:lnTo>
                <a:lnTo>
                  <a:pt x="45" y="22"/>
                </a:lnTo>
                <a:lnTo>
                  <a:pt x="48" y="20"/>
                </a:lnTo>
                <a:lnTo>
                  <a:pt x="50" y="19"/>
                </a:lnTo>
                <a:lnTo>
                  <a:pt x="52" y="21"/>
                </a:lnTo>
                <a:lnTo>
                  <a:pt x="51" y="17"/>
                </a:lnTo>
                <a:lnTo>
                  <a:pt x="49" y="13"/>
                </a:lnTo>
                <a:lnTo>
                  <a:pt x="48" y="12"/>
                </a:lnTo>
                <a:lnTo>
                  <a:pt x="46" y="12"/>
                </a:lnTo>
                <a:lnTo>
                  <a:pt x="46" y="13"/>
                </a:lnTo>
                <a:lnTo>
                  <a:pt x="47" y="13"/>
                </a:lnTo>
                <a:lnTo>
                  <a:pt x="48" y="13"/>
                </a:lnTo>
                <a:lnTo>
                  <a:pt x="49" y="14"/>
                </a:lnTo>
                <a:lnTo>
                  <a:pt x="50" y="16"/>
                </a:lnTo>
                <a:lnTo>
                  <a:pt x="49" y="18"/>
                </a:lnTo>
                <a:lnTo>
                  <a:pt x="45" y="20"/>
                </a:lnTo>
                <a:lnTo>
                  <a:pt x="43" y="19"/>
                </a:lnTo>
                <a:lnTo>
                  <a:pt x="42" y="16"/>
                </a:lnTo>
                <a:lnTo>
                  <a:pt x="40" y="16"/>
                </a:lnTo>
                <a:lnTo>
                  <a:pt x="40" y="14"/>
                </a:lnTo>
                <a:lnTo>
                  <a:pt x="38" y="12"/>
                </a:lnTo>
                <a:lnTo>
                  <a:pt x="35" y="11"/>
                </a:lnTo>
                <a:lnTo>
                  <a:pt x="35" y="12"/>
                </a:lnTo>
                <a:lnTo>
                  <a:pt x="34" y="12"/>
                </a:lnTo>
                <a:lnTo>
                  <a:pt x="33" y="10"/>
                </a:lnTo>
                <a:lnTo>
                  <a:pt x="34" y="8"/>
                </a:lnTo>
                <a:lnTo>
                  <a:pt x="35" y="7"/>
                </a:lnTo>
                <a:lnTo>
                  <a:pt x="34" y="6"/>
                </a:lnTo>
                <a:lnTo>
                  <a:pt x="37" y="4"/>
                </a:lnTo>
                <a:lnTo>
                  <a:pt x="34" y="2"/>
                </a:lnTo>
                <a:lnTo>
                  <a:pt x="34" y="0"/>
                </a:lnTo>
                <a:lnTo>
                  <a:pt x="28" y="3"/>
                </a:lnTo>
                <a:lnTo>
                  <a:pt x="11" y="8"/>
                </a:lnTo>
                <a:lnTo>
                  <a:pt x="0" y="10"/>
                </a:lnTo>
                <a:close/>
              </a:path>
            </a:pathLst>
          </a:custGeom>
          <a:solidFill>
            <a:srgbClr val="67A9CF"/>
          </a:solidFill>
          <a:ln w="15875">
            <a:solidFill>
              <a:srgbClr val="003F48"/>
            </a:solidFill>
            <a:prstDash val="solid"/>
            <a:round/>
            <a:headEnd/>
            <a:tailEnd/>
          </a:ln>
        </p:spPr>
        <p:txBody>
          <a:bodyPr/>
          <a:lstStyle/>
          <a:p>
            <a:endParaRPr lang="en-US"/>
          </a:p>
        </p:txBody>
      </p:sp>
      <p:sp>
        <p:nvSpPr>
          <p:cNvPr id="245817" name="Freeform 59">
            <a:extLst>
              <a:ext uri="{FF2B5EF4-FFF2-40B4-BE49-F238E27FC236}">
                <a16:creationId xmlns:a16="http://schemas.microsoft.com/office/drawing/2014/main" id="{FD1CA67B-A868-4696-93D7-3AA289ABEFF3}"/>
              </a:ext>
              <a:ext uri="{C183D7F6-B498-43B3-948B-1728B52AA6E4}">
                <adec:decorative xmlns:adec="http://schemas.microsoft.com/office/drawing/2017/decorative" val="1"/>
              </a:ext>
            </a:extLst>
          </p:cNvPr>
          <p:cNvSpPr>
            <a:spLocks noChangeAspect="1"/>
          </p:cNvSpPr>
          <p:nvPr/>
        </p:nvSpPr>
        <p:spPr bwMode="auto">
          <a:xfrm>
            <a:off x="7758113" y="2514600"/>
            <a:ext cx="39687" cy="33338"/>
          </a:xfrm>
          <a:custGeom>
            <a:avLst/>
            <a:gdLst>
              <a:gd name="T0" fmla="*/ 0 w 5"/>
              <a:gd name="T1" fmla="*/ 2147483646 h 4"/>
              <a:gd name="T2" fmla="*/ 2147483646 w 5"/>
              <a:gd name="T3" fmla="*/ 0 h 4"/>
              <a:gd name="T4" fmla="*/ 2147483646 w 5"/>
              <a:gd name="T5" fmla="*/ 2147483646 h 4"/>
              <a:gd name="T6" fmla="*/ 0 w 5"/>
              <a:gd name="T7" fmla="*/ 2147483646 h 4"/>
              <a:gd name="T8" fmla="*/ 0 60000 65536"/>
              <a:gd name="T9" fmla="*/ 0 60000 65536"/>
              <a:gd name="T10" fmla="*/ 0 60000 65536"/>
              <a:gd name="T11" fmla="*/ 0 60000 65536"/>
              <a:gd name="T12" fmla="*/ 0 w 5"/>
              <a:gd name="T13" fmla="*/ 0 h 4"/>
              <a:gd name="T14" fmla="*/ 5 w 5"/>
              <a:gd name="T15" fmla="*/ 4 h 4"/>
            </a:gdLst>
            <a:ahLst/>
            <a:cxnLst>
              <a:cxn ang="T8">
                <a:pos x="T0" y="T1"/>
              </a:cxn>
              <a:cxn ang="T9">
                <a:pos x="T2" y="T3"/>
              </a:cxn>
              <a:cxn ang="T10">
                <a:pos x="T4" y="T5"/>
              </a:cxn>
              <a:cxn ang="T11">
                <a:pos x="T6" y="T7"/>
              </a:cxn>
            </a:cxnLst>
            <a:rect l="T12" t="T13" r="T14" b="T15"/>
            <a:pathLst>
              <a:path w="5" h="4">
                <a:moveTo>
                  <a:pt x="0" y="4"/>
                </a:moveTo>
                <a:lnTo>
                  <a:pt x="2" y="0"/>
                </a:lnTo>
                <a:lnTo>
                  <a:pt x="5" y="2"/>
                </a:lnTo>
                <a:lnTo>
                  <a:pt x="0" y="4"/>
                </a:lnTo>
                <a:close/>
              </a:path>
            </a:pathLst>
          </a:custGeom>
          <a:noFill/>
          <a:ln w="15875">
            <a:solidFill>
              <a:srgbClr val="003F48"/>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45818" name="Freeform 60">
            <a:extLst>
              <a:ext uri="{FF2B5EF4-FFF2-40B4-BE49-F238E27FC236}">
                <a16:creationId xmlns:a16="http://schemas.microsoft.com/office/drawing/2014/main" id="{85C8E7A9-3862-4D6D-B6AE-E241DEF7487B}"/>
              </a:ext>
              <a:ext uri="{C183D7F6-B498-43B3-948B-1728B52AA6E4}">
                <adec:decorative xmlns:adec="http://schemas.microsoft.com/office/drawing/2017/decorative" val="1"/>
              </a:ext>
            </a:extLst>
          </p:cNvPr>
          <p:cNvSpPr>
            <a:spLocks noChangeAspect="1"/>
          </p:cNvSpPr>
          <p:nvPr/>
        </p:nvSpPr>
        <p:spPr bwMode="auto">
          <a:xfrm>
            <a:off x="7831138" y="2514600"/>
            <a:ext cx="31750" cy="15875"/>
          </a:xfrm>
          <a:custGeom>
            <a:avLst/>
            <a:gdLst>
              <a:gd name="T0" fmla="*/ 0 w 4"/>
              <a:gd name="T1" fmla="*/ 2147483646 h 2"/>
              <a:gd name="T2" fmla="*/ 2147483646 w 4"/>
              <a:gd name="T3" fmla="*/ 0 h 2"/>
              <a:gd name="T4" fmla="*/ 2147483646 w 4"/>
              <a:gd name="T5" fmla="*/ 2147483646 h 2"/>
              <a:gd name="T6" fmla="*/ 0 w 4"/>
              <a:gd name="T7" fmla="*/ 2147483646 h 2"/>
              <a:gd name="T8" fmla="*/ 0 60000 65536"/>
              <a:gd name="T9" fmla="*/ 0 60000 65536"/>
              <a:gd name="T10" fmla="*/ 0 60000 65536"/>
              <a:gd name="T11" fmla="*/ 0 60000 65536"/>
              <a:gd name="T12" fmla="*/ 0 w 4"/>
              <a:gd name="T13" fmla="*/ 0 h 2"/>
              <a:gd name="T14" fmla="*/ 4 w 4"/>
              <a:gd name="T15" fmla="*/ 2 h 2"/>
            </a:gdLst>
            <a:ahLst/>
            <a:cxnLst>
              <a:cxn ang="T8">
                <a:pos x="T0" y="T1"/>
              </a:cxn>
              <a:cxn ang="T9">
                <a:pos x="T2" y="T3"/>
              </a:cxn>
              <a:cxn ang="T10">
                <a:pos x="T4" y="T5"/>
              </a:cxn>
              <a:cxn ang="T11">
                <a:pos x="T6" y="T7"/>
              </a:cxn>
            </a:cxnLst>
            <a:rect l="T12" t="T13" r="T14" b="T15"/>
            <a:pathLst>
              <a:path w="4" h="2">
                <a:moveTo>
                  <a:pt x="0" y="2"/>
                </a:moveTo>
                <a:lnTo>
                  <a:pt x="2" y="0"/>
                </a:lnTo>
                <a:lnTo>
                  <a:pt x="4" y="2"/>
                </a:lnTo>
                <a:lnTo>
                  <a:pt x="0" y="2"/>
                </a:lnTo>
                <a:close/>
              </a:path>
            </a:pathLst>
          </a:custGeom>
          <a:noFill/>
          <a:ln w="15875">
            <a:solidFill>
              <a:srgbClr val="003F48"/>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45819" name="Virginia">
            <a:extLst>
              <a:ext uri="{FF2B5EF4-FFF2-40B4-BE49-F238E27FC236}">
                <a16:creationId xmlns:a16="http://schemas.microsoft.com/office/drawing/2014/main" id="{883EFC1C-65CD-4545-AB86-CC2D78C882D0}"/>
              </a:ext>
              <a:ext uri="{C183D7F6-B498-43B3-948B-1728B52AA6E4}">
                <adec:decorative xmlns:adec="http://schemas.microsoft.com/office/drawing/2017/decorative" val="1"/>
              </a:ext>
            </a:extLst>
          </p:cNvPr>
          <p:cNvSpPr>
            <a:spLocks noChangeAspect="1"/>
          </p:cNvSpPr>
          <p:nvPr/>
        </p:nvSpPr>
        <p:spPr bwMode="auto">
          <a:xfrm>
            <a:off x="6410325" y="3014663"/>
            <a:ext cx="939800" cy="533400"/>
          </a:xfrm>
          <a:custGeom>
            <a:avLst/>
            <a:gdLst>
              <a:gd name="T0" fmla="*/ 2147483646 w 120"/>
              <a:gd name="T1" fmla="*/ 2147483646 h 69"/>
              <a:gd name="T2" fmla="*/ 2147483646 w 120"/>
              <a:gd name="T3" fmla="*/ 2147483646 h 69"/>
              <a:gd name="T4" fmla="*/ 2147483646 w 120"/>
              <a:gd name="T5" fmla="*/ 2147483646 h 69"/>
              <a:gd name="T6" fmla="*/ 2147483646 w 120"/>
              <a:gd name="T7" fmla="*/ 2147483646 h 69"/>
              <a:gd name="T8" fmla="*/ 2147483646 w 120"/>
              <a:gd name="T9" fmla="*/ 2147483646 h 69"/>
              <a:gd name="T10" fmla="*/ 2147483646 w 120"/>
              <a:gd name="T11" fmla="*/ 2147483646 h 69"/>
              <a:gd name="T12" fmla="*/ 2147483646 w 120"/>
              <a:gd name="T13" fmla="*/ 2147483646 h 69"/>
              <a:gd name="T14" fmla="*/ 2147483646 w 120"/>
              <a:gd name="T15" fmla="*/ 2147483646 h 69"/>
              <a:gd name="T16" fmla="*/ 2147483646 w 120"/>
              <a:gd name="T17" fmla="*/ 2147483646 h 69"/>
              <a:gd name="T18" fmla="*/ 2147483646 w 120"/>
              <a:gd name="T19" fmla="*/ 2147483646 h 69"/>
              <a:gd name="T20" fmla="*/ 2147483646 w 120"/>
              <a:gd name="T21" fmla="*/ 2147483646 h 69"/>
              <a:gd name="T22" fmla="*/ 2147483646 w 120"/>
              <a:gd name="T23" fmla="*/ 2147483646 h 69"/>
              <a:gd name="T24" fmla="*/ 2147483646 w 120"/>
              <a:gd name="T25" fmla="*/ 2147483646 h 69"/>
              <a:gd name="T26" fmla="*/ 2147483646 w 120"/>
              <a:gd name="T27" fmla="*/ 2147483646 h 69"/>
              <a:gd name="T28" fmla="*/ 2147483646 w 120"/>
              <a:gd name="T29" fmla="*/ 2147483646 h 69"/>
              <a:gd name="T30" fmla="*/ 2147483646 w 120"/>
              <a:gd name="T31" fmla="*/ 2147483646 h 69"/>
              <a:gd name="T32" fmla="*/ 2147483646 w 120"/>
              <a:gd name="T33" fmla="*/ 2147483646 h 69"/>
              <a:gd name="T34" fmla="*/ 2147483646 w 120"/>
              <a:gd name="T35" fmla="*/ 2147483646 h 69"/>
              <a:gd name="T36" fmla="*/ 2147483646 w 120"/>
              <a:gd name="T37" fmla="*/ 2147483646 h 69"/>
              <a:gd name="T38" fmla="*/ 2147483646 w 120"/>
              <a:gd name="T39" fmla="*/ 2147483646 h 69"/>
              <a:gd name="T40" fmla="*/ 2147483646 w 120"/>
              <a:gd name="T41" fmla="*/ 2147483646 h 69"/>
              <a:gd name="T42" fmla="*/ 2147483646 w 120"/>
              <a:gd name="T43" fmla="*/ 2147483646 h 69"/>
              <a:gd name="T44" fmla="*/ 2147483646 w 120"/>
              <a:gd name="T45" fmla="*/ 2147483646 h 69"/>
              <a:gd name="T46" fmla="*/ 2147483646 w 120"/>
              <a:gd name="T47" fmla="*/ 2147483646 h 69"/>
              <a:gd name="T48" fmla="*/ 2147483646 w 120"/>
              <a:gd name="T49" fmla="*/ 2147483646 h 69"/>
              <a:gd name="T50" fmla="*/ 2147483646 w 120"/>
              <a:gd name="T51" fmla="*/ 2147483646 h 69"/>
              <a:gd name="T52" fmla="*/ 2147483646 w 120"/>
              <a:gd name="T53" fmla="*/ 2147483646 h 69"/>
              <a:gd name="T54" fmla="*/ 2147483646 w 120"/>
              <a:gd name="T55" fmla="*/ 2147483646 h 69"/>
              <a:gd name="T56" fmla="*/ 2147483646 w 120"/>
              <a:gd name="T57" fmla="*/ 2147483646 h 69"/>
              <a:gd name="T58" fmla="*/ 2147483646 w 120"/>
              <a:gd name="T59" fmla="*/ 2147483646 h 69"/>
              <a:gd name="T60" fmla="*/ 2147483646 w 120"/>
              <a:gd name="T61" fmla="*/ 2147483646 h 69"/>
              <a:gd name="T62" fmla="*/ 2147483646 w 120"/>
              <a:gd name="T63" fmla="*/ 2147483646 h 69"/>
              <a:gd name="T64" fmla="*/ 2147483646 w 120"/>
              <a:gd name="T65" fmla="*/ 2147483646 h 69"/>
              <a:gd name="T66" fmla="*/ 2147483646 w 120"/>
              <a:gd name="T67" fmla="*/ 2147483646 h 69"/>
              <a:gd name="T68" fmla="*/ 2147483646 w 120"/>
              <a:gd name="T69" fmla="*/ 2147483646 h 69"/>
              <a:gd name="T70" fmla="*/ 2147483646 w 120"/>
              <a:gd name="T71" fmla="*/ 2147483646 h 69"/>
              <a:gd name="T72" fmla="*/ 2147483646 w 120"/>
              <a:gd name="T73" fmla="*/ 2147483646 h 69"/>
              <a:gd name="T74" fmla="*/ 2147483646 w 120"/>
              <a:gd name="T75" fmla="*/ 2147483646 h 69"/>
              <a:gd name="T76" fmla="*/ 2147483646 w 120"/>
              <a:gd name="T77" fmla="*/ 2147483646 h 69"/>
              <a:gd name="T78" fmla="*/ 0 w 120"/>
              <a:gd name="T79" fmla="*/ 2147483646 h 69"/>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120"/>
              <a:gd name="T121" fmla="*/ 0 h 69"/>
              <a:gd name="T122" fmla="*/ 120 w 120"/>
              <a:gd name="T123" fmla="*/ 69 h 69"/>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120" h="69">
                <a:moveTo>
                  <a:pt x="0" y="69"/>
                </a:moveTo>
                <a:lnTo>
                  <a:pt x="11" y="61"/>
                </a:lnTo>
                <a:lnTo>
                  <a:pt x="11" y="59"/>
                </a:lnTo>
                <a:lnTo>
                  <a:pt x="15" y="55"/>
                </a:lnTo>
                <a:lnTo>
                  <a:pt x="19" y="52"/>
                </a:lnTo>
                <a:lnTo>
                  <a:pt x="23" y="47"/>
                </a:lnTo>
                <a:lnTo>
                  <a:pt x="27" y="52"/>
                </a:lnTo>
                <a:lnTo>
                  <a:pt x="33" y="49"/>
                </a:lnTo>
                <a:lnTo>
                  <a:pt x="35" y="51"/>
                </a:lnTo>
                <a:lnTo>
                  <a:pt x="38" y="49"/>
                </a:lnTo>
                <a:lnTo>
                  <a:pt x="40" y="46"/>
                </a:lnTo>
                <a:lnTo>
                  <a:pt x="46" y="45"/>
                </a:lnTo>
                <a:lnTo>
                  <a:pt x="50" y="41"/>
                </a:lnTo>
                <a:lnTo>
                  <a:pt x="48" y="40"/>
                </a:lnTo>
                <a:lnTo>
                  <a:pt x="54" y="27"/>
                </a:lnTo>
                <a:lnTo>
                  <a:pt x="55" y="21"/>
                </a:lnTo>
                <a:lnTo>
                  <a:pt x="60" y="23"/>
                </a:lnTo>
                <a:lnTo>
                  <a:pt x="63" y="16"/>
                </a:lnTo>
                <a:lnTo>
                  <a:pt x="66" y="15"/>
                </a:lnTo>
                <a:lnTo>
                  <a:pt x="70" y="8"/>
                </a:lnTo>
                <a:lnTo>
                  <a:pt x="71" y="0"/>
                </a:lnTo>
                <a:lnTo>
                  <a:pt x="80" y="5"/>
                </a:lnTo>
                <a:lnTo>
                  <a:pt x="81" y="1"/>
                </a:lnTo>
                <a:lnTo>
                  <a:pt x="85" y="2"/>
                </a:lnTo>
                <a:lnTo>
                  <a:pt x="88" y="5"/>
                </a:lnTo>
                <a:lnTo>
                  <a:pt x="91" y="7"/>
                </a:lnTo>
                <a:lnTo>
                  <a:pt x="93" y="9"/>
                </a:lnTo>
                <a:lnTo>
                  <a:pt x="93" y="12"/>
                </a:lnTo>
                <a:lnTo>
                  <a:pt x="90" y="16"/>
                </a:lnTo>
                <a:lnTo>
                  <a:pt x="91" y="19"/>
                </a:lnTo>
                <a:lnTo>
                  <a:pt x="94" y="18"/>
                </a:lnTo>
                <a:lnTo>
                  <a:pt x="95" y="20"/>
                </a:lnTo>
                <a:lnTo>
                  <a:pt x="97" y="21"/>
                </a:lnTo>
                <a:lnTo>
                  <a:pt x="102" y="21"/>
                </a:lnTo>
                <a:lnTo>
                  <a:pt x="103" y="23"/>
                </a:lnTo>
                <a:lnTo>
                  <a:pt x="109" y="24"/>
                </a:lnTo>
                <a:lnTo>
                  <a:pt x="107" y="26"/>
                </a:lnTo>
                <a:lnTo>
                  <a:pt x="108" y="29"/>
                </a:lnTo>
                <a:lnTo>
                  <a:pt x="108" y="30"/>
                </a:lnTo>
                <a:lnTo>
                  <a:pt x="106" y="30"/>
                </a:lnTo>
                <a:lnTo>
                  <a:pt x="103" y="28"/>
                </a:lnTo>
                <a:lnTo>
                  <a:pt x="98" y="24"/>
                </a:lnTo>
                <a:lnTo>
                  <a:pt x="105" y="31"/>
                </a:lnTo>
                <a:lnTo>
                  <a:pt x="109" y="31"/>
                </a:lnTo>
                <a:lnTo>
                  <a:pt x="107" y="32"/>
                </a:lnTo>
                <a:lnTo>
                  <a:pt x="111" y="34"/>
                </a:lnTo>
                <a:lnTo>
                  <a:pt x="111" y="36"/>
                </a:lnTo>
                <a:lnTo>
                  <a:pt x="109" y="35"/>
                </a:lnTo>
                <a:lnTo>
                  <a:pt x="108" y="35"/>
                </a:lnTo>
                <a:lnTo>
                  <a:pt x="108" y="36"/>
                </a:lnTo>
                <a:lnTo>
                  <a:pt x="109" y="37"/>
                </a:lnTo>
                <a:lnTo>
                  <a:pt x="108" y="38"/>
                </a:lnTo>
                <a:lnTo>
                  <a:pt x="103" y="35"/>
                </a:lnTo>
                <a:lnTo>
                  <a:pt x="102" y="33"/>
                </a:lnTo>
                <a:lnTo>
                  <a:pt x="103" y="35"/>
                </a:lnTo>
                <a:lnTo>
                  <a:pt x="107" y="38"/>
                </a:lnTo>
                <a:lnTo>
                  <a:pt x="109" y="38"/>
                </a:lnTo>
                <a:lnTo>
                  <a:pt x="111" y="39"/>
                </a:lnTo>
                <a:lnTo>
                  <a:pt x="110" y="40"/>
                </a:lnTo>
                <a:lnTo>
                  <a:pt x="111" y="40"/>
                </a:lnTo>
                <a:lnTo>
                  <a:pt x="112" y="41"/>
                </a:lnTo>
                <a:lnTo>
                  <a:pt x="110" y="43"/>
                </a:lnTo>
                <a:lnTo>
                  <a:pt x="107" y="41"/>
                </a:lnTo>
                <a:lnTo>
                  <a:pt x="106" y="40"/>
                </a:lnTo>
                <a:lnTo>
                  <a:pt x="102" y="39"/>
                </a:lnTo>
                <a:lnTo>
                  <a:pt x="101" y="38"/>
                </a:lnTo>
                <a:lnTo>
                  <a:pt x="100" y="40"/>
                </a:lnTo>
                <a:lnTo>
                  <a:pt x="105" y="41"/>
                </a:lnTo>
                <a:lnTo>
                  <a:pt x="105" y="42"/>
                </a:lnTo>
                <a:lnTo>
                  <a:pt x="110" y="44"/>
                </a:lnTo>
                <a:lnTo>
                  <a:pt x="112" y="44"/>
                </a:lnTo>
                <a:lnTo>
                  <a:pt x="112" y="43"/>
                </a:lnTo>
                <a:lnTo>
                  <a:pt x="113" y="43"/>
                </a:lnTo>
                <a:lnTo>
                  <a:pt x="116" y="43"/>
                </a:lnTo>
                <a:lnTo>
                  <a:pt x="120" y="49"/>
                </a:lnTo>
                <a:lnTo>
                  <a:pt x="118" y="48"/>
                </a:lnTo>
                <a:lnTo>
                  <a:pt x="117" y="50"/>
                </a:lnTo>
                <a:lnTo>
                  <a:pt x="69" y="59"/>
                </a:lnTo>
                <a:lnTo>
                  <a:pt x="31" y="64"/>
                </a:lnTo>
                <a:lnTo>
                  <a:pt x="0" y="69"/>
                </a:lnTo>
                <a:close/>
              </a:path>
            </a:pathLst>
          </a:custGeom>
          <a:solidFill>
            <a:srgbClr val="BDC9E1"/>
          </a:solidFill>
          <a:ln w="15875">
            <a:solidFill>
              <a:srgbClr val="003F48"/>
            </a:solidFill>
            <a:prstDash val="solid"/>
            <a:round/>
            <a:headEnd/>
            <a:tailEnd/>
          </a:ln>
        </p:spPr>
        <p:txBody>
          <a:bodyPr/>
          <a:lstStyle/>
          <a:p>
            <a:endParaRPr lang="en-US"/>
          </a:p>
        </p:txBody>
      </p:sp>
      <p:sp>
        <p:nvSpPr>
          <p:cNvPr id="245820" name="Freeform 62">
            <a:extLst>
              <a:ext uri="{FF2B5EF4-FFF2-40B4-BE49-F238E27FC236}">
                <a16:creationId xmlns:a16="http://schemas.microsoft.com/office/drawing/2014/main" id="{A6D17DF2-C5DD-4911-897F-E9DAB2E1ABF8}"/>
              </a:ext>
              <a:ext uri="{C183D7F6-B498-43B3-948B-1728B52AA6E4}">
                <adec:decorative xmlns:adec="http://schemas.microsoft.com/office/drawing/2017/decorative" val="1"/>
              </a:ext>
            </a:extLst>
          </p:cNvPr>
          <p:cNvSpPr>
            <a:spLocks noChangeAspect="1"/>
          </p:cNvSpPr>
          <p:nvPr/>
        </p:nvSpPr>
        <p:spPr bwMode="auto">
          <a:xfrm>
            <a:off x="7313613" y="3160713"/>
            <a:ext cx="46037" cy="146050"/>
          </a:xfrm>
          <a:custGeom>
            <a:avLst/>
            <a:gdLst>
              <a:gd name="T0" fmla="*/ 0 w 6"/>
              <a:gd name="T1" fmla="*/ 2147483646 h 19"/>
              <a:gd name="T2" fmla="*/ 0 w 6"/>
              <a:gd name="T3" fmla="*/ 2147483646 h 19"/>
              <a:gd name="T4" fmla="*/ 2147483646 w 6"/>
              <a:gd name="T5" fmla="*/ 2147483646 h 19"/>
              <a:gd name="T6" fmla="*/ 2147483646 w 6"/>
              <a:gd name="T7" fmla="*/ 2147483646 h 19"/>
              <a:gd name="T8" fmla="*/ 2147483646 w 6"/>
              <a:gd name="T9" fmla="*/ 2147483646 h 19"/>
              <a:gd name="T10" fmla="*/ 2147483646 w 6"/>
              <a:gd name="T11" fmla="*/ 0 h 19"/>
              <a:gd name="T12" fmla="*/ 2147483646 w 6"/>
              <a:gd name="T13" fmla="*/ 2147483646 h 19"/>
              <a:gd name="T14" fmla="*/ 0 w 6"/>
              <a:gd name="T15" fmla="*/ 2147483646 h 19"/>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19"/>
              <a:gd name="T26" fmla="*/ 6 w 6"/>
              <a:gd name="T27" fmla="*/ 19 h 19"/>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19">
                <a:moveTo>
                  <a:pt x="0" y="11"/>
                </a:moveTo>
                <a:lnTo>
                  <a:pt x="0" y="17"/>
                </a:lnTo>
                <a:lnTo>
                  <a:pt x="1" y="19"/>
                </a:lnTo>
                <a:lnTo>
                  <a:pt x="2" y="13"/>
                </a:lnTo>
                <a:lnTo>
                  <a:pt x="5" y="10"/>
                </a:lnTo>
                <a:lnTo>
                  <a:pt x="6" y="0"/>
                </a:lnTo>
                <a:lnTo>
                  <a:pt x="2" y="2"/>
                </a:lnTo>
                <a:lnTo>
                  <a:pt x="0" y="11"/>
                </a:lnTo>
                <a:close/>
              </a:path>
            </a:pathLst>
          </a:custGeom>
          <a:noFill/>
          <a:ln w="15875">
            <a:solidFill>
              <a:srgbClr val="003F48"/>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nvGrpSpPr>
          <p:cNvPr id="245821" name="Hawaii">
            <a:extLst>
              <a:ext uri="{FF2B5EF4-FFF2-40B4-BE49-F238E27FC236}">
                <a16:creationId xmlns:a16="http://schemas.microsoft.com/office/drawing/2014/main" id="{7BAB35CB-1C2C-4C81-9A85-874C8F4B5F1E}"/>
              </a:ext>
              <a:ext uri="{C183D7F6-B498-43B3-948B-1728B52AA6E4}">
                <adec:decorative xmlns:adec="http://schemas.microsoft.com/office/drawing/2017/decorative" val="1"/>
              </a:ext>
            </a:extLst>
          </p:cNvPr>
          <p:cNvGrpSpPr>
            <a:grpSpLocks/>
          </p:cNvGrpSpPr>
          <p:nvPr/>
        </p:nvGrpSpPr>
        <p:grpSpPr bwMode="auto">
          <a:xfrm>
            <a:off x="682625" y="3846513"/>
            <a:ext cx="963613" cy="498475"/>
            <a:chOff x="582" y="2987"/>
            <a:chExt cx="659" cy="352"/>
          </a:xfrm>
        </p:grpSpPr>
        <p:sp>
          <p:nvSpPr>
            <p:cNvPr id="245846" name="Freeform 64">
              <a:extLst>
                <a:ext uri="{FF2B5EF4-FFF2-40B4-BE49-F238E27FC236}">
                  <a16:creationId xmlns:a16="http://schemas.microsoft.com/office/drawing/2014/main" id="{5F9F8F28-C612-4843-8459-51F75EBAEA7C}"/>
                </a:ext>
              </a:extLst>
            </p:cNvPr>
            <p:cNvSpPr>
              <a:spLocks noChangeAspect="1"/>
            </p:cNvSpPr>
            <p:nvPr/>
          </p:nvSpPr>
          <p:spPr bwMode="auto">
            <a:xfrm>
              <a:off x="754" y="2987"/>
              <a:ext cx="48" cy="39"/>
            </a:xfrm>
            <a:custGeom>
              <a:avLst/>
              <a:gdLst>
                <a:gd name="T0" fmla="*/ 0 w 9"/>
                <a:gd name="T1" fmla="*/ 2147483646 h 7"/>
                <a:gd name="T2" fmla="*/ 2147483646 w 9"/>
                <a:gd name="T3" fmla="*/ 2147483646 h 7"/>
                <a:gd name="T4" fmla="*/ 2147483646 w 9"/>
                <a:gd name="T5" fmla="*/ 2147483646 h 7"/>
                <a:gd name="T6" fmla="*/ 2147483646 w 9"/>
                <a:gd name="T7" fmla="*/ 2147483646 h 7"/>
                <a:gd name="T8" fmla="*/ 2147483646 w 9"/>
                <a:gd name="T9" fmla="*/ 2147483646 h 7"/>
                <a:gd name="T10" fmla="*/ 2147483646 w 9"/>
                <a:gd name="T11" fmla="*/ 0 h 7"/>
                <a:gd name="T12" fmla="*/ 2147483646 w 9"/>
                <a:gd name="T13" fmla="*/ 0 h 7"/>
                <a:gd name="T14" fmla="*/ 0 w 9"/>
                <a:gd name="T15" fmla="*/ 2147483646 h 7"/>
                <a:gd name="T16" fmla="*/ 0 60000 65536"/>
                <a:gd name="T17" fmla="*/ 0 60000 65536"/>
                <a:gd name="T18" fmla="*/ 0 60000 65536"/>
                <a:gd name="T19" fmla="*/ 0 60000 65536"/>
                <a:gd name="T20" fmla="*/ 0 60000 65536"/>
                <a:gd name="T21" fmla="*/ 0 60000 65536"/>
                <a:gd name="T22" fmla="*/ 0 60000 65536"/>
                <a:gd name="T23" fmla="*/ 0 60000 65536"/>
                <a:gd name="T24" fmla="*/ 0 w 9"/>
                <a:gd name="T25" fmla="*/ 0 h 7"/>
                <a:gd name="T26" fmla="*/ 9 w 9"/>
                <a:gd name="T27" fmla="*/ 7 h 7"/>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9" h="7">
                  <a:moveTo>
                    <a:pt x="0" y="4"/>
                  </a:moveTo>
                  <a:lnTo>
                    <a:pt x="3" y="7"/>
                  </a:lnTo>
                  <a:lnTo>
                    <a:pt x="5" y="7"/>
                  </a:lnTo>
                  <a:lnTo>
                    <a:pt x="8" y="6"/>
                  </a:lnTo>
                  <a:lnTo>
                    <a:pt x="9" y="2"/>
                  </a:lnTo>
                  <a:lnTo>
                    <a:pt x="7" y="0"/>
                  </a:lnTo>
                  <a:lnTo>
                    <a:pt x="4" y="0"/>
                  </a:lnTo>
                  <a:lnTo>
                    <a:pt x="0" y="4"/>
                  </a:lnTo>
                  <a:close/>
                </a:path>
              </a:pathLst>
            </a:custGeom>
            <a:solidFill>
              <a:srgbClr val="BDC9E1"/>
            </a:solidFill>
            <a:ln w="15875">
              <a:solidFill>
                <a:srgbClr val="003F48"/>
              </a:solidFill>
              <a:prstDash val="solid"/>
              <a:round/>
              <a:headEnd/>
              <a:tailEnd/>
            </a:ln>
          </p:spPr>
          <p:txBody>
            <a:bodyPr/>
            <a:lstStyle/>
            <a:p>
              <a:endParaRPr lang="en-US"/>
            </a:p>
          </p:txBody>
        </p:sp>
        <p:sp>
          <p:nvSpPr>
            <p:cNvPr id="245847" name="Freeform 65">
              <a:extLst>
                <a:ext uri="{FF2B5EF4-FFF2-40B4-BE49-F238E27FC236}">
                  <a16:creationId xmlns:a16="http://schemas.microsoft.com/office/drawing/2014/main" id="{A224189D-55B2-4204-8464-D0D434600772}"/>
                </a:ext>
              </a:extLst>
            </p:cNvPr>
            <p:cNvSpPr>
              <a:spLocks noChangeAspect="1"/>
            </p:cNvSpPr>
            <p:nvPr/>
          </p:nvSpPr>
          <p:spPr bwMode="auto">
            <a:xfrm>
              <a:off x="903" y="3048"/>
              <a:ext cx="54" cy="49"/>
            </a:xfrm>
            <a:custGeom>
              <a:avLst/>
              <a:gdLst>
                <a:gd name="T0" fmla="*/ 0 w 10"/>
                <a:gd name="T1" fmla="*/ 2147483646 h 9"/>
                <a:gd name="T2" fmla="*/ 2147483646 w 10"/>
                <a:gd name="T3" fmla="*/ 2147483646 h 9"/>
                <a:gd name="T4" fmla="*/ 2147483646 w 10"/>
                <a:gd name="T5" fmla="*/ 2147483646 h 9"/>
                <a:gd name="T6" fmla="*/ 2147483646 w 10"/>
                <a:gd name="T7" fmla="*/ 2147483646 h 9"/>
                <a:gd name="T8" fmla="*/ 2147483646 w 10"/>
                <a:gd name="T9" fmla="*/ 2147483646 h 9"/>
                <a:gd name="T10" fmla="*/ 2147483646 w 10"/>
                <a:gd name="T11" fmla="*/ 2147483646 h 9"/>
                <a:gd name="T12" fmla="*/ 2147483646 w 10"/>
                <a:gd name="T13" fmla="*/ 2147483646 h 9"/>
                <a:gd name="T14" fmla="*/ 2147483646 w 10"/>
                <a:gd name="T15" fmla="*/ 2147483646 h 9"/>
                <a:gd name="T16" fmla="*/ 2147483646 w 10"/>
                <a:gd name="T17" fmla="*/ 0 h 9"/>
                <a:gd name="T18" fmla="*/ 0 w 10"/>
                <a:gd name="T19" fmla="*/ 2147483646 h 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0"/>
                <a:gd name="T31" fmla="*/ 0 h 9"/>
                <a:gd name="T32" fmla="*/ 10 w 10"/>
                <a:gd name="T33" fmla="*/ 9 h 9"/>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0" h="9">
                  <a:moveTo>
                    <a:pt x="0" y="2"/>
                  </a:moveTo>
                  <a:lnTo>
                    <a:pt x="2" y="7"/>
                  </a:lnTo>
                  <a:lnTo>
                    <a:pt x="5" y="7"/>
                  </a:lnTo>
                  <a:lnTo>
                    <a:pt x="5" y="6"/>
                  </a:lnTo>
                  <a:lnTo>
                    <a:pt x="8" y="9"/>
                  </a:lnTo>
                  <a:lnTo>
                    <a:pt x="10" y="8"/>
                  </a:lnTo>
                  <a:lnTo>
                    <a:pt x="10" y="5"/>
                  </a:lnTo>
                  <a:lnTo>
                    <a:pt x="8" y="5"/>
                  </a:lnTo>
                  <a:lnTo>
                    <a:pt x="6" y="0"/>
                  </a:lnTo>
                  <a:lnTo>
                    <a:pt x="0" y="2"/>
                  </a:lnTo>
                  <a:close/>
                </a:path>
              </a:pathLst>
            </a:custGeom>
            <a:solidFill>
              <a:srgbClr val="BDC9E1"/>
            </a:solidFill>
            <a:ln w="15875">
              <a:solidFill>
                <a:srgbClr val="003F48"/>
              </a:solidFill>
              <a:prstDash val="solid"/>
              <a:round/>
              <a:headEnd/>
              <a:tailEnd/>
            </a:ln>
          </p:spPr>
          <p:txBody>
            <a:bodyPr/>
            <a:lstStyle/>
            <a:p>
              <a:endParaRPr lang="en-US"/>
            </a:p>
          </p:txBody>
        </p:sp>
        <p:sp>
          <p:nvSpPr>
            <p:cNvPr id="245848" name="Freeform 66">
              <a:extLst>
                <a:ext uri="{FF2B5EF4-FFF2-40B4-BE49-F238E27FC236}">
                  <a16:creationId xmlns:a16="http://schemas.microsoft.com/office/drawing/2014/main" id="{3E000A47-E1D1-4B86-87E4-9BA570DA36A5}"/>
                </a:ext>
              </a:extLst>
            </p:cNvPr>
            <p:cNvSpPr>
              <a:spLocks noChangeAspect="1"/>
            </p:cNvSpPr>
            <p:nvPr/>
          </p:nvSpPr>
          <p:spPr bwMode="auto">
            <a:xfrm>
              <a:off x="994" y="3097"/>
              <a:ext cx="60" cy="16"/>
            </a:xfrm>
            <a:custGeom>
              <a:avLst/>
              <a:gdLst>
                <a:gd name="T0" fmla="*/ 0 w 11"/>
                <a:gd name="T1" fmla="*/ 2147483646 h 3"/>
                <a:gd name="T2" fmla="*/ 2147483646 w 11"/>
                <a:gd name="T3" fmla="*/ 0 h 3"/>
                <a:gd name="T4" fmla="*/ 2147483646 w 11"/>
                <a:gd name="T5" fmla="*/ 2147483646 h 3"/>
                <a:gd name="T6" fmla="*/ 2147483646 w 11"/>
                <a:gd name="T7" fmla="*/ 2147483646 h 3"/>
                <a:gd name="T8" fmla="*/ 0 w 11"/>
                <a:gd name="T9" fmla="*/ 2147483646 h 3"/>
                <a:gd name="T10" fmla="*/ 0 60000 65536"/>
                <a:gd name="T11" fmla="*/ 0 60000 65536"/>
                <a:gd name="T12" fmla="*/ 0 60000 65536"/>
                <a:gd name="T13" fmla="*/ 0 60000 65536"/>
                <a:gd name="T14" fmla="*/ 0 60000 65536"/>
                <a:gd name="T15" fmla="*/ 0 w 11"/>
                <a:gd name="T16" fmla="*/ 0 h 3"/>
                <a:gd name="T17" fmla="*/ 11 w 11"/>
                <a:gd name="T18" fmla="*/ 3 h 3"/>
              </a:gdLst>
              <a:ahLst/>
              <a:cxnLst>
                <a:cxn ang="T10">
                  <a:pos x="T0" y="T1"/>
                </a:cxn>
                <a:cxn ang="T11">
                  <a:pos x="T2" y="T3"/>
                </a:cxn>
                <a:cxn ang="T12">
                  <a:pos x="T4" y="T5"/>
                </a:cxn>
                <a:cxn ang="T13">
                  <a:pos x="T6" y="T7"/>
                </a:cxn>
                <a:cxn ang="T14">
                  <a:pos x="T8" y="T9"/>
                </a:cxn>
              </a:cxnLst>
              <a:rect l="T15" t="T16" r="T17" b="T18"/>
              <a:pathLst>
                <a:path w="11" h="3">
                  <a:moveTo>
                    <a:pt x="0" y="3"/>
                  </a:moveTo>
                  <a:lnTo>
                    <a:pt x="1" y="0"/>
                  </a:lnTo>
                  <a:lnTo>
                    <a:pt x="11" y="1"/>
                  </a:lnTo>
                  <a:lnTo>
                    <a:pt x="9" y="3"/>
                  </a:lnTo>
                  <a:lnTo>
                    <a:pt x="0" y="3"/>
                  </a:lnTo>
                  <a:close/>
                </a:path>
              </a:pathLst>
            </a:custGeom>
            <a:solidFill>
              <a:srgbClr val="BDC9E1"/>
            </a:solidFill>
            <a:ln w="15875">
              <a:solidFill>
                <a:srgbClr val="003F48"/>
              </a:solidFill>
              <a:prstDash val="solid"/>
              <a:round/>
              <a:headEnd/>
              <a:tailEnd/>
            </a:ln>
          </p:spPr>
          <p:txBody>
            <a:bodyPr/>
            <a:lstStyle/>
            <a:p>
              <a:endParaRPr lang="en-US"/>
            </a:p>
          </p:txBody>
        </p:sp>
        <p:sp>
          <p:nvSpPr>
            <p:cNvPr id="245849" name="Freeform 67">
              <a:extLst>
                <a:ext uri="{FF2B5EF4-FFF2-40B4-BE49-F238E27FC236}">
                  <a16:creationId xmlns:a16="http://schemas.microsoft.com/office/drawing/2014/main" id="{63101DFF-5A98-42D8-B3DA-0EDDBDFB07A6}"/>
                </a:ext>
              </a:extLst>
            </p:cNvPr>
            <p:cNvSpPr>
              <a:spLocks noChangeAspect="1"/>
            </p:cNvSpPr>
            <p:nvPr/>
          </p:nvSpPr>
          <p:spPr bwMode="auto">
            <a:xfrm>
              <a:off x="1022" y="3129"/>
              <a:ext cx="21" cy="17"/>
            </a:xfrm>
            <a:custGeom>
              <a:avLst/>
              <a:gdLst>
                <a:gd name="T0" fmla="*/ 0 w 4"/>
                <a:gd name="T1" fmla="*/ 0 h 3"/>
                <a:gd name="T2" fmla="*/ 2147483646 w 4"/>
                <a:gd name="T3" fmla="*/ 2147483646 h 3"/>
                <a:gd name="T4" fmla="*/ 2147483646 w 4"/>
                <a:gd name="T5" fmla="*/ 2147483646 h 3"/>
                <a:gd name="T6" fmla="*/ 2147483646 w 4"/>
                <a:gd name="T7" fmla="*/ 0 h 3"/>
                <a:gd name="T8" fmla="*/ 0 w 4"/>
                <a:gd name="T9" fmla="*/ 0 h 3"/>
                <a:gd name="T10" fmla="*/ 0 60000 65536"/>
                <a:gd name="T11" fmla="*/ 0 60000 65536"/>
                <a:gd name="T12" fmla="*/ 0 60000 65536"/>
                <a:gd name="T13" fmla="*/ 0 60000 65536"/>
                <a:gd name="T14" fmla="*/ 0 60000 65536"/>
                <a:gd name="T15" fmla="*/ 0 w 4"/>
                <a:gd name="T16" fmla="*/ 0 h 3"/>
                <a:gd name="T17" fmla="*/ 4 w 4"/>
                <a:gd name="T18" fmla="*/ 3 h 3"/>
              </a:gdLst>
              <a:ahLst/>
              <a:cxnLst>
                <a:cxn ang="T10">
                  <a:pos x="T0" y="T1"/>
                </a:cxn>
                <a:cxn ang="T11">
                  <a:pos x="T2" y="T3"/>
                </a:cxn>
                <a:cxn ang="T12">
                  <a:pos x="T4" y="T5"/>
                </a:cxn>
                <a:cxn ang="T13">
                  <a:pos x="T6" y="T7"/>
                </a:cxn>
                <a:cxn ang="T14">
                  <a:pos x="T8" y="T9"/>
                </a:cxn>
              </a:cxnLst>
              <a:rect l="T15" t="T16" r="T17" b="T18"/>
              <a:pathLst>
                <a:path w="4" h="3">
                  <a:moveTo>
                    <a:pt x="0" y="0"/>
                  </a:moveTo>
                  <a:lnTo>
                    <a:pt x="1" y="3"/>
                  </a:lnTo>
                  <a:lnTo>
                    <a:pt x="4" y="2"/>
                  </a:lnTo>
                  <a:lnTo>
                    <a:pt x="3" y="0"/>
                  </a:lnTo>
                  <a:lnTo>
                    <a:pt x="0" y="0"/>
                  </a:lnTo>
                  <a:close/>
                </a:path>
              </a:pathLst>
            </a:custGeom>
            <a:solidFill>
              <a:srgbClr val="BDC9E1"/>
            </a:solidFill>
            <a:ln w="15875">
              <a:solidFill>
                <a:srgbClr val="003F48"/>
              </a:solidFill>
              <a:prstDash val="solid"/>
              <a:round/>
              <a:headEnd/>
              <a:tailEnd/>
            </a:ln>
          </p:spPr>
          <p:txBody>
            <a:bodyPr/>
            <a:lstStyle/>
            <a:p>
              <a:endParaRPr lang="en-US"/>
            </a:p>
          </p:txBody>
        </p:sp>
        <p:sp>
          <p:nvSpPr>
            <p:cNvPr id="245850" name="Freeform 68">
              <a:extLst>
                <a:ext uri="{FF2B5EF4-FFF2-40B4-BE49-F238E27FC236}">
                  <a16:creationId xmlns:a16="http://schemas.microsoft.com/office/drawing/2014/main" id="{B3028561-0991-42F3-BDE9-E49A3006C917}"/>
                </a:ext>
              </a:extLst>
            </p:cNvPr>
            <p:cNvSpPr>
              <a:spLocks noChangeAspect="1"/>
            </p:cNvSpPr>
            <p:nvPr/>
          </p:nvSpPr>
          <p:spPr bwMode="auto">
            <a:xfrm>
              <a:off x="1054" y="3113"/>
              <a:ext cx="75" cy="44"/>
            </a:xfrm>
            <a:custGeom>
              <a:avLst/>
              <a:gdLst>
                <a:gd name="T0" fmla="*/ 0 w 14"/>
                <a:gd name="T1" fmla="*/ 2147483646 h 8"/>
                <a:gd name="T2" fmla="*/ 2147483646 w 14"/>
                <a:gd name="T3" fmla="*/ 0 h 8"/>
                <a:gd name="T4" fmla="*/ 2147483646 w 14"/>
                <a:gd name="T5" fmla="*/ 2147483646 h 8"/>
                <a:gd name="T6" fmla="*/ 2147483646 w 14"/>
                <a:gd name="T7" fmla="*/ 2147483646 h 8"/>
                <a:gd name="T8" fmla="*/ 2147483646 w 14"/>
                <a:gd name="T9" fmla="*/ 2147483646 h 8"/>
                <a:gd name="T10" fmla="*/ 2147483646 w 14"/>
                <a:gd name="T11" fmla="*/ 2147483646 h 8"/>
                <a:gd name="T12" fmla="*/ 2147483646 w 14"/>
                <a:gd name="T13" fmla="*/ 2147483646 h 8"/>
                <a:gd name="T14" fmla="*/ 2147483646 w 14"/>
                <a:gd name="T15" fmla="*/ 2147483646 h 8"/>
                <a:gd name="T16" fmla="*/ 2147483646 w 14"/>
                <a:gd name="T17" fmla="*/ 2147483646 h 8"/>
                <a:gd name="T18" fmla="*/ 0 w 14"/>
                <a:gd name="T19" fmla="*/ 2147483646 h 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4"/>
                <a:gd name="T31" fmla="*/ 0 h 8"/>
                <a:gd name="T32" fmla="*/ 14 w 14"/>
                <a:gd name="T33" fmla="*/ 8 h 8"/>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4" h="8">
                  <a:moveTo>
                    <a:pt x="0" y="3"/>
                  </a:moveTo>
                  <a:lnTo>
                    <a:pt x="2" y="0"/>
                  </a:lnTo>
                  <a:lnTo>
                    <a:pt x="4" y="3"/>
                  </a:lnTo>
                  <a:lnTo>
                    <a:pt x="8" y="2"/>
                  </a:lnTo>
                  <a:lnTo>
                    <a:pt x="14" y="6"/>
                  </a:lnTo>
                  <a:lnTo>
                    <a:pt x="12" y="7"/>
                  </a:lnTo>
                  <a:lnTo>
                    <a:pt x="6" y="8"/>
                  </a:lnTo>
                  <a:lnTo>
                    <a:pt x="4" y="5"/>
                  </a:lnTo>
                  <a:lnTo>
                    <a:pt x="2" y="5"/>
                  </a:lnTo>
                  <a:lnTo>
                    <a:pt x="0" y="3"/>
                  </a:lnTo>
                  <a:close/>
                </a:path>
              </a:pathLst>
            </a:custGeom>
            <a:solidFill>
              <a:srgbClr val="BDC9E1"/>
            </a:solidFill>
            <a:ln w="15875">
              <a:solidFill>
                <a:srgbClr val="003F48"/>
              </a:solidFill>
              <a:prstDash val="solid"/>
              <a:round/>
              <a:headEnd/>
              <a:tailEnd/>
            </a:ln>
          </p:spPr>
          <p:txBody>
            <a:bodyPr/>
            <a:lstStyle/>
            <a:p>
              <a:endParaRPr lang="en-US"/>
            </a:p>
          </p:txBody>
        </p:sp>
        <p:sp>
          <p:nvSpPr>
            <p:cNvPr id="245851" name="Freeform 69">
              <a:extLst>
                <a:ext uri="{FF2B5EF4-FFF2-40B4-BE49-F238E27FC236}">
                  <a16:creationId xmlns:a16="http://schemas.microsoft.com/office/drawing/2014/main" id="{A411F5B8-A765-412F-8DC4-690B3C5374FA}"/>
                </a:ext>
              </a:extLst>
            </p:cNvPr>
            <p:cNvSpPr>
              <a:spLocks noChangeAspect="1"/>
            </p:cNvSpPr>
            <p:nvPr/>
          </p:nvSpPr>
          <p:spPr bwMode="auto">
            <a:xfrm>
              <a:off x="1118" y="3196"/>
              <a:ext cx="123" cy="143"/>
            </a:xfrm>
            <a:custGeom>
              <a:avLst/>
              <a:gdLst>
                <a:gd name="T0" fmla="*/ 0 w 23"/>
                <a:gd name="T1" fmla="*/ 2147483646 h 26"/>
                <a:gd name="T2" fmla="*/ 2147483646 w 23"/>
                <a:gd name="T3" fmla="*/ 2147483646 h 26"/>
                <a:gd name="T4" fmla="*/ 2147483646 w 23"/>
                <a:gd name="T5" fmla="*/ 2147483646 h 26"/>
                <a:gd name="T6" fmla="*/ 2147483646 w 23"/>
                <a:gd name="T7" fmla="*/ 2147483646 h 26"/>
                <a:gd name="T8" fmla="*/ 2147483646 w 23"/>
                <a:gd name="T9" fmla="*/ 2147483646 h 26"/>
                <a:gd name="T10" fmla="*/ 2147483646 w 23"/>
                <a:gd name="T11" fmla="*/ 2147483646 h 26"/>
                <a:gd name="T12" fmla="*/ 2147483646 w 23"/>
                <a:gd name="T13" fmla="*/ 2147483646 h 26"/>
                <a:gd name="T14" fmla="*/ 2147483646 w 23"/>
                <a:gd name="T15" fmla="*/ 2147483646 h 26"/>
                <a:gd name="T16" fmla="*/ 2147483646 w 23"/>
                <a:gd name="T17" fmla="*/ 0 h 26"/>
                <a:gd name="T18" fmla="*/ 2147483646 w 23"/>
                <a:gd name="T19" fmla="*/ 2147483646 h 26"/>
                <a:gd name="T20" fmla="*/ 2147483646 w 23"/>
                <a:gd name="T21" fmla="*/ 2147483646 h 26"/>
                <a:gd name="T22" fmla="*/ 0 w 23"/>
                <a:gd name="T23" fmla="*/ 2147483646 h 2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23"/>
                <a:gd name="T37" fmla="*/ 0 h 26"/>
                <a:gd name="T38" fmla="*/ 23 w 23"/>
                <a:gd name="T39" fmla="*/ 26 h 2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23" h="26">
                  <a:moveTo>
                    <a:pt x="0" y="10"/>
                  </a:moveTo>
                  <a:lnTo>
                    <a:pt x="3" y="17"/>
                  </a:lnTo>
                  <a:lnTo>
                    <a:pt x="3" y="23"/>
                  </a:lnTo>
                  <a:lnTo>
                    <a:pt x="8" y="26"/>
                  </a:lnTo>
                  <a:lnTo>
                    <a:pt x="10" y="22"/>
                  </a:lnTo>
                  <a:lnTo>
                    <a:pt x="20" y="18"/>
                  </a:lnTo>
                  <a:lnTo>
                    <a:pt x="23" y="15"/>
                  </a:lnTo>
                  <a:lnTo>
                    <a:pt x="15" y="5"/>
                  </a:lnTo>
                  <a:lnTo>
                    <a:pt x="4" y="0"/>
                  </a:lnTo>
                  <a:lnTo>
                    <a:pt x="3" y="2"/>
                  </a:lnTo>
                  <a:lnTo>
                    <a:pt x="4" y="5"/>
                  </a:lnTo>
                  <a:lnTo>
                    <a:pt x="0" y="10"/>
                  </a:lnTo>
                  <a:close/>
                </a:path>
              </a:pathLst>
            </a:custGeom>
            <a:solidFill>
              <a:srgbClr val="BDC9E1"/>
            </a:solidFill>
            <a:ln w="15875">
              <a:solidFill>
                <a:srgbClr val="003F48"/>
              </a:solidFill>
              <a:prstDash val="solid"/>
              <a:round/>
              <a:headEnd/>
              <a:tailEnd/>
            </a:ln>
          </p:spPr>
          <p:txBody>
            <a:bodyPr/>
            <a:lstStyle/>
            <a:p>
              <a:endParaRPr lang="en-US"/>
            </a:p>
          </p:txBody>
        </p:sp>
        <p:sp>
          <p:nvSpPr>
            <p:cNvPr id="245852" name="Freeform 70">
              <a:extLst>
                <a:ext uri="{FF2B5EF4-FFF2-40B4-BE49-F238E27FC236}">
                  <a16:creationId xmlns:a16="http://schemas.microsoft.com/office/drawing/2014/main" id="{E3B468E9-61C4-41C1-B331-BCFA6C994B59}"/>
                </a:ext>
              </a:extLst>
            </p:cNvPr>
            <p:cNvSpPr>
              <a:spLocks noChangeAspect="1"/>
            </p:cNvSpPr>
            <p:nvPr/>
          </p:nvSpPr>
          <p:spPr bwMode="auto">
            <a:xfrm>
              <a:off x="582" y="3064"/>
              <a:ext cx="48" cy="12"/>
            </a:xfrm>
            <a:custGeom>
              <a:avLst/>
              <a:gdLst>
                <a:gd name="T0" fmla="*/ 2147483646 w 9"/>
                <a:gd name="T1" fmla="*/ 2147483646 h 2"/>
                <a:gd name="T2" fmla="*/ 2147483646 w 9"/>
                <a:gd name="T3" fmla="*/ 0 h 2"/>
                <a:gd name="T4" fmla="*/ 2147483646 w 9"/>
                <a:gd name="T5" fmla="*/ 0 h 2"/>
                <a:gd name="T6" fmla="*/ 2147483646 w 9"/>
                <a:gd name="T7" fmla="*/ 0 h 2"/>
                <a:gd name="T8" fmla="*/ 2147483646 w 9"/>
                <a:gd name="T9" fmla="*/ 0 h 2"/>
                <a:gd name="T10" fmla="*/ 2147483646 w 9"/>
                <a:gd name="T11" fmla="*/ 0 h 2"/>
                <a:gd name="T12" fmla="*/ 2147483646 w 9"/>
                <a:gd name="T13" fmla="*/ 0 h 2"/>
                <a:gd name="T14" fmla="*/ 2147483646 w 9"/>
                <a:gd name="T15" fmla="*/ 0 h 2"/>
                <a:gd name="T16" fmla="*/ 2147483646 w 9"/>
                <a:gd name="T17" fmla="*/ 0 h 2"/>
                <a:gd name="T18" fmla="*/ 2147483646 w 9"/>
                <a:gd name="T19" fmla="*/ 2147483646 h 2"/>
                <a:gd name="T20" fmla="*/ 2147483646 w 9"/>
                <a:gd name="T21" fmla="*/ 2147483646 h 2"/>
                <a:gd name="T22" fmla="*/ 2147483646 w 9"/>
                <a:gd name="T23" fmla="*/ 2147483646 h 2"/>
                <a:gd name="T24" fmla="*/ 2147483646 w 9"/>
                <a:gd name="T25" fmla="*/ 2147483646 h 2"/>
                <a:gd name="T26" fmla="*/ 2147483646 w 9"/>
                <a:gd name="T27" fmla="*/ 2147483646 h 2"/>
                <a:gd name="T28" fmla="*/ 2147483646 w 9"/>
                <a:gd name="T29" fmla="*/ 2147483646 h 2"/>
                <a:gd name="T30" fmla="*/ 2147483646 w 9"/>
                <a:gd name="T31" fmla="*/ 2147483646 h 2"/>
                <a:gd name="T32" fmla="*/ 2147483646 w 9"/>
                <a:gd name="T33" fmla="*/ 2147483646 h 2"/>
                <a:gd name="T34" fmla="*/ 2147483646 w 9"/>
                <a:gd name="T35" fmla="*/ 2147483646 h 2"/>
                <a:gd name="T36" fmla="*/ 2147483646 w 9"/>
                <a:gd name="T37" fmla="*/ 2147483646 h 2"/>
                <a:gd name="T38" fmla="*/ 2147483646 w 9"/>
                <a:gd name="T39" fmla="*/ 2147483646 h 2"/>
                <a:gd name="T40" fmla="*/ 0 w 9"/>
                <a:gd name="T41" fmla="*/ 2147483646 h 2"/>
                <a:gd name="T42" fmla="*/ 0 w 9"/>
                <a:gd name="T43" fmla="*/ 2147483646 h 2"/>
                <a:gd name="T44" fmla="*/ 2147483646 w 9"/>
                <a:gd name="T45" fmla="*/ 2147483646 h 2"/>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9"/>
                <a:gd name="T70" fmla="*/ 0 h 2"/>
                <a:gd name="T71" fmla="*/ 9 w 9"/>
                <a:gd name="T72" fmla="*/ 2 h 2"/>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9" h="2">
                  <a:moveTo>
                    <a:pt x="1" y="1"/>
                  </a:moveTo>
                  <a:lnTo>
                    <a:pt x="4" y="0"/>
                  </a:lnTo>
                  <a:lnTo>
                    <a:pt x="5" y="0"/>
                  </a:lnTo>
                  <a:lnTo>
                    <a:pt x="6" y="0"/>
                  </a:lnTo>
                  <a:lnTo>
                    <a:pt x="7" y="0"/>
                  </a:lnTo>
                  <a:lnTo>
                    <a:pt x="8" y="0"/>
                  </a:lnTo>
                  <a:lnTo>
                    <a:pt x="9" y="0"/>
                  </a:lnTo>
                  <a:lnTo>
                    <a:pt x="9" y="1"/>
                  </a:lnTo>
                  <a:lnTo>
                    <a:pt x="7" y="1"/>
                  </a:lnTo>
                  <a:lnTo>
                    <a:pt x="6" y="1"/>
                  </a:lnTo>
                  <a:lnTo>
                    <a:pt x="5" y="1"/>
                  </a:lnTo>
                  <a:lnTo>
                    <a:pt x="4" y="2"/>
                  </a:lnTo>
                  <a:lnTo>
                    <a:pt x="3" y="2"/>
                  </a:lnTo>
                  <a:lnTo>
                    <a:pt x="2" y="2"/>
                  </a:lnTo>
                  <a:lnTo>
                    <a:pt x="1" y="2"/>
                  </a:lnTo>
                  <a:lnTo>
                    <a:pt x="0" y="1"/>
                  </a:lnTo>
                  <a:lnTo>
                    <a:pt x="1" y="1"/>
                  </a:lnTo>
                  <a:close/>
                </a:path>
              </a:pathLst>
            </a:custGeom>
            <a:solidFill>
              <a:srgbClr val="BDC9E1"/>
            </a:solidFill>
            <a:ln w="15875">
              <a:solidFill>
                <a:srgbClr val="003F48"/>
              </a:solidFill>
              <a:prstDash val="solid"/>
              <a:round/>
              <a:headEnd/>
              <a:tailEnd/>
            </a:ln>
          </p:spPr>
          <p:txBody>
            <a:bodyPr/>
            <a:lstStyle/>
            <a:p>
              <a:endParaRPr lang="en-US"/>
            </a:p>
          </p:txBody>
        </p:sp>
        <p:sp>
          <p:nvSpPr>
            <p:cNvPr id="245853" name="Freeform 71">
              <a:extLst>
                <a:ext uri="{FF2B5EF4-FFF2-40B4-BE49-F238E27FC236}">
                  <a16:creationId xmlns:a16="http://schemas.microsoft.com/office/drawing/2014/main" id="{5A2479DD-6403-40B4-ACB4-A0E9C01F6461}"/>
                </a:ext>
              </a:extLst>
            </p:cNvPr>
            <p:cNvSpPr>
              <a:spLocks noChangeAspect="1"/>
            </p:cNvSpPr>
            <p:nvPr/>
          </p:nvSpPr>
          <p:spPr bwMode="auto">
            <a:xfrm>
              <a:off x="619" y="3031"/>
              <a:ext cx="16" cy="12"/>
            </a:xfrm>
            <a:custGeom>
              <a:avLst/>
              <a:gdLst>
                <a:gd name="T0" fmla="*/ 0 w 3"/>
                <a:gd name="T1" fmla="*/ 0 h 2"/>
                <a:gd name="T2" fmla="*/ 0 w 3"/>
                <a:gd name="T3" fmla="*/ 2147483646 h 2"/>
                <a:gd name="T4" fmla="*/ 2147483646 w 3"/>
                <a:gd name="T5" fmla="*/ 2147483646 h 2"/>
                <a:gd name="T6" fmla="*/ 2147483646 w 3"/>
                <a:gd name="T7" fmla="*/ 2147483646 h 2"/>
                <a:gd name="T8" fmla="*/ 2147483646 w 3"/>
                <a:gd name="T9" fmla="*/ 2147483646 h 2"/>
                <a:gd name="T10" fmla="*/ 2147483646 w 3"/>
                <a:gd name="T11" fmla="*/ 2147483646 h 2"/>
                <a:gd name="T12" fmla="*/ 2147483646 w 3"/>
                <a:gd name="T13" fmla="*/ 2147483646 h 2"/>
                <a:gd name="T14" fmla="*/ 2147483646 w 3"/>
                <a:gd name="T15" fmla="*/ 2147483646 h 2"/>
                <a:gd name="T16" fmla="*/ 2147483646 w 3"/>
                <a:gd name="T17" fmla="*/ 2147483646 h 2"/>
                <a:gd name="T18" fmla="*/ 2147483646 w 3"/>
                <a:gd name="T19" fmla="*/ 2147483646 h 2"/>
                <a:gd name="T20" fmla="*/ 2147483646 w 3"/>
                <a:gd name="T21" fmla="*/ 2147483646 h 2"/>
                <a:gd name="T22" fmla="*/ 0 w 3"/>
                <a:gd name="T23" fmla="*/ 2147483646 h 2"/>
                <a:gd name="T24" fmla="*/ 0 w 3"/>
                <a:gd name="T25" fmla="*/ 0 h 2"/>
                <a:gd name="T26" fmla="*/ 0 w 3"/>
                <a:gd name="T27" fmla="*/ 0 h 2"/>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3"/>
                <a:gd name="T43" fmla="*/ 0 h 2"/>
                <a:gd name="T44" fmla="*/ 3 w 3"/>
                <a:gd name="T45" fmla="*/ 2 h 2"/>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3" h="2">
                  <a:moveTo>
                    <a:pt x="0" y="0"/>
                  </a:moveTo>
                  <a:lnTo>
                    <a:pt x="0" y="1"/>
                  </a:lnTo>
                  <a:lnTo>
                    <a:pt x="1" y="2"/>
                  </a:lnTo>
                  <a:lnTo>
                    <a:pt x="2" y="2"/>
                  </a:lnTo>
                  <a:lnTo>
                    <a:pt x="3" y="2"/>
                  </a:lnTo>
                  <a:lnTo>
                    <a:pt x="2" y="1"/>
                  </a:lnTo>
                  <a:lnTo>
                    <a:pt x="1" y="1"/>
                  </a:lnTo>
                  <a:lnTo>
                    <a:pt x="0" y="1"/>
                  </a:lnTo>
                  <a:lnTo>
                    <a:pt x="0" y="0"/>
                  </a:lnTo>
                  <a:close/>
                </a:path>
              </a:pathLst>
            </a:custGeom>
            <a:solidFill>
              <a:srgbClr val="BDC9E1"/>
            </a:solidFill>
            <a:ln w="15875">
              <a:solidFill>
                <a:srgbClr val="003F48"/>
              </a:solidFill>
              <a:prstDash val="solid"/>
              <a:round/>
              <a:headEnd/>
              <a:tailEnd/>
            </a:ln>
          </p:spPr>
          <p:txBody>
            <a:bodyPr/>
            <a:lstStyle/>
            <a:p>
              <a:endParaRPr lang="en-US"/>
            </a:p>
          </p:txBody>
        </p:sp>
      </p:grpSp>
      <p:grpSp>
        <p:nvGrpSpPr>
          <p:cNvPr id="245822" name="Alaska">
            <a:extLst>
              <a:ext uri="{FF2B5EF4-FFF2-40B4-BE49-F238E27FC236}">
                <a16:creationId xmlns:a16="http://schemas.microsoft.com/office/drawing/2014/main" id="{A3012109-39C8-4EB4-952B-0C5DDDDF2F02}"/>
              </a:ext>
              <a:ext uri="{C183D7F6-B498-43B3-948B-1728B52AA6E4}">
                <adec:decorative xmlns:adec="http://schemas.microsoft.com/office/drawing/2017/decorative" val="1"/>
              </a:ext>
            </a:extLst>
          </p:cNvPr>
          <p:cNvGrpSpPr>
            <a:grpSpLocks/>
          </p:cNvGrpSpPr>
          <p:nvPr/>
        </p:nvGrpSpPr>
        <p:grpSpPr bwMode="auto">
          <a:xfrm>
            <a:off x="660400" y="4448175"/>
            <a:ext cx="2776538" cy="987425"/>
            <a:chOff x="523" y="3048"/>
            <a:chExt cx="1899" cy="696"/>
          </a:xfrm>
        </p:grpSpPr>
        <p:sp>
          <p:nvSpPr>
            <p:cNvPr id="245836" name="Freeform 73">
              <a:extLst>
                <a:ext uri="{FF2B5EF4-FFF2-40B4-BE49-F238E27FC236}">
                  <a16:creationId xmlns:a16="http://schemas.microsoft.com/office/drawing/2014/main" id="{4F314FC1-F029-4048-AAA8-74BE00A6E8D1}"/>
                </a:ext>
              </a:extLst>
            </p:cNvPr>
            <p:cNvSpPr>
              <a:spLocks noChangeAspect="1"/>
            </p:cNvSpPr>
            <p:nvPr/>
          </p:nvSpPr>
          <p:spPr bwMode="auto">
            <a:xfrm>
              <a:off x="1451" y="3048"/>
              <a:ext cx="971" cy="668"/>
            </a:xfrm>
            <a:custGeom>
              <a:avLst/>
              <a:gdLst>
                <a:gd name="T0" fmla="*/ 2147483646 w 181"/>
                <a:gd name="T1" fmla="*/ 2147483646 h 122"/>
                <a:gd name="T2" fmla="*/ 2147483646 w 181"/>
                <a:gd name="T3" fmla="*/ 2147483646 h 122"/>
                <a:gd name="T4" fmla="*/ 2147483646 w 181"/>
                <a:gd name="T5" fmla="*/ 2147483646 h 122"/>
                <a:gd name="T6" fmla="*/ 2147483646 w 181"/>
                <a:gd name="T7" fmla="*/ 2147483646 h 122"/>
                <a:gd name="T8" fmla="*/ 2147483646 w 181"/>
                <a:gd name="T9" fmla="*/ 2147483646 h 122"/>
                <a:gd name="T10" fmla="*/ 2147483646 w 181"/>
                <a:gd name="T11" fmla="*/ 2147483646 h 122"/>
                <a:gd name="T12" fmla="*/ 2147483646 w 181"/>
                <a:gd name="T13" fmla="*/ 2147483646 h 122"/>
                <a:gd name="T14" fmla="*/ 2147483646 w 181"/>
                <a:gd name="T15" fmla="*/ 2147483646 h 122"/>
                <a:gd name="T16" fmla="*/ 2147483646 w 181"/>
                <a:gd name="T17" fmla="*/ 2147483646 h 122"/>
                <a:gd name="T18" fmla="*/ 2147483646 w 181"/>
                <a:gd name="T19" fmla="*/ 2147483646 h 122"/>
                <a:gd name="T20" fmla="*/ 2147483646 w 181"/>
                <a:gd name="T21" fmla="*/ 2147483646 h 122"/>
                <a:gd name="T22" fmla="*/ 2147483646 w 181"/>
                <a:gd name="T23" fmla="*/ 2147483646 h 122"/>
                <a:gd name="T24" fmla="*/ 2147483646 w 181"/>
                <a:gd name="T25" fmla="*/ 2147483646 h 122"/>
                <a:gd name="T26" fmla="*/ 2147483646 w 181"/>
                <a:gd name="T27" fmla="*/ 2147483646 h 122"/>
                <a:gd name="T28" fmla="*/ 2147483646 w 181"/>
                <a:gd name="T29" fmla="*/ 2147483646 h 122"/>
                <a:gd name="T30" fmla="*/ 2147483646 w 181"/>
                <a:gd name="T31" fmla="*/ 2147483646 h 122"/>
                <a:gd name="T32" fmla="*/ 2147483646 w 181"/>
                <a:gd name="T33" fmla="*/ 2147483646 h 122"/>
                <a:gd name="T34" fmla="*/ 2147483646 w 181"/>
                <a:gd name="T35" fmla="*/ 2147483646 h 122"/>
                <a:gd name="T36" fmla="*/ 2147483646 w 181"/>
                <a:gd name="T37" fmla="*/ 2147483646 h 122"/>
                <a:gd name="T38" fmla="*/ 2147483646 w 181"/>
                <a:gd name="T39" fmla="*/ 2147483646 h 122"/>
                <a:gd name="T40" fmla="*/ 2147483646 w 181"/>
                <a:gd name="T41" fmla="*/ 2147483646 h 122"/>
                <a:gd name="T42" fmla="*/ 2147483646 w 181"/>
                <a:gd name="T43" fmla="*/ 2147483646 h 122"/>
                <a:gd name="T44" fmla="*/ 2147483646 w 181"/>
                <a:gd name="T45" fmla="*/ 2147483646 h 122"/>
                <a:gd name="T46" fmla="*/ 2147483646 w 181"/>
                <a:gd name="T47" fmla="*/ 2147483646 h 122"/>
                <a:gd name="T48" fmla="*/ 2147483646 w 181"/>
                <a:gd name="T49" fmla="*/ 2147483646 h 122"/>
                <a:gd name="T50" fmla="*/ 2147483646 w 181"/>
                <a:gd name="T51" fmla="*/ 2147483646 h 122"/>
                <a:gd name="T52" fmla="*/ 2147483646 w 181"/>
                <a:gd name="T53" fmla="*/ 2147483646 h 122"/>
                <a:gd name="T54" fmla="*/ 2147483646 w 181"/>
                <a:gd name="T55" fmla="*/ 2147483646 h 122"/>
                <a:gd name="T56" fmla="*/ 2147483646 w 181"/>
                <a:gd name="T57" fmla="*/ 2147483646 h 122"/>
                <a:gd name="T58" fmla="*/ 2147483646 w 181"/>
                <a:gd name="T59" fmla="*/ 2147483646 h 122"/>
                <a:gd name="T60" fmla="*/ 2147483646 w 181"/>
                <a:gd name="T61" fmla="*/ 2147483646 h 122"/>
                <a:gd name="T62" fmla="*/ 2147483646 w 181"/>
                <a:gd name="T63" fmla="*/ 2147483646 h 122"/>
                <a:gd name="T64" fmla="*/ 2147483646 w 181"/>
                <a:gd name="T65" fmla="*/ 2147483646 h 122"/>
                <a:gd name="T66" fmla="*/ 2147483646 w 181"/>
                <a:gd name="T67" fmla="*/ 2147483646 h 122"/>
                <a:gd name="T68" fmla="*/ 2147483646 w 181"/>
                <a:gd name="T69" fmla="*/ 2147483646 h 122"/>
                <a:gd name="T70" fmla="*/ 2147483646 w 181"/>
                <a:gd name="T71" fmla="*/ 2147483646 h 122"/>
                <a:gd name="T72" fmla="*/ 2147483646 w 181"/>
                <a:gd name="T73" fmla="*/ 2147483646 h 122"/>
                <a:gd name="T74" fmla="*/ 2147483646 w 181"/>
                <a:gd name="T75" fmla="*/ 2147483646 h 122"/>
                <a:gd name="T76" fmla="*/ 2147483646 w 181"/>
                <a:gd name="T77" fmla="*/ 2147483646 h 122"/>
                <a:gd name="T78" fmla="*/ 2147483646 w 181"/>
                <a:gd name="T79" fmla="*/ 2147483646 h 122"/>
                <a:gd name="T80" fmla="*/ 2147483646 w 181"/>
                <a:gd name="T81" fmla="*/ 2147483646 h 122"/>
                <a:gd name="T82" fmla="*/ 2147483646 w 181"/>
                <a:gd name="T83" fmla="*/ 2147483646 h 122"/>
                <a:gd name="T84" fmla="*/ 2147483646 w 181"/>
                <a:gd name="T85" fmla="*/ 2147483646 h 122"/>
                <a:gd name="T86" fmla="*/ 2147483646 w 181"/>
                <a:gd name="T87" fmla="*/ 2147483646 h 122"/>
                <a:gd name="T88" fmla="*/ 2147483646 w 181"/>
                <a:gd name="T89" fmla="*/ 2147483646 h 122"/>
                <a:gd name="T90" fmla="*/ 2147483646 w 181"/>
                <a:gd name="T91" fmla="*/ 2147483646 h 122"/>
                <a:gd name="T92" fmla="*/ 2147483646 w 181"/>
                <a:gd name="T93" fmla="*/ 2147483646 h 122"/>
                <a:gd name="T94" fmla="*/ 2147483646 w 181"/>
                <a:gd name="T95" fmla="*/ 2147483646 h 122"/>
                <a:gd name="T96" fmla="*/ 2147483646 w 181"/>
                <a:gd name="T97" fmla="*/ 2147483646 h 122"/>
                <a:gd name="T98" fmla="*/ 2147483646 w 181"/>
                <a:gd name="T99" fmla="*/ 2147483646 h 122"/>
                <a:gd name="T100" fmla="*/ 2147483646 w 181"/>
                <a:gd name="T101" fmla="*/ 2147483646 h 122"/>
                <a:gd name="T102" fmla="*/ 2147483646 w 181"/>
                <a:gd name="T103" fmla="*/ 0 h 122"/>
                <a:gd name="T104" fmla="*/ 2147483646 w 181"/>
                <a:gd name="T105" fmla="*/ 2147483646 h 122"/>
                <a:gd name="T106" fmla="*/ 2147483646 w 181"/>
                <a:gd name="T107" fmla="*/ 2147483646 h 122"/>
                <a:gd name="T108" fmla="*/ 2147483646 w 181"/>
                <a:gd name="T109" fmla="*/ 2147483646 h 122"/>
                <a:gd name="T110" fmla="*/ 2147483646 w 181"/>
                <a:gd name="T111" fmla="*/ 2147483646 h 122"/>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181"/>
                <a:gd name="T169" fmla="*/ 0 h 122"/>
                <a:gd name="T170" fmla="*/ 181 w 181"/>
                <a:gd name="T171" fmla="*/ 122 h 122"/>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181" h="122">
                  <a:moveTo>
                    <a:pt x="83" y="7"/>
                  </a:moveTo>
                  <a:lnTo>
                    <a:pt x="107" y="77"/>
                  </a:lnTo>
                  <a:lnTo>
                    <a:pt x="110" y="77"/>
                  </a:lnTo>
                  <a:lnTo>
                    <a:pt x="112" y="77"/>
                  </a:lnTo>
                  <a:lnTo>
                    <a:pt x="117" y="74"/>
                  </a:lnTo>
                  <a:lnTo>
                    <a:pt x="120" y="77"/>
                  </a:lnTo>
                  <a:lnTo>
                    <a:pt x="125" y="77"/>
                  </a:lnTo>
                  <a:lnTo>
                    <a:pt x="128" y="79"/>
                  </a:lnTo>
                  <a:lnTo>
                    <a:pt x="129" y="79"/>
                  </a:lnTo>
                  <a:lnTo>
                    <a:pt x="131" y="79"/>
                  </a:lnTo>
                  <a:lnTo>
                    <a:pt x="132" y="75"/>
                  </a:lnTo>
                  <a:lnTo>
                    <a:pt x="134" y="70"/>
                  </a:lnTo>
                  <a:lnTo>
                    <a:pt x="138" y="71"/>
                  </a:lnTo>
                  <a:lnTo>
                    <a:pt x="142" y="72"/>
                  </a:lnTo>
                  <a:lnTo>
                    <a:pt x="164" y="79"/>
                  </a:lnTo>
                  <a:lnTo>
                    <a:pt x="172" y="78"/>
                  </a:lnTo>
                  <a:lnTo>
                    <a:pt x="176" y="78"/>
                  </a:lnTo>
                  <a:lnTo>
                    <a:pt x="180" y="81"/>
                  </a:lnTo>
                  <a:lnTo>
                    <a:pt x="181" y="86"/>
                  </a:lnTo>
                  <a:lnTo>
                    <a:pt x="180" y="90"/>
                  </a:lnTo>
                  <a:lnTo>
                    <a:pt x="173" y="94"/>
                  </a:lnTo>
                  <a:lnTo>
                    <a:pt x="170" y="94"/>
                  </a:lnTo>
                  <a:lnTo>
                    <a:pt x="166" y="93"/>
                  </a:lnTo>
                  <a:lnTo>
                    <a:pt x="163" y="89"/>
                  </a:lnTo>
                  <a:lnTo>
                    <a:pt x="160" y="89"/>
                  </a:lnTo>
                  <a:lnTo>
                    <a:pt x="161" y="92"/>
                  </a:lnTo>
                  <a:lnTo>
                    <a:pt x="160" y="93"/>
                  </a:lnTo>
                  <a:lnTo>
                    <a:pt x="158" y="94"/>
                  </a:lnTo>
                  <a:lnTo>
                    <a:pt x="142" y="86"/>
                  </a:lnTo>
                  <a:lnTo>
                    <a:pt x="138" y="85"/>
                  </a:lnTo>
                  <a:lnTo>
                    <a:pt x="138" y="84"/>
                  </a:lnTo>
                  <a:lnTo>
                    <a:pt x="138" y="82"/>
                  </a:lnTo>
                  <a:lnTo>
                    <a:pt x="138" y="80"/>
                  </a:lnTo>
                  <a:lnTo>
                    <a:pt x="137" y="80"/>
                  </a:lnTo>
                  <a:lnTo>
                    <a:pt x="137" y="82"/>
                  </a:lnTo>
                  <a:lnTo>
                    <a:pt x="137" y="85"/>
                  </a:lnTo>
                  <a:lnTo>
                    <a:pt x="124" y="84"/>
                  </a:lnTo>
                  <a:lnTo>
                    <a:pt x="116" y="81"/>
                  </a:lnTo>
                  <a:lnTo>
                    <a:pt x="115" y="82"/>
                  </a:lnTo>
                  <a:lnTo>
                    <a:pt x="110" y="82"/>
                  </a:lnTo>
                  <a:lnTo>
                    <a:pt x="103" y="84"/>
                  </a:lnTo>
                  <a:lnTo>
                    <a:pt x="97" y="85"/>
                  </a:lnTo>
                  <a:lnTo>
                    <a:pt x="94" y="85"/>
                  </a:lnTo>
                  <a:lnTo>
                    <a:pt x="91" y="82"/>
                  </a:lnTo>
                  <a:lnTo>
                    <a:pt x="88" y="85"/>
                  </a:lnTo>
                  <a:lnTo>
                    <a:pt x="86" y="84"/>
                  </a:lnTo>
                  <a:lnTo>
                    <a:pt x="83" y="82"/>
                  </a:lnTo>
                  <a:lnTo>
                    <a:pt x="80" y="84"/>
                  </a:lnTo>
                  <a:lnTo>
                    <a:pt x="77" y="88"/>
                  </a:lnTo>
                  <a:lnTo>
                    <a:pt x="77" y="90"/>
                  </a:lnTo>
                  <a:lnTo>
                    <a:pt x="70" y="95"/>
                  </a:lnTo>
                  <a:lnTo>
                    <a:pt x="63" y="98"/>
                  </a:lnTo>
                  <a:lnTo>
                    <a:pt x="61" y="98"/>
                  </a:lnTo>
                  <a:lnTo>
                    <a:pt x="62" y="94"/>
                  </a:lnTo>
                  <a:lnTo>
                    <a:pt x="61" y="92"/>
                  </a:lnTo>
                  <a:lnTo>
                    <a:pt x="62" y="88"/>
                  </a:lnTo>
                  <a:lnTo>
                    <a:pt x="61" y="86"/>
                  </a:lnTo>
                  <a:lnTo>
                    <a:pt x="60" y="90"/>
                  </a:lnTo>
                  <a:lnTo>
                    <a:pt x="52" y="97"/>
                  </a:lnTo>
                  <a:lnTo>
                    <a:pt x="51" y="98"/>
                  </a:lnTo>
                  <a:lnTo>
                    <a:pt x="53" y="100"/>
                  </a:lnTo>
                  <a:lnTo>
                    <a:pt x="55" y="100"/>
                  </a:lnTo>
                  <a:lnTo>
                    <a:pt x="52" y="103"/>
                  </a:lnTo>
                  <a:lnTo>
                    <a:pt x="49" y="107"/>
                  </a:lnTo>
                  <a:lnTo>
                    <a:pt x="43" y="110"/>
                  </a:lnTo>
                  <a:lnTo>
                    <a:pt x="36" y="115"/>
                  </a:lnTo>
                  <a:lnTo>
                    <a:pt x="27" y="117"/>
                  </a:lnTo>
                  <a:lnTo>
                    <a:pt x="26" y="120"/>
                  </a:lnTo>
                  <a:lnTo>
                    <a:pt x="20" y="122"/>
                  </a:lnTo>
                  <a:lnTo>
                    <a:pt x="15" y="122"/>
                  </a:lnTo>
                  <a:lnTo>
                    <a:pt x="11" y="121"/>
                  </a:lnTo>
                  <a:lnTo>
                    <a:pt x="11" y="120"/>
                  </a:lnTo>
                  <a:lnTo>
                    <a:pt x="13" y="118"/>
                  </a:lnTo>
                  <a:lnTo>
                    <a:pt x="22" y="115"/>
                  </a:lnTo>
                  <a:lnTo>
                    <a:pt x="29" y="111"/>
                  </a:lnTo>
                  <a:lnTo>
                    <a:pt x="30" y="108"/>
                  </a:lnTo>
                  <a:lnTo>
                    <a:pt x="31" y="102"/>
                  </a:lnTo>
                  <a:lnTo>
                    <a:pt x="33" y="100"/>
                  </a:lnTo>
                  <a:lnTo>
                    <a:pt x="30" y="100"/>
                  </a:lnTo>
                  <a:lnTo>
                    <a:pt x="28" y="100"/>
                  </a:lnTo>
                  <a:lnTo>
                    <a:pt x="27" y="100"/>
                  </a:lnTo>
                  <a:lnTo>
                    <a:pt x="25" y="101"/>
                  </a:lnTo>
                  <a:lnTo>
                    <a:pt x="24" y="101"/>
                  </a:lnTo>
                  <a:lnTo>
                    <a:pt x="19" y="98"/>
                  </a:lnTo>
                  <a:lnTo>
                    <a:pt x="18" y="97"/>
                  </a:lnTo>
                  <a:lnTo>
                    <a:pt x="13" y="98"/>
                  </a:lnTo>
                  <a:lnTo>
                    <a:pt x="10" y="98"/>
                  </a:lnTo>
                  <a:lnTo>
                    <a:pt x="10" y="96"/>
                  </a:lnTo>
                  <a:lnTo>
                    <a:pt x="11" y="90"/>
                  </a:lnTo>
                  <a:lnTo>
                    <a:pt x="12" y="89"/>
                  </a:lnTo>
                  <a:lnTo>
                    <a:pt x="12" y="86"/>
                  </a:lnTo>
                  <a:lnTo>
                    <a:pt x="11" y="86"/>
                  </a:lnTo>
                  <a:lnTo>
                    <a:pt x="5" y="86"/>
                  </a:lnTo>
                  <a:lnTo>
                    <a:pt x="3" y="85"/>
                  </a:lnTo>
                  <a:lnTo>
                    <a:pt x="3" y="81"/>
                  </a:lnTo>
                  <a:lnTo>
                    <a:pt x="1" y="79"/>
                  </a:lnTo>
                  <a:lnTo>
                    <a:pt x="1" y="78"/>
                  </a:lnTo>
                  <a:lnTo>
                    <a:pt x="4" y="78"/>
                  </a:lnTo>
                  <a:lnTo>
                    <a:pt x="4" y="77"/>
                  </a:lnTo>
                  <a:lnTo>
                    <a:pt x="2" y="73"/>
                  </a:lnTo>
                  <a:lnTo>
                    <a:pt x="0" y="71"/>
                  </a:lnTo>
                  <a:lnTo>
                    <a:pt x="1" y="68"/>
                  </a:lnTo>
                  <a:lnTo>
                    <a:pt x="6" y="65"/>
                  </a:lnTo>
                  <a:lnTo>
                    <a:pt x="7" y="64"/>
                  </a:lnTo>
                  <a:lnTo>
                    <a:pt x="9" y="61"/>
                  </a:lnTo>
                  <a:lnTo>
                    <a:pt x="12" y="59"/>
                  </a:lnTo>
                  <a:lnTo>
                    <a:pt x="13" y="59"/>
                  </a:lnTo>
                  <a:lnTo>
                    <a:pt x="15" y="62"/>
                  </a:lnTo>
                  <a:lnTo>
                    <a:pt x="17" y="62"/>
                  </a:lnTo>
                  <a:lnTo>
                    <a:pt x="20" y="59"/>
                  </a:lnTo>
                  <a:lnTo>
                    <a:pt x="21" y="59"/>
                  </a:lnTo>
                  <a:lnTo>
                    <a:pt x="25" y="59"/>
                  </a:lnTo>
                  <a:lnTo>
                    <a:pt x="26" y="58"/>
                  </a:lnTo>
                  <a:lnTo>
                    <a:pt x="25" y="55"/>
                  </a:lnTo>
                  <a:lnTo>
                    <a:pt x="25" y="52"/>
                  </a:lnTo>
                  <a:lnTo>
                    <a:pt x="29" y="49"/>
                  </a:lnTo>
                  <a:lnTo>
                    <a:pt x="27" y="49"/>
                  </a:lnTo>
                  <a:lnTo>
                    <a:pt x="21" y="52"/>
                  </a:lnTo>
                  <a:lnTo>
                    <a:pt x="19" y="52"/>
                  </a:lnTo>
                  <a:lnTo>
                    <a:pt x="17" y="49"/>
                  </a:lnTo>
                  <a:lnTo>
                    <a:pt x="15" y="49"/>
                  </a:lnTo>
                  <a:lnTo>
                    <a:pt x="12" y="49"/>
                  </a:lnTo>
                  <a:lnTo>
                    <a:pt x="10" y="48"/>
                  </a:lnTo>
                  <a:lnTo>
                    <a:pt x="8" y="47"/>
                  </a:lnTo>
                  <a:lnTo>
                    <a:pt x="8" y="45"/>
                  </a:lnTo>
                  <a:lnTo>
                    <a:pt x="10" y="41"/>
                  </a:lnTo>
                  <a:lnTo>
                    <a:pt x="10" y="40"/>
                  </a:lnTo>
                  <a:lnTo>
                    <a:pt x="8" y="38"/>
                  </a:lnTo>
                  <a:lnTo>
                    <a:pt x="8" y="37"/>
                  </a:lnTo>
                  <a:lnTo>
                    <a:pt x="11" y="34"/>
                  </a:lnTo>
                  <a:lnTo>
                    <a:pt x="13" y="34"/>
                  </a:lnTo>
                  <a:lnTo>
                    <a:pt x="16" y="35"/>
                  </a:lnTo>
                  <a:lnTo>
                    <a:pt x="17" y="34"/>
                  </a:lnTo>
                  <a:lnTo>
                    <a:pt x="19" y="34"/>
                  </a:lnTo>
                  <a:lnTo>
                    <a:pt x="21" y="34"/>
                  </a:lnTo>
                  <a:lnTo>
                    <a:pt x="22" y="36"/>
                  </a:lnTo>
                  <a:lnTo>
                    <a:pt x="22" y="37"/>
                  </a:lnTo>
                  <a:lnTo>
                    <a:pt x="26" y="41"/>
                  </a:lnTo>
                  <a:lnTo>
                    <a:pt x="28" y="41"/>
                  </a:lnTo>
                  <a:lnTo>
                    <a:pt x="30" y="39"/>
                  </a:lnTo>
                  <a:lnTo>
                    <a:pt x="32" y="38"/>
                  </a:lnTo>
                  <a:lnTo>
                    <a:pt x="29" y="37"/>
                  </a:lnTo>
                  <a:lnTo>
                    <a:pt x="30" y="32"/>
                  </a:lnTo>
                  <a:lnTo>
                    <a:pt x="24" y="31"/>
                  </a:lnTo>
                  <a:lnTo>
                    <a:pt x="24" y="27"/>
                  </a:lnTo>
                  <a:lnTo>
                    <a:pt x="21" y="22"/>
                  </a:lnTo>
                  <a:lnTo>
                    <a:pt x="19" y="19"/>
                  </a:lnTo>
                  <a:lnTo>
                    <a:pt x="21" y="16"/>
                  </a:lnTo>
                  <a:lnTo>
                    <a:pt x="25" y="16"/>
                  </a:lnTo>
                  <a:lnTo>
                    <a:pt x="29" y="15"/>
                  </a:lnTo>
                  <a:lnTo>
                    <a:pt x="32" y="9"/>
                  </a:lnTo>
                  <a:lnTo>
                    <a:pt x="35" y="6"/>
                  </a:lnTo>
                  <a:lnTo>
                    <a:pt x="39" y="4"/>
                  </a:lnTo>
                  <a:lnTo>
                    <a:pt x="42" y="2"/>
                  </a:lnTo>
                  <a:lnTo>
                    <a:pt x="44" y="3"/>
                  </a:lnTo>
                  <a:lnTo>
                    <a:pt x="49" y="0"/>
                  </a:lnTo>
                  <a:lnTo>
                    <a:pt x="50" y="3"/>
                  </a:lnTo>
                  <a:lnTo>
                    <a:pt x="57" y="3"/>
                  </a:lnTo>
                  <a:lnTo>
                    <a:pt x="59" y="6"/>
                  </a:lnTo>
                  <a:lnTo>
                    <a:pt x="60" y="7"/>
                  </a:lnTo>
                  <a:lnTo>
                    <a:pt x="64" y="7"/>
                  </a:lnTo>
                  <a:lnTo>
                    <a:pt x="69" y="9"/>
                  </a:lnTo>
                  <a:lnTo>
                    <a:pt x="72" y="9"/>
                  </a:lnTo>
                  <a:lnTo>
                    <a:pt x="73" y="8"/>
                  </a:lnTo>
                  <a:lnTo>
                    <a:pt x="75" y="6"/>
                  </a:lnTo>
                  <a:lnTo>
                    <a:pt x="77" y="6"/>
                  </a:lnTo>
                  <a:lnTo>
                    <a:pt x="82" y="7"/>
                  </a:lnTo>
                  <a:lnTo>
                    <a:pt x="83" y="7"/>
                  </a:lnTo>
                  <a:close/>
                </a:path>
              </a:pathLst>
            </a:custGeom>
            <a:solidFill>
              <a:srgbClr val="BDC9E1"/>
            </a:solidFill>
            <a:ln w="15875">
              <a:solidFill>
                <a:srgbClr val="003F48"/>
              </a:solidFill>
              <a:prstDash val="solid"/>
              <a:round/>
              <a:headEnd/>
              <a:tailEnd/>
            </a:ln>
          </p:spPr>
          <p:txBody>
            <a:bodyPr/>
            <a:lstStyle/>
            <a:p>
              <a:endParaRPr lang="en-US"/>
            </a:p>
          </p:txBody>
        </p:sp>
        <p:sp>
          <p:nvSpPr>
            <p:cNvPr id="245837" name="Freeform 74">
              <a:extLst>
                <a:ext uri="{FF2B5EF4-FFF2-40B4-BE49-F238E27FC236}">
                  <a16:creationId xmlns:a16="http://schemas.microsoft.com/office/drawing/2014/main" id="{3F2BE47A-C99D-4D8D-96EA-A6BF0760581F}"/>
                </a:ext>
              </a:extLst>
            </p:cNvPr>
            <p:cNvSpPr>
              <a:spLocks noChangeAspect="1"/>
            </p:cNvSpPr>
            <p:nvPr/>
          </p:nvSpPr>
          <p:spPr bwMode="auto">
            <a:xfrm>
              <a:off x="1708" y="3613"/>
              <a:ext cx="71" cy="75"/>
            </a:xfrm>
            <a:custGeom>
              <a:avLst/>
              <a:gdLst>
                <a:gd name="T0" fmla="*/ 2147483646 w 13"/>
                <a:gd name="T1" fmla="*/ 0 h 14"/>
                <a:gd name="T2" fmla="*/ 2147483646 w 13"/>
                <a:gd name="T3" fmla="*/ 2147483646 h 14"/>
                <a:gd name="T4" fmla="*/ 2147483646 w 13"/>
                <a:gd name="T5" fmla="*/ 2147483646 h 14"/>
                <a:gd name="T6" fmla="*/ 2147483646 w 13"/>
                <a:gd name="T7" fmla="*/ 2147483646 h 14"/>
                <a:gd name="T8" fmla="*/ 0 w 13"/>
                <a:gd name="T9" fmla="*/ 2147483646 h 14"/>
                <a:gd name="T10" fmla="*/ 0 w 13"/>
                <a:gd name="T11" fmla="*/ 2147483646 h 14"/>
                <a:gd name="T12" fmla="*/ 0 w 13"/>
                <a:gd name="T13" fmla="*/ 2147483646 h 14"/>
                <a:gd name="T14" fmla="*/ 2147483646 w 13"/>
                <a:gd name="T15" fmla="*/ 2147483646 h 14"/>
                <a:gd name="T16" fmla="*/ 2147483646 w 13"/>
                <a:gd name="T17" fmla="*/ 2147483646 h 14"/>
                <a:gd name="T18" fmla="*/ 2147483646 w 13"/>
                <a:gd name="T19" fmla="*/ 2147483646 h 14"/>
                <a:gd name="T20" fmla="*/ 2147483646 w 13"/>
                <a:gd name="T21" fmla="*/ 2147483646 h 14"/>
                <a:gd name="T22" fmla="*/ 2147483646 w 13"/>
                <a:gd name="T23" fmla="*/ 2147483646 h 14"/>
                <a:gd name="T24" fmla="*/ 2147483646 w 13"/>
                <a:gd name="T25" fmla="*/ 2147483646 h 14"/>
                <a:gd name="T26" fmla="*/ 2147483646 w 13"/>
                <a:gd name="T27" fmla="*/ 2147483646 h 14"/>
                <a:gd name="T28" fmla="*/ 2147483646 w 13"/>
                <a:gd name="T29" fmla="*/ 0 h 14"/>
                <a:gd name="T30" fmla="*/ 2147483646 w 13"/>
                <a:gd name="T31" fmla="*/ 0 h 14"/>
                <a:gd name="T32" fmla="*/ 2147483646 w 13"/>
                <a:gd name="T33" fmla="*/ 0 h 14"/>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3"/>
                <a:gd name="T52" fmla="*/ 0 h 14"/>
                <a:gd name="T53" fmla="*/ 13 w 13"/>
                <a:gd name="T54" fmla="*/ 14 h 14"/>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3" h="14">
                  <a:moveTo>
                    <a:pt x="10" y="0"/>
                  </a:moveTo>
                  <a:lnTo>
                    <a:pt x="7" y="2"/>
                  </a:lnTo>
                  <a:lnTo>
                    <a:pt x="6" y="6"/>
                  </a:lnTo>
                  <a:lnTo>
                    <a:pt x="3" y="8"/>
                  </a:lnTo>
                  <a:lnTo>
                    <a:pt x="0" y="8"/>
                  </a:lnTo>
                  <a:lnTo>
                    <a:pt x="0" y="10"/>
                  </a:lnTo>
                  <a:lnTo>
                    <a:pt x="0" y="12"/>
                  </a:lnTo>
                  <a:lnTo>
                    <a:pt x="1" y="14"/>
                  </a:lnTo>
                  <a:lnTo>
                    <a:pt x="4" y="13"/>
                  </a:lnTo>
                  <a:lnTo>
                    <a:pt x="5" y="12"/>
                  </a:lnTo>
                  <a:lnTo>
                    <a:pt x="11" y="10"/>
                  </a:lnTo>
                  <a:lnTo>
                    <a:pt x="13" y="7"/>
                  </a:lnTo>
                  <a:lnTo>
                    <a:pt x="12" y="5"/>
                  </a:lnTo>
                  <a:lnTo>
                    <a:pt x="13" y="2"/>
                  </a:lnTo>
                  <a:lnTo>
                    <a:pt x="13" y="0"/>
                  </a:lnTo>
                  <a:lnTo>
                    <a:pt x="12" y="0"/>
                  </a:lnTo>
                  <a:lnTo>
                    <a:pt x="10" y="0"/>
                  </a:lnTo>
                  <a:close/>
                </a:path>
              </a:pathLst>
            </a:custGeom>
            <a:solidFill>
              <a:srgbClr val="BDC9E1"/>
            </a:solidFill>
            <a:ln w="15875">
              <a:solidFill>
                <a:srgbClr val="003F48"/>
              </a:solidFill>
              <a:prstDash val="solid"/>
              <a:round/>
              <a:headEnd/>
              <a:tailEnd/>
            </a:ln>
          </p:spPr>
          <p:txBody>
            <a:bodyPr/>
            <a:lstStyle/>
            <a:p>
              <a:endParaRPr lang="en-US"/>
            </a:p>
          </p:txBody>
        </p:sp>
        <p:sp>
          <p:nvSpPr>
            <p:cNvPr id="245838" name="Freeform 75">
              <a:extLst>
                <a:ext uri="{FF2B5EF4-FFF2-40B4-BE49-F238E27FC236}">
                  <a16:creationId xmlns:a16="http://schemas.microsoft.com/office/drawing/2014/main" id="{6A402C8A-CC42-449E-A495-D4207680145D}"/>
                </a:ext>
              </a:extLst>
            </p:cNvPr>
            <p:cNvSpPr>
              <a:spLocks noChangeAspect="1"/>
            </p:cNvSpPr>
            <p:nvPr/>
          </p:nvSpPr>
          <p:spPr bwMode="auto">
            <a:xfrm>
              <a:off x="1397" y="3311"/>
              <a:ext cx="38" cy="44"/>
            </a:xfrm>
            <a:custGeom>
              <a:avLst/>
              <a:gdLst>
                <a:gd name="T0" fmla="*/ 0 w 7"/>
                <a:gd name="T1" fmla="*/ 0 h 8"/>
                <a:gd name="T2" fmla="*/ 2147483646 w 7"/>
                <a:gd name="T3" fmla="*/ 2147483646 h 8"/>
                <a:gd name="T4" fmla="*/ 2147483646 w 7"/>
                <a:gd name="T5" fmla="*/ 2147483646 h 8"/>
                <a:gd name="T6" fmla="*/ 2147483646 w 7"/>
                <a:gd name="T7" fmla="*/ 2147483646 h 8"/>
                <a:gd name="T8" fmla="*/ 2147483646 w 7"/>
                <a:gd name="T9" fmla="*/ 2147483646 h 8"/>
                <a:gd name="T10" fmla="*/ 2147483646 w 7"/>
                <a:gd name="T11" fmla="*/ 2147483646 h 8"/>
                <a:gd name="T12" fmla="*/ 2147483646 w 7"/>
                <a:gd name="T13" fmla="*/ 2147483646 h 8"/>
                <a:gd name="T14" fmla="*/ 2147483646 w 7"/>
                <a:gd name="T15" fmla="*/ 2147483646 h 8"/>
                <a:gd name="T16" fmla="*/ 2147483646 w 7"/>
                <a:gd name="T17" fmla="*/ 0 h 8"/>
                <a:gd name="T18" fmla="*/ 2147483646 w 7"/>
                <a:gd name="T19" fmla="*/ 0 h 8"/>
                <a:gd name="T20" fmla="*/ 0 w 7"/>
                <a:gd name="T21" fmla="*/ 0 h 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7"/>
                <a:gd name="T34" fmla="*/ 0 h 8"/>
                <a:gd name="T35" fmla="*/ 7 w 7"/>
                <a:gd name="T36" fmla="*/ 8 h 8"/>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7" h="8">
                  <a:moveTo>
                    <a:pt x="0" y="0"/>
                  </a:moveTo>
                  <a:lnTo>
                    <a:pt x="1" y="2"/>
                  </a:lnTo>
                  <a:lnTo>
                    <a:pt x="1" y="5"/>
                  </a:lnTo>
                  <a:lnTo>
                    <a:pt x="2" y="6"/>
                  </a:lnTo>
                  <a:lnTo>
                    <a:pt x="4" y="6"/>
                  </a:lnTo>
                  <a:lnTo>
                    <a:pt x="5" y="8"/>
                  </a:lnTo>
                  <a:lnTo>
                    <a:pt x="7" y="6"/>
                  </a:lnTo>
                  <a:lnTo>
                    <a:pt x="5" y="3"/>
                  </a:lnTo>
                  <a:lnTo>
                    <a:pt x="2" y="0"/>
                  </a:lnTo>
                  <a:lnTo>
                    <a:pt x="1" y="0"/>
                  </a:lnTo>
                  <a:lnTo>
                    <a:pt x="0" y="0"/>
                  </a:lnTo>
                  <a:close/>
                </a:path>
              </a:pathLst>
            </a:custGeom>
            <a:solidFill>
              <a:srgbClr val="BDC9E1"/>
            </a:solidFill>
            <a:ln w="15875">
              <a:solidFill>
                <a:srgbClr val="003F48"/>
              </a:solidFill>
              <a:prstDash val="solid"/>
              <a:round/>
              <a:headEnd/>
              <a:tailEnd/>
            </a:ln>
          </p:spPr>
          <p:txBody>
            <a:bodyPr/>
            <a:lstStyle/>
            <a:p>
              <a:endParaRPr lang="en-US"/>
            </a:p>
          </p:txBody>
        </p:sp>
        <p:sp>
          <p:nvSpPr>
            <p:cNvPr id="245839" name="Freeform 76">
              <a:extLst>
                <a:ext uri="{FF2B5EF4-FFF2-40B4-BE49-F238E27FC236}">
                  <a16:creationId xmlns:a16="http://schemas.microsoft.com/office/drawing/2014/main" id="{2B29C7DF-FDE6-409E-BB84-5CCEEFA62060}"/>
                </a:ext>
              </a:extLst>
            </p:cNvPr>
            <p:cNvSpPr>
              <a:spLocks noChangeAspect="1"/>
            </p:cNvSpPr>
            <p:nvPr/>
          </p:nvSpPr>
          <p:spPr bwMode="auto">
            <a:xfrm>
              <a:off x="1349" y="3694"/>
              <a:ext cx="156" cy="39"/>
            </a:xfrm>
            <a:custGeom>
              <a:avLst/>
              <a:gdLst>
                <a:gd name="T0" fmla="*/ 2147483646 w 29"/>
                <a:gd name="T1" fmla="*/ 2147483646 h 7"/>
                <a:gd name="T2" fmla="*/ 2147483646 w 29"/>
                <a:gd name="T3" fmla="*/ 0 h 7"/>
                <a:gd name="T4" fmla="*/ 2147483646 w 29"/>
                <a:gd name="T5" fmla="*/ 0 h 7"/>
                <a:gd name="T6" fmla="*/ 2147483646 w 29"/>
                <a:gd name="T7" fmla="*/ 0 h 7"/>
                <a:gd name="T8" fmla="*/ 2147483646 w 29"/>
                <a:gd name="T9" fmla="*/ 2147483646 h 7"/>
                <a:gd name="T10" fmla="*/ 2147483646 w 29"/>
                <a:gd name="T11" fmla="*/ 2147483646 h 7"/>
                <a:gd name="T12" fmla="*/ 2147483646 w 29"/>
                <a:gd name="T13" fmla="*/ 2147483646 h 7"/>
                <a:gd name="T14" fmla="*/ 2147483646 w 29"/>
                <a:gd name="T15" fmla="*/ 2147483646 h 7"/>
                <a:gd name="T16" fmla="*/ 0 w 29"/>
                <a:gd name="T17" fmla="*/ 2147483646 h 7"/>
                <a:gd name="T18" fmla="*/ 0 w 29"/>
                <a:gd name="T19" fmla="*/ 2147483646 h 7"/>
                <a:gd name="T20" fmla="*/ 2147483646 w 29"/>
                <a:gd name="T21" fmla="*/ 2147483646 h 7"/>
                <a:gd name="T22" fmla="*/ 2147483646 w 29"/>
                <a:gd name="T23" fmla="*/ 2147483646 h 7"/>
                <a:gd name="T24" fmla="*/ 2147483646 w 29"/>
                <a:gd name="T25" fmla="*/ 2147483646 h 7"/>
                <a:gd name="T26" fmla="*/ 2147483646 w 29"/>
                <a:gd name="T27" fmla="*/ 2147483646 h 7"/>
                <a:gd name="T28" fmla="*/ 2147483646 w 29"/>
                <a:gd name="T29" fmla="*/ 2147483646 h 7"/>
                <a:gd name="T30" fmla="*/ 2147483646 w 29"/>
                <a:gd name="T31" fmla="*/ 2147483646 h 7"/>
                <a:gd name="T32" fmla="*/ 2147483646 w 29"/>
                <a:gd name="T33" fmla="*/ 2147483646 h 7"/>
                <a:gd name="T34" fmla="*/ 2147483646 w 29"/>
                <a:gd name="T35" fmla="*/ 2147483646 h 7"/>
                <a:gd name="T36" fmla="*/ 2147483646 w 29"/>
                <a:gd name="T37" fmla="*/ 2147483646 h 7"/>
                <a:gd name="T38" fmla="*/ 2147483646 w 29"/>
                <a:gd name="T39" fmla="*/ 2147483646 h 7"/>
                <a:gd name="T40" fmla="*/ 2147483646 w 29"/>
                <a:gd name="T41" fmla="*/ 2147483646 h 7"/>
                <a:gd name="T42" fmla="*/ 2147483646 w 29"/>
                <a:gd name="T43" fmla="*/ 2147483646 h 7"/>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9"/>
                <a:gd name="T67" fmla="*/ 0 h 7"/>
                <a:gd name="T68" fmla="*/ 29 w 29"/>
                <a:gd name="T69" fmla="*/ 7 h 7"/>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9" h="7">
                  <a:moveTo>
                    <a:pt x="29" y="2"/>
                  </a:moveTo>
                  <a:lnTo>
                    <a:pt x="26" y="0"/>
                  </a:lnTo>
                  <a:lnTo>
                    <a:pt x="23" y="0"/>
                  </a:lnTo>
                  <a:lnTo>
                    <a:pt x="21" y="0"/>
                  </a:lnTo>
                  <a:lnTo>
                    <a:pt x="19" y="1"/>
                  </a:lnTo>
                  <a:lnTo>
                    <a:pt x="15" y="3"/>
                  </a:lnTo>
                  <a:lnTo>
                    <a:pt x="10" y="4"/>
                  </a:lnTo>
                  <a:lnTo>
                    <a:pt x="1" y="3"/>
                  </a:lnTo>
                  <a:lnTo>
                    <a:pt x="0" y="4"/>
                  </a:lnTo>
                  <a:lnTo>
                    <a:pt x="0" y="5"/>
                  </a:lnTo>
                  <a:lnTo>
                    <a:pt x="1" y="6"/>
                  </a:lnTo>
                  <a:lnTo>
                    <a:pt x="4" y="6"/>
                  </a:lnTo>
                  <a:lnTo>
                    <a:pt x="8" y="7"/>
                  </a:lnTo>
                  <a:lnTo>
                    <a:pt x="10" y="7"/>
                  </a:lnTo>
                  <a:lnTo>
                    <a:pt x="12" y="6"/>
                  </a:lnTo>
                  <a:lnTo>
                    <a:pt x="13" y="6"/>
                  </a:lnTo>
                  <a:lnTo>
                    <a:pt x="20" y="6"/>
                  </a:lnTo>
                  <a:lnTo>
                    <a:pt x="23" y="5"/>
                  </a:lnTo>
                  <a:lnTo>
                    <a:pt x="24" y="5"/>
                  </a:lnTo>
                  <a:lnTo>
                    <a:pt x="28" y="5"/>
                  </a:lnTo>
                  <a:lnTo>
                    <a:pt x="29" y="4"/>
                  </a:lnTo>
                  <a:lnTo>
                    <a:pt x="29" y="2"/>
                  </a:lnTo>
                  <a:close/>
                </a:path>
              </a:pathLst>
            </a:custGeom>
            <a:solidFill>
              <a:srgbClr val="BDC9E1"/>
            </a:solidFill>
            <a:ln w="15875">
              <a:solidFill>
                <a:srgbClr val="003F48"/>
              </a:solidFill>
              <a:prstDash val="solid"/>
              <a:round/>
              <a:headEnd/>
              <a:tailEnd/>
            </a:ln>
          </p:spPr>
          <p:txBody>
            <a:bodyPr/>
            <a:lstStyle/>
            <a:p>
              <a:endParaRPr lang="en-US"/>
            </a:p>
          </p:txBody>
        </p:sp>
        <p:sp>
          <p:nvSpPr>
            <p:cNvPr id="245840" name="Freeform 77">
              <a:extLst>
                <a:ext uri="{FF2B5EF4-FFF2-40B4-BE49-F238E27FC236}">
                  <a16:creationId xmlns:a16="http://schemas.microsoft.com/office/drawing/2014/main" id="{FBB348DB-9AE3-4CA6-8A1A-B9D052B87648}"/>
                </a:ext>
              </a:extLst>
            </p:cNvPr>
            <p:cNvSpPr>
              <a:spLocks noChangeAspect="1"/>
            </p:cNvSpPr>
            <p:nvPr/>
          </p:nvSpPr>
          <p:spPr bwMode="auto">
            <a:xfrm>
              <a:off x="1385" y="3470"/>
              <a:ext cx="50" cy="27"/>
            </a:xfrm>
            <a:custGeom>
              <a:avLst/>
              <a:gdLst>
                <a:gd name="T0" fmla="*/ 2147483646 w 9"/>
                <a:gd name="T1" fmla="*/ 0 h 5"/>
                <a:gd name="T2" fmla="*/ 0 w 9"/>
                <a:gd name="T3" fmla="*/ 2147483646 h 5"/>
                <a:gd name="T4" fmla="*/ 2147483646 w 9"/>
                <a:gd name="T5" fmla="*/ 2147483646 h 5"/>
                <a:gd name="T6" fmla="*/ 2147483646 w 9"/>
                <a:gd name="T7" fmla="*/ 2147483646 h 5"/>
                <a:gd name="T8" fmla="*/ 2147483646 w 9"/>
                <a:gd name="T9" fmla="*/ 2147483646 h 5"/>
                <a:gd name="T10" fmla="*/ 2147483646 w 9"/>
                <a:gd name="T11" fmla="*/ 2147483646 h 5"/>
                <a:gd name="T12" fmla="*/ 2147483646 w 9"/>
                <a:gd name="T13" fmla="*/ 2147483646 h 5"/>
                <a:gd name="T14" fmla="*/ 2147483646 w 9"/>
                <a:gd name="T15" fmla="*/ 2147483646 h 5"/>
                <a:gd name="T16" fmla="*/ 2147483646 w 9"/>
                <a:gd name="T17" fmla="*/ 0 h 5"/>
                <a:gd name="T18" fmla="*/ 2147483646 w 9"/>
                <a:gd name="T19" fmla="*/ 0 h 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9"/>
                <a:gd name="T31" fmla="*/ 0 h 5"/>
                <a:gd name="T32" fmla="*/ 9 w 9"/>
                <a:gd name="T33" fmla="*/ 5 h 5"/>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9" h="5">
                  <a:moveTo>
                    <a:pt x="1" y="0"/>
                  </a:moveTo>
                  <a:lnTo>
                    <a:pt x="0" y="2"/>
                  </a:lnTo>
                  <a:lnTo>
                    <a:pt x="3" y="5"/>
                  </a:lnTo>
                  <a:lnTo>
                    <a:pt x="5" y="5"/>
                  </a:lnTo>
                  <a:lnTo>
                    <a:pt x="7" y="5"/>
                  </a:lnTo>
                  <a:lnTo>
                    <a:pt x="9" y="3"/>
                  </a:lnTo>
                  <a:lnTo>
                    <a:pt x="7" y="1"/>
                  </a:lnTo>
                  <a:lnTo>
                    <a:pt x="4" y="1"/>
                  </a:lnTo>
                  <a:lnTo>
                    <a:pt x="3" y="0"/>
                  </a:lnTo>
                  <a:lnTo>
                    <a:pt x="1" y="0"/>
                  </a:lnTo>
                  <a:close/>
                </a:path>
              </a:pathLst>
            </a:custGeom>
            <a:solidFill>
              <a:srgbClr val="BDC9E1"/>
            </a:solidFill>
            <a:ln w="15875">
              <a:solidFill>
                <a:srgbClr val="003F48"/>
              </a:solidFill>
              <a:prstDash val="solid"/>
              <a:round/>
              <a:headEnd/>
              <a:tailEnd/>
            </a:ln>
          </p:spPr>
          <p:txBody>
            <a:bodyPr/>
            <a:lstStyle/>
            <a:p>
              <a:endParaRPr lang="en-US"/>
            </a:p>
          </p:txBody>
        </p:sp>
        <p:sp>
          <p:nvSpPr>
            <p:cNvPr id="245841" name="Freeform 78">
              <a:extLst>
                <a:ext uri="{FF2B5EF4-FFF2-40B4-BE49-F238E27FC236}">
                  <a16:creationId xmlns:a16="http://schemas.microsoft.com/office/drawing/2014/main" id="{76D78A73-4455-4EA3-8C33-CC93AF709EF4}"/>
                </a:ext>
              </a:extLst>
            </p:cNvPr>
            <p:cNvSpPr>
              <a:spLocks noChangeAspect="1"/>
            </p:cNvSpPr>
            <p:nvPr/>
          </p:nvSpPr>
          <p:spPr bwMode="auto">
            <a:xfrm>
              <a:off x="1216" y="3722"/>
              <a:ext cx="68" cy="22"/>
            </a:xfrm>
            <a:custGeom>
              <a:avLst/>
              <a:gdLst>
                <a:gd name="T0" fmla="*/ 0 w 13"/>
                <a:gd name="T1" fmla="*/ 2147483646 h 4"/>
                <a:gd name="T2" fmla="*/ 2147483646 w 13"/>
                <a:gd name="T3" fmla="*/ 2147483646 h 4"/>
                <a:gd name="T4" fmla="*/ 2147483646 w 13"/>
                <a:gd name="T5" fmla="*/ 2147483646 h 4"/>
                <a:gd name="T6" fmla="*/ 2147483646 w 13"/>
                <a:gd name="T7" fmla="*/ 2147483646 h 4"/>
                <a:gd name="T8" fmla="*/ 2147483646 w 13"/>
                <a:gd name="T9" fmla="*/ 2147483646 h 4"/>
                <a:gd name="T10" fmla="*/ 2147483646 w 13"/>
                <a:gd name="T11" fmla="*/ 2147483646 h 4"/>
                <a:gd name="T12" fmla="*/ 2147483646 w 13"/>
                <a:gd name="T13" fmla="*/ 2147483646 h 4"/>
                <a:gd name="T14" fmla="*/ 2147483646 w 13"/>
                <a:gd name="T15" fmla="*/ 0 h 4"/>
                <a:gd name="T16" fmla="*/ 2147483646 w 13"/>
                <a:gd name="T17" fmla="*/ 0 h 4"/>
                <a:gd name="T18" fmla="*/ 2147483646 w 13"/>
                <a:gd name="T19" fmla="*/ 2147483646 h 4"/>
                <a:gd name="T20" fmla="*/ 2147483646 w 13"/>
                <a:gd name="T21" fmla="*/ 2147483646 h 4"/>
                <a:gd name="T22" fmla="*/ 2147483646 w 13"/>
                <a:gd name="T23" fmla="*/ 2147483646 h 4"/>
                <a:gd name="T24" fmla="*/ 0 w 13"/>
                <a:gd name="T25" fmla="*/ 2147483646 h 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3"/>
                <a:gd name="T40" fmla="*/ 0 h 4"/>
                <a:gd name="T41" fmla="*/ 13 w 13"/>
                <a:gd name="T42" fmla="*/ 4 h 4"/>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3" h="4">
                  <a:moveTo>
                    <a:pt x="0" y="2"/>
                  </a:moveTo>
                  <a:lnTo>
                    <a:pt x="1" y="3"/>
                  </a:lnTo>
                  <a:lnTo>
                    <a:pt x="2" y="4"/>
                  </a:lnTo>
                  <a:lnTo>
                    <a:pt x="7" y="4"/>
                  </a:lnTo>
                  <a:lnTo>
                    <a:pt x="10" y="4"/>
                  </a:lnTo>
                  <a:lnTo>
                    <a:pt x="13" y="3"/>
                  </a:lnTo>
                  <a:lnTo>
                    <a:pt x="13" y="2"/>
                  </a:lnTo>
                  <a:lnTo>
                    <a:pt x="10" y="0"/>
                  </a:lnTo>
                  <a:lnTo>
                    <a:pt x="9" y="0"/>
                  </a:lnTo>
                  <a:lnTo>
                    <a:pt x="7" y="2"/>
                  </a:lnTo>
                  <a:lnTo>
                    <a:pt x="6" y="2"/>
                  </a:lnTo>
                  <a:lnTo>
                    <a:pt x="2" y="1"/>
                  </a:lnTo>
                  <a:lnTo>
                    <a:pt x="0" y="2"/>
                  </a:lnTo>
                  <a:close/>
                </a:path>
              </a:pathLst>
            </a:custGeom>
            <a:solidFill>
              <a:srgbClr val="BDC9E1"/>
            </a:solidFill>
            <a:ln w="15875">
              <a:solidFill>
                <a:srgbClr val="003F48"/>
              </a:solidFill>
              <a:prstDash val="solid"/>
              <a:round/>
              <a:headEnd/>
              <a:tailEnd/>
            </a:ln>
          </p:spPr>
          <p:txBody>
            <a:bodyPr/>
            <a:lstStyle/>
            <a:p>
              <a:endParaRPr lang="en-US"/>
            </a:p>
          </p:txBody>
        </p:sp>
        <p:sp>
          <p:nvSpPr>
            <p:cNvPr id="245842" name="Freeform 79">
              <a:extLst>
                <a:ext uri="{FF2B5EF4-FFF2-40B4-BE49-F238E27FC236}">
                  <a16:creationId xmlns:a16="http://schemas.microsoft.com/office/drawing/2014/main" id="{3EFFDF7A-FEF3-463A-AD97-C072BBC575CA}"/>
                </a:ext>
              </a:extLst>
            </p:cNvPr>
            <p:cNvSpPr>
              <a:spLocks noChangeAspect="1"/>
            </p:cNvSpPr>
            <p:nvPr/>
          </p:nvSpPr>
          <p:spPr bwMode="auto">
            <a:xfrm>
              <a:off x="925" y="3672"/>
              <a:ext cx="80" cy="22"/>
            </a:xfrm>
            <a:custGeom>
              <a:avLst/>
              <a:gdLst>
                <a:gd name="T0" fmla="*/ 0 w 15"/>
                <a:gd name="T1" fmla="*/ 2147483646 h 4"/>
                <a:gd name="T2" fmla="*/ 2147483646 w 15"/>
                <a:gd name="T3" fmla="*/ 2147483646 h 4"/>
                <a:gd name="T4" fmla="*/ 2147483646 w 15"/>
                <a:gd name="T5" fmla="*/ 2147483646 h 4"/>
                <a:gd name="T6" fmla="*/ 2147483646 w 15"/>
                <a:gd name="T7" fmla="*/ 2147483646 h 4"/>
                <a:gd name="T8" fmla="*/ 2147483646 w 15"/>
                <a:gd name="T9" fmla="*/ 2147483646 h 4"/>
                <a:gd name="T10" fmla="*/ 2147483646 w 15"/>
                <a:gd name="T11" fmla="*/ 2147483646 h 4"/>
                <a:gd name="T12" fmla="*/ 2147483646 w 15"/>
                <a:gd name="T13" fmla="*/ 2147483646 h 4"/>
                <a:gd name="T14" fmla="*/ 2147483646 w 15"/>
                <a:gd name="T15" fmla="*/ 2147483646 h 4"/>
                <a:gd name="T16" fmla="*/ 2147483646 w 15"/>
                <a:gd name="T17" fmla="*/ 2147483646 h 4"/>
                <a:gd name="T18" fmla="*/ 2147483646 w 15"/>
                <a:gd name="T19" fmla="*/ 0 h 4"/>
                <a:gd name="T20" fmla="*/ 2147483646 w 15"/>
                <a:gd name="T21" fmla="*/ 0 h 4"/>
                <a:gd name="T22" fmla="*/ 2147483646 w 15"/>
                <a:gd name="T23" fmla="*/ 0 h 4"/>
                <a:gd name="T24" fmla="*/ 0 w 15"/>
                <a:gd name="T25" fmla="*/ 2147483646 h 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5"/>
                <a:gd name="T40" fmla="*/ 0 h 4"/>
                <a:gd name="T41" fmla="*/ 15 w 15"/>
                <a:gd name="T42" fmla="*/ 4 h 4"/>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5" h="4">
                  <a:moveTo>
                    <a:pt x="0" y="1"/>
                  </a:moveTo>
                  <a:lnTo>
                    <a:pt x="1" y="1"/>
                  </a:lnTo>
                  <a:lnTo>
                    <a:pt x="3" y="2"/>
                  </a:lnTo>
                  <a:lnTo>
                    <a:pt x="7" y="2"/>
                  </a:lnTo>
                  <a:lnTo>
                    <a:pt x="12" y="3"/>
                  </a:lnTo>
                  <a:lnTo>
                    <a:pt x="15" y="4"/>
                  </a:lnTo>
                  <a:lnTo>
                    <a:pt x="15" y="3"/>
                  </a:lnTo>
                  <a:lnTo>
                    <a:pt x="15" y="2"/>
                  </a:lnTo>
                  <a:lnTo>
                    <a:pt x="11" y="1"/>
                  </a:lnTo>
                  <a:lnTo>
                    <a:pt x="7" y="0"/>
                  </a:lnTo>
                  <a:lnTo>
                    <a:pt x="5" y="0"/>
                  </a:lnTo>
                  <a:lnTo>
                    <a:pt x="1" y="0"/>
                  </a:lnTo>
                  <a:lnTo>
                    <a:pt x="0" y="1"/>
                  </a:lnTo>
                  <a:close/>
                </a:path>
              </a:pathLst>
            </a:custGeom>
            <a:solidFill>
              <a:srgbClr val="BDC9E1"/>
            </a:solidFill>
            <a:ln w="15875">
              <a:solidFill>
                <a:srgbClr val="003F48"/>
              </a:solidFill>
              <a:prstDash val="solid"/>
              <a:round/>
              <a:headEnd/>
              <a:tailEnd/>
            </a:ln>
          </p:spPr>
          <p:txBody>
            <a:bodyPr/>
            <a:lstStyle/>
            <a:p>
              <a:endParaRPr lang="en-US"/>
            </a:p>
          </p:txBody>
        </p:sp>
        <p:sp>
          <p:nvSpPr>
            <p:cNvPr id="245843" name="Freeform 80">
              <a:extLst>
                <a:ext uri="{FF2B5EF4-FFF2-40B4-BE49-F238E27FC236}">
                  <a16:creationId xmlns:a16="http://schemas.microsoft.com/office/drawing/2014/main" id="{50209786-FD0D-45DB-8204-518817DED0D3}"/>
                </a:ext>
              </a:extLst>
            </p:cNvPr>
            <p:cNvSpPr>
              <a:spLocks noChangeAspect="1"/>
            </p:cNvSpPr>
            <p:nvPr/>
          </p:nvSpPr>
          <p:spPr bwMode="auto">
            <a:xfrm>
              <a:off x="855" y="3663"/>
              <a:ext cx="32" cy="15"/>
            </a:xfrm>
            <a:custGeom>
              <a:avLst/>
              <a:gdLst>
                <a:gd name="T0" fmla="*/ 0 w 6"/>
                <a:gd name="T1" fmla="*/ 2147483646 h 3"/>
                <a:gd name="T2" fmla="*/ 2147483646 w 6"/>
                <a:gd name="T3" fmla="*/ 2147483646 h 3"/>
                <a:gd name="T4" fmla="*/ 2147483646 w 6"/>
                <a:gd name="T5" fmla="*/ 2147483646 h 3"/>
                <a:gd name="T6" fmla="*/ 2147483646 w 6"/>
                <a:gd name="T7" fmla="*/ 2147483646 h 3"/>
                <a:gd name="T8" fmla="*/ 2147483646 w 6"/>
                <a:gd name="T9" fmla="*/ 2147483646 h 3"/>
                <a:gd name="T10" fmla="*/ 2147483646 w 6"/>
                <a:gd name="T11" fmla="*/ 2147483646 h 3"/>
                <a:gd name="T12" fmla="*/ 2147483646 w 6"/>
                <a:gd name="T13" fmla="*/ 0 h 3"/>
                <a:gd name="T14" fmla="*/ 2147483646 w 6"/>
                <a:gd name="T15" fmla="*/ 0 h 3"/>
                <a:gd name="T16" fmla="*/ 0 w 6"/>
                <a:gd name="T17" fmla="*/ 2147483646 h 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6"/>
                <a:gd name="T28" fmla="*/ 0 h 3"/>
                <a:gd name="T29" fmla="*/ 6 w 6"/>
                <a:gd name="T30" fmla="*/ 3 h 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 h="3">
                  <a:moveTo>
                    <a:pt x="0" y="1"/>
                  </a:moveTo>
                  <a:lnTo>
                    <a:pt x="1" y="3"/>
                  </a:lnTo>
                  <a:lnTo>
                    <a:pt x="2" y="3"/>
                  </a:lnTo>
                  <a:lnTo>
                    <a:pt x="4" y="3"/>
                  </a:lnTo>
                  <a:lnTo>
                    <a:pt x="6" y="3"/>
                  </a:lnTo>
                  <a:lnTo>
                    <a:pt x="6" y="2"/>
                  </a:lnTo>
                  <a:lnTo>
                    <a:pt x="4" y="0"/>
                  </a:lnTo>
                  <a:lnTo>
                    <a:pt x="1" y="0"/>
                  </a:lnTo>
                  <a:lnTo>
                    <a:pt x="0" y="1"/>
                  </a:lnTo>
                  <a:close/>
                </a:path>
              </a:pathLst>
            </a:custGeom>
            <a:solidFill>
              <a:srgbClr val="BDC9E1"/>
            </a:solidFill>
            <a:ln w="15875">
              <a:solidFill>
                <a:srgbClr val="003F48"/>
              </a:solidFill>
              <a:prstDash val="solid"/>
              <a:round/>
              <a:headEnd/>
              <a:tailEnd/>
            </a:ln>
          </p:spPr>
          <p:txBody>
            <a:bodyPr/>
            <a:lstStyle/>
            <a:p>
              <a:endParaRPr lang="en-US"/>
            </a:p>
          </p:txBody>
        </p:sp>
        <p:sp>
          <p:nvSpPr>
            <p:cNvPr id="245844" name="Freeform 81">
              <a:extLst>
                <a:ext uri="{FF2B5EF4-FFF2-40B4-BE49-F238E27FC236}">
                  <a16:creationId xmlns:a16="http://schemas.microsoft.com/office/drawing/2014/main" id="{50331153-2687-4C1E-B194-E503D9A8B636}"/>
                </a:ext>
              </a:extLst>
            </p:cNvPr>
            <p:cNvSpPr>
              <a:spLocks noChangeAspect="1"/>
            </p:cNvSpPr>
            <p:nvPr/>
          </p:nvSpPr>
          <p:spPr bwMode="auto">
            <a:xfrm>
              <a:off x="731" y="3602"/>
              <a:ext cx="23" cy="16"/>
            </a:xfrm>
            <a:custGeom>
              <a:avLst/>
              <a:gdLst>
                <a:gd name="T0" fmla="*/ 0 w 4"/>
                <a:gd name="T1" fmla="*/ 2147483646 h 3"/>
                <a:gd name="T2" fmla="*/ 0 w 4"/>
                <a:gd name="T3" fmla="*/ 2147483646 h 3"/>
                <a:gd name="T4" fmla="*/ 2147483646 w 4"/>
                <a:gd name="T5" fmla="*/ 2147483646 h 3"/>
                <a:gd name="T6" fmla="*/ 2147483646 w 4"/>
                <a:gd name="T7" fmla="*/ 2147483646 h 3"/>
                <a:gd name="T8" fmla="*/ 2147483646 w 4"/>
                <a:gd name="T9" fmla="*/ 2147483646 h 3"/>
                <a:gd name="T10" fmla="*/ 2147483646 w 4"/>
                <a:gd name="T11" fmla="*/ 2147483646 h 3"/>
                <a:gd name="T12" fmla="*/ 2147483646 w 4"/>
                <a:gd name="T13" fmla="*/ 0 h 3"/>
                <a:gd name="T14" fmla="*/ 2147483646 w 4"/>
                <a:gd name="T15" fmla="*/ 0 h 3"/>
                <a:gd name="T16" fmla="*/ 0 w 4"/>
                <a:gd name="T17" fmla="*/ 2147483646 h 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4"/>
                <a:gd name="T28" fmla="*/ 0 h 3"/>
                <a:gd name="T29" fmla="*/ 4 w 4"/>
                <a:gd name="T30" fmla="*/ 3 h 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4" h="3">
                  <a:moveTo>
                    <a:pt x="0" y="1"/>
                  </a:moveTo>
                  <a:lnTo>
                    <a:pt x="0" y="2"/>
                  </a:lnTo>
                  <a:lnTo>
                    <a:pt x="2" y="3"/>
                  </a:lnTo>
                  <a:lnTo>
                    <a:pt x="3" y="3"/>
                  </a:lnTo>
                  <a:lnTo>
                    <a:pt x="4" y="2"/>
                  </a:lnTo>
                  <a:lnTo>
                    <a:pt x="4" y="1"/>
                  </a:lnTo>
                  <a:lnTo>
                    <a:pt x="2" y="0"/>
                  </a:lnTo>
                  <a:lnTo>
                    <a:pt x="1" y="0"/>
                  </a:lnTo>
                  <a:lnTo>
                    <a:pt x="0" y="1"/>
                  </a:lnTo>
                  <a:close/>
                </a:path>
              </a:pathLst>
            </a:custGeom>
            <a:solidFill>
              <a:srgbClr val="BDC9E1"/>
            </a:solidFill>
            <a:ln w="15875">
              <a:solidFill>
                <a:srgbClr val="003F48"/>
              </a:solidFill>
              <a:prstDash val="solid"/>
              <a:round/>
              <a:headEnd/>
              <a:tailEnd/>
            </a:ln>
          </p:spPr>
          <p:txBody>
            <a:bodyPr/>
            <a:lstStyle/>
            <a:p>
              <a:endParaRPr lang="en-US"/>
            </a:p>
          </p:txBody>
        </p:sp>
        <p:sp>
          <p:nvSpPr>
            <p:cNvPr id="245845" name="Freeform 82">
              <a:extLst>
                <a:ext uri="{FF2B5EF4-FFF2-40B4-BE49-F238E27FC236}">
                  <a16:creationId xmlns:a16="http://schemas.microsoft.com/office/drawing/2014/main" id="{965DE0F9-3CFE-4D60-976C-82025B9D5C6C}"/>
                </a:ext>
              </a:extLst>
            </p:cNvPr>
            <p:cNvSpPr>
              <a:spLocks noChangeAspect="1"/>
            </p:cNvSpPr>
            <p:nvPr/>
          </p:nvSpPr>
          <p:spPr bwMode="auto">
            <a:xfrm>
              <a:off x="523" y="3420"/>
              <a:ext cx="43" cy="28"/>
            </a:xfrm>
            <a:custGeom>
              <a:avLst/>
              <a:gdLst>
                <a:gd name="T0" fmla="*/ 0 w 8"/>
                <a:gd name="T1" fmla="*/ 2147483646 h 5"/>
                <a:gd name="T2" fmla="*/ 2147483646 w 8"/>
                <a:gd name="T3" fmla="*/ 2147483646 h 5"/>
                <a:gd name="T4" fmla="*/ 2147483646 w 8"/>
                <a:gd name="T5" fmla="*/ 2147483646 h 5"/>
                <a:gd name="T6" fmla="*/ 2147483646 w 8"/>
                <a:gd name="T7" fmla="*/ 2147483646 h 5"/>
                <a:gd name="T8" fmla="*/ 2147483646 w 8"/>
                <a:gd name="T9" fmla="*/ 2147483646 h 5"/>
                <a:gd name="T10" fmla="*/ 2147483646 w 8"/>
                <a:gd name="T11" fmla="*/ 2147483646 h 5"/>
                <a:gd name="T12" fmla="*/ 2147483646 w 8"/>
                <a:gd name="T13" fmla="*/ 2147483646 h 5"/>
                <a:gd name="T14" fmla="*/ 2147483646 w 8"/>
                <a:gd name="T15" fmla="*/ 2147483646 h 5"/>
                <a:gd name="T16" fmla="*/ 2147483646 w 8"/>
                <a:gd name="T17" fmla="*/ 0 h 5"/>
                <a:gd name="T18" fmla="*/ 2147483646 w 8"/>
                <a:gd name="T19" fmla="*/ 2147483646 h 5"/>
                <a:gd name="T20" fmla="*/ 0 w 8"/>
                <a:gd name="T21" fmla="*/ 2147483646 h 5"/>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8"/>
                <a:gd name="T34" fmla="*/ 0 h 5"/>
                <a:gd name="T35" fmla="*/ 8 w 8"/>
                <a:gd name="T36" fmla="*/ 5 h 5"/>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8" h="5">
                  <a:moveTo>
                    <a:pt x="0" y="2"/>
                  </a:moveTo>
                  <a:lnTo>
                    <a:pt x="2" y="3"/>
                  </a:lnTo>
                  <a:lnTo>
                    <a:pt x="6" y="5"/>
                  </a:lnTo>
                  <a:lnTo>
                    <a:pt x="7" y="5"/>
                  </a:lnTo>
                  <a:lnTo>
                    <a:pt x="8" y="4"/>
                  </a:lnTo>
                  <a:lnTo>
                    <a:pt x="8" y="2"/>
                  </a:lnTo>
                  <a:lnTo>
                    <a:pt x="6" y="1"/>
                  </a:lnTo>
                  <a:lnTo>
                    <a:pt x="3" y="1"/>
                  </a:lnTo>
                  <a:lnTo>
                    <a:pt x="1" y="0"/>
                  </a:lnTo>
                  <a:lnTo>
                    <a:pt x="1" y="1"/>
                  </a:lnTo>
                  <a:lnTo>
                    <a:pt x="0" y="2"/>
                  </a:lnTo>
                  <a:close/>
                </a:path>
              </a:pathLst>
            </a:custGeom>
            <a:solidFill>
              <a:srgbClr val="BDC9E1"/>
            </a:solidFill>
            <a:ln w="15875">
              <a:solidFill>
                <a:srgbClr val="003F48"/>
              </a:solidFill>
              <a:prstDash val="solid"/>
              <a:round/>
              <a:headEnd/>
              <a:tailEnd/>
            </a:ln>
          </p:spPr>
          <p:txBody>
            <a:bodyPr/>
            <a:lstStyle/>
            <a:p>
              <a:endParaRPr lang="en-US"/>
            </a:p>
          </p:txBody>
        </p:sp>
      </p:grpSp>
      <p:sp>
        <p:nvSpPr>
          <p:cNvPr id="245823" name="Rectangle 109">
            <a:extLst>
              <a:ext uri="{FF2B5EF4-FFF2-40B4-BE49-F238E27FC236}">
                <a16:creationId xmlns:a16="http://schemas.microsoft.com/office/drawing/2014/main" id="{64EEA2E5-BA2B-4344-B267-0D3160105D33}"/>
              </a:ext>
              <a:ext uri="{C183D7F6-B498-43B3-948B-1728B52AA6E4}">
                <adec:decorative xmlns:adec="http://schemas.microsoft.com/office/drawing/2017/decorative" val="1"/>
              </a:ext>
            </a:extLst>
          </p:cNvPr>
          <p:cNvSpPr>
            <a:spLocks noChangeArrowheads="1"/>
          </p:cNvSpPr>
          <p:nvPr/>
        </p:nvSpPr>
        <p:spPr bwMode="auto">
          <a:xfrm>
            <a:off x="293688" y="1879600"/>
            <a:ext cx="279400" cy="139700"/>
          </a:xfrm>
          <a:prstGeom prst="rect">
            <a:avLst/>
          </a:prstGeom>
          <a:solidFill>
            <a:srgbClr val="F6EFF7"/>
          </a:solidFill>
          <a:ln w="25400" algn="ctr">
            <a:solidFill>
              <a:srgbClr val="003F48"/>
            </a:solidFill>
            <a:miter lim="800000"/>
            <a:headEnd/>
            <a:tailEnd/>
          </a:ln>
        </p:spPr>
        <p:txBody>
          <a:bodyPr wrap="none" anchor="ct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endParaRPr lang="en-US" altLang="en-US" sz="1800">
              <a:solidFill>
                <a:schemeClr val="tx2"/>
              </a:solidFill>
            </a:endParaRPr>
          </a:p>
        </p:txBody>
      </p:sp>
      <p:sp>
        <p:nvSpPr>
          <p:cNvPr id="245824" name="Rectangle 110">
            <a:extLst>
              <a:ext uri="{FF2B5EF4-FFF2-40B4-BE49-F238E27FC236}">
                <a16:creationId xmlns:a16="http://schemas.microsoft.com/office/drawing/2014/main" id="{BCEF51E4-094F-49AE-B007-10009681DE09}"/>
              </a:ext>
              <a:ext uri="{C183D7F6-B498-43B3-948B-1728B52AA6E4}">
                <adec:decorative xmlns:adec="http://schemas.microsoft.com/office/drawing/2017/decorative" val="1"/>
              </a:ext>
            </a:extLst>
          </p:cNvPr>
          <p:cNvSpPr>
            <a:spLocks noChangeArrowheads="1"/>
          </p:cNvSpPr>
          <p:nvPr/>
        </p:nvSpPr>
        <p:spPr bwMode="auto">
          <a:xfrm>
            <a:off x="293688" y="1668463"/>
            <a:ext cx="279400" cy="139700"/>
          </a:xfrm>
          <a:prstGeom prst="rect">
            <a:avLst/>
          </a:prstGeom>
          <a:solidFill>
            <a:srgbClr val="BDC9E1"/>
          </a:solidFill>
          <a:ln w="25400" algn="ctr">
            <a:solidFill>
              <a:srgbClr val="003F48"/>
            </a:solidFill>
            <a:miter lim="800000"/>
            <a:headEnd/>
            <a:tailEnd/>
          </a:ln>
        </p:spPr>
        <p:txBody>
          <a:bodyPr wrap="none" anchor="ct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endParaRPr lang="en-US" altLang="en-US" sz="1800">
              <a:solidFill>
                <a:schemeClr val="tx2"/>
              </a:solidFill>
            </a:endParaRPr>
          </a:p>
        </p:txBody>
      </p:sp>
      <p:sp>
        <p:nvSpPr>
          <p:cNvPr id="245825" name="Rectangle 111">
            <a:extLst>
              <a:ext uri="{FF2B5EF4-FFF2-40B4-BE49-F238E27FC236}">
                <a16:creationId xmlns:a16="http://schemas.microsoft.com/office/drawing/2014/main" id="{EAF6CEFD-6D00-4A65-990E-A9E675711DBC}"/>
              </a:ext>
              <a:ext uri="{C183D7F6-B498-43B3-948B-1728B52AA6E4}">
                <adec:decorative xmlns:adec="http://schemas.microsoft.com/office/drawing/2017/decorative" val="1"/>
              </a:ext>
            </a:extLst>
          </p:cNvPr>
          <p:cNvSpPr>
            <a:spLocks noChangeArrowheads="1"/>
          </p:cNvSpPr>
          <p:nvPr/>
        </p:nvSpPr>
        <p:spPr bwMode="auto">
          <a:xfrm>
            <a:off x="295275" y="1443038"/>
            <a:ext cx="279400" cy="139700"/>
          </a:xfrm>
          <a:prstGeom prst="rect">
            <a:avLst/>
          </a:prstGeom>
          <a:solidFill>
            <a:srgbClr val="67A9CF"/>
          </a:solidFill>
          <a:ln w="25400" algn="ctr">
            <a:solidFill>
              <a:srgbClr val="003F48"/>
            </a:solidFill>
            <a:miter lim="800000"/>
            <a:headEnd/>
            <a:tailEnd/>
          </a:ln>
        </p:spPr>
        <p:txBody>
          <a:bodyPr wrap="none" anchor="ct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endParaRPr lang="en-US" altLang="en-US" sz="1800">
              <a:solidFill>
                <a:schemeClr val="tx2"/>
              </a:solidFill>
            </a:endParaRPr>
          </a:p>
        </p:txBody>
      </p:sp>
      <p:sp>
        <p:nvSpPr>
          <p:cNvPr id="245826" name="Rectangle 112">
            <a:extLst>
              <a:ext uri="{FF2B5EF4-FFF2-40B4-BE49-F238E27FC236}">
                <a16:creationId xmlns:a16="http://schemas.microsoft.com/office/drawing/2014/main" id="{5FE56143-ED0A-42DF-A923-93EAAE04BCC5}"/>
              </a:ext>
              <a:ext uri="{C183D7F6-B498-43B3-948B-1728B52AA6E4}">
                <adec:decorative xmlns:adec="http://schemas.microsoft.com/office/drawing/2017/decorative" val="1"/>
              </a:ext>
            </a:extLst>
          </p:cNvPr>
          <p:cNvSpPr>
            <a:spLocks noChangeArrowheads="1"/>
          </p:cNvSpPr>
          <p:nvPr/>
        </p:nvSpPr>
        <p:spPr bwMode="auto">
          <a:xfrm>
            <a:off x="295275" y="1225550"/>
            <a:ext cx="279400" cy="139700"/>
          </a:xfrm>
          <a:prstGeom prst="rect">
            <a:avLst/>
          </a:prstGeom>
          <a:solidFill>
            <a:srgbClr val="02818A"/>
          </a:solidFill>
          <a:ln w="25400" algn="ctr">
            <a:solidFill>
              <a:srgbClr val="003F48"/>
            </a:solidFill>
            <a:miter lim="800000"/>
            <a:headEnd/>
            <a:tailEnd/>
          </a:ln>
        </p:spPr>
        <p:txBody>
          <a:bodyPr wrap="none" anchor="ct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endParaRPr lang="en-US" altLang="en-US" sz="1800">
              <a:solidFill>
                <a:schemeClr val="tx2"/>
              </a:solidFill>
            </a:endParaRPr>
          </a:p>
        </p:txBody>
      </p:sp>
      <p:sp>
        <p:nvSpPr>
          <p:cNvPr id="245827" name="Rectangle 113">
            <a:extLst>
              <a:ext uri="{FF2B5EF4-FFF2-40B4-BE49-F238E27FC236}">
                <a16:creationId xmlns:a16="http://schemas.microsoft.com/office/drawing/2014/main" id="{BE24B864-D03F-4AC0-9D71-FB75A55C5CF9}"/>
              </a:ext>
              <a:ext uri="{C183D7F6-B498-43B3-948B-1728B52AA6E4}">
                <adec:decorative xmlns:adec="http://schemas.microsoft.com/office/drawing/2017/decorative" val="1"/>
              </a:ext>
            </a:extLst>
          </p:cNvPr>
          <p:cNvSpPr>
            <a:spLocks noChangeArrowheads="1"/>
          </p:cNvSpPr>
          <p:nvPr/>
        </p:nvSpPr>
        <p:spPr bwMode="auto">
          <a:xfrm>
            <a:off x="295275" y="2236788"/>
            <a:ext cx="279400" cy="139700"/>
          </a:xfrm>
          <a:prstGeom prst="rect">
            <a:avLst/>
          </a:prstGeom>
          <a:solidFill>
            <a:srgbClr val="DCEDC8"/>
          </a:solidFill>
          <a:ln w="25400" algn="ctr">
            <a:solidFill>
              <a:srgbClr val="003F48"/>
            </a:solidFill>
            <a:miter lim="800000"/>
            <a:headEnd/>
            <a:tailEnd/>
          </a:ln>
        </p:spPr>
        <p:txBody>
          <a:bodyPr wrap="none" anchor="ct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endParaRPr lang="en-US" altLang="en-US" sz="1800">
              <a:solidFill>
                <a:schemeClr val="tx2"/>
              </a:solidFill>
            </a:endParaRPr>
          </a:p>
        </p:txBody>
      </p:sp>
      <p:sp>
        <p:nvSpPr>
          <p:cNvPr id="245828" name="Text Box 114">
            <a:extLst>
              <a:ext uri="{FF2B5EF4-FFF2-40B4-BE49-F238E27FC236}">
                <a16:creationId xmlns:a16="http://schemas.microsoft.com/office/drawing/2014/main" id="{67EB369D-92D3-4AD4-B72E-C7FB312B9622}"/>
              </a:ext>
              <a:ext uri="{C183D7F6-B498-43B3-948B-1728B52AA6E4}">
                <adec:decorative xmlns:adec="http://schemas.microsoft.com/office/drawing/2017/decorative" val="1"/>
              </a:ext>
            </a:extLst>
          </p:cNvPr>
          <p:cNvSpPr txBox="1">
            <a:spLocks noChangeArrowheads="1"/>
          </p:cNvSpPr>
          <p:nvPr/>
        </p:nvSpPr>
        <p:spPr bwMode="auto">
          <a:xfrm>
            <a:off x="647700" y="2178050"/>
            <a:ext cx="758825"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lgn="ctr">
                <a:solidFill>
                  <a:srgbClr val="000000"/>
                </a:solidFill>
                <a:miter lim="800000"/>
                <a:headEnd/>
                <a:tailEnd/>
              </a14:hiddenLine>
            </a:ext>
          </a:extLst>
        </p:spPr>
        <p:txBody>
          <a:bodyPr wrap="none">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r>
              <a:rPr lang="en-US" altLang="en-US" sz="1200">
                <a:solidFill>
                  <a:srgbClr val="00788A"/>
                </a:solidFill>
              </a:rPr>
              <a:t>No</a:t>
            </a:r>
            <a:r>
              <a:rPr lang="en-US" altLang="en-US" sz="1200"/>
              <a:t> </a:t>
            </a:r>
            <a:r>
              <a:rPr lang="en-US" altLang="en-US" sz="1200">
                <a:solidFill>
                  <a:srgbClr val="00788A"/>
                </a:solidFill>
              </a:rPr>
              <a:t>Data</a:t>
            </a:r>
          </a:p>
        </p:txBody>
      </p:sp>
      <p:sp>
        <p:nvSpPr>
          <p:cNvPr id="245829" name="Text Box 105">
            <a:extLst>
              <a:ext uri="{FF2B5EF4-FFF2-40B4-BE49-F238E27FC236}">
                <a16:creationId xmlns:a16="http://schemas.microsoft.com/office/drawing/2014/main" id="{3B18003B-AF2B-4BDF-ABC7-B67492EB0D25}"/>
              </a:ext>
              <a:ext uri="{C183D7F6-B498-43B3-948B-1728B52AA6E4}">
                <adec:decorative xmlns:adec="http://schemas.microsoft.com/office/drawing/2017/decorative" val="1"/>
              </a:ext>
            </a:extLst>
          </p:cNvPr>
          <p:cNvSpPr txBox="1">
            <a:spLocks noChangeArrowheads="1"/>
          </p:cNvSpPr>
          <p:nvPr/>
        </p:nvSpPr>
        <p:spPr bwMode="auto">
          <a:xfrm>
            <a:off x="671513" y="1811338"/>
            <a:ext cx="849312"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lgn="ctr">
                <a:solidFill>
                  <a:srgbClr val="000000"/>
                </a:solidFill>
                <a:miter lim="800000"/>
                <a:headEnd/>
                <a:tailEnd/>
              </a14:hiddenLine>
            </a:ext>
          </a:extLst>
        </p:spPr>
        <p:txBody>
          <a:bodyPr wrap="none">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r>
              <a:rPr lang="en-US" altLang="en-US" sz="1200">
                <a:solidFill>
                  <a:srgbClr val="00788A"/>
                </a:solidFill>
              </a:rPr>
              <a:t>0% - 24%</a:t>
            </a:r>
          </a:p>
        </p:txBody>
      </p:sp>
      <p:sp>
        <p:nvSpPr>
          <p:cNvPr id="245830" name="Text Box 106">
            <a:extLst>
              <a:ext uri="{FF2B5EF4-FFF2-40B4-BE49-F238E27FC236}">
                <a16:creationId xmlns:a16="http://schemas.microsoft.com/office/drawing/2014/main" id="{156DB24A-1FD2-43B8-AF62-54E06CEBFC72}"/>
              </a:ext>
              <a:ext uri="{C183D7F6-B498-43B3-948B-1728B52AA6E4}">
                <adec:decorative xmlns:adec="http://schemas.microsoft.com/office/drawing/2017/decorative" val="1"/>
              </a:ext>
            </a:extLst>
          </p:cNvPr>
          <p:cNvSpPr txBox="1">
            <a:spLocks noChangeArrowheads="1"/>
          </p:cNvSpPr>
          <p:nvPr/>
        </p:nvSpPr>
        <p:spPr bwMode="auto">
          <a:xfrm>
            <a:off x="585788" y="1589088"/>
            <a:ext cx="935037"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lgn="ctr">
                <a:solidFill>
                  <a:srgbClr val="000000"/>
                </a:solidFill>
                <a:miter lim="800000"/>
                <a:headEnd/>
                <a:tailEnd/>
              </a14:hiddenLine>
            </a:ext>
          </a:extLst>
        </p:spPr>
        <p:txBody>
          <a:bodyPr wrap="none">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r>
              <a:rPr lang="en-US" altLang="en-US" sz="1200">
                <a:solidFill>
                  <a:srgbClr val="00788A"/>
                </a:solidFill>
              </a:rPr>
              <a:t>25% - 49%</a:t>
            </a:r>
          </a:p>
        </p:txBody>
      </p:sp>
      <p:sp>
        <p:nvSpPr>
          <p:cNvPr id="245831" name="Text Box 107">
            <a:extLst>
              <a:ext uri="{FF2B5EF4-FFF2-40B4-BE49-F238E27FC236}">
                <a16:creationId xmlns:a16="http://schemas.microsoft.com/office/drawing/2014/main" id="{84B35D7C-1F99-4C06-AA2D-C33F7D1BBF25}"/>
              </a:ext>
              <a:ext uri="{C183D7F6-B498-43B3-948B-1728B52AA6E4}">
                <adec:decorative xmlns:adec="http://schemas.microsoft.com/office/drawing/2017/decorative" val="1"/>
              </a:ext>
            </a:extLst>
          </p:cNvPr>
          <p:cNvSpPr txBox="1">
            <a:spLocks noChangeArrowheads="1"/>
          </p:cNvSpPr>
          <p:nvPr/>
        </p:nvSpPr>
        <p:spPr bwMode="auto">
          <a:xfrm>
            <a:off x="585788" y="1365250"/>
            <a:ext cx="935037"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lgn="ctr">
                <a:solidFill>
                  <a:srgbClr val="000000"/>
                </a:solidFill>
                <a:miter lim="800000"/>
                <a:headEnd/>
                <a:tailEnd/>
              </a14:hiddenLine>
            </a:ext>
          </a:extLst>
        </p:spPr>
        <p:txBody>
          <a:bodyPr wrap="none">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r>
              <a:rPr lang="en-US" altLang="en-US" sz="1200">
                <a:solidFill>
                  <a:srgbClr val="00788A"/>
                </a:solidFill>
              </a:rPr>
              <a:t>50% - 74%</a:t>
            </a:r>
          </a:p>
        </p:txBody>
      </p:sp>
      <p:sp>
        <p:nvSpPr>
          <p:cNvPr id="245832" name="Text Box 108">
            <a:extLst>
              <a:ext uri="{FF2B5EF4-FFF2-40B4-BE49-F238E27FC236}">
                <a16:creationId xmlns:a16="http://schemas.microsoft.com/office/drawing/2014/main" id="{5F56262C-9232-455A-B374-EFC04B086556}"/>
              </a:ext>
              <a:ext uri="{C183D7F6-B498-43B3-948B-1728B52AA6E4}">
                <adec:decorative xmlns:adec="http://schemas.microsoft.com/office/drawing/2017/decorative" val="1"/>
              </a:ext>
            </a:extLst>
          </p:cNvPr>
          <p:cNvSpPr txBox="1">
            <a:spLocks noChangeArrowheads="1"/>
          </p:cNvSpPr>
          <p:nvPr/>
        </p:nvSpPr>
        <p:spPr bwMode="auto">
          <a:xfrm>
            <a:off x="585788" y="1162050"/>
            <a:ext cx="1020762"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lgn="ctr">
                <a:solidFill>
                  <a:srgbClr val="000000"/>
                </a:solidFill>
                <a:miter lim="800000"/>
                <a:headEnd/>
                <a:tailEnd/>
              </a14:hiddenLine>
            </a:ext>
          </a:extLst>
        </p:spPr>
        <p:txBody>
          <a:bodyPr wrap="none">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r>
              <a:rPr lang="en-US" altLang="en-US" sz="1200">
                <a:solidFill>
                  <a:srgbClr val="00788A"/>
                </a:solidFill>
              </a:rPr>
              <a:t>75% - 100%</a:t>
            </a:r>
          </a:p>
        </p:txBody>
      </p:sp>
      <p:sp>
        <p:nvSpPr>
          <p:cNvPr id="245833" name="Rectangle 7">
            <a:extLst>
              <a:ext uri="{FF2B5EF4-FFF2-40B4-BE49-F238E27FC236}">
                <a16:creationId xmlns:a16="http://schemas.microsoft.com/office/drawing/2014/main" id="{C900DBE1-AD6F-43EF-B079-0BB8A8305D4A}"/>
              </a:ext>
              <a:ext uri="{C183D7F6-B498-43B3-948B-1728B52AA6E4}">
                <adec:decorative xmlns:adec="http://schemas.microsoft.com/office/drawing/2017/decorative" val="1"/>
              </a:ext>
            </a:extLst>
          </p:cNvPr>
          <p:cNvSpPr>
            <a:spLocks noGrp="1" noChangeArrowheads="1"/>
          </p:cNvSpPr>
          <p:nvPr>
            <p:ph type="title" idx="4294967295"/>
          </p:nvPr>
        </p:nvSpPr>
        <p:spPr>
          <a:xfrm>
            <a:off x="250825" y="41275"/>
            <a:ext cx="8618538" cy="1406525"/>
          </a:xfrm>
          <a:noFill/>
        </p:spPr>
        <p:txBody>
          <a:bodyPr anchor="ctr"/>
          <a:lstStyle/>
          <a:p>
            <a:r>
              <a:rPr lang="en-US" altLang="en-US" sz="1700">
                <a:solidFill>
                  <a:srgbClr val="00788A"/>
                </a:solidFill>
              </a:rPr>
              <a:t>Percentage of secondary schools that provide referrals to community-based medical care providers for students identified with chronic conditions or at risk for activity, diet, and weight-related chronic conditions</a:t>
            </a:r>
          </a:p>
        </p:txBody>
      </p:sp>
      <p:sp>
        <p:nvSpPr>
          <p:cNvPr id="245834" name="Text Box 101">
            <a:extLst>
              <a:ext uri="{FF2B5EF4-FFF2-40B4-BE49-F238E27FC236}">
                <a16:creationId xmlns:a16="http://schemas.microsoft.com/office/drawing/2014/main" id="{A726F822-40ED-497C-8DFA-52B7722B9FBE}"/>
              </a:ext>
              <a:ext uri="{C183D7F6-B498-43B3-948B-1728B52AA6E4}">
                <adec:decorative xmlns:adec="http://schemas.microsoft.com/office/drawing/2017/decorative" val="1"/>
              </a:ext>
            </a:extLst>
          </p:cNvPr>
          <p:cNvSpPr txBox="1">
            <a:spLocks noChangeArrowheads="1"/>
          </p:cNvSpPr>
          <p:nvPr/>
        </p:nvSpPr>
        <p:spPr bwMode="auto">
          <a:xfrm>
            <a:off x="279400" y="5554663"/>
            <a:ext cx="80518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lgn="ctr">
                <a:solidFill>
                  <a:srgbClr val="000000"/>
                </a:solidFill>
                <a:miter lim="800000"/>
                <a:headEnd/>
                <a:tailEnd/>
              </a14:hiddenLine>
            </a:ext>
          </a:extLst>
        </p:spPr>
        <p:txBody>
          <a:bodyPr>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spcBef>
                <a:spcPct val="50000"/>
              </a:spcBef>
              <a:spcAft>
                <a:spcPct val="0"/>
              </a:spcAft>
              <a:buClrTx/>
              <a:buSzTx/>
              <a:buFontTx/>
              <a:buNone/>
            </a:pPr>
            <a:endParaRPr lang="en-US" altLang="en-US" sz="1000">
              <a:solidFill>
                <a:srgbClr val="00788A"/>
              </a:solidFill>
            </a:endParaRPr>
          </a:p>
        </p:txBody>
      </p:sp>
      <p:sp>
        <p:nvSpPr>
          <p:cNvPr id="245835" name="Text Box 116">
            <a:extLst>
              <a:ext uri="{FF2B5EF4-FFF2-40B4-BE49-F238E27FC236}">
                <a16:creationId xmlns:a16="http://schemas.microsoft.com/office/drawing/2014/main" id="{5E63B11F-84C5-4313-B651-90CEF19F30E9}"/>
              </a:ext>
              <a:ext uri="{C183D7F6-B498-43B3-948B-1728B52AA6E4}">
                <adec:decorative xmlns:adec="http://schemas.microsoft.com/office/drawing/2017/decorative" val="1"/>
              </a:ext>
            </a:extLst>
          </p:cNvPr>
          <p:cNvSpPr txBox="1">
            <a:spLocks noChangeArrowheads="1"/>
          </p:cNvSpPr>
          <p:nvPr/>
        </p:nvSpPr>
        <p:spPr bwMode="auto">
          <a:xfrm>
            <a:off x="271463" y="6038850"/>
            <a:ext cx="3000375"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miter lim="800000"/>
                <a:headEnd/>
                <a:tailEnd/>
              </a14:hiddenLine>
            </a:ext>
          </a:extLst>
        </p:spPr>
        <p:txBody>
          <a:bodyPr lIns="90488" tIns="44450" rIns="90488" bIns="44450">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spcAft>
                <a:spcPct val="0"/>
              </a:spcAft>
              <a:buClrTx/>
              <a:buSzTx/>
              <a:buFontTx/>
              <a:buNone/>
            </a:pPr>
            <a:r>
              <a:rPr lang="en-US" altLang="en-US" sz="1200" b="0" i="1">
                <a:solidFill>
                  <a:srgbClr val="0070C0"/>
                </a:solidFill>
              </a:rPr>
              <a:t>School Health Profiles, 2018</a:t>
            </a:r>
          </a:p>
        </p:txBody>
      </p:sp>
    </p:spTree>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7810" name="Kansas">
            <a:extLst>
              <a:ext uri="{FF2B5EF4-FFF2-40B4-BE49-F238E27FC236}">
                <a16:creationId xmlns:a16="http://schemas.microsoft.com/office/drawing/2014/main" id="{0701A250-0096-4740-A0B3-E6C74BCCE323}"/>
              </a:ext>
              <a:ext uri="{C183D7F6-B498-43B3-948B-1728B52AA6E4}">
                <adec:decorative xmlns:adec="http://schemas.microsoft.com/office/drawing/2017/decorative" val="1"/>
              </a:ext>
            </a:extLst>
          </p:cNvPr>
          <p:cNvSpPr>
            <a:spLocks noChangeAspect="1"/>
          </p:cNvSpPr>
          <p:nvPr/>
        </p:nvSpPr>
        <p:spPr bwMode="auto">
          <a:xfrm>
            <a:off x="4151313" y="3081338"/>
            <a:ext cx="909637" cy="490537"/>
          </a:xfrm>
          <a:custGeom>
            <a:avLst/>
            <a:gdLst>
              <a:gd name="T0" fmla="*/ 0 w 116"/>
              <a:gd name="T1" fmla="*/ 2147483646 h 63"/>
              <a:gd name="T2" fmla="*/ 2147483646 w 116"/>
              <a:gd name="T3" fmla="*/ 0 h 63"/>
              <a:gd name="T4" fmla="*/ 2147483646 w 116"/>
              <a:gd name="T5" fmla="*/ 2147483646 h 63"/>
              <a:gd name="T6" fmla="*/ 2147483646 w 116"/>
              <a:gd name="T7" fmla="*/ 2147483646 h 63"/>
              <a:gd name="T8" fmla="*/ 2147483646 w 116"/>
              <a:gd name="T9" fmla="*/ 2147483646 h 63"/>
              <a:gd name="T10" fmla="*/ 2147483646 w 116"/>
              <a:gd name="T11" fmla="*/ 2147483646 h 63"/>
              <a:gd name="T12" fmla="*/ 2147483646 w 116"/>
              <a:gd name="T13" fmla="*/ 2147483646 h 63"/>
              <a:gd name="T14" fmla="*/ 2147483646 w 116"/>
              <a:gd name="T15" fmla="*/ 2147483646 h 63"/>
              <a:gd name="T16" fmla="*/ 2147483646 w 116"/>
              <a:gd name="T17" fmla="*/ 2147483646 h 63"/>
              <a:gd name="T18" fmla="*/ 2147483646 w 116"/>
              <a:gd name="T19" fmla="*/ 2147483646 h 63"/>
              <a:gd name="T20" fmla="*/ 2147483646 w 116"/>
              <a:gd name="T21" fmla="*/ 2147483646 h 63"/>
              <a:gd name="T22" fmla="*/ 2147483646 w 116"/>
              <a:gd name="T23" fmla="*/ 2147483646 h 63"/>
              <a:gd name="T24" fmla="*/ 2147483646 w 116"/>
              <a:gd name="T25" fmla="*/ 2147483646 h 63"/>
              <a:gd name="T26" fmla="*/ 2147483646 w 116"/>
              <a:gd name="T27" fmla="*/ 2147483646 h 63"/>
              <a:gd name="T28" fmla="*/ 0 w 116"/>
              <a:gd name="T29" fmla="*/ 2147483646 h 63"/>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116"/>
              <a:gd name="T46" fmla="*/ 0 h 63"/>
              <a:gd name="T47" fmla="*/ 116 w 116"/>
              <a:gd name="T48" fmla="*/ 63 h 63"/>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116" h="63">
                <a:moveTo>
                  <a:pt x="0" y="60"/>
                </a:moveTo>
                <a:lnTo>
                  <a:pt x="4" y="0"/>
                </a:lnTo>
                <a:lnTo>
                  <a:pt x="47" y="3"/>
                </a:lnTo>
                <a:lnTo>
                  <a:pt x="105" y="3"/>
                </a:lnTo>
                <a:lnTo>
                  <a:pt x="108" y="6"/>
                </a:lnTo>
                <a:lnTo>
                  <a:pt x="110" y="6"/>
                </a:lnTo>
                <a:lnTo>
                  <a:pt x="111" y="7"/>
                </a:lnTo>
                <a:lnTo>
                  <a:pt x="112" y="9"/>
                </a:lnTo>
                <a:lnTo>
                  <a:pt x="110" y="9"/>
                </a:lnTo>
                <a:lnTo>
                  <a:pt x="108" y="13"/>
                </a:lnTo>
                <a:lnTo>
                  <a:pt x="113" y="19"/>
                </a:lnTo>
                <a:lnTo>
                  <a:pt x="116" y="20"/>
                </a:lnTo>
                <a:lnTo>
                  <a:pt x="116" y="63"/>
                </a:lnTo>
                <a:lnTo>
                  <a:pt x="66" y="63"/>
                </a:lnTo>
                <a:lnTo>
                  <a:pt x="0" y="60"/>
                </a:lnTo>
                <a:close/>
              </a:path>
            </a:pathLst>
          </a:custGeom>
          <a:solidFill>
            <a:srgbClr val="67A9CF"/>
          </a:solidFill>
          <a:ln w="15875">
            <a:solidFill>
              <a:srgbClr val="003F48"/>
            </a:solidFill>
            <a:prstDash val="solid"/>
            <a:round/>
            <a:headEnd/>
            <a:tailEnd/>
          </a:ln>
        </p:spPr>
        <p:txBody>
          <a:bodyPr/>
          <a:lstStyle/>
          <a:p>
            <a:endParaRPr lang="en-US"/>
          </a:p>
        </p:txBody>
      </p:sp>
      <p:sp>
        <p:nvSpPr>
          <p:cNvPr id="247811" name="Missouri">
            <a:extLst>
              <a:ext uri="{FF2B5EF4-FFF2-40B4-BE49-F238E27FC236}">
                <a16:creationId xmlns:a16="http://schemas.microsoft.com/office/drawing/2014/main" id="{FB7CD371-0014-4EB9-A6EB-B850F01AB3E5}"/>
              </a:ext>
              <a:ext uri="{C183D7F6-B498-43B3-948B-1728B52AA6E4}">
                <adec:decorative xmlns:adec="http://schemas.microsoft.com/office/drawing/2017/decorative" val="1"/>
              </a:ext>
            </a:extLst>
          </p:cNvPr>
          <p:cNvSpPr>
            <a:spLocks noChangeAspect="1"/>
          </p:cNvSpPr>
          <p:nvPr/>
        </p:nvSpPr>
        <p:spPr bwMode="auto">
          <a:xfrm>
            <a:off x="4926013" y="3014663"/>
            <a:ext cx="809625" cy="698500"/>
          </a:xfrm>
          <a:custGeom>
            <a:avLst/>
            <a:gdLst>
              <a:gd name="T0" fmla="*/ 0 w 103"/>
              <a:gd name="T1" fmla="*/ 2147483646 h 90"/>
              <a:gd name="T2" fmla="*/ 2147483646 w 103"/>
              <a:gd name="T3" fmla="*/ 2147483646 h 90"/>
              <a:gd name="T4" fmla="*/ 2147483646 w 103"/>
              <a:gd name="T5" fmla="*/ 2147483646 h 90"/>
              <a:gd name="T6" fmla="*/ 2147483646 w 103"/>
              <a:gd name="T7" fmla="*/ 2147483646 h 90"/>
              <a:gd name="T8" fmla="*/ 2147483646 w 103"/>
              <a:gd name="T9" fmla="*/ 2147483646 h 90"/>
              <a:gd name="T10" fmla="*/ 2147483646 w 103"/>
              <a:gd name="T11" fmla="*/ 2147483646 h 90"/>
              <a:gd name="T12" fmla="*/ 2147483646 w 103"/>
              <a:gd name="T13" fmla="*/ 2147483646 h 90"/>
              <a:gd name="T14" fmla="*/ 2147483646 w 103"/>
              <a:gd name="T15" fmla="*/ 2147483646 h 90"/>
              <a:gd name="T16" fmla="*/ 2147483646 w 103"/>
              <a:gd name="T17" fmla="*/ 2147483646 h 90"/>
              <a:gd name="T18" fmla="*/ 2147483646 w 103"/>
              <a:gd name="T19" fmla="*/ 2147483646 h 90"/>
              <a:gd name="T20" fmla="*/ 2147483646 w 103"/>
              <a:gd name="T21" fmla="*/ 2147483646 h 90"/>
              <a:gd name="T22" fmla="*/ 2147483646 w 103"/>
              <a:gd name="T23" fmla="*/ 2147483646 h 90"/>
              <a:gd name="T24" fmla="*/ 2147483646 w 103"/>
              <a:gd name="T25" fmla="*/ 2147483646 h 90"/>
              <a:gd name="T26" fmla="*/ 2147483646 w 103"/>
              <a:gd name="T27" fmla="*/ 2147483646 h 90"/>
              <a:gd name="T28" fmla="*/ 2147483646 w 103"/>
              <a:gd name="T29" fmla="*/ 2147483646 h 90"/>
              <a:gd name="T30" fmla="*/ 2147483646 w 103"/>
              <a:gd name="T31" fmla="*/ 2147483646 h 90"/>
              <a:gd name="T32" fmla="*/ 2147483646 w 103"/>
              <a:gd name="T33" fmla="*/ 2147483646 h 90"/>
              <a:gd name="T34" fmla="*/ 2147483646 w 103"/>
              <a:gd name="T35" fmla="*/ 2147483646 h 90"/>
              <a:gd name="T36" fmla="*/ 2147483646 w 103"/>
              <a:gd name="T37" fmla="*/ 2147483646 h 90"/>
              <a:gd name="T38" fmla="*/ 2147483646 w 103"/>
              <a:gd name="T39" fmla="*/ 2147483646 h 90"/>
              <a:gd name="T40" fmla="*/ 2147483646 w 103"/>
              <a:gd name="T41" fmla="*/ 2147483646 h 90"/>
              <a:gd name="T42" fmla="*/ 2147483646 w 103"/>
              <a:gd name="T43" fmla="*/ 2147483646 h 90"/>
              <a:gd name="T44" fmla="*/ 2147483646 w 103"/>
              <a:gd name="T45" fmla="*/ 2147483646 h 90"/>
              <a:gd name="T46" fmla="*/ 2147483646 w 103"/>
              <a:gd name="T47" fmla="*/ 2147483646 h 90"/>
              <a:gd name="T48" fmla="*/ 2147483646 w 103"/>
              <a:gd name="T49" fmla="*/ 2147483646 h 90"/>
              <a:gd name="T50" fmla="*/ 2147483646 w 103"/>
              <a:gd name="T51" fmla="*/ 2147483646 h 90"/>
              <a:gd name="T52" fmla="*/ 2147483646 w 103"/>
              <a:gd name="T53" fmla="*/ 2147483646 h 90"/>
              <a:gd name="T54" fmla="*/ 2147483646 w 103"/>
              <a:gd name="T55" fmla="*/ 2147483646 h 90"/>
              <a:gd name="T56" fmla="*/ 2147483646 w 103"/>
              <a:gd name="T57" fmla="*/ 2147483646 h 90"/>
              <a:gd name="T58" fmla="*/ 2147483646 w 103"/>
              <a:gd name="T59" fmla="*/ 2147483646 h 90"/>
              <a:gd name="T60" fmla="*/ 2147483646 w 103"/>
              <a:gd name="T61" fmla="*/ 2147483646 h 90"/>
              <a:gd name="T62" fmla="*/ 2147483646 w 103"/>
              <a:gd name="T63" fmla="*/ 2147483646 h 90"/>
              <a:gd name="T64" fmla="*/ 2147483646 w 103"/>
              <a:gd name="T65" fmla="*/ 2147483646 h 90"/>
              <a:gd name="T66" fmla="*/ 2147483646 w 103"/>
              <a:gd name="T67" fmla="*/ 2147483646 h 90"/>
              <a:gd name="T68" fmla="*/ 2147483646 w 103"/>
              <a:gd name="T69" fmla="*/ 2147483646 h 90"/>
              <a:gd name="T70" fmla="*/ 2147483646 w 103"/>
              <a:gd name="T71" fmla="*/ 2147483646 h 90"/>
              <a:gd name="T72" fmla="*/ 2147483646 w 103"/>
              <a:gd name="T73" fmla="*/ 2147483646 h 90"/>
              <a:gd name="T74" fmla="*/ 2147483646 w 103"/>
              <a:gd name="T75" fmla="*/ 0 h 90"/>
              <a:gd name="T76" fmla="*/ 0 w 103"/>
              <a:gd name="T77" fmla="*/ 2147483646 h 90"/>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103"/>
              <a:gd name="T118" fmla="*/ 0 h 90"/>
              <a:gd name="T119" fmla="*/ 103 w 103"/>
              <a:gd name="T120" fmla="*/ 90 h 90"/>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103" h="90">
                <a:moveTo>
                  <a:pt x="0" y="1"/>
                </a:moveTo>
                <a:lnTo>
                  <a:pt x="6" y="12"/>
                </a:lnTo>
                <a:lnTo>
                  <a:pt x="9" y="15"/>
                </a:lnTo>
                <a:lnTo>
                  <a:pt x="11" y="15"/>
                </a:lnTo>
                <a:lnTo>
                  <a:pt x="12" y="16"/>
                </a:lnTo>
                <a:lnTo>
                  <a:pt x="13" y="18"/>
                </a:lnTo>
                <a:lnTo>
                  <a:pt x="11" y="18"/>
                </a:lnTo>
                <a:lnTo>
                  <a:pt x="9" y="22"/>
                </a:lnTo>
                <a:lnTo>
                  <a:pt x="14" y="28"/>
                </a:lnTo>
                <a:lnTo>
                  <a:pt x="17" y="29"/>
                </a:lnTo>
                <a:lnTo>
                  <a:pt x="17" y="72"/>
                </a:lnTo>
                <a:lnTo>
                  <a:pt x="17" y="82"/>
                </a:lnTo>
                <a:lnTo>
                  <a:pt x="86" y="80"/>
                </a:lnTo>
                <a:lnTo>
                  <a:pt x="87" y="86"/>
                </a:lnTo>
                <a:lnTo>
                  <a:pt x="84" y="90"/>
                </a:lnTo>
                <a:lnTo>
                  <a:pt x="95" y="89"/>
                </a:lnTo>
                <a:lnTo>
                  <a:pt x="96" y="86"/>
                </a:lnTo>
                <a:lnTo>
                  <a:pt x="97" y="82"/>
                </a:lnTo>
                <a:lnTo>
                  <a:pt x="99" y="79"/>
                </a:lnTo>
                <a:lnTo>
                  <a:pt x="100" y="76"/>
                </a:lnTo>
                <a:lnTo>
                  <a:pt x="102" y="76"/>
                </a:lnTo>
                <a:lnTo>
                  <a:pt x="103" y="69"/>
                </a:lnTo>
                <a:lnTo>
                  <a:pt x="102" y="69"/>
                </a:lnTo>
                <a:lnTo>
                  <a:pt x="99" y="69"/>
                </a:lnTo>
                <a:lnTo>
                  <a:pt x="97" y="64"/>
                </a:lnTo>
                <a:lnTo>
                  <a:pt x="96" y="58"/>
                </a:lnTo>
                <a:lnTo>
                  <a:pt x="93" y="53"/>
                </a:lnTo>
                <a:lnTo>
                  <a:pt x="89" y="52"/>
                </a:lnTo>
                <a:lnTo>
                  <a:pt x="84" y="48"/>
                </a:lnTo>
                <a:lnTo>
                  <a:pt x="82" y="42"/>
                </a:lnTo>
                <a:lnTo>
                  <a:pt x="85" y="34"/>
                </a:lnTo>
                <a:lnTo>
                  <a:pt x="82" y="32"/>
                </a:lnTo>
                <a:lnTo>
                  <a:pt x="76" y="32"/>
                </a:lnTo>
                <a:lnTo>
                  <a:pt x="75" y="26"/>
                </a:lnTo>
                <a:lnTo>
                  <a:pt x="65" y="16"/>
                </a:lnTo>
                <a:lnTo>
                  <a:pt x="63" y="7"/>
                </a:lnTo>
                <a:lnTo>
                  <a:pt x="64" y="4"/>
                </a:lnTo>
                <a:lnTo>
                  <a:pt x="59" y="0"/>
                </a:lnTo>
                <a:lnTo>
                  <a:pt x="0" y="1"/>
                </a:lnTo>
                <a:close/>
              </a:path>
            </a:pathLst>
          </a:custGeom>
          <a:solidFill>
            <a:srgbClr val="67A9CF"/>
          </a:solidFill>
          <a:ln w="15875">
            <a:solidFill>
              <a:srgbClr val="003F48"/>
            </a:solidFill>
            <a:prstDash val="solid"/>
            <a:round/>
            <a:headEnd/>
            <a:tailEnd/>
          </a:ln>
        </p:spPr>
        <p:txBody>
          <a:bodyPr/>
          <a:lstStyle/>
          <a:p>
            <a:endParaRPr lang="en-US"/>
          </a:p>
        </p:txBody>
      </p:sp>
      <p:sp>
        <p:nvSpPr>
          <p:cNvPr id="247812" name="Illinois">
            <a:extLst>
              <a:ext uri="{FF2B5EF4-FFF2-40B4-BE49-F238E27FC236}">
                <a16:creationId xmlns:a16="http://schemas.microsoft.com/office/drawing/2014/main" id="{22EF316A-C26A-4905-B2DF-4F6EE0B58946}"/>
              </a:ext>
              <a:ext uri="{C183D7F6-B498-43B3-948B-1728B52AA6E4}">
                <adec:decorative xmlns:adec="http://schemas.microsoft.com/office/drawing/2017/decorative" val="1"/>
              </a:ext>
            </a:extLst>
          </p:cNvPr>
          <p:cNvSpPr>
            <a:spLocks noChangeAspect="1"/>
          </p:cNvSpPr>
          <p:nvPr/>
        </p:nvSpPr>
        <p:spPr bwMode="auto">
          <a:xfrm>
            <a:off x="5421313" y="2693988"/>
            <a:ext cx="477837" cy="854075"/>
          </a:xfrm>
          <a:custGeom>
            <a:avLst/>
            <a:gdLst>
              <a:gd name="T0" fmla="*/ 0 w 61"/>
              <a:gd name="T1" fmla="*/ 2147483646 h 110"/>
              <a:gd name="T2" fmla="*/ 2147483646 w 61"/>
              <a:gd name="T3" fmla="*/ 2147483646 h 110"/>
              <a:gd name="T4" fmla="*/ 2147483646 w 61"/>
              <a:gd name="T5" fmla="*/ 2147483646 h 110"/>
              <a:gd name="T6" fmla="*/ 2147483646 w 61"/>
              <a:gd name="T7" fmla="*/ 2147483646 h 110"/>
              <a:gd name="T8" fmla="*/ 2147483646 w 61"/>
              <a:gd name="T9" fmla="*/ 2147483646 h 110"/>
              <a:gd name="T10" fmla="*/ 2147483646 w 61"/>
              <a:gd name="T11" fmla="*/ 2147483646 h 110"/>
              <a:gd name="T12" fmla="*/ 2147483646 w 61"/>
              <a:gd name="T13" fmla="*/ 2147483646 h 110"/>
              <a:gd name="T14" fmla="*/ 2147483646 w 61"/>
              <a:gd name="T15" fmla="*/ 2147483646 h 110"/>
              <a:gd name="T16" fmla="*/ 2147483646 w 61"/>
              <a:gd name="T17" fmla="*/ 2147483646 h 110"/>
              <a:gd name="T18" fmla="*/ 2147483646 w 61"/>
              <a:gd name="T19" fmla="*/ 0 h 110"/>
              <a:gd name="T20" fmla="*/ 2147483646 w 61"/>
              <a:gd name="T21" fmla="*/ 2147483646 h 110"/>
              <a:gd name="T22" fmla="*/ 2147483646 w 61"/>
              <a:gd name="T23" fmla="*/ 2147483646 h 110"/>
              <a:gd name="T24" fmla="*/ 2147483646 w 61"/>
              <a:gd name="T25" fmla="*/ 2147483646 h 110"/>
              <a:gd name="T26" fmla="*/ 2147483646 w 61"/>
              <a:gd name="T27" fmla="*/ 2147483646 h 110"/>
              <a:gd name="T28" fmla="*/ 2147483646 w 61"/>
              <a:gd name="T29" fmla="*/ 2147483646 h 110"/>
              <a:gd name="T30" fmla="*/ 2147483646 w 61"/>
              <a:gd name="T31" fmla="*/ 2147483646 h 110"/>
              <a:gd name="T32" fmla="*/ 2147483646 w 61"/>
              <a:gd name="T33" fmla="*/ 2147483646 h 110"/>
              <a:gd name="T34" fmla="*/ 2147483646 w 61"/>
              <a:gd name="T35" fmla="*/ 2147483646 h 110"/>
              <a:gd name="T36" fmla="*/ 2147483646 w 61"/>
              <a:gd name="T37" fmla="*/ 2147483646 h 110"/>
              <a:gd name="T38" fmla="*/ 2147483646 w 61"/>
              <a:gd name="T39" fmla="*/ 2147483646 h 110"/>
              <a:gd name="T40" fmla="*/ 2147483646 w 61"/>
              <a:gd name="T41" fmla="*/ 2147483646 h 110"/>
              <a:gd name="T42" fmla="*/ 2147483646 w 61"/>
              <a:gd name="T43" fmla="*/ 2147483646 h 110"/>
              <a:gd name="T44" fmla="*/ 2147483646 w 61"/>
              <a:gd name="T45" fmla="*/ 2147483646 h 110"/>
              <a:gd name="T46" fmla="*/ 2147483646 w 61"/>
              <a:gd name="T47" fmla="*/ 2147483646 h 110"/>
              <a:gd name="T48" fmla="*/ 2147483646 w 61"/>
              <a:gd name="T49" fmla="*/ 2147483646 h 110"/>
              <a:gd name="T50" fmla="*/ 2147483646 w 61"/>
              <a:gd name="T51" fmla="*/ 2147483646 h 110"/>
              <a:gd name="T52" fmla="*/ 2147483646 w 61"/>
              <a:gd name="T53" fmla="*/ 2147483646 h 110"/>
              <a:gd name="T54" fmla="*/ 2147483646 w 61"/>
              <a:gd name="T55" fmla="*/ 2147483646 h 110"/>
              <a:gd name="T56" fmla="*/ 2147483646 w 61"/>
              <a:gd name="T57" fmla="*/ 2147483646 h 110"/>
              <a:gd name="T58" fmla="*/ 2147483646 w 61"/>
              <a:gd name="T59" fmla="*/ 2147483646 h 110"/>
              <a:gd name="T60" fmla="*/ 2147483646 w 61"/>
              <a:gd name="T61" fmla="*/ 2147483646 h 110"/>
              <a:gd name="T62" fmla="*/ 2147483646 w 61"/>
              <a:gd name="T63" fmla="*/ 2147483646 h 110"/>
              <a:gd name="T64" fmla="*/ 2147483646 w 61"/>
              <a:gd name="T65" fmla="*/ 2147483646 h 110"/>
              <a:gd name="T66" fmla="*/ 2147483646 w 61"/>
              <a:gd name="T67" fmla="*/ 2147483646 h 110"/>
              <a:gd name="T68" fmla="*/ 2147483646 w 61"/>
              <a:gd name="T69" fmla="*/ 2147483646 h 110"/>
              <a:gd name="T70" fmla="*/ 2147483646 w 61"/>
              <a:gd name="T71" fmla="*/ 2147483646 h 110"/>
              <a:gd name="T72" fmla="*/ 2147483646 w 61"/>
              <a:gd name="T73" fmla="*/ 2147483646 h 110"/>
              <a:gd name="T74" fmla="*/ 2147483646 w 61"/>
              <a:gd name="T75" fmla="*/ 2147483646 h 110"/>
              <a:gd name="T76" fmla="*/ 0 w 61"/>
              <a:gd name="T77" fmla="*/ 2147483646 h 110"/>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61"/>
              <a:gd name="T118" fmla="*/ 0 h 110"/>
              <a:gd name="T119" fmla="*/ 61 w 61"/>
              <a:gd name="T120" fmla="*/ 110 h 110"/>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61" h="110">
                <a:moveTo>
                  <a:pt x="0" y="48"/>
                </a:moveTo>
                <a:lnTo>
                  <a:pt x="1" y="45"/>
                </a:lnTo>
                <a:lnTo>
                  <a:pt x="5" y="38"/>
                </a:lnTo>
                <a:lnTo>
                  <a:pt x="7" y="31"/>
                </a:lnTo>
                <a:lnTo>
                  <a:pt x="5" y="26"/>
                </a:lnTo>
                <a:lnTo>
                  <a:pt x="16" y="18"/>
                </a:lnTo>
                <a:lnTo>
                  <a:pt x="18" y="13"/>
                </a:lnTo>
                <a:lnTo>
                  <a:pt x="18" y="11"/>
                </a:lnTo>
                <a:lnTo>
                  <a:pt x="11" y="2"/>
                </a:lnTo>
                <a:lnTo>
                  <a:pt x="51" y="0"/>
                </a:lnTo>
                <a:lnTo>
                  <a:pt x="52" y="7"/>
                </a:lnTo>
                <a:lnTo>
                  <a:pt x="56" y="15"/>
                </a:lnTo>
                <a:lnTo>
                  <a:pt x="60" y="57"/>
                </a:lnTo>
                <a:lnTo>
                  <a:pt x="59" y="65"/>
                </a:lnTo>
                <a:lnTo>
                  <a:pt x="61" y="70"/>
                </a:lnTo>
                <a:lnTo>
                  <a:pt x="59" y="80"/>
                </a:lnTo>
                <a:lnTo>
                  <a:pt x="56" y="84"/>
                </a:lnTo>
                <a:lnTo>
                  <a:pt x="54" y="91"/>
                </a:lnTo>
                <a:lnTo>
                  <a:pt x="55" y="93"/>
                </a:lnTo>
                <a:lnTo>
                  <a:pt x="54" y="97"/>
                </a:lnTo>
                <a:lnTo>
                  <a:pt x="55" y="99"/>
                </a:lnTo>
                <a:lnTo>
                  <a:pt x="50" y="101"/>
                </a:lnTo>
                <a:lnTo>
                  <a:pt x="49" y="108"/>
                </a:lnTo>
                <a:lnTo>
                  <a:pt x="42" y="105"/>
                </a:lnTo>
                <a:lnTo>
                  <a:pt x="38" y="109"/>
                </a:lnTo>
                <a:lnTo>
                  <a:pt x="39" y="110"/>
                </a:lnTo>
                <a:lnTo>
                  <a:pt x="36" y="110"/>
                </a:lnTo>
                <a:lnTo>
                  <a:pt x="34" y="105"/>
                </a:lnTo>
                <a:lnTo>
                  <a:pt x="33" y="99"/>
                </a:lnTo>
                <a:lnTo>
                  <a:pt x="30" y="94"/>
                </a:lnTo>
                <a:lnTo>
                  <a:pt x="26" y="93"/>
                </a:lnTo>
                <a:lnTo>
                  <a:pt x="21" y="89"/>
                </a:lnTo>
                <a:lnTo>
                  <a:pt x="19" y="83"/>
                </a:lnTo>
                <a:lnTo>
                  <a:pt x="22" y="75"/>
                </a:lnTo>
                <a:lnTo>
                  <a:pt x="19" y="73"/>
                </a:lnTo>
                <a:lnTo>
                  <a:pt x="13" y="73"/>
                </a:lnTo>
                <a:lnTo>
                  <a:pt x="12" y="67"/>
                </a:lnTo>
                <a:lnTo>
                  <a:pt x="2" y="57"/>
                </a:lnTo>
                <a:lnTo>
                  <a:pt x="0" y="48"/>
                </a:lnTo>
                <a:close/>
              </a:path>
            </a:pathLst>
          </a:custGeom>
          <a:solidFill>
            <a:srgbClr val="02818A"/>
          </a:solidFill>
          <a:ln w="15875">
            <a:solidFill>
              <a:srgbClr val="003F48"/>
            </a:solidFill>
            <a:prstDash val="solid"/>
            <a:round/>
            <a:headEnd/>
            <a:tailEnd/>
          </a:ln>
        </p:spPr>
        <p:txBody>
          <a:bodyPr/>
          <a:lstStyle/>
          <a:p>
            <a:endParaRPr lang="en-US"/>
          </a:p>
        </p:txBody>
      </p:sp>
      <p:sp>
        <p:nvSpPr>
          <p:cNvPr id="247813" name="Iowa">
            <a:extLst>
              <a:ext uri="{FF2B5EF4-FFF2-40B4-BE49-F238E27FC236}">
                <a16:creationId xmlns:a16="http://schemas.microsoft.com/office/drawing/2014/main" id="{72BE48FB-FBB3-44E3-98FA-9EFD8E6151E4}"/>
              </a:ext>
              <a:ext uri="{C183D7F6-B498-43B3-948B-1728B52AA6E4}">
                <adec:decorative xmlns:adec="http://schemas.microsoft.com/office/drawing/2017/decorative" val="1"/>
              </a:ext>
            </a:extLst>
          </p:cNvPr>
          <p:cNvSpPr>
            <a:spLocks noChangeAspect="1"/>
          </p:cNvSpPr>
          <p:nvPr/>
        </p:nvSpPr>
        <p:spPr bwMode="auto">
          <a:xfrm>
            <a:off x="4833938" y="2562225"/>
            <a:ext cx="728662" cy="482600"/>
          </a:xfrm>
          <a:custGeom>
            <a:avLst/>
            <a:gdLst>
              <a:gd name="T0" fmla="*/ 0 w 93"/>
              <a:gd name="T1" fmla="*/ 2147483646 h 62"/>
              <a:gd name="T2" fmla="*/ 0 w 93"/>
              <a:gd name="T3" fmla="*/ 2147483646 h 62"/>
              <a:gd name="T4" fmla="*/ 2147483646 w 93"/>
              <a:gd name="T5" fmla="*/ 2147483646 h 62"/>
              <a:gd name="T6" fmla="*/ 2147483646 w 93"/>
              <a:gd name="T7" fmla="*/ 2147483646 h 62"/>
              <a:gd name="T8" fmla="*/ 2147483646 w 93"/>
              <a:gd name="T9" fmla="*/ 2147483646 h 62"/>
              <a:gd name="T10" fmla="*/ 2147483646 w 93"/>
              <a:gd name="T11" fmla="*/ 2147483646 h 62"/>
              <a:gd name="T12" fmla="*/ 2147483646 w 93"/>
              <a:gd name="T13" fmla="*/ 2147483646 h 62"/>
              <a:gd name="T14" fmla="*/ 2147483646 w 93"/>
              <a:gd name="T15" fmla="*/ 2147483646 h 62"/>
              <a:gd name="T16" fmla="*/ 2147483646 w 93"/>
              <a:gd name="T17" fmla="*/ 2147483646 h 62"/>
              <a:gd name="T18" fmla="*/ 2147483646 w 93"/>
              <a:gd name="T19" fmla="*/ 2147483646 h 62"/>
              <a:gd name="T20" fmla="*/ 2147483646 w 93"/>
              <a:gd name="T21" fmla="*/ 2147483646 h 62"/>
              <a:gd name="T22" fmla="*/ 2147483646 w 93"/>
              <a:gd name="T23" fmla="*/ 2147483646 h 62"/>
              <a:gd name="T24" fmla="*/ 2147483646 w 93"/>
              <a:gd name="T25" fmla="*/ 2147483646 h 62"/>
              <a:gd name="T26" fmla="*/ 2147483646 w 93"/>
              <a:gd name="T27" fmla="*/ 2147483646 h 62"/>
              <a:gd name="T28" fmla="*/ 2147483646 w 93"/>
              <a:gd name="T29" fmla="*/ 2147483646 h 62"/>
              <a:gd name="T30" fmla="*/ 2147483646 w 93"/>
              <a:gd name="T31" fmla="*/ 2147483646 h 62"/>
              <a:gd name="T32" fmla="*/ 2147483646 w 93"/>
              <a:gd name="T33" fmla="*/ 2147483646 h 62"/>
              <a:gd name="T34" fmla="*/ 2147483646 w 93"/>
              <a:gd name="T35" fmla="*/ 2147483646 h 62"/>
              <a:gd name="T36" fmla="*/ 2147483646 w 93"/>
              <a:gd name="T37" fmla="*/ 2147483646 h 62"/>
              <a:gd name="T38" fmla="*/ 2147483646 w 93"/>
              <a:gd name="T39" fmla="*/ 2147483646 h 62"/>
              <a:gd name="T40" fmla="*/ 2147483646 w 93"/>
              <a:gd name="T41" fmla="*/ 2147483646 h 62"/>
              <a:gd name="T42" fmla="*/ 2147483646 w 93"/>
              <a:gd name="T43" fmla="*/ 0 h 62"/>
              <a:gd name="T44" fmla="*/ 2147483646 w 93"/>
              <a:gd name="T45" fmla="*/ 2147483646 h 62"/>
              <a:gd name="T46" fmla="*/ 0 w 93"/>
              <a:gd name="T47" fmla="*/ 2147483646 h 62"/>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93"/>
              <a:gd name="T73" fmla="*/ 0 h 62"/>
              <a:gd name="T74" fmla="*/ 93 w 93"/>
              <a:gd name="T75" fmla="*/ 62 h 62"/>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93" h="62">
                <a:moveTo>
                  <a:pt x="0" y="1"/>
                </a:moveTo>
                <a:lnTo>
                  <a:pt x="0" y="6"/>
                </a:lnTo>
                <a:lnTo>
                  <a:pt x="2" y="10"/>
                </a:lnTo>
                <a:lnTo>
                  <a:pt x="1" y="13"/>
                </a:lnTo>
                <a:lnTo>
                  <a:pt x="2" y="22"/>
                </a:lnTo>
                <a:lnTo>
                  <a:pt x="6" y="34"/>
                </a:lnTo>
                <a:lnTo>
                  <a:pt x="6" y="38"/>
                </a:lnTo>
                <a:lnTo>
                  <a:pt x="9" y="43"/>
                </a:lnTo>
                <a:lnTo>
                  <a:pt x="11" y="53"/>
                </a:lnTo>
                <a:lnTo>
                  <a:pt x="10" y="56"/>
                </a:lnTo>
                <a:lnTo>
                  <a:pt x="12" y="59"/>
                </a:lnTo>
                <a:lnTo>
                  <a:pt x="71" y="58"/>
                </a:lnTo>
                <a:lnTo>
                  <a:pt x="76" y="62"/>
                </a:lnTo>
                <a:lnTo>
                  <a:pt x="80" y="55"/>
                </a:lnTo>
                <a:lnTo>
                  <a:pt x="82" y="48"/>
                </a:lnTo>
                <a:lnTo>
                  <a:pt x="80" y="43"/>
                </a:lnTo>
                <a:lnTo>
                  <a:pt x="91" y="35"/>
                </a:lnTo>
                <a:lnTo>
                  <a:pt x="93" y="30"/>
                </a:lnTo>
                <a:lnTo>
                  <a:pt x="93" y="28"/>
                </a:lnTo>
                <a:lnTo>
                  <a:pt x="86" y="19"/>
                </a:lnTo>
                <a:lnTo>
                  <a:pt x="78" y="10"/>
                </a:lnTo>
                <a:lnTo>
                  <a:pt x="76" y="0"/>
                </a:lnTo>
                <a:lnTo>
                  <a:pt x="2" y="2"/>
                </a:lnTo>
                <a:lnTo>
                  <a:pt x="0" y="1"/>
                </a:lnTo>
                <a:close/>
              </a:path>
            </a:pathLst>
          </a:custGeom>
          <a:solidFill>
            <a:srgbClr val="DCEDC8"/>
          </a:solidFill>
          <a:ln w="15875">
            <a:solidFill>
              <a:srgbClr val="003F48"/>
            </a:solidFill>
            <a:prstDash val="solid"/>
            <a:round/>
            <a:headEnd/>
            <a:tailEnd/>
          </a:ln>
        </p:spPr>
        <p:txBody>
          <a:bodyPr/>
          <a:lstStyle/>
          <a:p>
            <a:endParaRPr lang="en-US"/>
          </a:p>
        </p:txBody>
      </p:sp>
      <p:sp>
        <p:nvSpPr>
          <p:cNvPr id="247814" name="New Mexico">
            <a:extLst>
              <a:ext uri="{FF2B5EF4-FFF2-40B4-BE49-F238E27FC236}">
                <a16:creationId xmlns:a16="http://schemas.microsoft.com/office/drawing/2014/main" id="{2C49ACEE-497A-4E5D-89D3-71BC6D13F937}"/>
              </a:ext>
              <a:ext uri="{C183D7F6-B498-43B3-948B-1728B52AA6E4}">
                <adec:decorative xmlns:adec="http://schemas.microsoft.com/office/drawing/2017/decorative" val="1"/>
              </a:ext>
            </a:extLst>
          </p:cNvPr>
          <p:cNvSpPr>
            <a:spLocks noChangeAspect="1"/>
          </p:cNvSpPr>
          <p:nvPr/>
        </p:nvSpPr>
        <p:spPr bwMode="auto">
          <a:xfrm>
            <a:off x="3176588" y="3455988"/>
            <a:ext cx="865187" cy="871537"/>
          </a:xfrm>
          <a:custGeom>
            <a:avLst/>
            <a:gdLst>
              <a:gd name="T0" fmla="*/ 0 w 110"/>
              <a:gd name="T1" fmla="*/ 2147483646 h 112"/>
              <a:gd name="T2" fmla="*/ 2147483646 w 110"/>
              <a:gd name="T3" fmla="*/ 2147483646 h 112"/>
              <a:gd name="T4" fmla="*/ 2147483646 w 110"/>
              <a:gd name="T5" fmla="*/ 2147483646 h 112"/>
              <a:gd name="T6" fmla="*/ 2147483646 w 110"/>
              <a:gd name="T7" fmla="*/ 2147483646 h 112"/>
              <a:gd name="T8" fmla="*/ 2147483646 w 110"/>
              <a:gd name="T9" fmla="*/ 2147483646 h 112"/>
              <a:gd name="T10" fmla="*/ 2147483646 w 110"/>
              <a:gd name="T11" fmla="*/ 2147483646 h 112"/>
              <a:gd name="T12" fmla="*/ 2147483646 w 110"/>
              <a:gd name="T13" fmla="*/ 2147483646 h 112"/>
              <a:gd name="T14" fmla="*/ 2147483646 w 110"/>
              <a:gd name="T15" fmla="*/ 2147483646 h 112"/>
              <a:gd name="T16" fmla="*/ 2147483646 w 110"/>
              <a:gd name="T17" fmla="*/ 2147483646 h 112"/>
              <a:gd name="T18" fmla="*/ 2147483646 w 110"/>
              <a:gd name="T19" fmla="*/ 2147483646 h 112"/>
              <a:gd name="T20" fmla="*/ 2147483646 w 110"/>
              <a:gd name="T21" fmla="*/ 0 h 112"/>
              <a:gd name="T22" fmla="*/ 0 w 110"/>
              <a:gd name="T23" fmla="*/ 2147483646 h 112"/>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10"/>
              <a:gd name="T37" fmla="*/ 0 h 112"/>
              <a:gd name="T38" fmla="*/ 110 w 110"/>
              <a:gd name="T39" fmla="*/ 112 h 112"/>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10" h="112">
                <a:moveTo>
                  <a:pt x="0" y="110"/>
                </a:moveTo>
                <a:lnTo>
                  <a:pt x="14" y="112"/>
                </a:lnTo>
                <a:lnTo>
                  <a:pt x="15" y="104"/>
                </a:lnTo>
                <a:lnTo>
                  <a:pt x="43" y="108"/>
                </a:lnTo>
                <a:lnTo>
                  <a:pt x="41" y="104"/>
                </a:lnTo>
                <a:lnTo>
                  <a:pt x="46" y="104"/>
                </a:lnTo>
                <a:lnTo>
                  <a:pt x="101" y="109"/>
                </a:lnTo>
                <a:lnTo>
                  <a:pt x="109" y="21"/>
                </a:lnTo>
                <a:lnTo>
                  <a:pt x="110" y="11"/>
                </a:lnTo>
                <a:lnTo>
                  <a:pt x="63" y="6"/>
                </a:lnTo>
                <a:lnTo>
                  <a:pt x="16" y="0"/>
                </a:lnTo>
                <a:lnTo>
                  <a:pt x="0" y="110"/>
                </a:lnTo>
                <a:close/>
              </a:path>
            </a:pathLst>
          </a:custGeom>
          <a:solidFill>
            <a:srgbClr val="67A9CF"/>
          </a:solidFill>
          <a:ln w="15875">
            <a:solidFill>
              <a:srgbClr val="003F48"/>
            </a:solidFill>
            <a:prstDash val="solid"/>
            <a:round/>
            <a:headEnd/>
            <a:tailEnd/>
          </a:ln>
        </p:spPr>
        <p:txBody>
          <a:bodyPr/>
          <a:lstStyle/>
          <a:p>
            <a:endParaRPr lang="en-US"/>
          </a:p>
        </p:txBody>
      </p:sp>
      <p:sp>
        <p:nvSpPr>
          <p:cNvPr id="247815" name="Oklahoma">
            <a:extLst>
              <a:ext uri="{FF2B5EF4-FFF2-40B4-BE49-F238E27FC236}">
                <a16:creationId xmlns:a16="http://schemas.microsoft.com/office/drawing/2014/main" id="{EA4EFCB8-0547-4018-A34C-6CC9BA6C5918}"/>
              </a:ext>
              <a:ext uri="{C183D7F6-B498-43B3-948B-1728B52AA6E4}">
                <adec:decorative xmlns:adec="http://schemas.microsoft.com/office/drawing/2017/decorative" val="1"/>
              </a:ext>
            </a:extLst>
          </p:cNvPr>
          <p:cNvSpPr>
            <a:spLocks noChangeAspect="1"/>
          </p:cNvSpPr>
          <p:nvPr/>
        </p:nvSpPr>
        <p:spPr bwMode="auto">
          <a:xfrm>
            <a:off x="4033838" y="3541713"/>
            <a:ext cx="1049337" cy="546100"/>
          </a:xfrm>
          <a:custGeom>
            <a:avLst/>
            <a:gdLst>
              <a:gd name="T0" fmla="*/ 0 w 134"/>
              <a:gd name="T1" fmla="*/ 2147483646 h 70"/>
              <a:gd name="T2" fmla="*/ 2147483646 w 134"/>
              <a:gd name="T3" fmla="*/ 0 h 70"/>
              <a:gd name="T4" fmla="*/ 2147483646 w 134"/>
              <a:gd name="T5" fmla="*/ 2147483646 h 70"/>
              <a:gd name="T6" fmla="*/ 2147483646 w 134"/>
              <a:gd name="T7" fmla="*/ 2147483646 h 70"/>
              <a:gd name="T8" fmla="*/ 2147483646 w 134"/>
              <a:gd name="T9" fmla="*/ 2147483646 h 70"/>
              <a:gd name="T10" fmla="*/ 2147483646 w 134"/>
              <a:gd name="T11" fmla="*/ 2147483646 h 70"/>
              <a:gd name="T12" fmla="*/ 2147483646 w 134"/>
              <a:gd name="T13" fmla="*/ 2147483646 h 70"/>
              <a:gd name="T14" fmla="*/ 2147483646 w 134"/>
              <a:gd name="T15" fmla="*/ 2147483646 h 70"/>
              <a:gd name="T16" fmla="*/ 2147483646 w 134"/>
              <a:gd name="T17" fmla="*/ 2147483646 h 70"/>
              <a:gd name="T18" fmla="*/ 2147483646 w 134"/>
              <a:gd name="T19" fmla="*/ 2147483646 h 70"/>
              <a:gd name="T20" fmla="*/ 2147483646 w 134"/>
              <a:gd name="T21" fmla="*/ 2147483646 h 70"/>
              <a:gd name="T22" fmla="*/ 2147483646 w 134"/>
              <a:gd name="T23" fmla="*/ 2147483646 h 70"/>
              <a:gd name="T24" fmla="*/ 2147483646 w 134"/>
              <a:gd name="T25" fmla="*/ 2147483646 h 70"/>
              <a:gd name="T26" fmla="*/ 2147483646 w 134"/>
              <a:gd name="T27" fmla="*/ 2147483646 h 70"/>
              <a:gd name="T28" fmla="*/ 2147483646 w 134"/>
              <a:gd name="T29" fmla="*/ 2147483646 h 70"/>
              <a:gd name="T30" fmla="*/ 2147483646 w 134"/>
              <a:gd name="T31" fmla="*/ 2147483646 h 70"/>
              <a:gd name="T32" fmla="*/ 2147483646 w 134"/>
              <a:gd name="T33" fmla="*/ 2147483646 h 70"/>
              <a:gd name="T34" fmla="*/ 2147483646 w 134"/>
              <a:gd name="T35" fmla="*/ 2147483646 h 70"/>
              <a:gd name="T36" fmla="*/ 2147483646 w 134"/>
              <a:gd name="T37" fmla="*/ 2147483646 h 70"/>
              <a:gd name="T38" fmla="*/ 2147483646 w 134"/>
              <a:gd name="T39" fmla="*/ 2147483646 h 70"/>
              <a:gd name="T40" fmla="*/ 2147483646 w 134"/>
              <a:gd name="T41" fmla="*/ 2147483646 h 70"/>
              <a:gd name="T42" fmla="*/ 2147483646 w 134"/>
              <a:gd name="T43" fmla="*/ 2147483646 h 70"/>
              <a:gd name="T44" fmla="*/ 2147483646 w 134"/>
              <a:gd name="T45" fmla="*/ 2147483646 h 70"/>
              <a:gd name="T46" fmla="*/ 2147483646 w 134"/>
              <a:gd name="T47" fmla="*/ 2147483646 h 70"/>
              <a:gd name="T48" fmla="*/ 2147483646 w 134"/>
              <a:gd name="T49" fmla="*/ 2147483646 h 70"/>
              <a:gd name="T50" fmla="*/ 2147483646 w 134"/>
              <a:gd name="T51" fmla="*/ 2147483646 h 70"/>
              <a:gd name="T52" fmla="*/ 2147483646 w 134"/>
              <a:gd name="T53" fmla="*/ 2147483646 h 70"/>
              <a:gd name="T54" fmla="*/ 2147483646 w 134"/>
              <a:gd name="T55" fmla="*/ 2147483646 h 70"/>
              <a:gd name="T56" fmla="*/ 2147483646 w 134"/>
              <a:gd name="T57" fmla="*/ 2147483646 h 70"/>
              <a:gd name="T58" fmla="*/ 2147483646 w 134"/>
              <a:gd name="T59" fmla="*/ 2147483646 h 70"/>
              <a:gd name="T60" fmla="*/ 2147483646 w 134"/>
              <a:gd name="T61" fmla="*/ 2147483646 h 70"/>
              <a:gd name="T62" fmla="*/ 2147483646 w 134"/>
              <a:gd name="T63" fmla="*/ 2147483646 h 70"/>
              <a:gd name="T64" fmla="*/ 2147483646 w 134"/>
              <a:gd name="T65" fmla="*/ 2147483646 h 70"/>
              <a:gd name="T66" fmla="*/ 2147483646 w 134"/>
              <a:gd name="T67" fmla="*/ 2147483646 h 70"/>
              <a:gd name="T68" fmla="*/ 2147483646 w 134"/>
              <a:gd name="T69" fmla="*/ 2147483646 h 70"/>
              <a:gd name="T70" fmla="*/ 2147483646 w 134"/>
              <a:gd name="T71" fmla="*/ 2147483646 h 70"/>
              <a:gd name="T72" fmla="*/ 0 w 134"/>
              <a:gd name="T73" fmla="*/ 2147483646 h 70"/>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34"/>
              <a:gd name="T112" fmla="*/ 0 h 70"/>
              <a:gd name="T113" fmla="*/ 134 w 134"/>
              <a:gd name="T114" fmla="*/ 70 h 70"/>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34" h="70">
                <a:moveTo>
                  <a:pt x="0" y="10"/>
                </a:moveTo>
                <a:lnTo>
                  <a:pt x="1" y="0"/>
                </a:lnTo>
                <a:lnTo>
                  <a:pt x="15" y="1"/>
                </a:lnTo>
                <a:lnTo>
                  <a:pt x="81" y="4"/>
                </a:lnTo>
                <a:lnTo>
                  <a:pt x="131" y="4"/>
                </a:lnTo>
                <a:lnTo>
                  <a:pt x="131" y="14"/>
                </a:lnTo>
                <a:lnTo>
                  <a:pt x="134" y="36"/>
                </a:lnTo>
                <a:lnTo>
                  <a:pt x="134" y="70"/>
                </a:lnTo>
                <a:lnTo>
                  <a:pt x="129" y="69"/>
                </a:lnTo>
                <a:lnTo>
                  <a:pt x="123" y="64"/>
                </a:lnTo>
                <a:lnTo>
                  <a:pt x="120" y="65"/>
                </a:lnTo>
                <a:lnTo>
                  <a:pt x="112" y="66"/>
                </a:lnTo>
                <a:lnTo>
                  <a:pt x="103" y="69"/>
                </a:lnTo>
                <a:lnTo>
                  <a:pt x="100" y="66"/>
                </a:lnTo>
                <a:lnTo>
                  <a:pt x="95" y="67"/>
                </a:lnTo>
                <a:lnTo>
                  <a:pt x="94" y="64"/>
                </a:lnTo>
                <a:lnTo>
                  <a:pt x="91" y="66"/>
                </a:lnTo>
                <a:lnTo>
                  <a:pt x="91" y="69"/>
                </a:lnTo>
                <a:lnTo>
                  <a:pt x="90" y="65"/>
                </a:lnTo>
                <a:lnTo>
                  <a:pt x="87" y="67"/>
                </a:lnTo>
                <a:lnTo>
                  <a:pt x="82" y="63"/>
                </a:lnTo>
                <a:lnTo>
                  <a:pt x="79" y="66"/>
                </a:lnTo>
                <a:lnTo>
                  <a:pt x="77" y="65"/>
                </a:lnTo>
                <a:lnTo>
                  <a:pt x="75" y="60"/>
                </a:lnTo>
                <a:lnTo>
                  <a:pt x="71" y="60"/>
                </a:lnTo>
                <a:lnTo>
                  <a:pt x="70" y="61"/>
                </a:lnTo>
                <a:lnTo>
                  <a:pt x="67" y="59"/>
                </a:lnTo>
                <a:lnTo>
                  <a:pt x="65" y="60"/>
                </a:lnTo>
                <a:lnTo>
                  <a:pt x="62" y="58"/>
                </a:lnTo>
                <a:lnTo>
                  <a:pt x="58" y="58"/>
                </a:lnTo>
                <a:lnTo>
                  <a:pt x="58" y="55"/>
                </a:lnTo>
                <a:lnTo>
                  <a:pt x="56" y="53"/>
                </a:lnTo>
                <a:lnTo>
                  <a:pt x="54" y="55"/>
                </a:lnTo>
                <a:lnTo>
                  <a:pt x="50" y="54"/>
                </a:lnTo>
                <a:lnTo>
                  <a:pt x="45" y="51"/>
                </a:lnTo>
                <a:lnTo>
                  <a:pt x="47" y="13"/>
                </a:lnTo>
                <a:lnTo>
                  <a:pt x="0" y="10"/>
                </a:lnTo>
                <a:close/>
              </a:path>
            </a:pathLst>
          </a:custGeom>
          <a:solidFill>
            <a:srgbClr val="67A9CF"/>
          </a:solidFill>
          <a:ln w="15875">
            <a:solidFill>
              <a:srgbClr val="003F48"/>
            </a:solidFill>
            <a:prstDash val="solid"/>
            <a:round/>
            <a:headEnd/>
            <a:tailEnd/>
          </a:ln>
        </p:spPr>
        <p:txBody>
          <a:bodyPr/>
          <a:lstStyle/>
          <a:p>
            <a:endParaRPr lang="en-US"/>
          </a:p>
        </p:txBody>
      </p:sp>
      <p:sp>
        <p:nvSpPr>
          <p:cNvPr id="247816" name="Florida">
            <a:extLst>
              <a:ext uri="{FF2B5EF4-FFF2-40B4-BE49-F238E27FC236}">
                <a16:creationId xmlns:a16="http://schemas.microsoft.com/office/drawing/2014/main" id="{A5462FE3-1788-4E52-B99A-37D9D3672884}"/>
              </a:ext>
              <a:ext uri="{C183D7F6-B498-43B3-948B-1728B52AA6E4}">
                <adec:decorative xmlns:adec="http://schemas.microsoft.com/office/drawing/2017/decorative" val="1"/>
              </a:ext>
            </a:extLst>
          </p:cNvPr>
          <p:cNvSpPr>
            <a:spLocks noChangeAspect="1"/>
          </p:cNvSpPr>
          <p:nvPr/>
        </p:nvSpPr>
        <p:spPr bwMode="auto">
          <a:xfrm>
            <a:off x="5994400" y="4397375"/>
            <a:ext cx="1106488" cy="831850"/>
          </a:xfrm>
          <a:custGeom>
            <a:avLst/>
            <a:gdLst>
              <a:gd name="T0" fmla="*/ 0 w 141"/>
              <a:gd name="T1" fmla="*/ 2147483646 h 107"/>
              <a:gd name="T2" fmla="*/ 2147483646 w 141"/>
              <a:gd name="T3" fmla="*/ 2147483646 h 107"/>
              <a:gd name="T4" fmla="*/ 2147483646 w 141"/>
              <a:gd name="T5" fmla="*/ 2147483646 h 107"/>
              <a:gd name="T6" fmla="*/ 2147483646 w 141"/>
              <a:gd name="T7" fmla="*/ 2147483646 h 107"/>
              <a:gd name="T8" fmla="*/ 2147483646 w 141"/>
              <a:gd name="T9" fmla="*/ 2147483646 h 107"/>
              <a:gd name="T10" fmla="*/ 2147483646 w 141"/>
              <a:gd name="T11" fmla="*/ 2147483646 h 107"/>
              <a:gd name="T12" fmla="*/ 2147483646 w 141"/>
              <a:gd name="T13" fmla="*/ 2147483646 h 107"/>
              <a:gd name="T14" fmla="*/ 2147483646 w 141"/>
              <a:gd name="T15" fmla="*/ 2147483646 h 107"/>
              <a:gd name="T16" fmla="*/ 2147483646 w 141"/>
              <a:gd name="T17" fmla="*/ 2147483646 h 107"/>
              <a:gd name="T18" fmla="*/ 2147483646 w 141"/>
              <a:gd name="T19" fmla="*/ 2147483646 h 107"/>
              <a:gd name="T20" fmla="*/ 2147483646 w 141"/>
              <a:gd name="T21" fmla="*/ 2147483646 h 107"/>
              <a:gd name="T22" fmla="*/ 2147483646 w 141"/>
              <a:gd name="T23" fmla="*/ 2147483646 h 107"/>
              <a:gd name="T24" fmla="*/ 2147483646 w 141"/>
              <a:gd name="T25" fmla="*/ 2147483646 h 107"/>
              <a:gd name="T26" fmla="*/ 2147483646 w 141"/>
              <a:gd name="T27" fmla="*/ 2147483646 h 107"/>
              <a:gd name="T28" fmla="*/ 2147483646 w 141"/>
              <a:gd name="T29" fmla="*/ 2147483646 h 107"/>
              <a:gd name="T30" fmla="*/ 2147483646 w 141"/>
              <a:gd name="T31" fmla="*/ 2147483646 h 107"/>
              <a:gd name="T32" fmla="*/ 2147483646 w 141"/>
              <a:gd name="T33" fmla="*/ 2147483646 h 107"/>
              <a:gd name="T34" fmla="*/ 2147483646 w 141"/>
              <a:gd name="T35" fmla="*/ 2147483646 h 107"/>
              <a:gd name="T36" fmla="*/ 2147483646 w 141"/>
              <a:gd name="T37" fmla="*/ 2147483646 h 107"/>
              <a:gd name="T38" fmla="*/ 2147483646 w 141"/>
              <a:gd name="T39" fmla="*/ 2147483646 h 107"/>
              <a:gd name="T40" fmla="*/ 2147483646 w 141"/>
              <a:gd name="T41" fmla="*/ 2147483646 h 107"/>
              <a:gd name="T42" fmla="*/ 2147483646 w 141"/>
              <a:gd name="T43" fmla="*/ 2147483646 h 107"/>
              <a:gd name="T44" fmla="*/ 2147483646 w 141"/>
              <a:gd name="T45" fmla="*/ 2147483646 h 107"/>
              <a:gd name="T46" fmla="*/ 2147483646 w 141"/>
              <a:gd name="T47" fmla="*/ 2147483646 h 107"/>
              <a:gd name="T48" fmla="*/ 2147483646 w 141"/>
              <a:gd name="T49" fmla="*/ 2147483646 h 107"/>
              <a:gd name="T50" fmla="*/ 2147483646 w 141"/>
              <a:gd name="T51" fmla="*/ 2147483646 h 107"/>
              <a:gd name="T52" fmla="*/ 2147483646 w 141"/>
              <a:gd name="T53" fmla="*/ 2147483646 h 107"/>
              <a:gd name="T54" fmla="*/ 2147483646 w 141"/>
              <a:gd name="T55" fmla="*/ 2147483646 h 107"/>
              <a:gd name="T56" fmla="*/ 2147483646 w 141"/>
              <a:gd name="T57" fmla="*/ 2147483646 h 107"/>
              <a:gd name="T58" fmla="*/ 2147483646 w 141"/>
              <a:gd name="T59" fmla="*/ 2147483646 h 107"/>
              <a:gd name="T60" fmla="*/ 2147483646 w 141"/>
              <a:gd name="T61" fmla="*/ 2147483646 h 107"/>
              <a:gd name="T62" fmla="*/ 2147483646 w 141"/>
              <a:gd name="T63" fmla="*/ 2147483646 h 107"/>
              <a:gd name="T64" fmla="*/ 2147483646 w 141"/>
              <a:gd name="T65" fmla="*/ 2147483646 h 107"/>
              <a:gd name="T66" fmla="*/ 2147483646 w 141"/>
              <a:gd name="T67" fmla="*/ 2147483646 h 107"/>
              <a:gd name="T68" fmla="*/ 2147483646 w 141"/>
              <a:gd name="T69" fmla="*/ 2147483646 h 107"/>
              <a:gd name="T70" fmla="*/ 2147483646 w 141"/>
              <a:gd name="T71" fmla="*/ 2147483646 h 107"/>
              <a:gd name="T72" fmla="*/ 2147483646 w 141"/>
              <a:gd name="T73" fmla="*/ 2147483646 h 107"/>
              <a:gd name="T74" fmla="*/ 2147483646 w 141"/>
              <a:gd name="T75" fmla="*/ 2147483646 h 107"/>
              <a:gd name="T76" fmla="*/ 2147483646 w 141"/>
              <a:gd name="T77" fmla="*/ 2147483646 h 107"/>
              <a:gd name="T78" fmla="*/ 2147483646 w 141"/>
              <a:gd name="T79" fmla="*/ 2147483646 h 107"/>
              <a:gd name="T80" fmla="*/ 2147483646 w 141"/>
              <a:gd name="T81" fmla="*/ 2147483646 h 107"/>
              <a:gd name="T82" fmla="*/ 2147483646 w 141"/>
              <a:gd name="T83" fmla="*/ 2147483646 h 107"/>
              <a:gd name="T84" fmla="*/ 2147483646 w 141"/>
              <a:gd name="T85" fmla="*/ 2147483646 h 107"/>
              <a:gd name="T86" fmla="*/ 2147483646 w 141"/>
              <a:gd name="T87" fmla="*/ 2147483646 h 107"/>
              <a:gd name="T88" fmla="*/ 2147483646 w 141"/>
              <a:gd name="T89" fmla="*/ 2147483646 h 107"/>
              <a:gd name="T90" fmla="*/ 2147483646 w 141"/>
              <a:gd name="T91" fmla="*/ 2147483646 h 107"/>
              <a:gd name="T92" fmla="*/ 2147483646 w 141"/>
              <a:gd name="T93" fmla="*/ 2147483646 h 107"/>
              <a:gd name="T94" fmla="*/ 2147483646 w 141"/>
              <a:gd name="T95" fmla="*/ 2147483646 h 107"/>
              <a:gd name="T96" fmla="*/ 2147483646 w 141"/>
              <a:gd name="T97" fmla="*/ 2147483646 h 107"/>
              <a:gd name="T98" fmla="*/ 2147483646 w 141"/>
              <a:gd name="T99" fmla="*/ 2147483646 h 107"/>
              <a:gd name="T100" fmla="*/ 2147483646 w 141"/>
              <a:gd name="T101" fmla="*/ 2147483646 h 107"/>
              <a:gd name="T102" fmla="*/ 2147483646 w 141"/>
              <a:gd name="T103" fmla="*/ 2147483646 h 107"/>
              <a:gd name="T104" fmla="*/ 2147483646 w 141"/>
              <a:gd name="T105" fmla="*/ 2147483646 h 107"/>
              <a:gd name="T106" fmla="*/ 2147483646 w 141"/>
              <a:gd name="T107" fmla="*/ 2147483646 h 107"/>
              <a:gd name="T108" fmla="*/ 0 w 141"/>
              <a:gd name="T109" fmla="*/ 2147483646 h 107"/>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41"/>
              <a:gd name="T166" fmla="*/ 0 h 107"/>
              <a:gd name="T167" fmla="*/ 141 w 141"/>
              <a:gd name="T168" fmla="*/ 107 h 107"/>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41" h="107">
                <a:moveTo>
                  <a:pt x="0" y="7"/>
                </a:moveTo>
                <a:lnTo>
                  <a:pt x="0" y="10"/>
                </a:lnTo>
                <a:lnTo>
                  <a:pt x="4" y="14"/>
                </a:lnTo>
                <a:lnTo>
                  <a:pt x="3" y="16"/>
                </a:lnTo>
                <a:lnTo>
                  <a:pt x="4" y="17"/>
                </a:lnTo>
                <a:lnTo>
                  <a:pt x="3" y="20"/>
                </a:lnTo>
                <a:lnTo>
                  <a:pt x="6" y="19"/>
                </a:lnTo>
                <a:lnTo>
                  <a:pt x="8" y="17"/>
                </a:lnTo>
                <a:lnTo>
                  <a:pt x="8" y="15"/>
                </a:lnTo>
                <a:lnTo>
                  <a:pt x="9" y="16"/>
                </a:lnTo>
                <a:lnTo>
                  <a:pt x="10" y="14"/>
                </a:lnTo>
                <a:lnTo>
                  <a:pt x="11" y="16"/>
                </a:lnTo>
                <a:lnTo>
                  <a:pt x="8" y="18"/>
                </a:lnTo>
                <a:lnTo>
                  <a:pt x="17" y="16"/>
                </a:lnTo>
                <a:lnTo>
                  <a:pt x="19" y="15"/>
                </a:lnTo>
                <a:lnTo>
                  <a:pt x="21" y="15"/>
                </a:lnTo>
                <a:lnTo>
                  <a:pt x="24" y="14"/>
                </a:lnTo>
                <a:lnTo>
                  <a:pt x="25" y="16"/>
                </a:lnTo>
                <a:lnTo>
                  <a:pt x="19" y="16"/>
                </a:lnTo>
                <a:lnTo>
                  <a:pt x="21" y="17"/>
                </a:lnTo>
                <a:lnTo>
                  <a:pt x="28" y="18"/>
                </a:lnTo>
                <a:lnTo>
                  <a:pt x="32" y="21"/>
                </a:lnTo>
                <a:lnTo>
                  <a:pt x="31" y="17"/>
                </a:lnTo>
                <a:lnTo>
                  <a:pt x="33" y="20"/>
                </a:lnTo>
                <a:lnTo>
                  <a:pt x="36" y="20"/>
                </a:lnTo>
                <a:lnTo>
                  <a:pt x="34" y="21"/>
                </a:lnTo>
                <a:lnTo>
                  <a:pt x="39" y="24"/>
                </a:lnTo>
                <a:lnTo>
                  <a:pt x="41" y="26"/>
                </a:lnTo>
                <a:lnTo>
                  <a:pt x="40" y="28"/>
                </a:lnTo>
                <a:lnTo>
                  <a:pt x="39" y="25"/>
                </a:lnTo>
                <a:lnTo>
                  <a:pt x="40" y="29"/>
                </a:lnTo>
                <a:lnTo>
                  <a:pt x="43" y="28"/>
                </a:lnTo>
                <a:lnTo>
                  <a:pt x="46" y="27"/>
                </a:lnTo>
                <a:lnTo>
                  <a:pt x="48" y="26"/>
                </a:lnTo>
                <a:lnTo>
                  <a:pt x="48" y="27"/>
                </a:lnTo>
                <a:lnTo>
                  <a:pt x="54" y="23"/>
                </a:lnTo>
                <a:lnTo>
                  <a:pt x="56" y="23"/>
                </a:lnTo>
                <a:lnTo>
                  <a:pt x="55" y="21"/>
                </a:lnTo>
                <a:lnTo>
                  <a:pt x="58" y="18"/>
                </a:lnTo>
                <a:lnTo>
                  <a:pt x="63" y="18"/>
                </a:lnTo>
                <a:lnTo>
                  <a:pt x="68" y="21"/>
                </a:lnTo>
                <a:lnTo>
                  <a:pt x="71" y="25"/>
                </a:lnTo>
                <a:lnTo>
                  <a:pt x="74" y="26"/>
                </a:lnTo>
                <a:lnTo>
                  <a:pt x="74" y="28"/>
                </a:lnTo>
                <a:lnTo>
                  <a:pt x="77" y="30"/>
                </a:lnTo>
                <a:lnTo>
                  <a:pt x="79" y="32"/>
                </a:lnTo>
                <a:lnTo>
                  <a:pt x="80" y="33"/>
                </a:lnTo>
                <a:lnTo>
                  <a:pt x="85" y="34"/>
                </a:lnTo>
                <a:lnTo>
                  <a:pt x="87" y="37"/>
                </a:lnTo>
                <a:lnTo>
                  <a:pt x="89" y="43"/>
                </a:lnTo>
                <a:lnTo>
                  <a:pt x="88" y="53"/>
                </a:lnTo>
                <a:lnTo>
                  <a:pt x="88" y="60"/>
                </a:lnTo>
                <a:lnTo>
                  <a:pt x="91" y="62"/>
                </a:lnTo>
                <a:lnTo>
                  <a:pt x="91" y="58"/>
                </a:lnTo>
                <a:lnTo>
                  <a:pt x="89" y="57"/>
                </a:lnTo>
                <a:lnTo>
                  <a:pt x="90" y="55"/>
                </a:lnTo>
                <a:lnTo>
                  <a:pt x="91" y="56"/>
                </a:lnTo>
                <a:lnTo>
                  <a:pt x="93" y="57"/>
                </a:lnTo>
                <a:lnTo>
                  <a:pt x="93" y="59"/>
                </a:lnTo>
                <a:lnTo>
                  <a:pt x="94" y="56"/>
                </a:lnTo>
                <a:lnTo>
                  <a:pt x="96" y="58"/>
                </a:lnTo>
                <a:lnTo>
                  <a:pt x="92" y="65"/>
                </a:lnTo>
                <a:lnTo>
                  <a:pt x="91" y="66"/>
                </a:lnTo>
                <a:lnTo>
                  <a:pt x="94" y="68"/>
                </a:lnTo>
                <a:lnTo>
                  <a:pt x="96" y="73"/>
                </a:lnTo>
                <a:lnTo>
                  <a:pt x="99" y="76"/>
                </a:lnTo>
                <a:lnTo>
                  <a:pt x="100" y="78"/>
                </a:lnTo>
                <a:lnTo>
                  <a:pt x="102" y="78"/>
                </a:lnTo>
                <a:lnTo>
                  <a:pt x="100" y="75"/>
                </a:lnTo>
                <a:lnTo>
                  <a:pt x="102" y="75"/>
                </a:lnTo>
                <a:lnTo>
                  <a:pt x="104" y="75"/>
                </a:lnTo>
                <a:lnTo>
                  <a:pt x="103" y="76"/>
                </a:lnTo>
                <a:lnTo>
                  <a:pt x="104" y="79"/>
                </a:lnTo>
                <a:lnTo>
                  <a:pt x="105" y="82"/>
                </a:lnTo>
                <a:lnTo>
                  <a:pt x="108" y="84"/>
                </a:lnTo>
                <a:lnTo>
                  <a:pt x="109" y="86"/>
                </a:lnTo>
                <a:lnTo>
                  <a:pt x="112" y="94"/>
                </a:lnTo>
                <a:lnTo>
                  <a:pt x="116" y="94"/>
                </a:lnTo>
                <a:lnTo>
                  <a:pt x="119" y="95"/>
                </a:lnTo>
                <a:lnTo>
                  <a:pt x="124" y="102"/>
                </a:lnTo>
                <a:lnTo>
                  <a:pt x="129" y="103"/>
                </a:lnTo>
                <a:lnTo>
                  <a:pt x="129" y="105"/>
                </a:lnTo>
                <a:lnTo>
                  <a:pt x="127" y="105"/>
                </a:lnTo>
                <a:lnTo>
                  <a:pt x="124" y="104"/>
                </a:lnTo>
                <a:lnTo>
                  <a:pt x="125" y="107"/>
                </a:lnTo>
                <a:lnTo>
                  <a:pt x="130" y="106"/>
                </a:lnTo>
                <a:lnTo>
                  <a:pt x="133" y="106"/>
                </a:lnTo>
                <a:lnTo>
                  <a:pt x="134" y="104"/>
                </a:lnTo>
                <a:lnTo>
                  <a:pt x="137" y="104"/>
                </a:lnTo>
                <a:lnTo>
                  <a:pt x="139" y="100"/>
                </a:lnTo>
                <a:lnTo>
                  <a:pt x="138" y="96"/>
                </a:lnTo>
                <a:lnTo>
                  <a:pt x="140" y="91"/>
                </a:lnTo>
                <a:lnTo>
                  <a:pt x="141" y="92"/>
                </a:lnTo>
                <a:lnTo>
                  <a:pt x="140" y="75"/>
                </a:lnTo>
                <a:lnTo>
                  <a:pt x="138" y="70"/>
                </a:lnTo>
                <a:lnTo>
                  <a:pt x="123" y="44"/>
                </a:lnTo>
                <a:lnTo>
                  <a:pt x="119" y="37"/>
                </a:lnTo>
                <a:lnTo>
                  <a:pt x="121" y="37"/>
                </a:lnTo>
                <a:lnTo>
                  <a:pt x="111" y="21"/>
                </a:lnTo>
                <a:lnTo>
                  <a:pt x="104" y="4"/>
                </a:lnTo>
                <a:lnTo>
                  <a:pt x="104" y="1"/>
                </a:lnTo>
                <a:lnTo>
                  <a:pt x="102" y="1"/>
                </a:lnTo>
                <a:lnTo>
                  <a:pt x="95" y="0"/>
                </a:lnTo>
                <a:lnTo>
                  <a:pt x="93" y="2"/>
                </a:lnTo>
                <a:lnTo>
                  <a:pt x="95" y="9"/>
                </a:lnTo>
                <a:lnTo>
                  <a:pt x="92" y="9"/>
                </a:lnTo>
                <a:lnTo>
                  <a:pt x="91" y="5"/>
                </a:lnTo>
                <a:lnTo>
                  <a:pt x="46" y="8"/>
                </a:lnTo>
                <a:lnTo>
                  <a:pt x="43" y="3"/>
                </a:lnTo>
                <a:lnTo>
                  <a:pt x="0" y="7"/>
                </a:lnTo>
                <a:close/>
              </a:path>
            </a:pathLst>
          </a:custGeom>
          <a:solidFill>
            <a:srgbClr val="67A9CF"/>
          </a:solidFill>
          <a:ln w="15875">
            <a:solidFill>
              <a:srgbClr val="003F48"/>
            </a:solidFill>
            <a:prstDash val="solid"/>
            <a:round/>
            <a:headEnd/>
            <a:tailEnd/>
          </a:ln>
        </p:spPr>
        <p:txBody>
          <a:bodyPr/>
          <a:lstStyle/>
          <a:p>
            <a:endParaRPr lang="en-US"/>
          </a:p>
        </p:txBody>
      </p:sp>
      <p:sp>
        <p:nvSpPr>
          <p:cNvPr id="247817" name="Freeform 9">
            <a:extLst>
              <a:ext uri="{FF2B5EF4-FFF2-40B4-BE49-F238E27FC236}">
                <a16:creationId xmlns:a16="http://schemas.microsoft.com/office/drawing/2014/main" id="{C8623E21-4F3A-414F-A347-3C0D4EB9EBDE}"/>
              </a:ext>
              <a:ext uri="{C183D7F6-B498-43B3-948B-1728B52AA6E4}">
                <adec:decorative xmlns:adec="http://schemas.microsoft.com/office/drawing/2017/decorative" val="1"/>
              </a:ext>
            </a:extLst>
          </p:cNvPr>
          <p:cNvSpPr>
            <a:spLocks noChangeAspect="1"/>
          </p:cNvSpPr>
          <p:nvPr/>
        </p:nvSpPr>
        <p:spPr bwMode="auto">
          <a:xfrm>
            <a:off x="6911975" y="5292725"/>
            <a:ext cx="53975" cy="36513"/>
          </a:xfrm>
          <a:custGeom>
            <a:avLst/>
            <a:gdLst>
              <a:gd name="T0" fmla="*/ 0 w 7"/>
              <a:gd name="T1" fmla="*/ 2147483646 h 5"/>
              <a:gd name="T2" fmla="*/ 0 w 7"/>
              <a:gd name="T3" fmla="*/ 2147483646 h 5"/>
              <a:gd name="T4" fmla="*/ 2147483646 w 7"/>
              <a:gd name="T5" fmla="*/ 2147483646 h 5"/>
              <a:gd name="T6" fmla="*/ 2147483646 w 7"/>
              <a:gd name="T7" fmla="*/ 0 h 5"/>
              <a:gd name="T8" fmla="*/ 2147483646 w 7"/>
              <a:gd name="T9" fmla="*/ 2147483646 h 5"/>
              <a:gd name="T10" fmla="*/ 2147483646 w 7"/>
              <a:gd name="T11" fmla="*/ 2147483646 h 5"/>
              <a:gd name="T12" fmla="*/ 2147483646 w 7"/>
              <a:gd name="T13" fmla="*/ 2147483646 h 5"/>
              <a:gd name="T14" fmla="*/ 2147483646 w 7"/>
              <a:gd name="T15" fmla="*/ 2147483646 h 5"/>
              <a:gd name="T16" fmla="*/ 0 w 7"/>
              <a:gd name="T17" fmla="*/ 2147483646 h 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7"/>
              <a:gd name="T28" fmla="*/ 0 h 5"/>
              <a:gd name="T29" fmla="*/ 7 w 7"/>
              <a:gd name="T30" fmla="*/ 5 h 5"/>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7" h="5">
                <a:moveTo>
                  <a:pt x="0" y="5"/>
                </a:moveTo>
                <a:lnTo>
                  <a:pt x="0" y="2"/>
                </a:lnTo>
                <a:lnTo>
                  <a:pt x="2" y="2"/>
                </a:lnTo>
                <a:lnTo>
                  <a:pt x="3" y="0"/>
                </a:lnTo>
                <a:lnTo>
                  <a:pt x="7" y="2"/>
                </a:lnTo>
                <a:lnTo>
                  <a:pt x="3" y="3"/>
                </a:lnTo>
                <a:lnTo>
                  <a:pt x="1" y="3"/>
                </a:lnTo>
                <a:lnTo>
                  <a:pt x="2" y="4"/>
                </a:lnTo>
                <a:lnTo>
                  <a:pt x="0" y="5"/>
                </a:lnTo>
                <a:close/>
              </a:path>
            </a:pathLst>
          </a:custGeom>
          <a:solidFill>
            <a:srgbClr val="FF6600"/>
          </a:solidFill>
          <a:ln w="15875">
            <a:solidFill>
              <a:srgbClr val="003F48"/>
            </a:solidFill>
            <a:prstDash val="solid"/>
            <a:round/>
            <a:headEnd/>
            <a:tailEnd/>
          </a:ln>
        </p:spPr>
        <p:txBody>
          <a:bodyPr/>
          <a:lstStyle/>
          <a:p>
            <a:endParaRPr lang="en-US"/>
          </a:p>
        </p:txBody>
      </p:sp>
      <p:sp>
        <p:nvSpPr>
          <p:cNvPr id="247818" name="Freeform 10">
            <a:extLst>
              <a:ext uri="{FF2B5EF4-FFF2-40B4-BE49-F238E27FC236}">
                <a16:creationId xmlns:a16="http://schemas.microsoft.com/office/drawing/2014/main" id="{FFD9A2A2-EAAB-47BF-A93F-8F85BE2BA158}"/>
              </a:ext>
              <a:ext uri="{C183D7F6-B498-43B3-948B-1728B52AA6E4}">
                <adec:decorative xmlns:adec="http://schemas.microsoft.com/office/drawing/2017/decorative" val="1"/>
              </a:ext>
            </a:extLst>
          </p:cNvPr>
          <p:cNvSpPr>
            <a:spLocks noChangeAspect="1"/>
          </p:cNvSpPr>
          <p:nvPr/>
        </p:nvSpPr>
        <p:spPr bwMode="auto">
          <a:xfrm>
            <a:off x="6981825" y="5267325"/>
            <a:ext cx="49213" cy="31750"/>
          </a:xfrm>
          <a:custGeom>
            <a:avLst/>
            <a:gdLst>
              <a:gd name="T0" fmla="*/ 0 w 6"/>
              <a:gd name="T1" fmla="*/ 2147483646 h 4"/>
              <a:gd name="T2" fmla="*/ 2147483646 w 6"/>
              <a:gd name="T3" fmla="*/ 2147483646 h 4"/>
              <a:gd name="T4" fmla="*/ 2147483646 w 6"/>
              <a:gd name="T5" fmla="*/ 0 h 4"/>
              <a:gd name="T6" fmla="*/ 2147483646 w 6"/>
              <a:gd name="T7" fmla="*/ 2147483646 h 4"/>
              <a:gd name="T8" fmla="*/ 0 w 6"/>
              <a:gd name="T9" fmla="*/ 2147483646 h 4"/>
              <a:gd name="T10" fmla="*/ 0 60000 65536"/>
              <a:gd name="T11" fmla="*/ 0 60000 65536"/>
              <a:gd name="T12" fmla="*/ 0 60000 65536"/>
              <a:gd name="T13" fmla="*/ 0 60000 65536"/>
              <a:gd name="T14" fmla="*/ 0 60000 65536"/>
              <a:gd name="T15" fmla="*/ 0 w 6"/>
              <a:gd name="T16" fmla="*/ 0 h 4"/>
              <a:gd name="T17" fmla="*/ 6 w 6"/>
              <a:gd name="T18" fmla="*/ 4 h 4"/>
            </a:gdLst>
            <a:ahLst/>
            <a:cxnLst>
              <a:cxn ang="T10">
                <a:pos x="T0" y="T1"/>
              </a:cxn>
              <a:cxn ang="T11">
                <a:pos x="T2" y="T3"/>
              </a:cxn>
              <a:cxn ang="T12">
                <a:pos x="T4" y="T5"/>
              </a:cxn>
              <a:cxn ang="T13">
                <a:pos x="T6" y="T7"/>
              </a:cxn>
              <a:cxn ang="T14">
                <a:pos x="T8" y="T9"/>
              </a:cxn>
            </a:cxnLst>
            <a:rect l="T15" t="T16" r="T17" b="T18"/>
            <a:pathLst>
              <a:path w="6" h="4">
                <a:moveTo>
                  <a:pt x="0" y="4"/>
                </a:moveTo>
                <a:lnTo>
                  <a:pt x="1" y="4"/>
                </a:lnTo>
                <a:lnTo>
                  <a:pt x="6" y="0"/>
                </a:lnTo>
                <a:lnTo>
                  <a:pt x="2" y="3"/>
                </a:lnTo>
                <a:lnTo>
                  <a:pt x="0" y="4"/>
                </a:lnTo>
                <a:close/>
              </a:path>
            </a:pathLst>
          </a:custGeom>
          <a:solidFill>
            <a:srgbClr val="FF6600"/>
          </a:solidFill>
          <a:ln w="15875">
            <a:solidFill>
              <a:srgbClr val="003F48"/>
            </a:solidFill>
            <a:prstDash val="solid"/>
            <a:round/>
            <a:headEnd/>
            <a:tailEnd/>
          </a:ln>
        </p:spPr>
        <p:txBody>
          <a:bodyPr/>
          <a:lstStyle/>
          <a:p>
            <a:endParaRPr lang="en-US"/>
          </a:p>
        </p:txBody>
      </p:sp>
      <p:sp>
        <p:nvSpPr>
          <p:cNvPr id="247819" name="Freeform 11">
            <a:extLst>
              <a:ext uri="{FF2B5EF4-FFF2-40B4-BE49-F238E27FC236}">
                <a16:creationId xmlns:a16="http://schemas.microsoft.com/office/drawing/2014/main" id="{496CB088-9329-4A6B-BD66-D8B311515558}"/>
              </a:ext>
              <a:ext uri="{C183D7F6-B498-43B3-948B-1728B52AA6E4}">
                <adec:decorative xmlns:adec="http://schemas.microsoft.com/office/drawing/2017/decorative" val="1"/>
              </a:ext>
            </a:extLst>
          </p:cNvPr>
          <p:cNvSpPr>
            <a:spLocks noChangeAspect="1"/>
          </p:cNvSpPr>
          <p:nvPr/>
        </p:nvSpPr>
        <p:spPr bwMode="auto">
          <a:xfrm>
            <a:off x="7061200" y="5183188"/>
            <a:ext cx="31750" cy="53975"/>
          </a:xfrm>
          <a:custGeom>
            <a:avLst/>
            <a:gdLst>
              <a:gd name="T0" fmla="*/ 0 w 4"/>
              <a:gd name="T1" fmla="*/ 2147483646 h 7"/>
              <a:gd name="T2" fmla="*/ 2147483646 w 4"/>
              <a:gd name="T3" fmla="*/ 2147483646 h 7"/>
              <a:gd name="T4" fmla="*/ 2147483646 w 4"/>
              <a:gd name="T5" fmla="*/ 0 h 7"/>
              <a:gd name="T6" fmla="*/ 2147483646 w 4"/>
              <a:gd name="T7" fmla="*/ 2147483646 h 7"/>
              <a:gd name="T8" fmla="*/ 0 w 4"/>
              <a:gd name="T9" fmla="*/ 2147483646 h 7"/>
              <a:gd name="T10" fmla="*/ 0 60000 65536"/>
              <a:gd name="T11" fmla="*/ 0 60000 65536"/>
              <a:gd name="T12" fmla="*/ 0 60000 65536"/>
              <a:gd name="T13" fmla="*/ 0 60000 65536"/>
              <a:gd name="T14" fmla="*/ 0 60000 65536"/>
              <a:gd name="T15" fmla="*/ 0 w 4"/>
              <a:gd name="T16" fmla="*/ 0 h 7"/>
              <a:gd name="T17" fmla="*/ 4 w 4"/>
              <a:gd name="T18" fmla="*/ 7 h 7"/>
            </a:gdLst>
            <a:ahLst/>
            <a:cxnLst>
              <a:cxn ang="T10">
                <a:pos x="T0" y="T1"/>
              </a:cxn>
              <a:cxn ang="T11">
                <a:pos x="T2" y="T3"/>
              </a:cxn>
              <a:cxn ang="T12">
                <a:pos x="T4" y="T5"/>
              </a:cxn>
              <a:cxn ang="T13">
                <a:pos x="T6" y="T7"/>
              </a:cxn>
              <a:cxn ang="T14">
                <a:pos x="T8" y="T9"/>
              </a:cxn>
            </a:cxnLst>
            <a:rect l="T15" t="T16" r="T17" b="T18"/>
            <a:pathLst>
              <a:path w="4" h="7">
                <a:moveTo>
                  <a:pt x="0" y="7"/>
                </a:moveTo>
                <a:lnTo>
                  <a:pt x="2" y="5"/>
                </a:lnTo>
                <a:lnTo>
                  <a:pt x="4" y="0"/>
                </a:lnTo>
                <a:lnTo>
                  <a:pt x="3" y="2"/>
                </a:lnTo>
                <a:lnTo>
                  <a:pt x="0" y="7"/>
                </a:lnTo>
                <a:close/>
              </a:path>
            </a:pathLst>
          </a:custGeom>
          <a:solidFill>
            <a:srgbClr val="FF6600"/>
          </a:solidFill>
          <a:ln w="15875">
            <a:solidFill>
              <a:srgbClr val="003F48"/>
            </a:solidFill>
            <a:prstDash val="solid"/>
            <a:round/>
            <a:headEnd/>
            <a:tailEnd/>
          </a:ln>
        </p:spPr>
        <p:txBody>
          <a:bodyPr/>
          <a:lstStyle/>
          <a:p>
            <a:endParaRPr lang="en-US"/>
          </a:p>
        </p:txBody>
      </p:sp>
      <p:sp>
        <p:nvSpPr>
          <p:cNvPr id="247820" name="Michigan Upper">
            <a:extLst>
              <a:ext uri="{FF2B5EF4-FFF2-40B4-BE49-F238E27FC236}">
                <a16:creationId xmlns:a16="http://schemas.microsoft.com/office/drawing/2014/main" id="{B4390616-77B2-4C60-AFC8-553ABDC9FC52}"/>
              </a:ext>
              <a:ext uri="{C183D7F6-B498-43B3-948B-1728B52AA6E4}">
                <adec:decorative xmlns:adec="http://schemas.microsoft.com/office/drawing/2017/decorative" val="1"/>
              </a:ext>
            </a:extLst>
          </p:cNvPr>
          <p:cNvSpPr>
            <a:spLocks noChangeAspect="1"/>
          </p:cNvSpPr>
          <p:nvPr/>
        </p:nvSpPr>
        <p:spPr bwMode="auto">
          <a:xfrm>
            <a:off x="5491163" y="1939925"/>
            <a:ext cx="708025" cy="357188"/>
          </a:xfrm>
          <a:custGeom>
            <a:avLst/>
            <a:gdLst>
              <a:gd name="T0" fmla="*/ 2147483646 w 90"/>
              <a:gd name="T1" fmla="*/ 2147483646 h 46"/>
              <a:gd name="T2" fmla="*/ 2147483646 w 90"/>
              <a:gd name="T3" fmla="*/ 2147483646 h 46"/>
              <a:gd name="T4" fmla="*/ 2147483646 w 90"/>
              <a:gd name="T5" fmla="*/ 2147483646 h 46"/>
              <a:gd name="T6" fmla="*/ 2147483646 w 90"/>
              <a:gd name="T7" fmla="*/ 2147483646 h 46"/>
              <a:gd name="T8" fmla="*/ 2147483646 w 90"/>
              <a:gd name="T9" fmla="*/ 2147483646 h 46"/>
              <a:gd name="T10" fmla="*/ 2147483646 w 90"/>
              <a:gd name="T11" fmla="*/ 2147483646 h 46"/>
              <a:gd name="T12" fmla="*/ 2147483646 w 90"/>
              <a:gd name="T13" fmla="*/ 2147483646 h 46"/>
              <a:gd name="T14" fmla="*/ 2147483646 w 90"/>
              <a:gd name="T15" fmla="*/ 2147483646 h 46"/>
              <a:gd name="T16" fmla="*/ 2147483646 w 90"/>
              <a:gd name="T17" fmla="*/ 2147483646 h 46"/>
              <a:gd name="T18" fmla="*/ 2147483646 w 90"/>
              <a:gd name="T19" fmla="*/ 2147483646 h 46"/>
              <a:gd name="T20" fmla="*/ 2147483646 w 90"/>
              <a:gd name="T21" fmla="*/ 2147483646 h 46"/>
              <a:gd name="T22" fmla="*/ 2147483646 w 90"/>
              <a:gd name="T23" fmla="*/ 2147483646 h 46"/>
              <a:gd name="T24" fmla="*/ 2147483646 w 90"/>
              <a:gd name="T25" fmla="*/ 2147483646 h 46"/>
              <a:gd name="T26" fmla="*/ 2147483646 w 90"/>
              <a:gd name="T27" fmla="*/ 2147483646 h 46"/>
              <a:gd name="T28" fmla="*/ 2147483646 w 90"/>
              <a:gd name="T29" fmla="*/ 2147483646 h 46"/>
              <a:gd name="T30" fmla="*/ 2147483646 w 90"/>
              <a:gd name="T31" fmla="*/ 2147483646 h 46"/>
              <a:gd name="T32" fmla="*/ 2147483646 w 90"/>
              <a:gd name="T33" fmla="*/ 2147483646 h 46"/>
              <a:gd name="T34" fmla="*/ 2147483646 w 90"/>
              <a:gd name="T35" fmla="*/ 2147483646 h 46"/>
              <a:gd name="T36" fmla="*/ 2147483646 w 90"/>
              <a:gd name="T37" fmla="*/ 2147483646 h 46"/>
              <a:gd name="T38" fmla="*/ 2147483646 w 90"/>
              <a:gd name="T39" fmla="*/ 2147483646 h 46"/>
              <a:gd name="T40" fmla="*/ 2147483646 w 90"/>
              <a:gd name="T41" fmla="*/ 2147483646 h 46"/>
              <a:gd name="T42" fmla="*/ 2147483646 w 90"/>
              <a:gd name="T43" fmla="*/ 2147483646 h 46"/>
              <a:gd name="T44" fmla="*/ 2147483646 w 90"/>
              <a:gd name="T45" fmla="*/ 2147483646 h 46"/>
              <a:gd name="T46" fmla="*/ 2147483646 w 90"/>
              <a:gd name="T47" fmla="*/ 2147483646 h 46"/>
              <a:gd name="T48" fmla="*/ 2147483646 w 90"/>
              <a:gd name="T49" fmla="*/ 2147483646 h 46"/>
              <a:gd name="T50" fmla="*/ 2147483646 w 90"/>
              <a:gd name="T51" fmla="*/ 2147483646 h 46"/>
              <a:gd name="T52" fmla="*/ 2147483646 w 90"/>
              <a:gd name="T53" fmla="*/ 2147483646 h 46"/>
              <a:gd name="T54" fmla="*/ 2147483646 w 90"/>
              <a:gd name="T55" fmla="*/ 2147483646 h 46"/>
              <a:gd name="T56" fmla="*/ 2147483646 w 90"/>
              <a:gd name="T57" fmla="*/ 2147483646 h 46"/>
              <a:gd name="T58" fmla="*/ 2147483646 w 90"/>
              <a:gd name="T59" fmla="*/ 2147483646 h 46"/>
              <a:gd name="T60" fmla="*/ 2147483646 w 90"/>
              <a:gd name="T61" fmla="*/ 2147483646 h 46"/>
              <a:gd name="T62" fmla="*/ 2147483646 w 90"/>
              <a:gd name="T63" fmla="*/ 0 h 46"/>
              <a:gd name="T64" fmla="*/ 2147483646 w 90"/>
              <a:gd name="T65" fmla="*/ 2147483646 h 46"/>
              <a:gd name="T66" fmla="*/ 2147483646 w 90"/>
              <a:gd name="T67" fmla="*/ 2147483646 h 46"/>
              <a:gd name="T68" fmla="*/ 2147483646 w 90"/>
              <a:gd name="T69" fmla="*/ 2147483646 h 46"/>
              <a:gd name="T70" fmla="*/ 2147483646 w 90"/>
              <a:gd name="T71" fmla="*/ 2147483646 h 46"/>
              <a:gd name="T72" fmla="*/ 2147483646 w 90"/>
              <a:gd name="T73" fmla="*/ 2147483646 h 46"/>
              <a:gd name="T74" fmla="*/ 0 w 90"/>
              <a:gd name="T75" fmla="*/ 2147483646 h 4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90"/>
              <a:gd name="T115" fmla="*/ 0 h 46"/>
              <a:gd name="T116" fmla="*/ 90 w 90"/>
              <a:gd name="T117" fmla="*/ 46 h 4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90" h="46">
                <a:moveTo>
                  <a:pt x="0" y="20"/>
                </a:moveTo>
                <a:lnTo>
                  <a:pt x="7" y="25"/>
                </a:lnTo>
                <a:lnTo>
                  <a:pt x="25" y="29"/>
                </a:lnTo>
                <a:lnTo>
                  <a:pt x="32" y="30"/>
                </a:lnTo>
                <a:lnTo>
                  <a:pt x="33" y="33"/>
                </a:lnTo>
                <a:lnTo>
                  <a:pt x="37" y="34"/>
                </a:lnTo>
                <a:lnTo>
                  <a:pt x="41" y="46"/>
                </a:lnTo>
                <a:lnTo>
                  <a:pt x="45" y="36"/>
                </a:lnTo>
                <a:lnTo>
                  <a:pt x="46" y="34"/>
                </a:lnTo>
                <a:lnTo>
                  <a:pt x="47" y="33"/>
                </a:lnTo>
                <a:lnTo>
                  <a:pt x="47" y="31"/>
                </a:lnTo>
                <a:lnTo>
                  <a:pt x="48" y="29"/>
                </a:lnTo>
                <a:lnTo>
                  <a:pt x="49" y="29"/>
                </a:lnTo>
                <a:lnTo>
                  <a:pt x="48" y="30"/>
                </a:lnTo>
                <a:lnTo>
                  <a:pt x="48" y="33"/>
                </a:lnTo>
                <a:lnTo>
                  <a:pt x="50" y="32"/>
                </a:lnTo>
                <a:lnTo>
                  <a:pt x="51" y="30"/>
                </a:lnTo>
                <a:lnTo>
                  <a:pt x="53" y="30"/>
                </a:lnTo>
                <a:lnTo>
                  <a:pt x="54" y="28"/>
                </a:lnTo>
                <a:lnTo>
                  <a:pt x="54" y="29"/>
                </a:lnTo>
                <a:lnTo>
                  <a:pt x="52" y="34"/>
                </a:lnTo>
                <a:lnTo>
                  <a:pt x="53" y="34"/>
                </a:lnTo>
                <a:lnTo>
                  <a:pt x="55" y="32"/>
                </a:lnTo>
                <a:lnTo>
                  <a:pt x="57" y="30"/>
                </a:lnTo>
                <a:lnTo>
                  <a:pt x="58" y="27"/>
                </a:lnTo>
                <a:lnTo>
                  <a:pt x="63" y="27"/>
                </a:lnTo>
                <a:lnTo>
                  <a:pt x="65" y="26"/>
                </a:lnTo>
                <a:lnTo>
                  <a:pt x="70" y="23"/>
                </a:lnTo>
                <a:lnTo>
                  <a:pt x="75" y="24"/>
                </a:lnTo>
                <a:lnTo>
                  <a:pt x="79" y="27"/>
                </a:lnTo>
                <a:lnTo>
                  <a:pt x="79" y="24"/>
                </a:lnTo>
                <a:lnTo>
                  <a:pt x="81" y="23"/>
                </a:lnTo>
                <a:lnTo>
                  <a:pt x="86" y="24"/>
                </a:lnTo>
                <a:lnTo>
                  <a:pt x="90" y="23"/>
                </a:lnTo>
                <a:lnTo>
                  <a:pt x="85" y="20"/>
                </a:lnTo>
                <a:lnTo>
                  <a:pt x="84" y="15"/>
                </a:lnTo>
                <a:lnTo>
                  <a:pt x="80" y="16"/>
                </a:lnTo>
                <a:lnTo>
                  <a:pt x="78" y="15"/>
                </a:lnTo>
                <a:lnTo>
                  <a:pt x="77" y="16"/>
                </a:lnTo>
                <a:lnTo>
                  <a:pt x="74" y="15"/>
                </a:lnTo>
                <a:lnTo>
                  <a:pt x="73" y="15"/>
                </a:lnTo>
                <a:lnTo>
                  <a:pt x="73" y="12"/>
                </a:lnTo>
                <a:lnTo>
                  <a:pt x="74" y="9"/>
                </a:lnTo>
                <a:lnTo>
                  <a:pt x="70" y="11"/>
                </a:lnTo>
                <a:lnTo>
                  <a:pt x="66" y="12"/>
                </a:lnTo>
                <a:lnTo>
                  <a:pt x="58" y="14"/>
                </a:lnTo>
                <a:lnTo>
                  <a:pt x="52" y="19"/>
                </a:lnTo>
                <a:lnTo>
                  <a:pt x="51" y="18"/>
                </a:lnTo>
                <a:lnTo>
                  <a:pt x="49" y="19"/>
                </a:lnTo>
                <a:lnTo>
                  <a:pt x="46" y="17"/>
                </a:lnTo>
                <a:lnTo>
                  <a:pt x="45" y="17"/>
                </a:lnTo>
                <a:lnTo>
                  <a:pt x="42" y="18"/>
                </a:lnTo>
                <a:lnTo>
                  <a:pt x="38" y="12"/>
                </a:lnTo>
                <a:lnTo>
                  <a:pt x="32" y="11"/>
                </a:lnTo>
                <a:lnTo>
                  <a:pt x="30" y="11"/>
                </a:lnTo>
                <a:lnTo>
                  <a:pt x="29" y="13"/>
                </a:lnTo>
                <a:lnTo>
                  <a:pt x="30" y="10"/>
                </a:lnTo>
                <a:lnTo>
                  <a:pt x="28" y="12"/>
                </a:lnTo>
                <a:lnTo>
                  <a:pt x="27" y="14"/>
                </a:lnTo>
                <a:lnTo>
                  <a:pt x="27" y="11"/>
                </a:lnTo>
                <a:lnTo>
                  <a:pt x="29" y="5"/>
                </a:lnTo>
                <a:lnTo>
                  <a:pt x="32" y="1"/>
                </a:lnTo>
                <a:lnTo>
                  <a:pt x="36" y="1"/>
                </a:lnTo>
                <a:lnTo>
                  <a:pt x="35" y="0"/>
                </a:lnTo>
                <a:lnTo>
                  <a:pt x="30" y="0"/>
                </a:lnTo>
                <a:lnTo>
                  <a:pt x="27" y="2"/>
                </a:lnTo>
                <a:lnTo>
                  <a:pt x="26" y="4"/>
                </a:lnTo>
                <a:lnTo>
                  <a:pt x="21" y="7"/>
                </a:lnTo>
                <a:lnTo>
                  <a:pt x="20" y="10"/>
                </a:lnTo>
                <a:lnTo>
                  <a:pt x="17" y="11"/>
                </a:lnTo>
                <a:lnTo>
                  <a:pt x="16" y="12"/>
                </a:lnTo>
                <a:lnTo>
                  <a:pt x="14" y="13"/>
                </a:lnTo>
                <a:lnTo>
                  <a:pt x="9" y="14"/>
                </a:lnTo>
                <a:lnTo>
                  <a:pt x="7" y="15"/>
                </a:lnTo>
                <a:lnTo>
                  <a:pt x="5" y="18"/>
                </a:lnTo>
                <a:lnTo>
                  <a:pt x="0" y="20"/>
                </a:lnTo>
                <a:close/>
              </a:path>
            </a:pathLst>
          </a:custGeom>
          <a:solidFill>
            <a:srgbClr val="67A9CF"/>
          </a:solidFill>
          <a:ln w="15875">
            <a:solidFill>
              <a:srgbClr val="003F48"/>
            </a:solidFill>
            <a:prstDash val="solid"/>
            <a:round/>
            <a:headEnd/>
            <a:tailEnd/>
          </a:ln>
        </p:spPr>
        <p:txBody>
          <a:bodyPr/>
          <a:lstStyle/>
          <a:p>
            <a:endParaRPr lang="en-US"/>
          </a:p>
        </p:txBody>
      </p:sp>
      <p:sp>
        <p:nvSpPr>
          <p:cNvPr id="247821" name="Michigan">
            <a:extLst>
              <a:ext uri="{FF2B5EF4-FFF2-40B4-BE49-F238E27FC236}">
                <a16:creationId xmlns:a16="http://schemas.microsoft.com/office/drawing/2014/main" id="{74025EAD-BD19-4122-A5E8-CF6A44D0F837}"/>
              </a:ext>
              <a:ext uri="{C183D7F6-B498-43B3-948B-1728B52AA6E4}">
                <adec:decorative xmlns:adec="http://schemas.microsoft.com/office/drawing/2017/decorative" val="1"/>
              </a:ext>
            </a:extLst>
          </p:cNvPr>
          <p:cNvSpPr>
            <a:spLocks noChangeAspect="1"/>
          </p:cNvSpPr>
          <p:nvPr/>
        </p:nvSpPr>
        <p:spPr bwMode="auto">
          <a:xfrm>
            <a:off x="5946775" y="2157413"/>
            <a:ext cx="471488" cy="638175"/>
          </a:xfrm>
          <a:custGeom>
            <a:avLst/>
            <a:gdLst>
              <a:gd name="T0" fmla="*/ 0 w 60"/>
              <a:gd name="T1" fmla="*/ 2147483646 h 82"/>
              <a:gd name="T2" fmla="*/ 2147483646 w 60"/>
              <a:gd name="T3" fmla="*/ 2147483646 h 82"/>
              <a:gd name="T4" fmla="*/ 2147483646 w 60"/>
              <a:gd name="T5" fmla="*/ 2147483646 h 82"/>
              <a:gd name="T6" fmla="*/ 2147483646 w 60"/>
              <a:gd name="T7" fmla="*/ 2147483646 h 82"/>
              <a:gd name="T8" fmla="*/ 2147483646 w 60"/>
              <a:gd name="T9" fmla="*/ 2147483646 h 82"/>
              <a:gd name="T10" fmla="*/ 2147483646 w 60"/>
              <a:gd name="T11" fmla="*/ 2147483646 h 82"/>
              <a:gd name="T12" fmla="*/ 2147483646 w 60"/>
              <a:gd name="T13" fmla="*/ 2147483646 h 82"/>
              <a:gd name="T14" fmla="*/ 2147483646 w 60"/>
              <a:gd name="T15" fmla="*/ 2147483646 h 82"/>
              <a:gd name="T16" fmla="*/ 0 w 60"/>
              <a:gd name="T17" fmla="*/ 2147483646 h 82"/>
              <a:gd name="T18" fmla="*/ 2147483646 w 60"/>
              <a:gd name="T19" fmla="*/ 2147483646 h 82"/>
              <a:gd name="T20" fmla="*/ 2147483646 w 60"/>
              <a:gd name="T21" fmla="*/ 2147483646 h 82"/>
              <a:gd name="T22" fmla="*/ 2147483646 w 60"/>
              <a:gd name="T23" fmla="*/ 2147483646 h 82"/>
              <a:gd name="T24" fmla="*/ 2147483646 w 60"/>
              <a:gd name="T25" fmla="*/ 2147483646 h 82"/>
              <a:gd name="T26" fmla="*/ 2147483646 w 60"/>
              <a:gd name="T27" fmla="*/ 2147483646 h 82"/>
              <a:gd name="T28" fmla="*/ 2147483646 w 60"/>
              <a:gd name="T29" fmla="*/ 2147483646 h 82"/>
              <a:gd name="T30" fmla="*/ 2147483646 w 60"/>
              <a:gd name="T31" fmla="*/ 2147483646 h 82"/>
              <a:gd name="T32" fmla="*/ 2147483646 w 60"/>
              <a:gd name="T33" fmla="*/ 2147483646 h 82"/>
              <a:gd name="T34" fmla="*/ 2147483646 w 60"/>
              <a:gd name="T35" fmla="*/ 2147483646 h 82"/>
              <a:gd name="T36" fmla="*/ 2147483646 w 60"/>
              <a:gd name="T37" fmla="*/ 2147483646 h 82"/>
              <a:gd name="T38" fmla="*/ 2147483646 w 60"/>
              <a:gd name="T39" fmla="*/ 2147483646 h 82"/>
              <a:gd name="T40" fmla="*/ 2147483646 w 60"/>
              <a:gd name="T41" fmla="*/ 2147483646 h 82"/>
              <a:gd name="T42" fmla="*/ 2147483646 w 60"/>
              <a:gd name="T43" fmla="*/ 2147483646 h 82"/>
              <a:gd name="T44" fmla="*/ 2147483646 w 60"/>
              <a:gd name="T45" fmla="*/ 2147483646 h 82"/>
              <a:gd name="T46" fmla="*/ 2147483646 w 60"/>
              <a:gd name="T47" fmla="*/ 2147483646 h 82"/>
              <a:gd name="T48" fmla="*/ 2147483646 w 60"/>
              <a:gd name="T49" fmla="*/ 0 h 82"/>
              <a:gd name="T50" fmla="*/ 2147483646 w 60"/>
              <a:gd name="T51" fmla="*/ 2147483646 h 82"/>
              <a:gd name="T52" fmla="*/ 2147483646 w 60"/>
              <a:gd name="T53" fmla="*/ 2147483646 h 82"/>
              <a:gd name="T54" fmla="*/ 2147483646 w 60"/>
              <a:gd name="T55" fmla="*/ 2147483646 h 82"/>
              <a:gd name="T56" fmla="*/ 2147483646 w 60"/>
              <a:gd name="T57" fmla="*/ 2147483646 h 82"/>
              <a:gd name="T58" fmla="*/ 2147483646 w 60"/>
              <a:gd name="T59" fmla="*/ 2147483646 h 82"/>
              <a:gd name="T60" fmla="*/ 2147483646 w 60"/>
              <a:gd name="T61" fmla="*/ 2147483646 h 82"/>
              <a:gd name="T62" fmla="*/ 2147483646 w 60"/>
              <a:gd name="T63" fmla="*/ 2147483646 h 82"/>
              <a:gd name="T64" fmla="*/ 2147483646 w 60"/>
              <a:gd name="T65" fmla="*/ 2147483646 h 82"/>
              <a:gd name="T66" fmla="*/ 2147483646 w 60"/>
              <a:gd name="T67" fmla="*/ 2147483646 h 82"/>
              <a:gd name="T68" fmla="*/ 2147483646 w 60"/>
              <a:gd name="T69" fmla="*/ 2147483646 h 82"/>
              <a:gd name="T70" fmla="*/ 2147483646 w 60"/>
              <a:gd name="T71" fmla="*/ 2147483646 h 82"/>
              <a:gd name="T72" fmla="*/ 2147483646 w 60"/>
              <a:gd name="T73" fmla="*/ 2147483646 h 82"/>
              <a:gd name="T74" fmla="*/ 2147483646 w 60"/>
              <a:gd name="T75" fmla="*/ 2147483646 h 82"/>
              <a:gd name="T76" fmla="*/ 2147483646 w 60"/>
              <a:gd name="T77" fmla="*/ 2147483646 h 82"/>
              <a:gd name="T78" fmla="*/ 2147483646 w 60"/>
              <a:gd name="T79" fmla="*/ 2147483646 h 82"/>
              <a:gd name="T80" fmla="*/ 2147483646 w 60"/>
              <a:gd name="T81" fmla="*/ 2147483646 h 82"/>
              <a:gd name="T82" fmla="*/ 2147483646 w 60"/>
              <a:gd name="T83" fmla="*/ 2147483646 h 82"/>
              <a:gd name="T84" fmla="*/ 2147483646 w 60"/>
              <a:gd name="T85" fmla="*/ 2147483646 h 82"/>
              <a:gd name="T86" fmla="*/ 2147483646 w 60"/>
              <a:gd name="T87" fmla="*/ 2147483646 h 82"/>
              <a:gd name="T88" fmla="*/ 2147483646 w 60"/>
              <a:gd name="T89" fmla="*/ 2147483646 h 82"/>
              <a:gd name="T90" fmla="*/ 2147483646 w 60"/>
              <a:gd name="T91" fmla="*/ 2147483646 h 82"/>
              <a:gd name="T92" fmla="*/ 2147483646 w 60"/>
              <a:gd name="T93" fmla="*/ 2147483646 h 82"/>
              <a:gd name="T94" fmla="*/ 2147483646 w 60"/>
              <a:gd name="T95" fmla="*/ 2147483646 h 82"/>
              <a:gd name="T96" fmla="*/ 2147483646 w 60"/>
              <a:gd name="T97" fmla="*/ 2147483646 h 82"/>
              <a:gd name="T98" fmla="*/ 2147483646 w 60"/>
              <a:gd name="T99" fmla="*/ 2147483646 h 82"/>
              <a:gd name="T100" fmla="*/ 2147483646 w 60"/>
              <a:gd name="T101" fmla="*/ 2147483646 h 82"/>
              <a:gd name="T102" fmla="*/ 2147483646 w 60"/>
              <a:gd name="T103" fmla="*/ 2147483646 h 82"/>
              <a:gd name="T104" fmla="*/ 2147483646 w 60"/>
              <a:gd name="T105" fmla="*/ 2147483646 h 82"/>
              <a:gd name="T106" fmla="*/ 2147483646 w 60"/>
              <a:gd name="T107" fmla="*/ 2147483646 h 82"/>
              <a:gd name="T108" fmla="*/ 2147483646 w 60"/>
              <a:gd name="T109" fmla="*/ 2147483646 h 82"/>
              <a:gd name="T110" fmla="*/ 2147483646 w 60"/>
              <a:gd name="T111" fmla="*/ 2147483646 h 82"/>
              <a:gd name="T112" fmla="*/ 2147483646 w 60"/>
              <a:gd name="T113" fmla="*/ 2147483646 h 82"/>
              <a:gd name="T114" fmla="*/ 2147483646 w 60"/>
              <a:gd name="T115" fmla="*/ 2147483646 h 82"/>
              <a:gd name="T116" fmla="*/ 2147483646 w 60"/>
              <a:gd name="T117" fmla="*/ 2147483646 h 82"/>
              <a:gd name="T118" fmla="*/ 2147483646 w 60"/>
              <a:gd name="T119" fmla="*/ 2147483646 h 82"/>
              <a:gd name="T120" fmla="*/ 2147483646 w 60"/>
              <a:gd name="T121" fmla="*/ 2147483646 h 82"/>
              <a:gd name="T122" fmla="*/ 0 w 60"/>
              <a:gd name="T123" fmla="*/ 2147483646 h 82"/>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60"/>
              <a:gd name="T187" fmla="*/ 0 h 82"/>
              <a:gd name="T188" fmla="*/ 60 w 60"/>
              <a:gd name="T189" fmla="*/ 82 h 82"/>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60" h="82">
                <a:moveTo>
                  <a:pt x="0" y="82"/>
                </a:moveTo>
                <a:lnTo>
                  <a:pt x="5" y="72"/>
                </a:lnTo>
                <a:lnTo>
                  <a:pt x="6" y="68"/>
                </a:lnTo>
                <a:lnTo>
                  <a:pt x="7" y="61"/>
                </a:lnTo>
                <a:lnTo>
                  <a:pt x="5" y="55"/>
                </a:lnTo>
                <a:lnTo>
                  <a:pt x="2" y="48"/>
                </a:lnTo>
                <a:lnTo>
                  <a:pt x="1" y="45"/>
                </a:lnTo>
                <a:lnTo>
                  <a:pt x="2" y="41"/>
                </a:lnTo>
                <a:lnTo>
                  <a:pt x="0" y="37"/>
                </a:lnTo>
                <a:lnTo>
                  <a:pt x="2" y="34"/>
                </a:lnTo>
                <a:lnTo>
                  <a:pt x="3" y="27"/>
                </a:lnTo>
                <a:lnTo>
                  <a:pt x="3" y="24"/>
                </a:lnTo>
                <a:lnTo>
                  <a:pt x="5" y="22"/>
                </a:lnTo>
                <a:lnTo>
                  <a:pt x="5" y="19"/>
                </a:lnTo>
                <a:lnTo>
                  <a:pt x="8" y="18"/>
                </a:lnTo>
                <a:lnTo>
                  <a:pt x="12" y="13"/>
                </a:lnTo>
                <a:lnTo>
                  <a:pt x="11" y="21"/>
                </a:lnTo>
                <a:lnTo>
                  <a:pt x="14" y="19"/>
                </a:lnTo>
                <a:lnTo>
                  <a:pt x="14" y="12"/>
                </a:lnTo>
                <a:lnTo>
                  <a:pt x="17" y="9"/>
                </a:lnTo>
                <a:lnTo>
                  <a:pt x="19" y="8"/>
                </a:lnTo>
                <a:lnTo>
                  <a:pt x="17" y="7"/>
                </a:lnTo>
                <a:lnTo>
                  <a:pt x="16" y="5"/>
                </a:lnTo>
                <a:lnTo>
                  <a:pt x="18" y="1"/>
                </a:lnTo>
                <a:lnTo>
                  <a:pt x="21" y="0"/>
                </a:lnTo>
                <a:lnTo>
                  <a:pt x="28" y="2"/>
                </a:lnTo>
                <a:lnTo>
                  <a:pt x="31" y="5"/>
                </a:lnTo>
                <a:lnTo>
                  <a:pt x="39" y="7"/>
                </a:lnTo>
                <a:lnTo>
                  <a:pt x="40" y="9"/>
                </a:lnTo>
                <a:lnTo>
                  <a:pt x="43" y="12"/>
                </a:lnTo>
                <a:lnTo>
                  <a:pt x="40" y="12"/>
                </a:lnTo>
                <a:lnTo>
                  <a:pt x="40" y="14"/>
                </a:lnTo>
                <a:lnTo>
                  <a:pt x="43" y="17"/>
                </a:lnTo>
                <a:lnTo>
                  <a:pt x="44" y="23"/>
                </a:lnTo>
                <a:lnTo>
                  <a:pt x="44" y="26"/>
                </a:lnTo>
                <a:lnTo>
                  <a:pt x="41" y="30"/>
                </a:lnTo>
                <a:lnTo>
                  <a:pt x="40" y="32"/>
                </a:lnTo>
                <a:lnTo>
                  <a:pt x="37" y="34"/>
                </a:lnTo>
                <a:lnTo>
                  <a:pt x="37" y="35"/>
                </a:lnTo>
                <a:lnTo>
                  <a:pt x="37" y="40"/>
                </a:lnTo>
                <a:lnTo>
                  <a:pt x="40" y="42"/>
                </a:lnTo>
                <a:lnTo>
                  <a:pt x="43" y="38"/>
                </a:lnTo>
                <a:lnTo>
                  <a:pt x="46" y="33"/>
                </a:lnTo>
                <a:lnTo>
                  <a:pt x="50" y="31"/>
                </a:lnTo>
                <a:lnTo>
                  <a:pt x="54" y="33"/>
                </a:lnTo>
                <a:lnTo>
                  <a:pt x="56" y="37"/>
                </a:lnTo>
                <a:lnTo>
                  <a:pt x="59" y="47"/>
                </a:lnTo>
                <a:lnTo>
                  <a:pt x="60" y="51"/>
                </a:lnTo>
                <a:lnTo>
                  <a:pt x="59" y="53"/>
                </a:lnTo>
                <a:lnTo>
                  <a:pt x="60" y="57"/>
                </a:lnTo>
                <a:lnTo>
                  <a:pt x="58" y="59"/>
                </a:lnTo>
                <a:lnTo>
                  <a:pt x="57" y="57"/>
                </a:lnTo>
                <a:lnTo>
                  <a:pt x="56" y="58"/>
                </a:lnTo>
                <a:lnTo>
                  <a:pt x="55" y="62"/>
                </a:lnTo>
                <a:lnTo>
                  <a:pt x="55" y="64"/>
                </a:lnTo>
                <a:lnTo>
                  <a:pt x="52" y="66"/>
                </a:lnTo>
                <a:lnTo>
                  <a:pt x="52" y="71"/>
                </a:lnTo>
                <a:lnTo>
                  <a:pt x="50" y="73"/>
                </a:lnTo>
                <a:lnTo>
                  <a:pt x="49" y="77"/>
                </a:lnTo>
                <a:lnTo>
                  <a:pt x="29" y="80"/>
                </a:lnTo>
                <a:lnTo>
                  <a:pt x="28" y="79"/>
                </a:lnTo>
                <a:lnTo>
                  <a:pt x="0" y="82"/>
                </a:lnTo>
                <a:close/>
              </a:path>
            </a:pathLst>
          </a:custGeom>
          <a:solidFill>
            <a:srgbClr val="67A9CF"/>
          </a:solidFill>
          <a:ln w="15875">
            <a:solidFill>
              <a:srgbClr val="003F48"/>
            </a:solidFill>
            <a:prstDash val="solid"/>
            <a:round/>
            <a:headEnd/>
            <a:tailEnd/>
          </a:ln>
        </p:spPr>
        <p:txBody>
          <a:bodyPr/>
          <a:lstStyle/>
          <a:p>
            <a:endParaRPr lang="en-US"/>
          </a:p>
        </p:txBody>
      </p:sp>
      <p:sp>
        <p:nvSpPr>
          <p:cNvPr id="247822" name="New York">
            <a:extLst>
              <a:ext uri="{FF2B5EF4-FFF2-40B4-BE49-F238E27FC236}">
                <a16:creationId xmlns:a16="http://schemas.microsoft.com/office/drawing/2014/main" id="{2375F31E-C9DC-4101-AAFA-A4C01788FDCD}"/>
              </a:ext>
              <a:ext uri="{C183D7F6-B498-43B3-948B-1728B52AA6E4}">
                <adec:decorative xmlns:adec="http://schemas.microsoft.com/office/drawing/2017/decorative" val="1"/>
              </a:ext>
            </a:extLst>
          </p:cNvPr>
          <p:cNvSpPr>
            <a:spLocks noChangeAspect="1"/>
          </p:cNvSpPr>
          <p:nvPr/>
        </p:nvSpPr>
        <p:spPr bwMode="auto">
          <a:xfrm>
            <a:off x="6731000" y="2063750"/>
            <a:ext cx="723900" cy="646113"/>
          </a:xfrm>
          <a:custGeom>
            <a:avLst/>
            <a:gdLst>
              <a:gd name="T0" fmla="*/ 0 w 92"/>
              <a:gd name="T1" fmla="*/ 2147483646 h 83"/>
              <a:gd name="T2" fmla="*/ 2147483646 w 92"/>
              <a:gd name="T3" fmla="*/ 2147483646 h 83"/>
              <a:gd name="T4" fmla="*/ 2147483646 w 92"/>
              <a:gd name="T5" fmla="*/ 2147483646 h 83"/>
              <a:gd name="T6" fmla="*/ 2147483646 w 92"/>
              <a:gd name="T7" fmla="*/ 2147483646 h 83"/>
              <a:gd name="T8" fmla="*/ 2147483646 w 92"/>
              <a:gd name="T9" fmla="*/ 2147483646 h 83"/>
              <a:gd name="T10" fmla="*/ 2147483646 w 92"/>
              <a:gd name="T11" fmla="*/ 2147483646 h 83"/>
              <a:gd name="T12" fmla="*/ 2147483646 w 92"/>
              <a:gd name="T13" fmla="*/ 2147483646 h 83"/>
              <a:gd name="T14" fmla="*/ 2147483646 w 92"/>
              <a:gd name="T15" fmla="*/ 2147483646 h 83"/>
              <a:gd name="T16" fmla="*/ 2147483646 w 92"/>
              <a:gd name="T17" fmla="*/ 2147483646 h 83"/>
              <a:gd name="T18" fmla="*/ 2147483646 w 92"/>
              <a:gd name="T19" fmla="*/ 2147483646 h 83"/>
              <a:gd name="T20" fmla="*/ 2147483646 w 92"/>
              <a:gd name="T21" fmla="*/ 2147483646 h 83"/>
              <a:gd name="T22" fmla="*/ 2147483646 w 92"/>
              <a:gd name="T23" fmla="*/ 2147483646 h 83"/>
              <a:gd name="T24" fmla="*/ 2147483646 w 92"/>
              <a:gd name="T25" fmla="*/ 2147483646 h 83"/>
              <a:gd name="T26" fmla="*/ 2147483646 w 92"/>
              <a:gd name="T27" fmla="*/ 2147483646 h 83"/>
              <a:gd name="T28" fmla="*/ 2147483646 w 92"/>
              <a:gd name="T29" fmla="*/ 2147483646 h 83"/>
              <a:gd name="T30" fmla="*/ 2147483646 w 92"/>
              <a:gd name="T31" fmla="*/ 2147483646 h 83"/>
              <a:gd name="T32" fmla="*/ 2147483646 w 92"/>
              <a:gd name="T33" fmla="*/ 2147483646 h 83"/>
              <a:gd name="T34" fmla="*/ 2147483646 w 92"/>
              <a:gd name="T35" fmla="*/ 0 h 83"/>
              <a:gd name="T36" fmla="*/ 2147483646 w 92"/>
              <a:gd name="T37" fmla="*/ 2147483646 h 83"/>
              <a:gd name="T38" fmla="*/ 2147483646 w 92"/>
              <a:gd name="T39" fmla="*/ 2147483646 h 83"/>
              <a:gd name="T40" fmla="*/ 2147483646 w 92"/>
              <a:gd name="T41" fmla="*/ 2147483646 h 83"/>
              <a:gd name="T42" fmla="*/ 2147483646 w 92"/>
              <a:gd name="T43" fmla="*/ 2147483646 h 83"/>
              <a:gd name="T44" fmla="*/ 2147483646 w 92"/>
              <a:gd name="T45" fmla="*/ 2147483646 h 83"/>
              <a:gd name="T46" fmla="*/ 2147483646 w 92"/>
              <a:gd name="T47" fmla="*/ 2147483646 h 83"/>
              <a:gd name="T48" fmla="*/ 2147483646 w 92"/>
              <a:gd name="T49" fmla="*/ 2147483646 h 83"/>
              <a:gd name="T50" fmla="*/ 2147483646 w 92"/>
              <a:gd name="T51" fmla="*/ 2147483646 h 83"/>
              <a:gd name="T52" fmla="*/ 2147483646 w 92"/>
              <a:gd name="T53" fmla="*/ 2147483646 h 83"/>
              <a:gd name="T54" fmla="*/ 2147483646 w 92"/>
              <a:gd name="T55" fmla="*/ 2147483646 h 83"/>
              <a:gd name="T56" fmla="*/ 2147483646 w 92"/>
              <a:gd name="T57" fmla="*/ 2147483646 h 83"/>
              <a:gd name="T58" fmla="*/ 2147483646 w 92"/>
              <a:gd name="T59" fmla="*/ 2147483646 h 83"/>
              <a:gd name="T60" fmla="*/ 2147483646 w 92"/>
              <a:gd name="T61" fmla="*/ 2147483646 h 83"/>
              <a:gd name="T62" fmla="*/ 2147483646 w 92"/>
              <a:gd name="T63" fmla="*/ 2147483646 h 83"/>
              <a:gd name="T64" fmla="*/ 2147483646 w 92"/>
              <a:gd name="T65" fmla="*/ 2147483646 h 83"/>
              <a:gd name="T66" fmla="*/ 2147483646 w 92"/>
              <a:gd name="T67" fmla="*/ 2147483646 h 83"/>
              <a:gd name="T68" fmla="*/ 2147483646 w 92"/>
              <a:gd name="T69" fmla="*/ 2147483646 h 83"/>
              <a:gd name="T70" fmla="*/ 2147483646 w 92"/>
              <a:gd name="T71" fmla="*/ 2147483646 h 83"/>
              <a:gd name="T72" fmla="*/ 2147483646 w 92"/>
              <a:gd name="T73" fmla="*/ 2147483646 h 83"/>
              <a:gd name="T74" fmla="*/ 2147483646 w 92"/>
              <a:gd name="T75" fmla="*/ 2147483646 h 83"/>
              <a:gd name="T76" fmla="*/ 2147483646 w 92"/>
              <a:gd name="T77" fmla="*/ 2147483646 h 83"/>
              <a:gd name="T78" fmla="*/ 2147483646 w 92"/>
              <a:gd name="T79" fmla="*/ 2147483646 h 83"/>
              <a:gd name="T80" fmla="*/ 2147483646 w 92"/>
              <a:gd name="T81" fmla="*/ 2147483646 h 83"/>
              <a:gd name="T82" fmla="*/ 2147483646 w 92"/>
              <a:gd name="T83" fmla="*/ 2147483646 h 83"/>
              <a:gd name="T84" fmla="*/ 2147483646 w 92"/>
              <a:gd name="T85" fmla="*/ 2147483646 h 83"/>
              <a:gd name="T86" fmla="*/ 2147483646 w 92"/>
              <a:gd name="T87" fmla="*/ 2147483646 h 83"/>
              <a:gd name="T88" fmla="*/ 2147483646 w 92"/>
              <a:gd name="T89" fmla="*/ 2147483646 h 83"/>
              <a:gd name="T90" fmla="*/ 2147483646 w 92"/>
              <a:gd name="T91" fmla="*/ 2147483646 h 83"/>
              <a:gd name="T92" fmla="*/ 2147483646 w 92"/>
              <a:gd name="T93" fmla="*/ 2147483646 h 83"/>
              <a:gd name="T94" fmla="*/ 2147483646 w 92"/>
              <a:gd name="T95" fmla="*/ 2147483646 h 83"/>
              <a:gd name="T96" fmla="*/ 2147483646 w 92"/>
              <a:gd name="T97" fmla="*/ 2147483646 h 83"/>
              <a:gd name="T98" fmla="*/ 2147483646 w 92"/>
              <a:gd name="T99" fmla="*/ 2147483646 h 83"/>
              <a:gd name="T100" fmla="*/ 2147483646 w 92"/>
              <a:gd name="T101" fmla="*/ 2147483646 h 83"/>
              <a:gd name="T102" fmla="*/ 2147483646 w 92"/>
              <a:gd name="T103" fmla="*/ 2147483646 h 83"/>
              <a:gd name="T104" fmla="*/ 0 w 92"/>
              <a:gd name="T105" fmla="*/ 2147483646 h 83"/>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92"/>
              <a:gd name="T160" fmla="*/ 0 h 83"/>
              <a:gd name="T161" fmla="*/ 92 w 92"/>
              <a:gd name="T162" fmla="*/ 83 h 83"/>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92" h="83">
                <a:moveTo>
                  <a:pt x="0" y="71"/>
                </a:moveTo>
                <a:lnTo>
                  <a:pt x="3" y="76"/>
                </a:lnTo>
                <a:lnTo>
                  <a:pt x="63" y="64"/>
                </a:lnTo>
                <a:lnTo>
                  <a:pt x="67" y="67"/>
                </a:lnTo>
                <a:lnTo>
                  <a:pt x="70" y="71"/>
                </a:lnTo>
                <a:lnTo>
                  <a:pt x="75" y="74"/>
                </a:lnTo>
                <a:lnTo>
                  <a:pt x="89" y="79"/>
                </a:lnTo>
                <a:lnTo>
                  <a:pt x="89" y="81"/>
                </a:lnTo>
                <a:lnTo>
                  <a:pt x="90" y="83"/>
                </a:lnTo>
                <a:lnTo>
                  <a:pt x="91" y="82"/>
                </a:lnTo>
                <a:lnTo>
                  <a:pt x="92" y="78"/>
                </a:lnTo>
                <a:lnTo>
                  <a:pt x="92" y="71"/>
                </a:lnTo>
                <a:lnTo>
                  <a:pt x="90" y="57"/>
                </a:lnTo>
                <a:lnTo>
                  <a:pt x="90" y="43"/>
                </a:lnTo>
                <a:lnTo>
                  <a:pt x="87" y="32"/>
                </a:lnTo>
                <a:lnTo>
                  <a:pt x="83" y="23"/>
                </a:lnTo>
                <a:lnTo>
                  <a:pt x="82" y="14"/>
                </a:lnTo>
                <a:lnTo>
                  <a:pt x="79" y="0"/>
                </a:lnTo>
                <a:lnTo>
                  <a:pt x="60" y="5"/>
                </a:lnTo>
                <a:lnTo>
                  <a:pt x="59" y="5"/>
                </a:lnTo>
                <a:lnTo>
                  <a:pt x="53" y="9"/>
                </a:lnTo>
                <a:lnTo>
                  <a:pt x="48" y="16"/>
                </a:lnTo>
                <a:lnTo>
                  <a:pt x="47" y="20"/>
                </a:lnTo>
                <a:lnTo>
                  <a:pt x="45" y="23"/>
                </a:lnTo>
                <a:lnTo>
                  <a:pt x="41" y="27"/>
                </a:lnTo>
                <a:lnTo>
                  <a:pt x="43" y="29"/>
                </a:lnTo>
                <a:lnTo>
                  <a:pt x="43" y="27"/>
                </a:lnTo>
                <a:lnTo>
                  <a:pt x="45" y="28"/>
                </a:lnTo>
                <a:lnTo>
                  <a:pt x="44" y="29"/>
                </a:lnTo>
                <a:lnTo>
                  <a:pt x="45" y="29"/>
                </a:lnTo>
                <a:lnTo>
                  <a:pt x="44" y="31"/>
                </a:lnTo>
                <a:lnTo>
                  <a:pt x="43" y="31"/>
                </a:lnTo>
                <a:lnTo>
                  <a:pt x="43" y="32"/>
                </a:lnTo>
                <a:lnTo>
                  <a:pt x="45" y="34"/>
                </a:lnTo>
                <a:lnTo>
                  <a:pt x="45" y="37"/>
                </a:lnTo>
                <a:lnTo>
                  <a:pt x="42" y="38"/>
                </a:lnTo>
                <a:lnTo>
                  <a:pt x="39" y="43"/>
                </a:lnTo>
                <a:lnTo>
                  <a:pt x="36" y="45"/>
                </a:lnTo>
                <a:lnTo>
                  <a:pt x="30" y="45"/>
                </a:lnTo>
                <a:lnTo>
                  <a:pt x="28" y="47"/>
                </a:lnTo>
                <a:lnTo>
                  <a:pt x="25" y="45"/>
                </a:lnTo>
                <a:lnTo>
                  <a:pt x="15" y="46"/>
                </a:lnTo>
                <a:lnTo>
                  <a:pt x="7" y="50"/>
                </a:lnTo>
                <a:lnTo>
                  <a:pt x="8" y="52"/>
                </a:lnTo>
                <a:lnTo>
                  <a:pt x="7" y="54"/>
                </a:lnTo>
                <a:lnTo>
                  <a:pt x="8" y="54"/>
                </a:lnTo>
                <a:lnTo>
                  <a:pt x="9" y="56"/>
                </a:lnTo>
                <a:lnTo>
                  <a:pt x="10" y="56"/>
                </a:lnTo>
                <a:lnTo>
                  <a:pt x="11" y="58"/>
                </a:lnTo>
                <a:lnTo>
                  <a:pt x="11" y="59"/>
                </a:lnTo>
                <a:lnTo>
                  <a:pt x="9" y="61"/>
                </a:lnTo>
                <a:lnTo>
                  <a:pt x="8" y="64"/>
                </a:lnTo>
                <a:lnTo>
                  <a:pt x="0" y="71"/>
                </a:lnTo>
                <a:close/>
              </a:path>
            </a:pathLst>
          </a:custGeom>
          <a:solidFill>
            <a:srgbClr val="67A9CF"/>
          </a:solidFill>
          <a:ln w="15875">
            <a:solidFill>
              <a:srgbClr val="003F48"/>
            </a:solidFill>
            <a:prstDash val="solid"/>
            <a:round/>
            <a:headEnd/>
            <a:tailEnd/>
          </a:ln>
        </p:spPr>
        <p:txBody>
          <a:bodyPr/>
          <a:lstStyle/>
          <a:p>
            <a:endParaRPr lang="en-US"/>
          </a:p>
        </p:txBody>
      </p:sp>
      <p:sp>
        <p:nvSpPr>
          <p:cNvPr id="247823" name="Freeform 15">
            <a:extLst>
              <a:ext uri="{FF2B5EF4-FFF2-40B4-BE49-F238E27FC236}">
                <a16:creationId xmlns:a16="http://schemas.microsoft.com/office/drawing/2014/main" id="{2B3FECCA-1A9A-4DE1-B94B-D7EBCB413F49}"/>
              </a:ext>
              <a:ext uri="{C183D7F6-B498-43B3-948B-1728B52AA6E4}">
                <adec:decorative xmlns:adec="http://schemas.microsoft.com/office/drawing/2017/decorative" val="1"/>
              </a:ext>
            </a:extLst>
          </p:cNvPr>
          <p:cNvSpPr>
            <a:spLocks noChangeAspect="1"/>
          </p:cNvSpPr>
          <p:nvPr/>
        </p:nvSpPr>
        <p:spPr bwMode="auto">
          <a:xfrm>
            <a:off x="7405688" y="2733675"/>
            <a:ext cx="17462" cy="28575"/>
          </a:xfrm>
          <a:custGeom>
            <a:avLst/>
            <a:gdLst>
              <a:gd name="T0" fmla="*/ 0 w 2"/>
              <a:gd name="T1" fmla="*/ 2147483646 h 4"/>
              <a:gd name="T2" fmla="*/ 0 w 2"/>
              <a:gd name="T3" fmla="*/ 2147483646 h 4"/>
              <a:gd name="T4" fmla="*/ 2147483646 w 2"/>
              <a:gd name="T5" fmla="*/ 0 h 4"/>
              <a:gd name="T6" fmla="*/ 2147483646 w 2"/>
              <a:gd name="T7" fmla="*/ 2147483646 h 4"/>
              <a:gd name="T8" fmla="*/ 2147483646 w 2"/>
              <a:gd name="T9" fmla="*/ 2147483646 h 4"/>
              <a:gd name="T10" fmla="*/ 0 w 2"/>
              <a:gd name="T11" fmla="*/ 2147483646 h 4"/>
              <a:gd name="T12" fmla="*/ 0 60000 65536"/>
              <a:gd name="T13" fmla="*/ 0 60000 65536"/>
              <a:gd name="T14" fmla="*/ 0 60000 65536"/>
              <a:gd name="T15" fmla="*/ 0 60000 65536"/>
              <a:gd name="T16" fmla="*/ 0 60000 65536"/>
              <a:gd name="T17" fmla="*/ 0 60000 65536"/>
              <a:gd name="T18" fmla="*/ 0 w 2"/>
              <a:gd name="T19" fmla="*/ 0 h 4"/>
              <a:gd name="T20" fmla="*/ 2 w 2"/>
              <a:gd name="T21" fmla="*/ 4 h 4"/>
            </a:gdLst>
            <a:ahLst/>
            <a:cxnLst>
              <a:cxn ang="T12">
                <a:pos x="T0" y="T1"/>
              </a:cxn>
              <a:cxn ang="T13">
                <a:pos x="T2" y="T3"/>
              </a:cxn>
              <a:cxn ang="T14">
                <a:pos x="T4" y="T5"/>
              </a:cxn>
              <a:cxn ang="T15">
                <a:pos x="T6" y="T7"/>
              </a:cxn>
              <a:cxn ang="T16">
                <a:pos x="T8" y="T9"/>
              </a:cxn>
              <a:cxn ang="T17">
                <a:pos x="T10" y="T11"/>
              </a:cxn>
            </a:cxnLst>
            <a:rect l="T18" t="T19" r="T20" b="T21"/>
            <a:pathLst>
              <a:path w="2" h="4">
                <a:moveTo>
                  <a:pt x="0" y="4"/>
                </a:moveTo>
                <a:lnTo>
                  <a:pt x="0" y="2"/>
                </a:lnTo>
                <a:lnTo>
                  <a:pt x="1" y="0"/>
                </a:lnTo>
                <a:lnTo>
                  <a:pt x="2" y="1"/>
                </a:lnTo>
                <a:lnTo>
                  <a:pt x="1" y="3"/>
                </a:lnTo>
                <a:lnTo>
                  <a:pt x="0" y="4"/>
                </a:lnTo>
                <a:close/>
              </a:path>
            </a:pathLst>
          </a:custGeom>
          <a:noFill/>
          <a:ln w="15875">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47824" name="Freeform 16">
            <a:extLst>
              <a:ext uri="{FF2B5EF4-FFF2-40B4-BE49-F238E27FC236}">
                <a16:creationId xmlns:a16="http://schemas.microsoft.com/office/drawing/2014/main" id="{ACC7BE91-C3FF-46B3-AB80-4E514D5C036C}"/>
              </a:ext>
              <a:ext uri="{C183D7F6-B498-43B3-948B-1728B52AA6E4}">
                <adec:decorative xmlns:adec="http://schemas.microsoft.com/office/drawing/2017/decorative" val="1"/>
              </a:ext>
            </a:extLst>
          </p:cNvPr>
          <p:cNvSpPr>
            <a:spLocks noChangeAspect="1"/>
          </p:cNvSpPr>
          <p:nvPr/>
        </p:nvSpPr>
        <p:spPr bwMode="auto">
          <a:xfrm>
            <a:off x="7431088" y="2608263"/>
            <a:ext cx="217487" cy="141287"/>
          </a:xfrm>
          <a:custGeom>
            <a:avLst/>
            <a:gdLst>
              <a:gd name="T0" fmla="*/ 0 w 28"/>
              <a:gd name="T1" fmla="*/ 2147483646 h 18"/>
              <a:gd name="T2" fmla="*/ 0 w 28"/>
              <a:gd name="T3" fmla="*/ 2147483646 h 18"/>
              <a:gd name="T4" fmla="*/ 2147483646 w 28"/>
              <a:gd name="T5" fmla="*/ 2147483646 h 18"/>
              <a:gd name="T6" fmla="*/ 2147483646 w 28"/>
              <a:gd name="T7" fmla="*/ 2147483646 h 18"/>
              <a:gd name="T8" fmla="*/ 2147483646 w 28"/>
              <a:gd name="T9" fmla="*/ 2147483646 h 18"/>
              <a:gd name="T10" fmla="*/ 2147483646 w 28"/>
              <a:gd name="T11" fmla="*/ 2147483646 h 18"/>
              <a:gd name="T12" fmla="*/ 2147483646 w 28"/>
              <a:gd name="T13" fmla="*/ 2147483646 h 18"/>
              <a:gd name="T14" fmla="*/ 2147483646 w 28"/>
              <a:gd name="T15" fmla="*/ 2147483646 h 18"/>
              <a:gd name="T16" fmla="*/ 2147483646 w 28"/>
              <a:gd name="T17" fmla="*/ 2147483646 h 18"/>
              <a:gd name="T18" fmla="*/ 2147483646 w 28"/>
              <a:gd name="T19" fmla="*/ 2147483646 h 18"/>
              <a:gd name="T20" fmla="*/ 2147483646 w 28"/>
              <a:gd name="T21" fmla="*/ 2147483646 h 18"/>
              <a:gd name="T22" fmla="*/ 2147483646 w 28"/>
              <a:gd name="T23" fmla="*/ 2147483646 h 18"/>
              <a:gd name="T24" fmla="*/ 2147483646 w 28"/>
              <a:gd name="T25" fmla="*/ 2147483646 h 18"/>
              <a:gd name="T26" fmla="*/ 2147483646 w 28"/>
              <a:gd name="T27" fmla="*/ 2147483646 h 18"/>
              <a:gd name="T28" fmla="*/ 2147483646 w 28"/>
              <a:gd name="T29" fmla="*/ 2147483646 h 18"/>
              <a:gd name="T30" fmla="*/ 2147483646 w 28"/>
              <a:gd name="T31" fmla="*/ 2147483646 h 18"/>
              <a:gd name="T32" fmla="*/ 2147483646 w 28"/>
              <a:gd name="T33" fmla="*/ 2147483646 h 18"/>
              <a:gd name="T34" fmla="*/ 2147483646 w 28"/>
              <a:gd name="T35" fmla="*/ 2147483646 h 18"/>
              <a:gd name="T36" fmla="*/ 2147483646 w 28"/>
              <a:gd name="T37" fmla="*/ 2147483646 h 18"/>
              <a:gd name="T38" fmla="*/ 2147483646 w 28"/>
              <a:gd name="T39" fmla="*/ 2147483646 h 18"/>
              <a:gd name="T40" fmla="*/ 2147483646 w 28"/>
              <a:gd name="T41" fmla="*/ 2147483646 h 18"/>
              <a:gd name="T42" fmla="*/ 2147483646 w 28"/>
              <a:gd name="T43" fmla="*/ 2147483646 h 18"/>
              <a:gd name="T44" fmla="*/ 2147483646 w 28"/>
              <a:gd name="T45" fmla="*/ 2147483646 h 18"/>
              <a:gd name="T46" fmla="*/ 2147483646 w 28"/>
              <a:gd name="T47" fmla="*/ 2147483646 h 18"/>
              <a:gd name="T48" fmla="*/ 2147483646 w 28"/>
              <a:gd name="T49" fmla="*/ 2147483646 h 18"/>
              <a:gd name="T50" fmla="*/ 2147483646 w 28"/>
              <a:gd name="T51" fmla="*/ 2147483646 h 18"/>
              <a:gd name="T52" fmla="*/ 2147483646 w 28"/>
              <a:gd name="T53" fmla="*/ 2147483646 h 18"/>
              <a:gd name="T54" fmla="*/ 2147483646 w 28"/>
              <a:gd name="T55" fmla="*/ 2147483646 h 18"/>
              <a:gd name="T56" fmla="*/ 2147483646 w 28"/>
              <a:gd name="T57" fmla="*/ 2147483646 h 18"/>
              <a:gd name="T58" fmla="*/ 2147483646 w 28"/>
              <a:gd name="T59" fmla="*/ 2147483646 h 18"/>
              <a:gd name="T60" fmla="*/ 2147483646 w 28"/>
              <a:gd name="T61" fmla="*/ 2147483646 h 18"/>
              <a:gd name="T62" fmla="*/ 2147483646 w 28"/>
              <a:gd name="T63" fmla="*/ 2147483646 h 18"/>
              <a:gd name="T64" fmla="*/ 2147483646 w 28"/>
              <a:gd name="T65" fmla="*/ 0 h 18"/>
              <a:gd name="T66" fmla="*/ 2147483646 w 28"/>
              <a:gd name="T67" fmla="*/ 0 h 18"/>
              <a:gd name="T68" fmla="*/ 2147483646 w 28"/>
              <a:gd name="T69" fmla="*/ 2147483646 h 18"/>
              <a:gd name="T70" fmla="*/ 2147483646 w 28"/>
              <a:gd name="T71" fmla="*/ 2147483646 h 18"/>
              <a:gd name="T72" fmla="*/ 2147483646 w 28"/>
              <a:gd name="T73" fmla="*/ 2147483646 h 18"/>
              <a:gd name="T74" fmla="*/ 2147483646 w 28"/>
              <a:gd name="T75" fmla="*/ 2147483646 h 18"/>
              <a:gd name="T76" fmla="*/ 2147483646 w 28"/>
              <a:gd name="T77" fmla="*/ 2147483646 h 18"/>
              <a:gd name="T78" fmla="*/ 2147483646 w 28"/>
              <a:gd name="T79" fmla="*/ 2147483646 h 18"/>
              <a:gd name="T80" fmla="*/ 2147483646 w 28"/>
              <a:gd name="T81" fmla="*/ 2147483646 h 18"/>
              <a:gd name="T82" fmla="*/ 2147483646 w 28"/>
              <a:gd name="T83" fmla="*/ 2147483646 h 18"/>
              <a:gd name="T84" fmla="*/ 2147483646 w 28"/>
              <a:gd name="T85" fmla="*/ 2147483646 h 18"/>
              <a:gd name="T86" fmla="*/ 2147483646 w 28"/>
              <a:gd name="T87" fmla="*/ 2147483646 h 18"/>
              <a:gd name="T88" fmla="*/ 2147483646 w 28"/>
              <a:gd name="T89" fmla="*/ 2147483646 h 18"/>
              <a:gd name="T90" fmla="*/ 2147483646 w 28"/>
              <a:gd name="T91" fmla="*/ 2147483646 h 18"/>
              <a:gd name="T92" fmla="*/ 2147483646 w 28"/>
              <a:gd name="T93" fmla="*/ 2147483646 h 18"/>
              <a:gd name="T94" fmla="*/ 0 w 28"/>
              <a:gd name="T95" fmla="*/ 2147483646 h 18"/>
              <a:gd name="T96" fmla="*/ 0 w 28"/>
              <a:gd name="T97" fmla="*/ 2147483646 h 18"/>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28"/>
              <a:gd name="T148" fmla="*/ 0 h 18"/>
              <a:gd name="T149" fmla="*/ 28 w 28"/>
              <a:gd name="T150" fmla="*/ 18 h 18"/>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28" h="18">
                <a:moveTo>
                  <a:pt x="0" y="16"/>
                </a:moveTo>
                <a:lnTo>
                  <a:pt x="0" y="17"/>
                </a:lnTo>
                <a:lnTo>
                  <a:pt x="1" y="18"/>
                </a:lnTo>
                <a:lnTo>
                  <a:pt x="2" y="16"/>
                </a:lnTo>
                <a:lnTo>
                  <a:pt x="3" y="16"/>
                </a:lnTo>
                <a:lnTo>
                  <a:pt x="4" y="16"/>
                </a:lnTo>
                <a:lnTo>
                  <a:pt x="2" y="18"/>
                </a:lnTo>
                <a:lnTo>
                  <a:pt x="5" y="17"/>
                </a:lnTo>
                <a:lnTo>
                  <a:pt x="5" y="16"/>
                </a:lnTo>
                <a:lnTo>
                  <a:pt x="9" y="14"/>
                </a:lnTo>
                <a:lnTo>
                  <a:pt x="12" y="12"/>
                </a:lnTo>
                <a:lnTo>
                  <a:pt x="16" y="10"/>
                </a:lnTo>
                <a:lnTo>
                  <a:pt x="18" y="9"/>
                </a:lnTo>
                <a:lnTo>
                  <a:pt x="13" y="13"/>
                </a:lnTo>
                <a:lnTo>
                  <a:pt x="11" y="14"/>
                </a:lnTo>
                <a:lnTo>
                  <a:pt x="12" y="14"/>
                </a:lnTo>
                <a:lnTo>
                  <a:pt x="14" y="13"/>
                </a:lnTo>
                <a:lnTo>
                  <a:pt x="23" y="6"/>
                </a:lnTo>
                <a:lnTo>
                  <a:pt x="24" y="5"/>
                </a:lnTo>
                <a:lnTo>
                  <a:pt x="28" y="1"/>
                </a:lnTo>
                <a:lnTo>
                  <a:pt x="26" y="3"/>
                </a:lnTo>
                <a:lnTo>
                  <a:pt x="25" y="2"/>
                </a:lnTo>
                <a:lnTo>
                  <a:pt x="23" y="3"/>
                </a:lnTo>
                <a:lnTo>
                  <a:pt x="22" y="3"/>
                </a:lnTo>
                <a:lnTo>
                  <a:pt x="21" y="7"/>
                </a:lnTo>
                <a:lnTo>
                  <a:pt x="20" y="6"/>
                </a:lnTo>
                <a:lnTo>
                  <a:pt x="18" y="6"/>
                </a:lnTo>
                <a:lnTo>
                  <a:pt x="21" y="3"/>
                </a:lnTo>
                <a:lnTo>
                  <a:pt x="23" y="0"/>
                </a:lnTo>
                <a:lnTo>
                  <a:pt x="22" y="0"/>
                </a:lnTo>
                <a:lnTo>
                  <a:pt x="18" y="5"/>
                </a:lnTo>
                <a:lnTo>
                  <a:pt x="14" y="7"/>
                </a:lnTo>
                <a:lnTo>
                  <a:pt x="11" y="7"/>
                </a:lnTo>
                <a:lnTo>
                  <a:pt x="11" y="8"/>
                </a:lnTo>
                <a:lnTo>
                  <a:pt x="8" y="9"/>
                </a:lnTo>
                <a:lnTo>
                  <a:pt x="6" y="9"/>
                </a:lnTo>
                <a:lnTo>
                  <a:pt x="6" y="10"/>
                </a:lnTo>
                <a:lnTo>
                  <a:pt x="5" y="10"/>
                </a:lnTo>
                <a:lnTo>
                  <a:pt x="4" y="12"/>
                </a:lnTo>
                <a:lnTo>
                  <a:pt x="4" y="11"/>
                </a:lnTo>
                <a:lnTo>
                  <a:pt x="3" y="13"/>
                </a:lnTo>
                <a:lnTo>
                  <a:pt x="1" y="13"/>
                </a:lnTo>
                <a:lnTo>
                  <a:pt x="0" y="15"/>
                </a:lnTo>
                <a:lnTo>
                  <a:pt x="0" y="16"/>
                </a:lnTo>
                <a:close/>
              </a:path>
            </a:pathLst>
          </a:custGeom>
          <a:noFill/>
          <a:ln w="15875">
            <a:solidFill>
              <a:srgbClr val="003F48"/>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47825" name="Washington">
            <a:extLst>
              <a:ext uri="{FF2B5EF4-FFF2-40B4-BE49-F238E27FC236}">
                <a16:creationId xmlns:a16="http://schemas.microsoft.com/office/drawing/2014/main" id="{71F32BEA-E3BD-426E-AF87-0759B0E006A4}"/>
              </a:ext>
              <a:ext uri="{C183D7F6-B498-43B3-948B-1728B52AA6E4}">
                <adec:decorative xmlns:adec="http://schemas.microsoft.com/office/drawing/2017/decorative" val="1"/>
              </a:ext>
            </a:extLst>
          </p:cNvPr>
          <p:cNvSpPr>
            <a:spLocks noChangeAspect="1"/>
          </p:cNvSpPr>
          <p:nvPr/>
        </p:nvSpPr>
        <p:spPr bwMode="auto">
          <a:xfrm>
            <a:off x="1946275" y="1349375"/>
            <a:ext cx="815975" cy="584200"/>
          </a:xfrm>
          <a:custGeom>
            <a:avLst/>
            <a:gdLst>
              <a:gd name="T0" fmla="*/ 2147483646 w 104"/>
              <a:gd name="T1" fmla="*/ 2147483646 h 75"/>
              <a:gd name="T2" fmla="*/ 2147483646 w 104"/>
              <a:gd name="T3" fmla="*/ 2147483646 h 75"/>
              <a:gd name="T4" fmla="*/ 2147483646 w 104"/>
              <a:gd name="T5" fmla="*/ 2147483646 h 75"/>
              <a:gd name="T6" fmla="*/ 2147483646 w 104"/>
              <a:gd name="T7" fmla="*/ 2147483646 h 75"/>
              <a:gd name="T8" fmla="*/ 2147483646 w 104"/>
              <a:gd name="T9" fmla="*/ 2147483646 h 75"/>
              <a:gd name="T10" fmla="*/ 2147483646 w 104"/>
              <a:gd name="T11" fmla="*/ 2147483646 h 75"/>
              <a:gd name="T12" fmla="*/ 0 w 104"/>
              <a:gd name="T13" fmla="*/ 2147483646 h 75"/>
              <a:gd name="T14" fmla="*/ 2147483646 w 104"/>
              <a:gd name="T15" fmla="*/ 2147483646 h 75"/>
              <a:gd name="T16" fmla="*/ 2147483646 w 104"/>
              <a:gd name="T17" fmla="*/ 2147483646 h 75"/>
              <a:gd name="T18" fmla="*/ 2147483646 w 104"/>
              <a:gd name="T19" fmla="*/ 2147483646 h 75"/>
              <a:gd name="T20" fmla="*/ 2147483646 w 104"/>
              <a:gd name="T21" fmla="*/ 2147483646 h 75"/>
              <a:gd name="T22" fmla="*/ 2147483646 w 104"/>
              <a:gd name="T23" fmla="*/ 0 h 75"/>
              <a:gd name="T24" fmla="*/ 2147483646 w 104"/>
              <a:gd name="T25" fmla="*/ 2147483646 h 75"/>
              <a:gd name="T26" fmla="*/ 2147483646 w 104"/>
              <a:gd name="T27" fmla="*/ 2147483646 h 75"/>
              <a:gd name="T28" fmla="*/ 2147483646 w 104"/>
              <a:gd name="T29" fmla="*/ 2147483646 h 75"/>
              <a:gd name="T30" fmla="*/ 2147483646 w 104"/>
              <a:gd name="T31" fmla="*/ 2147483646 h 75"/>
              <a:gd name="T32" fmla="*/ 2147483646 w 104"/>
              <a:gd name="T33" fmla="*/ 2147483646 h 75"/>
              <a:gd name="T34" fmla="*/ 2147483646 w 104"/>
              <a:gd name="T35" fmla="*/ 2147483646 h 75"/>
              <a:gd name="T36" fmla="*/ 2147483646 w 104"/>
              <a:gd name="T37" fmla="*/ 2147483646 h 75"/>
              <a:gd name="T38" fmla="*/ 2147483646 w 104"/>
              <a:gd name="T39" fmla="*/ 2147483646 h 75"/>
              <a:gd name="T40" fmla="*/ 2147483646 w 104"/>
              <a:gd name="T41" fmla="*/ 2147483646 h 75"/>
              <a:gd name="T42" fmla="*/ 2147483646 w 104"/>
              <a:gd name="T43" fmla="*/ 2147483646 h 75"/>
              <a:gd name="T44" fmla="*/ 2147483646 w 104"/>
              <a:gd name="T45" fmla="*/ 2147483646 h 75"/>
              <a:gd name="T46" fmla="*/ 2147483646 w 104"/>
              <a:gd name="T47" fmla="*/ 2147483646 h 75"/>
              <a:gd name="T48" fmla="*/ 2147483646 w 104"/>
              <a:gd name="T49" fmla="*/ 2147483646 h 75"/>
              <a:gd name="T50" fmla="*/ 2147483646 w 104"/>
              <a:gd name="T51" fmla="*/ 2147483646 h 75"/>
              <a:gd name="T52" fmla="*/ 2147483646 w 104"/>
              <a:gd name="T53" fmla="*/ 2147483646 h 75"/>
              <a:gd name="T54" fmla="*/ 2147483646 w 104"/>
              <a:gd name="T55" fmla="*/ 2147483646 h 75"/>
              <a:gd name="T56" fmla="*/ 2147483646 w 104"/>
              <a:gd name="T57" fmla="*/ 2147483646 h 75"/>
              <a:gd name="T58" fmla="*/ 2147483646 w 104"/>
              <a:gd name="T59" fmla="*/ 2147483646 h 75"/>
              <a:gd name="T60" fmla="*/ 2147483646 w 104"/>
              <a:gd name="T61" fmla="*/ 2147483646 h 75"/>
              <a:gd name="T62" fmla="*/ 2147483646 w 104"/>
              <a:gd name="T63" fmla="*/ 2147483646 h 75"/>
              <a:gd name="T64" fmla="*/ 2147483646 w 104"/>
              <a:gd name="T65" fmla="*/ 2147483646 h 75"/>
              <a:gd name="T66" fmla="*/ 2147483646 w 104"/>
              <a:gd name="T67" fmla="*/ 2147483646 h 75"/>
              <a:gd name="T68" fmla="*/ 2147483646 w 104"/>
              <a:gd name="T69" fmla="*/ 2147483646 h 75"/>
              <a:gd name="T70" fmla="*/ 2147483646 w 104"/>
              <a:gd name="T71" fmla="*/ 2147483646 h 75"/>
              <a:gd name="T72" fmla="*/ 2147483646 w 104"/>
              <a:gd name="T73" fmla="*/ 2147483646 h 75"/>
              <a:gd name="T74" fmla="*/ 2147483646 w 104"/>
              <a:gd name="T75" fmla="*/ 2147483646 h 75"/>
              <a:gd name="T76" fmla="*/ 2147483646 w 104"/>
              <a:gd name="T77" fmla="*/ 2147483646 h 75"/>
              <a:gd name="T78" fmla="*/ 2147483646 w 104"/>
              <a:gd name="T79" fmla="*/ 2147483646 h 75"/>
              <a:gd name="T80" fmla="*/ 2147483646 w 104"/>
              <a:gd name="T81" fmla="*/ 2147483646 h 75"/>
              <a:gd name="T82" fmla="*/ 2147483646 w 104"/>
              <a:gd name="T83" fmla="*/ 2147483646 h 75"/>
              <a:gd name="T84" fmla="*/ 2147483646 w 104"/>
              <a:gd name="T85" fmla="*/ 2147483646 h 75"/>
              <a:gd name="T86" fmla="*/ 2147483646 w 104"/>
              <a:gd name="T87" fmla="*/ 2147483646 h 75"/>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104"/>
              <a:gd name="T133" fmla="*/ 0 h 75"/>
              <a:gd name="T134" fmla="*/ 104 w 104"/>
              <a:gd name="T135" fmla="*/ 75 h 75"/>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104" h="75">
                <a:moveTo>
                  <a:pt x="2" y="12"/>
                </a:moveTo>
                <a:lnTo>
                  <a:pt x="4" y="16"/>
                </a:lnTo>
                <a:lnTo>
                  <a:pt x="4" y="21"/>
                </a:lnTo>
                <a:lnTo>
                  <a:pt x="3" y="24"/>
                </a:lnTo>
                <a:lnTo>
                  <a:pt x="4" y="26"/>
                </a:lnTo>
                <a:lnTo>
                  <a:pt x="3" y="32"/>
                </a:lnTo>
                <a:lnTo>
                  <a:pt x="5" y="31"/>
                </a:lnTo>
                <a:lnTo>
                  <a:pt x="7" y="33"/>
                </a:lnTo>
                <a:lnTo>
                  <a:pt x="5" y="33"/>
                </a:lnTo>
                <a:lnTo>
                  <a:pt x="3" y="33"/>
                </a:lnTo>
                <a:lnTo>
                  <a:pt x="2" y="35"/>
                </a:lnTo>
                <a:lnTo>
                  <a:pt x="2" y="37"/>
                </a:lnTo>
                <a:lnTo>
                  <a:pt x="5" y="37"/>
                </a:lnTo>
                <a:lnTo>
                  <a:pt x="5" y="38"/>
                </a:lnTo>
                <a:lnTo>
                  <a:pt x="3" y="39"/>
                </a:lnTo>
                <a:lnTo>
                  <a:pt x="4" y="41"/>
                </a:lnTo>
                <a:lnTo>
                  <a:pt x="2" y="44"/>
                </a:lnTo>
                <a:lnTo>
                  <a:pt x="2" y="39"/>
                </a:lnTo>
                <a:lnTo>
                  <a:pt x="0" y="44"/>
                </a:lnTo>
                <a:lnTo>
                  <a:pt x="3" y="46"/>
                </a:lnTo>
                <a:lnTo>
                  <a:pt x="7" y="48"/>
                </a:lnTo>
                <a:lnTo>
                  <a:pt x="8" y="50"/>
                </a:lnTo>
                <a:lnTo>
                  <a:pt x="10" y="50"/>
                </a:lnTo>
                <a:lnTo>
                  <a:pt x="14" y="58"/>
                </a:lnTo>
                <a:lnTo>
                  <a:pt x="13" y="61"/>
                </a:lnTo>
                <a:lnTo>
                  <a:pt x="19" y="66"/>
                </a:lnTo>
                <a:lnTo>
                  <a:pt x="30" y="65"/>
                </a:lnTo>
                <a:lnTo>
                  <a:pt x="38" y="69"/>
                </a:lnTo>
                <a:lnTo>
                  <a:pt x="41" y="68"/>
                </a:lnTo>
                <a:lnTo>
                  <a:pt x="65" y="69"/>
                </a:lnTo>
                <a:lnTo>
                  <a:pt x="92" y="75"/>
                </a:lnTo>
                <a:lnTo>
                  <a:pt x="93" y="67"/>
                </a:lnTo>
                <a:lnTo>
                  <a:pt x="104" y="19"/>
                </a:lnTo>
                <a:lnTo>
                  <a:pt x="32" y="0"/>
                </a:lnTo>
                <a:lnTo>
                  <a:pt x="31" y="0"/>
                </a:lnTo>
                <a:lnTo>
                  <a:pt x="32" y="1"/>
                </a:lnTo>
                <a:lnTo>
                  <a:pt x="31" y="2"/>
                </a:lnTo>
                <a:lnTo>
                  <a:pt x="32" y="3"/>
                </a:lnTo>
                <a:lnTo>
                  <a:pt x="32" y="4"/>
                </a:lnTo>
                <a:lnTo>
                  <a:pt x="32" y="5"/>
                </a:lnTo>
                <a:lnTo>
                  <a:pt x="33" y="4"/>
                </a:lnTo>
                <a:lnTo>
                  <a:pt x="34" y="5"/>
                </a:lnTo>
                <a:lnTo>
                  <a:pt x="34" y="7"/>
                </a:lnTo>
                <a:lnTo>
                  <a:pt x="34" y="8"/>
                </a:lnTo>
                <a:lnTo>
                  <a:pt x="33" y="11"/>
                </a:lnTo>
                <a:lnTo>
                  <a:pt x="31" y="9"/>
                </a:lnTo>
                <a:lnTo>
                  <a:pt x="30" y="9"/>
                </a:lnTo>
                <a:lnTo>
                  <a:pt x="30" y="11"/>
                </a:lnTo>
                <a:lnTo>
                  <a:pt x="31" y="11"/>
                </a:lnTo>
                <a:lnTo>
                  <a:pt x="33" y="14"/>
                </a:lnTo>
                <a:lnTo>
                  <a:pt x="32" y="18"/>
                </a:lnTo>
                <a:lnTo>
                  <a:pt x="33" y="19"/>
                </a:lnTo>
                <a:lnTo>
                  <a:pt x="34" y="19"/>
                </a:lnTo>
                <a:lnTo>
                  <a:pt x="33" y="20"/>
                </a:lnTo>
                <a:lnTo>
                  <a:pt x="32" y="21"/>
                </a:lnTo>
                <a:lnTo>
                  <a:pt x="30" y="23"/>
                </a:lnTo>
                <a:lnTo>
                  <a:pt x="30" y="24"/>
                </a:lnTo>
                <a:lnTo>
                  <a:pt x="30" y="25"/>
                </a:lnTo>
                <a:lnTo>
                  <a:pt x="29" y="25"/>
                </a:lnTo>
                <a:lnTo>
                  <a:pt x="30" y="27"/>
                </a:lnTo>
                <a:lnTo>
                  <a:pt x="29" y="27"/>
                </a:lnTo>
                <a:lnTo>
                  <a:pt x="29" y="31"/>
                </a:lnTo>
                <a:lnTo>
                  <a:pt x="27" y="32"/>
                </a:lnTo>
                <a:lnTo>
                  <a:pt x="27" y="33"/>
                </a:lnTo>
                <a:lnTo>
                  <a:pt x="26" y="32"/>
                </a:lnTo>
                <a:lnTo>
                  <a:pt x="25" y="33"/>
                </a:lnTo>
                <a:lnTo>
                  <a:pt x="23" y="35"/>
                </a:lnTo>
                <a:lnTo>
                  <a:pt x="22" y="35"/>
                </a:lnTo>
                <a:lnTo>
                  <a:pt x="21" y="34"/>
                </a:lnTo>
                <a:lnTo>
                  <a:pt x="21" y="35"/>
                </a:lnTo>
                <a:lnTo>
                  <a:pt x="20" y="34"/>
                </a:lnTo>
                <a:lnTo>
                  <a:pt x="20" y="36"/>
                </a:lnTo>
                <a:lnTo>
                  <a:pt x="19" y="36"/>
                </a:lnTo>
                <a:lnTo>
                  <a:pt x="19" y="34"/>
                </a:lnTo>
                <a:lnTo>
                  <a:pt x="18" y="35"/>
                </a:lnTo>
                <a:lnTo>
                  <a:pt x="20" y="33"/>
                </a:lnTo>
                <a:lnTo>
                  <a:pt x="18" y="33"/>
                </a:lnTo>
                <a:lnTo>
                  <a:pt x="19" y="32"/>
                </a:lnTo>
                <a:lnTo>
                  <a:pt x="18" y="32"/>
                </a:lnTo>
                <a:lnTo>
                  <a:pt x="19" y="31"/>
                </a:lnTo>
                <a:lnTo>
                  <a:pt x="20" y="32"/>
                </a:lnTo>
                <a:lnTo>
                  <a:pt x="21" y="31"/>
                </a:lnTo>
                <a:lnTo>
                  <a:pt x="23" y="30"/>
                </a:lnTo>
                <a:lnTo>
                  <a:pt x="22" y="32"/>
                </a:lnTo>
                <a:lnTo>
                  <a:pt x="22" y="34"/>
                </a:lnTo>
                <a:lnTo>
                  <a:pt x="23" y="31"/>
                </a:lnTo>
                <a:lnTo>
                  <a:pt x="25" y="30"/>
                </a:lnTo>
                <a:lnTo>
                  <a:pt x="24" y="32"/>
                </a:lnTo>
                <a:lnTo>
                  <a:pt x="25" y="33"/>
                </a:lnTo>
                <a:lnTo>
                  <a:pt x="25" y="31"/>
                </a:lnTo>
                <a:lnTo>
                  <a:pt x="26" y="30"/>
                </a:lnTo>
                <a:lnTo>
                  <a:pt x="27" y="28"/>
                </a:lnTo>
                <a:lnTo>
                  <a:pt x="27" y="27"/>
                </a:lnTo>
                <a:lnTo>
                  <a:pt x="25" y="27"/>
                </a:lnTo>
                <a:lnTo>
                  <a:pt x="25" y="25"/>
                </a:lnTo>
                <a:lnTo>
                  <a:pt x="26" y="26"/>
                </a:lnTo>
                <a:lnTo>
                  <a:pt x="26" y="24"/>
                </a:lnTo>
                <a:lnTo>
                  <a:pt x="29" y="24"/>
                </a:lnTo>
                <a:lnTo>
                  <a:pt x="29" y="21"/>
                </a:lnTo>
                <a:lnTo>
                  <a:pt x="28" y="19"/>
                </a:lnTo>
                <a:lnTo>
                  <a:pt x="28" y="22"/>
                </a:lnTo>
                <a:lnTo>
                  <a:pt x="27" y="21"/>
                </a:lnTo>
                <a:lnTo>
                  <a:pt x="26" y="23"/>
                </a:lnTo>
                <a:lnTo>
                  <a:pt x="24" y="24"/>
                </a:lnTo>
                <a:lnTo>
                  <a:pt x="23" y="24"/>
                </a:lnTo>
                <a:lnTo>
                  <a:pt x="21" y="26"/>
                </a:lnTo>
                <a:lnTo>
                  <a:pt x="19" y="28"/>
                </a:lnTo>
                <a:lnTo>
                  <a:pt x="22" y="28"/>
                </a:lnTo>
                <a:lnTo>
                  <a:pt x="19" y="29"/>
                </a:lnTo>
                <a:lnTo>
                  <a:pt x="18" y="29"/>
                </a:lnTo>
                <a:lnTo>
                  <a:pt x="21" y="24"/>
                </a:lnTo>
                <a:lnTo>
                  <a:pt x="23" y="24"/>
                </a:lnTo>
                <a:lnTo>
                  <a:pt x="25" y="21"/>
                </a:lnTo>
                <a:lnTo>
                  <a:pt x="25" y="22"/>
                </a:lnTo>
                <a:lnTo>
                  <a:pt x="27" y="21"/>
                </a:lnTo>
                <a:lnTo>
                  <a:pt x="28" y="18"/>
                </a:lnTo>
                <a:lnTo>
                  <a:pt x="28" y="16"/>
                </a:lnTo>
                <a:lnTo>
                  <a:pt x="27" y="18"/>
                </a:lnTo>
                <a:lnTo>
                  <a:pt x="26" y="17"/>
                </a:lnTo>
                <a:lnTo>
                  <a:pt x="27" y="15"/>
                </a:lnTo>
                <a:lnTo>
                  <a:pt x="26" y="15"/>
                </a:lnTo>
                <a:lnTo>
                  <a:pt x="26" y="17"/>
                </a:lnTo>
                <a:lnTo>
                  <a:pt x="25" y="18"/>
                </a:lnTo>
                <a:lnTo>
                  <a:pt x="25" y="16"/>
                </a:lnTo>
                <a:lnTo>
                  <a:pt x="24" y="15"/>
                </a:lnTo>
                <a:lnTo>
                  <a:pt x="24" y="16"/>
                </a:lnTo>
                <a:lnTo>
                  <a:pt x="23" y="14"/>
                </a:lnTo>
                <a:lnTo>
                  <a:pt x="20" y="14"/>
                </a:lnTo>
                <a:lnTo>
                  <a:pt x="11" y="9"/>
                </a:lnTo>
                <a:lnTo>
                  <a:pt x="4" y="3"/>
                </a:lnTo>
                <a:lnTo>
                  <a:pt x="2" y="7"/>
                </a:lnTo>
                <a:lnTo>
                  <a:pt x="2" y="12"/>
                </a:lnTo>
                <a:close/>
              </a:path>
            </a:pathLst>
          </a:custGeom>
          <a:solidFill>
            <a:srgbClr val="02818A"/>
          </a:solidFill>
          <a:ln w="15875">
            <a:solidFill>
              <a:srgbClr val="003F48"/>
            </a:solidFill>
            <a:prstDash val="solid"/>
            <a:round/>
            <a:headEnd/>
            <a:tailEnd/>
          </a:ln>
        </p:spPr>
        <p:txBody>
          <a:bodyPr/>
          <a:lstStyle/>
          <a:p>
            <a:endParaRPr lang="en-US"/>
          </a:p>
        </p:txBody>
      </p:sp>
      <p:sp>
        <p:nvSpPr>
          <p:cNvPr id="247826" name="Freeform 19">
            <a:extLst>
              <a:ext uri="{FF2B5EF4-FFF2-40B4-BE49-F238E27FC236}">
                <a16:creationId xmlns:a16="http://schemas.microsoft.com/office/drawing/2014/main" id="{4B15CA53-03CA-4149-80D5-43628CFB4EA3}"/>
              </a:ext>
              <a:ext uri="{C183D7F6-B498-43B3-948B-1728B52AA6E4}">
                <adec:decorative xmlns:adec="http://schemas.microsoft.com/office/drawing/2017/decorative" val="1"/>
              </a:ext>
            </a:extLst>
          </p:cNvPr>
          <p:cNvSpPr>
            <a:spLocks noChangeAspect="1"/>
          </p:cNvSpPr>
          <p:nvPr/>
        </p:nvSpPr>
        <p:spPr bwMode="auto">
          <a:xfrm>
            <a:off x="2165350" y="1435100"/>
            <a:ext cx="23813" cy="61913"/>
          </a:xfrm>
          <a:custGeom>
            <a:avLst/>
            <a:gdLst>
              <a:gd name="T0" fmla="*/ 0 w 3"/>
              <a:gd name="T1" fmla="*/ 2147483646 h 8"/>
              <a:gd name="T2" fmla="*/ 2147483646 w 3"/>
              <a:gd name="T3" fmla="*/ 0 h 8"/>
              <a:gd name="T4" fmla="*/ 2147483646 w 3"/>
              <a:gd name="T5" fmla="*/ 2147483646 h 8"/>
              <a:gd name="T6" fmla="*/ 2147483646 w 3"/>
              <a:gd name="T7" fmla="*/ 2147483646 h 8"/>
              <a:gd name="T8" fmla="*/ 0 w 3"/>
              <a:gd name="T9" fmla="*/ 2147483646 h 8"/>
              <a:gd name="T10" fmla="*/ 0 60000 65536"/>
              <a:gd name="T11" fmla="*/ 0 60000 65536"/>
              <a:gd name="T12" fmla="*/ 0 60000 65536"/>
              <a:gd name="T13" fmla="*/ 0 60000 65536"/>
              <a:gd name="T14" fmla="*/ 0 60000 65536"/>
              <a:gd name="T15" fmla="*/ 0 w 3"/>
              <a:gd name="T16" fmla="*/ 0 h 8"/>
              <a:gd name="T17" fmla="*/ 3 w 3"/>
              <a:gd name="T18" fmla="*/ 8 h 8"/>
            </a:gdLst>
            <a:ahLst/>
            <a:cxnLst>
              <a:cxn ang="T10">
                <a:pos x="T0" y="T1"/>
              </a:cxn>
              <a:cxn ang="T11">
                <a:pos x="T2" y="T3"/>
              </a:cxn>
              <a:cxn ang="T12">
                <a:pos x="T4" y="T5"/>
              </a:cxn>
              <a:cxn ang="T13">
                <a:pos x="T6" y="T7"/>
              </a:cxn>
              <a:cxn ang="T14">
                <a:pos x="T8" y="T9"/>
              </a:cxn>
            </a:cxnLst>
            <a:rect l="T15" t="T16" r="T17" b="T18"/>
            <a:pathLst>
              <a:path w="3" h="8">
                <a:moveTo>
                  <a:pt x="0" y="2"/>
                </a:moveTo>
                <a:lnTo>
                  <a:pt x="2" y="0"/>
                </a:lnTo>
                <a:lnTo>
                  <a:pt x="3" y="1"/>
                </a:lnTo>
                <a:lnTo>
                  <a:pt x="2" y="8"/>
                </a:lnTo>
                <a:lnTo>
                  <a:pt x="0" y="2"/>
                </a:lnTo>
                <a:close/>
              </a:path>
            </a:pathLst>
          </a:custGeom>
          <a:noFill/>
          <a:ln w="15875">
            <a:solidFill>
              <a:srgbClr val="003F48"/>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47827" name="Alabama">
            <a:extLst>
              <a:ext uri="{FF2B5EF4-FFF2-40B4-BE49-F238E27FC236}">
                <a16:creationId xmlns:a16="http://schemas.microsoft.com/office/drawing/2014/main" id="{D205244A-2576-48FD-8DFA-B9181708E54D}"/>
              </a:ext>
              <a:ext uri="{C183D7F6-B498-43B3-948B-1728B52AA6E4}">
                <adec:decorative xmlns:adec="http://schemas.microsoft.com/office/drawing/2017/decorative" val="1"/>
              </a:ext>
            </a:extLst>
          </p:cNvPr>
          <p:cNvSpPr>
            <a:spLocks noChangeAspect="1"/>
          </p:cNvSpPr>
          <p:nvPr/>
        </p:nvSpPr>
        <p:spPr bwMode="auto">
          <a:xfrm>
            <a:off x="5868988" y="3822700"/>
            <a:ext cx="461962" cy="744538"/>
          </a:xfrm>
          <a:custGeom>
            <a:avLst/>
            <a:gdLst>
              <a:gd name="T0" fmla="*/ 0 w 59"/>
              <a:gd name="T1" fmla="*/ 2147483646 h 96"/>
              <a:gd name="T2" fmla="*/ 2147483646 w 59"/>
              <a:gd name="T3" fmla="*/ 2147483646 h 96"/>
              <a:gd name="T4" fmla="*/ 0 w 59"/>
              <a:gd name="T5" fmla="*/ 2147483646 h 96"/>
              <a:gd name="T6" fmla="*/ 2147483646 w 59"/>
              <a:gd name="T7" fmla="*/ 2147483646 h 96"/>
              <a:gd name="T8" fmla="*/ 2147483646 w 59"/>
              <a:gd name="T9" fmla="*/ 2147483646 h 96"/>
              <a:gd name="T10" fmla="*/ 2147483646 w 59"/>
              <a:gd name="T11" fmla="*/ 2147483646 h 96"/>
              <a:gd name="T12" fmla="*/ 2147483646 w 59"/>
              <a:gd name="T13" fmla="*/ 2147483646 h 96"/>
              <a:gd name="T14" fmla="*/ 2147483646 w 59"/>
              <a:gd name="T15" fmla="*/ 2147483646 h 96"/>
              <a:gd name="T16" fmla="*/ 2147483646 w 59"/>
              <a:gd name="T17" fmla="*/ 2147483646 h 96"/>
              <a:gd name="T18" fmla="*/ 2147483646 w 59"/>
              <a:gd name="T19" fmla="*/ 2147483646 h 96"/>
              <a:gd name="T20" fmla="*/ 2147483646 w 59"/>
              <a:gd name="T21" fmla="*/ 2147483646 h 96"/>
              <a:gd name="T22" fmla="*/ 2147483646 w 59"/>
              <a:gd name="T23" fmla="*/ 2147483646 h 96"/>
              <a:gd name="T24" fmla="*/ 2147483646 w 59"/>
              <a:gd name="T25" fmla="*/ 2147483646 h 96"/>
              <a:gd name="T26" fmla="*/ 2147483646 w 59"/>
              <a:gd name="T27" fmla="*/ 2147483646 h 96"/>
              <a:gd name="T28" fmla="*/ 2147483646 w 59"/>
              <a:gd name="T29" fmla="*/ 2147483646 h 96"/>
              <a:gd name="T30" fmla="*/ 2147483646 w 59"/>
              <a:gd name="T31" fmla="*/ 2147483646 h 96"/>
              <a:gd name="T32" fmla="*/ 2147483646 w 59"/>
              <a:gd name="T33" fmla="*/ 2147483646 h 96"/>
              <a:gd name="T34" fmla="*/ 2147483646 w 59"/>
              <a:gd name="T35" fmla="*/ 2147483646 h 96"/>
              <a:gd name="T36" fmla="*/ 2147483646 w 59"/>
              <a:gd name="T37" fmla="*/ 2147483646 h 96"/>
              <a:gd name="T38" fmla="*/ 2147483646 w 59"/>
              <a:gd name="T39" fmla="*/ 2147483646 h 96"/>
              <a:gd name="T40" fmla="*/ 2147483646 w 59"/>
              <a:gd name="T41" fmla="*/ 2147483646 h 96"/>
              <a:gd name="T42" fmla="*/ 2147483646 w 59"/>
              <a:gd name="T43" fmla="*/ 2147483646 h 96"/>
              <a:gd name="T44" fmla="*/ 2147483646 w 59"/>
              <a:gd name="T45" fmla="*/ 0 h 96"/>
              <a:gd name="T46" fmla="*/ 0 w 59"/>
              <a:gd name="T47" fmla="*/ 2147483646 h 9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59"/>
              <a:gd name="T73" fmla="*/ 0 h 96"/>
              <a:gd name="T74" fmla="*/ 59 w 59"/>
              <a:gd name="T75" fmla="*/ 96 h 9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59" h="96">
                <a:moveTo>
                  <a:pt x="0" y="3"/>
                </a:moveTo>
                <a:lnTo>
                  <a:pt x="1" y="5"/>
                </a:lnTo>
                <a:lnTo>
                  <a:pt x="0" y="65"/>
                </a:lnTo>
                <a:lnTo>
                  <a:pt x="4" y="94"/>
                </a:lnTo>
                <a:lnTo>
                  <a:pt x="8" y="94"/>
                </a:lnTo>
                <a:lnTo>
                  <a:pt x="10" y="86"/>
                </a:lnTo>
                <a:lnTo>
                  <a:pt x="11" y="88"/>
                </a:lnTo>
                <a:lnTo>
                  <a:pt x="11" y="92"/>
                </a:lnTo>
                <a:lnTo>
                  <a:pt x="14" y="94"/>
                </a:lnTo>
                <a:lnTo>
                  <a:pt x="10" y="96"/>
                </a:lnTo>
                <a:lnTo>
                  <a:pt x="19" y="94"/>
                </a:lnTo>
                <a:lnTo>
                  <a:pt x="20" y="91"/>
                </a:lnTo>
                <a:lnTo>
                  <a:pt x="19" y="90"/>
                </a:lnTo>
                <a:lnTo>
                  <a:pt x="20" y="88"/>
                </a:lnTo>
                <a:lnTo>
                  <a:pt x="16" y="84"/>
                </a:lnTo>
                <a:lnTo>
                  <a:pt x="16" y="81"/>
                </a:lnTo>
                <a:lnTo>
                  <a:pt x="59" y="77"/>
                </a:lnTo>
                <a:lnTo>
                  <a:pt x="56" y="61"/>
                </a:lnTo>
                <a:lnTo>
                  <a:pt x="56" y="56"/>
                </a:lnTo>
                <a:lnTo>
                  <a:pt x="58" y="53"/>
                </a:lnTo>
                <a:lnTo>
                  <a:pt x="57" y="47"/>
                </a:lnTo>
                <a:lnTo>
                  <a:pt x="52" y="41"/>
                </a:lnTo>
                <a:lnTo>
                  <a:pt x="41" y="0"/>
                </a:lnTo>
                <a:lnTo>
                  <a:pt x="0" y="3"/>
                </a:lnTo>
                <a:close/>
              </a:path>
            </a:pathLst>
          </a:custGeom>
          <a:solidFill>
            <a:srgbClr val="67A9CF"/>
          </a:solidFill>
          <a:ln w="15875">
            <a:solidFill>
              <a:srgbClr val="003F48"/>
            </a:solidFill>
            <a:prstDash val="solid"/>
            <a:round/>
            <a:headEnd/>
            <a:tailEnd/>
          </a:ln>
        </p:spPr>
        <p:txBody>
          <a:bodyPr/>
          <a:lstStyle/>
          <a:p>
            <a:endParaRPr lang="en-US"/>
          </a:p>
        </p:txBody>
      </p:sp>
      <p:sp>
        <p:nvSpPr>
          <p:cNvPr id="247828" name="Arizona">
            <a:extLst>
              <a:ext uri="{FF2B5EF4-FFF2-40B4-BE49-F238E27FC236}">
                <a16:creationId xmlns:a16="http://schemas.microsoft.com/office/drawing/2014/main" id="{89B4DF53-1C56-42E5-90B1-E4B4AF99D5C5}"/>
              </a:ext>
              <a:ext uri="{C183D7F6-B498-43B3-948B-1728B52AA6E4}">
                <adec:decorative xmlns:adec="http://schemas.microsoft.com/office/drawing/2017/decorative" val="1"/>
              </a:ext>
            </a:extLst>
          </p:cNvPr>
          <p:cNvSpPr>
            <a:spLocks noChangeAspect="1"/>
          </p:cNvSpPr>
          <p:nvPr/>
        </p:nvSpPr>
        <p:spPr bwMode="auto">
          <a:xfrm>
            <a:off x="2470150" y="3354388"/>
            <a:ext cx="833438" cy="957262"/>
          </a:xfrm>
          <a:custGeom>
            <a:avLst/>
            <a:gdLst>
              <a:gd name="T0" fmla="*/ 0 w 106"/>
              <a:gd name="T1" fmla="*/ 2147483646 h 123"/>
              <a:gd name="T2" fmla="*/ 2147483646 w 106"/>
              <a:gd name="T3" fmla="*/ 2147483646 h 123"/>
              <a:gd name="T4" fmla="*/ 2147483646 w 106"/>
              <a:gd name="T5" fmla="*/ 2147483646 h 123"/>
              <a:gd name="T6" fmla="*/ 2147483646 w 106"/>
              <a:gd name="T7" fmla="*/ 2147483646 h 123"/>
              <a:gd name="T8" fmla="*/ 2147483646 w 106"/>
              <a:gd name="T9" fmla="*/ 2147483646 h 123"/>
              <a:gd name="T10" fmla="*/ 2147483646 w 106"/>
              <a:gd name="T11" fmla="*/ 2147483646 h 123"/>
              <a:gd name="T12" fmla="*/ 2147483646 w 106"/>
              <a:gd name="T13" fmla="*/ 2147483646 h 123"/>
              <a:gd name="T14" fmla="*/ 2147483646 w 106"/>
              <a:gd name="T15" fmla="*/ 2147483646 h 123"/>
              <a:gd name="T16" fmla="*/ 2147483646 w 106"/>
              <a:gd name="T17" fmla="*/ 2147483646 h 123"/>
              <a:gd name="T18" fmla="*/ 2147483646 w 106"/>
              <a:gd name="T19" fmla="*/ 2147483646 h 123"/>
              <a:gd name="T20" fmla="*/ 2147483646 w 106"/>
              <a:gd name="T21" fmla="*/ 2147483646 h 123"/>
              <a:gd name="T22" fmla="*/ 2147483646 w 106"/>
              <a:gd name="T23" fmla="*/ 0 h 123"/>
              <a:gd name="T24" fmla="*/ 2147483646 w 106"/>
              <a:gd name="T25" fmla="*/ 2147483646 h 123"/>
              <a:gd name="T26" fmla="*/ 2147483646 w 106"/>
              <a:gd name="T27" fmla="*/ 2147483646 h 123"/>
              <a:gd name="T28" fmla="*/ 2147483646 w 106"/>
              <a:gd name="T29" fmla="*/ 2147483646 h 123"/>
              <a:gd name="T30" fmla="*/ 2147483646 w 106"/>
              <a:gd name="T31" fmla="*/ 2147483646 h 123"/>
              <a:gd name="T32" fmla="*/ 2147483646 w 106"/>
              <a:gd name="T33" fmla="*/ 2147483646 h 123"/>
              <a:gd name="T34" fmla="*/ 0 w 106"/>
              <a:gd name="T35" fmla="*/ 2147483646 h 12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06"/>
              <a:gd name="T55" fmla="*/ 0 h 123"/>
              <a:gd name="T56" fmla="*/ 106 w 106"/>
              <a:gd name="T57" fmla="*/ 123 h 123"/>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06" h="123">
                <a:moveTo>
                  <a:pt x="0" y="85"/>
                </a:moveTo>
                <a:lnTo>
                  <a:pt x="7" y="79"/>
                </a:lnTo>
                <a:lnTo>
                  <a:pt x="4" y="74"/>
                </a:lnTo>
                <a:lnTo>
                  <a:pt x="5" y="67"/>
                </a:lnTo>
                <a:lnTo>
                  <a:pt x="12" y="56"/>
                </a:lnTo>
                <a:lnTo>
                  <a:pt x="17" y="52"/>
                </a:lnTo>
                <a:lnTo>
                  <a:pt x="14" y="48"/>
                </a:lnTo>
                <a:lnTo>
                  <a:pt x="13" y="37"/>
                </a:lnTo>
                <a:lnTo>
                  <a:pt x="14" y="16"/>
                </a:lnTo>
                <a:lnTo>
                  <a:pt x="18" y="15"/>
                </a:lnTo>
                <a:lnTo>
                  <a:pt x="24" y="18"/>
                </a:lnTo>
                <a:lnTo>
                  <a:pt x="29" y="0"/>
                </a:lnTo>
                <a:lnTo>
                  <a:pt x="106" y="13"/>
                </a:lnTo>
                <a:lnTo>
                  <a:pt x="90" y="123"/>
                </a:lnTo>
                <a:lnTo>
                  <a:pt x="67" y="120"/>
                </a:lnTo>
                <a:lnTo>
                  <a:pt x="52" y="116"/>
                </a:lnTo>
                <a:lnTo>
                  <a:pt x="22" y="98"/>
                </a:lnTo>
                <a:lnTo>
                  <a:pt x="0" y="85"/>
                </a:lnTo>
                <a:close/>
              </a:path>
            </a:pathLst>
          </a:custGeom>
          <a:solidFill>
            <a:srgbClr val="DCEDC8"/>
          </a:solidFill>
          <a:ln w="15875">
            <a:solidFill>
              <a:srgbClr val="003F48"/>
            </a:solidFill>
            <a:prstDash val="solid"/>
            <a:round/>
            <a:headEnd/>
            <a:tailEnd/>
          </a:ln>
        </p:spPr>
        <p:txBody>
          <a:bodyPr/>
          <a:lstStyle/>
          <a:p>
            <a:endParaRPr lang="en-US"/>
          </a:p>
        </p:txBody>
      </p:sp>
      <p:sp>
        <p:nvSpPr>
          <p:cNvPr id="247829" name="Arkansas">
            <a:extLst>
              <a:ext uri="{FF2B5EF4-FFF2-40B4-BE49-F238E27FC236}">
                <a16:creationId xmlns:a16="http://schemas.microsoft.com/office/drawing/2014/main" id="{03648ECC-D437-4471-9BB2-709978662603}"/>
              </a:ext>
              <a:ext uri="{C183D7F6-B498-43B3-948B-1728B52AA6E4}">
                <adec:decorative xmlns:adec="http://schemas.microsoft.com/office/drawing/2017/decorative" val="1"/>
              </a:ext>
            </a:extLst>
          </p:cNvPr>
          <p:cNvSpPr>
            <a:spLocks noChangeAspect="1"/>
          </p:cNvSpPr>
          <p:nvPr/>
        </p:nvSpPr>
        <p:spPr bwMode="auto">
          <a:xfrm>
            <a:off x="5060950" y="3635375"/>
            <a:ext cx="620713" cy="544513"/>
          </a:xfrm>
          <a:custGeom>
            <a:avLst/>
            <a:gdLst>
              <a:gd name="T0" fmla="*/ 0 w 79"/>
              <a:gd name="T1" fmla="*/ 2147483646 h 70"/>
              <a:gd name="T2" fmla="*/ 2147483646 w 79"/>
              <a:gd name="T3" fmla="*/ 2147483646 h 70"/>
              <a:gd name="T4" fmla="*/ 2147483646 w 79"/>
              <a:gd name="T5" fmla="*/ 2147483646 h 70"/>
              <a:gd name="T6" fmla="*/ 2147483646 w 79"/>
              <a:gd name="T7" fmla="*/ 2147483646 h 70"/>
              <a:gd name="T8" fmla="*/ 2147483646 w 79"/>
              <a:gd name="T9" fmla="*/ 2147483646 h 70"/>
              <a:gd name="T10" fmla="*/ 2147483646 w 79"/>
              <a:gd name="T11" fmla="*/ 2147483646 h 70"/>
              <a:gd name="T12" fmla="*/ 2147483646 w 79"/>
              <a:gd name="T13" fmla="*/ 2147483646 h 70"/>
              <a:gd name="T14" fmla="*/ 2147483646 w 79"/>
              <a:gd name="T15" fmla="*/ 2147483646 h 70"/>
              <a:gd name="T16" fmla="*/ 2147483646 w 79"/>
              <a:gd name="T17" fmla="*/ 2147483646 h 70"/>
              <a:gd name="T18" fmla="*/ 2147483646 w 79"/>
              <a:gd name="T19" fmla="*/ 2147483646 h 70"/>
              <a:gd name="T20" fmla="*/ 2147483646 w 79"/>
              <a:gd name="T21" fmla="*/ 2147483646 h 70"/>
              <a:gd name="T22" fmla="*/ 2147483646 w 79"/>
              <a:gd name="T23" fmla="*/ 2147483646 h 70"/>
              <a:gd name="T24" fmla="*/ 2147483646 w 79"/>
              <a:gd name="T25" fmla="*/ 2147483646 h 70"/>
              <a:gd name="T26" fmla="*/ 2147483646 w 79"/>
              <a:gd name="T27" fmla="*/ 2147483646 h 70"/>
              <a:gd name="T28" fmla="*/ 2147483646 w 79"/>
              <a:gd name="T29" fmla="*/ 2147483646 h 70"/>
              <a:gd name="T30" fmla="*/ 2147483646 w 79"/>
              <a:gd name="T31" fmla="*/ 2147483646 h 70"/>
              <a:gd name="T32" fmla="*/ 2147483646 w 79"/>
              <a:gd name="T33" fmla="*/ 2147483646 h 70"/>
              <a:gd name="T34" fmla="*/ 2147483646 w 79"/>
              <a:gd name="T35" fmla="*/ 2147483646 h 70"/>
              <a:gd name="T36" fmla="*/ 2147483646 w 79"/>
              <a:gd name="T37" fmla="*/ 2147483646 h 70"/>
              <a:gd name="T38" fmla="*/ 2147483646 w 79"/>
              <a:gd name="T39" fmla="*/ 0 h 70"/>
              <a:gd name="T40" fmla="*/ 0 w 79"/>
              <a:gd name="T41" fmla="*/ 2147483646 h 70"/>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79"/>
              <a:gd name="T64" fmla="*/ 0 h 70"/>
              <a:gd name="T65" fmla="*/ 79 w 79"/>
              <a:gd name="T66" fmla="*/ 70 h 70"/>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79" h="70">
                <a:moveTo>
                  <a:pt x="0" y="2"/>
                </a:moveTo>
                <a:lnTo>
                  <a:pt x="3" y="24"/>
                </a:lnTo>
                <a:lnTo>
                  <a:pt x="3" y="58"/>
                </a:lnTo>
                <a:lnTo>
                  <a:pt x="4" y="60"/>
                </a:lnTo>
                <a:lnTo>
                  <a:pt x="10" y="60"/>
                </a:lnTo>
                <a:lnTo>
                  <a:pt x="10" y="70"/>
                </a:lnTo>
                <a:lnTo>
                  <a:pt x="57" y="70"/>
                </a:lnTo>
                <a:lnTo>
                  <a:pt x="56" y="59"/>
                </a:lnTo>
                <a:lnTo>
                  <a:pt x="60" y="47"/>
                </a:lnTo>
                <a:lnTo>
                  <a:pt x="66" y="39"/>
                </a:lnTo>
                <a:lnTo>
                  <a:pt x="65" y="37"/>
                </a:lnTo>
                <a:lnTo>
                  <a:pt x="70" y="29"/>
                </a:lnTo>
                <a:lnTo>
                  <a:pt x="72" y="22"/>
                </a:lnTo>
                <a:lnTo>
                  <a:pt x="71" y="21"/>
                </a:lnTo>
                <a:lnTo>
                  <a:pt x="75" y="17"/>
                </a:lnTo>
                <a:lnTo>
                  <a:pt x="79" y="11"/>
                </a:lnTo>
                <a:lnTo>
                  <a:pt x="78" y="9"/>
                </a:lnTo>
                <a:lnTo>
                  <a:pt x="67" y="10"/>
                </a:lnTo>
                <a:lnTo>
                  <a:pt x="70" y="6"/>
                </a:lnTo>
                <a:lnTo>
                  <a:pt x="69" y="0"/>
                </a:lnTo>
                <a:lnTo>
                  <a:pt x="0" y="2"/>
                </a:lnTo>
                <a:close/>
              </a:path>
            </a:pathLst>
          </a:custGeom>
          <a:solidFill>
            <a:srgbClr val="02818A"/>
          </a:solidFill>
          <a:ln w="15875">
            <a:solidFill>
              <a:srgbClr val="003F48"/>
            </a:solidFill>
            <a:prstDash val="solid"/>
            <a:round/>
            <a:headEnd/>
            <a:tailEnd/>
          </a:ln>
        </p:spPr>
        <p:txBody>
          <a:bodyPr/>
          <a:lstStyle/>
          <a:p>
            <a:endParaRPr lang="en-US"/>
          </a:p>
        </p:txBody>
      </p:sp>
      <p:sp>
        <p:nvSpPr>
          <p:cNvPr id="247830" name="California">
            <a:extLst>
              <a:ext uri="{FF2B5EF4-FFF2-40B4-BE49-F238E27FC236}">
                <a16:creationId xmlns:a16="http://schemas.microsoft.com/office/drawing/2014/main" id="{1BD9898B-3472-4F67-9837-A2F4193236C2}"/>
              </a:ext>
              <a:ext uri="{C183D7F6-B498-43B3-948B-1728B52AA6E4}">
                <adec:decorative xmlns:adec="http://schemas.microsoft.com/office/drawing/2017/decorative" val="1"/>
              </a:ext>
            </a:extLst>
          </p:cNvPr>
          <p:cNvSpPr>
            <a:spLocks noChangeAspect="1"/>
          </p:cNvSpPr>
          <p:nvPr/>
        </p:nvSpPr>
        <p:spPr bwMode="auto">
          <a:xfrm>
            <a:off x="1638300" y="2320925"/>
            <a:ext cx="966788" cy="1647825"/>
          </a:xfrm>
          <a:custGeom>
            <a:avLst/>
            <a:gdLst>
              <a:gd name="T0" fmla="*/ 2147483646 w 123"/>
              <a:gd name="T1" fmla="*/ 2147483646 h 212"/>
              <a:gd name="T2" fmla="*/ 2147483646 w 123"/>
              <a:gd name="T3" fmla="*/ 2147483646 h 212"/>
              <a:gd name="T4" fmla="*/ 2147483646 w 123"/>
              <a:gd name="T5" fmla="*/ 2147483646 h 212"/>
              <a:gd name="T6" fmla="*/ 2147483646 w 123"/>
              <a:gd name="T7" fmla="*/ 2147483646 h 212"/>
              <a:gd name="T8" fmla="*/ 2147483646 w 123"/>
              <a:gd name="T9" fmla="*/ 2147483646 h 212"/>
              <a:gd name="T10" fmla="*/ 2147483646 w 123"/>
              <a:gd name="T11" fmla="*/ 2147483646 h 212"/>
              <a:gd name="T12" fmla="*/ 2147483646 w 123"/>
              <a:gd name="T13" fmla="*/ 2147483646 h 212"/>
              <a:gd name="T14" fmla="*/ 2147483646 w 123"/>
              <a:gd name="T15" fmla="*/ 2147483646 h 212"/>
              <a:gd name="T16" fmla="*/ 2147483646 w 123"/>
              <a:gd name="T17" fmla="*/ 2147483646 h 212"/>
              <a:gd name="T18" fmla="*/ 2147483646 w 123"/>
              <a:gd name="T19" fmla="*/ 2147483646 h 212"/>
              <a:gd name="T20" fmla="*/ 2147483646 w 123"/>
              <a:gd name="T21" fmla="*/ 2147483646 h 212"/>
              <a:gd name="T22" fmla="*/ 2147483646 w 123"/>
              <a:gd name="T23" fmla="*/ 2147483646 h 212"/>
              <a:gd name="T24" fmla="*/ 2147483646 w 123"/>
              <a:gd name="T25" fmla="*/ 2147483646 h 212"/>
              <a:gd name="T26" fmla="*/ 2147483646 w 123"/>
              <a:gd name="T27" fmla="*/ 2147483646 h 212"/>
              <a:gd name="T28" fmla="*/ 2147483646 w 123"/>
              <a:gd name="T29" fmla="*/ 2147483646 h 212"/>
              <a:gd name="T30" fmla="*/ 2147483646 w 123"/>
              <a:gd name="T31" fmla="*/ 2147483646 h 212"/>
              <a:gd name="T32" fmla="*/ 2147483646 w 123"/>
              <a:gd name="T33" fmla="*/ 2147483646 h 212"/>
              <a:gd name="T34" fmla="*/ 2147483646 w 123"/>
              <a:gd name="T35" fmla="*/ 2147483646 h 212"/>
              <a:gd name="T36" fmla="*/ 2147483646 w 123"/>
              <a:gd name="T37" fmla="*/ 2147483646 h 212"/>
              <a:gd name="T38" fmla="*/ 2147483646 w 123"/>
              <a:gd name="T39" fmla="*/ 2147483646 h 212"/>
              <a:gd name="T40" fmla="*/ 2147483646 w 123"/>
              <a:gd name="T41" fmla="*/ 2147483646 h 212"/>
              <a:gd name="T42" fmla="*/ 2147483646 w 123"/>
              <a:gd name="T43" fmla="*/ 2147483646 h 212"/>
              <a:gd name="T44" fmla="*/ 2147483646 w 123"/>
              <a:gd name="T45" fmla="*/ 2147483646 h 212"/>
              <a:gd name="T46" fmla="*/ 2147483646 w 123"/>
              <a:gd name="T47" fmla="*/ 2147483646 h 212"/>
              <a:gd name="T48" fmla="*/ 2147483646 w 123"/>
              <a:gd name="T49" fmla="*/ 2147483646 h 212"/>
              <a:gd name="T50" fmla="*/ 2147483646 w 123"/>
              <a:gd name="T51" fmla="*/ 2147483646 h 212"/>
              <a:gd name="T52" fmla="*/ 2147483646 w 123"/>
              <a:gd name="T53" fmla="*/ 2147483646 h 212"/>
              <a:gd name="T54" fmla="*/ 2147483646 w 123"/>
              <a:gd name="T55" fmla="*/ 2147483646 h 212"/>
              <a:gd name="T56" fmla="*/ 2147483646 w 123"/>
              <a:gd name="T57" fmla="*/ 2147483646 h 212"/>
              <a:gd name="T58" fmla="*/ 2147483646 w 123"/>
              <a:gd name="T59" fmla="*/ 2147483646 h 212"/>
              <a:gd name="T60" fmla="*/ 2147483646 w 123"/>
              <a:gd name="T61" fmla="*/ 2147483646 h 212"/>
              <a:gd name="T62" fmla="*/ 2147483646 w 123"/>
              <a:gd name="T63" fmla="*/ 2147483646 h 212"/>
              <a:gd name="T64" fmla="*/ 2147483646 w 123"/>
              <a:gd name="T65" fmla="*/ 2147483646 h 212"/>
              <a:gd name="T66" fmla="*/ 2147483646 w 123"/>
              <a:gd name="T67" fmla="*/ 2147483646 h 212"/>
              <a:gd name="T68" fmla="*/ 2147483646 w 123"/>
              <a:gd name="T69" fmla="*/ 2147483646 h 212"/>
              <a:gd name="T70" fmla="*/ 2147483646 w 123"/>
              <a:gd name="T71" fmla="*/ 2147483646 h 212"/>
              <a:gd name="T72" fmla="*/ 2147483646 w 123"/>
              <a:gd name="T73" fmla="*/ 2147483646 h 212"/>
              <a:gd name="T74" fmla="*/ 2147483646 w 123"/>
              <a:gd name="T75" fmla="*/ 2147483646 h 212"/>
              <a:gd name="T76" fmla="*/ 2147483646 w 123"/>
              <a:gd name="T77" fmla="*/ 2147483646 h 212"/>
              <a:gd name="T78" fmla="*/ 2147483646 w 123"/>
              <a:gd name="T79" fmla="*/ 2147483646 h 212"/>
              <a:gd name="T80" fmla="*/ 2147483646 w 123"/>
              <a:gd name="T81" fmla="*/ 2147483646 h 212"/>
              <a:gd name="T82" fmla="*/ 2147483646 w 123"/>
              <a:gd name="T83" fmla="*/ 2147483646 h 212"/>
              <a:gd name="T84" fmla="*/ 2147483646 w 123"/>
              <a:gd name="T85" fmla="*/ 2147483646 h 212"/>
              <a:gd name="T86" fmla="*/ 2147483646 w 123"/>
              <a:gd name="T87" fmla="*/ 2147483646 h 212"/>
              <a:gd name="T88" fmla="*/ 2147483646 w 123"/>
              <a:gd name="T89" fmla="*/ 2147483646 h 212"/>
              <a:gd name="T90" fmla="*/ 2147483646 w 123"/>
              <a:gd name="T91" fmla="*/ 2147483646 h 212"/>
              <a:gd name="T92" fmla="*/ 2147483646 w 123"/>
              <a:gd name="T93" fmla="*/ 2147483646 h 212"/>
              <a:gd name="T94" fmla="*/ 2147483646 w 123"/>
              <a:gd name="T95" fmla="*/ 2147483646 h 212"/>
              <a:gd name="T96" fmla="*/ 2147483646 w 123"/>
              <a:gd name="T97" fmla="*/ 0 h 212"/>
              <a:gd name="T98" fmla="*/ 2147483646 w 123"/>
              <a:gd name="T99" fmla="*/ 2147483646 h 212"/>
              <a:gd name="T100" fmla="*/ 2147483646 w 123"/>
              <a:gd name="T101" fmla="*/ 2147483646 h 212"/>
              <a:gd name="T102" fmla="*/ 0 w 123"/>
              <a:gd name="T103" fmla="*/ 2147483646 h 212"/>
              <a:gd name="T104" fmla="*/ 2147483646 w 123"/>
              <a:gd name="T105" fmla="*/ 2147483646 h 212"/>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23"/>
              <a:gd name="T160" fmla="*/ 0 h 212"/>
              <a:gd name="T161" fmla="*/ 123 w 123"/>
              <a:gd name="T162" fmla="*/ 212 h 212"/>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23" h="212">
                <a:moveTo>
                  <a:pt x="3" y="38"/>
                </a:moveTo>
                <a:lnTo>
                  <a:pt x="4" y="43"/>
                </a:lnTo>
                <a:lnTo>
                  <a:pt x="1" y="59"/>
                </a:lnTo>
                <a:lnTo>
                  <a:pt x="3" y="64"/>
                </a:lnTo>
                <a:lnTo>
                  <a:pt x="13" y="86"/>
                </a:lnTo>
                <a:lnTo>
                  <a:pt x="14" y="85"/>
                </a:lnTo>
                <a:lnTo>
                  <a:pt x="14" y="81"/>
                </a:lnTo>
                <a:lnTo>
                  <a:pt x="16" y="80"/>
                </a:lnTo>
                <a:lnTo>
                  <a:pt x="18" y="81"/>
                </a:lnTo>
                <a:lnTo>
                  <a:pt x="15" y="84"/>
                </a:lnTo>
                <a:lnTo>
                  <a:pt x="16" y="85"/>
                </a:lnTo>
                <a:lnTo>
                  <a:pt x="18" y="95"/>
                </a:lnTo>
                <a:lnTo>
                  <a:pt x="17" y="95"/>
                </a:lnTo>
                <a:lnTo>
                  <a:pt x="13" y="91"/>
                </a:lnTo>
                <a:lnTo>
                  <a:pt x="14" y="87"/>
                </a:lnTo>
                <a:lnTo>
                  <a:pt x="13" y="87"/>
                </a:lnTo>
                <a:lnTo>
                  <a:pt x="11" y="91"/>
                </a:lnTo>
                <a:lnTo>
                  <a:pt x="11" y="100"/>
                </a:lnTo>
                <a:lnTo>
                  <a:pt x="13" y="104"/>
                </a:lnTo>
                <a:lnTo>
                  <a:pt x="18" y="107"/>
                </a:lnTo>
                <a:lnTo>
                  <a:pt x="17" y="112"/>
                </a:lnTo>
                <a:lnTo>
                  <a:pt x="14" y="112"/>
                </a:lnTo>
                <a:lnTo>
                  <a:pt x="13" y="118"/>
                </a:lnTo>
                <a:lnTo>
                  <a:pt x="19" y="130"/>
                </a:lnTo>
                <a:lnTo>
                  <a:pt x="24" y="138"/>
                </a:lnTo>
                <a:lnTo>
                  <a:pt x="23" y="143"/>
                </a:lnTo>
                <a:lnTo>
                  <a:pt x="26" y="146"/>
                </a:lnTo>
                <a:lnTo>
                  <a:pt x="25" y="149"/>
                </a:lnTo>
                <a:lnTo>
                  <a:pt x="23" y="156"/>
                </a:lnTo>
                <a:lnTo>
                  <a:pt x="26" y="159"/>
                </a:lnTo>
                <a:lnTo>
                  <a:pt x="41" y="164"/>
                </a:lnTo>
                <a:lnTo>
                  <a:pt x="47" y="172"/>
                </a:lnTo>
                <a:lnTo>
                  <a:pt x="54" y="175"/>
                </a:lnTo>
                <a:lnTo>
                  <a:pt x="54" y="180"/>
                </a:lnTo>
                <a:lnTo>
                  <a:pt x="59" y="181"/>
                </a:lnTo>
                <a:lnTo>
                  <a:pt x="65" y="190"/>
                </a:lnTo>
                <a:lnTo>
                  <a:pt x="69" y="197"/>
                </a:lnTo>
                <a:lnTo>
                  <a:pt x="69" y="209"/>
                </a:lnTo>
                <a:lnTo>
                  <a:pt x="113" y="212"/>
                </a:lnTo>
                <a:lnTo>
                  <a:pt x="110" y="207"/>
                </a:lnTo>
                <a:lnTo>
                  <a:pt x="111" y="200"/>
                </a:lnTo>
                <a:lnTo>
                  <a:pt x="118" y="189"/>
                </a:lnTo>
                <a:lnTo>
                  <a:pt x="123" y="185"/>
                </a:lnTo>
                <a:lnTo>
                  <a:pt x="120" y="181"/>
                </a:lnTo>
                <a:lnTo>
                  <a:pt x="119" y="170"/>
                </a:lnTo>
                <a:lnTo>
                  <a:pt x="60" y="82"/>
                </a:lnTo>
                <a:lnTo>
                  <a:pt x="56" y="73"/>
                </a:lnTo>
                <a:lnTo>
                  <a:pt x="70" y="16"/>
                </a:lnTo>
                <a:lnTo>
                  <a:pt x="12" y="0"/>
                </a:lnTo>
                <a:lnTo>
                  <a:pt x="10" y="3"/>
                </a:lnTo>
                <a:lnTo>
                  <a:pt x="11" y="11"/>
                </a:lnTo>
                <a:lnTo>
                  <a:pt x="0" y="28"/>
                </a:lnTo>
                <a:lnTo>
                  <a:pt x="3" y="38"/>
                </a:lnTo>
                <a:close/>
              </a:path>
            </a:pathLst>
          </a:custGeom>
          <a:solidFill>
            <a:srgbClr val="67A9CF"/>
          </a:solidFill>
          <a:ln w="15875">
            <a:solidFill>
              <a:srgbClr val="003F48"/>
            </a:solidFill>
            <a:prstDash val="solid"/>
            <a:round/>
            <a:headEnd/>
            <a:tailEnd/>
          </a:ln>
        </p:spPr>
        <p:txBody>
          <a:bodyPr/>
          <a:lstStyle/>
          <a:p>
            <a:endParaRPr lang="en-US"/>
          </a:p>
        </p:txBody>
      </p:sp>
      <p:sp>
        <p:nvSpPr>
          <p:cNvPr id="247831" name="Colorado">
            <a:extLst>
              <a:ext uri="{FF2B5EF4-FFF2-40B4-BE49-F238E27FC236}">
                <a16:creationId xmlns:a16="http://schemas.microsoft.com/office/drawing/2014/main" id="{F05E2D23-D8E9-411C-8085-11A21CB9F07A}"/>
              </a:ext>
              <a:ext uri="{C183D7F6-B498-43B3-948B-1728B52AA6E4}">
                <adec:decorative xmlns:adec="http://schemas.microsoft.com/office/drawing/2017/decorative" val="1"/>
              </a:ext>
            </a:extLst>
          </p:cNvPr>
          <p:cNvSpPr>
            <a:spLocks noChangeAspect="1"/>
          </p:cNvSpPr>
          <p:nvPr/>
        </p:nvSpPr>
        <p:spPr bwMode="auto">
          <a:xfrm>
            <a:off x="3303588" y="2849563"/>
            <a:ext cx="893762" cy="698500"/>
          </a:xfrm>
          <a:custGeom>
            <a:avLst/>
            <a:gdLst>
              <a:gd name="T0" fmla="*/ 0 w 114"/>
              <a:gd name="T1" fmla="*/ 2147483646 h 90"/>
              <a:gd name="T2" fmla="*/ 2147483646 w 114"/>
              <a:gd name="T3" fmla="*/ 0 h 90"/>
              <a:gd name="T4" fmla="*/ 2147483646 w 114"/>
              <a:gd name="T5" fmla="*/ 2147483646 h 90"/>
              <a:gd name="T6" fmla="*/ 2147483646 w 114"/>
              <a:gd name="T7" fmla="*/ 2147483646 h 90"/>
              <a:gd name="T8" fmla="*/ 2147483646 w 114"/>
              <a:gd name="T9" fmla="*/ 2147483646 h 90"/>
              <a:gd name="T10" fmla="*/ 2147483646 w 114"/>
              <a:gd name="T11" fmla="*/ 2147483646 h 90"/>
              <a:gd name="T12" fmla="*/ 2147483646 w 114"/>
              <a:gd name="T13" fmla="*/ 2147483646 h 90"/>
              <a:gd name="T14" fmla="*/ 2147483646 w 114"/>
              <a:gd name="T15" fmla="*/ 2147483646 h 90"/>
              <a:gd name="T16" fmla="*/ 0 w 114"/>
              <a:gd name="T17" fmla="*/ 2147483646 h 9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14"/>
              <a:gd name="T28" fmla="*/ 0 h 90"/>
              <a:gd name="T29" fmla="*/ 114 w 114"/>
              <a:gd name="T30" fmla="*/ 90 h 9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14" h="90">
                <a:moveTo>
                  <a:pt x="0" y="78"/>
                </a:moveTo>
                <a:lnTo>
                  <a:pt x="11" y="0"/>
                </a:lnTo>
                <a:lnTo>
                  <a:pt x="84" y="8"/>
                </a:lnTo>
                <a:lnTo>
                  <a:pt x="114" y="11"/>
                </a:lnTo>
                <a:lnTo>
                  <a:pt x="112" y="30"/>
                </a:lnTo>
                <a:lnTo>
                  <a:pt x="108" y="90"/>
                </a:lnTo>
                <a:lnTo>
                  <a:pt x="94" y="89"/>
                </a:lnTo>
                <a:lnTo>
                  <a:pt x="47" y="84"/>
                </a:lnTo>
                <a:lnTo>
                  <a:pt x="0" y="78"/>
                </a:lnTo>
                <a:close/>
              </a:path>
            </a:pathLst>
          </a:custGeom>
          <a:solidFill>
            <a:srgbClr val="DCEDC8"/>
          </a:solidFill>
          <a:ln w="15875">
            <a:solidFill>
              <a:srgbClr val="003F48"/>
            </a:solidFill>
            <a:prstDash val="solid"/>
            <a:round/>
            <a:headEnd/>
            <a:tailEnd/>
          </a:ln>
        </p:spPr>
        <p:txBody>
          <a:bodyPr/>
          <a:lstStyle/>
          <a:p>
            <a:endParaRPr lang="en-US"/>
          </a:p>
        </p:txBody>
      </p:sp>
      <p:sp>
        <p:nvSpPr>
          <p:cNvPr id="247832" name="Connecticut">
            <a:extLst>
              <a:ext uri="{FF2B5EF4-FFF2-40B4-BE49-F238E27FC236}">
                <a16:creationId xmlns:a16="http://schemas.microsoft.com/office/drawing/2014/main" id="{F8AB0024-1804-4318-B467-B0F74D55B2DF}"/>
              </a:ext>
              <a:ext uri="{C183D7F6-B498-43B3-948B-1728B52AA6E4}">
                <adec:decorative xmlns:adec="http://schemas.microsoft.com/office/drawing/2017/decorative" val="1"/>
              </a:ext>
            </a:extLst>
          </p:cNvPr>
          <p:cNvSpPr>
            <a:spLocks noChangeAspect="1"/>
          </p:cNvSpPr>
          <p:nvPr/>
        </p:nvSpPr>
        <p:spPr bwMode="auto">
          <a:xfrm>
            <a:off x="7439025" y="2468563"/>
            <a:ext cx="203200" cy="201612"/>
          </a:xfrm>
          <a:custGeom>
            <a:avLst/>
            <a:gdLst>
              <a:gd name="T0" fmla="*/ 0 w 26"/>
              <a:gd name="T1" fmla="*/ 2147483646 h 26"/>
              <a:gd name="T2" fmla="*/ 2147483646 w 26"/>
              <a:gd name="T3" fmla="*/ 2147483646 h 26"/>
              <a:gd name="T4" fmla="*/ 2147483646 w 26"/>
              <a:gd name="T5" fmla="*/ 2147483646 h 26"/>
              <a:gd name="T6" fmla="*/ 2147483646 w 26"/>
              <a:gd name="T7" fmla="*/ 2147483646 h 26"/>
              <a:gd name="T8" fmla="*/ 2147483646 w 26"/>
              <a:gd name="T9" fmla="*/ 2147483646 h 26"/>
              <a:gd name="T10" fmla="*/ 2147483646 w 26"/>
              <a:gd name="T11" fmla="*/ 2147483646 h 26"/>
              <a:gd name="T12" fmla="*/ 2147483646 w 26"/>
              <a:gd name="T13" fmla="*/ 2147483646 h 26"/>
              <a:gd name="T14" fmla="*/ 2147483646 w 26"/>
              <a:gd name="T15" fmla="*/ 2147483646 h 26"/>
              <a:gd name="T16" fmla="*/ 2147483646 w 26"/>
              <a:gd name="T17" fmla="*/ 2147483646 h 26"/>
              <a:gd name="T18" fmla="*/ 2147483646 w 26"/>
              <a:gd name="T19" fmla="*/ 2147483646 h 26"/>
              <a:gd name="T20" fmla="*/ 2147483646 w 26"/>
              <a:gd name="T21" fmla="*/ 2147483646 h 26"/>
              <a:gd name="T22" fmla="*/ 2147483646 w 26"/>
              <a:gd name="T23" fmla="*/ 2147483646 h 26"/>
              <a:gd name="T24" fmla="*/ 2147483646 w 26"/>
              <a:gd name="T25" fmla="*/ 2147483646 h 26"/>
              <a:gd name="T26" fmla="*/ 2147483646 w 26"/>
              <a:gd name="T27" fmla="*/ 2147483646 h 26"/>
              <a:gd name="T28" fmla="*/ 2147483646 w 26"/>
              <a:gd name="T29" fmla="*/ 2147483646 h 26"/>
              <a:gd name="T30" fmla="*/ 2147483646 w 26"/>
              <a:gd name="T31" fmla="*/ 0 h 26"/>
              <a:gd name="T32" fmla="*/ 0 w 26"/>
              <a:gd name="T33" fmla="*/ 2147483646 h 2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6"/>
              <a:gd name="T52" fmla="*/ 0 h 26"/>
              <a:gd name="T53" fmla="*/ 26 w 26"/>
              <a:gd name="T54" fmla="*/ 26 h 2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6" h="26">
                <a:moveTo>
                  <a:pt x="0" y="5"/>
                </a:moveTo>
                <a:lnTo>
                  <a:pt x="2" y="19"/>
                </a:lnTo>
                <a:lnTo>
                  <a:pt x="2" y="26"/>
                </a:lnTo>
                <a:lnTo>
                  <a:pt x="4" y="25"/>
                </a:lnTo>
                <a:lnTo>
                  <a:pt x="5" y="23"/>
                </a:lnTo>
                <a:lnTo>
                  <a:pt x="9" y="21"/>
                </a:lnTo>
                <a:lnTo>
                  <a:pt x="11" y="18"/>
                </a:lnTo>
                <a:lnTo>
                  <a:pt x="12" y="19"/>
                </a:lnTo>
                <a:lnTo>
                  <a:pt x="15" y="17"/>
                </a:lnTo>
                <a:lnTo>
                  <a:pt x="19" y="17"/>
                </a:lnTo>
                <a:lnTo>
                  <a:pt x="19" y="15"/>
                </a:lnTo>
                <a:lnTo>
                  <a:pt x="21" y="16"/>
                </a:lnTo>
                <a:lnTo>
                  <a:pt x="22" y="15"/>
                </a:lnTo>
                <a:lnTo>
                  <a:pt x="24" y="15"/>
                </a:lnTo>
                <a:lnTo>
                  <a:pt x="26" y="13"/>
                </a:lnTo>
                <a:lnTo>
                  <a:pt x="24" y="0"/>
                </a:lnTo>
                <a:lnTo>
                  <a:pt x="0" y="5"/>
                </a:lnTo>
                <a:close/>
              </a:path>
            </a:pathLst>
          </a:custGeom>
          <a:solidFill>
            <a:srgbClr val="DCEDC8"/>
          </a:solidFill>
          <a:ln w="15875">
            <a:solidFill>
              <a:srgbClr val="003F48"/>
            </a:solidFill>
            <a:prstDash val="solid"/>
            <a:round/>
            <a:headEnd/>
            <a:tailEnd/>
          </a:ln>
        </p:spPr>
        <p:txBody>
          <a:bodyPr/>
          <a:lstStyle/>
          <a:p>
            <a:endParaRPr lang="en-US"/>
          </a:p>
        </p:txBody>
      </p:sp>
      <p:sp>
        <p:nvSpPr>
          <p:cNvPr id="247833" name="Delaware">
            <a:extLst>
              <a:ext uri="{FF2B5EF4-FFF2-40B4-BE49-F238E27FC236}">
                <a16:creationId xmlns:a16="http://schemas.microsoft.com/office/drawing/2014/main" id="{31CF7E41-8EB5-4ED0-9516-EB826E5B1A0F}"/>
              </a:ext>
              <a:ext uri="{C183D7F6-B498-43B3-948B-1728B52AA6E4}">
                <adec:decorative xmlns:adec="http://schemas.microsoft.com/office/drawing/2017/decorative" val="1"/>
              </a:ext>
            </a:extLst>
          </p:cNvPr>
          <p:cNvSpPr>
            <a:spLocks noChangeAspect="1"/>
          </p:cNvSpPr>
          <p:nvPr/>
        </p:nvSpPr>
        <p:spPr bwMode="auto">
          <a:xfrm>
            <a:off x="7256463" y="2895600"/>
            <a:ext cx="127000" cy="211138"/>
          </a:xfrm>
          <a:custGeom>
            <a:avLst/>
            <a:gdLst>
              <a:gd name="T0" fmla="*/ 0 w 16"/>
              <a:gd name="T1" fmla="*/ 2147483646 h 27"/>
              <a:gd name="T2" fmla="*/ 2147483646 w 16"/>
              <a:gd name="T3" fmla="*/ 0 h 27"/>
              <a:gd name="T4" fmla="*/ 2147483646 w 16"/>
              <a:gd name="T5" fmla="*/ 0 h 27"/>
              <a:gd name="T6" fmla="*/ 2147483646 w 16"/>
              <a:gd name="T7" fmla="*/ 2147483646 h 27"/>
              <a:gd name="T8" fmla="*/ 2147483646 w 16"/>
              <a:gd name="T9" fmla="*/ 2147483646 h 27"/>
              <a:gd name="T10" fmla="*/ 2147483646 w 16"/>
              <a:gd name="T11" fmla="*/ 2147483646 h 27"/>
              <a:gd name="T12" fmla="*/ 2147483646 w 16"/>
              <a:gd name="T13" fmla="*/ 2147483646 h 27"/>
              <a:gd name="T14" fmla="*/ 2147483646 w 16"/>
              <a:gd name="T15" fmla="*/ 2147483646 h 27"/>
              <a:gd name="T16" fmla="*/ 2147483646 w 16"/>
              <a:gd name="T17" fmla="*/ 2147483646 h 27"/>
              <a:gd name="T18" fmla="*/ 2147483646 w 16"/>
              <a:gd name="T19" fmla="*/ 2147483646 h 27"/>
              <a:gd name="T20" fmla="*/ 2147483646 w 16"/>
              <a:gd name="T21" fmla="*/ 2147483646 h 27"/>
              <a:gd name="T22" fmla="*/ 2147483646 w 16"/>
              <a:gd name="T23" fmla="*/ 2147483646 h 27"/>
              <a:gd name="T24" fmla="*/ 2147483646 w 16"/>
              <a:gd name="T25" fmla="*/ 2147483646 h 27"/>
              <a:gd name="T26" fmla="*/ 2147483646 w 16"/>
              <a:gd name="T27" fmla="*/ 2147483646 h 27"/>
              <a:gd name="T28" fmla="*/ 2147483646 w 16"/>
              <a:gd name="T29" fmla="*/ 2147483646 h 27"/>
              <a:gd name="T30" fmla="*/ 2147483646 w 16"/>
              <a:gd name="T31" fmla="*/ 2147483646 h 27"/>
              <a:gd name="T32" fmla="*/ 2147483646 w 16"/>
              <a:gd name="T33" fmla="*/ 2147483646 h 27"/>
              <a:gd name="T34" fmla="*/ 2147483646 w 16"/>
              <a:gd name="T35" fmla="*/ 2147483646 h 27"/>
              <a:gd name="T36" fmla="*/ 2147483646 w 16"/>
              <a:gd name="T37" fmla="*/ 2147483646 h 27"/>
              <a:gd name="T38" fmla="*/ 0 w 16"/>
              <a:gd name="T39" fmla="*/ 2147483646 h 27"/>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16"/>
              <a:gd name="T61" fmla="*/ 0 h 27"/>
              <a:gd name="T62" fmla="*/ 16 w 16"/>
              <a:gd name="T63" fmla="*/ 27 h 27"/>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16" h="27">
                <a:moveTo>
                  <a:pt x="0" y="3"/>
                </a:moveTo>
                <a:lnTo>
                  <a:pt x="2" y="0"/>
                </a:lnTo>
                <a:lnTo>
                  <a:pt x="5" y="0"/>
                </a:lnTo>
                <a:lnTo>
                  <a:pt x="4" y="3"/>
                </a:lnTo>
                <a:lnTo>
                  <a:pt x="3" y="4"/>
                </a:lnTo>
                <a:lnTo>
                  <a:pt x="4" y="7"/>
                </a:lnTo>
                <a:lnTo>
                  <a:pt x="5" y="9"/>
                </a:lnTo>
                <a:lnTo>
                  <a:pt x="7" y="11"/>
                </a:lnTo>
                <a:lnTo>
                  <a:pt x="8" y="14"/>
                </a:lnTo>
                <a:lnTo>
                  <a:pt x="10" y="17"/>
                </a:lnTo>
                <a:lnTo>
                  <a:pt x="12" y="18"/>
                </a:lnTo>
                <a:lnTo>
                  <a:pt x="14" y="19"/>
                </a:lnTo>
                <a:lnTo>
                  <a:pt x="15" y="21"/>
                </a:lnTo>
                <a:lnTo>
                  <a:pt x="13" y="23"/>
                </a:lnTo>
                <a:lnTo>
                  <a:pt x="15" y="23"/>
                </a:lnTo>
                <a:lnTo>
                  <a:pt x="16" y="25"/>
                </a:lnTo>
                <a:lnTo>
                  <a:pt x="12" y="26"/>
                </a:lnTo>
                <a:lnTo>
                  <a:pt x="6" y="27"/>
                </a:lnTo>
                <a:lnTo>
                  <a:pt x="6" y="25"/>
                </a:lnTo>
                <a:lnTo>
                  <a:pt x="0" y="3"/>
                </a:lnTo>
                <a:close/>
              </a:path>
            </a:pathLst>
          </a:custGeom>
          <a:solidFill>
            <a:srgbClr val="67A9CF"/>
          </a:solidFill>
          <a:ln w="15875">
            <a:solidFill>
              <a:srgbClr val="003F48"/>
            </a:solidFill>
            <a:prstDash val="solid"/>
            <a:round/>
            <a:headEnd/>
            <a:tailEnd/>
          </a:ln>
        </p:spPr>
        <p:txBody>
          <a:bodyPr/>
          <a:lstStyle/>
          <a:p>
            <a:endParaRPr lang="en-US"/>
          </a:p>
        </p:txBody>
      </p:sp>
      <p:sp>
        <p:nvSpPr>
          <p:cNvPr id="247834" name="Freeform 27">
            <a:extLst>
              <a:ext uri="{FF2B5EF4-FFF2-40B4-BE49-F238E27FC236}">
                <a16:creationId xmlns:a16="http://schemas.microsoft.com/office/drawing/2014/main" id="{A04B149E-F373-4385-A8E7-C63B81620D8F}"/>
              </a:ext>
              <a:ext uri="{C183D7F6-B498-43B3-948B-1728B52AA6E4}">
                <adec:decorative xmlns:adec="http://schemas.microsoft.com/office/drawing/2017/decorative" val="1"/>
              </a:ext>
            </a:extLst>
          </p:cNvPr>
          <p:cNvSpPr>
            <a:spLocks noChangeAspect="1"/>
          </p:cNvSpPr>
          <p:nvPr/>
        </p:nvSpPr>
        <p:spPr bwMode="auto">
          <a:xfrm>
            <a:off x="7123113" y="3060700"/>
            <a:ext cx="23812" cy="20638"/>
          </a:xfrm>
          <a:custGeom>
            <a:avLst/>
            <a:gdLst>
              <a:gd name="T0" fmla="*/ 0 w 3"/>
              <a:gd name="T1" fmla="*/ 2147483646 h 3"/>
              <a:gd name="T2" fmla="*/ 2147483646 w 3"/>
              <a:gd name="T3" fmla="*/ 0 h 3"/>
              <a:gd name="T4" fmla="*/ 2147483646 w 3"/>
              <a:gd name="T5" fmla="*/ 2147483646 h 3"/>
              <a:gd name="T6" fmla="*/ 2147483646 w 3"/>
              <a:gd name="T7" fmla="*/ 2147483646 h 3"/>
              <a:gd name="T8" fmla="*/ 0 w 3"/>
              <a:gd name="T9" fmla="*/ 2147483646 h 3"/>
              <a:gd name="T10" fmla="*/ 0 60000 65536"/>
              <a:gd name="T11" fmla="*/ 0 60000 65536"/>
              <a:gd name="T12" fmla="*/ 0 60000 65536"/>
              <a:gd name="T13" fmla="*/ 0 60000 65536"/>
              <a:gd name="T14" fmla="*/ 0 60000 65536"/>
              <a:gd name="T15" fmla="*/ 0 w 3"/>
              <a:gd name="T16" fmla="*/ 0 h 3"/>
              <a:gd name="T17" fmla="*/ 3 w 3"/>
              <a:gd name="T18" fmla="*/ 3 h 3"/>
            </a:gdLst>
            <a:ahLst/>
            <a:cxnLst>
              <a:cxn ang="T10">
                <a:pos x="T0" y="T1"/>
              </a:cxn>
              <a:cxn ang="T11">
                <a:pos x="T2" y="T3"/>
              </a:cxn>
              <a:cxn ang="T12">
                <a:pos x="T4" y="T5"/>
              </a:cxn>
              <a:cxn ang="T13">
                <a:pos x="T6" y="T7"/>
              </a:cxn>
              <a:cxn ang="T14">
                <a:pos x="T8" y="T9"/>
              </a:cxn>
            </a:cxnLst>
            <a:rect l="T15" t="T16" r="T17" b="T18"/>
            <a:pathLst>
              <a:path w="3" h="3">
                <a:moveTo>
                  <a:pt x="0" y="1"/>
                </a:moveTo>
                <a:lnTo>
                  <a:pt x="2" y="0"/>
                </a:lnTo>
                <a:lnTo>
                  <a:pt x="3" y="2"/>
                </a:lnTo>
                <a:lnTo>
                  <a:pt x="2" y="3"/>
                </a:lnTo>
                <a:lnTo>
                  <a:pt x="0" y="1"/>
                </a:lnTo>
                <a:close/>
              </a:path>
            </a:pathLst>
          </a:custGeom>
          <a:noFill/>
          <a:ln w="15875">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47835" name="Georgia">
            <a:extLst>
              <a:ext uri="{FF2B5EF4-FFF2-40B4-BE49-F238E27FC236}">
                <a16:creationId xmlns:a16="http://schemas.microsoft.com/office/drawing/2014/main" id="{771DA31D-975D-43D9-A25E-C504FDF857C3}"/>
              </a:ext>
              <a:ext uri="{C183D7F6-B498-43B3-948B-1728B52AA6E4}">
                <adec:decorative xmlns:adec="http://schemas.microsoft.com/office/drawing/2017/decorative" val="1"/>
              </a:ext>
            </a:extLst>
          </p:cNvPr>
          <p:cNvSpPr>
            <a:spLocks noChangeAspect="1"/>
          </p:cNvSpPr>
          <p:nvPr/>
        </p:nvSpPr>
        <p:spPr bwMode="auto">
          <a:xfrm>
            <a:off x="6191250" y="3783013"/>
            <a:ext cx="665163" cy="684212"/>
          </a:xfrm>
          <a:custGeom>
            <a:avLst/>
            <a:gdLst>
              <a:gd name="T0" fmla="*/ 0 w 85"/>
              <a:gd name="T1" fmla="*/ 2147483646 h 88"/>
              <a:gd name="T2" fmla="*/ 2147483646 w 85"/>
              <a:gd name="T3" fmla="*/ 2147483646 h 88"/>
              <a:gd name="T4" fmla="*/ 2147483646 w 85"/>
              <a:gd name="T5" fmla="*/ 2147483646 h 88"/>
              <a:gd name="T6" fmla="*/ 2147483646 w 85"/>
              <a:gd name="T7" fmla="*/ 2147483646 h 88"/>
              <a:gd name="T8" fmla="*/ 2147483646 w 85"/>
              <a:gd name="T9" fmla="*/ 2147483646 h 88"/>
              <a:gd name="T10" fmla="*/ 2147483646 w 85"/>
              <a:gd name="T11" fmla="*/ 2147483646 h 88"/>
              <a:gd name="T12" fmla="*/ 2147483646 w 85"/>
              <a:gd name="T13" fmla="*/ 2147483646 h 88"/>
              <a:gd name="T14" fmla="*/ 2147483646 w 85"/>
              <a:gd name="T15" fmla="*/ 2147483646 h 88"/>
              <a:gd name="T16" fmla="*/ 2147483646 w 85"/>
              <a:gd name="T17" fmla="*/ 2147483646 h 88"/>
              <a:gd name="T18" fmla="*/ 2147483646 w 85"/>
              <a:gd name="T19" fmla="*/ 2147483646 h 88"/>
              <a:gd name="T20" fmla="*/ 2147483646 w 85"/>
              <a:gd name="T21" fmla="*/ 2147483646 h 88"/>
              <a:gd name="T22" fmla="*/ 2147483646 w 85"/>
              <a:gd name="T23" fmla="*/ 2147483646 h 88"/>
              <a:gd name="T24" fmla="*/ 2147483646 w 85"/>
              <a:gd name="T25" fmla="*/ 2147483646 h 88"/>
              <a:gd name="T26" fmla="*/ 2147483646 w 85"/>
              <a:gd name="T27" fmla="*/ 2147483646 h 88"/>
              <a:gd name="T28" fmla="*/ 2147483646 w 85"/>
              <a:gd name="T29" fmla="*/ 2147483646 h 88"/>
              <a:gd name="T30" fmla="*/ 2147483646 w 85"/>
              <a:gd name="T31" fmla="*/ 2147483646 h 88"/>
              <a:gd name="T32" fmla="*/ 2147483646 w 85"/>
              <a:gd name="T33" fmla="*/ 2147483646 h 88"/>
              <a:gd name="T34" fmla="*/ 2147483646 w 85"/>
              <a:gd name="T35" fmla="*/ 2147483646 h 88"/>
              <a:gd name="T36" fmla="*/ 2147483646 w 85"/>
              <a:gd name="T37" fmla="*/ 2147483646 h 88"/>
              <a:gd name="T38" fmla="*/ 2147483646 w 85"/>
              <a:gd name="T39" fmla="*/ 2147483646 h 88"/>
              <a:gd name="T40" fmla="*/ 2147483646 w 85"/>
              <a:gd name="T41" fmla="*/ 2147483646 h 88"/>
              <a:gd name="T42" fmla="*/ 2147483646 w 85"/>
              <a:gd name="T43" fmla="*/ 2147483646 h 88"/>
              <a:gd name="T44" fmla="*/ 2147483646 w 85"/>
              <a:gd name="T45" fmla="*/ 2147483646 h 88"/>
              <a:gd name="T46" fmla="*/ 2147483646 w 85"/>
              <a:gd name="T47" fmla="*/ 2147483646 h 88"/>
              <a:gd name="T48" fmla="*/ 2147483646 w 85"/>
              <a:gd name="T49" fmla="*/ 2147483646 h 88"/>
              <a:gd name="T50" fmla="*/ 2147483646 w 85"/>
              <a:gd name="T51" fmla="*/ 2147483646 h 88"/>
              <a:gd name="T52" fmla="*/ 2147483646 w 85"/>
              <a:gd name="T53" fmla="*/ 2147483646 h 88"/>
              <a:gd name="T54" fmla="*/ 2147483646 w 85"/>
              <a:gd name="T55" fmla="*/ 2147483646 h 88"/>
              <a:gd name="T56" fmla="*/ 2147483646 w 85"/>
              <a:gd name="T57" fmla="*/ 2147483646 h 88"/>
              <a:gd name="T58" fmla="*/ 2147483646 w 85"/>
              <a:gd name="T59" fmla="*/ 2147483646 h 88"/>
              <a:gd name="T60" fmla="*/ 2147483646 w 85"/>
              <a:gd name="T61" fmla="*/ 2147483646 h 88"/>
              <a:gd name="T62" fmla="*/ 2147483646 w 85"/>
              <a:gd name="T63" fmla="*/ 2147483646 h 88"/>
              <a:gd name="T64" fmla="*/ 2147483646 w 85"/>
              <a:gd name="T65" fmla="*/ 2147483646 h 88"/>
              <a:gd name="T66" fmla="*/ 2147483646 w 85"/>
              <a:gd name="T67" fmla="*/ 2147483646 h 88"/>
              <a:gd name="T68" fmla="*/ 2147483646 w 85"/>
              <a:gd name="T69" fmla="*/ 2147483646 h 88"/>
              <a:gd name="T70" fmla="*/ 2147483646 w 85"/>
              <a:gd name="T71" fmla="*/ 2147483646 h 88"/>
              <a:gd name="T72" fmla="*/ 2147483646 w 85"/>
              <a:gd name="T73" fmla="*/ 2147483646 h 88"/>
              <a:gd name="T74" fmla="*/ 2147483646 w 85"/>
              <a:gd name="T75" fmla="*/ 2147483646 h 88"/>
              <a:gd name="T76" fmla="*/ 2147483646 w 85"/>
              <a:gd name="T77" fmla="*/ 2147483646 h 88"/>
              <a:gd name="T78" fmla="*/ 2147483646 w 85"/>
              <a:gd name="T79" fmla="*/ 2147483646 h 88"/>
              <a:gd name="T80" fmla="*/ 2147483646 w 85"/>
              <a:gd name="T81" fmla="*/ 0 h 88"/>
              <a:gd name="T82" fmla="*/ 2147483646 w 85"/>
              <a:gd name="T83" fmla="*/ 2147483646 h 88"/>
              <a:gd name="T84" fmla="*/ 0 w 85"/>
              <a:gd name="T85" fmla="*/ 2147483646 h 88"/>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85"/>
              <a:gd name="T130" fmla="*/ 0 h 88"/>
              <a:gd name="T131" fmla="*/ 85 w 85"/>
              <a:gd name="T132" fmla="*/ 88 h 88"/>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85" h="88">
                <a:moveTo>
                  <a:pt x="0" y="5"/>
                </a:moveTo>
                <a:lnTo>
                  <a:pt x="11" y="46"/>
                </a:lnTo>
                <a:lnTo>
                  <a:pt x="16" y="52"/>
                </a:lnTo>
                <a:lnTo>
                  <a:pt x="17" y="58"/>
                </a:lnTo>
                <a:lnTo>
                  <a:pt x="15" y="61"/>
                </a:lnTo>
                <a:lnTo>
                  <a:pt x="15" y="66"/>
                </a:lnTo>
                <a:lnTo>
                  <a:pt x="18" y="82"/>
                </a:lnTo>
                <a:lnTo>
                  <a:pt x="21" y="87"/>
                </a:lnTo>
                <a:lnTo>
                  <a:pt x="66" y="84"/>
                </a:lnTo>
                <a:lnTo>
                  <a:pt x="67" y="88"/>
                </a:lnTo>
                <a:lnTo>
                  <a:pt x="70" y="88"/>
                </a:lnTo>
                <a:lnTo>
                  <a:pt x="68" y="81"/>
                </a:lnTo>
                <a:lnTo>
                  <a:pt x="70" y="79"/>
                </a:lnTo>
                <a:lnTo>
                  <a:pt x="77" y="80"/>
                </a:lnTo>
                <a:lnTo>
                  <a:pt x="78" y="75"/>
                </a:lnTo>
                <a:lnTo>
                  <a:pt x="77" y="74"/>
                </a:lnTo>
                <a:lnTo>
                  <a:pt x="78" y="73"/>
                </a:lnTo>
                <a:lnTo>
                  <a:pt x="76" y="72"/>
                </a:lnTo>
                <a:lnTo>
                  <a:pt x="77" y="70"/>
                </a:lnTo>
                <a:lnTo>
                  <a:pt x="77" y="68"/>
                </a:lnTo>
                <a:lnTo>
                  <a:pt x="80" y="66"/>
                </a:lnTo>
                <a:lnTo>
                  <a:pt x="79" y="63"/>
                </a:lnTo>
                <a:lnTo>
                  <a:pt x="80" y="63"/>
                </a:lnTo>
                <a:lnTo>
                  <a:pt x="81" y="60"/>
                </a:lnTo>
                <a:lnTo>
                  <a:pt x="80" y="59"/>
                </a:lnTo>
                <a:lnTo>
                  <a:pt x="82" y="58"/>
                </a:lnTo>
                <a:lnTo>
                  <a:pt x="81" y="56"/>
                </a:lnTo>
                <a:lnTo>
                  <a:pt x="83" y="56"/>
                </a:lnTo>
                <a:lnTo>
                  <a:pt x="85" y="53"/>
                </a:lnTo>
                <a:lnTo>
                  <a:pt x="84" y="52"/>
                </a:lnTo>
                <a:lnTo>
                  <a:pt x="81" y="52"/>
                </a:lnTo>
                <a:lnTo>
                  <a:pt x="79" y="49"/>
                </a:lnTo>
                <a:lnTo>
                  <a:pt x="76" y="43"/>
                </a:lnTo>
                <a:lnTo>
                  <a:pt x="74" y="43"/>
                </a:lnTo>
                <a:lnTo>
                  <a:pt x="70" y="35"/>
                </a:lnTo>
                <a:lnTo>
                  <a:pt x="65" y="31"/>
                </a:lnTo>
                <a:lnTo>
                  <a:pt x="61" y="26"/>
                </a:lnTo>
                <a:lnTo>
                  <a:pt x="51" y="19"/>
                </a:lnTo>
                <a:lnTo>
                  <a:pt x="47" y="13"/>
                </a:lnTo>
                <a:lnTo>
                  <a:pt x="37" y="6"/>
                </a:lnTo>
                <a:lnTo>
                  <a:pt x="40" y="0"/>
                </a:lnTo>
                <a:lnTo>
                  <a:pt x="21" y="2"/>
                </a:lnTo>
                <a:lnTo>
                  <a:pt x="0" y="5"/>
                </a:lnTo>
                <a:close/>
              </a:path>
            </a:pathLst>
          </a:custGeom>
          <a:solidFill>
            <a:srgbClr val="67A9CF"/>
          </a:solidFill>
          <a:ln w="15875">
            <a:solidFill>
              <a:srgbClr val="003F48"/>
            </a:solidFill>
            <a:prstDash val="solid"/>
            <a:round/>
            <a:headEnd/>
            <a:tailEnd/>
          </a:ln>
        </p:spPr>
        <p:txBody>
          <a:bodyPr/>
          <a:lstStyle/>
          <a:p>
            <a:endParaRPr lang="en-US"/>
          </a:p>
        </p:txBody>
      </p:sp>
      <p:sp>
        <p:nvSpPr>
          <p:cNvPr id="247836" name="Idaho">
            <a:extLst>
              <a:ext uri="{FF2B5EF4-FFF2-40B4-BE49-F238E27FC236}">
                <a16:creationId xmlns:a16="http://schemas.microsoft.com/office/drawing/2014/main" id="{54A1212C-BA1A-468B-9AD0-60000E76C511}"/>
              </a:ext>
              <a:ext uri="{C183D7F6-B498-43B3-948B-1728B52AA6E4}">
                <adec:decorative xmlns:adec="http://schemas.microsoft.com/office/drawing/2017/decorative" val="1"/>
              </a:ext>
            </a:extLst>
          </p:cNvPr>
          <p:cNvSpPr>
            <a:spLocks noChangeAspect="1"/>
          </p:cNvSpPr>
          <p:nvPr/>
        </p:nvSpPr>
        <p:spPr bwMode="auto">
          <a:xfrm>
            <a:off x="2519363" y="1497013"/>
            <a:ext cx="728662" cy="1166812"/>
          </a:xfrm>
          <a:custGeom>
            <a:avLst/>
            <a:gdLst>
              <a:gd name="T0" fmla="*/ 0 w 93"/>
              <a:gd name="T1" fmla="*/ 2147483646 h 150"/>
              <a:gd name="T2" fmla="*/ 2147483646 w 93"/>
              <a:gd name="T3" fmla="*/ 2147483646 h 150"/>
              <a:gd name="T4" fmla="*/ 2147483646 w 93"/>
              <a:gd name="T5" fmla="*/ 2147483646 h 150"/>
              <a:gd name="T6" fmla="*/ 2147483646 w 93"/>
              <a:gd name="T7" fmla="*/ 2147483646 h 150"/>
              <a:gd name="T8" fmla="*/ 2147483646 w 93"/>
              <a:gd name="T9" fmla="*/ 2147483646 h 150"/>
              <a:gd name="T10" fmla="*/ 2147483646 w 93"/>
              <a:gd name="T11" fmla="*/ 2147483646 h 150"/>
              <a:gd name="T12" fmla="*/ 2147483646 w 93"/>
              <a:gd name="T13" fmla="*/ 2147483646 h 150"/>
              <a:gd name="T14" fmla="*/ 2147483646 w 93"/>
              <a:gd name="T15" fmla="*/ 2147483646 h 150"/>
              <a:gd name="T16" fmla="*/ 2147483646 w 93"/>
              <a:gd name="T17" fmla="*/ 2147483646 h 150"/>
              <a:gd name="T18" fmla="*/ 2147483646 w 93"/>
              <a:gd name="T19" fmla="*/ 2147483646 h 150"/>
              <a:gd name="T20" fmla="*/ 2147483646 w 93"/>
              <a:gd name="T21" fmla="*/ 2147483646 h 150"/>
              <a:gd name="T22" fmla="*/ 2147483646 w 93"/>
              <a:gd name="T23" fmla="*/ 0 h 150"/>
              <a:gd name="T24" fmla="*/ 2147483646 w 93"/>
              <a:gd name="T25" fmla="*/ 2147483646 h 150"/>
              <a:gd name="T26" fmla="*/ 2147483646 w 93"/>
              <a:gd name="T27" fmla="*/ 2147483646 h 150"/>
              <a:gd name="T28" fmla="*/ 2147483646 w 93"/>
              <a:gd name="T29" fmla="*/ 2147483646 h 150"/>
              <a:gd name="T30" fmla="*/ 2147483646 w 93"/>
              <a:gd name="T31" fmla="*/ 2147483646 h 150"/>
              <a:gd name="T32" fmla="*/ 2147483646 w 93"/>
              <a:gd name="T33" fmla="*/ 2147483646 h 150"/>
              <a:gd name="T34" fmla="*/ 2147483646 w 93"/>
              <a:gd name="T35" fmla="*/ 2147483646 h 150"/>
              <a:gd name="T36" fmla="*/ 2147483646 w 93"/>
              <a:gd name="T37" fmla="*/ 2147483646 h 150"/>
              <a:gd name="T38" fmla="*/ 2147483646 w 93"/>
              <a:gd name="T39" fmla="*/ 2147483646 h 150"/>
              <a:gd name="T40" fmla="*/ 2147483646 w 93"/>
              <a:gd name="T41" fmla="*/ 2147483646 h 150"/>
              <a:gd name="T42" fmla="*/ 2147483646 w 93"/>
              <a:gd name="T43" fmla="*/ 2147483646 h 150"/>
              <a:gd name="T44" fmla="*/ 2147483646 w 93"/>
              <a:gd name="T45" fmla="*/ 2147483646 h 150"/>
              <a:gd name="T46" fmla="*/ 2147483646 w 93"/>
              <a:gd name="T47" fmla="*/ 2147483646 h 150"/>
              <a:gd name="T48" fmla="*/ 2147483646 w 93"/>
              <a:gd name="T49" fmla="*/ 2147483646 h 150"/>
              <a:gd name="T50" fmla="*/ 2147483646 w 93"/>
              <a:gd name="T51" fmla="*/ 2147483646 h 150"/>
              <a:gd name="T52" fmla="*/ 2147483646 w 93"/>
              <a:gd name="T53" fmla="*/ 2147483646 h 150"/>
              <a:gd name="T54" fmla="*/ 2147483646 w 93"/>
              <a:gd name="T55" fmla="*/ 2147483646 h 150"/>
              <a:gd name="T56" fmla="*/ 2147483646 w 93"/>
              <a:gd name="T57" fmla="*/ 2147483646 h 150"/>
              <a:gd name="T58" fmla="*/ 2147483646 w 93"/>
              <a:gd name="T59" fmla="*/ 2147483646 h 150"/>
              <a:gd name="T60" fmla="*/ 2147483646 w 93"/>
              <a:gd name="T61" fmla="*/ 2147483646 h 150"/>
              <a:gd name="T62" fmla="*/ 2147483646 w 93"/>
              <a:gd name="T63" fmla="*/ 2147483646 h 150"/>
              <a:gd name="T64" fmla="*/ 2147483646 w 93"/>
              <a:gd name="T65" fmla="*/ 2147483646 h 150"/>
              <a:gd name="T66" fmla="*/ 2147483646 w 93"/>
              <a:gd name="T67" fmla="*/ 2147483646 h 150"/>
              <a:gd name="T68" fmla="*/ 2147483646 w 93"/>
              <a:gd name="T69" fmla="*/ 2147483646 h 150"/>
              <a:gd name="T70" fmla="*/ 2147483646 w 93"/>
              <a:gd name="T71" fmla="*/ 2147483646 h 150"/>
              <a:gd name="T72" fmla="*/ 2147483646 w 93"/>
              <a:gd name="T73" fmla="*/ 2147483646 h 150"/>
              <a:gd name="T74" fmla="*/ 2147483646 w 93"/>
              <a:gd name="T75" fmla="*/ 2147483646 h 150"/>
              <a:gd name="T76" fmla="*/ 2147483646 w 93"/>
              <a:gd name="T77" fmla="*/ 2147483646 h 150"/>
              <a:gd name="T78" fmla="*/ 2147483646 w 93"/>
              <a:gd name="T79" fmla="*/ 2147483646 h 150"/>
              <a:gd name="T80" fmla="*/ 2147483646 w 93"/>
              <a:gd name="T81" fmla="*/ 2147483646 h 150"/>
              <a:gd name="T82" fmla="*/ 0 w 93"/>
              <a:gd name="T83" fmla="*/ 2147483646 h 150"/>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93"/>
              <a:gd name="T127" fmla="*/ 0 h 150"/>
              <a:gd name="T128" fmla="*/ 93 w 93"/>
              <a:gd name="T129" fmla="*/ 150 h 150"/>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93" h="150">
                <a:moveTo>
                  <a:pt x="0" y="133"/>
                </a:moveTo>
                <a:lnTo>
                  <a:pt x="7" y="101"/>
                </a:lnTo>
                <a:lnTo>
                  <a:pt x="11" y="92"/>
                </a:lnTo>
                <a:lnTo>
                  <a:pt x="8" y="88"/>
                </a:lnTo>
                <a:lnTo>
                  <a:pt x="9" y="84"/>
                </a:lnTo>
                <a:lnTo>
                  <a:pt x="15" y="79"/>
                </a:lnTo>
                <a:lnTo>
                  <a:pt x="20" y="71"/>
                </a:lnTo>
                <a:lnTo>
                  <a:pt x="24" y="65"/>
                </a:lnTo>
                <a:lnTo>
                  <a:pt x="21" y="60"/>
                </a:lnTo>
                <a:lnTo>
                  <a:pt x="19" y="56"/>
                </a:lnTo>
                <a:lnTo>
                  <a:pt x="20" y="48"/>
                </a:lnTo>
                <a:lnTo>
                  <a:pt x="31" y="0"/>
                </a:lnTo>
                <a:lnTo>
                  <a:pt x="44" y="2"/>
                </a:lnTo>
                <a:lnTo>
                  <a:pt x="40" y="21"/>
                </a:lnTo>
                <a:lnTo>
                  <a:pt x="42" y="28"/>
                </a:lnTo>
                <a:lnTo>
                  <a:pt x="42" y="32"/>
                </a:lnTo>
                <a:lnTo>
                  <a:pt x="41" y="33"/>
                </a:lnTo>
                <a:lnTo>
                  <a:pt x="46" y="37"/>
                </a:lnTo>
                <a:lnTo>
                  <a:pt x="51" y="49"/>
                </a:lnTo>
                <a:lnTo>
                  <a:pt x="52" y="49"/>
                </a:lnTo>
                <a:lnTo>
                  <a:pt x="52" y="51"/>
                </a:lnTo>
                <a:lnTo>
                  <a:pt x="55" y="51"/>
                </a:lnTo>
                <a:lnTo>
                  <a:pt x="57" y="52"/>
                </a:lnTo>
                <a:lnTo>
                  <a:pt x="52" y="60"/>
                </a:lnTo>
                <a:lnTo>
                  <a:pt x="53" y="66"/>
                </a:lnTo>
                <a:lnTo>
                  <a:pt x="50" y="72"/>
                </a:lnTo>
                <a:lnTo>
                  <a:pt x="51" y="74"/>
                </a:lnTo>
                <a:lnTo>
                  <a:pt x="58" y="71"/>
                </a:lnTo>
                <a:lnTo>
                  <a:pt x="63" y="90"/>
                </a:lnTo>
                <a:lnTo>
                  <a:pt x="66" y="91"/>
                </a:lnTo>
                <a:lnTo>
                  <a:pt x="66" y="97"/>
                </a:lnTo>
                <a:lnTo>
                  <a:pt x="69" y="99"/>
                </a:lnTo>
                <a:lnTo>
                  <a:pt x="71" y="97"/>
                </a:lnTo>
                <a:lnTo>
                  <a:pt x="75" y="99"/>
                </a:lnTo>
                <a:lnTo>
                  <a:pt x="77" y="97"/>
                </a:lnTo>
                <a:lnTo>
                  <a:pt x="86" y="99"/>
                </a:lnTo>
                <a:lnTo>
                  <a:pt x="88" y="99"/>
                </a:lnTo>
                <a:lnTo>
                  <a:pt x="90" y="95"/>
                </a:lnTo>
                <a:lnTo>
                  <a:pt x="93" y="101"/>
                </a:lnTo>
                <a:lnTo>
                  <a:pt x="85" y="150"/>
                </a:lnTo>
                <a:lnTo>
                  <a:pt x="42" y="142"/>
                </a:lnTo>
                <a:lnTo>
                  <a:pt x="0" y="133"/>
                </a:lnTo>
                <a:close/>
              </a:path>
            </a:pathLst>
          </a:custGeom>
          <a:solidFill>
            <a:srgbClr val="67A9CF"/>
          </a:solidFill>
          <a:ln w="15875">
            <a:solidFill>
              <a:srgbClr val="003F48"/>
            </a:solidFill>
            <a:prstDash val="solid"/>
            <a:round/>
            <a:headEnd/>
            <a:tailEnd/>
          </a:ln>
        </p:spPr>
        <p:txBody>
          <a:bodyPr/>
          <a:lstStyle/>
          <a:p>
            <a:endParaRPr lang="en-US"/>
          </a:p>
        </p:txBody>
      </p:sp>
      <p:sp>
        <p:nvSpPr>
          <p:cNvPr id="247837" name="Indiana">
            <a:extLst>
              <a:ext uri="{FF2B5EF4-FFF2-40B4-BE49-F238E27FC236}">
                <a16:creationId xmlns:a16="http://schemas.microsoft.com/office/drawing/2014/main" id="{8F17F97D-811D-4728-B66D-B63E99B89279}"/>
              </a:ext>
              <a:ext uri="{C183D7F6-B498-43B3-948B-1728B52AA6E4}">
                <adec:decorative xmlns:adec="http://schemas.microsoft.com/office/drawing/2017/decorative" val="1"/>
              </a:ext>
            </a:extLst>
          </p:cNvPr>
          <p:cNvSpPr>
            <a:spLocks noChangeAspect="1"/>
          </p:cNvSpPr>
          <p:nvPr/>
        </p:nvSpPr>
        <p:spPr bwMode="auto">
          <a:xfrm>
            <a:off x="5846763" y="2773363"/>
            <a:ext cx="374650" cy="644525"/>
          </a:xfrm>
          <a:custGeom>
            <a:avLst/>
            <a:gdLst>
              <a:gd name="T0" fmla="*/ 0 w 48"/>
              <a:gd name="T1" fmla="*/ 2147483646 h 83"/>
              <a:gd name="T2" fmla="*/ 2147483646 w 48"/>
              <a:gd name="T3" fmla="*/ 2147483646 h 83"/>
              <a:gd name="T4" fmla="*/ 2147483646 w 48"/>
              <a:gd name="T5" fmla="*/ 2147483646 h 83"/>
              <a:gd name="T6" fmla="*/ 2147483646 w 48"/>
              <a:gd name="T7" fmla="*/ 2147483646 h 83"/>
              <a:gd name="T8" fmla="*/ 2147483646 w 48"/>
              <a:gd name="T9" fmla="*/ 2147483646 h 83"/>
              <a:gd name="T10" fmla="*/ 2147483646 w 48"/>
              <a:gd name="T11" fmla="*/ 2147483646 h 83"/>
              <a:gd name="T12" fmla="*/ 2147483646 w 48"/>
              <a:gd name="T13" fmla="*/ 2147483646 h 83"/>
              <a:gd name="T14" fmla="*/ 2147483646 w 48"/>
              <a:gd name="T15" fmla="*/ 2147483646 h 83"/>
              <a:gd name="T16" fmla="*/ 2147483646 w 48"/>
              <a:gd name="T17" fmla="*/ 2147483646 h 83"/>
              <a:gd name="T18" fmla="*/ 2147483646 w 48"/>
              <a:gd name="T19" fmla="*/ 2147483646 h 83"/>
              <a:gd name="T20" fmla="*/ 2147483646 w 48"/>
              <a:gd name="T21" fmla="*/ 2147483646 h 83"/>
              <a:gd name="T22" fmla="*/ 2147483646 w 48"/>
              <a:gd name="T23" fmla="*/ 2147483646 h 83"/>
              <a:gd name="T24" fmla="*/ 2147483646 w 48"/>
              <a:gd name="T25" fmla="*/ 2147483646 h 83"/>
              <a:gd name="T26" fmla="*/ 2147483646 w 48"/>
              <a:gd name="T27" fmla="*/ 2147483646 h 83"/>
              <a:gd name="T28" fmla="*/ 2147483646 w 48"/>
              <a:gd name="T29" fmla="*/ 2147483646 h 83"/>
              <a:gd name="T30" fmla="*/ 2147483646 w 48"/>
              <a:gd name="T31" fmla="*/ 2147483646 h 83"/>
              <a:gd name="T32" fmla="*/ 2147483646 w 48"/>
              <a:gd name="T33" fmla="*/ 2147483646 h 83"/>
              <a:gd name="T34" fmla="*/ 2147483646 w 48"/>
              <a:gd name="T35" fmla="*/ 2147483646 h 83"/>
              <a:gd name="T36" fmla="*/ 2147483646 w 48"/>
              <a:gd name="T37" fmla="*/ 0 h 83"/>
              <a:gd name="T38" fmla="*/ 2147483646 w 48"/>
              <a:gd name="T39" fmla="*/ 2147483646 h 83"/>
              <a:gd name="T40" fmla="*/ 2147483646 w 48"/>
              <a:gd name="T41" fmla="*/ 2147483646 h 83"/>
              <a:gd name="T42" fmla="*/ 2147483646 w 48"/>
              <a:gd name="T43" fmla="*/ 2147483646 h 83"/>
              <a:gd name="T44" fmla="*/ 2147483646 w 48"/>
              <a:gd name="T45" fmla="*/ 2147483646 h 83"/>
              <a:gd name="T46" fmla="*/ 2147483646 w 48"/>
              <a:gd name="T47" fmla="*/ 2147483646 h 83"/>
              <a:gd name="T48" fmla="*/ 2147483646 w 48"/>
              <a:gd name="T49" fmla="*/ 2147483646 h 83"/>
              <a:gd name="T50" fmla="*/ 2147483646 w 48"/>
              <a:gd name="T51" fmla="*/ 2147483646 h 83"/>
              <a:gd name="T52" fmla="*/ 2147483646 w 48"/>
              <a:gd name="T53" fmla="*/ 2147483646 h 83"/>
              <a:gd name="T54" fmla="*/ 0 w 48"/>
              <a:gd name="T55" fmla="*/ 2147483646 h 83"/>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48"/>
              <a:gd name="T85" fmla="*/ 0 h 83"/>
              <a:gd name="T86" fmla="*/ 48 w 48"/>
              <a:gd name="T87" fmla="*/ 83 h 83"/>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48" h="83">
                <a:moveTo>
                  <a:pt x="0" y="81"/>
                </a:moveTo>
                <a:lnTo>
                  <a:pt x="1" y="83"/>
                </a:lnTo>
                <a:lnTo>
                  <a:pt x="3" y="81"/>
                </a:lnTo>
                <a:lnTo>
                  <a:pt x="10" y="79"/>
                </a:lnTo>
                <a:lnTo>
                  <a:pt x="12" y="80"/>
                </a:lnTo>
                <a:lnTo>
                  <a:pt x="20" y="77"/>
                </a:lnTo>
                <a:lnTo>
                  <a:pt x="22" y="80"/>
                </a:lnTo>
                <a:lnTo>
                  <a:pt x="25" y="74"/>
                </a:lnTo>
                <a:lnTo>
                  <a:pt x="27" y="73"/>
                </a:lnTo>
                <a:lnTo>
                  <a:pt x="33" y="76"/>
                </a:lnTo>
                <a:lnTo>
                  <a:pt x="33" y="72"/>
                </a:lnTo>
                <a:lnTo>
                  <a:pt x="40" y="65"/>
                </a:lnTo>
                <a:lnTo>
                  <a:pt x="41" y="60"/>
                </a:lnTo>
                <a:lnTo>
                  <a:pt x="43" y="61"/>
                </a:lnTo>
                <a:lnTo>
                  <a:pt x="48" y="57"/>
                </a:lnTo>
                <a:lnTo>
                  <a:pt x="47" y="54"/>
                </a:lnTo>
                <a:lnTo>
                  <a:pt x="48" y="52"/>
                </a:lnTo>
                <a:lnTo>
                  <a:pt x="42" y="1"/>
                </a:lnTo>
                <a:lnTo>
                  <a:pt x="41" y="0"/>
                </a:lnTo>
                <a:lnTo>
                  <a:pt x="13" y="3"/>
                </a:lnTo>
                <a:lnTo>
                  <a:pt x="7" y="6"/>
                </a:lnTo>
                <a:lnTo>
                  <a:pt x="2" y="5"/>
                </a:lnTo>
                <a:lnTo>
                  <a:pt x="6" y="47"/>
                </a:lnTo>
                <a:lnTo>
                  <a:pt x="5" y="55"/>
                </a:lnTo>
                <a:lnTo>
                  <a:pt x="7" y="60"/>
                </a:lnTo>
                <a:lnTo>
                  <a:pt x="5" y="70"/>
                </a:lnTo>
                <a:lnTo>
                  <a:pt x="2" y="74"/>
                </a:lnTo>
                <a:lnTo>
                  <a:pt x="0" y="81"/>
                </a:lnTo>
                <a:close/>
              </a:path>
            </a:pathLst>
          </a:custGeom>
          <a:solidFill>
            <a:srgbClr val="DCEDC8"/>
          </a:solidFill>
          <a:ln w="15875">
            <a:solidFill>
              <a:srgbClr val="003F48"/>
            </a:solidFill>
            <a:prstDash val="solid"/>
            <a:round/>
            <a:headEnd/>
            <a:tailEnd/>
          </a:ln>
        </p:spPr>
        <p:txBody>
          <a:bodyPr/>
          <a:lstStyle/>
          <a:p>
            <a:endParaRPr lang="en-US"/>
          </a:p>
        </p:txBody>
      </p:sp>
      <p:sp>
        <p:nvSpPr>
          <p:cNvPr id="247838" name="Kentucky">
            <a:extLst>
              <a:ext uri="{FF2B5EF4-FFF2-40B4-BE49-F238E27FC236}">
                <a16:creationId xmlns:a16="http://schemas.microsoft.com/office/drawing/2014/main" id="{2E6CA022-7F06-4F89-8181-60A4EBAA4A5F}"/>
              </a:ext>
              <a:ext uri="{C183D7F6-B498-43B3-948B-1728B52AA6E4}">
                <adec:decorative xmlns:adec="http://schemas.microsoft.com/office/drawing/2017/decorative" val="1"/>
              </a:ext>
            </a:extLst>
          </p:cNvPr>
          <p:cNvSpPr>
            <a:spLocks noChangeAspect="1"/>
          </p:cNvSpPr>
          <p:nvPr/>
        </p:nvSpPr>
        <p:spPr bwMode="auto">
          <a:xfrm>
            <a:off x="5703888" y="3175000"/>
            <a:ext cx="885825" cy="452438"/>
          </a:xfrm>
          <a:custGeom>
            <a:avLst/>
            <a:gdLst>
              <a:gd name="T0" fmla="*/ 0 w 113"/>
              <a:gd name="T1" fmla="*/ 2147483646 h 58"/>
              <a:gd name="T2" fmla="*/ 2147483646 w 113"/>
              <a:gd name="T3" fmla="*/ 2147483646 h 58"/>
              <a:gd name="T4" fmla="*/ 2147483646 w 113"/>
              <a:gd name="T5" fmla="*/ 2147483646 h 58"/>
              <a:gd name="T6" fmla="*/ 2147483646 w 113"/>
              <a:gd name="T7" fmla="*/ 2147483646 h 58"/>
              <a:gd name="T8" fmla="*/ 2147483646 w 113"/>
              <a:gd name="T9" fmla="*/ 2147483646 h 58"/>
              <a:gd name="T10" fmla="*/ 2147483646 w 113"/>
              <a:gd name="T11" fmla="*/ 2147483646 h 58"/>
              <a:gd name="T12" fmla="*/ 2147483646 w 113"/>
              <a:gd name="T13" fmla="*/ 2147483646 h 58"/>
              <a:gd name="T14" fmla="*/ 2147483646 w 113"/>
              <a:gd name="T15" fmla="*/ 2147483646 h 58"/>
              <a:gd name="T16" fmla="*/ 2147483646 w 113"/>
              <a:gd name="T17" fmla="*/ 2147483646 h 58"/>
              <a:gd name="T18" fmla="*/ 2147483646 w 113"/>
              <a:gd name="T19" fmla="*/ 2147483646 h 58"/>
              <a:gd name="T20" fmla="*/ 2147483646 w 113"/>
              <a:gd name="T21" fmla="*/ 2147483646 h 58"/>
              <a:gd name="T22" fmla="*/ 2147483646 w 113"/>
              <a:gd name="T23" fmla="*/ 2147483646 h 58"/>
              <a:gd name="T24" fmla="*/ 2147483646 w 113"/>
              <a:gd name="T25" fmla="*/ 2147483646 h 58"/>
              <a:gd name="T26" fmla="*/ 2147483646 w 113"/>
              <a:gd name="T27" fmla="*/ 2147483646 h 58"/>
              <a:gd name="T28" fmla="*/ 2147483646 w 113"/>
              <a:gd name="T29" fmla="*/ 2147483646 h 58"/>
              <a:gd name="T30" fmla="*/ 2147483646 w 113"/>
              <a:gd name="T31" fmla="*/ 2147483646 h 58"/>
              <a:gd name="T32" fmla="*/ 2147483646 w 113"/>
              <a:gd name="T33" fmla="*/ 2147483646 h 58"/>
              <a:gd name="T34" fmla="*/ 2147483646 w 113"/>
              <a:gd name="T35" fmla="*/ 2147483646 h 58"/>
              <a:gd name="T36" fmla="*/ 2147483646 w 113"/>
              <a:gd name="T37" fmla="*/ 2147483646 h 58"/>
              <a:gd name="T38" fmla="*/ 2147483646 w 113"/>
              <a:gd name="T39" fmla="*/ 2147483646 h 58"/>
              <a:gd name="T40" fmla="*/ 2147483646 w 113"/>
              <a:gd name="T41" fmla="*/ 2147483646 h 58"/>
              <a:gd name="T42" fmla="*/ 2147483646 w 113"/>
              <a:gd name="T43" fmla="*/ 2147483646 h 58"/>
              <a:gd name="T44" fmla="*/ 2147483646 w 113"/>
              <a:gd name="T45" fmla="*/ 2147483646 h 58"/>
              <a:gd name="T46" fmla="*/ 2147483646 w 113"/>
              <a:gd name="T47" fmla="*/ 2147483646 h 58"/>
              <a:gd name="T48" fmla="*/ 2147483646 w 113"/>
              <a:gd name="T49" fmla="*/ 2147483646 h 58"/>
              <a:gd name="T50" fmla="*/ 2147483646 w 113"/>
              <a:gd name="T51" fmla="*/ 2147483646 h 58"/>
              <a:gd name="T52" fmla="*/ 2147483646 w 113"/>
              <a:gd name="T53" fmla="*/ 0 h 58"/>
              <a:gd name="T54" fmla="*/ 2147483646 w 113"/>
              <a:gd name="T55" fmla="*/ 0 h 58"/>
              <a:gd name="T56" fmla="*/ 2147483646 w 113"/>
              <a:gd name="T57" fmla="*/ 2147483646 h 58"/>
              <a:gd name="T58" fmla="*/ 2147483646 w 113"/>
              <a:gd name="T59" fmla="*/ 2147483646 h 58"/>
              <a:gd name="T60" fmla="*/ 2147483646 w 113"/>
              <a:gd name="T61" fmla="*/ 2147483646 h 58"/>
              <a:gd name="T62" fmla="*/ 2147483646 w 113"/>
              <a:gd name="T63" fmla="*/ 2147483646 h 58"/>
              <a:gd name="T64" fmla="*/ 2147483646 w 113"/>
              <a:gd name="T65" fmla="*/ 2147483646 h 58"/>
              <a:gd name="T66" fmla="*/ 2147483646 w 113"/>
              <a:gd name="T67" fmla="*/ 2147483646 h 58"/>
              <a:gd name="T68" fmla="*/ 2147483646 w 113"/>
              <a:gd name="T69" fmla="*/ 2147483646 h 58"/>
              <a:gd name="T70" fmla="*/ 2147483646 w 113"/>
              <a:gd name="T71" fmla="*/ 2147483646 h 58"/>
              <a:gd name="T72" fmla="*/ 2147483646 w 113"/>
              <a:gd name="T73" fmla="*/ 2147483646 h 58"/>
              <a:gd name="T74" fmla="*/ 2147483646 w 113"/>
              <a:gd name="T75" fmla="*/ 2147483646 h 58"/>
              <a:gd name="T76" fmla="*/ 2147483646 w 113"/>
              <a:gd name="T77" fmla="*/ 2147483646 h 58"/>
              <a:gd name="T78" fmla="*/ 2147483646 w 113"/>
              <a:gd name="T79" fmla="*/ 2147483646 h 58"/>
              <a:gd name="T80" fmla="*/ 2147483646 w 113"/>
              <a:gd name="T81" fmla="*/ 2147483646 h 58"/>
              <a:gd name="T82" fmla="*/ 2147483646 w 113"/>
              <a:gd name="T83" fmla="*/ 2147483646 h 58"/>
              <a:gd name="T84" fmla="*/ 2147483646 w 113"/>
              <a:gd name="T85" fmla="*/ 2147483646 h 58"/>
              <a:gd name="T86" fmla="*/ 2147483646 w 113"/>
              <a:gd name="T87" fmla="*/ 2147483646 h 58"/>
              <a:gd name="T88" fmla="*/ 2147483646 w 113"/>
              <a:gd name="T89" fmla="*/ 2147483646 h 58"/>
              <a:gd name="T90" fmla="*/ 2147483646 w 113"/>
              <a:gd name="T91" fmla="*/ 2147483646 h 58"/>
              <a:gd name="T92" fmla="*/ 0 w 113"/>
              <a:gd name="T93" fmla="*/ 2147483646 h 58"/>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113"/>
              <a:gd name="T142" fmla="*/ 0 h 58"/>
              <a:gd name="T143" fmla="*/ 113 w 113"/>
              <a:gd name="T144" fmla="*/ 58 h 58"/>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113" h="58">
                <a:moveTo>
                  <a:pt x="0" y="58"/>
                </a:moveTo>
                <a:lnTo>
                  <a:pt x="1" y="55"/>
                </a:lnTo>
                <a:lnTo>
                  <a:pt x="3" y="55"/>
                </a:lnTo>
                <a:lnTo>
                  <a:pt x="4" y="48"/>
                </a:lnTo>
                <a:lnTo>
                  <a:pt x="3" y="48"/>
                </a:lnTo>
                <a:lnTo>
                  <a:pt x="2" y="47"/>
                </a:lnTo>
                <a:lnTo>
                  <a:pt x="6" y="43"/>
                </a:lnTo>
                <a:lnTo>
                  <a:pt x="13" y="46"/>
                </a:lnTo>
                <a:lnTo>
                  <a:pt x="14" y="39"/>
                </a:lnTo>
                <a:lnTo>
                  <a:pt x="19" y="37"/>
                </a:lnTo>
                <a:lnTo>
                  <a:pt x="18" y="35"/>
                </a:lnTo>
                <a:lnTo>
                  <a:pt x="19" y="31"/>
                </a:lnTo>
                <a:lnTo>
                  <a:pt x="21" y="29"/>
                </a:lnTo>
                <a:lnTo>
                  <a:pt x="28" y="27"/>
                </a:lnTo>
                <a:lnTo>
                  <a:pt x="30" y="28"/>
                </a:lnTo>
                <a:lnTo>
                  <a:pt x="38" y="25"/>
                </a:lnTo>
                <a:lnTo>
                  <a:pt x="40" y="28"/>
                </a:lnTo>
                <a:lnTo>
                  <a:pt x="43" y="22"/>
                </a:lnTo>
                <a:lnTo>
                  <a:pt x="45" y="21"/>
                </a:lnTo>
                <a:lnTo>
                  <a:pt x="51" y="24"/>
                </a:lnTo>
                <a:lnTo>
                  <a:pt x="51" y="20"/>
                </a:lnTo>
                <a:lnTo>
                  <a:pt x="58" y="13"/>
                </a:lnTo>
                <a:lnTo>
                  <a:pt x="59" y="8"/>
                </a:lnTo>
                <a:lnTo>
                  <a:pt x="61" y="9"/>
                </a:lnTo>
                <a:lnTo>
                  <a:pt x="66" y="5"/>
                </a:lnTo>
                <a:lnTo>
                  <a:pt x="65" y="2"/>
                </a:lnTo>
                <a:lnTo>
                  <a:pt x="66" y="0"/>
                </a:lnTo>
                <a:lnTo>
                  <a:pt x="70" y="0"/>
                </a:lnTo>
                <a:lnTo>
                  <a:pt x="73" y="1"/>
                </a:lnTo>
                <a:lnTo>
                  <a:pt x="75" y="5"/>
                </a:lnTo>
                <a:lnTo>
                  <a:pt x="80" y="5"/>
                </a:lnTo>
                <a:lnTo>
                  <a:pt x="83" y="7"/>
                </a:lnTo>
                <a:lnTo>
                  <a:pt x="91" y="7"/>
                </a:lnTo>
                <a:lnTo>
                  <a:pt x="93" y="5"/>
                </a:lnTo>
                <a:lnTo>
                  <a:pt x="101" y="9"/>
                </a:lnTo>
                <a:lnTo>
                  <a:pt x="104" y="19"/>
                </a:lnTo>
                <a:lnTo>
                  <a:pt x="107" y="22"/>
                </a:lnTo>
                <a:lnTo>
                  <a:pt x="113" y="26"/>
                </a:lnTo>
                <a:lnTo>
                  <a:pt x="109" y="31"/>
                </a:lnTo>
                <a:lnTo>
                  <a:pt x="105" y="34"/>
                </a:lnTo>
                <a:lnTo>
                  <a:pt x="101" y="38"/>
                </a:lnTo>
                <a:lnTo>
                  <a:pt x="101" y="40"/>
                </a:lnTo>
                <a:lnTo>
                  <a:pt x="90" y="48"/>
                </a:lnTo>
                <a:lnTo>
                  <a:pt x="27" y="53"/>
                </a:lnTo>
                <a:lnTo>
                  <a:pt x="21" y="53"/>
                </a:lnTo>
                <a:lnTo>
                  <a:pt x="21" y="56"/>
                </a:lnTo>
                <a:lnTo>
                  <a:pt x="0" y="58"/>
                </a:lnTo>
                <a:close/>
              </a:path>
            </a:pathLst>
          </a:custGeom>
          <a:solidFill>
            <a:srgbClr val="02818A"/>
          </a:solidFill>
          <a:ln w="15875">
            <a:solidFill>
              <a:srgbClr val="003F48"/>
            </a:solidFill>
            <a:prstDash val="solid"/>
            <a:round/>
            <a:headEnd/>
            <a:tailEnd/>
          </a:ln>
        </p:spPr>
        <p:txBody>
          <a:bodyPr/>
          <a:lstStyle/>
          <a:p>
            <a:endParaRPr lang="en-US"/>
          </a:p>
        </p:txBody>
      </p:sp>
      <p:sp>
        <p:nvSpPr>
          <p:cNvPr id="247839" name="Louisiana">
            <a:extLst>
              <a:ext uri="{FF2B5EF4-FFF2-40B4-BE49-F238E27FC236}">
                <a16:creationId xmlns:a16="http://schemas.microsoft.com/office/drawing/2014/main" id="{A3D7F428-2C0E-4FDC-B768-49D9FE5E242D}"/>
              </a:ext>
              <a:ext uri="{C183D7F6-B498-43B3-948B-1728B52AA6E4}">
                <adec:decorative xmlns:adec="http://schemas.microsoft.com/office/drawing/2017/decorative" val="1"/>
              </a:ext>
            </a:extLst>
          </p:cNvPr>
          <p:cNvSpPr>
            <a:spLocks noChangeAspect="1"/>
          </p:cNvSpPr>
          <p:nvPr/>
        </p:nvSpPr>
        <p:spPr bwMode="auto">
          <a:xfrm>
            <a:off x="5140325" y="4179888"/>
            <a:ext cx="688975" cy="598487"/>
          </a:xfrm>
          <a:custGeom>
            <a:avLst/>
            <a:gdLst>
              <a:gd name="T0" fmla="*/ 2147483646 w 88"/>
              <a:gd name="T1" fmla="*/ 2147483646 h 77"/>
              <a:gd name="T2" fmla="*/ 2147483646 w 88"/>
              <a:gd name="T3" fmla="*/ 2147483646 h 77"/>
              <a:gd name="T4" fmla="*/ 2147483646 w 88"/>
              <a:gd name="T5" fmla="*/ 2147483646 h 77"/>
              <a:gd name="T6" fmla="*/ 2147483646 w 88"/>
              <a:gd name="T7" fmla="*/ 2147483646 h 77"/>
              <a:gd name="T8" fmla="*/ 2147483646 w 88"/>
              <a:gd name="T9" fmla="*/ 2147483646 h 77"/>
              <a:gd name="T10" fmla="*/ 2147483646 w 88"/>
              <a:gd name="T11" fmla="*/ 2147483646 h 77"/>
              <a:gd name="T12" fmla="*/ 2147483646 w 88"/>
              <a:gd name="T13" fmla="*/ 2147483646 h 77"/>
              <a:gd name="T14" fmla="*/ 2147483646 w 88"/>
              <a:gd name="T15" fmla="*/ 2147483646 h 77"/>
              <a:gd name="T16" fmla="*/ 2147483646 w 88"/>
              <a:gd name="T17" fmla="*/ 2147483646 h 77"/>
              <a:gd name="T18" fmla="*/ 2147483646 w 88"/>
              <a:gd name="T19" fmla="*/ 2147483646 h 77"/>
              <a:gd name="T20" fmla="*/ 2147483646 w 88"/>
              <a:gd name="T21" fmla="*/ 2147483646 h 77"/>
              <a:gd name="T22" fmla="*/ 2147483646 w 88"/>
              <a:gd name="T23" fmla="*/ 2147483646 h 77"/>
              <a:gd name="T24" fmla="*/ 2147483646 w 88"/>
              <a:gd name="T25" fmla="*/ 2147483646 h 77"/>
              <a:gd name="T26" fmla="*/ 2147483646 w 88"/>
              <a:gd name="T27" fmla="*/ 2147483646 h 77"/>
              <a:gd name="T28" fmla="*/ 2147483646 w 88"/>
              <a:gd name="T29" fmla="*/ 2147483646 h 77"/>
              <a:gd name="T30" fmla="*/ 2147483646 w 88"/>
              <a:gd name="T31" fmla="*/ 2147483646 h 77"/>
              <a:gd name="T32" fmla="*/ 2147483646 w 88"/>
              <a:gd name="T33" fmla="*/ 2147483646 h 77"/>
              <a:gd name="T34" fmla="*/ 2147483646 w 88"/>
              <a:gd name="T35" fmla="*/ 2147483646 h 77"/>
              <a:gd name="T36" fmla="*/ 2147483646 w 88"/>
              <a:gd name="T37" fmla="*/ 2147483646 h 77"/>
              <a:gd name="T38" fmla="*/ 2147483646 w 88"/>
              <a:gd name="T39" fmla="*/ 2147483646 h 77"/>
              <a:gd name="T40" fmla="*/ 2147483646 w 88"/>
              <a:gd name="T41" fmla="*/ 2147483646 h 77"/>
              <a:gd name="T42" fmla="*/ 2147483646 w 88"/>
              <a:gd name="T43" fmla="*/ 2147483646 h 77"/>
              <a:gd name="T44" fmla="*/ 2147483646 w 88"/>
              <a:gd name="T45" fmla="*/ 2147483646 h 77"/>
              <a:gd name="T46" fmla="*/ 2147483646 w 88"/>
              <a:gd name="T47" fmla="*/ 2147483646 h 77"/>
              <a:gd name="T48" fmla="*/ 2147483646 w 88"/>
              <a:gd name="T49" fmla="*/ 2147483646 h 77"/>
              <a:gd name="T50" fmla="*/ 2147483646 w 88"/>
              <a:gd name="T51" fmla="*/ 2147483646 h 77"/>
              <a:gd name="T52" fmla="*/ 2147483646 w 88"/>
              <a:gd name="T53" fmla="*/ 2147483646 h 77"/>
              <a:gd name="T54" fmla="*/ 2147483646 w 88"/>
              <a:gd name="T55" fmla="*/ 2147483646 h 77"/>
              <a:gd name="T56" fmla="*/ 2147483646 w 88"/>
              <a:gd name="T57" fmla="*/ 2147483646 h 77"/>
              <a:gd name="T58" fmla="*/ 2147483646 w 88"/>
              <a:gd name="T59" fmla="*/ 2147483646 h 77"/>
              <a:gd name="T60" fmla="*/ 2147483646 w 88"/>
              <a:gd name="T61" fmla="*/ 2147483646 h 77"/>
              <a:gd name="T62" fmla="*/ 2147483646 w 88"/>
              <a:gd name="T63" fmla="*/ 2147483646 h 77"/>
              <a:gd name="T64" fmla="*/ 2147483646 w 88"/>
              <a:gd name="T65" fmla="*/ 2147483646 h 77"/>
              <a:gd name="T66" fmla="*/ 2147483646 w 88"/>
              <a:gd name="T67" fmla="*/ 2147483646 h 77"/>
              <a:gd name="T68" fmla="*/ 2147483646 w 88"/>
              <a:gd name="T69" fmla="*/ 2147483646 h 77"/>
              <a:gd name="T70" fmla="*/ 2147483646 w 88"/>
              <a:gd name="T71" fmla="*/ 2147483646 h 77"/>
              <a:gd name="T72" fmla="*/ 2147483646 w 88"/>
              <a:gd name="T73" fmla="*/ 2147483646 h 77"/>
              <a:gd name="T74" fmla="*/ 2147483646 w 88"/>
              <a:gd name="T75" fmla="*/ 2147483646 h 77"/>
              <a:gd name="T76" fmla="*/ 2147483646 w 88"/>
              <a:gd name="T77" fmla="*/ 2147483646 h 77"/>
              <a:gd name="T78" fmla="*/ 2147483646 w 88"/>
              <a:gd name="T79" fmla="*/ 2147483646 h 77"/>
              <a:gd name="T80" fmla="*/ 2147483646 w 88"/>
              <a:gd name="T81" fmla="*/ 2147483646 h 77"/>
              <a:gd name="T82" fmla="*/ 2147483646 w 88"/>
              <a:gd name="T83" fmla="*/ 2147483646 h 77"/>
              <a:gd name="T84" fmla="*/ 2147483646 w 88"/>
              <a:gd name="T85" fmla="*/ 2147483646 h 77"/>
              <a:gd name="T86" fmla="*/ 2147483646 w 88"/>
              <a:gd name="T87" fmla="*/ 2147483646 h 77"/>
              <a:gd name="T88" fmla="*/ 2147483646 w 88"/>
              <a:gd name="T89" fmla="*/ 2147483646 h 77"/>
              <a:gd name="T90" fmla="*/ 2147483646 w 88"/>
              <a:gd name="T91" fmla="*/ 0 h 77"/>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88"/>
              <a:gd name="T139" fmla="*/ 0 h 77"/>
              <a:gd name="T140" fmla="*/ 88 w 88"/>
              <a:gd name="T141" fmla="*/ 77 h 77"/>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88" h="77">
                <a:moveTo>
                  <a:pt x="0" y="0"/>
                </a:moveTo>
                <a:lnTo>
                  <a:pt x="1" y="21"/>
                </a:lnTo>
                <a:lnTo>
                  <a:pt x="4" y="24"/>
                </a:lnTo>
                <a:lnTo>
                  <a:pt x="4" y="29"/>
                </a:lnTo>
                <a:lnTo>
                  <a:pt x="9" y="36"/>
                </a:lnTo>
                <a:lnTo>
                  <a:pt x="9" y="43"/>
                </a:lnTo>
                <a:lnTo>
                  <a:pt x="6" y="48"/>
                </a:lnTo>
                <a:lnTo>
                  <a:pt x="6" y="52"/>
                </a:lnTo>
                <a:lnTo>
                  <a:pt x="7" y="55"/>
                </a:lnTo>
                <a:lnTo>
                  <a:pt x="7" y="58"/>
                </a:lnTo>
                <a:lnTo>
                  <a:pt x="5" y="60"/>
                </a:lnTo>
                <a:lnTo>
                  <a:pt x="3" y="63"/>
                </a:lnTo>
                <a:lnTo>
                  <a:pt x="5" y="65"/>
                </a:lnTo>
                <a:lnTo>
                  <a:pt x="16" y="64"/>
                </a:lnTo>
                <a:lnTo>
                  <a:pt x="26" y="67"/>
                </a:lnTo>
                <a:lnTo>
                  <a:pt x="35" y="67"/>
                </a:lnTo>
                <a:lnTo>
                  <a:pt x="34" y="64"/>
                </a:lnTo>
                <a:lnTo>
                  <a:pt x="37" y="62"/>
                </a:lnTo>
                <a:lnTo>
                  <a:pt x="43" y="63"/>
                </a:lnTo>
                <a:lnTo>
                  <a:pt x="44" y="68"/>
                </a:lnTo>
                <a:lnTo>
                  <a:pt x="46" y="67"/>
                </a:lnTo>
                <a:lnTo>
                  <a:pt x="49" y="68"/>
                </a:lnTo>
                <a:lnTo>
                  <a:pt x="51" y="71"/>
                </a:lnTo>
                <a:lnTo>
                  <a:pt x="52" y="73"/>
                </a:lnTo>
                <a:lnTo>
                  <a:pt x="54" y="74"/>
                </a:lnTo>
                <a:lnTo>
                  <a:pt x="57" y="76"/>
                </a:lnTo>
                <a:lnTo>
                  <a:pt x="59" y="75"/>
                </a:lnTo>
                <a:lnTo>
                  <a:pt x="61" y="72"/>
                </a:lnTo>
                <a:lnTo>
                  <a:pt x="61" y="71"/>
                </a:lnTo>
                <a:lnTo>
                  <a:pt x="63" y="73"/>
                </a:lnTo>
                <a:lnTo>
                  <a:pt x="65" y="71"/>
                </a:lnTo>
                <a:lnTo>
                  <a:pt x="67" y="75"/>
                </a:lnTo>
                <a:lnTo>
                  <a:pt x="70" y="73"/>
                </a:lnTo>
                <a:lnTo>
                  <a:pt x="71" y="72"/>
                </a:lnTo>
                <a:lnTo>
                  <a:pt x="70" y="71"/>
                </a:lnTo>
                <a:lnTo>
                  <a:pt x="70" y="67"/>
                </a:lnTo>
                <a:lnTo>
                  <a:pt x="71" y="67"/>
                </a:lnTo>
                <a:lnTo>
                  <a:pt x="73" y="68"/>
                </a:lnTo>
                <a:lnTo>
                  <a:pt x="74" y="70"/>
                </a:lnTo>
                <a:lnTo>
                  <a:pt x="76" y="70"/>
                </a:lnTo>
                <a:lnTo>
                  <a:pt x="79" y="71"/>
                </a:lnTo>
                <a:lnTo>
                  <a:pt x="80" y="73"/>
                </a:lnTo>
                <a:lnTo>
                  <a:pt x="82" y="74"/>
                </a:lnTo>
                <a:lnTo>
                  <a:pt x="82" y="77"/>
                </a:lnTo>
                <a:lnTo>
                  <a:pt x="84" y="74"/>
                </a:lnTo>
                <a:lnTo>
                  <a:pt x="85" y="76"/>
                </a:lnTo>
                <a:lnTo>
                  <a:pt x="85" y="74"/>
                </a:lnTo>
                <a:lnTo>
                  <a:pt x="88" y="73"/>
                </a:lnTo>
                <a:lnTo>
                  <a:pt x="88" y="72"/>
                </a:lnTo>
                <a:lnTo>
                  <a:pt x="85" y="71"/>
                </a:lnTo>
                <a:lnTo>
                  <a:pt x="84" y="70"/>
                </a:lnTo>
                <a:lnTo>
                  <a:pt x="82" y="71"/>
                </a:lnTo>
                <a:lnTo>
                  <a:pt x="81" y="68"/>
                </a:lnTo>
                <a:lnTo>
                  <a:pt x="79" y="68"/>
                </a:lnTo>
                <a:lnTo>
                  <a:pt x="77" y="65"/>
                </a:lnTo>
                <a:lnTo>
                  <a:pt x="78" y="64"/>
                </a:lnTo>
                <a:lnTo>
                  <a:pt x="80" y="63"/>
                </a:lnTo>
                <a:lnTo>
                  <a:pt x="80" y="60"/>
                </a:lnTo>
                <a:lnTo>
                  <a:pt x="82" y="60"/>
                </a:lnTo>
                <a:lnTo>
                  <a:pt x="84" y="58"/>
                </a:lnTo>
                <a:lnTo>
                  <a:pt x="83" y="57"/>
                </a:lnTo>
                <a:lnTo>
                  <a:pt x="83" y="54"/>
                </a:lnTo>
                <a:lnTo>
                  <a:pt x="81" y="55"/>
                </a:lnTo>
                <a:lnTo>
                  <a:pt x="78" y="56"/>
                </a:lnTo>
                <a:lnTo>
                  <a:pt x="76" y="59"/>
                </a:lnTo>
                <a:lnTo>
                  <a:pt x="73" y="57"/>
                </a:lnTo>
                <a:lnTo>
                  <a:pt x="73" y="56"/>
                </a:lnTo>
                <a:lnTo>
                  <a:pt x="75" y="55"/>
                </a:lnTo>
                <a:lnTo>
                  <a:pt x="75" y="56"/>
                </a:lnTo>
                <a:lnTo>
                  <a:pt x="76" y="54"/>
                </a:lnTo>
                <a:lnTo>
                  <a:pt x="74" y="55"/>
                </a:lnTo>
                <a:lnTo>
                  <a:pt x="74" y="54"/>
                </a:lnTo>
                <a:lnTo>
                  <a:pt x="74" y="55"/>
                </a:lnTo>
                <a:lnTo>
                  <a:pt x="72" y="54"/>
                </a:lnTo>
                <a:lnTo>
                  <a:pt x="70" y="56"/>
                </a:lnTo>
                <a:lnTo>
                  <a:pt x="68" y="57"/>
                </a:lnTo>
                <a:lnTo>
                  <a:pt x="63" y="55"/>
                </a:lnTo>
                <a:lnTo>
                  <a:pt x="63" y="54"/>
                </a:lnTo>
                <a:lnTo>
                  <a:pt x="65" y="50"/>
                </a:lnTo>
                <a:lnTo>
                  <a:pt x="68" y="50"/>
                </a:lnTo>
                <a:lnTo>
                  <a:pt x="70" y="52"/>
                </a:lnTo>
                <a:lnTo>
                  <a:pt x="77" y="53"/>
                </a:lnTo>
                <a:lnTo>
                  <a:pt x="72" y="44"/>
                </a:lnTo>
                <a:lnTo>
                  <a:pt x="73" y="37"/>
                </a:lnTo>
                <a:lnTo>
                  <a:pt x="41" y="39"/>
                </a:lnTo>
                <a:lnTo>
                  <a:pt x="42" y="35"/>
                </a:lnTo>
                <a:lnTo>
                  <a:pt x="45" y="24"/>
                </a:lnTo>
                <a:lnTo>
                  <a:pt x="51" y="17"/>
                </a:lnTo>
                <a:lnTo>
                  <a:pt x="49" y="15"/>
                </a:lnTo>
                <a:lnTo>
                  <a:pt x="50" y="8"/>
                </a:lnTo>
                <a:lnTo>
                  <a:pt x="47" y="0"/>
                </a:lnTo>
                <a:lnTo>
                  <a:pt x="0" y="0"/>
                </a:lnTo>
                <a:close/>
              </a:path>
            </a:pathLst>
          </a:custGeom>
          <a:solidFill>
            <a:srgbClr val="DCEDC8"/>
          </a:solidFill>
          <a:ln w="15875">
            <a:solidFill>
              <a:srgbClr val="003F48"/>
            </a:solidFill>
            <a:prstDash val="solid"/>
            <a:round/>
            <a:headEnd/>
            <a:tailEnd/>
          </a:ln>
        </p:spPr>
        <p:txBody>
          <a:bodyPr/>
          <a:lstStyle/>
          <a:p>
            <a:endParaRPr lang="en-US"/>
          </a:p>
        </p:txBody>
      </p:sp>
      <p:sp>
        <p:nvSpPr>
          <p:cNvPr id="247840" name="Maine">
            <a:extLst>
              <a:ext uri="{FF2B5EF4-FFF2-40B4-BE49-F238E27FC236}">
                <a16:creationId xmlns:a16="http://schemas.microsoft.com/office/drawing/2014/main" id="{65EAC817-B8C4-47DE-9281-1EAC4DE1B15A}"/>
              </a:ext>
              <a:ext uri="{C183D7F6-B498-43B3-948B-1728B52AA6E4}">
                <adec:decorative xmlns:adec="http://schemas.microsoft.com/office/drawing/2017/decorative" val="1"/>
              </a:ext>
            </a:extLst>
          </p:cNvPr>
          <p:cNvSpPr>
            <a:spLocks noChangeAspect="1"/>
          </p:cNvSpPr>
          <p:nvPr/>
        </p:nvSpPr>
        <p:spPr bwMode="auto">
          <a:xfrm>
            <a:off x="7572375" y="1582738"/>
            <a:ext cx="454025" cy="698500"/>
          </a:xfrm>
          <a:custGeom>
            <a:avLst/>
            <a:gdLst>
              <a:gd name="T0" fmla="*/ 0 w 58"/>
              <a:gd name="T1" fmla="*/ 2147483646 h 90"/>
              <a:gd name="T2" fmla="*/ 2147483646 w 58"/>
              <a:gd name="T3" fmla="*/ 2147483646 h 90"/>
              <a:gd name="T4" fmla="*/ 2147483646 w 58"/>
              <a:gd name="T5" fmla="*/ 2147483646 h 90"/>
              <a:gd name="T6" fmla="*/ 2147483646 w 58"/>
              <a:gd name="T7" fmla="*/ 2147483646 h 90"/>
              <a:gd name="T8" fmla="*/ 2147483646 w 58"/>
              <a:gd name="T9" fmla="*/ 2147483646 h 90"/>
              <a:gd name="T10" fmla="*/ 2147483646 w 58"/>
              <a:gd name="T11" fmla="*/ 2147483646 h 90"/>
              <a:gd name="T12" fmla="*/ 2147483646 w 58"/>
              <a:gd name="T13" fmla="*/ 2147483646 h 90"/>
              <a:gd name="T14" fmla="*/ 2147483646 w 58"/>
              <a:gd name="T15" fmla="*/ 2147483646 h 90"/>
              <a:gd name="T16" fmla="*/ 2147483646 w 58"/>
              <a:gd name="T17" fmla="*/ 2147483646 h 90"/>
              <a:gd name="T18" fmla="*/ 2147483646 w 58"/>
              <a:gd name="T19" fmla="*/ 2147483646 h 90"/>
              <a:gd name="T20" fmla="*/ 2147483646 w 58"/>
              <a:gd name="T21" fmla="*/ 2147483646 h 90"/>
              <a:gd name="T22" fmla="*/ 2147483646 w 58"/>
              <a:gd name="T23" fmla="*/ 2147483646 h 90"/>
              <a:gd name="T24" fmla="*/ 2147483646 w 58"/>
              <a:gd name="T25" fmla="*/ 0 h 90"/>
              <a:gd name="T26" fmla="*/ 2147483646 w 58"/>
              <a:gd name="T27" fmla="*/ 2147483646 h 90"/>
              <a:gd name="T28" fmla="*/ 2147483646 w 58"/>
              <a:gd name="T29" fmla="*/ 2147483646 h 90"/>
              <a:gd name="T30" fmla="*/ 2147483646 w 58"/>
              <a:gd name="T31" fmla="*/ 2147483646 h 90"/>
              <a:gd name="T32" fmla="*/ 2147483646 w 58"/>
              <a:gd name="T33" fmla="*/ 2147483646 h 90"/>
              <a:gd name="T34" fmla="*/ 2147483646 w 58"/>
              <a:gd name="T35" fmla="*/ 2147483646 h 90"/>
              <a:gd name="T36" fmla="*/ 2147483646 w 58"/>
              <a:gd name="T37" fmla="*/ 2147483646 h 90"/>
              <a:gd name="T38" fmla="*/ 2147483646 w 58"/>
              <a:gd name="T39" fmla="*/ 2147483646 h 90"/>
              <a:gd name="T40" fmla="*/ 2147483646 w 58"/>
              <a:gd name="T41" fmla="*/ 2147483646 h 90"/>
              <a:gd name="T42" fmla="*/ 2147483646 w 58"/>
              <a:gd name="T43" fmla="*/ 2147483646 h 90"/>
              <a:gd name="T44" fmla="*/ 2147483646 w 58"/>
              <a:gd name="T45" fmla="*/ 2147483646 h 90"/>
              <a:gd name="T46" fmla="*/ 2147483646 w 58"/>
              <a:gd name="T47" fmla="*/ 2147483646 h 90"/>
              <a:gd name="T48" fmla="*/ 2147483646 w 58"/>
              <a:gd name="T49" fmla="*/ 2147483646 h 90"/>
              <a:gd name="T50" fmla="*/ 2147483646 w 58"/>
              <a:gd name="T51" fmla="*/ 2147483646 h 90"/>
              <a:gd name="T52" fmla="*/ 2147483646 w 58"/>
              <a:gd name="T53" fmla="*/ 2147483646 h 90"/>
              <a:gd name="T54" fmla="*/ 2147483646 w 58"/>
              <a:gd name="T55" fmla="*/ 2147483646 h 90"/>
              <a:gd name="T56" fmla="*/ 2147483646 w 58"/>
              <a:gd name="T57" fmla="*/ 2147483646 h 90"/>
              <a:gd name="T58" fmla="*/ 2147483646 w 58"/>
              <a:gd name="T59" fmla="*/ 2147483646 h 90"/>
              <a:gd name="T60" fmla="*/ 2147483646 w 58"/>
              <a:gd name="T61" fmla="*/ 2147483646 h 90"/>
              <a:gd name="T62" fmla="*/ 2147483646 w 58"/>
              <a:gd name="T63" fmla="*/ 2147483646 h 90"/>
              <a:gd name="T64" fmla="*/ 2147483646 w 58"/>
              <a:gd name="T65" fmla="*/ 2147483646 h 90"/>
              <a:gd name="T66" fmla="*/ 2147483646 w 58"/>
              <a:gd name="T67" fmla="*/ 2147483646 h 90"/>
              <a:gd name="T68" fmla="*/ 2147483646 w 58"/>
              <a:gd name="T69" fmla="*/ 2147483646 h 90"/>
              <a:gd name="T70" fmla="*/ 2147483646 w 58"/>
              <a:gd name="T71" fmla="*/ 2147483646 h 90"/>
              <a:gd name="T72" fmla="*/ 2147483646 w 58"/>
              <a:gd name="T73" fmla="*/ 2147483646 h 90"/>
              <a:gd name="T74" fmla="*/ 2147483646 w 58"/>
              <a:gd name="T75" fmla="*/ 2147483646 h 90"/>
              <a:gd name="T76" fmla="*/ 2147483646 w 58"/>
              <a:gd name="T77" fmla="*/ 2147483646 h 90"/>
              <a:gd name="T78" fmla="*/ 2147483646 w 58"/>
              <a:gd name="T79" fmla="*/ 2147483646 h 90"/>
              <a:gd name="T80" fmla="*/ 2147483646 w 58"/>
              <a:gd name="T81" fmla="*/ 2147483646 h 90"/>
              <a:gd name="T82" fmla="*/ 2147483646 w 58"/>
              <a:gd name="T83" fmla="*/ 2147483646 h 90"/>
              <a:gd name="T84" fmla="*/ 2147483646 w 58"/>
              <a:gd name="T85" fmla="*/ 2147483646 h 90"/>
              <a:gd name="T86" fmla="*/ 2147483646 w 58"/>
              <a:gd name="T87" fmla="*/ 2147483646 h 90"/>
              <a:gd name="T88" fmla="*/ 2147483646 w 58"/>
              <a:gd name="T89" fmla="*/ 2147483646 h 90"/>
              <a:gd name="T90" fmla="*/ 2147483646 w 58"/>
              <a:gd name="T91" fmla="*/ 2147483646 h 90"/>
              <a:gd name="T92" fmla="*/ 2147483646 w 58"/>
              <a:gd name="T93" fmla="*/ 2147483646 h 90"/>
              <a:gd name="T94" fmla="*/ 2147483646 w 58"/>
              <a:gd name="T95" fmla="*/ 2147483646 h 90"/>
              <a:gd name="T96" fmla="*/ 2147483646 w 58"/>
              <a:gd name="T97" fmla="*/ 2147483646 h 90"/>
              <a:gd name="T98" fmla="*/ 2147483646 w 58"/>
              <a:gd name="T99" fmla="*/ 2147483646 h 90"/>
              <a:gd name="T100" fmla="*/ 2147483646 w 58"/>
              <a:gd name="T101" fmla="*/ 2147483646 h 90"/>
              <a:gd name="T102" fmla="*/ 2147483646 w 58"/>
              <a:gd name="T103" fmla="*/ 2147483646 h 90"/>
              <a:gd name="T104" fmla="*/ 2147483646 w 58"/>
              <a:gd name="T105" fmla="*/ 2147483646 h 90"/>
              <a:gd name="T106" fmla="*/ 2147483646 w 58"/>
              <a:gd name="T107" fmla="*/ 2147483646 h 90"/>
              <a:gd name="T108" fmla="*/ 2147483646 w 58"/>
              <a:gd name="T109" fmla="*/ 2147483646 h 90"/>
              <a:gd name="T110" fmla="*/ 2147483646 w 58"/>
              <a:gd name="T111" fmla="*/ 2147483646 h 90"/>
              <a:gd name="T112" fmla="*/ 2147483646 w 58"/>
              <a:gd name="T113" fmla="*/ 2147483646 h 90"/>
              <a:gd name="T114" fmla="*/ 2147483646 w 58"/>
              <a:gd name="T115" fmla="*/ 2147483646 h 90"/>
              <a:gd name="T116" fmla="*/ 2147483646 w 58"/>
              <a:gd name="T117" fmla="*/ 2147483646 h 90"/>
              <a:gd name="T118" fmla="*/ 0 w 58"/>
              <a:gd name="T119" fmla="*/ 2147483646 h 90"/>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58"/>
              <a:gd name="T181" fmla="*/ 0 h 90"/>
              <a:gd name="T182" fmla="*/ 58 w 58"/>
              <a:gd name="T183" fmla="*/ 90 h 90"/>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58" h="90">
                <a:moveTo>
                  <a:pt x="0" y="49"/>
                </a:moveTo>
                <a:lnTo>
                  <a:pt x="4" y="49"/>
                </a:lnTo>
                <a:lnTo>
                  <a:pt x="4" y="43"/>
                </a:lnTo>
                <a:lnTo>
                  <a:pt x="8" y="35"/>
                </a:lnTo>
                <a:lnTo>
                  <a:pt x="7" y="29"/>
                </a:lnTo>
                <a:lnTo>
                  <a:pt x="8" y="21"/>
                </a:lnTo>
                <a:lnTo>
                  <a:pt x="8" y="18"/>
                </a:lnTo>
                <a:lnTo>
                  <a:pt x="14" y="1"/>
                </a:lnTo>
                <a:lnTo>
                  <a:pt x="17" y="1"/>
                </a:lnTo>
                <a:lnTo>
                  <a:pt x="17" y="5"/>
                </a:lnTo>
                <a:lnTo>
                  <a:pt x="25" y="1"/>
                </a:lnTo>
                <a:lnTo>
                  <a:pt x="28" y="0"/>
                </a:lnTo>
                <a:lnTo>
                  <a:pt x="32" y="2"/>
                </a:lnTo>
                <a:lnTo>
                  <a:pt x="35" y="5"/>
                </a:lnTo>
                <a:lnTo>
                  <a:pt x="42" y="29"/>
                </a:lnTo>
                <a:lnTo>
                  <a:pt x="48" y="30"/>
                </a:lnTo>
                <a:lnTo>
                  <a:pt x="48" y="31"/>
                </a:lnTo>
                <a:lnTo>
                  <a:pt x="48" y="32"/>
                </a:lnTo>
                <a:lnTo>
                  <a:pt x="52" y="38"/>
                </a:lnTo>
                <a:lnTo>
                  <a:pt x="52" y="36"/>
                </a:lnTo>
                <a:lnTo>
                  <a:pt x="56" y="40"/>
                </a:lnTo>
                <a:lnTo>
                  <a:pt x="54" y="41"/>
                </a:lnTo>
                <a:lnTo>
                  <a:pt x="55" y="42"/>
                </a:lnTo>
                <a:lnTo>
                  <a:pt x="58" y="42"/>
                </a:lnTo>
                <a:lnTo>
                  <a:pt x="56" y="47"/>
                </a:lnTo>
                <a:lnTo>
                  <a:pt x="53" y="47"/>
                </a:lnTo>
                <a:lnTo>
                  <a:pt x="52" y="48"/>
                </a:lnTo>
                <a:lnTo>
                  <a:pt x="52" y="50"/>
                </a:lnTo>
                <a:lnTo>
                  <a:pt x="50" y="51"/>
                </a:lnTo>
                <a:lnTo>
                  <a:pt x="48" y="51"/>
                </a:lnTo>
                <a:lnTo>
                  <a:pt x="48" y="54"/>
                </a:lnTo>
                <a:lnTo>
                  <a:pt x="46" y="53"/>
                </a:lnTo>
                <a:lnTo>
                  <a:pt x="46" y="56"/>
                </a:lnTo>
                <a:lnTo>
                  <a:pt x="43" y="53"/>
                </a:lnTo>
                <a:lnTo>
                  <a:pt x="41" y="56"/>
                </a:lnTo>
                <a:lnTo>
                  <a:pt x="39" y="57"/>
                </a:lnTo>
                <a:lnTo>
                  <a:pt x="38" y="60"/>
                </a:lnTo>
                <a:lnTo>
                  <a:pt x="36" y="59"/>
                </a:lnTo>
                <a:lnTo>
                  <a:pt x="37" y="57"/>
                </a:lnTo>
                <a:lnTo>
                  <a:pt x="35" y="55"/>
                </a:lnTo>
                <a:lnTo>
                  <a:pt x="33" y="58"/>
                </a:lnTo>
                <a:lnTo>
                  <a:pt x="34" y="65"/>
                </a:lnTo>
                <a:lnTo>
                  <a:pt x="33" y="67"/>
                </a:lnTo>
                <a:lnTo>
                  <a:pt x="31" y="67"/>
                </a:lnTo>
                <a:lnTo>
                  <a:pt x="30" y="67"/>
                </a:lnTo>
                <a:lnTo>
                  <a:pt x="28" y="71"/>
                </a:lnTo>
                <a:lnTo>
                  <a:pt x="25" y="71"/>
                </a:lnTo>
                <a:lnTo>
                  <a:pt x="26" y="75"/>
                </a:lnTo>
                <a:lnTo>
                  <a:pt x="24" y="72"/>
                </a:lnTo>
                <a:lnTo>
                  <a:pt x="20" y="75"/>
                </a:lnTo>
                <a:lnTo>
                  <a:pt x="20" y="77"/>
                </a:lnTo>
                <a:lnTo>
                  <a:pt x="21" y="79"/>
                </a:lnTo>
                <a:lnTo>
                  <a:pt x="20" y="80"/>
                </a:lnTo>
                <a:lnTo>
                  <a:pt x="20" y="82"/>
                </a:lnTo>
                <a:lnTo>
                  <a:pt x="18" y="84"/>
                </a:lnTo>
                <a:lnTo>
                  <a:pt x="18" y="90"/>
                </a:lnTo>
                <a:lnTo>
                  <a:pt x="17" y="90"/>
                </a:lnTo>
                <a:lnTo>
                  <a:pt x="11" y="83"/>
                </a:lnTo>
                <a:lnTo>
                  <a:pt x="0" y="49"/>
                </a:lnTo>
                <a:close/>
              </a:path>
            </a:pathLst>
          </a:custGeom>
          <a:solidFill>
            <a:srgbClr val="02818A"/>
          </a:solidFill>
          <a:ln w="15875">
            <a:solidFill>
              <a:srgbClr val="003F48"/>
            </a:solidFill>
            <a:prstDash val="solid"/>
            <a:round/>
            <a:headEnd/>
            <a:tailEnd/>
          </a:ln>
        </p:spPr>
        <p:txBody>
          <a:bodyPr/>
          <a:lstStyle/>
          <a:p>
            <a:endParaRPr lang="en-US"/>
          </a:p>
        </p:txBody>
      </p:sp>
      <p:sp>
        <p:nvSpPr>
          <p:cNvPr id="247841" name="Maryland">
            <a:extLst>
              <a:ext uri="{FF2B5EF4-FFF2-40B4-BE49-F238E27FC236}">
                <a16:creationId xmlns:a16="http://schemas.microsoft.com/office/drawing/2014/main" id="{2FF36187-519C-4CDD-8E67-FA46FC78719D}"/>
              </a:ext>
              <a:ext uri="{C183D7F6-B498-43B3-948B-1728B52AA6E4}">
                <adec:decorative xmlns:adec="http://schemas.microsoft.com/office/drawing/2017/decorative" val="1"/>
              </a:ext>
            </a:extLst>
          </p:cNvPr>
          <p:cNvSpPr>
            <a:spLocks noChangeAspect="1"/>
          </p:cNvSpPr>
          <p:nvPr/>
        </p:nvSpPr>
        <p:spPr bwMode="auto">
          <a:xfrm>
            <a:off x="6832600" y="2921000"/>
            <a:ext cx="550863" cy="271463"/>
          </a:xfrm>
          <a:custGeom>
            <a:avLst/>
            <a:gdLst>
              <a:gd name="T0" fmla="*/ 2147483646 w 70"/>
              <a:gd name="T1" fmla="*/ 2147483646 h 35"/>
              <a:gd name="T2" fmla="*/ 2147483646 w 70"/>
              <a:gd name="T3" fmla="*/ 2147483646 h 35"/>
              <a:gd name="T4" fmla="*/ 2147483646 w 70"/>
              <a:gd name="T5" fmla="*/ 2147483646 h 35"/>
              <a:gd name="T6" fmla="*/ 2147483646 w 70"/>
              <a:gd name="T7" fmla="*/ 2147483646 h 35"/>
              <a:gd name="T8" fmla="*/ 2147483646 w 70"/>
              <a:gd name="T9" fmla="*/ 2147483646 h 35"/>
              <a:gd name="T10" fmla="*/ 2147483646 w 70"/>
              <a:gd name="T11" fmla="*/ 2147483646 h 35"/>
              <a:gd name="T12" fmla="*/ 2147483646 w 70"/>
              <a:gd name="T13" fmla="*/ 2147483646 h 35"/>
              <a:gd name="T14" fmla="*/ 2147483646 w 70"/>
              <a:gd name="T15" fmla="*/ 2147483646 h 35"/>
              <a:gd name="T16" fmla="*/ 2147483646 w 70"/>
              <a:gd name="T17" fmla="*/ 2147483646 h 35"/>
              <a:gd name="T18" fmla="*/ 2147483646 w 70"/>
              <a:gd name="T19" fmla="*/ 2147483646 h 35"/>
              <a:gd name="T20" fmla="*/ 2147483646 w 70"/>
              <a:gd name="T21" fmla="*/ 2147483646 h 35"/>
              <a:gd name="T22" fmla="*/ 2147483646 w 70"/>
              <a:gd name="T23" fmla="*/ 2147483646 h 35"/>
              <a:gd name="T24" fmla="*/ 2147483646 w 70"/>
              <a:gd name="T25" fmla="*/ 2147483646 h 35"/>
              <a:gd name="T26" fmla="*/ 2147483646 w 70"/>
              <a:gd name="T27" fmla="*/ 2147483646 h 35"/>
              <a:gd name="T28" fmla="*/ 2147483646 w 70"/>
              <a:gd name="T29" fmla="*/ 2147483646 h 35"/>
              <a:gd name="T30" fmla="*/ 2147483646 w 70"/>
              <a:gd name="T31" fmla="*/ 2147483646 h 35"/>
              <a:gd name="T32" fmla="*/ 2147483646 w 70"/>
              <a:gd name="T33" fmla="*/ 2147483646 h 35"/>
              <a:gd name="T34" fmla="*/ 2147483646 w 70"/>
              <a:gd name="T35" fmla="*/ 2147483646 h 35"/>
              <a:gd name="T36" fmla="*/ 2147483646 w 70"/>
              <a:gd name="T37" fmla="*/ 2147483646 h 35"/>
              <a:gd name="T38" fmla="*/ 2147483646 w 70"/>
              <a:gd name="T39" fmla="*/ 2147483646 h 35"/>
              <a:gd name="T40" fmla="*/ 2147483646 w 70"/>
              <a:gd name="T41" fmla="*/ 2147483646 h 35"/>
              <a:gd name="T42" fmla="*/ 2147483646 w 70"/>
              <a:gd name="T43" fmla="*/ 2147483646 h 35"/>
              <a:gd name="T44" fmla="*/ 2147483646 w 70"/>
              <a:gd name="T45" fmla="*/ 2147483646 h 35"/>
              <a:gd name="T46" fmla="*/ 2147483646 w 70"/>
              <a:gd name="T47" fmla="*/ 2147483646 h 35"/>
              <a:gd name="T48" fmla="*/ 2147483646 w 70"/>
              <a:gd name="T49" fmla="*/ 2147483646 h 35"/>
              <a:gd name="T50" fmla="*/ 2147483646 w 70"/>
              <a:gd name="T51" fmla="*/ 2147483646 h 35"/>
              <a:gd name="T52" fmla="*/ 2147483646 w 70"/>
              <a:gd name="T53" fmla="*/ 2147483646 h 35"/>
              <a:gd name="T54" fmla="*/ 2147483646 w 70"/>
              <a:gd name="T55" fmla="*/ 2147483646 h 35"/>
              <a:gd name="T56" fmla="*/ 2147483646 w 70"/>
              <a:gd name="T57" fmla="*/ 2147483646 h 35"/>
              <a:gd name="T58" fmla="*/ 2147483646 w 70"/>
              <a:gd name="T59" fmla="*/ 2147483646 h 35"/>
              <a:gd name="T60" fmla="*/ 2147483646 w 70"/>
              <a:gd name="T61" fmla="*/ 2147483646 h 35"/>
              <a:gd name="T62" fmla="*/ 2147483646 w 70"/>
              <a:gd name="T63" fmla="*/ 2147483646 h 35"/>
              <a:gd name="T64" fmla="*/ 2147483646 w 70"/>
              <a:gd name="T65" fmla="*/ 2147483646 h 35"/>
              <a:gd name="T66" fmla="*/ 2147483646 w 70"/>
              <a:gd name="T67" fmla="*/ 2147483646 h 35"/>
              <a:gd name="T68" fmla="*/ 2147483646 w 70"/>
              <a:gd name="T69" fmla="*/ 2147483646 h 35"/>
              <a:gd name="T70" fmla="*/ 2147483646 w 70"/>
              <a:gd name="T71" fmla="*/ 0 h 35"/>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70"/>
              <a:gd name="T109" fmla="*/ 0 h 35"/>
              <a:gd name="T110" fmla="*/ 70 w 70"/>
              <a:gd name="T111" fmla="*/ 35 h 35"/>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70" h="35">
                <a:moveTo>
                  <a:pt x="0" y="10"/>
                </a:moveTo>
                <a:lnTo>
                  <a:pt x="1" y="20"/>
                </a:lnTo>
                <a:lnTo>
                  <a:pt x="6" y="14"/>
                </a:lnTo>
                <a:lnTo>
                  <a:pt x="15" y="12"/>
                </a:lnTo>
                <a:lnTo>
                  <a:pt x="16" y="9"/>
                </a:lnTo>
                <a:lnTo>
                  <a:pt x="21" y="8"/>
                </a:lnTo>
                <a:lnTo>
                  <a:pt x="25" y="10"/>
                </a:lnTo>
                <a:lnTo>
                  <a:pt x="27" y="13"/>
                </a:lnTo>
                <a:lnTo>
                  <a:pt x="31" y="14"/>
                </a:lnTo>
                <a:lnTo>
                  <a:pt x="34" y="17"/>
                </a:lnTo>
                <a:lnTo>
                  <a:pt x="37" y="19"/>
                </a:lnTo>
                <a:lnTo>
                  <a:pt x="39" y="18"/>
                </a:lnTo>
                <a:lnTo>
                  <a:pt x="40" y="20"/>
                </a:lnTo>
                <a:lnTo>
                  <a:pt x="39" y="21"/>
                </a:lnTo>
                <a:lnTo>
                  <a:pt x="39" y="24"/>
                </a:lnTo>
                <a:lnTo>
                  <a:pt x="36" y="28"/>
                </a:lnTo>
                <a:lnTo>
                  <a:pt x="37" y="31"/>
                </a:lnTo>
                <a:lnTo>
                  <a:pt x="40" y="30"/>
                </a:lnTo>
                <a:lnTo>
                  <a:pt x="40" y="28"/>
                </a:lnTo>
                <a:lnTo>
                  <a:pt x="43" y="31"/>
                </a:lnTo>
                <a:lnTo>
                  <a:pt x="44" y="30"/>
                </a:lnTo>
                <a:lnTo>
                  <a:pt x="45" y="32"/>
                </a:lnTo>
                <a:lnTo>
                  <a:pt x="46" y="31"/>
                </a:lnTo>
                <a:lnTo>
                  <a:pt x="48" y="32"/>
                </a:lnTo>
                <a:lnTo>
                  <a:pt x="50" y="31"/>
                </a:lnTo>
                <a:lnTo>
                  <a:pt x="53" y="34"/>
                </a:lnTo>
                <a:lnTo>
                  <a:pt x="50" y="30"/>
                </a:lnTo>
                <a:lnTo>
                  <a:pt x="46" y="27"/>
                </a:lnTo>
                <a:lnTo>
                  <a:pt x="50" y="29"/>
                </a:lnTo>
                <a:lnTo>
                  <a:pt x="47" y="25"/>
                </a:lnTo>
                <a:lnTo>
                  <a:pt x="47" y="21"/>
                </a:lnTo>
                <a:lnTo>
                  <a:pt x="47" y="14"/>
                </a:lnTo>
                <a:lnTo>
                  <a:pt x="44" y="12"/>
                </a:lnTo>
                <a:lnTo>
                  <a:pt x="50" y="7"/>
                </a:lnTo>
                <a:lnTo>
                  <a:pt x="50" y="4"/>
                </a:lnTo>
                <a:lnTo>
                  <a:pt x="54" y="4"/>
                </a:lnTo>
                <a:lnTo>
                  <a:pt x="53" y="7"/>
                </a:lnTo>
                <a:lnTo>
                  <a:pt x="50" y="8"/>
                </a:lnTo>
                <a:lnTo>
                  <a:pt x="49" y="11"/>
                </a:lnTo>
                <a:lnTo>
                  <a:pt x="50" y="14"/>
                </a:lnTo>
                <a:lnTo>
                  <a:pt x="52" y="13"/>
                </a:lnTo>
                <a:lnTo>
                  <a:pt x="51" y="16"/>
                </a:lnTo>
                <a:lnTo>
                  <a:pt x="51" y="17"/>
                </a:lnTo>
                <a:lnTo>
                  <a:pt x="52" y="19"/>
                </a:lnTo>
                <a:lnTo>
                  <a:pt x="50" y="18"/>
                </a:lnTo>
                <a:lnTo>
                  <a:pt x="50" y="20"/>
                </a:lnTo>
                <a:lnTo>
                  <a:pt x="53" y="20"/>
                </a:lnTo>
                <a:lnTo>
                  <a:pt x="53" y="21"/>
                </a:lnTo>
                <a:lnTo>
                  <a:pt x="55" y="23"/>
                </a:lnTo>
                <a:lnTo>
                  <a:pt x="51" y="23"/>
                </a:lnTo>
                <a:lnTo>
                  <a:pt x="52" y="28"/>
                </a:lnTo>
                <a:lnTo>
                  <a:pt x="56" y="29"/>
                </a:lnTo>
                <a:lnTo>
                  <a:pt x="58" y="27"/>
                </a:lnTo>
                <a:lnTo>
                  <a:pt x="58" y="31"/>
                </a:lnTo>
                <a:lnTo>
                  <a:pt x="60" y="30"/>
                </a:lnTo>
                <a:lnTo>
                  <a:pt x="59" y="32"/>
                </a:lnTo>
                <a:lnTo>
                  <a:pt x="61" y="32"/>
                </a:lnTo>
                <a:lnTo>
                  <a:pt x="60" y="34"/>
                </a:lnTo>
                <a:lnTo>
                  <a:pt x="60" y="35"/>
                </a:lnTo>
                <a:lnTo>
                  <a:pt x="63" y="33"/>
                </a:lnTo>
                <a:lnTo>
                  <a:pt x="67" y="31"/>
                </a:lnTo>
                <a:lnTo>
                  <a:pt x="69" y="27"/>
                </a:lnTo>
                <a:lnTo>
                  <a:pt x="69" y="29"/>
                </a:lnTo>
                <a:lnTo>
                  <a:pt x="69" y="31"/>
                </a:lnTo>
                <a:lnTo>
                  <a:pt x="68" y="33"/>
                </a:lnTo>
                <a:lnTo>
                  <a:pt x="68" y="35"/>
                </a:lnTo>
                <a:lnTo>
                  <a:pt x="69" y="31"/>
                </a:lnTo>
                <a:lnTo>
                  <a:pt x="70" y="22"/>
                </a:lnTo>
                <a:lnTo>
                  <a:pt x="66" y="23"/>
                </a:lnTo>
                <a:lnTo>
                  <a:pt x="60" y="24"/>
                </a:lnTo>
                <a:lnTo>
                  <a:pt x="60" y="22"/>
                </a:lnTo>
                <a:lnTo>
                  <a:pt x="54" y="0"/>
                </a:lnTo>
                <a:lnTo>
                  <a:pt x="0" y="10"/>
                </a:lnTo>
                <a:close/>
              </a:path>
            </a:pathLst>
          </a:custGeom>
          <a:solidFill>
            <a:srgbClr val="02818A"/>
          </a:solidFill>
          <a:ln w="15875">
            <a:solidFill>
              <a:srgbClr val="003F48"/>
            </a:solidFill>
            <a:prstDash val="solid"/>
            <a:round/>
            <a:headEnd/>
            <a:tailEnd/>
          </a:ln>
        </p:spPr>
        <p:txBody>
          <a:bodyPr/>
          <a:lstStyle/>
          <a:p>
            <a:endParaRPr lang="en-US"/>
          </a:p>
        </p:txBody>
      </p:sp>
      <p:sp>
        <p:nvSpPr>
          <p:cNvPr id="247842" name="Minnesota">
            <a:extLst>
              <a:ext uri="{FF2B5EF4-FFF2-40B4-BE49-F238E27FC236}">
                <a16:creationId xmlns:a16="http://schemas.microsoft.com/office/drawing/2014/main" id="{47B45315-831B-4178-BBFB-F26F94A3705B}"/>
              </a:ext>
              <a:ext uri="{C183D7F6-B498-43B3-948B-1728B52AA6E4}">
                <adec:decorative xmlns:adec="http://schemas.microsoft.com/office/drawing/2017/decorative" val="1"/>
              </a:ext>
            </a:extLst>
          </p:cNvPr>
          <p:cNvSpPr>
            <a:spLocks noChangeAspect="1"/>
          </p:cNvSpPr>
          <p:nvPr/>
        </p:nvSpPr>
        <p:spPr bwMode="auto">
          <a:xfrm>
            <a:off x="4778375" y="1682750"/>
            <a:ext cx="800100" cy="893763"/>
          </a:xfrm>
          <a:custGeom>
            <a:avLst/>
            <a:gdLst>
              <a:gd name="T0" fmla="*/ 0 w 102"/>
              <a:gd name="T1" fmla="*/ 2147483646 h 115"/>
              <a:gd name="T2" fmla="*/ 2147483646 w 102"/>
              <a:gd name="T3" fmla="*/ 2147483646 h 115"/>
              <a:gd name="T4" fmla="*/ 2147483646 w 102"/>
              <a:gd name="T5" fmla="*/ 2147483646 h 115"/>
              <a:gd name="T6" fmla="*/ 2147483646 w 102"/>
              <a:gd name="T7" fmla="*/ 2147483646 h 115"/>
              <a:gd name="T8" fmla="*/ 2147483646 w 102"/>
              <a:gd name="T9" fmla="*/ 2147483646 h 115"/>
              <a:gd name="T10" fmla="*/ 2147483646 w 102"/>
              <a:gd name="T11" fmla="*/ 2147483646 h 115"/>
              <a:gd name="T12" fmla="*/ 2147483646 w 102"/>
              <a:gd name="T13" fmla="*/ 2147483646 h 115"/>
              <a:gd name="T14" fmla="*/ 2147483646 w 102"/>
              <a:gd name="T15" fmla="*/ 2147483646 h 115"/>
              <a:gd name="T16" fmla="*/ 2147483646 w 102"/>
              <a:gd name="T17" fmla="*/ 2147483646 h 115"/>
              <a:gd name="T18" fmla="*/ 2147483646 w 102"/>
              <a:gd name="T19" fmla="*/ 2147483646 h 115"/>
              <a:gd name="T20" fmla="*/ 2147483646 w 102"/>
              <a:gd name="T21" fmla="*/ 2147483646 h 115"/>
              <a:gd name="T22" fmla="*/ 2147483646 w 102"/>
              <a:gd name="T23" fmla="*/ 2147483646 h 115"/>
              <a:gd name="T24" fmla="*/ 2147483646 w 102"/>
              <a:gd name="T25" fmla="*/ 2147483646 h 115"/>
              <a:gd name="T26" fmla="*/ 2147483646 w 102"/>
              <a:gd name="T27" fmla="*/ 2147483646 h 115"/>
              <a:gd name="T28" fmla="*/ 2147483646 w 102"/>
              <a:gd name="T29" fmla="*/ 2147483646 h 115"/>
              <a:gd name="T30" fmla="*/ 2147483646 w 102"/>
              <a:gd name="T31" fmla="*/ 2147483646 h 115"/>
              <a:gd name="T32" fmla="*/ 2147483646 w 102"/>
              <a:gd name="T33" fmla="*/ 2147483646 h 115"/>
              <a:gd name="T34" fmla="*/ 2147483646 w 102"/>
              <a:gd name="T35" fmla="*/ 2147483646 h 115"/>
              <a:gd name="T36" fmla="*/ 2147483646 w 102"/>
              <a:gd name="T37" fmla="*/ 2147483646 h 115"/>
              <a:gd name="T38" fmla="*/ 2147483646 w 102"/>
              <a:gd name="T39" fmla="*/ 2147483646 h 115"/>
              <a:gd name="T40" fmla="*/ 2147483646 w 102"/>
              <a:gd name="T41" fmla="*/ 2147483646 h 115"/>
              <a:gd name="T42" fmla="*/ 2147483646 w 102"/>
              <a:gd name="T43" fmla="*/ 2147483646 h 115"/>
              <a:gd name="T44" fmla="*/ 2147483646 w 102"/>
              <a:gd name="T45" fmla="*/ 2147483646 h 115"/>
              <a:gd name="T46" fmla="*/ 2147483646 w 102"/>
              <a:gd name="T47" fmla="*/ 2147483646 h 115"/>
              <a:gd name="T48" fmla="*/ 2147483646 w 102"/>
              <a:gd name="T49" fmla="*/ 2147483646 h 115"/>
              <a:gd name="T50" fmla="*/ 2147483646 w 102"/>
              <a:gd name="T51" fmla="*/ 2147483646 h 115"/>
              <a:gd name="T52" fmla="*/ 2147483646 w 102"/>
              <a:gd name="T53" fmla="*/ 2147483646 h 115"/>
              <a:gd name="T54" fmla="*/ 2147483646 w 102"/>
              <a:gd name="T55" fmla="*/ 2147483646 h 115"/>
              <a:gd name="T56" fmla="*/ 2147483646 w 102"/>
              <a:gd name="T57" fmla="*/ 2147483646 h 115"/>
              <a:gd name="T58" fmla="*/ 2147483646 w 102"/>
              <a:gd name="T59" fmla="*/ 2147483646 h 115"/>
              <a:gd name="T60" fmla="*/ 2147483646 w 102"/>
              <a:gd name="T61" fmla="*/ 2147483646 h 115"/>
              <a:gd name="T62" fmla="*/ 2147483646 w 102"/>
              <a:gd name="T63" fmla="*/ 2147483646 h 115"/>
              <a:gd name="T64" fmla="*/ 2147483646 w 102"/>
              <a:gd name="T65" fmla="*/ 2147483646 h 115"/>
              <a:gd name="T66" fmla="*/ 2147483646 w 102"/>
              <a:gd name="T67" fmla="*/ 2147483646 h 115"/>
              <a:gd name="T68" fmla="*/ 2147483646 w 102"/>
              <a:gd name="T69" fmla="*/ 2147483646 h 115"/>
              <a:gd name="T70" fmla="*/ 2147483646 w 102"/>
              <a:gd name="T71" fmla="*/ 2147483646 h 115"/>
              <a:gd name="T72" fmla="*/ 2147483646 w 102"/>
              <a:gd name="T73" fmla="*/ 2147483646 h 115"/>
              <a:gd name="T74" fmla="*/ 2147483646 w 102"/>
              <a:gd name="T75" fmla="*/ 2147483646 h 115"/>
              <a:gd name="T76" fmla="*/ 2147483646 w 102"/>
              <a:gd name="T77" fmla="*/ 2147483646 h 115"/>
              <a:gd name="T78" fmla="*/ 2147483646 w 102"/>
              <a:gd name="T79" fmla="*/ 2147483646 h 115"/>
              <a:gd name="T80" fmla="*/ 2147483646 w 102"/>
              <a:gd name="T81" fmla="*/ 2147483646 h 115"/>
              <a:gd name="T82" fmla="*/ 2147483646 w 102"/>
              <a:gd name="T83" fmla="*/ 2147483646 h 115"/>
              <a:gd name="T84" fmla="*/ 2147483646 w 102"/>
              <a:gd name="T85" fmla="*/ 2147483646 h 115"/>
              <a:gd name="T86" fmla="*/ 2147483646 w 102"/>
              <a:gd name="T87" fmla="*/ 2147483646 h 115"/>
              <a:gd name="T88" fmla="*/ 2147483646 w 102"/>
              <a:gd name="T89" fmla="*/ 0 h 115"/>
              <a:gd name="T90" fmla="*/ 2147483646 w 102"/>
              <a:gd name="T91" fmla="*/ 0 h 115"/>
              <a:gd name="T92" fmla="*/ 2147483646 w 102"/>
              <a:gd name="T93" fmla="*/ 2147483646 h 115"/>
              <a:gd name="T94" fmla="*/ 0 w 102"/>
              <a:gd name="T95" fmla="*/ 2147483646 h 115"/>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102"/>
              <a:gd name="T145" fmla="*/ 0 h 115"/>
              <a:gd name="T146" fmla="*/ 102 w 102"/>
              <a:gd name="T147" fmla="*/ 115 h 115"/>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102" h="115">
                <a:moveTo>
                  <a:pt x="0" y="6"/>
                </a:moveTo>
                <a:lnTo>
                  <a:pt x="1" y="23"/>
                </a:lnTo>
                <a:lnTo>
                  <a:pt x="5" y="36"/>
                </a:lnTo>
                <a:lnTo>
                  <a:pt x="5" y="53"/>
                </a:lnTo>
                <a:lnTo>
                  <a:pt x="8" y="67"/>
                </a:lnTo>
                <a:lnTo>
                  <a:pt x="4" y="73"/>
                </a:lnTo>
                <a:lnTo>
                  <a:pt x="9" y="79"/>
                </a:lnTo>
                <a:lnTo>
                  <a:pt x="9" y="115"/>
                </a:lnTo>
                <a:lnTo>
                  <a:pt x="83" y="113"/>
                </a:lnTo>
                <a:lnTo>
                  <a:pt x="82" y="106"/>
                </a:lnTo>
                <a:lnTo>
                  <a:pt x="80" y="104"/>
                </a:lnTo>
                <a:lnTo>
                  <a:pt x="74" y="100"/>
                </a:lnTo>
                <a:lnTo>
                  <a:pt x="70" y="95"/>
                </a:lnTo>
                <a:lnTo>
                  <a:pt x="60" y="89"/>
                </a:lnTo>
                <a:lnTo>
                  <a:pt x="60" y="79"/>
                </a:lnTo>
                <a:lnTo>
                  <a:pt x="58" y="72"/>
                </a:lnTo>
                <a:lnTo>
                  <a:pt x="66" y="62"/>
                </a:lnTo>
                <a:lnTo>
                  <a:pt x="65" y="52"/>
                </a:lnTo>
                <a:lnTo>
                  <a:pt x="68" y="50"/>
                </a:lnTo>
                <a:lnTo>
                  <a:pt x="77" y="42"/>
                </a:lnTo>
                <a:lnTo>
                  <a:pt x="83" y="36"/>
                </a:lnTo>
                <a:lnTo>
                  <a:pt x="89" y="30"/>
                </a:lnTo>
                <a:lnTo>
                  <a:pt x="102" y="24"/>
                </a:lnTo>
                <a:lnTo>
                  <a:pt x="97" y="24"/>
                </a:lnTo>
                <a:lnTo>
                  <a:pt x="93" y="22"/>
                </a:lnTo>
                <a:lnTo>
                  <a:pt x="86" y="23"/>
                </a:lnTo>
                <a:lnTo>
                  <a:pt x="84" y="20"/>
                </a:lnTo>
                <a:lnTo>
                  <a:pt x="82" y="21"/>
                </a:lnTo>
                <a:lnTo>
                  <a:pt x="77" y="24"/>
                </a:lnTo>
                <a:lnTo>
                  <a:pt x="73" y="23"/>
                </a:lnTo>
                <a:lnTo>
                  <a:pt x="72" y="21"/>
                </a:lnTo>
                <a:lnTo>
                  <a:pt x="69" y="21"/>
                </a:lnTo>
                <a:lnTo>
                  <a:pt x="68" y="19"/>
                </a:lnTo>
                <a:lnTo>
                  <a:pt x="65" y="19"/>
                </a:lnTo>
                <a:lnTo>
                  <a:pt x="65" y="21"/>
                </a:lnTo>
                <a:lnTo>
                  <a:pt x="64" y="21"/>
                </a:lnTo>
                <a:lnTo>
                  <a:pt x="62" y="17"/>
                </a:lnTo>
                <a:lnTo>
                  <a:pt x="60" y="17"/>
                </a:lnTo>
                <a:lnTo>
                  <a:pt x="60" y="15"/>
                </a:lnTo>
                <a:lnTo>
                  <a:pt x="54" y="14"/>
                </a:lnTo>
                <a:lnTo>
                  <a:pt x="52" y="14"/>
                </a:lnTo>
                <a:lnTo>
                  <a:pt x="45" y="16"/>
                </a:lnTo>
                <a:lnTo>
                  <a:pt x="44" y="14"/>
                </a:lnTo>
                <a:lnTo>
                  <a:pt x="33" y="12"/>
                </a:lnTo>
                <a:lnTo>
                  <a:pt x="31" y="0"/>
                </a:lnTo>
                <a:lnTo>
                  <a:pt x="27" y="0"/>
                </a:lnTo>
                <a:lnTo>
                  <a:pt x="27" y="7"/>
                </a:lnTo>
                <a:lnTo>
                  <a:pt x="0" y="6"/>
                </a:lnTo>
                <a:close/>
              </a:path>
            </a:pathLst>
          </a:custGeom>
          <a:solidFill>
            <a:srgbClr val="67A9CF"/>
          </a:solidFill>
          <a:ln w="15875">
            <a:solidFill>
              <a:srgbClr val="003F48"/>
            </a:solidFill>
            <a:prstDash val="solid"/>
            <a:round/>
            <a:headEnd/>
            <a:tailEnd/>
          </a:ln>
        </p:spPr>
        <p:txBody>
          <a:bodyPr/>
          <a:lstStyle/>
          <a:p>
            <a:endParaRPr lang="en-US"/>
          </a:p>
        </p:txBody>
      </p:sp>
      <p:sp>
        <p:nvSpPr>
          <p:cNvPr id="247843" name="Mississippi">
            <a:extLst>
              <a:ext uri="{FF2B5EF4-FFF2-40B4-BE49-F238E27FC236}">
                <a16:creationId xmlns:a16="http://schemas.microsoft.com/office/drawing/2014/main" id="{8A936218-9044-401F-98E8-2F5A3EFDC48C}"/>
              </a:ext>
              <a:ext uri="{C183D7F6-B498-43B3-948B-1728B52AA6E4}">
                <adec:decorative xmlns:adec="http://schemas.microsoft.com/office/drawing/2017/decorative" val="1"/>
              </a:ext>
            </a:extLst>
          </p:cNvPr>
          <p:cNvSpPr>
            <a:spLocks noChangeAspect="1"/>
          </p:cNvSpPr>
          <p:nvPr/>
        </p:nvSpPr>
        <p:spPr bwMode="auto">
          <a:xfrm>
            <a:off x="5461000" y="3846513"/>
            <a:ext cx="438150" cy="746125"/>
          </a:xfrm>
          <a:custGeom>
            <a:avLst/>
            <a:gdLst>
              <a:gd name="T0" fmla="*/ 0 w 56"/>
              <a:gd name="T1" fmla="*/ 2147483646 h 96"/>
              <a:gd name="T2" fmla="*/ 2147483646 w 56"/>
              <a:gd name="T3" fmla="*/ 2147483646 h 96"/>
              <a:gd name="T4" fmla="*/ 2147483646 w 56"/>
              <a:gd name="T5" fmla="*/ 2147483646 h 96"/>
              <a:gd name="T6" fmla="*/ 2147483646 w 56"/>
              <a:gd name="T7" fmla="*/ 2147483646 h 96"/>
              <a:gd name="T8" fmla="*/ 2147483646 w 56"/>
              <a:gd name="T9" fmla="*/ 2147483646 h 96"/>
              <a:gd name="T10" fmla="*/ 2147483646 w 56"/>
              <a:gd name="T11" fmla="*/ 2147483646 h 96"/>
              <a:gd name="T12" fmla="*/ 2147483646 w 56"/>
              <a:gd name="T13" fmla="*/ 2147483646 h 96"/>
              <a:gd name="T14" fmla="*/ 2147483646 w 56"/>
              <a:gd name="T15" fmla="*/ 2147483646 h 96"/>
              <a:gd name="T16" fmla="*/ 2147483646 w 56"/>
              <a:gd name="T17" fmla="*/ 2147483646 h 96"/>
              <a:gd name="T18" fmla="*/ 2147483646 w 56"/>
              <a:gd name="T19" fmla="*/ 2147483646 h 96"/>
              <a:gd name="T20" fmla="*/ 2147483646 w 56"/>
              <a:gd name="T21" fmla="*/ 2147483646 h 96"/>
              <a:gd name="T22" fmla="*/ 2147483646 w 56"/>
              <a:gd name="T23" fmla="*/ 2147483646 h 96"/>
              <a:gd name="T24" fmla="*/ 2147483646 w 56"/>
              <a:gd name="T25" fmla="*/ 0 h 96"/>
              <a:gd name="T26" fmla="*/ 2147483646 w 56"/>
              <a:gd name="T27" fmla="*/ 2147483646 h 96"/>
              <a:gd name="T28" fmla="*/ 2147483646 w 56"/>
              <a:gd name="T29" fmla="*/ 2147483646 h 96"/>
              <a:gd name="T30" fmla="*/ 2147483646 w 56"/>
              <a:gd name="T31" fmla="*/ 2147483646 h 96"/>
              <a:gd name="T32" fmla="*/ 2147483646 w 56"/>
              <a:gd name="T33" fmla="*/ 2147483646 h 96"/>
              <a:gd name="T34" fmla="*/ 2147483646 w 56"/>
              <a:gd name="T35" fmla="*/ 2147483646 h 96"/>
              <a:gd name="T36" fmla="*/ 2147483646 w 56"/>
              <a:gd name="T37" fmla="*/ 2147483646 h 96"/>
              <a:gd name="T38" fmla="*/ 2147483646 w 56"/>
              <a:gd name="T39" fmla="*/ 2147483646 h 96"/>
              <a:gd name="T40" fmla="*/ 2147483646 w 56"/>
              <a:gd name="T41" fmla="*/ 2147483646 h 96"/>
              <a:gd name="T42" fmla="*/ 2147483646 w 56"/>
              <a:gd name="T43" fmla="*/ 2147483646 h 96"/>
              <a:gd name="T44" fmla="*/ 2147483646 w 56"/>
              <a:gd name="T45" fmla="*/ 2147483646 h 96"/>
              <a:gd name="T46" fmla="*/ 2147483646 w 56"/>
              <a:gd name="T47" fmla="*/ 2147483646 h 96"/>
              <a:gd name="T48" fmla="*/ 2147483646 w 56"/>
              <a:gd name="T49" fmla="*/ 2147483646 h 96"/>
              <a:gd name="T50" fmla="*/ 2147483646 w 56"/>
              <a:gd name="T51" fmla="*/ 2147483646 h 96"/>
              <a:gd name="T52" fmla="*/ 2147483646 w 56"/>
              <a:gd name="T53" fmla="*/ 2147483646 h 96"/>
              <a:gd name="T54" fmla="*/ 2147483646 w 56"/>
              <a:gd name="T55" fmla="*/ 2147483646 h 96"/>
              <a:gd name="T56" fmla="*/ 0 w 56"/>
              <a:gd name="T57" fmla="*/ 2147483646 h 9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56"/>
              <a:gd name="T88" fmla="*/ 0 h 96"/>
              <a:gd name="T89" fmla="*/ 56 w 56"/>
              <a:gd name="T90" fmla="*/ 96 h 9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56" h="96">
                <a:moveTo>
                  <a:pt x="0" y="82"/>
                </a:moveTo>
                <a:lnTo>
                  <a:pt x="1" y="78"/>
                </a:lnTo>
                <a:lnTo>
                  <a:pt x="4" y="67"/>
                </a:lnTo>
                <a:lnTo>
                  <a:pt x="10" y="60"/>
                </a:lnTo>
                <a:lnTo>
                  <a:pt x="8" y="58"/>
                </a:lnTo>
                <a:lnTo>
                  <a:pt x="9" y="51"/>
                </a:lnTo>
                <a:lnTo>
                  <a:pt x="6" y="43"/>
                </a:lnTo>
                <a:lnTo>
                  <a:pt x="5" y="32"/>
                </a:lnTo>
                <a:lnTo>
                  <a:pt x="9" y="20"/>
                </a:lnTo>
                <a:lnTo>
                  <a:pt x="15" y="12"/>
                </a:lnTo>
                <a:lnTo>
                  <a:pt x="14" y="10"/>
                </a:lnTo>
                <a:lnTo>
                  <a:pt x="19" y="2"/>
                </a:lnTo>
                <a:lnTo>
                  <a:pt x="52" y="0"/>
                </a:lnTo>
                <a:lnTo>
                  <a:pt x="53" y="2"/>
                </a:lnTo>
                <a:lnTo>
                  <a:pt x="52" y="62"/>
                </a:lnTo>
                <a:lnTo>
                  <a:pt x="56" y="91"/>
                </a:lnTo>
                <a:lnTo>
                  <a:pt x="54" y="92"/>
                </a:lnTo>
                <a:lnTo>
                  <a:pt x="52" y="91"/>
                </a:lnTo>
                <a:lnTo>
                  <a:pt x="50" y="92"/>
                </a:lnTo>
                <a:lnTo>
                  <a:pt x="47" y="90"/>
                </a:lnTo>
                <a:lnTo>
                  <a:pt x="47" y="91"/>
                </a:lnTo>
                <a:lnTo>
                  <a:pt x="44" y="91"/>
                </a:lnTo>
                <a:lnTo>
                  <a:pt x="41" y="93"/>
                </a:lnTo>
                <a:lnTo>
                  <a:pt x="40" y="92"/>
                </a:lnTo>
                <a:lnTo>
                  <a:pt x="38" y="96"/>
                </a:lnTo>
                <a:lnTo>
                  <a:pt x="36" y="96"/>
                </a:lnTo>
                <a:lnTo>
                  <a:pt x="31" y="87"/>
                </a:lnTo>
                <a:lnTo>
                  <a:pt x="32" y="80"/>
                </a:lnTo>
                <a:lnTo>
                  <a:pt x="0" y="82"/>
                </a:lnTo>
                <a:close/>
              </a:path>
            </a:pathLst>
          </a:custGeom>
          <a:solidFill>
            <a:srgbClr val="67A9CF"/>
          </a:solidFill>
          <a:ln w="15875">
            <a:solidFill>
              <a:srgbClr val="003F48"/>
            </a:solidFill>
            <a:prstDash val="solid"/>
            <a:round/>
            <a:headEnd/>
            <a:tailEnd/>
          </a:ln>
        </p:spPr>
        <p:txBody>
          <a:bodyPr/>
          <a:lstStyle/>
          <a:p>
            <a:endParaRPr lang="en-US"/>
          </a:p>
        </p:txBody>
      </p:sp>
      <p:sp>
        <p:nvSpPr>
          <p:cNvPr id="247844" name="Montana">
            <a:extLst>
              <a:ext uri="{FF2B5EF4-FFF2-40B4-BE49-F238E27FC236}">
                <a16:creationId xmlns:a16="http://schemas.microsoft.com/office/drawing/2014/main" id="{E08BC5BA-D91B-4587-9CD3-72A71E41E7D8}"/>
              </a:ext>
              <a:ext uri="{C183D7F6-B498-43B3-948B-1728B52AA6E4}">
                <adec:decorative xmlns:adec="http://schemas.microsoft.com/office/drawing/2017/decorative" val="1"/>
              </a:ext>
            </a:extLst>
          </p:cNvPr>
          <p:cNvSpPr>
            <a:spLocks noChangeAspect="1"/>
          </p:cNvSpPr>
          <p:nvPr/>
        </p:nvSpPr>
        <p:spPr bwMode="auto">
          <a:xfrm>
            <a:off x="2832100" y="1512888"/>
            <a:ext cx="1239838" cy="793750"/>
          </a:xfrm>
          <a:custGeom>
            <a:avLst/>
            <a:gdLst>
              <a:gd name="T0" fmla="*/ 0 w 158"/>
              <a:gd name="T1" fmla="*/ 2147483646 h 102"/>
              <a:gd name="T2" fmla="*/ 2147483646 w 158"/>
              <a:gd name="T3" fmla="*/ 2147483646 h 102"/>
              <a:gd name="T4" fmla="*/ 2147483646 w 158"/>
              <a:gd name="T5" fmla="*/ 2147483646 h 102"/>
              <a:gd name="T6" fmla="*/ 2147483646 w 158"/>
              <a:gd name="T7" fmla="*/ 2147483646 h 102"/>
              <a:gd name="T8" fmla="*/ 2147483646 w 158"/>
              <a:gd name="T9" fmla="*/ 2147483646 h 102"/>
              <a:gd name="T10" fmla="*/ 2147483646 w 158"/>
              <a:gd name="T11" fmla="*/ 2147483646 h 102"/>
              <a:gd name="T12" fmla="*/ 2147483646 w 158"/>
              <a:gd name="T13" fmla="*/ 2147483646 h 102"/>
              <a:gd name="T14" fmla="*/ 2147483646 w 158"/>
              <a:gd name="T15" fmla="*/ 2147483646 h 102"/>
              <a:gd name="T16" fmla="*/ 2147483646 w 158"/>
              <a:gd name="T17" fmla="*/ 2147483646 h 102"/>
              <a:gd name="T18" fmla="*/ 2147483646 w 158"/>
              <a:gd name="T19" fmla="*/ 2147483646 h 102"/>
              <a:gd name="T20" fmla="*/ 2147483646 w 158"/>
              <a:gd name="T21" fmla="*/ 2147483646 h 102"/>
              <a:gd name="T22" fmla="*/ 2147483646 w 158"/>
              <a:gd name="T23" fmla="*/ 2147483646 h 102"/>
              <a:gd name="T24" fmla="*/ 2147483646 w 158"/>
              <a:gd name="T25" fmla="*/ 2147483646 h 102"/>
              <a:gd name="T26" fmla="*/ 2147483646 w 158"/>
              <a:gd name="T27" fmla="*/ 2147483646 h 102"/>
              <a:gd name="T28" fmla="*/ 2147483646 w 158"/>
              <a:gd name="T29" fmla="*/ 2147483646 h 102"/>
              <a:gd name="T30" fmla="*/ 2147483646 w 158"/>
              <a:gd name="T31" fmla="*/ 2147483646 h 102"/>
              <a:gd name="T32" fmla="*/ 2147483646 w 158"/>
              <a:gd name="T33" fmla="*/ 2147483646 h 102"/>
              <a:gd name="T34" fmla="*/ 2147483646 w 158"/>
              <a:gd name="T35" fmla="*/ 2147483646 h 102"/>
              <a:gd name="T36" fmla="*/ 2147483646 w 158"/>
              <a:gd name="T37" fmla="*/ 2147483646 h 102"/>
              <a:gd name="T38" fmla="*/ 2147483646 w 158"/>
              <a:gd name="T39" fmla="*/ 2147483646 h 102"/>
              <a:gd name="T40" fmla="*/ 2147483646 w 158"/>
              <a:gd name="T41" fmla="*/ 2147483646 h 102"/>
              <a:gd name="T42" fmla="*/ 2147483646 w 158"/>
              <a:gd name="T43" fmla="*/ 2147483646 h 102"/>
              <a:gd name="T44" fmla="*/ 2147483646 w 158"/>
              <a:gd name="T45" fmla="*/ 2147483646 h 102"/>
              <a:gd name="T46" fmla="*/ 2147483646 w 158"/>
              <a:gd name="T47" fmla="*/ 2147483646 h 102"/>
              <a:gd name="T48" fmla="*/ 2147483646 w 158"/>
              <a:gd name="T49" fmla="*/ 2147483646 h 102"/>
              <a:gd name="T50" fmla="*/ 2147483646 w 158"/>
              <a:gd name="T51" fmla="*/ 2147483646 h 102"/>
              <a:gd name="T52" fmla="*/ 2147483646 w 158"/>
              <a:gd name="T53" fmla="*/ 2147483646 h 102"/>
              <a:gd name="T54" fmla="*/ 2147483646 w 158"/>
              <a:gd name="T55" fmla="*/ 2147483646 h 102"/>
              <a:gd name="T56" fmla="*/ 2147483646 w 158"/>
              <a:gd name="T57" fmla="*/ 2147483646 h 102"/>
              <a:gd name="T58" fmla="*/ 2147483646 w 158"/>
              <a:gd name="T59" fmla="*/ 2147483646 h 102"/>
              <a:gd name="T60" fmla="*/ 2147483646 w 158"/>
              <a:gd name="T61" fmla="*/ 2147483646 h 102"/>
              <a:gd name="T62" fmla="*/ 2147483646 w 158"/>
              <a:gd name="T63" fmla="*/ 2147483646 h 102"/>
              <a:gd name="T64" fmla="*/ 2147483646 w 158"/>
              <a:gd name="T65" fmla="*/ 2147483646 h 102"/>
              <a:gd name="T66" fmla="*/ 2147483646 w 158"/>
              <a:gd name="T67" fmla="*/ 0 h 102"/>
              <a:gd name="T68" fmla="*/ 0 w 158"/>
              <a:gd name="T69" fmla="*/ 2147483646 h 102"/>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58"/>
              <a:gd name="T106" fmla="*/ 0 h 102"/>
              <a:gd name="T107" fmla="*/ 158 w 158"/>
              <a:gd name="T108" fmla="*/ 102 h 102"/>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58" h="102">
                <a:moveTo>
                  <a:pt x="0" y="19"/>
                </a:moveTo>
                <a:lnTo>
                  <a:pt x="2" y="26"/>
                </a:lnTo>
                <a:lnTo>
                  <a:pt x="2" y="30"/>
                </a:lnTo>
                <a:lnTo>
                  <a:pt x="1" y="31"/>
                </a:lnTo>
                <a:lnTo>
                  <a:pt x="6" y="35"/>
                </a:lnTo>
                <a:lnTo>
                  <a:pt x="11" y="47"/>
                </a:lnTo>
                <a:lnTo>
                  <a:pt x="12" y="47"/>
                </a:lnTo>
                <a:lnTo>
                  <a:pt x="12" y="49"/>
                </a:lnTo>
                <a:lnTo>
                  <a:pt x="15" y="49"/>
                </a:lnTo>
                <a:lnTo>
                  <a:pt x="17" y="50"/>
                </a:lnTo>
                <a:lnTo>
                  <a:pt x="12" y="58"/>
                </a:lnTo>
                <a:lnTo>
                  <a:pt x="13" y="64"/>
                </a:lnTo>
                <a:lnTo>
                  <a:pt x="10" y="70"/>
                </a:lnTo>
                <a:lnTo>
                  <a:pt x="11" y="72"/>
                </a:lnTo>
                <a:lnTo>
                  <a:pt x="18" y="69"/>
                </a:lnTo>
                <a:lnTo>
                  <a:pt x="23" y="88"/>
                </a:lnTo>
                <a:lnTo>
                  <a:pt x="26" y="89"/>
                </a:lnTo>
                <a:lnTo>
                  <a:pt x="26" y="95"/>
                </a:lnTo>
                <a:lnTo>
                  <a:pt x="29" y="97"/>
                </a:lnTo>
                <a:lnTo>
                  <a:pt x="31" y="95"/>
                </a:lnTo>
                <a:lnTo>
                  <a:pt x="35" y="97"/>
                </a:lnTo>
                <a:lnTo>
                  <a:pt x="37" y="95"/>
                </a:lnTo>
                <a:lnTo>
                  <a:pt x="46" y="97"/>
                </a:lnTo>
                <a:lnTo>
                  <a:pt x="48" y="97"/>
                </a:lnTo>
                <a:lnTo>
                  <a:pt x="50" y="93"/>
                </a:lnTo>
                <a:lnTo>
                  <a:pt x="53" y="99"/>
                </a:lnTo>
                <a:lnTo>
                  <a:pt x="55" y="90"/>
                </a:lnTo>
                <a:lnTo>
                  <a:pt x="98" y="96"/>
                </a:lnTo>
                <a:lnTo>
                  <a:pt x="152" y="102"/>
                </a:lnTo>
                <a:lnTo>
                  <a:pt x="153" y="83"/>
                </a:lnTo>
                <a:lnTo>
                  <a:pt x="158" y="24"/>
                </a:lnTo>
                <a:lnTo>
                  <a:pt x="88" y="16"/>
                </a:lnTo>
                <a:lnTo>
                  <a:pt x="53" y="10"/>
                </a:lnTo>
                <a:lnTo>
                  <a:pt x="4" y="0"/>
                </a:lnTo>
                <a:lnTo>
                  <a:pt x="0" y="19"/>
                </a:lnTo>
                <a:close/>
              </a:path>
            </a:pathLst>
          </a:custGeom>
          <a:solidFill>
            <a:srgbClr val="67A9CF"/>
          </a:solidFill>
          <a:ln w="15875">
            <a:solidFill>
              <a:srgbClr val="003F48"/>
            </a:solidFill>
            <a:prstDash val="solid"/>
            <a:round/>
            <a:headEnd/>
            <a:tailEnd/>
          </a:ln>
        </p:spPr>
        <p:txBody>
          <a:bodyPr/>
          <a:lstStyle/>
          <a:p>
            <a:endParaRPr lang="en-US"/>
          </a:p>
        </p:txBody>
      </p:sp>
      <p:sp>
        <p:nvSpPr>
          <p:cNvPr id="247845" name="Nebraska">
            <a:extLst>
              <a:ext uri="{FF2B5EF4-FFF2-40B4-BE49-F238E27FC236}">
                <a16:creationId xmlns:a16="http://schemas.microsoft.com/office/drawing/2014/main" id="{D6F59095-26F8-44EC-9892-EF56A811D323}"/>
              </a:ext>
              <a:ext uri="{C183D7F6-B498-43B3-948B-1728B52AA6E4}">
                <adec:decorative xmlns:adec="http://schemas.microsoft.com/office/drawing/2017/decorative" val="1"/>
              </a:ext>
            </a:extLst>
          </p:cNvPr>
          <p:cNvSpPr>
            <a:spLocks noChangeAspect="1"/>
          </p:cNvSpPr>
          <p:nvPr/>
        </p:nvSpPr>
        <p:spPr bwMode="auto">
          <a:xfrm>
            <a:off x="3962400" y="2608263"/>
            <a:ext cx="1011238" cy="498475"/>
          </a:xfrm>
          <a:custGeom>
            <a:avLst/>
            <a:gdLst>
              <a:gd name="T0" fmla="*/ 0 w 129"/>
              <a:gd name="T1" fmla="*/ 2147483646 h 64"/>
              <a:gd name="T2" fmla="*/ 2147483646 w 129"/>
              <a:gd name="T3" fmla="*/ 0 h 64"/>
              <a:gd name="T4" fmla="*/ 2147483646 w 129"/>
              <a:gd name="T5" fmla="*/ 2147483646 h 64"/>
              <a:gd name="T6" fmla="*/ 2147483646 w 129"/>
              <a:gd name="T7" fmla="*/ 2147483646 h 64"/>
              <a:gd name="T8" fmla="*/ 2147483646 w 129"/>
              <a:gd name="T9" fmla="*/ 2147483646 h 64"/>
              <a:gd name="T10" fmla="*/ 2147483646 w 129"/>
              <a:gd name="T11" fmla="*/ 2147483646 h 64"/>
              <a:gd name="T12" fmla="*/ 2147483646 w 129"/>
              <a:gd name="T13" fmla="*/ 2147483646 h 64"/>
              <a:gd name="T14" fmla="*/ 2147483646 w 129"/>
              <a:gd name="T15" fmla="*/ 2147483646 h 64"/>
              <a:gd name="T16" fmla="*/ 2147483646 w 129"/>
              <a:gd name="T17" fmla="*/ 2147483646 h 64"/>
              <a:gd name="T18" fmla="*/ 2147483646 w 129"/>
              <a:gd name="T19" fmla="*/ 2147483646 h 64"/>
              <a:gd name="T20" fmla="*/ 2147483646 w 129"/>
              <a:gd name="T21" fmla="*/ 2147483646 h 64"/>
              <a:gd name="T22" fmla="*/ 2147483646 w 129"/>
              <a:gd name="T23" fmla="*/ 2147483646 h 64"/>
              <a:gd name="T24" fmla="*/ 2147483646 w 129"/>
              <a:gd name="T25" fmla="*/ 2147483646 h 64"/>
              <a:gd name="T26" fmla="*/ 2147483646 w 129"/>
              <a:gd name="T27" fmla="*/ 2147483646 h 64"/>
              <a:gd name="T28" fmla="*/ 2147483646 w 129"/>
              <a:gd name="T29" fmla="*/ 2147483646 h 64"/>
              <a:gd name="T30" fmla="*/ 2147483646 w 129"/>
              <a:gd name="T31" fmla="*/ 2147483646 h 64"/>
              <a:gd name="T32" fmla="*/ 2147483646 w 129"/>
              <a:gd name="T33" fmla="*/ 2147483646 h 64"/>
              <a:gd name="T34" fmla="*/ 2147483646 w 129"/>
              <a:gd name="T35" fmla="*/ 2147483646 h 64"/>
              <a:gd name="T36" fmla="*/ 2147483646 w 129"/>
              <a:gd name="T37" fmla="*/ 2147483646 h 64"/>
              <a:gd name="T38" fmla="*/ 0 w 129"/>
              <a:gd name="T39" fmla="*/ 2147483646 h 6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129"/>
              <a:gd name="T61" fmla="*/ 0 h 64"/>
              <a:gd name="T62" fmla="*/ 129 w 129"/>
              <a:gd name="T63" fmla="*/ 64 h 64"/>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129" h="64">
                <a:moveTo>
                  <a:pt x="0" y="39"/>
                </a:moveTo>
                <a:lnTo>
                  <a:pt x="4" y="0"/>
                </a:lnTo>
                <a:lnTo>
                  <a:pt x="83" y="5"/>
                </a:lnTo>
                <a:lnTo>
                  <a:pt x="89" y="9"/>
                </a:lnTo>
                <a:lnTo>
                  <a:pt x="98" y="9"/>
                </a:lnTo>
                <a:lnTo>
                  <a:pt x="102" y="9"/>
                </a:lnTo>
                <a:lnTo>
                  <a:pt x="108" y="12"/>
                </a:lnTo>
                <a:lnTo>
                  <a:pt x="110" y="15"/>
                </a:lnTo>
                <a:lnTo>
                  <a:pt x="113" y="16"/>
                </a:lnTo>
                <a:lnTo>
                  <a:pt x="117" y="28"/>
                </a:lnTo>
                <a:lnTo>
                  <a:pt x="117" y="32"/>
                </a:lnTo>
                <a:lnTo>
                  <a:pt x="120" y="37"/>
                </a:lnTo>
                <a:lnTo>
                  <a:pt x="122" y="47"/>
                </a:lnTo>
                <a:lnTo>
                  <a:pt x="121" y="50"/>
                </a:lnTo>
                <a:lnTo>
                  <a:pt x="123" y="53"/>
                </a:lnTo>
                <a:lnTo>
                  <a:pt x="129" y="64"/>
                </a:lnTo>
                <a:lnTo>
                  <a:pt x="71" y="64"/>
                </a:lnTo>
                <a:lnTo>
                  <a:pt x="28" y="61"/>
                </a:lnTo>
                <a:lnTo>
                  <a:pt x="30" y="42"/>
                </a:lnTo>
                <a:lnTo>
                  <a:pt x="0" y="39"/>
                </a:lnTo>
                <a:close/>
              </a:path>
            </a:pathLst>
          </a:custGeom>
          <a:solidFill>
            <a:srgbClr val="02818A"/>
          </a:solidFill>
          <a:ln w="15875">
            <a:solidFill>
              <a:srgbClr val="003F48"/>
            </a:solidFill>
            <a:prstDash val="solid"/>
            <a:round/>
            <a:headEnd/>
            <a:tailEnd/>
          </a:ln>
        </p:spPr>
        <p:txBody>
          <a:bodyPr/>
          <a:lstStyle/>
          <a:p>
            <a:endParaRPr lang="en-US"/>
          </a:p>
        </p:txBody>
      </p:sp>
      <p:sp>
        <p:nvSpPr>
          <p:cNvPr id="247846" name="Nevada">
            <a:extLst>
              <a:ext uri="{FF2B5EF4-FFF2-40B4-BE49-F238E27FC236}">
                <a16:creationId xmlns:a16="http://schemas.microsoft.com/office/drawing/2014/main" id="{CC7F9005-B830-43ED-B2C6-2742854EE134}"/>
              </a:ext>
              <a:ext uri="{C183D7F6-B498-43B3-948B-1728B52AA6E4}">
                <adec:decorative xmlns:adec="http://schemas.microsoft.com/office/drawing/2017/decorative" val="1"/>
              </a:ext>
            </a:extLst>
          </p:cNvPr>
          <p:cNvSpPr>
            <a:spLocks noChangeAspect="1"/>
          </p:cNvSpPr>
          <p:nvPr/>
        </p:nvSpPr>
        <p:spPr bwMode="auto">
          <a:xfrm>
            <a:off x="2079625" y="2446338"/>
            <a:ext cx="768350" cy="1195387"/>
          </a:xfrm>
          <a:custGeom>
            <a:avLst/>
            <a:gdLst>
              <a:gd name="T0" fmla="*/ 0 w 98"/>
              <a:gd name="T1" fmla="*/ 2147483646 h 154"/>
              <a:gd name="T2" fmla="*/ 2147483646 w 98"/>
              <a:gd name="T3" fmla="*/ 2147483646 h 154"/>
              <a:gd name="T4" fmla="*/ 2147483646 w 98"/>
              <a:gd name="T5" fmla="*/ 2147483646 h 154"/>
              <a:gd name="T6" fmla="*/ 2147483646 w 98"/>
              <a:gd name="T7" fmla="*/ 2147483646 h 154"/>
              <a:gd name="T8" fmla="*/ 2147483646 w 98"/>
              <a:gd name="T9" fmla="*/ 2147483646 h 154"/>
              <a:gd name="T10" fmla="*/ 2147483646 w 98"/>
              <a:gd name="T11" fmla="*/ 2147483646 h 154"/>
              <a:gd name="T12" fmla="*/ 2147483646 w 98"/>
              <a:gd name="T13" fmla="*/ 2147483646 h 154"/>
              <a:gd name="T14" fmla="*/ 2147483646 w 98"/>
              <a:gd name="T15" fmla="*/ 2147483646 h 154"/>
              <a:gd name="T16" fmla="*/ 2147483646 w 98"/>
              <a:gd name="T17" fmla="*/ 2147483646 h 154"/>
              <a:gd name="T18" fmla="*/ 2147483646 w 98"/>
              <a:gd name="T19" fmla="*/ 0 h 154"/>
              <a:gd name="T20" fmla="*/ 0 w 98"/>
              <a:gd name="T21" fmla="*/ 2147483646 h 15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98"/>
              <a:gd name="T34" fmla="*/ 0 h 154"/>
              <a:gd name="T35" fmla="*/ 98 w 98"/>
              <a:gd name="T36" fmla="*/ 154 h 154"/>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98" h="154">
                <a:moveTo>
                  <a:pt x="0" y="57"/>
                </a:moveTo>
                <a:lnTo>
                  <a:pt x="4" y="66"/>
                </a:lnTo>
                <a:lnTo>
                  <a:pt x="63" y="154"/>
                </a:lnTo>
                <a:lnTo>
                  <a:pt x="64" y="133"/>
                </a:lnTo>
                <a:lnTo>
                  <a:pt x="68" y="132"/>
                </a:lnTo>
                <a:lnTo>
                  <a:pt x="74" y="135"/>
                </a:lnTo>
                <a:lnTo>
                  <a:pt x="79" y="117"/>
                </a:lnTo>
                <a:lnTo>
                  <a:pt x="98" y="20"/>
                </a:lnTo>
                <a:lnTo>
                  <a:pt x="56" y="11"/>
                </a:lnTo>
                <a:lnTo>
                  <a:pt x="14" y="0"/>
                </a:lnTo>
                <a:lnTo>
                  <a:pt x="0" y="57"/>
                </a:lnTo>
                <a:close/>
              </a:path>
            </a:pathLst>
          </a:custGeom>
          <a:solidFill>
            <a:srgbClr val="67A9CF"/>
          </a:solidFill>
          <a:ln w="15875">
            <a:solidFill>
              <a:srgbClr val="003F48"/>
            </a:solidFill>
            <a:prstDash val="solid"/>
            <a:round/>
            <a:headEnd/>
            <a:tailEnd/>
          </a:ln>
        </p:spPr>
        <p:txBody>
          <a:bodyPr/>
          <a:lstStyle/>
          <a:p>
            <a:endParaRPr lang="en-US"/>
          </a:p>
        </p:txBody>
      </p:sp>
      <p:sp>
        <p:nvSpPr>
          <p:cNvPr id="247847" name="New Hampshire">
            <a:extLst>
              <a:ext uri="{FF2B5EF4-FFF2-40B4-BE49-F238E27FC236}">
                <a16:creationId xmlns:a16="http://schemas.microsoft.com/office/drawing/2014/main" id="{AC2EA2DF-0FBB-4E23-A612-F8437E2A2620}"/>
              </a:ext>
              <a:ext uri="{C183D7F6-B498-43B3-948B-1728B52AA6E4}">
                <adec:decorative xmlns:adec="http://schemas.microsoft.com/office/drawing/2017/decorative" val="1"/>
              </a:ext>
            </a:extLst>
          </p:cNvPr>
          <p:cNvSpPr>
            <a:spLocks noChangeAspect="1"/>
          </p:cNvSpPr>
          <p:nvPr/>
        </p:nvSpPr>
        <p:spPr bwMode="auto">
          <a:xfrm>
            <a:off x="7508875" y="1963738"/>
            <a:ext cx="196850" cy="419100"/>
          </a:xfrm>
          <a:custGeom>
            <a:avLst/>
            <a:gdLst>
              <a:gd name="T0" fmla="*/ 0 w 25"/>
              <a:gd name="T1" fmla="*/ 2147483646 h 54"/>
              <a:gd name="T2" fmla="*/ 2147483646 w 25"/>
              <a:gd name="T3" fmla="*/ 2147483646 h 54"/>
              <a:gd name="T4" fmla="*/ 2147483646 w 25"/>
              <a:gd name="T5" fmla="*/ 2147483646 h 54"/>
              <a:gd name="T6" fmla="*/ 2147483646 w 25"/>
              <a:gd name="T7" fmla="*/ 2147483646 h 54"/>
              <a:gd name="T8" fmla="*/ 2147483646 w 25"/>
              <a:gd name="T9" fmla="*/ 2147483646 h 54"/>
              <a:gd name="T10" fmla="*/ 2147483646 w 25"/>
              <a:gd name="T11" fmla="*/ 0 h 54"/>
              <a:gd name="T12" fmla="*/ 2147483646 w 25"/>
              <a:gd name="T13" fmla="*/ 2147483646 h 54"/>
              <a:gd name="T14" fmla="*/ 2147483646 w 25"/>
              <a:gd name="T15" fmla="*/ 2147483646 h 54"/>
              <a:gd name="T16" fmla="*/ 2147483646 w 25"/>
              <a:gd name="T17" fmla="*/ 2147483646 h 54"/>
              <a:gd name="T18" fmla="*/ 2147483646 w 25"/>
              <a:gd name="T19" fmla="*/ 2147483646 h 54"/>
              <a:gd name="T20" fmla="*/ 2147483646 w 25"/>
              <a:gd name="T21" fmla="*/ 2147483646 h 54"/>
              <a:gd name="T22" fmla="*/ 2147483646 w 25"/>
              <a:gd name="T23" fmla="*/ 2147483646 h 54"/>
              <a:gd name="T24" fmla="*/ 0 w 25"/>
              <a:gd name="T25" fmla="*/ 2147483646 h 5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5"/>
              <a:gd name="T40" fmla="*/ 0 h 54"/>
              <a:gd name="T41" fmla="*/ 25 w 25"/>
              <a:gd name="T42" fmla="*/ 54 h 54"/>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5" h="54">
                <a:moveTo>
                  <a:pt x="0" y="37"/>
                </a:moveTo>
                <a:lnTo>
                  <a:pt x="1" y="25"/>
                </a:lnTo>
                <a:lnTo>
                  <a:pt x="4" y="19"/>
                </a:lnTo>
                <a:lnTo>
                  <a:pt x="5" y="7"/>
                </a:lnTo>
                <a:lnTo>
                  <a:pt x="4" y="2"/>
                </a:lnTo>
                <a:lnTo>
                  <a:pt x="8" y="0"/>
                </a:lnTo>
                <a:lnTo>
                  <a:pt x="19" y="34"/>
                </a:lnTo>
                <a:lnTo>
                  <a:pt x="25" y="41"/>
                </a:lnTo>
                <a:lnTo>
                  <a:pt x="25" y="43"/>
                </a:lnTo>
                <a:lnTo>
                  <a:pt x="25" y="46"/>
                </a:lnTo>
                <a:lnTo>
                  <a:pt x="19" y="49"/>
                </a:lnTo>
                <a:lnTo>
                  <a:pt x="2" y="54"/>
                </a:lnTo>
                <a:lnTo>
                  <a:pt x="0" y="37"/>
                </a:lnTo>
                <a:close/>
              </a:path>
            </a:pathLst>
          </a:custGeom>
          <a:solidFill>
            <a:srgbClr val="02818A"/>
          </a:solidFill>
          <a:ln w="15875">
            <a:solidFill>
              <a:srgbClr val="003F48"/>
            </a:solidFill>
            <a:prstDash val="solid"/>
            <a:round/>
            <a:headEnd/>
            <a:tailEnd/>
          </a:ln>
        </p:spPr>
        <p:txBody>
          <a:bodyPr/>
          <a:lstStyle/>
          <a:p>
            <a:endParaRPr lang="en-US"/>
          </a:p>
        </p:txBody>
      </p:sp>
      <p:sp>
        <p:nvSpPr>
          <p:cNvPr id="247848" name="New Jersey">
            <a:extLst>
              <a:ext uri="{FF2B5EF4-FFF2-40B4-BE49-F238E27FC236}">
                <a16:creationId xmlns:a16="http://schemas.microsoft.com/office/drawing/2014/main" id="{0FFEEDE2-B6A0-452F-92DC-D083759A0B02}"/>
              </a:ext>
              <a:ext uri="{C183D7F6-B498-43B3-948B-1728B52AA6E4}">
                <adec:decorative xmlns:adec="http://schemas.microsoft.com/office/drawing/2017/decorative" val="1"/>
              </a:ext>
            </a:extLst>
          </p:cNvPr>
          <p:cNvSpPr>
            <a:spLocks noChangeAspect="1"/>
          </p:cNvSpPr>
          <p:nvPr/>
        </p:nvSpPr>
        <p:spPr bwMode="auto">
          <a:xfrm>
            <a:off x="7291388" y="2641600"/>
            <a:ext cx="163512" cy="373063"/>
          </a:xfrm>
          <a:custGeom>
            <a:avLst/>
            <a:gdLst>
              <a:gd name="T0" fmla="*/ 0 w 21"/>
              <a:gd name="T1" fmla="*/ 2147483646 h 48"/>
              <a:gd name="T2" fmla="*/ 2147483646 w 21"/>
              <a:gd name="T3" fmla="*/ 2147483646 h 48"/>
              <a:gd name="T4" fmla="*/ 2147483646 w 21"/>
              <a:gd name="T5" fmla="*/ 2147483646 h 48"/>
              <a:gd name="T6" fmla="*/ 2147483646 w 21"/>
              <a:gd name="T7" fmla="*/ 2147483646 h 48"/>
              <a:gd name="T8" fmla="*/ 2147483646 w 21"/>
              <a:gd name="T9" fmla="*/ 2147483646 h 48"/>
              <a:gd name="T10" fmla="*/ 2147483646 w 21"/>
              <a:gd name="T11" fmla="*/ 2147483646 h 48"/>
              <a:gd name="T12" fmla="*/ 0 w 21"/>
              <a:gd name="T13" fmla="*/ 2147483646 h 48"/>
              <a:gd name="T14" fmla="*/ 2147483646 w 21"/>
              <a:gd name="T15" fmla="*/ 0 h 48"/>
              <a:gd name="T16" fmla="*/ 2147483646 w 21"/>
              <a:gd name="T17" fmla="*/ 2147483646 h 48"/>
              <a:gd name="T18" fmla="*/ 2147483646 w 21"/>
              <a:gd name="T19" fmla="*/ 2147483646 h 48"/>
              <a:gd name="T20" fmla="*/ 2147483646 w 21"/>
              <a:gd name="T21" fmla="*/ 2147483646 h 48"/>
              <a:gd name="T22" fmla="*/ 2147483646 w 21"/>
              <a:gd name="T23" fmla="*/ 2147483646 h 48"/>
              <a:gd name="T24" fmla="*/ 2147483646 w 21"/>
              <a:gd name="T25" fmla="*/ 2147483646 h 48"/>
              <a:gd name="T26" fmla="*/ 2147483646 w 21"/>
              <a:gd name="T27" fmla="*/ 2147483646 h 48"/>
              <a:gd name="T28" fmla="*/ 2147483646 w 21"/>
              <a:gd name="T29" fmla="*/ 2147483646 h 48"/>
              <a:gd name="T30" fmla="*/ 2147483646 w 21"/>
              <a:gd name="T31" fmla="*/ 2147483646 h 48"/>
              <a:gd name="T32" fmla="*/ 2147483646 w 21"/>
              <a:gd name="T33" fmla="*/ 2147483646 h 48"/>
              <a:gd name="T34" fmla="*/ 2147483646 w 21"/>
              <a:gd name="T35" fmla="*/ 2147483646 h 48"/>
              <a:gd name="T36" fmla="*/ 2147483646 w 21"/>
              <a:gd name="T37" fmla="*/ 2147483646 h 48"/>
              <a:gd name="T38" fmla="*/ 2147483646 w 21"/>
              <a:gd name="T39" fmla="*/ 2147483646 h 48"/>
              <a:gd name="T40" fmla="*/ 2147483646 w 21"/>
              <a:gd name="T41" fmla="*/ 2147483646 h 48"/>
              <a:gd name="T42" fmla="*/ 2147483646 w 21"/>
              <a:gd name="T43" fmla="*/ 2147483646 h 48"/>
              <a:gd name="T44" fmla="*/ 2147483646 w 21"/>
              <a:gd name="T45" fmla="*/ 2147483646 h 48"/>
              <a:gd name="T46" fmla="*/ 2147483646 w 21"/>
              <a:gd name="T47" fmla="*/ 2147483646 h 48"/>
              <a:gd name="T48" fmla="*/ 2147483646 w 21"/>
              <a:gd name="T49" fmla="*/ 2147483646 h 48"/>
              <a:gd name="T50" fmla="*/ 2147483646 w 21"/>
              <a:gd name="T51" fmla="*/ 2147483646 h 48"/>
              <a:gd name="T52" fmla="*/ 2147483646 w 21"/>
              <a:gd name="T53" fmla="*/ 2147483646 h 48"/>
              <a:gd name="T54" fmla="*/ 2147483646 w 21"/>
              <a:gd name="T55" fmla="*/ 2147483646 h 48"/>
              <a:gd name="T56" fmla="*/ 2147483646 w 21"/>
              <a:gd name="T57" fmla="*/ 2147483646 h 48"/>
              <a:gd name="T58" fmla="*/ 2147483646 w 21"/>
              <a:gd name="T59" fmla="*/ 2147483646 h 48"/>
              <a:gd name="T60" fmla="*/ 2147483646 w 21"/>
              <a:gd name="T61" fmla="*/ 2147483646 h 48"/>
              <a:gd name="T62" fmla="*/ 2147483646 w 21"/>
              <a:gd name="T63" fmla="*/ 2147483646 h 48"/>
              <a:gd name="T64" fmla="*/ 2147483646 w 21"/>
              <a:gd name="T65" fmla="*/ 2147483646 h 48"/>
              <a:gd name="T66" fmla="*/ 2147483646 w 21"/>
              <a:gd name="T67" fmla="*/ 2147483646 h 48"/>
              <a:gd name="T68" fmla="*/ 2147483646 w 21"/>
              <a:gd name="T69" fmla="*/ 2147483646 h 48"/>
              <a:gd name="T70" fmla="*/ 2147483646 w 21"/>
              <a:gd name="T71" fmla="*/ 2147483646 h 48"/>
              <a:gd name="T72" fmla="*/ 2147483646 w 21"/>
              <a:gd name="T73" fmla="*/ 2147483646 h 48"/>
              <a:gd name="T74" fmla="*/ 0 w 21"/>
              <a:gd name="T75" fmla="*/ 2147483646 h 48"/>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21"/>
              <a:gd name="T115" fmla="*/ 0 h 48"/>
              <a:gd name="T116" fmla="*/ 21 w 21"/>
              <a:gd name="T117" fmla="*/ 48 h 48"/>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21" h="48">
                <a:moveTo>
                  <a:pt x="0" y="36"/>
                </a:moveTo>
                <a:lnTo>
                  <a:pt x="1" y="33"/>
                </a:lnTo>
                <a:lnTo>
                  <a:pt x="5" y="31"/>
                </a:lnTo>
                <a:lnTo>
                  <a:pt x="6" y="27"/>
                </a:lnTo>
                <a:lnTo>
                  <a:pt x="10" y="24"/>
                </a:lnTo>
                <a:lnTo>
                  <a:pt x="1" y="17"/>
                </a:lnTo>
                <a:lnTo>
                  <a:pt x="0" y="10"/>
                </a:lnTo>
                <a:lnTo>
                  <a:pt x="4" y="0"/>
                </a:lnTo>
                <a:lnTo>
                  <a:pt x="18" y="5"/>
                </a:lnTo>
                <a:lnTo>
                  <a:pt x="18" y="7"/>
                </a:lnTo>
                <a:lnTo>
                  <a:pt x="16" y="12"/>
                </a:lnTo>
                <a:lnTo>
                  <a:pt x="15" y="14"/>
                </a:lnTo>
                <a:lnTo>
                  <a:pt x="15" y="16"/>
                </a:lnTo>
                <a:lnTo>
                  <a:pt x="16" y="17"/>
                </a:lnTo>
                <a:lnTo>
                  <a:pt x="18" y="17"/>
                </a:lnTo>
                <a:lnTo>
                  <a:pt x="19" y="17"/>
                </a:lnTo>
                <a:lnTo>
                  <a:pt x="19" y="16"/>
                </a:lnTo>
                <a:lnTo>
                  <a:pt x="21" y="19"/>
                </a:lnTo>
                <a:lnTo>
                  <a:pt x="21" y="29"/>
                </a:lnTo>
                <a:lnTo>
                  <a:pt x="20" y="27"/>
                </a:lnTo>
                <a:lnTo>
                  <a:pt x="19" y="24"/>
                </a:lnTo>
                <a:lnTo>
                  <a:pt x="19" y="26"/>
                </a:lnTo>
                <a:lnTo>
                  <a:pt x="20" y="28"/>
                </a:lnTo>
                <a:lnTo>
                  <a:pt x="19" y="29"/>
                </a:lnTo>
                <a:lnTo>
                  <a:pt x="19" y="32"/>
                </a:lnTo>
                <a:lnTo>
                  <a:pt x="18" y="35"/>
                </a:lnTo>
                <a:lnTo>
                  <a:pt x="17" y="35"/>
                </a:lnTo>
                <a:lnTo>
                  <a:pt x="18" y="37"/>
                </a:lnTo>
                <a:lnTo>
                  <a:pt x="16" y="40"/>
                </a:lnTo>
                <a:lnTo>
                  <a:pt x="13" y="48"/>
                </a:lnTo>
                <a:lnTo>
                  <a:pt x="11" y="48"/>
                </a:lnTo>
                <a:lnTo>
                  <a:pt x="12" y="45"/>
                </a:lnTo>
                <a:lnTo>
                  <a:pt x="11" y="44"/>
                </a:lnTo>
                <a:lnTo>
                  <a:pt x="8" y="44"/>
                </a:lnTo>
                <a:lnTo>
                  <a:pt x="3" y="41"/>
                </a:lnTo>
                <a:lnTo>
                  <a:pt x="1" y="40"/>
                </a:lnTo>
                <a:lnTo>
                  <a:pt x="0" y="36"/>
                </a:lnTo>
                <a:close/>
              </a:path>
            </a:pathLst>
          </a:custGeom>
          <a:solidFill>
            <a:srgbClr val="02818A"/>
          </a:solidFill>
          <a:ln w="15875">
            <a:solidFill>
              <a:srgbClr val="003F48"/>
            </a:solidFill>
            <a:prstDash val="solid"/>
            <a:round/>
            <a:headEnd/>
            <a:tailEnd/>
          </a:ln>
        </p:spPr>
        <p:txBody>
          <a:bodyPr/>
          <a:lstStyle/>
          <a:p>
            <a:endParaRPr lang="en-US"/>
          </a:p>
        </p:txBody>
      </p:sp>
      <p:sp>
        <p:nvSpPr>
          <p:cNvPr id="247849" name="North Carolina">
            <a:extLst>
              <a:ext uri="{FF2B5EF4-FFF2-40B4-BE49-F238E27FC236}">
                <a16:creationId xmlns:a16="http://schemas.microsoft.com/office/drawing/2014/main" id="{41A0A22A-E2CF-433B-90BA-32EB6D5D8029}"/>
              </a:ext>
              <a:ext uri="{C183D7F6-B498-43B3-948B-1728B52AA6E4}">
                <adec:decorative xmlns:adec="http://schemas.microsoft.com/office/drawing/2017/decorative" val="1"/>
              </a:ext>
            </a:extLst>
          </p:cNvPr>
          <p:cNvSpPr>
            <a:spLocks noChangeAspect="1"/>
          </p:cNvSpPr>
          <p:nvPr/>
        </p:nvSpPr>
        <p:spPr bwMode="auto">
          <a:xfrm>
            <a:off x="6354763" y="3400425"/>
            <a:ext cx="1035050" cy="460375"/>
          </a:xfrm>
          <a:custGeom>
            <a:avLst/>
            <a:gdLst>
              <a:gd name="T0" fmla="*/ 0 w 132"/>
              <a:gd name="T1" fmla="*/ 2147483646 h 59"/>
              <a:gd name="T2" fmla="*/ 2147483646 w 132"/>
              <a:gd name="T3" fmla="*/ 2147483646 h 59"/>
              <a:gd name="T4" fmla="*/ 2147483646 w 132"/>
              <a:gd name="T5" fmla="*/ 2147483646 h 59"/>
              <a:gd name="T6" fmla="*/ 2147483646 w 132"/>
              <a:gd name="T7" fmla="*/ 2147483646 h 59"/>
              <a:gd name="T8" fmla="*/ 2147483646 w 132"/>
              <a:gd name="T9" fmla="*/ 2147483646 h 59"/>
              <a:gd name="T10" fmla="*/ 2147483646 w 132"/>
              <a:gd name="T11" fmla="*/ 2147483646 h 59"/>
              <a:gd name="T12" fmla="*/ 2147483646 w 132"/>
              <a:gd name="T13" fmla="*/ 2147483646 h 59"/>
              <a:gd name="T14" fmla="*/ 2147483646 w 132"/>
              <a:gd name="T15" fmla="*/ 2147483646 h 59"/>
              <a:gd name="T16" fmla="*/ 2147483646 w 132"/>
              <a:gd name="T17" fmla="*/ 2147483646 h 59"/>
              <a:gd name="T18" fmla="*/ 2147483646 w 132"/>
              <a:gd name="T19" fmla="*/ 2147483646 h 59"/>
              <a:gd name="T20" fmla="*/ 2147483646 w 132"/>
              <a:gd name="T21" fmla="*/ 2147483646 h 59"/>
              <a:gd name="T22" fmla="*/ 2147483646 w 132"/>
              <a:gd name="T23" fmla="*/ 2147483646 h 59"/>
              <a:gd name="T24" fmla="*/ 2147483646 w 132"/>
              <a:gd name="T25" fmla="*/ 2147483646 h 59"/>
              <a:gd name="T26" fmla="*/ 2147483646 w 132"/>
              <a:gd name="T27" fmla="*/ 2147483646 h 59"/>
              <a:gd name="T28" fmla="*/ 2147483646 w 132"/>
              <a:gd name="T29" fmla="*/ 2147483646 h 59"/>
              <a:gd name="T30" fmla="*/ 2147483646 w 132"/>
              <a:gd name="T31" fmla="*/ 2147483646 h 59"/>
              <a:gd name="T32" fmla="*/ 2147483646 w 132"/>
              <a:gd name="T33" fmla="*/ 2147483646 h 59"/>
              <a:gd name="T34" fmla="*/ 2147483646 w 132"/>
              <a:gd name="T35" fmla="*/ 2147483646 h 59"/>
              <a:gd name="T36" fmla="*/ 2147483646 w 132"/>
              <a:gd name="T37" fmla="*/ 2147483646 h 59"/>
              <a:gd name="T38" fmla="*/ 2147483646 w 132"/>
              <a:gd name="T39" fmla="*/ 2147483646 h 59"/>
              <a:gd name="T40" fmla="*/ 2147483646 w 132"/>
              <a:gd name="T41" fmla="*/ 2147483646 h 59"/>
              <a:gd name="T42" fmla="*/ 2147483646 w 132"/>
              <a:gd name="T43" fmla="*/ 2147483646 h 59"/>
              <a:gd name="T44" fmla="*/ 2147483646 w 132"/>
              <a:gd name="T45" fmla="*/ 2147483646 h 59"/>
              <a:gd name="T46" fmla="*/ 2147483646 w 132"/>
              <a:gd name="T47" fmla="*/ 2147483646 h 59"/>
              <a:gd name="T48" fmla="*/ 2147483646 w 132"/>
              <a:gd name="T49" fmla="*/ 2147483646 h 59"/>
              <a:gd name="T50" fmla="*/ 2147483646 w 132"/>
              <a:gd name="T51" fmla="*/ 2147483646 h 59"/>
              <a:gd name="T52" fmla="*/ 2147483646 w 132"/>
              <a:gd name="T53" fmla="*/ 2147483646 h 59"/>
              <a:gd name="T54" fmla="*/ 2147483646 w 132"/>
              <a:gd name="T55" fmla="*/ 2147483646 h 59"/>
              <a:gd name="T56" fmla="*/ 2147483646 w 132"/>
              <a:gd name="T57" fmla="*/ 2147483646 h 59"/>
              <a:gd name="T58" fmla="*/ 2147483646 w 132"/>
              <a:gd name="T59" fmla="*/ 2147483646 h 59"/>
              <a:gd name="T60" fmla="*/ 2147483646 w 132"/>
              <a:gd name="T61" fmla="*/ 2147483646 h 59"/>
              <a:gd name="T62" fmla="*/ 2147483646 w 132"/>
              <a:gd name="T63" fmla="*/ 2147483646 h 59"/>
              <a:gd name="T64" fmla="*/ 2147483646 w 132"/>
              <a:gd name="T65" fmla="*/ 2147483646 h 59"/>
              <a:gd name="T66" fmla="*/ 2147483646 w 132"/>
              <a:gd name="T67" fmla="*/ 2147483646 h 59"/>
              <a:gd name="T68" fmla="*/ 2147483646 w 132"/>
              <a:gd name="T69" fmla="*/ 2147483646 h 59"/>
              <a:gd name="T70" fmla="*/ 2147483646 w 132"/>
              <a:gd name="T71" fmla="*/ 2147483646 h 59"/>
              <a:gd name="T72" fmla="*/ 2147483646 w 132"/>
              <a:gd name="T73" fmla="*/ 2147483646 h 59"/>
              <a:gd name="T74" fmla="*/ 2147483646 w 132"/>
              <a:gd name="T75" fmla="*/ 2147483646 h 59"/>
              <a:gd name="T76" fmla="*/ 2147483646 w 132"/>
              <a:gd name="T77" fmla="*/ 2147483646 h 59"/>
              <a:gd name="T78" fmla="*/ 2147483646 w 132"/>
              <a:gd name="T79" fmla="*/ 2147483646 h 59"/>
              <a:gd name="T80" fmla="*/ 2147483646 w 132"/>
              <a:gd name="T81" fmla="*/ 2147483646 h 59"/>
              <a:gd name="T82" fmla="*/ 2147483646 w 132"/>
              <a:gd name="T83" fmla="*/ 2147483646 h 59"/>
              <a:gd name="T84" fmla="*/ 2147483646 w 132"/>
              <a:gd name="T85" fmla="*/ 2147483646 h 59"/>
              <a:gd name="T86" fmla="*/ 2147483646 w 132"/>
              <a:gd name="T87" fmla="*/ 2147483646 h 59"/>
              <a:gd name="T88" fmla="*/ 2147483646 w 132"/>
              <a:gd name="T89" fmla="*/ 2147483646 h 59"/>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132"/>
              <a:gd name="T136" fmla="*/ 0 h 59"/>
              <a:gd name="T137" fmla="*/ 132 w 132"/>
              <a:gd name="T138" fmla="*/ 59 h 59"/>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132" h="59">
                <a:moveTo>
                  <a:pt x="0" y="47"/>
                </a:moveTo>
                <a:lnTo>
                  <a:pt x="0" y="51"/>
                </a:lnTo>
                <a:lnTo>
                  <a:pt x="19" y="49"/>
                </a:lnTo>
                <a:lnTo>
                  <a:pt x="30" y="43"/>
                </a:lnTo>
                <a:lnTo>
                  <a:pt x="51" y="41"/>
                </a:lnTo>
                <a:lnTo>
                  <a:pt x="60" y="46"/>
                </a:lnTo>
                <a:lnTo>
                  <a:pt x="74" y="45"/>
                </a:lnTo>
                <a:lnTo>
                  <a:pt x="95" y="59"/>
                </a:lnTo>
                <a:lnTo>
                  <a:pt x="97" y="58"/>
                </a:lnTo>
                <a:lnTo>
                  <a:pt x="103" y="58"/>
                </a:lnTo>
                <a:lnTo>
                  <a:pt x="104" y="54"/>
                </a:lnTo>
                <a:lnTo>
                  <a:pt x="105" y="56"/>
                </a:lnTo>
                <a:lnTo>
                  <a:pt x="106" y="49"/>
                </a:lnTo>
                <a:lnTo>
                  <a:pt x="109" y="45"/>
                </a:lnTo>
                <a:lnTo>
                  <a:pt x="111" y="43"/>
                </a:lnTo>
                <a:lnTo>
                  <a:pt x="110" y="42"/>
                </a:lnTo>
                <a:lnTo>
                  <a:pt x="110" y="41"/>
                </a:lnTo>
                <a:lnTo>
                  <a:pt x="109" y="39"/>
                </a:lnTo>
                <a:lnTo>
                  <a:pt x="111" y="41"/>
                </a:lnTo>
                <a:lnTo>
                  <a:pt x="111" y="42"/>
                </a:lnTo>
                <a:lnTo>
                  <a:pt x="112" y="42"/>
                </a:lnTo>
                <a:lnTo>
                  <a:pt x="114" y="41"/>
                </a:lnTo>
                <a:lnTo>
                  <a:pt x="115" y="41"/>
                </a:lnTo>
                <a:lnTo>
                  <a:pt x="114" y="38"/>
                </a:lnTo>
                <a:lnTo>
                  <a:pt x="115" y="38"/>
                </a:lnTo>
                <a:lnTo>
                  <a:pt x="115" y="39"/>
                </a:lnTo>
                <a:lnTo>
                  <a:pt x="120" y="37"/>
                </a:lnTo>
                <a:lnTo>
                  <a:pt x="124" y="37"/>
                </a:lnTo>
                <a:lnTo>
                  <a:pt x="127" y="32"/>
                </a:lnTo>
                <a:lnTo>
                  <a:pt x="126" y="31"/>
                </a:lnTo>
                <a:lnTo>
                  <a:pt x="124" y="32"/>
                </a:lnTo>
                <a:lnTo>
                  <a:pt x="124" y="30"/>
                </a:lnTo>
                <a:lnTo>
                  <a:pt x="122" y="32"/>
                </a:lnTo>
                <a:lnTo>
                  <a:pt x="122" y="33"/>
                </a:lnTo>
                <a:lnTo>
                  <a:pt x="121" y="32"/>
                </a:lnTo>
                <a:lnTo>
                  <a:pt x="121" y="34"/>
                </a:lnTo>
                <a:lnTo>
                  <a:pt x="117" y="33"/>
                </a:lnTo>
                <a:lnTo>
                  <a:pt x="114" y="31"/>
                </a:lnTo>
                <a:lnTo>
                  <a:pt x="114" y="30"/>
                </a:lnTo>
                <a:lnTo>
                  <a:pt x="119" y="33"/>
                </a:lnTo>
                <a:lnTo>
                  <a:pt x="122" y="29"/>
                </a:lnTo>
                <a:lnTo>
                  <a:pt x="120" y="28"/>
                </a:lnTo>
                <a:lnTo>
                  <a:pt x="122" y="26"/>
                </a:lnTo>
                <a:lnTo>
                  <a:pt x="120" y="26"/>
                </a:lnTo>
                <a:lnTo>
                  <a:pt x="113" y="24"/>
                </a:lnTo>
                <a:lnTo>
                  <a:pt x="117" y="23"/>
                </a:lnTo>
                <a:lnTo>
                  <a:pt x="120" y="24"/>
                </a:lnTo>
                <a:lnTo>
                  <a:pt x="119" y="22"/>
                </a:lnTo>
                <a:lnTo>
                  <a:pt x="120" y="22"/>
                </a:lnTo>
                <a:lnTo>
                  <a:pt x="122" y="20"/>
                </a:lnTo>
                <a:lnTo>
                  <a:pt x="121" y="22"/>
                </a:lnTo>
                <a:lnTo>
                  <a:pt x="121" y="24"/>
                </a:lnTo>
                <a:lnTo>
                  <a:pt x="123" y="22"/>
                </a:lnTo>
                <a:lnTo>
                  <a:pt x="124" y="24"/>
                </a:lnTo>
                <a:lnTo>
                  <a:pt x="125" y="24"/>
                </a:lnTo>
                <a:lnTo>
                  <a:pt x="128" y="24"/>
                </a:lnTo>
                <a:lnTo>
                  <a:pt x="129" y="22"/>
                </a:lnTo>
                <a:lnTo>
                  <a:pt x="130" y="18"/>
                </a:lnTo>
                <a:lnTo>
                  <a:pt x="132" y="17"/>
                </a:lnTo>
                <a:lnTo>
                  <a:pt x="132" y="15"/>
                </a:lnTo>
                <a:lnTo>
                  <a:pt x="131" y="12"/>
                </a:lnTo>
                <a:lnTo>
                  <a:pt x="129" y="12"/>
                </a:lnTo>
                <a:lnTo>
                  <a:pt x="127" y="17"/>
                </a:lnTo>
                <a:lnTo>
                  <a:pt x="126" y="14"/>
                </a:lnTo>
                <a:lnTo>
                  <a:pt x="126" y="11"/>
                </a:lnTo>
                <a:lnTo>
                  <a:pt x="121" y="13"/>
                </a:lnTo>
                <a:lnTo>
                  <a:pt x="116" y="14"/>
                </a:lnTo>
                <a:lnTo>
                  <a:pt x="117" y="12"/>
                </a:lnTo>
                <a:lnTo>
                  <a:pt x="119" y="10"/>
                </a:lnTo>
                <a:lnTo>
                  <a:pt x="125" y="8"/>
                </a:lnTo>
                <a:lnTo>
                  <a:pt x="123" y="5"/>
                </a:lnTo>
                <a:lnTo>
                  <a:pt x="128" y="7"/>
                </a:lnTo>
                <a:lnTo>
                  <a:pt x="126" y="5"/>
                </a:lnTo>
                <a:lnTo>
                  <a:pt x="130" y="8"/>
                </a:lnTo>
                <a:lnTo>
                  <a:pt x="127" y="2"/>
                </a:lnTo>
                <a:lnTo>
                  <a:pt x="124" y="0"/>
                </a:lnTo>
                <a:lnTo>
                  <a:pt x="76" y="9"/>
                </a:lnTo>
                <a:lnTo>
                  <a:pt x="38" y="14"/>
                </a:lnTo>
                <a:lnTo>
                  <a:pt x="37" y="19"/>
                </a:lnTo>
                <a:lnTo>
                  <a:pt x="35" y="20"/>
                </a:lnTo>
                <a:lnTo>
                  <a:pt x="32" y="25"/>
                </a:lnTo>
                <a:lnTo>
                  <a:pt x="30" y="25"/>
                </a:lnTo>
                <a:lnTo>
                  <a:pt x="28" y="26"/>
                </a:lnTo>
                <a:lnTo>
                  <a:pt x="26" y="28"/>
                </a:lnTo>
                <a:lnTo>
                  <a:pt x="23" y="27"/>
                </a:lnTo>
                <a:lnTo>
                  <a:pt x="20" y="30"/>
                </a:lnTo>
                <a:lnTo>
                  <a:pt x="19" y="33"/>
                </a:lnTo>
                <a:lnTo>
                  <a:pt x="4" y="41"/>
                </a:lnTo>
                <a:lnTo>
                  <a:pt x="4" y="45"/>
                </a:lnTo>
                <a:lnTo>
                  <a:pt x="0" y="47"/>
                </a:lnTo>
                <a:close/>
              </a:path>
            </a:pathLst>
          </a:custGeom>
          <a:solidFill>
            <a:srgbClr val="67A9CF"/>
          </a:solidFill>
          <a:ln w="15875">
            <a:solidFill>
              <a:srgbClr val="003F48"/>
            </a:solidFill>
            <a:prstDash val="solid"/>
            <a:round/>
            <a:headEnd/>
            <a:tailEnd/>
          </a:ln>
        </p:spPr>
        <p:txBody>
          <a:bodyPr/>
          <a:lstStyle/>
          <a:p>
            <a:endParaRPr lang="en-US"/>
          </a:p>
        </p:txBody>
      </p:sp>
      <p:sp>
        <p:nvSpPr>
          <p:cNvPr id="247850" name="North Dakota">
            <a:extLst>
              <a:ext uri="{FF2B5EF4-FFF2-40B4-BE49-F238E27FC236}">
                <a16:creationId xmlns:a16="http://schemas.microsoft.com/office/drawing/2014/main" id="{8E8A85AC-C3D0-4295-8890-8DE0B8BFCCB1}"/>
              </a:ext>
              <a:ext uri="{C183D7F6-B498-43B3-948B-1728B52AA6E4}">
                <adec:decorative xmlns:adec="http://schemas.microsoft.com/office/drawing/2017/decorative" val="1"/>
              </a:ext>
            </a:extLst>
          </p:cNvPr>
          <p:cNvSpPr>
            <a:spLocks noChangeAspect="1"/>
          </p:cNvSpPr>
          <p:nvPr/>
        </p:nvSpPr>
        <p:spPr bwMode="auto">
          <a:xfrm>
            <a:off x="4033838" y="1700213"/>
            <a:ext cx="809625" cy="504825"/>
          </a:xfrm>
          <a:custGeom>
            <a:avLst/>
            <a:gdLst>
              <a:gd name="T0" fmla="*/ 0 w 103"/>
              <a:gd name="T1" fmla="*/ 2147483646 h 65"/>
              <a:gd name="T2" fmla="*/ 2147483646 w 103"/>
              <a:gd name="T3" fmla="*/ 0 h 65"/>
              <a:gd name="T4" fmla="*/ 2147483646 w 103"/>
              <a:gd name="T5" fmla="*/ 2147483646 h 65"/>
              <a:gd name="T6" fmla="*/ 2147483646 w 103"/>
              <a:gd name="T7" fmla="*/ 2147483646 h 65"/>
              <a:gd name="T8" fmla="*/ 2147483646 w 103"/>
              <a:gd name="T9" fmla="*/ 2147483646 h 65"/>
              <a:gd name="T10" fmla="*/ 2147483646 w 103"/>
              <a:gd name="T11" fmla="*/ 2147483646 h 65"/>
              <a:gd name="T12" fmla="*/ 2147483646 w 103"/>
              <a:gd name="T13" fmla="*/ 2147483646 h 65"/>
              <a:gd name="T14" fmla="*/ 2147483646 w 103"/>
              <a:gd name="T15" fmla="*/ 2147483646 h 65"/>
              <a:gd name="T16" fmla="*/ 2147483646 w 103"/>
              <a:gd name="T17" fmla="*/ 2147483646 h 65"/>
              <a:gd name="T18" fmla="*/ 0 w 103"/>
              <a:gd name="T19" fmla="*/ 2147483646 h 6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03"/>
              <a:gd name="T31" fmla="*/ 0 h 65"/>
              <a:gd name="T32" fmla="*/ 103 w 103"/>
              <a:gd name="T33" fmla="*/ 65 h 65"/>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03" h="65">
                <a:moveTo>
                  <a:pt x="0" y="59"/>
                </a:moveTo>
                <a:lnTo>
                  <a:pt x="5" y="0"/>
                </a:lnTo>
                <a:lnTo>
                  <a:pt x="56" y="3"/>
                </a:lnTo>
                <a:lnTo>
                  <a:pt x="95" y="4"/>
                </a:lnTo>
                <a:lnTo>
                  <a:pt x="96" y="21"/>
                </a:lnTo>
                <a:lnTo>
                  <a:pt x="100" y="34"/>
                </a:lnTo>
                <a:lnTo>
                  <a:pt x="100" y="51"/>
                </a:lnTo>
                <a:lnTo>
                  <a:pt x="103" y="65"/>
                </a:lnTo>
                <a:lnTo>
                  <a:pt x="49" y="63"/>
                </a:lnTo>
                <a:lnTo>
                  <a:pt x="0" y="59"/>
                </a:lnTo>
                <a:close/>
              </a:path>
            </a:pathLst>
          </a:custGeom>
          <a:solidFill>
            <a:srgbClr val="67A9CF"/>
          </a:solidFill>
          <a:ln w="15875">
            <a:solidFill>
              <a:srgbClr val="003F48"/>
            </a:solidFill>
            <a:prstDash val="solid"/>
            <a:round/>
            <a:headEnd/>
            <a:tailEnd/>
          </a:ln>
        </p:spPr>
        <p:txBody>
          <a:bodyPr/>
          <a:lstStyle/>
          <a:p>
            <a:endParaRPr lang="en-US"/>
          </a:p>
        </p:txBody>
      </p:sp>
      <p:sp>
        <p:nvSpPr>
          <p:cNvPr id="247851" name="Ohio">
            <a:extLst>
              <a:ext uri="{FF2B5EF4-FFF2-40B4-BE49-F238E27FC236}">
                <a16:creationId xmlns:a16="http://schemas.microsoft.com/office/drawing/2014/main" id="{AFFEED7E-8926-466B-8A0F-66FF61EE014D}"/>
              </a:ext>
              <a:ext uri="{C183D7F6-B498-43B3-948B-1728B52AA6E4}">
                <adec:decorative xmlns:adec="http://schemas.microsoft.com/office/drawing/2017/decorative" val="1"/>
              </a:ext>
            </a:extLst>
          </p:cNvPr>
          <p:cNvSpPr>
            <a:spLocks noChangeAspect="1"/>
          </p:cNvSpPr>
          <p:nvPr/>
        </p:nvSpPr>
        <p:spPr bwMode="auto">
          <a:xfrm>
            <a:off x="6173788" y="2679700"/>
            <a:ext cx="511175" cy="566738"/>
          </a:xfrm>
          <a:custGeom>
            <a:avLst/>
            <a:gdLst>
              <a:gd name="T0" fmla="*/ 0 w 65"/>
              <a:gd name="T1" fmla="*/ 2147483646 h 73"/>
              <a:gd name="T2" fmla="*/ 2147483646 w 65"/>
              <a:gd name="T3" fmla="*/ 2147483646 h 73"/>
              <a:gd name="T4" fmla="*/ 2147483646 w 65"/>
              <a:gd name="T5" fmla="*/ 2147483646 h 73"/>
              <a:gd name="T6" fmla="*/ 2147483646 w 65"/>
              <a:gd name="T7" fmla="*/ 2147483646 h 73"/>
              <a:gd name="T8" fmla="*/ 2147483646 w 65"/>
              <a:gd name="T9" fmla="*/ 2147483646 h 73"/>
              <a:gd name="T10" fmla="*/ 2147483646 w 65"/>
              <a:gd name="T11" fmla="*/ 2147483646 h 73"/>
              <a:gd name="T12" fmla="*/ 2147483646 w 65"/>
              <a:gd name="T13" fmla="*/ 2147483646 h 73"/>
              <a:gd name="T14" fmla="*/ 2147483646 w 65"/>
              <a:gd name="T15" fmla="*/ 2147483646 h 73"/>
              <a:gd name="T16" fmla="*/ 2147483646 w 65"/>
              <a:gd name="T17" fmla="*/ 2147483646 h 73"/>
              <a:gd name="T18" fmla="*/ 2147483646 w 65"/>
              <a:gd name="T19" fmla="*/ 2147483646 h 73"/>
              <a:gd name="T20" fmla="*/ 2147483646 w 65"/>
              <a:gd name="T21" fmla="*/ 2147483646 h 73"/>
              <a:gd name="T22" fmla="*/ 2147483646 w 65"/>
              <a:gd name="T23" fmla="*/ 2147483646 h 73"/>
              <a:gd name="T24" fmla="*/ 2147483646 w 65"/>
              <a:gd name="T25" fmla="*/ 2147483646 h 73"/>
              <a:gd name="T26" fmla="*/ 2147483646 w 65"/>
              <a:gd name="T27" fmla="*/ 2147483646 h 73"/>
              <a:gd name="T28" fmla="*/ 2147483646 w 65"/>
              <a:gd name="T29" fmla="*/ 2147483646 h 73"/>
              <a:gd name="T30" fmla="*/ 2147483646 w 65"/>
              <a:gd name="T31" fmla="*/ 2147483646 h 73"/>
              <a:gd name="T32" fmla="*/ 2147483646 w 65"/>
              <a:gd name="T33" fmla="*/ 2147483646 h 73"/>
              <a:gd name="T34" fmla="*/ 2147483646 w 65"/>
              <a:gd name="T35" fmla="*/ 2147483646 h 73"/>
              <a:gd name="T36" fmla="*/ 2147483646 w 65"/>
              <a:gd name="T37" fmla="*/ 2147483646 h 73"/>
              <a:gd name="T38" fmla="*/ 2147483646 w 65"/>
              <a:gd name="T39" fmla="*/ 0 h 73"/>
              <a:gd name="T40" fmla="*/ 2147483646 w 65"/>
              <a:gd name="T41" fmla="*/ 2147483646 h 73"/>
              <a:gd name="T42" fmla="*/ 2147483646 w 65"/>
              <a:gd name="T43" fmla="*/ 2147483646 h 73"/>
              <a:gd name="T44" fmla="*/ 2147483646 w 65"/>
              <a:gd name="T45" fmla="*/ 2147483646 h 73"/>
              <a:gd name="T46" fmla="*/ 2147483646 w 65"/>
              <a:gd name="T47" fmla="*/ 2147483646 h 73"/>
              <a:gd name="T48" fmla="*/ 2147483646 w 65"/>
              <a:gd name="T49" fmla="*/ 2147483646 h 73"/>
              <a:gd name="T50" fmla="*/ 2147483646 w 65"/>
              <a:gd name="T51" fmla="*/ 2147483646 h 73"/>
              <a:gd name="T52" fmla="*/ 2147483646 w 65"/>
              <a:gd name="T53" fmla="*/ 2147483646 h 73"/>
              <a:gd name="T54" fmla="*/ 2147483646 w 65"/>
              <a:gd name="T55" fmla="*/ 2147483646 h 73"/>
              <a:gd name="T56" fmla="*/ 2147483646 w 65"/>
              <a:gd name="T57" fmla="*/ 2147483646 h 73"/>
              <a:gd name="T58" fmla="*/ 2147483646 w 65"/>
              <a:gd name="T59" fmla="*/ 2147483646 h 73"/>
              <a:gd name="T60" fmla="*/ 2147483646 w 65"/>
              <a:gd name="T61" fmla="*/ 2147483646 h 73"/>
              <a:gd name="T62" fmla="*/ 2147483646 w 65"/>
              <a:gd name="T63" fmla="*/ 2147483646 h 73"/>
              <a:gd name="T64" fmla="*/ 2147483646 w 65"/>
              <a:gd name="T65" fmla="*/ 2147483646 h 73"/>
              <a:gd name="T66" fmla="*/ 2147483646 w 65"/>
              <a:gd name="T67" fmla="*/ 2147483646 h 73"/>
              <a:gd name="T68" fmla="*/ 2147483646 w 65"/>
              <a:gd name="T69" fmla="*/ 2147483646 h 73"/>
              <a:gd name="T70" fmla="*/ 2147483646 w 65"/>
              <a:gd name="T71" fmla="*/ 2147483646 h 73"/>
              <a:gd name="T72" fmla="*/ 2147483646 w 65"/>
              <a:gd name="T73" fmla="*/ 2147483646 h 73"/>
              <a:gd name="T74" fmla="*/ 0 w 65"/>
              <a:gd name="T75" fmla="*/ 2147483646 h 73"/>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65"/>
              <a:gd name="T115" fmla="*/ 0 h 73"/>
              <a:gd name="T116" fmla="*/ 65 w 65"/>
              <a:gd name="T117" fmla="*/ 73 h 73"/>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65" h="73">
                <a:moveTo>
                  <a:pt x="0" y="13"/>
                </a:moveTo>
                <a:lnTo>
                  <a:pt x="6" y="64"/>
                </a:lnTo>
                <a:lnTo>
                  <a:pt x="10" y="64"/>
                </a:lnTo>
                <a:lnTo>
                  <a:pt x="13" y="65"/>
                </a:lnTo>
                <a:lnTo>
                  <a:pt x="15" y="69"/>
                </a:lnTo>
                <a:lnTo>
                  <a:pt x="20" y="69"/>
                </a:lnTo>
                <a:lnTo>
                  <a:pt x="23" y="71"/>
                </a:lnTo>
                <a:lnTo>
                  <a:pt x="31" y="71"/>
                </a:lnTo>
                <a:lnTo>
                  <a:pt x="33" y="69"/>
                </a:lnTo>
                <a:lnTo>
                  <a:pt x="41" y="73"/>
                </a:lnTo>
                <a:lnTo>
                  <a:pt x="46" y="69"/>
                </a:lnTo>
                <a:lnTo>
                  <a:pt x="47" y="61"/>
                </a:lnTo>
                <a:lnTo>
                  <a:pt x="50" y="63"/>
                </a:lnTo>
                <a:lnTo>
                  <a:pt x="52" y="56"/>
                </a:lnTo>
                <a:lnTo>
                  <a:pt x="60" y="50"/>
                </a:lnTo>
                <a:lnTo>
                  <a:pt x="63" y="46"/>
                </a:lnTo>
                <a:lnTo>
                  <a:pt x="64" y="31"/>
                </a:lnTo>
                <a:lnTo>
                  <a:pt x="63" y="27"/>
                </a:lnTo>
                <a:lnTo>
                  <a:pt x="65" y="25"/>
                </a:lnTo>
                <a:lnTo>
                  <a:pt x="61" y="0"/>
                </a:lnTo>
                <a:lnTo>
                  <a:pt x="54" y="3"/>
                </a:lnTo>
                <a:lnTo>
                  <a:pt x="50" y="6"/>
                </a:lnTo>
                <a:lnTo>
                  <a:pt x="48" y="8"/>
                </a:lnTo>
                <a:lnTo>
                  <a:pt x="45" y="12"/>
                </a:lnTo>
                <a:lnTo>
                  <a:pt x="41" y="12"/>
                </a:lnTo>
                <a:lnTo>
                  <a:pt x="36" y="14"/>
                </a:lnTo>
                <a:lnTo>
                  <a:pt x="34" y="15"/>
                </a:lnTo>
                <a:lnTo>
                  <a:pt x="31" y="14"/>
                </a:lnTo>
                <a:lnTo>
                  <a:pt x="28" y="15"/>
                </a:lnTo>
                <a:lnTo>
                  <a:pt x="27" y="15"/>
                </a:lnTo>
                <a:lnTo>
                  <a:pt x="31" y="12"/>
                </a:lnTo>
                <a:lnTo>
                  <a:pt x="29" y="12"/>
                </a:lnTo>
                <a:lnTo>
                  <a:pt x="27" y="13"/>
                </a:lnTo>
                <a:lnTo>
                  <a:pt x="21" y="11"/>
                </a:lnTo>
                <a:lnTo>
                  <a:pt x="19" y="12"/>
                </a:lnTo>
                <a:lnTo>
                  <a:pt x="20" y="10"/>
                </a:lnTo>
                <a:lnTo>
                  <a:pt x="0" y="13"/>
                </a:lnTo>
                <a:close/>
              </a:path>
            </a:pathLst>
          </a:custGeom>
          <a:solidFill>
            <a:srgbClr val="67A9CF"/>
          </a:solidFill>
          <a:ln w="15875">
            <a:solidFill>
              <a:srgbClr val="003F48"/>
            </a:solidFill>
            <a:prstDash val="solid"/>
            <a:round/>
            <a:headEnd/>
            <a:tailEnd/>
          </a:ln>
        </p:spPr>
        <p:txBody>
          <a:bodyPr/>
          <a:lstStyle/>
          <a:p>
            <a:endParaRPr lang="en-US"/>
          </a:p>
        </p:txBody>
      </p:sp>
      <p:sp>
        <p:nvSpPr>
          <p:cNvPr id="247852" name="Oregon">
            <a:extLst>
              <a:ext uri="{FF2B5EF4-FFF2-40B4-BE49-F238E27FC236}">
                <a16:creationId xmlns:a16="http://schemas.microsoft.com/office/drawing/2014/main" id="{E81935B7-6E38-4D6F-8AFA-53623898F523}"/>
              </a:ext>
              <a:ext uri="{C183D7F6-B498-43B3-948B-1728B52AA6E4}">
                <adec:decorative xmlns:adec="http://schemas.microsoft.com/office/drawing/2017/decorative" val="1"/>
              </a:ext>
            </a:extLst>
          </p:cNvPr>
          <p:cNvSpPr>
            <a:spLocks noChangeAspect="1"/>
          </p:cNvSpPr>
          <p:nvPr/>
        </p:nvSpPr>
        <p:spPr bwMode="auto">
          <a:xfrm>
            <a:off x="1733550" y="1706563"/>
            <a:ext cx="973138" cy="823912"/>
          </a:xfrm>
          <a:custGeom>
            <a:avLst/>
            <a:gdLst>
              <a:gd name="T0" fmla="*/ 0 w 124"/>
              <a:gd name="T1" fmla="*/ 2147483646 h 106"/>
              <a:gd name="T2" fmla="*/ 2147483646 w 124"/>
              <a:gd name="T3" fmla="*/ 2147483646 h 106"/>
              <a:gd name="T4" fmla="*/ 2147483646 w 124"/>
              <a:gd name="T5" fmla="*/ 2147483646 h 106"/>
              <a:gd name="T6" fmla="*/ 2147483646 w 124"/>
              <a:gd name="T7" fmla="*/ 0 h 106"/>
              <a:gd name="T8" fmla="*/ 2147483646 w 124"/>
              <a:gd name="T9" fmla="*/ 2147483646 h 106"/>
              <a:gd name="T10" fmla="*/ 2147483646 w 124"/>
              <a:gd name="T11" fmla="*/ 2147483646 h 106"/>
              <a:gd name="T12" fmla="*/ 2147483646 w 124"/>
              <a:gd name="T13" fmla="*/ 2147483646 h 106"/>
              <a:gd name="T14" fmla="*/ 2147483646 w 124"/>
              <a:gd name="T15" fmla="*/ 2147483646 h 106"/>
              <a:gd name="T16" fmla="*/ 2147483646 w 124"/>
              <a:gd name="T17" fmla="*/ 2147483646 h 106"/>
              <a:gd name="T18" fmla="*/ 2147483646 w 124"/>
              <a:gd name="T19" fmla="*/ 2147483646 h 106"/>
              <a:gd name="T20" fmla="*/ 2147483646 w 124"/>
              <a:gd name="T21" fmla="*/ 2147483646 h 106"/>
              <a:gd name="T22" fmla="*/ 2147483646 w 124"/>
              <a:gd name="T23" fmla="*/ 2147483646 h 106"/>
              <a:gd name="T24" fmla="*/ 2147483646 w 124"/>
              <a:gd name="T25" fmla="*/ 2147483646 h 106"/>
              <a:gd name="T26" fmla="*/ 2147483646 w 124"/>
              <a:gd name="T27" fmla="*/ 2147483646 h 106"/>
              <a:gd name="T28" fmla="*/ 2147483646 w 124"/>
              <a:gd name="T29" fmla="*/ 2147483646 h 106"/>
              <a:gd name="T30" fmla="*/ 2147483646 w 124"/>
              <a:gd name="T31" fmla="*/ 2147483646 h 106"/>
              <a:gd name="T32" fmla="*/ 2147483646 w 124"/>
              <a:gd name="T33" fmla="*/ 2147483646 h 106"/>
              <a:gd name="T34" fmla="*/ 2147483646 w 124"/>
              <a:gd name="T35" fmla="*/ 2147483646 h 106"/>
              <a:gd name="T36" fmla="*/ 2147483646 w 124"/>
              <a:gd name="T37" fmla="*/ 2147483646 h 106"/>
              <a:gd name="T38" fmla="*/ 2147483646 w 124"/>
              <a:gd name="T39" fmla="*/ 2147483646 h 106"/>
              <a:gd name="T40" fmla="*/ 2147483646 w 124"/>
              <a:gd name="T41" fmla="*/ 2147483646 h 106"/>
              <a:gd name="T42" fmla="*/ 2147483646 w 124"/>
              <a:gd name="T43" fmla="*/ 2147483646 h 106"/>
              <a:gd name="T44" fmla="*/ 2147483646 w 124"/>
              <a:gd name="T45" fmla="*/ 2147483646 h 106"/>
              <a:gd name="T46" fmla="*/ 2147483646 w 124"/>
              <a:gd name="T47" fmla="*/ 2147483646 h 106"/>
              <a:gd name="T48" fmla="*/ 2147483646 w 124"/>
              <a:gd name="T49" fmla="*/ 2147483646 h 106"/>
              <a:gd name="T50" fmla="*/ 0 w 124"/>
              <a:gd name="T51" fmla="*/ 2147483646 h 10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24"/>
              <a:gd name="T79" fmla="*/ 0 h 106"/>
              <a:gd name="T80" fmla="*/ 124 w 124"/>
              <a:gd name="T81" fmla="*/ 106 h 10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24" h="106">
                <a:moveTo>
                  <a:pt x="0" y="79"/>
                </a:moveTo>
                <a:lnTo>
                  <a:pt x="2" y="60"/>
                </a:lnTo>
                <a:lnTo>
                  <a:pt x="11" y="44"/>
                </a:lnTo>
                <a:lnTo>
                  <a:pt x="27" y="0"/>
                </a:lnTo>
                <a:lnTo>
                  <a:pt x="34" y="2"/>
                </a:lnTo>
                <a:lnTo>
                  <a:pt x="35" y="4"/>
                </a:lnTo>
                <a:lnTo>
                  <a:pt x="37" y="4"/>
                </a:lnTo>
                <a:lnTo>
                  <a:pt x="41" y="12"/>
                </a:lnTo>
                <a:lnTo>
                  <a:pt x="40" y="15"/>
                </a:lnTo>
                <a:lnTo>
                  <a:pt x="46" y="20"/>
                </a:lnTo>
                <a:lnTo>
                  <a:pt x="57" y="19"/>
                </a:lnTo>
                <a:lnTo>
                  <a:pt x="65" y="23"/>
                </a:lnTo>
                <a:lnTo>
                  <a:pt x="68" y="22"/>
                </a:lnTo>
                <a:lnTo>
                  <a:pt x="92" y="23"/>
                </a:lnTo>
                <a:lnTo>
                  <a:pt x="119" y="29"/>
                </a:lnTo>
                <a:lnTo>
                  <a:pt x="121" y="33"/>
                </a:lnTo>
                <a:lnTo>
                  <a:pt x="124" y="38"/>
                </a:lnTo>
                <a:lnTo>
                  <a:pt x="120" y="44"/>
                </a:lnTo>
                <a:lnTo>
                  <a:pt x="115" y="52"/>
                </a:lnTo>
                <a:lnTo>
                  <a:pt x="109" y="57"/>
                </a:lnTo>
                <a:lnTo>
                  <a:pt x="108" y="61"/>
                </a:lnTo>
                <a:lnTo>
                  <a:pt x="111" y="65"/>
                </a:lnTo>
                <a:lnTo>
                  <a:pt x="107" y="74"/>
                </a:lnTo>
                <a:lnTo>
                  <a:pt x="100" y="106"/>
                </a:lnTo>
                <a:lnTo>
                  <a:pt x="58" y="95"/>
                </a:lnTo>
                <a:lnTo>
                  <a:pt x="0" y="79"/>
                </a:lnTo>
                <a:close/>
              </a:path>
            </a:pathLst>
          </a:custGeom>
          <a:solidFill>
            <a:srgbClr val="02818A"/>
          </a:solidFill>
          <a:ln w="15875">
            <a:solidFill>
              <a:srgbClr val="003F48"/>
            </a:solidFill>
            <a:prstDash val="solid"/>
            <a:round/>
            <a:headEnd/>
            <a:tailEnd/>
          </a:ln>
        </p:spPr>
        <p:txBody>
          <a:bodyPr/>
          <a:lstStyle/>
          <a:p>
            <a:endParaRPr lang="en-US"/>
          </a:p>
        </p:txBody>
      </p:sp>
      <p:sp>
        <p:nvSpPr>
          <p:cNvPr id="247853" name="Pennsylvania">
            <a:extLst>
              <a:ext uri="{FF2B5EF4-FFF2-40B4-BE49-F238E27FC236}">
                <a16:creationId xmlns:a16="http://schemas.microsoft.com/office/drawing/2014/main" id="{2060DB8E-34E4-444F-A781-EC1F80B72FEF}"/>
              </a:ext>
              <a:ext uri="{C183D7F6-B498-43B3-948B-1728B52AA6E4}">
                <adec:decorative xmlns:adec="http://schemas.microsoft.com/office/drawing/2017/decorative" val="1"/>
              </a:ext>
            </a:extLst>
          </p:cNvPr>
          <p:cNvSpPr>
            <a:spLocks noChangeAspect="1"/>
          </p:cNvSpPr>
          <p:nvPr/>
        </p:nvSpPr>
        <p:spPr bwMode="auto">
          <a:xfrm>
            <a:off x="6653213" y="2562225"/>
            <a:ext cx="714375" cy="458788"/>
          </a:xfrm>
          <a:custGeom>
            <a:avLst/>
            <a:gdLst>
              <a:gd name="T0" fmla="*/ 0 w 91"/>
              <a:gd name="T1" fmla="*/ 2147483646 h 59"/>
              <a:gd name="T2" fmla="*/ 2147483646 w 91"/>
              <a:gd name="T3" fmla="*/ 2147483646 h 59"/>
              <a:gd name="T4" fmla="*/ 2147483646 w 91"/>
              <a:gd name="T5" fmla="*/ 2147483646 h 59"/>
              <a:gd name="T6" fmla="*/ 2147483646 w 91"/>
              <a:gd name="T7" fmla="*/ 2147483646 h 59"/>
              <a:gd name="T8" fmla="*/ 2147483646 w 91"/>
              <a:gd name="T9" fmla="*/ 2147483646 h 59"/>
              <a:gd name="T10" fmla="*/ 2147483646 w 91"/>
              <a:gd name="T11" fmla="*/ 2147483646 h 59"/>
              <a:gd name="T12" fmla="*/ 2147483646 w 91"/>
              <a:gd name="T13" fmla="*/ 2147483646 h 59"/>
              <a:gd name="T14" fmla="*/ 2147483646 w 91"/>
              <a:gd name="T15" fmla="*/ 2147483646 h 59"/>
              <a:gd name="T16" fmla="*/ 2147483646 w 91"/>
              <a:gd name="T17" fmla="*/ 2147483646 h 59"/>
              <a:gd name="T18" fmla="*/ 2147483646 w 91"/>
              <a:gd name="T19" fmla="*/ 2147483646 h 59"/>
              <a:gd name="T20" fmla="*/ 2147483646 w 91"/>
              <a:gd name="T21" fmla="*/ 2147483646 h 59"/>
              <a:gd name="T22" fmla="*/ 2147483646 w 91"/>
              <a:gd name="T23" fmla="*/ 2147483646 h 59"/>
              <a:gd name="T24" fmla="*/ 2147483646 w 91"/>
              <a:gd name="T25" fmla="*/ 2147483646 h 59"/>
              <a:gd name="T26" fmla="*/ 2147483646 w 91"/>
              <a:gd name="T27" fmla="*/ 2147483646 h 59"/>
              <a:gd name="T28" fmla="*/ 2147483646 w 91"/>
              <a:gd name="T29" fmla="*/ 2147483646 h 59"/>
              <a:gd name="T30" fmla="*/ 2147483646 w 91"/>
              <a:gd name="T31" fmla="*/ 0 h 59"/>
              <a:gd name="T32" fmla="*/ 2147483646 w 91"/>
              <a:gd name="T33" fmla="*/ 2147483646 h 59"/>
              <a:gd name="T34" fmla="*/ 2147483646 w 91"/>
              <a:gd name="T35" fmla="*/ 2147483646 h 59"/>
              <a:gd name="T36" fmla="*/ 0 w 91"/>
              <a:gd name="T37" fmla="*/ 2147483646 h 59"/>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91"/>
              <a:gd name="T58" fmla="*/ 0 h 59"/>
              <a:gd name="T59" fmla="*/ 91 w 91"/>
              <a:gd name="T60" fmla="*/ 59 h 59"/>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91" h="59">
                <a:moveTo>
                  <a:pt x="0" y="15"/>
                </a:moveTo>
                <a:lnTo>
                  <a:pt x="4" y="40"/>
                </a:lnTo>
                <a:lnTo>
                  <a:pt x="7" y="59"/>
                </a:lnTo>
                <a:lnTo>
                  <a:pt x="23" y="56"/>
                </a:lnTo>
                <a:lnTo>
                  <a:pt x="77" y="46"/>
                </a:lnTo>
                <a:lnTo>
                  <a:pt x="79" y="43"/>
                </a:lnTo>
                <a:lnTo>
                  <a:pt x="82" y="43"/>
                </a:lnTo>
                <a:lnTo>
                  <a:pt x="86" y="41"/>
                </a:lnTo>
                <a:lnTo>
                  <a:pt x="87" y="37"/>
                </a:lnTo>
                <a:lnTo>
                  <a:pt x="91" y="34"/>
                </a:lnTo>
                <a:lnTo>
                  <a:pt x="82" y="27"/>
                </a:lnTo>
                <a:lnTo>
                  <a:pt x="81" y="20"/>
                </a:lnTo>
                <a:lnTo>
                  <a:pt x="85" y="10"/>
                </a:lnTo>
                <a:lnTo>
                  <a:pt x="80" y="7"/>
                </a:lnTo>
                <a:lnTo>
                  <a:pt x="77" y="3"/>
                </a:lnTo>
                <a:lnTo>
                  <a:pt x="73" y="0"/>
                </a:lnTo>
                <a:lnTo>
                  <a:pt x="13" y="12"/>
                </a:lnTo>
                <a:lnTo>
                  <a:pt x="10" y="7"/>
                </a:lnTo>
                <a:lnTo>
                  <a:pt x="0" y="15"/>
                </a:lnTo>
                <a:close/>
              </a:path>
            </a:pathLst>
          </a:custGeom>
          <a:solidFill>
            <a:srgbClr val="02818A"/>
          </a:solidFill>
          <a:ln w="15875">
            <a:solidFill>
              <a:srgbClr val="003F48"/>
            </a:solidFill>
            <a:prstDash val="solid"/>
            <a:round/>
            <a:headEnd/>
            <a:tailEnd/>
          </a:ln>
        </p:spPr>
        <p:txBody>
          <a:bodyPr/>
          <a:lstStyle/>
          <a:p>
            <a:endParaRPr lang="en-US"/>
          </a:p>
        </p:txBody>
      </p:sp>
      <p:sp>
        <p:nvSpPr>
          <p:cNvPr id="247854" name="Rhode Island">
            <a:extLst>
              <a:ext uri="{FF2B5EF4-FFF2-40B4-BE49-F238E27FC236}">
                <a16:creationId xmlns:a16="http://schemas.microsoft.com/office/drawing/2014/main" id="{288526D9-0874-4DDD-AAFE-9B9F4558288B}"/>
              </a:ext>
              <a:ext uri="{C183D7F6-B498-43B3-948B-1728B52AA6E4}">
                <adec:decorative xmlns:adec="http://schemas.microsoft.com/office/drawing/2017/decorative" val="1"/>
              </a:ext>
            </a:extLst>
          </p:cNvPr>
          <p:cNvSpPr>
            <a:spLocks noChangeAspect="1"/>
          </p:cNvSpPr>
          <p:nvPr/>
        </p:nvSpPr>
        <p:spPr bwMode="auto">
          <a:xfrm>
            <a:off x="7626350" y="2462213"/>
            <a:ext cx="95250" cy="114300"/>
          </a:xfrm>
          <a:custGeom>
            <a:avLst/>
            <a:gdLst>
              <a:gd name="T0" fmla="*/ 0 w 12"/>
              <a:gd name="T1" fmla="*/ 2147483646 h 15"/>
              <a:gd name="T2" fmla="*/ 2147483646 w 12"/>
              <a:gd name="T3" fmla="*/ 2147483646 h 15"/>
              <a:gd name="T4" fmla="*/ 2147483646 w 12"/>
              <a:gd name="T5" fmla="*/ 2147483646 h 15"/>
              <a:gd name="T6" fmla="*/ 2147483646 w 12"/>
              <a:gd name="T7" fmla="*/ 2147483646 h 15"/>
              <a:gd name="T8" fmla="*/ 2147483646 w 12"/>
              <a:gd name="T9" fmla="*/ 2147483646 h 15"/>
              <a:gd name="T10" fmla="*/ 2147483646 w 12"/>
              <a:gd name="T11" fmla="*/ 2147483646 h 15"/>
              <a:gd name="T12" fmla="*/ 2147483646 w 12"/>
              <a:gd name="T13" fmla="*/ 2147483646 h 15"/>
              <a:gd name="T14" fmla="*/ 2147483646 w 12"/>
              <a:gd name="T15" fmla="*/ 2147483646 h 15"/>
              <a:gd name="T16" fmla="*/ 2147483646 w 12"/>
              <a:gd name="T17" fmla="*/ 2147483646 h 15"/>
              <a:gd name="T18" fmla="*/ 2147483646 w 12"/>
              <a:gd name="T19" fmla="*/ 2147483646 h 15"/>
              <a:gd name="T20" fmla="*/ 2147483646 w 12"/>
              <a:gd name="T21" fmla="*/ 2147483646 h 15"/>
              <a:gd name="T22" fmla="*/ 2147483646 w 12"/>
              <a:gd name="T23" fmla="*/ 2147483646 h 15"/>
              <a:gd name="T24" fmla="*/ 2147483646 w 12"/>
              <a:gd name="T25" fmla="*/ 0 h 15"/>
              <a:gd name="T26" fmla="*/ 2147483646 w 12"/>
              <a:gd name="T27" fmla="*/ 0 h 15"/>
              <a:gd name="T28" fmla="*/ 0 w 12"/>
              <a:gd name="T29" fmla="*/ 2147483646 h 15"/>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12"/>
              <a:gd name="T46" fmla="*/ 0 h 15"/>
              <a:gd name="T47" fmla="*/ 12 w 12"/>
              <a:gd name="T48" fmla="*/ 15 h 15"/>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12" h="15">
                <a:moveTo>
                  <a:pt x="0" y="1"/>
                </a:moveTo>
                <a:lnTo>
                  <a:pt x="2" y="14"/>
                </a:lnTo>
                <a:lnTo>
                  <a:pt x="3" y="15"/>
                </a:lnTo>
                <a:lnTo>
                  <a:pt x="8" y="12"/>
                </a:lnTo>
                <a:lnTo>
                  <a:pt x="7" y="8"/>
                </a:lnTo>
                <a:lnTo>
                  <a:pt x="8" y="6"/>
                </a:lnTo>
                <a:lnTo>
                  <a:pt x="9" y="8"/>
                </a:lnTo>
                <a:lnTo>
                  <a:pt x="10" y="11"/>
                </a:lnTo>
                <a:lnTo>
                  <a:pt x="11" y="10"/>
                </a:lnTo>
                <a:lnTo>
                  <a:pt x="12" y="8"/>
                </a:lnTo>
                <a:lnTo>
                  <a:pt x="11" y="5"/>
                </a:lnTo>
                <a:lnTo>
                  <a:pt x="8" y="4"/>
                </a:lnTo>
                <a:lnTo>
                  <a:pt x="6" y="0"/>
                </a:lnTo>
                <a:lnTo>
                  <a:pt x="4" y="0"/>
                </a:lnTo>
                <a:lnTo>
                  <a:pt x="0" y="1"/>
                </a:lnTo>
                <a:close/>
              </a:path>
            </a:pathLst>
          </a:custGeom>
          <a:solidFill>
            <a:srgbClr val="02818A"/>
          </a:solidFill>
          <a:ln w="15875">
            <a:solidFill>
              <a:srgbClr val="003F48"/>
            </a:solidFill>
            <a:prstDash val="solid"/>
            <a:round/>
            <a:headEnd/>
            <a:tailEnd/>
          </a:ln>
        </p:spPr>
        <p:txBody>
          <a:bodyPr/>
          <a:lstStyle/>
          <a:p>
            <a:endParaRPr lang="en-US"/>
          </a:p>
        </p:txBody>
      </p:sp>
      <p:sp>
        <p:nvSpPr>
          <p:cNvPr id="247855" name="South Carolina">
            <a:extLst>
              <a:ext uri="{FF2B5EF4-FFF2-40B4-BE49-F238E27FC236}">
                <a16:creationId xmlns:a16="http://schemas.microsoft.com/office/drawing/2014/main" id="{DA03C34E-551F-4E82-91CA-D94C7FE7480C}"/>
              </a:ext>
              <a:ext uri="{C183D7F6-B498-43B3-948B-1728B52AA6E4}">
                <adec:decorative xmlns:adec="http://schemas.microsoft.com/office/drawing/2017/decorative" val="1"/>
              </a:ext>
            </a:extLst>
          </p:cNvPr>
          <p:cNvSpPr>
            <a:spLocks noChangeAspect="1"/>
          </p:cNvSpPr>
          <p:nvPr/>
        </p:nvSpPr>
        <p:spPr bwMode="auto">
          <a:xfrm>
            <a:off x="6481763" y="3719513"/>
            <a:ext cx="619125" cy="466725"/>
          </a:xfrm>
          <a:custGeom>
            <a:avLst/>
            <a:gdLst>
              <a:gd name="T0" fmla="*/ 0 w 79"/>
              <a:gd name="T1" fmla="*/ 2147483646 h 60"/>
              <a:gd name="T2" fmla="*/ 2147483646 w 79"/>
              <a:gd name="T3" fmla="*/ 2147483646 h 60"/>
              <a:gd name="T4" fmla="*/ 2147483646 w 79"/>
              <a:gd name="T5" fmla="*/ 2147483646 h 60"/>
              <a:gd name="T6" fmla="*/ 2147483646 w 79"/>
              <a:gd name="T7" fmla="*/ 0 h 60"/>
              <a:gd name="T8" fmla="*/ 2147483646 w 79"/>
              <a:gd name="T9" fmla="*/ 2147483646 h 60"/>
              <a:gd name="T10" fmla="*/ 2147483646 w 79"/>
              <a:gd name="T11" fmla="*/ 2147483646 h 60"/>
              <a:gd name="T12" fmla="*/ 2147483646 w 79"/>
              <a:gd name="T13" fmla="*/ 2147483646 h 60"/>
              <a:gd name="T14" fmla="*/ 2147483646 w 79"/>
              <a:gd name="T15" fmla="*/ 2147483646 h 60"/>
              <a:gd name="T16" fmla="*/ 2147483646 w 79"/>
              <a:gd name="T17" fmla="*/ 2147483646 h 60"/>
              <a:gd name="T18" fmla="*/ 2147483646 w 79"/>
              <a:gd name="T19" fmla="*/ 2147483646 h 60"/>
              <a:gd name="T20" fmla="*/ 2147483646 w 79"/>
              <a:gd name="T21" fmla="*/ 2147483646 h 60"/>
              <a:gd name="T22" fmla="*/ 2147483646 w 79"/>
              <a:gd name="T23" fmla="*/ 2147483646 h 60"/>
              <a:gd name="T24" fmla="*/ 2147483646 w 79"/>
              <a:gd name="T25" fmla="*/ 2147483646 h 60"/>
              <a:gd name="T26" fmla="*/ 2147483646 w 79"/>
              <a:gd name="T27" fmla="*/ 2147483646 h 60"/>
              <a:gd name="T28" fmla="*/ 2147483646 w 79"/>
              <a:gd name="T29" fmla="*/ 2147483646 h 60"/>
              <a:gd name="T30" fmla="*/ 2147483646 w 79"/>
              <a:gd name="T31" fmla="*/ 2147483646 h 60"/>
              <a:gd name="T32" fmla="*/ 2147483646 w 79"/>
              <a:gd name="T33" fmla="*/ 2147483646 h 60"/>
              <a:gd name="T34" fmla="*/ 2147483646 w 79"/>
              <a:gd name="T35" fmla="*/ 2147483646 h 60"/>
              <a:gd name="T36" fmla="*/ 2147483646 w 79"/>
              <a:gd name="T37" fmla="*/ 2147483646 h 60"/>
              <a:gd name="T38" fmla="*/ 2147483646 w 79"/>
              <a:gd name="T39" fmla="*/ 2147483646 h 60"/>
              <a:gd name="T40" fmla="*/ 2147483646 w 79"/>
              <a:gd name="T41" fmla="*/ 2147483646 h 60"/>
              <a:gd name="T42" fmla="*/ 2147483646 w 79"/>
              <a:gd name="T43" fmla="*/ 2147483646 h 60"/>
              <a:gd name="T44" fmla="*/ 2147483646 w 79"/>
              <a:gd name="T45" fmla="*/ 2147483646 h 60"/>
              <a:gd name="T46" fmla="*/ 2147483646 w 79"/>
              <a:gd name="T47" fmla="*/ 2147483646 h 60"/>
              <a:gd name="T48" fmla="*/ 2147483646 w 79"/>
              <a:gd name="T49" fmla="*/ 2147483646 h 60"/>
              <a:gd name="T50" fmla="*/ 2147483646 w 79"/>
              <a:gd name="T51" fmla="*/ 2147483646 h 60"/>
              <a:gd name="T52" fmla="*/ 2147483646 w 79"/>
              <a:gd name="T53" fmla="*/ 2147483646 h 60"/>
              <a:gd name="T54" fmla="*/ 0 w 79"/>
              <a:gd name="T55" fmla="*/ 2147483646 h 60"/>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79"/>
              <a:gd name="T85" fmla="*/ 0 h 60"/>
              <a:gd name="T86" fmla="*/ 79 w 79"/>
              <a:gd name="T87" fmla="*/ 60 h 60"/>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79" h="60">
                <a:moveTo>
                  <a:pt x="0" y="14"/>
                </a:moveTo>
                <a:lnTo>
                  <a:pt x="3" y="8"/>
                </a:lnTo>
                <a:lnTo>
                  <a:pt x="14" y="2"/>
                </a:lnTo>
                <a:lnTo>
                  <a:pt x="35" y="0"/>
                </a:lnTo>
                <a:lnTo>
                  <a:pt x="44" y="5"/>
                </a:lnTo>
                <a:lnTo>
                  <a:pt x="58" y="4"/>
                </a:lnTo>
                <a:lnTo>
                  <a:pt x="79" y="18"/>
                </a:lnTo>
                <a:lnTo>
                  <a:pt x="72" y="26"/>
                </a:lnTo>
                <a:lnTo>
                  <a:pt x="70" y="30"/>
                </a:lnTo>
                <a:lnTo>
                  <a:pt x="70" y="35"/>
                </a:lnTo>
                <a:lnTo>
                  <a:pt x="64" y="40"/>
                </a:lnTo>
                <a:lnTo>
                  <a:pt x="60" y="46"/>
                </a:lnTo>
                <a:lnTo>
                  <a:pt x="54" y="50"/>
                </a:lnTo>
                <a:lnTo>
                  <a:pt x="51" y="51"/>
                </a:lnTo>
                <a:lnTo>
                  <a:pt x="50" y="55"/>
                </a:lnTo>
                <a:lnTo>
                  <a:pt x="47" y="52"/>
                </a:lnTo>
                <a:lnTo>
                  <a:pt x="50" y="57"/>
                </a:lnTo>
                <a:lnTo>
                  <a:pt x="47" y="60"/>
                </a:lnTo>
                <a:lnTo>
                  <a:pt x="44" y="60"/>
                </a:lnTo>
                <a:lnTo>
                  <a:pt x="42" y="57"/>
                </a:lnTo>
                <a:lnTo>
                  <a:pt x="39" y="51"/>
                </a:lnTo>
                <a:lnTo>
                  <a:pt x="37" y="51"/>
                </a:lnTo>
                <a:lnTo>
                  <a:pt x="33" y="43"/>
                </a:lnTo>
                <a:lnTo>
                  <a:pt x="28" y="39"/>
                </a:lnTo>
                <a:lnTo>
                  <a:pt x="24" y="34"/>
                </a:lnTo>
                <a:lnTo>
                  <a:pt x="14" y="27"/>
                </a:lnTo>
                <a:lnTo>
                  <a:pt x="10" y="21"/>
                </a:lnTo>
                <a:lnTo>
                  <a:pt x="0" y="14"/>
                </a:lnTo>
                <a:close/>
              </a:path>
            </a:pathLst>
          </a:custGeom>
          <a:solidFill>
            <a:srgbClr val="67A9CF"/>
          </a:solidFill>
          <a:ln w="15875">
            <a:solidFill>
              <a:srgbClr val="003F48"/>
            </a:solidFill>
            <a:prstDash val="solid"/>
            <a:round/>
            <a:headEnd/>
            <a:tailEnd/>
          </a:ln>
        </p:spPr>
        <p:txBody>
          <a:bodyPr/>
          <a:lstStyle/>
          <a:p>
            <a:endParaRPr lang="en-US"/>
          </a:p>
        </p:txBody>
      </p:sp>
      <p:sp>
        <p:nvSpPr>
          <p:cNvPr id="247856" name="South Dakota">
            <a:extLst>
              <a:ext uri="{FF2B5EF4-FFF2-40B4-BE49-F238E27FC236}">
                <a16:creationId xmlns:a16="http://schemas.microsoft.com/office/drawing/2014/main" id="{D907EE99-97AD-4641-B4BF-23912280D0DF}"/>
              </a:ext>
              <a:ext uri="{C183D7F6-B498-43B3-948B-1728B52AA6E4}">
                <adec:decorative xmlns:adec="http://schemas.microsoft.com/office/drawing/2017/decorative" val="1"/>
              </a:ext>
            </a:extLst>
          </p:cNvPr>
          <p:cNvSpPr>
            <a:spLocks noChangeAspect="1"/>
          </p:cNvSpPr>
          <p:nvPr/>
        </p:nvSpPr>
        <p:spPr bwMode="auto">
          <a:xfrm>
            <a:off x="3992563" y="2157413"/>
            <a:ext cx="857250" cy="576262"/>
          </a:xfrm>
          <a:custGeom>
            <a:avLst/>
            <a:gdLst>
              <a:gd name="T0" fmla="*/ 0 w 109"/>
              <a:gd name="T1" fmla="*/ 2147483646 h 74"/>
              <a:gd name="T2" fmla="*/ 2147483646 w 109"/>
              <a:gd name="T3" fmla="*/ 2147483646 h 74"/>
              <a:gd name="T4" fmla="*/ 2147483646 w 109"/>
              <a:gd name="T5" fmla="*/ 0 h 74"/>
              <a:gd name="T6" fmla="*/ 2147483646 w 109"/>
              <a:gd name="T7" fmla="*/ 2147483646 h 74"/>
              <a:gd name="T8" fmla="*/ 2147483646 w 109"/>
              <a:gd name="T9" fmla="*/ 2147483646 h 74"/>
              <a:gd name="T10" fmla="*/ 2147483646 w 109"/>
              <a:gd name="T11" fmla="*/ 2147483646 h 74"/>
              <a:gd name="T12" fmla="*/ 2147483646 w 109"/>
              <a:gd name="T13" fmla="*/ 2147483646 h 74"/>
              <a:gd name="T14" fmla="*/ 2147483646 w 109"/>
              <a:gd name="T15" fmla="*/ 2147483646 h 74"/>
              <a:gd name="T16" fmla="*/ 2147483646 w 109"/>
              <a:gd name="T17" fmla="*/ 2147483646 h 74"/>
              <a:gd name="T18" fmla="*/ 2147483646 w 109"/>
              <a:gd name="T19" fmla="*/ 2147483646 h 74"/>
              <a:gd name="T20" fmla="*/ 2147483646 w 109"/>
              <a:gd name="T21" fmla="*/ 2147483646 h 74"/>
              <a:gd name="T22" fmla="*/ 2147483646 w 109"/>
              <a:gd name="T23" fmla="*/ 2147483646 h 74"/>
              <a:gd name="T24" fmla="*/ 2147483646 w 109"/>
              <a:gd name="T25" fmla="*/ 2147483646 h 74"/>
              <a:gd name="T26" fmla="*/ 2147483646 w 109"/>
              <a:gd name="T27" fmla="*/ 2147483646 h 74"/>
              <a:gd name="T28" fmla="*/ 2147483646 w 109"/>
              <a:gd name="T29" fmla="*/ 2147483646 h 74"/>
              <a:gd name="T30" fmla="*/ 2147483646 w 109"/>
              <a:gd name="T31" fmla="*/ 2147483646 h 74"/>
              <a:gd name="T32" fmla="*/ 2147483646 w 109"/>
              <a:gd name="T33" fmla="*/ 2147483646 h 74"/>
              <a:gd name="T34" fmla="*/ 2147483646 w 109"/>
              <a:gd name="T35" fmla="*/ 2147483646 h 74"/>
              <a:gd name="T36" fmla="*/ 2147483646 w 109"/>
              <a:gd name="T37" fmla="*/ 2147483646 h 74"/>
              <a:gd name="T38" fmla="*/ 0 w 109"/>
              <a:gd name="T39" fmla="*/ 2147483646 h 7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109"/>
              <a:gd name="T61" fmla="*/ 0 h 74"/>
              <a:gd name="T62" fmla="*/ 109 w 109"/>
              <a:gd name="T63" fmla="*/ 74 h 74"/>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109" h="74">
                <a:moveTo>
                  <a:pt x="0" y="58"/>
                </a:moveTo>
                <a:lnTo>
                  <a:pt x="4" y="19"/>
                </a:lnTo>
                <a:lnTo>
                  <a:pt x="5" y="0"/>
                </a:lnTo>
                <a:lnTo>
                  <a:pt x="54" y="4"/>
                </a:lnTo>
                <a:lnTo>
                  <a:pt x="108" y="6"/>
                </a:lnTo>
                <a:lnTo>
                  <a:pt x="104" y="12"/>
                </a:lnTo>
                <a:lnTo>
                  <a:pt x="109" y="18"/>
                </a:lnTo>
                <a:lnTo>
                  <a:pt x="109" y="54"/>
                </a:lnTo>
                <a:lnTo>
                  <a:pt x="107" y="53"/>
                </a:lnTo>
                <a:lnTo>
                  <a:pt x="107" y="58"/>
                </a:lnTo>
                <a:lnTo>
                  <a:pt x="109" y="62"/>
                </a:lnTo>
                <a:lnTo>
                  <a:pt x="108" y="65"/>
                </a:lnTo>
                <a:lnTo>
                  <a:pt x="109" y="74"/>
                </a:lnTo>
                <a:lnTo>
                  <a:pt x="106" y="73"/>
                </a:lnTo>
                <a:lnTo>
                  <a:pt x="104" y="70"/>
                </a:lnTo>
                <a:lnTo>
                  <a:pt x="98" y="67"/>
                </a:lnTo>
                <a:lnTo>
                  <a:pt x="94" y="67"/>
                </a:lnTo>
                <a:lnTo>
                  <a:pt x="85" y="67"/>
                </a:lnTo>
                <a:lnTo>
                  <a:pt x="79" y="63"/>
                </a:lnTo>
                <a:lnTo>
                  <a:pt x="0" y="58"/>
                </a:lnTo>
                <a:close/>
              </a:path>
            </a:pathLst>
          </a:custGeom>
          <a:solidFill>
            <a:srgbClr val="BDC9E1"/>
          </a:solidFill>
          <a:ln w="15875">
            <a:solidFill>
              <a:srgbClr val="003F48"/>
            </a:solidFill>
            <a:prstDash val="solid"/>
            <a:round/>
            <a:headEnd/>
            <a:tailEnd/>
          </a:ln>
        </p:spPr>
        <p:txBody>
          <a:bodyPr/>
          <a:lstStyle/>
          <a:p>
            <a:endParaRPr lang="en-US"/>
          </a:p>
        </p:txBody>
      </p:sp>
      <p:sp>
        <p:nvSpPr>
          <p:cNvPr id="247857" name="Tennessee">
            <a:extLst>
              <a:ext uri="{FF2B5EF4-FFF2-40B4-BE49-F238E27FC236}">
                <a16:creationId xmlns:a16="http://schemas.microsoft.com/office/drawing/2014/main" id="{D59195F0-C6B4-429C-85F7-673B3B436022}"/>
              </a:ext>
              <a:ext uri="{C183D7F6-B498-43B3-948B-1728B52AA6E4}">
                <adec:decorative xmlns:adec="http://schemas.microsoft.com/office/drawing/2017/decorative" val="1"/>
              </a:ext>
            </a:extLst>
          </p:cNvPr>
          <p:cNvSpPr>
            <a:spLocks noChangeAspect="1"/>
          </p:cNvSpPr>
          <p:nvPr/>
        </p:nvSpPr>
        <p:spPr bwMode="auto">
          <a:xfrm>
            <a:off x="5608638" y="3509963"/>
            <a:ext cx="1044575" cy="350837"/>
          </a:xfrm>
          <a:custGeom>
            <a:avLst/>
            <a:gdLst>
              <a:gd name="T0" fmla="*/ 0 w 133"/>
              <a:gd name="T1" fmla="*/ 2147483646 h 45"/>
              <a:gd name="T2" fmla="*/ 2147483646 w 133"/>
              <a:gd name="T3" fmla="*/ 2147483646 h 45"/>
              <a:gd name="T4" fmla="*/ 2147483646 w 133"/>
              <a:gd name="T5" fmla="*/ 2147483646 h 45"/>
              <a:gd name="T6" fmla="*/ 2147483646 w 133"/>
              <a:gd name="T7" fmla="*/ 2147483646 h 45"/>
              <a:gd name="T8" fmla="*/ 2147483646 w 133"/>
              <a:gd name="T9" fmla="*/ 2147483646 h 45"/>
              <a:gd name="T10" fmla="*/ 2147483646 w 133"/>
              <a:gd name="T11" fmla="*/ 2147483646 h 45"/>
              <a:gd name="T12" fmla="*/ 2147483646 w 133"/>
              <a:gd name="T13" fmla="*/ 2147483646 h 45"/>
              <a:gd name="T14" fmla="*/ 2147483646 w 133"/>
              <a:gd name="T15" fmla="*/ 2147483646 h 45"/>
              <a:gd name="T16" fmla="*/ 2147483646 w 133"/>
              <a:gd name="T17" fmla="*/ 2147483646 h 45"/>
              <a:gd name="T18" fmla="*/ 2147483646 w 133"/>
              <a:gd name="T19" fmla="*/ 2147483646 h 45"/>
              <a:gd name="T20" fmla="*/ 2147483646 w 133"/>
              <a:gd name="T21" fmla="*/ 2147483646 h 45"/>
              <a:gd name="T22" fmla="*/ 2147483646 w 133"/>
              <a:gd name="T23" fmla="*/ 2147483646 h 45"/>
              <a:gd name="T24" fmla="*/ 2147483646 w 133"/>
              <a:gd name="T25" fmla="*/ 2147483646 h 45"/>
              <a:gd name="T26" fmla="*/ 2147483646 w 133"/>
              <a:gd name="T27" fmla="*/ 0 h 45"/>
              <a:gd name="T28" fmla="*/ 2147483646 w 133"/>
              <a:gd name="T29" fmla="*/ 2147483646 h 45"/>
              <a:gd name="T30" fmla="*/ 2147483646 w 133"/>
              <a:gd name="T31" fmla="*/ 2147483646 h 45"/>
              <a:gd name="T32" fmla="*/ 2147483646 w 133"/>
              <a:gd name="T33" fmla="*/ 2147483646 h 45"/>
              <a:gd name="T34" fmla="*/ 2147483646 w 133"/>
              <a:gd name="T35" fmla="*/ 2147483646 h 45"/>
              <a:gd name="T36" fmla="*/ 2147483646 w 133"/>
              <a:gd name="T37" fmla="*/ 2147483646 h 45"/>
              <a:gd name="T38" fmla="*/ 2147483646 w 133"/>
              <a:gd name="T39" fmla="*/ 2147483646 h 45"/>
              <a:gd name="T40" fmla="*/ 2147483646 w 133"/>
              <a:gd name="T41" fmla="*/ 2147483646 h 45"/>
              <a:gd name="T42" fmla="*/ 2147483646 w 133"/>
              <a:gd name="T43" fmla="*/ 2147483646 h 45"/>
              <a:gd name="T44" fmla="*/ 2147483646 w 133"/>
              <a:gd name="T45" fmla="*/ 2147483646 h 45"/>
              <a:gd name="T46" fmla="*/ 2147483646 w 133"/>
              <a:gd name="T47" fmla="*/ 2147483646 h 45"/>
              <a:gd name="T48" fmla="*/ 2147483646 w 133"/>
              <a:gd name="T49" fmla="*/ 2147483646 h 45"/>
              <a:gd name="T50" fmla="*/ 2147483646 w 133"/>
              <a:gd name="T51" fmla="*/ 2147483646 h 45"/>
              <a:gd name="T52" fmla="*/ 2147483646 w 133"/>
              <a:gd name="T53" fmla="*/ 2147483646 h 45"/>
              <a:gd name="T54" fmla="*/ 2147483646 w 133"/>
              <a:gd name="T55" fmla="*/ 2147483646 h 45"/>
              <a:gd name="T56" fmla="*/ 2147483646 w 133"/>
              <a:gd name="T57" fmla="*/ 2147483646 h 45"/>
              <a:gd name="T58" fmla="*/ 0 w 133"/>
              <a:gd name="T59" fmla="*/ 2147483646 h 45"/>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133"/>
              <a:gd name="T91" fmla="*/ 0 h 45"/>
              <a:gd name="T92" fmla="*/ 133 w 133"/>
              <a:gd name="T93" fmla="*/ 45 h 45"/>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133" h="45">
                <a:moveTo>
                  <a:pt x="0" y="45"/>
                </a:moveTo>
                <a:lnTo>
                  <a:pt x="2" y="38"/>
                </a:lnTo>
                <a:lnTo>
                  <a:pt x="1" y="37"/>
                </a:lnTo>
                <a:lnTo>
                  <a:pt x="5" y="33"/>
                </a:lnTo>
                <a:lnTo>
                  <a:pt x="9" y="27"/>
                </a:lnTo>
                <a:lnTo>
                  <a:pt x="8" y="25"/>
                </a:lnTo>
                <a:lnTo>
                  <a:pt x="9" y="22"/>
                </a:lnTo>
                <a:lnTo>
                  <a:pt x="10" y="18"/>
                </a:lnTo>
                <a:lnTo>
                  <a:pt x="12" y="15"/>
                </a:lnTo>
                <a:lnTo>
                  <a:pt x="33" y="13"/>
                </a:lnTo>
                <a:lnTo>
                  <a:pt x="33" y="10"/>
                </a:lnTo>
                <a:lnTo>
                  <a:pt x="39" y="10"/>
                </a:lnTo>
                <a:lnTo>
                  <a:pt x="102" y="5"/>
                </a:lnTo>
                <a:lnTo>
                  <a:pt x="133" y="0"/>
                </a:lnTo>
                <a:lnTo>
                  <a:pt x="132" y="5"/>
                </a:lnTo>
                <a:lnTo>
                  <a:pt x="130" y="6"/>
                </a:lnTo>
                <a:lnTo>
                  <a:pt x="127" y="11"/>
                </a:lnTo>
                <a:lnTo>
                  <a:pt x="125" y="11"/>
                </a:lnTo>
                <a:lnTo>
                  <a:pt x="123" y="12"/>
                </a:lnTo>
                <a:lnTo>
                  <a:pt x="121" y="14"/>
                </a:lnTo>
                <a:lnTo>
                  <a:pt x="118" y="13"/>
                </a:lnTo>
                <a:lnTo>
                  <a:pt x="115" y="16"/>
                </a:lnTo>
                <a:lnTo>
                  <a:pt x="114" y="19"/>
                </a:lnTo>
                <a:lnTo>
                  <a:pt x="99" y="27"/>
                </a:lnTo>
                <a:lnTo>
                  <a:pt x="99" y="31"/>
                </a:lnTo>
                <a:lnTo>
                  <a:pt x="95" y="33"/>
                </a:lnTo>
                <a:lnTo>
                  <a:pt x="95" y="37"/>
                </a:lnTo>
                <a:lnTo>
                  <a:pt x="74" y="40"/>
                </a:lnTo>
                <a:lnTo>
                  <a:pt x="33" y="43"/>
                </a:lnTo>
                <a:lnTo>
                  <a:pt x="0" y="45"/>
                </a:lnTo>
                <a:close/>
              </a:path>
            </a:pathLst>
          </a:custGeom>
          <a:solidFill>
            <a:srgbClr val="02818A"/>
          </a:solidFill>
          <a:ln w="15875">
            <a:solidFill>
              <a:srgbClr val="003F48"/>
            </a:solidFill>
            <a:prstDash val="solid"/>
            <a:round/>
            <a:headEnd/>
            <a:tailEnd/>
          </a:ln>
        </p:spPr>
        <p:txBody>
          <a:bodyPr/>
          <a:lstStyle/>
          <a:p>
            <a:endParaRPr lang="en-US"/>
          </a:p>
        </p:txBody>
      </p:sp>
      <p:sp>
        <p:nvSpPr>
          <p:cNvPr id="247858" name="Texas">
            <a:extLst>
              <a:ext uri="{FF2B5EF4-FFF2-40B4-BE49-F238E27FC236}">
                <a16:creationId xmlns:a16="http://schemas.microsoft.com/office/drawing/2014/main" id="{23248334-A39E-4744-BC7B-3ECFDF336781}"/>
              </a:ext>
              <a:ext uri="{C183D7F6-B498-43B3-948B-1728B52AA6E4}">
                <adec:decorative xmlns:adec="http://schemas.microsoft.com/office/drawing/2017/decorative" val="1"/>
              </a:ext>
            </a:extLst>
          </p:cNvPr>
          <p:cNvSpPr>
            <a:spLocks noChangeAspect="1"/>
          </p:cNvSpPr>
          <p:nvPr/>
        </p:nvSpPr>
        <p:spPr bwMode="auto">
          <a:xfrm>
            <a:off x="3498850" y="3619500"/>
            <a:ext cx="1711325" cy="1639888"/>
          </a:xfrm>
          <a:custGeom>
            <a:avLst/>
            <a:gdLst>
              <a:gd name="T0" fmla="*/ 2147483646 w 218"/>
              <a:gd name="T1" fmla="*/ 2147483646 h 211"/>
              <a:gd name="T2" fmla="*/ 2147483646 w 218"/>
              <a:gd name="T3" fmla="*/ 2147483646 h 211"/>
              <a:gd name="T4" fmla="*/ 2147483646 w 218"/>
              <a:gd name="T5" fmla="*/ 2147483646 h 211"/>
              <a:gd name="T6" fmla="*/ 2147483646 w 218"/>
              <a:gd name="T7" fmla="*/ 2147483646 h 211"/>
              <a:gd name="T8" fmla="*/ 2147483646 w 218"/>
              <a:gd name="T9" fmla="*/ 2147483646 h 211"/>
              <a:gd name="T10" fmla="*/ 2147483646 w 218"/>
              <a:gd name="T11" fmla="*/ 2147483646 h 211"/>
              <a:gd name="T12" fmla="*/ 2147483646 w 218"/>
              <a:gd name="T13" fmla="*/ 2147483646 h 211"/>
              <a:gd name="T14" fmla="*/ 2147483646 w 218"/>
              <a:gd name="T15" fmla="*/ 2147483646 h 211"/>
              <a:gd name="T16" fmla="*/ 2147483646 w 218"/>
              <a:gd name="T17" fmla="*/ 2147483646 h 211"/>
              <a:gd name="T18" fmla="*/ 2147483646 w 218"/>
              <a:gd name="T19" fmla="*/ 2147483646 h 211"/>
              <a:gd name="T20" fmla="*/ 2147483646 w 218"/>
              <a:gd name="T21" fmla="*/ 2147483646 h 211"/>
              <a:gd name="T22" fmla="*/ 2147483646 w 218"/>
              <a:gd name="T23" fmla="*/ 2147483646 h 211"/>
              <a:gd name="T24" fmla="*/ 2147483646 w 218"/>
              <a:gd name="T25" fmla="*/ 2147483646 h 211"/>
              <a:gd name="T26" fmla="*/ 2147483646 w 218"/>
              <a:gd name="T27" fmla="*/ 2147483646 h 211"/>
              <a:gd name="T28" fmla="*/ 2147483646 w 218"/>
              <a:gd name="T29" fmla="*/ 2147483646 h 211"/>
              <a:gd name="T30" fmla="*/ 2147483646 w 218"/>
              <a:gd name="T31" fmla="*/ 2147483646 h 211"/>
              <a:gd name="T32" fmla="*/ 2147483646 w 218"/>
              <a:gd name="T33" fmla="*/ 2147483646 h 211"/>
              <a:gd name="T34" fmla="*/ 2147483646 w 218"/>
              <a:gd name="T35" fmla="*/ 2147483646 h 211"/>
              <a:gd name="T36" fmla="*/ 2147483646 w 218"/>
              <a:gd name="T37" fmla="*/ 2147483646 h 211"/>
              <a:gd name="T38" fmla="*/ 2147483646 w 218"/>
              <a:gd name="T39" fmla="*/ 2147483646 h 211"/>
              <a:gd name="T40" fmla="*/ 2147483646 w 218"/>
              <a:gd name="T41" fmla="*/ 2147483646 h 211"/>
              <a:gd name="T42" fmla="*/ 2147483646 w 218"/>
              <a:gd name="T43" fmla="*/ 2147483646 h 211"/>
              <a:gd name="T44" fmla="*/ 2147483646 w 218"/>
              <a:gd name="T45" fmla="*/ 2147483646 h 211"/>
              <a:gd name="T46" fmla="*/ 2147483646 w 218"/>
              <a:gd name="T47" fmla="*/ 2147483646 h 211"/>
              <a:gd name="T48" fmla="*/ 2147483646 w 218"/>
              <a:gd name="T49" fmla="*/ 2147483646 h 211"/>
              <a:gd name="T50" fmla="*/ 2147483646 w 218"/>
              <a:gd name="T51" fmla="*/ 2147483646 h 211"/>
              <a:gd name="T52" fmla="*/ 2147483646 w 218"/>
              <a:gd name="T53" fmla="*/ 2147483646 h 211"/>
              <a:gd name="T54" fmla="*/ 2147483646 w 218"/>
              <a:gd name="T55" fmla="*/ 2147483646 h 211"/>
              <a:gd name="T56" fmla="*/ 2147483646 w 218"/>
              <a:gd name="T57" fmla="*/ 2147483646 h 211"/>
              <a:gd name="T58" fmla="*/ 2147483646 w 218"/>
              <a:gd name="T59" fmla="*/ 2147483646 h 211"/>
              <a:gd name="T60" fmla="*/ 2147483646 w 218"/>
              <a:gd name="T61" fmla="*/ 2147483646 h 211"/>
              <a:gd name="T62" fmla="*/ 2147483646 w 218"/>
              <a:gd name="T63" fmla="*/ 2147483646 h 211"/>
              <a:gd name="T64" fmla="*/ 2147483646 w 218"/>
              <a:gd name="T65" fmla="*/ 2147483646 h 211"/>
              <a:gd name="T66" fmla="*/ 2147483646 w 218"/>
              <a:gd name="T67" fmla="*/ 2147483646 h 211"/>
              <a:gd name="T68" fmla="*/ 2147483646 w 218"/>
              <a:gd name="T69" fmla="*/ 2147483646 h 211"/>
              <a:gd name="T70" fmla="*/ 2147483646 w 218"/>
              <a:gd name="T71" fmla="*/ 2147483646 h 211"/>
              <a:gd name="T72" fmla="*/ 2147483646 w 218"/>
              <a:gd name="T73" fmla="*/ 2147483646 h 211"/>
              <a:gd name="T74" fmla="*/ 2147483646 w 218"/>
              <a:gd name="T75" fmla="*/ 2147483646 h 211"/>
              <a:gd name="T76" fmla="*/ 2147483646 w 218"/>
              <a:gd name="T77" fmla="*/ 2147483646 h 211"/>
              <a:gd name="T78" fmla="*/ 2147483646 w 218"/>
              <a:gd name="T79" fmla="*/ 2147483646 h 211"/>
              <a:gd name="T80" fmla="*/ 2147483646 w 218"/>
              <a:gd name="T81" fmla="*/ 2147483646 h 211"/>
              <a:gd name="T82" fmla="*/ 2147483646 w 218"/>
              <a:gd name="T83" fmla="*/ 2147483646 h 211"/>
              <a:gd name="T84" fmla="*/ 2147483646 w 218"/>
              <a:gd name="T85" fmla="*/ 2147483646 h 21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218"/>
              <a:gd name="T130" fmla="*/ 0 h 211"/>
              <a:gd name="T131" fmla="*/ 218 w 218"/>
              <a:gd name="T132" fmla="*/ 211 h 21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218" h="211">
                <a:moveTo>
                  <a:pt x="2" y="87"/>
                </a:moveTo>
                <a:lnTo>
                  <a:pt x="0" y="83"/>
                </a:lnTo>
                <a:lnTo>
                  <a:pt x="5" y="83"/>
                </a:lnTo>
                <a:lnTo>
                  <a:pt x="60" y="88"/>
                </a:lnTo>
                <a:lnTo>
                  <a:pt x="68" y="0"/>
                </a:lnTo>
                <a:lnTo>
                  <a:pt x="115" y="3"/>
                </a:lnTo>
                <a:lnTo>
                  <a:pt x="113" y="41"/>
                </a:lnTo>
                <a:lnTo>
                  <a:pt x="118" y="44"/>
                </a:lnTo>
                <a:lnTo>
                  <a:pt x="122" y="45"/>
                </a:lnTo>
                <a:lnTo>
                  <a:pt x="124" y="43"/>
                </a:lnTo>
                <a:lnTo>
                  <a:pt x="126" y="45"/>
                </a:lnTo>
                <a:lnTo>
                  <a:pt x="126" y="48"/>
                </a:lnTo>
                <a:lnTo>
                  <a:pt x="130" y="48"/>
                </a:lnTo>
                <a:lnTo>
                  <a:pt x="133" y="50"/>
                </a:lnTo>
                <a:lnTo>
                  <a:pt x="135" y="49"/>
                </a:lnTo>
                <a:lnTo>
                  <a:pt x="138" y="51"/>
                </a:lnTo>
                <a:lnTo>
                  <a:pt x="139" y="50"/>
                </a:lnTo>
                <a:lnTo>
                  <a:pt x="143" y="50"/>
                </a:lnTo>
                <a:lnTo>
                  <a:pt x="145" y="55"/>
                </a:lnTo>
                <a:lnTo>
                  <a:pt x="147" y="56"/>
                </a:lnTo>
                <a:lnTo>
                  <a:pt x="150" y="53"/>
                </a:lnTo>
                <a:lnTo>
                  <a:pt x="155" y="57"/>
                </a:lnTo>
                <a:lnTo>
                  <a:pt x="158" y="55"/>
                </a:lnTo>
                <a:lnTo>
                  <a:pt x="159" y="59"/>
                </a:lnTo>
                <a:lnTo>
                  <a:pt x="159" y="56"/>
                </a:lnTo>
                <a:lnTo>
                  <a:pt x="162" y="54"/>
                </a:lnTo>
                <a:lnTo>
                  <a:pt x="163" y="57"/>
                </a:lnTo>
                <a:lnTo>
                  <a:pt x="168" y="56"/>
                </a:lnTo>
                <a:lnTo>
                  <a:pt x="171" y="59"/>
                </a:lnTo>
                <a:lnTo>
                  <a:pt x="180" y="56"/>
                </a:lnTo>
                <a:lnTo>
                  <a:pt x="188" y="55"/>
                </a:lnTo>
                <a:lnTo>
                  <a:pt x="191" y="54"/>
                </a:lnTo>
                <a:lnTo>
                  <a:pt x="197" y="59"/>
                </a:lnTo>
                <a:lnTo>
                  <a:pt x="202" y="60"/>
                </a:lnTo>
                <a:lnTo>
                  <a:pt x="203" y="62"/>
                </a:lnTo>
                <a:lnTo>
                  <a:pt x="209" y="62"/>
                </a:lnTo>
                <a:lnTo>
                  <a:pt x="209" y="72"/>
                </a:lnTo>
                <a:lnTo>
                  <a:pt x="210" y="93"/>
                </a:lnTo>
                <a:lnTo>
                  <a:pt x="213" y="96"/>
                </a:lnTo>
                <a:lnTo>
                  <a:pt x="213" y="101"/>
                </a:lnTo>
                <a:lnTo>
                  <a:pt x="218" y="108"/>
                </a:lnTo>
                <a:lnTo>
                  <a:pt x="218" y="115"/>
                </a:lnTo>
                <a:lnTo>
                  <a:pt x="215" y="120"/>
                </a:lnTo>
                <a:lnTo>
                  <a:pt x="215" y="124"/>
                </a:lnTo>
                <a:lnTo>
                  <a:pt x="216" y="127"/>
                </a:lnTo>
                <a:lnTo>
                  <a:pt x="216" y="130"/>
                </a:lnTo>
                <a:lnTo>
                  <a:pt x="214" y="132"/>
                </a:lnTo>
                <a:lnTo>
                  <a:pt x="212" y="135"/>
                </a:lnTo>
                <a:lnTo>
                  <a:pt x="214" y="137"/>
                </a:lnTo>
                <a:lnTo>
                  <a:pt x="205" y="140"/>
                </a:lnTo>
                <a:lnTo>
                  <a:pt x="198" y="144"/>
                </a:lnTo>
                <a:lnTo>
                  <a:pt x="202" y="140"/>
                </a:lnTo>
                <a:lnTo>
                  <a:pt x="197" y="140"/>
                </a:lnTo>
                <a:lnTo>
                  <a:pt x="199" y="135"/>
                </a:lnTo>
                <a:lnTo>
                  <a:pt x="195" y="138"/>
                </a:lnTo>
                <a:lnTo>
                  <a:pt x="193" y="137"/>
                </a:lnTo>
                <a:lnTo>
                  <a:pt x="194" y="141"/>
                </a:lnTo>
                <a:lnTo>
                  <a:pt x="195" y="142"/>
                </a:lnTo>
                <a:lnTo>
                  <a:pt x="195" y="144"/>
                </a:lnTo>
                <a:lnTo>
                  <a:pt x="193" y="147"/>
                </a:lnTo>
                <a:lnTo>
                  <a:pt x="191" y="147"/>
                </a:lnTo>
                <a:lnTo>
                  <a:pt x="191" y="151"/>
                </a:lnTo>
                <a:lnTo>
                  <a:pt x="170" y="163"/>
                </a:lnTo>
                <a:lnTo>
                  <a:pt x="171" y="162"/>
                </a:lnTo>
                <a:lnTo>
                  <a:pt x="180" y="156"/>
                </a:lnTo>
                <a:lnTo>
                  <a:pt x="173" y="160"/>
                </a:lnTo>
                <a:lnTo>
                  <a:pt x="173" y="156"/>
                </a:lnTo>
                <a:lnTo>
                  <a:pt x="171" y="158"/>
                </a:lnTo>
                <a:lnTo>
                  <a:pt x="169" y="157"/>
                </a:lnTo>
                <a:lnTo>
                  <a:pt x="168" y="160"/>
                </a:lnTo>
                <a:lnTo>
                  <a:pt x="165" y="157"/>
                </a:lnTo>
                <a:lnTo>
                  <a:pt x="165" y="160"/>
                </a:lnTo>
                <a:lnTo>
                  <a:pt x="169" y="162"/>
                </a:lnTo>
                <a:lnTo>
                  <a:pt x="165" y="164"/>
                </a:lnTo>
                <a:lnTo>
                  <a:pt x="163" y="161"/>
                </a:lnTo>
                <a:lnTo>
                  <a:pt x="161" y="170"/>
                </a:lnTo>
                <a:lnTo>
                  <a:pt x="159" y="166"/>
                </a:lnTo>
                <a:lnTo>
                  <a:pt x="156" y="167"/>
                </a:lnTo>
                <a:lnTo>
                  <a:pt x="155" y="170"/>
                </a:lnTo>
                <a:lnTo>
                  <a:pt x="157" y="173"/>
                </a:lnTo>
                <a:lnTo>
                  <a:pt x="149" y="173"/>
                </a:lnTo>
                <a:lnTo>
                  <a:pt x="152" y="174"/>
                </a:lnTo>
                <a:lnTo>
                  <a:pt x="152" y="178"/>
                </a:lnTo>
                <a:lnTo>
                  <a:pt x="154" y="177"/>
                </a:lnTo>
                <a:lnTo>
                  <a:pt x="153" y="179"/>
                </a:lnTo>
                <a:lnTo>
                  <a:pt x="150" y="185"/>
                </a:lnTo>
                <a:lnTo>
                  <a:pt x="150" y="182"/>
                </a:lnTo>
                <a:lnTo>
                  <a:pt x="148" y="184"/>
                </a:lnTo>
                <a:lnTo>
                  <a:pt x="145" y="181"/>
                </a:lnTo>
                <a:lnTo>
                  <a:pt x="146" y="185"/>
                </a:lnTo>
                <a:lnTo>
                  <a:pt x="151" y="185"/>
                </a:lnTo>
                <a:lnTo>
                  <a:pt x="149" y="191"/>
                </a:lnTo>
                <a:lnTo>
                  <a:pt x="151" y="202"/>
                </a:lnTo>
                <a:lnTo>
                  <a:pt x="155" y="211"/>
                </a:lnTo>
                <a:lnTo>
                  <a:pt x="149" y="211"/>
                </a:lnTo>
                <a:lnTo>
                  <a:pt x="143" y="208"/>
                </a:lnTo>
                <a:lnTo>
                  <a:pt x="138" y="209"/>
                </a:lnTo>
                <a:lnTo>
                  <a:pt x="130" y="204"/>
                </a:lnTo>
                <a:lnTo>
                  <a:pt x="122" y="201"/>
                </a:lnTo>
                <a:lnTo>
                  <a:pt x="121" y="197"/>
                </a:lnTo>
                <a:lnTo>
                  <a:pt x="118" y="192"/>
                </a:lnTo>
                <a:lnTo>
                  <a:pt x="116" y="188"/>
                </a:lnTo>
                <a:lnTo>
                  <a:pt x="116" y="185"/>
                </a:lnTo>
                <a:lnTo>
                  <a:pt x="114" y="183"/>
                </a:lnTo>
                <a:lnTo>
                  <a:pt x="115" y="178"/>
                </a:lnTo>
                <a:lnTo>
                  <a:pt x="109" y="174"/>
                </a:lnTo>
                <a:lnTo>
                  <a:pt x="104" y="165"/>
                </a:lnTo>
                <a:lnTo>
                  <a:pt x="94" y="144"/>
                </a:lnTo>
                <a:lnTo>
                  <a:pt x="87" y="139"/>
                </a:lnTo>
                <a:lnTo>
                  <a:pt x="85" y="134"/>
                </a:lnTo>
                <a:lnTo>
                  <a:pt x="79" y="133"/>
                </a:lnTo>
                <a:lnTo>
                  <a:pt x="73" y="132"/>
                </a:lnTo>
                <a:lnTo>
                  <a:pt x="69" y="130"/>
                </a:lnTo>
                <a:lnTo>
                  <a:pt x="68" y="132"/>
                </a:lnTo>
                <a:lnTo>
                  <a:pt x="63" y="132"/>
                </a:lnTo>
                <a:lnTo>
                  <a:pt x="59" y="143"/>
                </a:lnTo>
                <a:lnTo>
                  <a:pt x="54" y="147"/>
                </a:lnTo>
                <a:lnTo>
                  <a:pt x="51" y="147"/>
                </a:lnTo>
                <a:lnTo>
                  <a:pt x="43" y="140"/>
                </a:lnTo>
                <a:lnTo>
                  <a:pt x="39" y="139"/>
                </a:lnTo>
                <a:lnTo>
                  <a:pt x="31" y="132"/>
                </a:lnTo>
                <a:lnTo>
                  <a:pt x="29" y="126"/>
                </a:lnTo>
                <a:lnTo>
                  <a:pt x="29" y="120"/>
                </a:lnTo>
                <a:lnTo>
                  <a:pt x="26" y="112"/>
                </a:lnTo>
                <a:lnTo>
                  <a:pt x="19" y="107"/>
                </a:lnTo>
                <a:lnTo>
                  <a:pt x="10" y="95"/>
                </a:lnTo>
                <a:lnTo>
                  <a:pt x="6" y="93"/>
                </a:lnTo>
                <a:lnTo>
                  <a:pt x="4" y="87"/>
                </a:lnTo>
                <a:lnTo>
                  <a:pt x="2" y="87"/>
                </a:lnTo>
                <a:close/>
              </a:path>
            </a:pathLst>
          </a:custGeom>
          <a:solidFill>
            <a:srgbClr val="02818A"/>
          </a:solidFill>
          <a:ln w="15875">
            <a:solidFill>
              <a:srgbClr val="003F48"/>
            </a:solidFill>
            <a:prstDash val="solid"/>
            <a:round/>
            <a:headEnd/>
            <a:tailEnd/>
          </a:ln>
        </p:spPr>
        <p:txBody>
          <a:bodyPr/>
          <a:lstStyle/>
          <a:p>
            <a:endParaRPr lang="en-US"/>
          </a:p>
        </p:txBody>
      </p:sp>
      <p:sp>
        <p:nvSpPr>
          <p:cNvPr id="247859" name="Utah">
            <a:extLst>
              <a:ext uri="{FF2B5EF4-FFF2-40B4-BE49-F238E27FC236}">
                <a16:creationId xmlns:a16="http://schemas.microsoft.com/office/drawing/2014/main" id="{772379C2-06D4-4BBF-AF5D-D28F836BD082}"/>
              </a:ext>
              <a:ext uri="{C183D7F6-B498-43B3-948B-1728B52AA6E4}">
                <adec:decorative xmlns:adec="http://schemas.microsoft.com/office/drawing/2017/decorative" val="1"/>
              </a:ext>
            </a:extLst>
          </p:cNvPr>
          <p:cNvSpPr>
            <a:spLocks noChangeAspect="1"/>
          </p:cNvSpPr>
          <p:nvPr/>
        </p:nvSpPr>
        <p:spPr bwMode="auto">
          <a:xfrm>
            <a:off x="2698750" y="2601913"/>
            <a:ext cx="690563" cy="854075"/>
          </a:xfrm>
          <a:custGeom>
            <a:avLst/>
            <a:gdLst>
              <a:gd name="T0" fmla="*/ 0 w 88"/>
              <a:gd name="T1" fmla="*/ 2147483646 h 110"/>
              <a:gd name="T2" fmla="*/ 2147483646 w 88"/>
              <a:gd name="T3" fmla="*/ 0 h 110"/>
              <a:gd name="T4" fmla="*/ 2147483646 w 88"/>
              <a:gd name="T5" fmla="*/ 2147483646 h 110"/>
              <a:gd name="T6" fmla="*/ 2147483646 w 88"/>
              <a:gd name="T7" fmla="*/ 2147483646 h 110"/>
              <a:gd name="T8" fmla="*/ 2147483646 w 88"/>
              <a:gd name="T9" fmla="*/ 2147483646 h 110"/>
              <a:gd name="T10" fmla="*/ 2147483646 w 88"/>
              <a:gd name="T11" fmla="*/ 2147483646 h 110"/>
              <a:gd name="T12" fmla="*/ 0 w 88"/>
              <a:gd name="T13" fmla="*/ 2147483646 h 110"/>
              <a:gd name="T14" fmla="*/ 0 60000 65536"/>
              <a:gd name="T15" fmla="*/ 0 60000 65536"/>
              <a:gd name="T16" fmla="*/ 0 60000 65536"/>
              <a:gd name="T17" fmla="*/ 0 60000 65536"/>
              <a:gd name="T18" fmla="*/ 0 60000 65536"/>
              <a:gd name="T19" fmla="*/ 0 60000 65536"/>
              <a:gd name="T20" fmla="*/ 0 60000 65536"/>
              <a:gd name="T21" fmla="*/ 0 w 88"/>
              <a:gd name="T22" fmla="*/ 0 h 110"/>
              <a:gd name="T23" fmla="*/ 88 w 88"/>
              <a:gd name="T24" fmla="*/ 110 h 11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88" h="110">
                <a:moveTo>
                  <a:pt x="0" y="97"/>
                </a:moveTo>
                <a:lnTo>
                  <a:pt x="19" y="0"/>
                </a:lnTo>
                <a:lnTo>
                  <a:pt x="62" y="8"/>
                </a:lnTo>
                <a:lnTo>
                  <a:pt x="59" y="27"/>
                </a:lnTo>
                <a:lnTo>
                  <a:pt x="88" y="32"/>
                </a:lnTo>
                <a:lnTo>
                  <a:pt x="77" y="110"/>
                </a:lnTo>
                <a:lnTo>
                  <a:pt x="0" y="97"/>
                </a:lnTo>
                <a:close/>
              </a:path>
            </a:pathLst>
          </a:custGeom>
          <a:solidFill>
            <a:srgbClr val="02818A"/>
          </a:solidFill>
          <a:ln w="15875">
            <a:solidFill>
              <a:srgbClr val="003F48"/>
            </a:solidFill>
            <a:prstDash val="solid"/>
            <a:round/>
            <a:headEnd/>
            <a:tailEnd/>
          </a:ln>
        </p:spPr>
        <p:txBody>
          <a:bodyPr/>
          <a:lstStyle/>
          <a:p>
            <a:endParaRPr lang="en-US"/>
          </a:p>
        </p:txBody>
      </p:sp>
      <p:sp>
        <p:nvSpPr>
          <p:cNvPr id="247860" name="Vermont">
            <a:extLst>
              <a:ext uri="{FF2B5EF4-FFF2-40B4-BE49-F238E27FC236}">
                <a16:creationId xmlns:a16="http://schemas.microsoft.com/office/drawing/2014/main" id="{109888D8-F689-4CA6-A739-7ADCF2829D76}"/>
              </a:ext>
              <a:ext uri="{C183D7F6-B498-43B3-948B-1728B52AA6E4}">
                <adec:decorative xmlns:adec="http://schemas.microsoft.com/office/drawing/2017/decorative" val="1"/>
              </a:ext>
            </a:extLst>
          </p:cNvPr>
          <p:cNvSpPr>
            <a:spLocks noChangeAspect="1"/>
          </p:cNvSpPr>
          <p:nvPr/>
        </p:nvSpPr>
        <p:spPr bwMode="auto">
          <a:xfrm>
            <a:off x="7350125" y="2017713"/>
            <a:ext cx="196850" cy="382587"/>
          </a:xfrm>
          <a:custGeom>
            <a:avLst/>
            <a:gdLst>
              <a:gd name="T0" fmla="*/ 0 w 25"/>
              <a:gd name="T1" fmla="*/ 2147483646 h 49"/>
              <a:gd name="T2" fmla="*/ 2147483646 w 25"/>
              <a:gd name="T3" fmla="*/ 2147483646 h 49"/>
              <a:gd name="T4" fmla="*/ 2147483646 w 25"/>
              <a:gd name="T5" fmla="*/ 2147483646 h 49"/>
              <a:gd name="T6" fmla="*/ 2147483646 w 25"/>
              <a:gd name="T7" fmla="*/ 2147483646 h 49"/>
              <a:gd name="T8" fmla="*/ 2147483646 w 25"/>
              <a:gd name="T9" fmla="*/ 2147483646 h 49"/>
              <a:gd name="T10" fmla="*/ 2147483646 w 25"/>
              <a:gd name="T11" fmla="*/ 2147483646 h 49"/>
              <a:gd name="T12" fmla="*/ 2147483646 w 25"/>
              <a:gd name="T13" fmla="*/ 2147483646 h 49"/>
              <a:gd name="T14" fmla="*/ 2147483646 w 25"/>
              <a:gd name="T15" fmla="*/ 2147483646 h 49"/>
              <a:gd name="T16" fmla="*/ 2147483646 w 25"/>
              <a:gd name="T17" fmla="*/ 2147483646 h 49"/>
              <a:gd name="T18" fmla="*/ 2147483646 w 25"/>
              <a:gd name="T19" fmla="*/ 0 h 49"/>
              <a:gd name="T20" fmla="*/ 0 w 25"/>
              <a:gd name="T21" fmla="*/ 2147483646 h 49"/>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5"/>
              <a:gd name="T34" fmla="*/ 0 h 49"/>
              <a:gd name="T35" fmla="*/ 25 w 25"/>
              <a:gd name="T36" fmla="*/ 49 h 49"/>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5" h="49">
                <a:moveTo>
                  <a:pt x="0" y="6"/>
                </a:moveTo>
                <a:lnTo>
                  <a:pt x="3" y="20"/>
                </a:lnTo>
                <a:lnTo>
                  <a:pt x="4" y="29"/>
                </a:lnTo>
                <a:lnTo>
                  <a:pt x="8" y="38"/>
                </a:lnTo>
                <a:lnTo>
                  <a:pt x="11" y="49"/>
                </a:lnTo>
                <a:lnTo>
                  <a:pt x="22" y="47"/>
                </a:lnTo>
                <a:lnTo>
                  <a:pt x="20" y="30"/>
                </a:lnTo>
                <a:lnTo>
                  <a:pt x="21" y="18"/>
                </a:lnTo>
                <a:lnTo>
                  <a:pt x="24" y="12"/>
                </a:lnTo>
                <a:lnTo>
                  <a:pt x="25" y="0"/>
                </a:lnTo>
                <a:lnTo>
                  <a:pt x="0" y="6"/>
                </a:lnTo>
                <a:close/>
              </a:path>
            </a:pathLst>
          </a:custGeom>
          <a:solidFill>
            <a:srgbClr val="02818A"/>
          </a:solidFill>
          <a:ln w="15875">
            <a:solidFill>
              <a:srgbClr val="003F48"/>
            </a:solidFill>
            <a:prstDash val="solid"/>
            <a:round/>
            <a:headEnd/>
            <a:tailEnd/>
          </a:ln>
        </p:spPr>
        <p:txBody>
          <a:bodyPr/>
          <a:lstStyle/>
          <a:p>
            <a:endParaRPr lang="en-US"/>
          </a:p>
        </p:txBody>
      </p:sp>
      <p:sp>
        <p:nvSpPr>
          <p:cNvPr id="247861" name="West Virginia">
            <a:extLst>
              <a:ext uri="{FF2B5EF4-FFF2-40B4-BE49-F238E27FC236}">
                <a16:creationId xmlns:a16="http://schemas.microsoft.com/office/drawing/2014/main" id="{FD77A112-A415-49F4-AFB0-7403CC3AB651}"/>
              </a:ext>
              <a:ext uri="{C183D7F6-B498-43B3-948B-1728B52AA6E4}">
                <adec:decorative xmlns:adec="http://schemas.microsoft.com/office/drawing/2017/decorative" val="1"/>
              </a:ext>
            </a:extLst>
          </p:cNvPr>
          <p:cNvSpPr>
            <a:spLocks noChangeAspect="1"/>
          </p:cNvSpPr>
          <p:nvPr/>
        </p:nvSpPr>
        <p:spPr bwMode="auto">
          <a:xfrm>
            <a:off x="6497638" y="2871788"/>
            <a:ext cx="549275" cy="546100"/>
          </a:xfrm>
          <a:custGeom>
            <a:avLst/>
            <a:gdLst>
              <a:gd name="T0" fmla="*/ 0 w 70"/>
              <a:gd name="T1" fmla="*/ 2147483646 h 70"/>
              <a:gd name="T2" fmla="*/ 2147483646 w 70"/>
              <a:gd name="T3" fmla="*/ 2147483646 h 70"/>
              <a:gd name="T4" fmla="*/ 2147483646 w 70"/>
              <a:gd name="T5" fmla="*/ 2147483646 h 70"/>
              <a:gd name="T6" fmla="*/ 2147483646 w 70"/>
              <a:gd name="T7" fmla="*/ 2147483646 h 70"/>
              <a:gd name="T8" fmla="*/ 2147483646 w 70"/>
              <a:gd name="T9" fmla="*/ 2147483646 h 70"/>
              <a:gd name="T10" fmla="*/ 2147483646 w 70"/>
              <a:gd name="T11" fmla="*/ 2147483646 h 70"/>
              <a:gd name="T12" fmla="*/ 2147483646 w 70"/>
              <a:gd name="T13" fmla="*/ 2147483646 h 70"/>
              <a:gd name="T14" fmla="*/ 2147483646 w 70"/>
              <a:gd name="T15" fmla="*/ 2147483646 h 70"/>
              <a:gd name="T16" fmla="*/ 2147483646 w 70"/>
              <a:gd name="T17" fmla="*/ 2147483646 h 70"/>
              <a:gd name="T18" fmla="*/ 2147483646 w 70"/>
              <a:gd name="T19" fmla="*/ 2147483646 h 70"/>
              <a:gd name="T20" fmla="*/ 2147483646 w 70"/>
              <a:gd name="T21" fmla="*/ 2147483646 h 70"/>
              <a:gd name="T22" fmla="*/ 2147483646 w 70"/>
              <a:gd name="T23" fmla="*/ 2147483646 h 70"/>
              <a:gd name="T24" fmla="*/ 2147483646 w 70"/>
              <a:gd name="T25" fmla="*/ 2147483646 h 70"/>
              <a:gd name="T26" fmla="*/ 2147483646 w 70"/>
              <a:gd name="T27" fmla="*/ 2147483646 h 70"/>
              <a:gd name="T28" fmla="*/ 2147483646 w 70"/>
              <a:gd name="T29" fmla="*/ 2147483646 h 70"/>
              <a:gd name="T30" fmla="*/ 2147483646 w 70"/>
              <a:gd name="T31" fmla="*/ 2147483646 h 70"/>
              <a:gd name="T32" fmla="*/ 2147483646 w 70"/>
              <a:gd name="T33" fmla="*/ 2147483646 h 70"/>
              <a:gd name="T34" fmla="*/ 2147483646 w 70"/>
              <a:gd name="T35" fmla="*/ 2147483646 h 70"/>
              <a:gd name="T36" fmla="*/ 2147483646 w 70"/>
              <a:gd name="T37" fmla="*/ 2147483646 h 70"/>
              <a:gd name="T38" fmla="*/ 2147483646 w 70"/>
              <a:gd name="T39" fmla="*/ 2147483646 h 70"/>
              <a:gd name="T40" fmla="*/ 2147483646 w 70"/>
              <a:gd name="T41" fmla="*/ 2147483646 h 70"/>
              <a:gd name="T42" fmla="*/ 2147483646 w 70"/>
              <a:gd name="T43" fmla="*/ 2147483646 h 70"/>
              <a:gd name="T44" fmla="*/ 2147483646 w 70"/>
              <a:gd name="T45" fmla="*/ 2147483646 h 70"/>
              <a:gd name="T46" fmla="*/ 2147483646 w 70"/>
              <a:gd name="T47" fmla="*/ 2147483646 h 70"/>
              <a:gd name="T48" fmla="*/ 2147483646 w 70"/>
              <a:gd name="T49" fmla="*/ 2147483646 h 70"/>
              <a:gd name="T50" fmla="*/ 2147483646 w 70"/>
              <a:gd name="T51" fmla="*/ 2147483646 h 70"/>
              <a:gd name="T52" fmla="*/ 2147483646 w 70"/>
              <a:gd name="T53" fmla="*/ 2147483646 h 70"/>
              <a:gd name="T54" fmla="*/ 2147483646 w 70"/>
              <a:gd name="T55" fmla="*/ 2147483646 h 70"/>
              <a:gd name="T56" fmla="*/ 2147483646 w 70"/>
              <a:gd name="T57" fmla="*/ 2147483646 h 70"/>
              <a:gd name="T58" fmla="*/ 2147483646 w 70"/>
              <a:gd name="T59" fmla="*/ 0 h 70"/>
              <a:gd name="T60" fmla="*/ 2147483646 w 70"/>
              <a:gd name="T61" fmla="*/ 2147483646 h 70"/>
              <a:gd name="T62" fmla="*/ 2147483646 w 70"/>
              <a:gd name="T63" fmla="*/ 2147483646 h 70"/>
              <a:gd name="T64" fmla="*/ 2147483646 w 70"/>
              <a:gd name="T65" fmla="*/ 2147483646 h 70"/>
              <a:gd name="T66" fmla="*/ 2147483646 w 70"/>
              <a:gd name="T67" fmla="*/ 2147483646 h 70"/>
              <a:gd name="T68" fmla="*/ 2147483646 w 70"/>
              <a:gd name="T69" fmla="*/ 2147483646 h 70"/>
              <a:gd name="T70" fmla="*/ 2147483646 w 70"/>
              <a:gd name="T71" fmla="*/ 2147483646 h 70"/>
              <a:gd name="T72" fmla="*/ 2147483646 w 70"/>
              <a:gd name="T73" fmla="*/ 2147483646 h 70"/>
              <a:gd name="T74" fmla="*/ 2147483646 w 70"/>
              <a:gd name="T75" fmla="*/ 2147483646 h 70"/>
              <a:gd name="T76" fmla="*/ 0 w 70"/>
              <a:gd name="T77" fmla="*/ 2147483646 h 70"/>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70"/>
              <a:gd name="T118" fmla="*/ 0 h 70"/>
              <a:gd name="T119" fmla="*/ 70 w 70"/>
              <a:gd name="T120" fmla="*/ 70 h 70"/>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70" h="70">
                <a:moveTo>
                  <a:pt x="0" y="48"/>
                </a:moveTo>
                <a:lnTo>
                  <a:pt x="3" y="58"/>
                </a:lnTo>
                <a:lnTo>
                  <a:pt x="6" y="61"/>
                </a:lnTo>
                <a:lnTo>
                  <a:pt x="12" y="65"/>
                </a:lnTo>
                <a:lnTo>
                  <a:pt x="16" y="70"/>
                </a:lnTo>
                <a:lnTo>
                  <a:pt x="22" y="67"/>
                </a:lnTo>
                <a:lnTo>
                  <a:pt x="24" y="69"/>
                </a:lnTo>
                <a:lnTo>
                  <a:pt x="27" y="67"/>
                </a:lnTo>
                <a:lnTo>
                  <a:pt x="29" y="64"/>
                </a:lnTo>
                <a:lnTo>
                  <a:pt x="35" y="63"/>
                </a:lnTo>
                <a:lnTo>
                  <a:pt x="39" y="59"/>
                </a:lnTo>
                <a:lnTo>
                  <a:pt x="37" y="58"/>
                </a:lnTo>
                <a:lnTo>
                  <a:pt x="43" y="45"/>
                </a:lnTo>
                <a:lnTo>
                  <a:pt x="44" y="39"/>
                </a:lnTo>
                <a:lnTo>
                  <a:pt x="49" y="41"/>
                </a:lnTo>
                <a:lnTo>
                  <a:pt x="52" y="34"/>
                </a:lnTo>
                <a:lnTo>
                  <a:pt x="55" y="33"/>
                </a:lnTo>
                <a:lnTo>
                  <a:pt x="59" y="26"/>
                </a:lnTo>
                <a:lnTo>
                  <a:pt x="60" y="18"/>
                </a:lnTo>
                <a:lnTo>
                  <a:pt x="69" y="23"/>
                </a:lnTo>
                <a:lnTo>
                  <a:pt x="70" y="19"/>
                </a:lnTo>
                <a:lnTo>
                  <a:pt x="68" y="16"/>
                </a:lnTo>
                <a:lnTo>
                  <a:pt x="64" y="14"/>
                </a:lnTo>
                <a:lnTo>
                  <a:pt x="59" y="15"/>
                </a:lnTo>
                <a:lnTo>
                  <a:pt x="58" y="18"/>
                </a:lnTo>
                <a:lnTo>
                  <a:pt x="49" y="20"/>
                </a:lnTo>
                <a:lnTo>
                  <a:pt x="44" y="26"/>
                </a:lnTo>
                <a:lnTo>
                  <a:pt x="43" y="16"/>
                </a:lnTo>
                <a:lnTo>
                  <a:pt x="27" y="19"/>
                </a:lnTo>
                <a:lnTo>
                  <a:pt x="24" y="0"/>
                </a:lnTo>
                <a:lnTo>
                  <a:pt x="22" y="2"/>
                </a:lnTo>
                <a:lnTo>
                  <a:pt x="23" y="6"/>
                </a:lnTo>
                <a:lnTo>
                  <a:pt x="22" y="21"/>
                </a:lnTo>
                <a:lnTo>
                  <a:pt x="19" y="25"/>
                </a:lnTo>
                <a:lnTo>
                  <a:pt x="11" y="31"/>
                </a:lnTo>
                <a:lnTo>
                  <a:pt x="9" y="38"/>
                </a:lnTo>
                <a:lnTo>
                  <a:pt x="6" y="36"/>
                </a:lnTo>
                <a:lnTo>
                  <a:pt x="5" y="44"/>
                </a:lnTo>
                <a:lnTo>
                  <a:pt x="0" y="48"/>
                </a:lnTo>
                <a:close/>
              </a:path>
            </a:pathLst>
          </a:custGeom>
          <a:solidFill>
            <a:srgbClr val="02818A"/>
          </a:solidFill>
          <a:ln w="15875">
            <a:solidFill>
              <a:srgbClr val="003F48"/>
            </a:solidFill>
            <a:prstDash val="solid"/>
            <a:round/>
            <a:headEnd/>
            <a:tailEnd/>
          </a:ln>
        </p:spPr>
        <p:txBody>
          <a:bodyPr/>
          <a:lstStyle/>
          <a:p>
            <a:endParaRPr lang="en-US"/>
          </a:p>
        </p:txBody>
      </p:sp>
      <p:sp>
        <p:nvSpPr>
          <p:cNvPr id="247862" name="Wisconsin">
            <a:extLst>
              <a:ext uri="{FF2B5EF4-FFF2-40B4-BE49-F238E27FC236}">
                <a16:creationId xmlns:a16="http://schemas.microsoft.com/office/drawing/2014/main" id="{E7F02BC7-6100-4E16-952B-08B913D45495}"/>
              </a:ext>
              <a:ext uri="{C183D7F6-B498-43B3-948B-1728B52AA6E4}">
                <adec:decorative xmlns:adec="http://schemas.microsoft.com/office/drawing/2017/decorative" val="1"/>
              </a:ext>
            </a:extLst>
          </p:cNvPr>
          <p:cNvSpPr>
            <a:spLocks noChangeAspect="1"/>
          </p:cNvSpPr>
          <p:nvPr/>
        </p:nvSpPr>
        <p:spPr bwMode="auto">
          <a:xfrm>
            <a:off x="5233988" y="2043113"/>
            <a:ext cx="642937" cy="666750"/>
          </a:xfrm>
          <a:custGeom>
            <a:avLst/>
            <a:gdLst>
              <a:gd name="T0" fmla="*/ 0 w 82"/>
              <a:gd name="T1" fmla="*/ 2147483646 h 86"/>
              <a:gd name="T2" fmla="*/ 2147483646 w 82"/>
              <a:gd name="T3" fmla="*/ 2147483646 h 86"/>
              <a:gd name="T4" fmla="*/ 2147483646 w 82"/>
              <a:gd name="T5" fmla="*/ 2147483646 h 86"/>
              <a:gd name="T6" fmla="*/ 2147483646 w 82"/>
              <a:gd name="T7" fmla="*/ 2147483646 h 86"/>
              <a:gd name="T8" fmla="*/ 2147483646 w 82"/>
              <a:gd name="T9" fmla="*/ 2147483646 h 86"/>
              <a:gd name="T10" fmla="*/ 2147483646 w 82"/>
              <a:gd name="T11" fmla="*/ 2147483646 h 86"/>
              <a:gd name="T12" fmla="*/ 2147483646 w 82"/>
              <a:gd name="T13" fmla="*/ 2147483646 h 86"/>
              <a:gd name="T14" fmla="*/ 2147483646 w 82"/>
              <a:gd name="T15" fmla="*/ 2147483646 h 86"/>
              <a:gd name="T16" fmla="*/ 2147483646 w 82"/>
              <a:gd name="T17" fmla="*/ 2147483646 h 86"/>
              <a:gd name="T18" fmla="*/ 2147483646 w 82"/>
              <a:gd name="T19" fmla="*/ 2147483646 h 86"/>
              <a:gd name="T20" fmla="*/ 2147483646 w 82"/>
              <a:gd name="T21" fmla="*/ 2147483646 h 86"/>
              <a:gd name="T22" fmla="*/ 2147483646 w 82"/>
              <a:gd name="T23" fmla="*/ 2147483646 h 86"/>
              <a:gd name="T24" fmla="*/ 2147483646 w 82"/>
              <a:gd name="T25" fmla="*/ 2147483646 h 86"/>
              <a:gd name="T26" fmla="*/ 2147483646 w 82"/>
              <a:gd name="T27" fmla="*/ 2147483646 h 86"/>
              <a:gd name="T28" fmla="*/ 2147483646 w 82"/>
              <a:gd name="T29" fmla="*/ 2147483646 h 86"/>
              <a:gd name="T30" fmla="*/ 2147483646 w 82"/>
              <a:gd name="T31" fmla="*/ 2147483646 h 86"/>
              <a:gd name="T32" fmla="*/ 2147483646 w 82"/>
              <a:gd name="T33" fmla="*/ 2147483646 h 86"/>
              <a:gd name="T34" fmla="*/ 2147483646 w 82"/>
              <a:gd name="T35" fmla="*/ 2147483646 h 86"/>
              <a:gd name="T36" fmla="*/ 2147483646 w 82"/>
              <a:gd name="T37" fmla="*/ 2147483646 h 86"/>
              <a:gd name="T38" fmla="*/ 2147483646 w 82"/>
              <a:gd name="T39" fmla="*/ 2147483646 h 86"/>
              <a:gd name="T40" fmla="*/ 2147483646 w 82"/>
              <a:gd name="T41" fmla="*/ 2147483646 h 86"/>
              <a:gd name="T42" fmla="*/ 2147483646 w 82"/>
              <a:gd name="T43" fmla="*/ 2147483646 h 86"/>
              <a:gd name="T44" fmla="*/ 2147483646 w 82"/>
              <a:gd name="T45" fmla="*/ 2147483646 h 86"/>
              <a:gd name="T46" fmla="*/ 2147483646 w 82"/>
              <a:gd name="T47" fmla="*/ 2147483646 h 86"/>
              <a:gd name="T48" fmla="*/ 2147483646 w 82"/>
              <a:gd name="T49" fmla="*/ 2147483646 h 86"/>
              <a:gd name="T50" fmla="*/ 2147483646 w 82"/>
              <a:gd name="T51" fmla="*/ 2147483646 h 86"/>
              <a:gd name="T52" fmla="*/ 2147483646 w 82"/>
              <a:gd name="T53" fmla="*/ 2147483646 h 86"/>
              <a:gd name="T54" fmla="*/ 2147483646 w 82"/>
              <a:gd name="T55" fmla="*/ 2147483646 h 86"/>
              <a:gd name="T56" fmla="*/ 2147483646 w 82"/>
              <a:gd name="T57" fmla="*/ 2147483646 h 86"/>
              <a:gd name="T58" fmla="*/ 2147483646 w 82"/>
              <a:gd name="T59" fmla="*/ 2147483646 h 86"/>
              <a:gd name="T60" fmla="*/ 2147483646 w 82"/>
              <a:gd name="T61" fmla="*/ 2147483646 h 86"/>
              <a:gd name="T62" fmla="*/ 2147483646 w 82"/>
              <a:gd name="T63" fmla="*/ 2147483646 h 86"/>
              <a:gd name="T64" fmla="*/ 2147483646 w 82"/>
              <a:gd name="T65" fmla="*/ 2147483646 h 86"/>
              <a:gd name="T66" fmla="*/ 2147483646 w 82"/>
              <a:gd name="T67" fmla="*/ 2147483646 h 86"/>
              <a:gd name="T68" fmla="*/ 2147483646 w 82"/>
              <a:gd name="T69" fmla="*/ 2147483646 h 86"/>
              <a:gd name="T70" fmla="*/ 2147483646 w 82"/>
              <a:gd name="T71" fmla="*/ 2147483646 h 86"/>
              <a:gd name="T72" fmla="*/ 2147483646 w 82"/>
              <a:gd name="T73" fmla="*/ 2147483646 h 86"/>
              <a:gd name="T74" fmla="*/ 2147483646 w 82"/>
              <a:gd name="T75" fmla="*/ 2147483646 h 86"/>
              <a:gd name="T76" fmla="*/ 2147483646 w 82"/>
              <a:gd name="T77" fmla="*/ 2147483646 h 86"/>
              <a:gd name="T78" fmla="*/ 2147483646 w 82"/>
              <a:gd name="T79" fmla="*/ 0 h 86"/>
              <a:gd name="T80" fmla="*/ 2147483646 w 82"/>
              <a:gd name="T81" fmla="*/ 0 h 86"/>
              <a:gd name="T82" fmla="*/ 2147483646 w 82"/>
              <a:gd name="T83" fmla="*/ 2147483646 h 86"/>
              <a:gd name="T84" fmla="*/ 2147483646 w 82"/>
              <a:gd name="T85" fmla="*/ 2147483646 h 86"/>
              <a:gd name="T86" fmla="*/ 2147483646 w 82"/>
              <a:gd name="T87" fmla="*/ 2147483646 h 86"/>
              <a:gd name="T88" fmla="*/ 2147483646 w 82"/>
              <a:gd name="T89" fmla="*/ 2147483646 h 86"/>
              <a:gd name="T90" fmla="*/ 2147483646 w 82"/>
              <a:gd name="T91" fmla="*/ 2147483646 h 86"/>
              <a:gd name="T92" fmla="*/ 2147483646 w 82"/>
              <a:gd name="T93" fmla="*/ 2147483646 h 86"/>
              <a:gd name="T94" fmla="*/ 2147483646 w 82"/>
              <a:gd name="T95" fmla="*/ 2147483646 h 86"/>
              <a:gd name="T96" fmla="*/ 2147483646 w 82"/>
              <a:gd name="T97" fmla="*/ 2147483646 h 86"/>
              <a:gd name="T98" fmla="*/ 0 w 82"/>
              <a:gd name="T99" fmla="*/ 2147483646 h 8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82"/>
              <a:gd name="T151" fmla="*/ 0 h 86"/>
              <a:gd name="T152" fmla="*/ 82 w 82"/>
              <a:gd name="T153" fmla="*/ 86 h 86"/>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82" h="86">
                <a:moveTo>
                  <a:pt x="0" y="26"/>
                </a:moveTo>
                <a:lnTo>
                  <a:pt x="2" y="33"/>
                </a:lnTo>
                <a:lnTo>
                  <a:pt x="2" y="43"/>
                </a:lnTo>
                <a:lnTo>
                  <a:pt x="12" y="49"/>
                </a:lnTo>
                <a:lnTo>
                  <a:pt x="16" y="54"/>
                </a:lnTo>
                <a:lnTo>
                  <a:pt x="22" y="58"/>
                </a:lnTo>
                <a:lnTo>
                  <a:pt x="24" y="60"/>
                </a:lnTo>
                <a:lnTo>
                  <a:pt x="25" y="67"/>
                </a:lnTo>
                <a:lnTo>
                  <a:pt x="27" y="77"/>
                </a:lnTo>
                <a:lnTo>
                  <a:pt x="35" y="86"/>
                </a:lnTo>
                <a:lnTo>
                  <a:pt x="75" y="84"/>
                </a:lnTo>
                <a:lnTo>
                  <a:pt x="73" y="70"/>
                </a:lnTo>
                <a:lnTo>
                  <a:pt x="74" y="57"/>
                </a:lnTo>
                <a:lnTo>
                  <a:pt x="77" y="50"/>
                </a:lnTo>
                <a:lnTo>
                  <a:pt x="77" y="45"/>
                </a:lnTo>
                <a:lnTo>
                  <a:pt x="82" y="32"/>
                </a:lnTo>
                <a:lnTo>
                  <a:pt x="82" y="29"/>
                </a:lnTo>
                <a:lnTo>
                  <a:pt x="81" y="28"/>
                </a:lnTo>
                <a:lnTo>
                  <a:pt x="79" y="31"/>
                </a:lnTo>
                <a:lnTo>
                  <a:pt x="77" y="37"/>
                </a:lnTo>
                <a:lnTo>
                  <a:pt x="74" y="38"/>
                </a:lnTo>
                <a:lnTo>
                  <a:pt x="72" y="42"/>
                </a:lnTo>
                <a:lnTo>
                  <a:pt x="69" y="44"/>
                </a:lnTo>
                <a:lnTo>
                  <a:pt x="69" y="40"/>
                </a:lnTo>
                <a:lnTo>
                  <a:pt x="71" y="36"/>
                </a:lnTo>
                <a:lnTo>
                  <a:pt x="74" y="34"/>
                </a:lnTo>
                <a:lnTo>
                  <a:pt x="74" y="33"/>
                </a:lnTo>
                <a:lnTo>
                  <a:pt x="70" y="21"/>
                </a:lnTo>
                <a:lnTo>
                  <a:pt x="66" y="20"/>
                </a:lnTo>
                <a:lnTo>
                  <a:pt x="65" y="17"/>
                </a:lnTo>
                <a:lnTo>
                  <a:pt x="58" y="16"/>
                </a:lnTo>
                <a:lnTo>
                  <a:pt x="40" y="12"/>
                </a:lnTo>
                <a:lnTo>
                  <a:pt x="33" y="7"/>
                </a:lnTo>
                <a:lnTo>
                  <a:pt x="29" y="5"/>
                </a:lnTo>
                <a:lnTo>
                  <a:pt x="27" y="7"/>
                </a:lnTo>
                <a:lnTo>
                  <a:pt x="26" y="6"/>
                </a:lnTo>
                <a:lnTo>
                  <a:pt x="28" y="5"/>
                </a:lnTo>
                <a:lnTo>
                  <a:pt x="28" y="3"/>
                </a:lnTo>
                <a:lnTo>
                  <a:pt x="28" y="2"/>
                </a:lnTo>
                <a:lnTo>
                  <a:pt x="28" y="0"/>
                </a:lnTo>
                <a:lnTo>
                  <a:pt x="18" y="4"/>
                </a:lnTo>
                <a:lnTo>
                  <a:pt x="14" y="5"/>
                </a:lnTo>
                <a:lnTo>
                  <a:pt x="13" y="6"/>
                </a:lnTo>
                <a:lnTo>
                  <a:pt x="10" y="4"/>
                </a:lnTo>
                <a:lnTo>
                  <a:pt x="10" y="5"/>
                </a:lnTo>
                <a:lnTo>
                  <a:pt x="10" y="4"/>
                </a:lnTo>
                <a:lnTo>
                  <a:pt x="7" y="6"/>
                </a:lnTo>
                <a:lnTo>
                  <a:pt x="8" y="16"/>
                </a:lnTo>
                <a:lnTo>
                  <a:pt x="0" y="26"/>
                </a:lnTo>
                <a:close/>
              </a:path>
            </a:pathLst>
          </a:custGeom>
          <a:solidFill>
            <a:srgbClr val="02818A"/>
          </a:solidFill>
          <a:ln w="15875">
            <a:solidFill>
              <a:srgbClr val="003F48"/>
            </a:solidFill>
            <a:prstDash val="solid"/>
            <a:round/>
            <a:headEnd/>
            <a:tailEnd/>
          </a:ln>
        </p:spPr>
        <p:txBody>
          <a:bodyPr/>
          <a:lstStyle/>
          <a:p>
            <a:endParaRPr lang="en-US"/>
          </a:p>
        </p:txBody>
      </p:sp>
      <p:sp>
        <p:nvSpPr>
          <p:cNvPr id="247863" name="Wyoming">
            <a:extLst>
              <a:ext uri="{FF2B5EF4-FFF2-40B4-BE49-F238E27FC236}">
                <a16:creationId xmlns:a16="http://schemas.microsoft.com/office/drawing/2014/main" id="{FCD570E0-A8D2-4B65-B412-C1AD60BEA987}"/>
              </a:ext>
              <a:ext uri="{C183D7F6-B498-43B3-948B-1728B52AA6E4}">
                <adec:decorative xmlns:adec="http://schemas.microsoft.com/office/drawing/2017/decorative" val="1"/>
              </a:ext>
            </a:extLst>
          </p:cNvPr>
          <p:cNvSpPr>
            <a:spLocks noChangeAspect="1"/>
          </p:cNvSpPr>
          <p:nvPr/>
        </p:nvSpPr>
        <p:spPr bwMode="auto">
          <a:xfrm>
            <a:off x="3160713" y="2212975"/>
            <a:ext cx="866775" cy="698500"/>
          </a:xfrm>
          <a:custGeom>
            <a:avLst/>
            <a:gdLst>
              <a:gd name="T0" fmla="*/ 0 w 110"/>
              <a:gd name="T1" fmla="*/ 2147483646 h 90"/>
              <a:gd name="T2" fmla="*/ 2147483646 w 110"/>
              <a:gd name="T3" fmla="*/ 2147483646 h 90"/>
              <a:gd name="T4" fmla="*/ 2147483646 w 110"/>
              <a:gd name="T5" fmla="*/ 2147483646 h 90"/>
              <a:gd name="T6" fmla="*/ 2147483646 w 110"/>
              <a:gd name="T7" fmla="*/ 0 h 90"/>
              <a:gd name="T8" fmla="*/ 2147483646 w 110"/>
              <a:gd name="T9" fmla="*/ 2147483646 h 90"/>
              <a:gd name="T10" fmla="*/ 2147483646 w 110"/>
              <a:gd name="T11" fmla="*/ 2147483646 h 90"/>
              <a:gd name="T12" fmla="*/ 2147483646 w 110"/>
              <a:gd name="T13" fmla="*/ 2147483646 h 90"/>
              <a:gd name="T14" fmla="*/ 2147483646 w 110"/>
              <a:gd name="T15" fmla="*/ 2147483646 h 90"/>
              <a:gd name="T16" fmla="*/ 2147483646 w 110"/>
              <a:gd name="T17" fmla="*/ 2147483646 h 90"/>
              <a:gd name="T18" fmla="*/ 0 w 110"/>
              <a:gd name="T19" fmla="*/ 2147483646 h 9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10"/>
              <a:gd name="T31" fmla="*/ 0 h 90"/>
              <a:gd name="T32" fmla="*/ 110 w 110"/>
              <a:gd name="T33" fmla="*/ 90 h 90"/>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10" h="90">
                <a:moveTo>
                  <a:pt x="0" y="77"/>
                </a:moveTo>
                <a:lnTo>
                  <a:pt x="3" y="58"/>
                </a:lnTo>
                <a:lnTo>
                  <a:pt x="11" y="9"/>
                </a:lnTo>
                <a:lnTo>
                  <a:pt x="13" y="0"/>
                </a:lnTo>
                <a:lnTo>
                  <a:pt x="56" y="6"/>
                </a:lnTo>
                <a:lnTo>
                  <a:pt x="110" y="12"/>
                </a:lnTo>
                <a:lnTo>
                  <a:pt x="106" y="51"/>
                </a:lnTo>
                <a:lnTo>
                  <a:pt x="102" y="90"/>
                </a:lnTo>
                <a:lnTo>
                  <a:pt x="29" y="82"/>
                </a:lnTo>
                <a:lnTo>
                  <a:pt x="0" y="77"/>
                </a:lnTo>
                <a:close/>
              </a:path>
            </a:pathLst>
          </a:custGeom>
          <a:solidFill>
            <a:srgbClr val="DCEDC8"/>
          </a:solidFill>
          <a:ln w="15875">
            <a:solidFill>
              <a:srgbClr val="003F48"/>
            </a:solidFill>
            <a:prstDash val="solid"/>
            <a:round/>
            <a:headEnd/>
            <a:tailEnd/>
          </a:ln>
        </p:spPr>
        <p:txBody>
          <a:bodyPr/>
          <a:lstStyle/>
          <a:p>
            <a:endParaRPr lang="en-US"/>
          </a:p>
        </p:txBody>
      </p:sp>
      <p:sp>
        <p:nvSpPr>
          <p:cNvPr id="247864" name="Massachusetts">
            <a:extLst>
              <a:ext uri="{FF2B5EF4-FFF2-40B4-BE49-F238E27FC236}">
                <a16:creationId xmlns:a16="http://schemas.microsoft.com/office/drawing/2014/main" id="{4B8DA7A7-69D3-4B8E-9DF1-A36780DDA6BA}"/>
              </a:ext>
              <a:ext uri="{C183D7F6-B498-43B3-948B-1728B52AA6E4}">
                <adec:decorative xmlns:adec="http://schemas.microsoft.com/office/drawing/2017/decorative" val="1"/>
              </a:ext>
            </a:extLst>
          </p:cNvPr>
          <p:cNvSpPr>
            <a:spLocks noChangeAspect="1"/>
          </p:cNvSpPr>
          <p:nvPr/>
        </p:nvSpPr>
        <p:spPr bwMode="auto">
          <a:xfrm>
            <a:off x="7439025" y="2320925"/>
            <a:ext cx="407988" cy="201613"/>
          </a:xfrm>
          <a:custGeom>
            <a:avLst/>
            <a:gdLst>
              <a:gd name="T0" fmla="*/ 0 w 52"/>
              <a:gd name="T1" fmla="*/ 2147483646 h 26"/>
              <a:gd name="T2" fmla="*/ 0 w 52"/>
              <a:gd name="T3" fmla="*/ 2147483646 h 26"/>
              <a:gd name="T4" fmla="*/ 2147483646 w 52"/>
              <a:gd name="T5" fmla="*/ 2147483646 h 26"/>
              <a:gd name="T6" fmla="*/ 2147483646 w 52"/>
              <a:gd name="T7" fmla="*/ 2147483646 h 26"/>
              <a:gd name="T8" fmla="*/ 2147483646 w 52"/>
              <a:gd name="T9" fmla="*/ 2147483646 h 26"/>
              <a:gd name="T10" fmla="*/ 2147483646 w 52"/>
              <a:gd name="T11" fmla="*/ 2147483646 h 26"/>
              <a:gd name="T12" fmla="*/ 2147483646 w 52"/>
              <a:gd name="T13" fmla="*/ 2147483646 h 26"/>
              <a:gd name="T14" fmla="*/ 2147483646 w 52"/>
              <a:gd name="T15" fmla="*/ 2147483646 h 26"/>
              <a:gd name="T16" fmla="*/ 2147483646 w 52"/>
              <a:gd name="T17" fmla="*/ 2147483646 h 26"/>
              <a:gd name="T18" fmla="*/ 2147483646 w 52"/>
              <a:gd name="T19" fmla="*/ 2147483646 h 26"/>
              <a:gd name="T20" fmla="*/ 2147483646 w 52"/>
              <a:gd name="T21" fmla="*/ 2147483646 h 26"/>
              <a:gd name="T22" fmla="*/ 2147483646 w 52"/>
              <a:gd name="T23" fmla="*/ 2147483646 h 26"/>
              <a:gd name="T24" fmla="*/ 2147483646 w 52"/>
              <a:gd name="T25" fmla="*/ 2147483646 h 26"/>
              <a:gd name="T26" fmla="*/ 2147483646 w 52"/>
              <a:gd name="T27" fmla="*/ 2147483646 h 26"/>
              <a:gd name="T28" fmla="*/ 2147483646 w 52"/>
              <a:gd name="T29" fmla="*/ 2147483646 h 26"/>
              <a:gd name="T30" fmla="*/ 2147483646 w 52"/>
              <a:gd name="T31" fmla="*/ 2147483646 h 26"/>
              <a:gd name="T32" fmla="*/ 2147483646 w 52"/>
              <a:gd name="T33" fmla="*/ 2147483646 h 26"/>
              <a:gd name="T34" fmla="*/ 2147483646 w 52"/>
              <a:gd name="T35" fmla="*/ 2147483646 h 26"/>
              <a:gd name="T36" fmla="*/ 2147483646 w 52"/>
              <a:gd name="T37" fmla="*/ 2147483646 h 26"/>
              <a:gd name="T38" fmla="*/ 2147483646 w 52"/>
              <a:gd name="T39" fmla="*/ 2147483646 h 26"/>
              <a:gd name="T40" fmla="*/ 2147483646 w 52"/>
              <a:gd name="T41" fmla="*/ 2147483646 h 26"/>
              <a:gd name="T42" fmla="*/ 2147483646 w 52"/>
              <a:gd name="T43" fmla="*/ 2147483646 h 26"/>
              <a:gd name="T44" fmla="*/ 2147483646 w 52"/>
              <a:gd name="T45" fmla="*/ 2147483646 h 26"/>
              <a:gd name="T46" fmla="*/ 2147483646 w 52"/>
              <a:gd name="T47" fmla="*/ 2147483646 h 26"/>
              <a:gd name="T48" fmla="*/ 2147483646 w 52"/>
              <a:gd name="T49" fmla="*/ 2147483646 h 26"/>
              <a:gd name="T50" fmla="*/ 2147483646 w 52"/>
              <a:gd name="T51" fmla="*/ 2147483646 h 26"/>
              <a:gd name="T52" fmla="*/ 2147483646 w 52"/>
              <a:gd name="T53" fmla="*/ 2147483646 h 26"/>
              <a:gd name="T54" fmla="*/ 2147483646 w 52"/>
              <a:gd name="T55" fmla="*/ 2147483646 h 26"/>
              <a:gd name="T56" fmla="*/ 2147483646 w 52"/>
              <a:gd name="T57" fmla="*/ 2147483646 h 26"/>
              <a:gd name="T58" fmla="*/ 2147483646 w 52"/>
              <a:gd name="T59" fmla="*/ 2147483646 h 26"/>
              <a:gd name="T60" fmla="*/ 2147483646 w 52"/>
              <a:gd name="T61" fmla="*/ 2147483646 h 26"/>
              <a:gd name="T62" fmla="*/ 2147483646 w 52"/>
              <a:gd name="T63" fmla="*/ 2147483646 h 26"/>
              <a:gd name="T64" fmla="*/ 2147483646 w 52"/>
              <a:gd name="T65" fmla="*/ 2147483646 h 26"/>
              <a:gd name="T66" fmla="*/ 2147483646 w 52"/>
              <a:gd name="T67" fmla="*/ 2147483646 h 26"/>
              <a:gd name="T68" fmla="*/ 2147483646 w 52"/>
              <a:gd name="T69" fmla="*/ 2147483646 h 26"/>
              <a:gd name="T70" fmla="*/ 2147483646 w 52"/>
              <a:gd name="T71" fmla="*/ 2147483646 h 26"/>
              <a:gd name="T72" fmla="*/ 2147483646 w 52"/>
              <a:gd name="T73" fmla="*/ 2147483646 h 26"/>
              <a:gd name="T74" fmla="*/ 2147483646 w 52"/>
              <a:gd name="T75" fmla="*/ 2147483646 h 26"/>
              <a:gd name="T76" fmla="*/ 2147483646 w 52"/>
              <a:gd name="T77" fmla="*/ 2147483646 h 26"/>
              <a:gd name="T78" fmla="*/ 2147483646 w 52"/>
              <a:gd name="T79" fmla="*/ 2147483646 h 26"/>
              <a:gd name="T80" fmla="*/ 2147483646 w 52"/>
              <a:gd name="T81" fmla="*/ 2147483646 h 26"/>
              <a:gd name="T82" fmla="*/ 2147483646 w 52"/>
              <a:gd name="T83" fmla="*/ 2147483646 h 26"/>
              <a:gd name="T84" fmla="*/ 2147483646 w 52"/>
              <a:gd name="T85" fmla="*/ 2147483646 h 26"/>
              <a:gd name="T86" fmla="*/ 2147483646 w 52"/>
              <a:gd name="T87" fmla="*/ 2147483646 h 26"/>
              <a:gd name="T88" fmla="*/ 2147483646 w 52"/>
              <a:gd name="T89" fmla="*/ 0 h 26"/>
              <a:gd name="T90" fmla="*/ 2147483646 w 52"/>
              <a:gd name="T91" fmla="*/ 2147483646 h 26"/>
              <a:gd name="T92" fmla="*/ 2147483646 w 52"/>
              <a:gd name="T93" fmla="*/ 2147483646 h 26"/>
              <a:gd name="T94" fmla="*/ 0 w 52"/>
              <a:gd name="T95" fmla="*/ 2147483646 h 2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52"/>
              <a:gd name="T145" fmla="*/ 0 h 26"/>
              <a:gd name="T146" fmla="*/ 52 w 52"/>
              <a:gd name="T147" fmla="*/ 26 h 26"/>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52" h="26">
                <a:moveTo>
                  <a:pt x="0" y="10"/>
                </a:moveTo>
                <a:lnTo>
                  <a:pt x="0" y="24"/>
                </a:lnTo>
                <a:lnTo>
                  <a:pt x="24" y="19"/>
                </a:lnTo>
                <a:lnTo>
                  <a:pt x="28" y="18"/>
                </a:lnTo>
                <a:lnTo>
                  <a:pt x="30" y="18"/>
                </a:lnTo>
                <a:lnTo>
                  <a:pt x="32" y="22"/>
                </a:lnTo>
                <a:lnTo>
                  <a:pt x="35" y="23"/>
                </a:lnTo>
                <a:lnTo>
                  <a:pt x="36" y="26"/>
                </a:lnTo>
                <a:lnTo>
                  <a:pt x="38" y="26"/>
                </a:lnTo>
                <a:lnTo>
                  <a:pt x="38" y="24"/>
                </a:lnTo>
                <a:lnTo>
                  <a:pt x="40" y="23"/>
                </a:lnTo>
                <a:lnTo>
                  <a:pt x="40" y="21"/>
                </a:lnTo>
                <a:lnTo>
                  <a:pt x="41" y="20"/>
                </a:lnTo>
                <a:lnTo>
                  <a:pt x="42" y="24"/>
                </a:lnTo>
                <a:lnTo>
                  <a:pt x="45" y="23"/>
                </a:lnTo>
                <a:lnTo>
                  <a:pt x="45" y="22"/>
                </a:lnTo>
                <a:lnTo>
                  <a:pt x="48" y="20"/>
                </a:lnTo>
                <a:lnTo>
                  <a:pt x="50" y="19"/>
                </a:lnTo>
                <a:lnTo>
                  <a:pt x="52" y="21"/>
                </a:lnTo>
                <a:lnTo>
                  <a:pt x="51" y="17"/>
                </a:lnTo>
                <a:lnTo>
                  <a:pt x="49" y="13"/>
                </a:lnTo>
                <a:lnTo>
                  <a:pt x="48" y="12"/>
                </a:lnTo>
                <a:lnTo>
                  <a:pt x="46" y="12"/>
                </a:lnTo>
                <a:lnTo>
                  <a:pt x="46" y="13"/>
                </a:lnTo>
                <a:lnTo>
                  <a:pt x="47" y="13"/>
                </a:lnTo>
                <a:lnTo>
                  <a:pt x="48" y="13"/>
                </a:lnTo>
                <a:lnTo>
                  <a:pt x="49" y="14"/>
                </a:lnTo>
                <a:lnTo>
                  <a:pt x="50" y="16"/>
                </a:lnTo>
                <a:lnTo>
                  <a:pt x="49" y="18"/>
                </a:lnTo>
                <a:lnTo>
                  <a:pt x="45" y="20"/>
                </a:lnTo>
                <a:lnTo>
                  <a:pt x="43" y="19"/>
                </a:lnTo>
                <a:lnTo>
                  <a:pt x="42" y="16"/>
                </a:lnTo>
                <a:lnTo>
                  <a:pt x="40" y="16"/>
                </a:lnTo>
                <a:lnTo>
                  <a:pt x="40" y="14"/>
                </a:lnTo>
                <a:lnTo>
                  <a:pt x="38" y="12"/>
                </a:lnTo>
                <a:lnTo>
                  <a:pt x="35" y="11"/>
                </a:lnTo>
                <a:lnTo>
                  <a:pt x="35" y="12"/>
                </a:lnTo>
                <a:lnTo>
                  <a:pt x="34" y="12"/>
                </a:lnTo>
                <a:lnTo>
                  <a:pt x="33" y="10"/>
                </a:lnTo>
                <a:lnTo>
                  <a:pt x="34" y="8"/>
                </a:lnTo>
                <a:lnTo>
                  <a:pt x="35" y="7"/>
                </a:lnTo>
                <a:lnTo>
                  <a:pt x="34" y="6"/>
                </a:lnTo>
                <a:lnTo>
                  <a:pt x="37" y="4"/>
                </a:lnTo>
                <a:lnTo>
                  <a:pt x="34" y="2"/>
                </a:lnTo>
                <a:lnTo>
                  <a:pt x="34" y="0"/>
                </a:lnTo>
                <a:lnTo>
                  <a:pt x="28" y="3"/>
                </a:lnTo>
                <a:lnTo>
                  <a:pt x="11" y="8"/>
                </a:lnTo>
                <a:lnTo>
                  <a:pt x="0" y="10"/>
                </a:lnTo>
                <a:close/>
              </a:path>
            </a:pathLst>
          </a:custGeom>
          <a:solidFill>
            <a:srgbClr val="02818A"/>
          </a:solidFill>
          <a:ln w="15875">
            <a:solidFill>
              <a:srgbClr val="003F48"/>
            </a:solidFill>
            <a:prstDash val="solid"/>
            <a:round/>
            <a:headEnd/>
            <a:tailEnd/>
          </a:ln>
        </p:spPr>
        <p:txBody>
          <a:bodyPr/>
          <a:lstStyle/>
          <a:p>
            <a:endParaRPr lang="en-US"/>
          </a:p>
        </p:txBody>
      </p:sp>
      <p:sp>
        <p:nvSpPr>
          <p:cNvPr id="247865" name="Freeform 59">
            <a:extLst>
              <a:ext uri="{FF2B5EF4-FFF2-40B4-BE49-F238E27FC236}">
                <a16:creationId xmlns:a16="http://schemas.microsoft.com/office/drawing/2014/main" id="{7C1AA225-B554-45F9-8940-86A309B0EFC8}"/>
              </a:ext>
              <a:ext uri="{C183D7F6-B498-43B3-948B-1728B52AA6E4}">
                <adec:decorative xmlns:adec="http://schemas.microsoft.com/office/drawing/2017/decorative" val="1"/>
              </a:ext>
            </a:extLst>
          </p:cNvPr>
          <p:cNvSpPr>
            <a:spLocks noChangeAspect="1"/>
          </p:cNvSpPr>
          <p:nvPr/>
        </p:nvSpPr>
        <p:spPr bwMode="auto">
          <a:xfrm>
            <a:off x="7758113" y="2514600"/>
            <a:ext cx="39687" cy="33338"/>
          </a:xfrm>
          <a:custGeom>
            <a:avLst/>
            <a:gdLst>
              <a:gd name="T0" fmla="*/ 0 w 5"/>
              <a:gd name="T1" fmla="*/ 2147483646 h 4"/>
              <a:gd name="T2" fmla="*/ 2147483646 w 5"/>
              <a:gd name="T3" fmla="*/ 0 h 4"/>
              <a:gd name="T4" fmla="*/ 2147483646 w 5"/>
              <a:gd name="T5" fmla="*/ 2147483646 h 4"/>
              <a:gd name="T6" fmla="*/ 0 w 5"/>
              <a:gd name="T7" fmla="*/ 2147483646 h 4"/>
              <a:gd name="T8" fmla="*/ 0 60000 65536"/>
              <a:gd name="T9" fmla="*/ 0 60000 65536"/>
              <a:gd name="T10" fmla="*/ 0 60000 65536"/>
              <a:gd name="T11" fmla="*/ 0 60000 65536"/>
              <a:gd name="T12" fmla="*/ 0 w 5"/>
              <a:gd name="T13" fmla="*/ 0 h 4"/>
              <a:gd name="T14" fmla="*/ 5 w 5"/>
              <a:gd name="T15" fmla="*/ 4 h 4"/>
            </a:gdLst>
            <a:ahLst/>
            <a:cxnLst>
              <a:cxn ang="T8">
                <a:pos x="T0" y="T1"/>
              </a:cxn>
              <a:cxn ang="T9">
                <a:pos x="T2" y="T3"/>
              </a:cxn>
              <a:cxn ang="T10">
                <a:pos x="T4" y="T5"/>
              </a:cxn>
              <a:cxn ang="T11">
                <a:pos x="T6" y="T7"/>
              </a:cxn>
            </a:cxnLst>
            <a:rect l="T12" t="T13" r="T14" b="T15"/>
            <a:pathLst>
              <a:path w="5" h="4">
                <a:moveTo>
                  <a:pt x="0" y="4"/>
                </a:moveTo>
                <a:lnTo>
                  <a:pt x="2" y="0"/>
                </a:lnTo>
                <a:lnTo>
                  <a:pt x="5" y="2"/>
                </a:lnTo>
                <a:lnTo>
                  <a:pt x="0" y="4"/>
                </a:lnTo>
                <a:close/>
              </a:path>
            </a:pathLst>
          </a:custGeom>
          <a:noFill/>
          <a:ln w="15875">
            <a:solidFill>
              <a:srgbClr val="003F48"/>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47866" name="Freeform 60">
            <a:extLst>
              <a:ext uri="{FF2B5EF4-FFF2-40B4-BE49-F238E27FC236}">
                <a16:creationId xmlns:a16="http://schemas.microsoft.com/office/drawing/2014/main" id="{574DC611-73C3-4BC5-9726-E1E463C36482}"/>
              </a:ext>
              <a:ext uri="{C183D7F6-B498-43B3-948B-1728B52AA6E4}">
                <adec:decorative xmlns:adec="http://schemas.microsoft.com/office/drawing/2017/decorative" val="1"/>
              </a:ext>
            </a:extLst>
          </p:cNvPr>
          <p:cNvSpPr>
            <a:spLocks noChangeAspect="1"/>
          </p:cNvSpPr>
          <p:nvPr/>
        </p:nvSpPr>
        <p:spPr bwMode="auto">
          <a:xfrm>
            <a:off x="7831138" y="2514600"/>
            <a:ext cx="31750" cy="15875"/>
          </a:xfrm>
          <a:custGeom>
            <a:avLst/>
            <a:gdLst>
              <a:gd name="T0" fmla="*/ 0 w 4"/>
              <a:gd name="T1" fmla="*/ 2147483646 h 2"/>
              <a:gd name="T2" fmla="*/ 2147483646 w 4"/>
              <a:gd name="T3" fmla="*/ 0 h 2"/>
              <a:gd name="T4" fmla="*/ 2147483646 w 4"/>
              <a:gd name="T5" fmla="*/ 2147483646 h 2"/>
              <a:gd name="T6" fmla="*/ 0 w 4"/>
              <a:gd name="T7" fmla="*/ 2147483646 h 2"/>
              <a:gd name="T8" fmla="*/ 0 60000 65536"/>
              <a:gd name="T9" fmla="*/ 0 60000 65536"/>
              <a:gd name="T10" fmla="*/ 0 60000 65536"/>
              <a:gd name="T11" fmla="*/ 0 60000 65536"/>
              <a:gd name="T12" fmla="*/ 0 w 4"/>
              <a:gd name="T13" fmla="*/ 0 h 2"/>
              <a:gd name="T14" fmla="*/ 4 w 4"/>
              <a:gd name="T15" fmla="*/ 2 h 2"/>
            </a:gdLst>
            <a:ahLst/>
            <a:cxnLst>
              <a:cxn ang="T8">
                <a:pos x="T0" y="T1"/>
              </a:cxn>
              <a:cxn ang="T9">
                <a:pos x="T2" y="T3"/>
              </a:cxn>
              <a:cxn ang="T10">
                <a:pos x="T4" y="T5"/>
              </a:cxn>
              <a:cxn ang="T11">
                <a:pos x="T6" y="T7"/>
              </a:cxn>
            </a:cxnLst>
            <a:rect l="T12" t="T13" r="T14" b="T15"/>
            <a:pathLst>
              <a:path w="4" h="2">
                <a:moveTo>
                  <a:pt x="0" y="2"/>
                </a:moveTo>
                <a:lnTo>
                  <a:pt x="2" y="0"/>
                </a:lnTo>
                <a:lnTo>
                  <a:pt x="4" y="2"/>
                </a:lnTo>
                <a:lnTo>
                  <a:pt x="0" y="2"/>
                </a:lnTo>
                <a:close/>
              </a:path>
            </a:pathLst>
          </a:custGeom>
          <a:noFill/>
          <a:ln w="15875">
            <a:solidFill>
              <a:srgbClr val="003F48"/>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47867" name="Virginia">
            <a:extLst>
              <a:ext uri="{FF2B5EF4-FFF2-40B4-BE49-F238E27FC236}">
                <a16:creationId xmlns:a16="http://schemas.microsoft.com/office/drawing/2014/main" id="{59BDBBDB-B873-4C80-B1B2-2AF4958C7D73}"/>
              </a:ext>
              <a:ext uri="{C183D7F6-B498-43B3-948B-1728B52AA6E4}">
                <adec:decorative xmlns:adec="http://schemas.microsoft.com/office/drawing/2017/decorative" val="1"/>
              </a:ext>
            </a:extLst>
          </p:cNvPr>
          <p:cNvSpPr>
            <a:spLocks noChangeAspect="1"/>
          </p:cNvSpPr>
          <p:nvPr/>
        </p:nvSpPr>
        <p:spPr bwMode="auto">
          <a:xfrm>
            <a:off x="6410325" y="3014663"/>
            <a:ext cx="939800" cy="533400"/>
          </a:xfrm>
          <a:custGeom>
            <a:avLst/>
            <a:gdLst>
              <a:gd name="T0" fmla="*/ 2147483646 w 120"/>
              <a:gd name="T1" fmla="*/ 2147483646 h 69"/>
              <a:gd name="T2" fmla="*/ 2147483646 w 120"/>
              <a:gd name="T3" fmla="*/ 2147483646 h 69"/>
              <a:gd name="T4" fmla="*/ 2147483646 w 120"/>
              <a:gd name="T5" fmla="*/ 2147483646 h 69"/>
              <a:gd name="T6" fmla="*/ 2147483646 w 120"/>
              <a:gd name="T7" fmla="*/ 2147483646 h 69"/>
              <a:gd name="T8" fmla="*/ 2147483646 w 120"/>
              <a:gd name="T9" fmla="*/ 2147483646 h 69"/>
              <a:gd name="T10" fmla="*/ 2147483646 w 120"/>
              <a:gd name="T11" fmla="*/ 2147483646 h 69"/>
              <a:gd name="T12" fmla="*/ 2147483646 w 120"/>
              <a:gd name="T13" fmla="*/ 2147483646 h 69"/>
              <a:gd name="T14" fmla="*/ 2147483646 w 120"/>
              <a:gd name="T15" fmla="*/ 2147483646 h 69"/>
              <a:gd name="T16" fmla="*/ 2147483646 w 120"/>
              <a:gd name="T17" fmla="*/ 2147483646 h 69"/>
              <a:gd name="T18" fmla="*/ 2147483646 w 120"/>
              <a:gd name="T19" fmla="*/ 2147483646 h 69"/>
              <a:gd name="T20" fmla="*/ 2147483646 w 120"/>
              <a:gd name="T21" fmla="*/ 2147483646 h 69"/>
              <a:gd name="T22" fmla="*/ 2147483646 w 120"/>
              <a:gd name="T23" fmla="*/ 2147483646 h 69"/>
              <a:gd name="T24" fmla="*/ 2147483646 w 120"/>
              <a:gd name="T25" fmla="*/ 2147483646 h 69"/>
              <a:gd name="T26" fmla="*/ 2147483646 w 120"/>
              <a:gd name="T27" fmla="*/ 2147483646 h 69"/>
              <a:gd name="T28" fmla="*/ 2147483646 w 120"/>
              <a:gd name="T29" fmla="*/ 2147483646 h 69"/>
              <a:gd name="T30" fmla="*/ 2147483646 w 120"/>
              <a:gd name="T31" fmla="*/ 2147483646 h 69"/>
              <a:gd name="T32" fmla="*/ 2147483646 w 120"/>
              <a:gd name="T33" fmla="*/ 2147483646 h 69"/>
              <a:gd name="T34" fmla="*/ 2147483646 w 120"/>
              <a:gd name="T35" fmla="*/ 2147483646 h 69"/>
              <a:gd name="T36" fmla="*/ 2147483646 w 120"/>
              <a:gd name="T37" fmla="*/ 2147483646 h 69"/>
              <a:gd name="T38" fmla="*/ 2147483646 w 120"/>
              <a:gd name="T39" fmla="*/ 2147483646 h 69"/>
              <a:gd name="T40" fmla="*/ 2147483646 w 120"/>
              <a:gd name="T41" fmla="*/ 2147483646 h 69"/>
              <a:gd name="T42" fmla="*/ 2147483646 w 120"/>
              <a:gd name="T43" fmla="*/ 2147483646 h 69"/>
              <a:gd name="T44" fmla="*/ 2147483646 w 120"/>
              <a:gd name="T45" fmla="*/ 2147483646 h 69"/>
              <a:gd name="T46" fmla="*/ 2147483646 w 120"/>
              <a:gd name="T47" fmla="*/ 2147483646 h 69"/>
              <a:gd name="T48" fmla="*/ 2147483646 w 120"/>
              <a:gd name="T49" fmla="*/ 2147483646 h 69"/>
              <a:gd name="T50" fmla="*/ 2147483646 w 120"/>
              <a:gd name="T51" fmla="*/ 2147483646 h 69"/>
              <a:gd name="T52" fmla="*/ 2147483646 w 120"/>
              <a:gd name="T53" fmla="*/ 2147483646 h 69"/>
              <a:gd name="T54" fmla="*/ 2147483646 w 120"/>
              <a:gd name="T55" fmla="*/ 2147483646 h 69"/>
              <a:gd name="T56" fmla="*/ 2147483646 w 120"/>
              <a:gd name="T57" fmla="*/ 2147483646 h 69"/>
              <a:gd name="T58" fmla="*/ 2147483646 w 120"/>
              <a:gd name="T59" fmla="*/ 2147483646 h 69"/>
              <a:gd name="T60" fmla="*/ 2147483646 w 120"/>
              <a:gd name="T61" fmla="*/ 2147483646 h 69"/>
              <a:gd name="T62" fmla="*/ 2147483646 w 120"/>
              <a:gd name="T63" fmla="*/ 2147483646 h 69"/>
              <a:gd name="T64" fmla="*/ 2147483646 w 120"/>
              <a:gd name="T65" fmla="*/ 2147483646 h 69"/>
              <a:gd name="T66" fmla="*/ 2147483646 w 120"/>
              <a:gd name="T67" fmla="*/ 2147483646 h 69"/>
              <a:gd name="T68" fmla="*/ 2147483646 w 120"/>
              <a:gd name="T69" fmla="*/ 2147483646 h 69"/>
              <a:gd name="T70" fmla="*/ 2147483646 w 120"/>
              <a:gd name="T71" fmla="*/ 2147483646 h 69"/>
              <a:gd name="T72" fmla="*/ 2147483646 w 120"/>
              <a:gd name="T73" fmla="*/ 2147483646 h 69"/>
              <a:gd name="T74" fmla="*/ 2147483646 w 120"/>
              <a:gd name="T75" fmla="*/ 2147483646 h 69"/>
              <a:gd name="T76" fmla="*/ 2147483646 w 120"/>
              <a:gd name="T77" fmla="*/ 2147483646 h 69"/>
              <a:gd name="T78" fmla="*/ 0 w 120"/>
              <a:gd name="T79" fmla="*/ 2147483646 h 69"/>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120"/>
              <a:gd name="T121" fmla="*/ 0 h 69"/>
              <a:gd name="T122" fmla="*/ 120 w 120"/>
              <a:gd name="T123" fmla="*/ 69 h 69"/>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120" h="69">
                <a:moveTo>
                  <a:pt x="0" y="69"/>
                </a:moveTo>
                <a:lnTo>
                  <a:pt x="11" y="61"/>
                </a:lnTo>
                <a:lnTo>
                  <a:pt x="11" y="59"/>
                </a:lnTo>
                <a:lnTo>
                  <a:pt x="15" y="55"/>
                </a:lnTo>
                <a:lnTo>
                  <a:pt x="19" y="52"/>
                </a:lnTo>
                <a:lnTo>
                  <a:pt x="23" y="47"/>
                </a:lnTo>
                <a:lnTo>
                  <a:pt x="27" y="52"/>
                </a:lnTo>
                <a:lnTo>
                  <a:pt x="33" y="49"/>
                </a:lnTo>
                <a:lnTo>
                  <a:pt x="35" y="51"/>
                </a:lnTo>
                <a:lnTo>
                  <a:pt x="38" y="49"/>
                </a:lnTo>
                <a:lnTo>
                  <a:pt x="40" y="46"/>
                </a:lnTo>
                <a:lnTo>
                  <a:pt x="46" y="45"/>
                </a:lnTo>
                <a:lnTo>
                  <a:pt x="50" y="41"/>
                </a:lnTo>
                <a:lnTo>
                  <a:pt x="48" y="40"/>
                </a:lnTo>
                <a:lnTo>
                  <a:pt x="54" y="27"/>
                </a:lnTo>
                <a:lnTo>
                  <a:pt x="55" y="21"/>
                </a:lnTo>
                <a:lnTo>
                  <a:pt x="60" y="23"/>
                </a:lnTo>
                <a:lnTo>
                  <a:pt x="63" y="16"/>
                </a:lnTo>
                <a:lnTo>
                  <a:pt x="66" y="15"/>
                </a:lnTo>
                <a:lnTo>
                  <a:pt x="70" y="8"/>
                </a:lnTo>
                <a:lnTo>
                  <a:pt x="71" y="0"/>
                </a:lnTo>
                <a:lnTo>
                  <a:pt x="80" y="5"/>
                </a:lnTo>
                <a:lnTo>
                  <a:pt x="81" y="1"/>
                </a:lnTo>
                <a:lnTo>
                  <a:pt x="85" y="2"/>
                </a:lnTo>
                <a:lnTo>
                  <a:pt x="88" y="5"/>
                </a:lnTo>
                <a:lnTo>
                  <a:pt x="91" y="7"/>
                </a:lnTo>
                <a:lnTo>
                  <a:pt x="93" y="9"/>
                </a:lnTo>
                <a:lnTo>
                  <a:pt x="93" y="12"/>
                </a:lnTo>
                <a:lnTo>
                  <a:pt x="90" y="16"/>
                </a:lnTo>
                <a:lnTo>
                  <a:pt x="91" y="19"/>
                </a:lnTo>
                <a:lnTo>
                  <a:pt x="94" y="18"/>
                </a:lnTo>
                <a:lnTo>
                  <a:pt x="95" y="20"/>
                </a:lnTo>
                <a:lnTo>
                  <a:pt x="97" y="21"/>
                </a:lnTo>
                <a:lnTo>
                  <a:pt x="102" y="21"/>
                </a:lnTo>
                <a:lnTo>
                  <a:pt x="103" y="23"/>
                </a:lnTo>
                <a:lnTo>
                  <a:pt x="109" y="24"/>
                </a:lnTo>
                <a:lnTo>
                  <a:pt x="107" y="26"/>
                </a:lnTo>
                <a:lnTo>
                  <a:pt x="108" y="29"/>
                </a:lnTo>
                <a:lnTo>
                  <a:pt x="108" y="30"/>
                </a:lnTo>
                <a:lnTo>
                  <a:pt x="106" y="30"/>
                </a:lnTo>
                <a:lnTo>
                  <a:pt x="103" y="28"/>
                </a:lnTo>
                <a:lnTo>
                  <a:pt x="98" y="24"/>
                </a:lnTo>
                <a:lnTo>
                  <a:pt x="105" y="31"/>
                </a:lnTo>
                <a:lnTo>
                  <a:pt x="109" y="31"/>
                </a:lnTo>
                <a:lnTo>
                  <a:pt x="107" y="32"/>
                </a:lnTo>
                <a:lnTo>
                  <a:pt x="111" y="34"/>
                </a:lnTo>
                <a:lnTo>
                  <a:pt x="111" y="36"/>
                </a:lnTo>
                <a:lnTo>
                  <a:pt x="109" y="35"/>
                </a:lnTo>
                <a:lnTo>
                  <a:pt x="108" y="35"/>
                </a:lnTo>
                <a:lnTo>
                  <a:pt x="108" y="36"/>
                </a:lnTo>
                <a:lnTo>
                  <a:pt x="109" y="37"/>
                </a:lnTo>
                <a:lnTo>
                  <a:pt x="108" y="38"/>
                </a:lnTo>
                <a:lnTo>
                  <a:pt x="103" y="35"/>
                </a:lnTo>
                <a:lnTo>
                  <a:pt x="102" y="33"/>
                </a:lnTo>
                <a:lnTo>
                  <a:pt x="103" y="35"/>
                </a:lnTo>
                <a:lnTo>
                  <a:pt x="107" y="38"/>
                </a:lnTo>
                <a:lnTo>
                  <a:pt x="109" y="38"/>
                </a:lnTo>
                <a:lnTo>
                  <a:pt x="111" y="39"/>
                </a:lnTo>
                <a:lnTo>
                  <a:pt x="110" y="40"/>
                </a:lnTo>
                <a:lnTo>
                  <a:pt x="111" y="40"/>
                </a:lnTo>
                <a:lnTo>
                  <a:pt x="112" y="41"/>
                </a:lnTo>
                <a:lnTo>
                  <a:pt x="110" y="43"/>
                </a:lnTo>
                <a:lnTo>
                  <a:pt x="107" y="41"/>
                </a:lnTo>
                <a:lnTo>
                  <a:pt x="106" y="40"/>
                </a:lnTo>
                <a:lnTo>
                  <a:pt x="102" y="39"/>
                </a:lnTo>
                <a:lnTo>
                  <a:pt x="101" y="38"/>
                </a:lnTo>
                <a:lnTo>
                  <a:pt x="100" y="40"/>
                </a:lnTo>
                <a:lnTo>
                  <a:pt x="105" y="41"/>
                </a:lnTo>
                <a:lnTo>
                  <a:pt x="105" y="42"/>
                </a:lnTo>
                <a:lnTo>
                  <a:pt x="110" y="44"/>
                </a:lnTo>
                <a:lnTo>
                  <a:pt x="112" y="44"/>
                </a:lnTo>
                <a:lnTo>
                  <a:pt x="112" y="43"/>
                </a:lnTo>
                <a:lnTo>
                  <a:pt x="113" y="43"/>
                </a:lnTo>
                <a:lnTo>
                  <a:pt x="116" y="43"/>
                </a:lnTo>
                <a:lnTo>
                  <a:pt x="120" y="49"/>
                </a:lnTo>
                <a:lnTo>
                  <a:pt x="118" y="48"/>
                </a:lnTo>
                <a:lnTo>
                  <a:pt x="117" y="50"/>
                </a:lnTo>
                <a:lnTo>
                  <a:pt x="69" y="59"/>
                </a:lnTo>
                <a:lnTo>
                  <a:pt x="31" y="64"/>
                </a:lnTo>
                <a:lnTo>
                  <a:pt x="0" y="69"/>
                </a:lnTo>
                <a:close/>
              </a:path>
            </a:pathLst>
          </a:custGeom>
          <a:solidFill>
            <a:srgbClr val="02818A"/>
          </a:solidFill>
          <a:ln w="15875">
            <a:solidFill>
              <a:srgbClr val="003F48"/>
            </a:solidFill>
            <a:prstDash val="solid"/>
            <a:round/>
            <a:headEnd/>
            <a:tailEnd/>
          </a:ln>
        </p:spPr>
        <p:txBody>
          <a:bodyPr/>
          <a:lstStyle/>
          <a:p>
            <a:endParaRPr lang="en-US"/>
          </a:p>
        </p:txBody>
      </p:sp>
      <p:sp>
        <p:nvSpPr>
          <p:cNvPr id="247868" name="Freeform 62">
            <a:extLst>
              <a:ext uri="{FF2B5EF4-FFF2-40B4-BE49-F238E27FC236}">
                <a16:creationId xmlns:a16="http://schemas.microsoft.com/office/drawing/2014/main" id="{F7C240BA-23CB-4687-A619-D75F6015C648}"/>
              </a:ext>
              <a:ext uri="{C183D7F6-B498-43B3-948B-1728B52AA6E4}">
                <adec:decorative xmlns:adec="http://schemas.microsoft.com/office/drawing/2017/decorative" val="1"/>
              </a:ext>
            </a:extLst>
          </p:cNvPr>
          <p:cNvSpPr>
            <a:spLocks noChangeAspect="1"/>
          </p:cNvSpPr>
          <p:nvPr/>
        </p:nvSpPr>
        <p:spPr bwMode="auto">
          <a:xfrm>
            <a:off x="7313613" y="3160713"/>
            <a:ext cx="46037" cy="146050"/>
          </a:xfrm>
          <a:custGeom>
            <a:avLst/>
            <a:gdLst>
              <a:gd name="T0" fmla="*/ 0 w 6"/>
              <a:gd name="T1" fmla="*/ 2147483646 h 19"/>
              <a:gd name="T2" fmla="*/ 0 w 6"/>
              <a:gd name="T3" fmla="*/ 2147483646 h 19"/>
              <a:gd name="T4" fmla="*/ 2147483646 w 6"/>
              <a:gd name="T5" fmla="*/ 2147483646 h 19"/>
              <a:gd name="T6" fmla="*/ 2147483646 w 6"/>
              <a:gd name="T7" fmla="*/ 2147483646 h 19"/>
              <a:gd name="T8" fmla="*/ 2147483646 w 6"/>
              <a:gd name="T9" fmla="*/ 2147483646 h 19"/>
              <a:gd name="T10" fmla="*/ 2147483646 w 6"/>
              <a:gd name="T11" fmla="*/ 0 h 19"/>
              <a:gd name="T12" fmla="*/ 2147483646 w 6"/>
              <a:gd name="T13" fmla="*/ 2147483646 h 19"/>
              <a:gd name="T14" fmla="*/ 0 w 6"/>
              <a:gd name="T15" fmla="*/ 2147483646 h 19"/>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19"/>
              <a:gd name="T26" fmla="*/ 6 w 6"/>
              <a:gd name="T27" fmla="*/ 19 h 19"/>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19">
                <a:moveTo>
                  <a:pt x="0" y="11"/>
                </a:moveTo>
                <a:lnTo>
                  <a:pt x="0" y="17"/>
                </a:lnTo>
                <a:lnTo>
                  <a:pt x="1" y="19"/>
                </a:lnTo>
                <a:lnTo>
                  <a:pt x="2" y="13"/>
                </a:lnTo>
                <a:lnTo>
                  <a:pt x="5" y="10"/>
                </a:lnTo>
                <a:lnTo>
                  <a:pt x="6" y="0"/>
                </a:lnTo>
                <a:lnTo>
                  <a:pt x="2" y="2"/>
                </a:lnTo>
                <a:lnTo>
                  <a:pt x="0" y="11"/>
                </a:lnTo>
                <a:close/>
              </a:path>
            </a:pathLst>
          </a:custGeom>
          <a:noFill/>
          <a:ln w="15875">
            <a:solidFill>
              <a:srgbClr val="003F48"/>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nvGrpSpPr>
          <p:cNvPr id="247869" name="Hawaii">
            <a:extLst>
              <a:ext uri="{FF2B5EF4-FFF2-40B4-BE49-F238E27FC236}">
                <a16:creationId xmlns:a16="http://schemas.microsoft.com/office/drawing/2014/main" id="{E949E797-4D48-42BF-97F6-150F607C81C5}"/>
              </a:ext>
              <a:ext uri="{C183D7F6-B498-43B3-948B-1728B52AA6E4}">
                <adec:decorative xmlns:adec="http://schemas.microsoft.com/office/drawing/2017/decorative" val="1"/>
              </a:ext>
            </a:extLst>
          </p:cNvPr>
          <p:cNvGrpSpPr>
            <a:grpSpLocks/>
          </p:cNvGrpSpPr>
          <p:nvPr/>
        </p:nvGrpSpPr>
        <p:grpSpPr bwMode="auto">
          <a:xfrm>
            <a:off x="682625" y="3846513"/>
            <a:ext cx="963613" cy="498475"/>
            <a:chOff x="582" y="2987"/>
            <a:chExt cx="659" cy="352"/>
          </a:xfrm>
        </p:grpSpPr>
        <p:sp>
          <p:nvSpPr>
            <p:cNvPr id="247894" name="Freeform 64">
              <a:extLst>
                <a:ext uri="{FF2B5EF4-FFF2-40B4-BE49-F238E27FC236}">
                  <a16:creationId xmlns:a16="http://schemas.microsoft.com/office/drawing/2014/main" id="{1525A373-7209-440F-8FF3-79B94EA1D31E}"/>
                </a:ext>
              </a:extLst>
            </p:cNvPr>
            <p:cNvSpPr>
              <a:spLocks noChangeAspect="1"/>
            </p:cNvSpPr>
            <p:nvPr/>
          </p:nvSpPr>
          <p:spPr bwMode="auto">
            <a:xfrm>
              <a:off x="754" y="2987"/>
              <a:ext cx="48" cy="39"/>
            </a:xfrm>
            <a:custGeom>
              <a:avLst/>
              <a:gdLst>
                <a:gd name="T0" fmla="*/ 0 w 9"/>
                <a:gd name="T1" fmla="*/ 2147483646 h 7"/>
                <a:gd name="T2" fmla="*/ 2147483646 w 9"/>
                <a:gd name="T3" fmla="*/ 2147483646 h 7"/>
                <a:gd name="T4" fmla="*/ 2147483646 w 9"/>
                <a:gd name="T5" fmla="*/ 2147483646 h 7"/>
                <a:gd name="T6" fmla="*/ 2147483646 w 9"/>
                <a:gd name="T7" fmla="*/ 2147483646 h 7"/>
                <a:gd name="T8" fmla="*/ 2147483646 w 9"/>
                <a:gd name="T9" fmla="*/ 2147483646 h 7"/>
                <a:gd name="T10" fmla="*/ 2147483646 w 9"/>
                <a:gd name="T11" fmla="*/ 0 h 7"/>
                <a:gd name="T12" fmla="*/ 2147483646 w 9"/>
                <a:gd name="T13" fmla="*/ 0 h 7"/>
                <a:gd name="T14" fmla="*/ 0 w 9"/>
                <a:gd name="T15" fmla="*/ 2147483646 h 7"/>
                <a:gd name="T16" fmla="*/ 0 60000 65536"/>
                <a:gd name="T17" fmla="*/ 0 60000 65536"/>
                <a:gd name="T18" fmla="*/ 0 60000 65536"/>
                <a:gd name="T19" fmla="*/ 0 60000 65536"/>
                <a:gd name="T20" fmla="*/ 0 60000 65536"/>
                <a:gd name="T21" fmla="*/ 0 60000 65536"/>
                <a:gd name="T22" fmla="*/ 0 60000 65536"/>
                <a:gd name="T23" fmla="*/ 0 60000 65536"/>
                <a:gd name="T24" fmla="*/ 0 w 9"/>
                <a:gd name="T25" fmla="*/ 0 h 7"/>
                <a:gd name="T26" fmla="*/ 9 w 9"/>
                <a:gd name="T27" fmla="*/ 7 h 7"/>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9" h="7">
                  <a:moveTo>
                    <a:pt x="0" y="4"/>
                  </a:moveTo>
                  <a:lnTo>
                    <a:pt x="3" y="7"/>
                  </a:lnTo>
                  <a:lnTo>
                    <a:pt x="5" y="7"/>
                  </a:lnTo>
                  <a:lnTo>
                    <a:pt x="8" y="6"/>
                  </a:lnTo>
                  <a:lnTo>
                    <a:pt x="9" y="2"/>
                  </a:lnTo>
                  <a:lnTo>
                    <a:pt x="7" y="0"/>
                  </a:lnTo>
                  <a:lnTo>
                    <a:pt x="4" y="0"/>
                  </a:lnTo>
                  <a:lnTo>
                    <a:pt x="0" y="4"/>
                  </a:lnTo>
                  <a:close/>
                </a:path>
              </a:pathLst>
            </a:custGeom>
            <a:solidFill>
              <a:srgbClr val="67A9CF"/>
            </a:solidFill>
            <a:ln w="15875">
              <a:solidFill>
                <a:srgbClr val="003F48"/>
              </a:solidFill>
              <a:prstDash val="solid"/>
              <a:round/>
              <a:headEnd/>
              <a:tailEnd/>
            </a:ln>
          </p:spPr>
          <p:txBody>
            <a:bodyPr/>
            <a:lstStyle/>
            <a:p>
              <a:endParaRPr lang="en-US"/>
            </a:p>
          </p:txBody>
        </p:sp>
        <p:sp>
          <p:nvSpPr>
            <p:cNvPr id="247895" name="Freeform 65">
              <a:extLst>
                <a:ext uri="{FF2B5EF4-FFF2-40B4-BE49-F238E27FC236}">
                  <a16:creationId xmlns:a16="http://schemas.microsoft.com/office/drawing/2014/main" id="{FFC10340-2E20-40A9-A0F6-F0210D15BA13}"/>
                </a:ext>
              </a:extLst>
            </p:cNvPr>
            <p:cNvSpPr>
              <a:spLocks noChangeAspect="1"/>
            </p:cNvSpPr>
            <p:nvPr/>
          </p:nvSpPr>
          <p:spPr bwMode="auto">
            <a:xfrm>
              <a:off x="903" y="3048"/>
              <a:ext cx="54" cy="49"/>
            </a:xfrm>
            <a:custGeom>
              <a:avLst/>
              <a:gdLst>
                <a:gd name="T0" fmla="*/ 0 w 10"/>
                <a:gd name="T1" fmla="*/ 2147483646 h 9"/>
                <a:gd name="T2" fmla="*/ 2147483646 w 10"/>
                <a:gd name="T3" fmla="*/ 2147483646 h 9"/>
                <a:gd name="T4" fmla="*/ 2147483646 w 10"/>
                <a:gd name="T5" fmla="*/ 2147483646 h 9"/>
                <a:gd name="T6" fmla="*/ 2147483646 w 10"/>
                <a:gd name="T7" fmla="*/ 2147483646 h 9"/>
                <a:gd name="T8" fmla="*/ 2147483646 w 10"/>
                <a:gd name="T9" fmla="*/ 2147483646 h 9"/>
                <a:gd name="T10" fmla="*/ 2147483646 w 10"/>
                <a:gd name="T11" fmla="*/ 2147483646 h 9"/>
                <a:gd name="T12" fmla="*/ 2147483646 w 10"/>
                <a:gd name="T13" fmla="*/ 2147483646 h 9"/>
                <a:gd name="T14" fmla="*/ 2147483646 w 10"/>
                <a:gd name="T15" fmla="*/ 2147483646 h 9"/>
                <a:gd name="T16" fmla="*/ 2147483646 w 10"/>
                <a:gd name="T17" fmla="*/ 0 h 9"/>
                <a:gd name="T18" fmla="*/ 0 w 10"/>
                <a:gd name="T19" fmla="*/ 2147483646 h 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0"/>
                <a:gd name="T31" fmla="*/ 0 h 9"/>
                <a:gd name="T32" fmla="*/ 10 w 10"/>
                <a:gd name="T33" fmla="*/ 9 h 9"/>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0" h="9">
                  <a:moveTo>
                    <a:pt x="0" y="2"/>
                  </a:moveTo>
                  <a:lnTo>
                    <a:pt x="2" y="7"/>
                  </a:lnTo>
                  <a:lnTo>
                    <a:pt x="5" y="7"/>
                  </a:lnTo>
                  <a:lnTo>
                    <a:pt x="5" y="6"/>
                  </a:lnTo>
                  <a:lnTo>
                    <a:pt x="8" y="9"/>
                  </a:lnTo>
                  <a:lnTo>
                    <a:pt x="10" y="8"/>
                  </a:lnTo>
                  <a:lnTo>
                    <a:pt x="10" y="5"/>
                  </a:lnTo>
                  <a:lnTo>
                    <a:pt x="8" y="5"/>
                  </a:lnTo>
                  <a:lnTo>
                    <a:pt x="6" y="0"/>
                  </a:lnTo>
                  <a:lnTo>
                    <a:pt x="0" y="2"/>
                  </a:lnTo>
                  <a:close/>
                </a:path>
              </a:pathLst>
            </a:custGeom>
            <a:solidFill>
              <a:srgbClr val="67A9CF"/>
            </a:solidFill>
            <a:ln w="15875">
              <a:solidFill>
                <a:srgbClr val="003F48"/>
              </a:solidFill>
              <a:prstDash val="solid"/>
              <a:round/>
              <a:headEnd/>
              <a:tailEnd/>
            </a:ln>
          </p:spPr>
          <p:txBody>
            <a:bodyPr/>
            <a:lstStyle/>
            <a:p>
              <a:endParaRPr lang="en-US"/>
            </a:p>
          </p:txBody>
        </p:sp>
        <p:sp>
          <p:nvSpPr>
            <p:cNvPr id="247896" name="Freeform 66">
              <a:extLst>
                <a:ext uri="{FF2B5EF4-FFF2-40B4-BE49-F238E27FC236}">
                  <a16:creationId xmlns:a16="http://schemas.microsoft.com/office/drawing/2014/main" id="{235C34C4-BF95-4F33-BF8C-4EECB02DC195}"/>
                </a:ext>
              </a:extLst>
            </p:cNvPr>
            <p:cNvSpPr>
              <a:spLocks noChangeAspect="1"/>
            </p:cNvSpPr>
            <p:nvPr/>
          </p:nvSpPr>
          <p:spPr bwMode="auto">
            <a:xfrm>
              <a:off x="994" y="3097"/>
              <a:ext cx="60" cy="16"/>
            </a:xfrm>
            <a:custGeom>
              <a:avLst/>
              <a:gdLst>
                <a:gd name="T0" fmla="*/ 0 w 11"/>
                <a:gd name="T1" fmla="*/ 2147483646 h 3"/>
                <a:gd name="T2" fmla="*/ 2147483646 w 11"/>
                <a:gd name="T3" fmla="*/ 0 h 3"/>
                <a:gd name="T4" fmla="*/ 2147483646 w 11"/>
                <a:gd name="T5" fmla="*/ 2147483646 h 3"/>
                <a:gd name="T6" fmla="*/ 2147483646 w 11"/>
                <a:gd name="T7" fmla="*/ 2147483646 h 3"/>
                <a:gd name="T8" fmla="*/ 0 w 11"/>
                <a:gd name="T9" fmla="*/ 2147483646 h 3"/>
                <a:gd name="T10" fmla="*/ 0 60000 65536"/>
                <a:gd name="T11" fmla="*/ 0 60000 65536"/>
                <a:gd name="T12" fmla="*/ 0 60000 65536"/>
                <a:gd name="T13" fmla="*/ 0 60000 65536"/>
                <a:gd name="T14" fmla="*/ 0 60000 65536"/>
                <a:gd name="T15" fmla="*/ 0 w 11"/>
                <a:gd name="T16" fmla="*/ 0 h 3"/>
                <a:gd name="T17" fmla="*/ 11 w 11"/>
                <a:gd name="T18" fmla="*/ 3 h 3"/>
              </a:gdLst>
              <a:ahLst/>
              <a:cxnLst>
                <a:cxn ang="T10">
                  <a:pos x="T0" y="T1"/>
                </a:cxn>
                <a:cxn ang="T11">
                  <a:pos x="T2" y="T3"/>
                </a:cxn>
                <a:cxn ang="T12">
                  <a:pos x="T4" y="T5"/>
                </a:cxn>
                <a:cxn ang="T13">
                  <a:pos x="T6" y="T7"/>
                </a:cxn>
                <a:cxn ang="T14">
                  <a:pos x="T8" y="T9"/>
                </a:cxn>
              </a:cxnLst>
              <a:rect l="T15" t="T16" r="T17" b="T18"/>
              <a:pathLst>
                <a:path w="11" h="3">
                  <a:moveTo>
                    <a:pt x="0" y="3"/>
                  </a:moveTo>
                  <a:lnTo>
                    <a:pt x="1" y="0"/>
                  </a:lnTo>
                  <a:lnTo>
                    <a:pt x="11" y="1"/>
                  </a:lnTo>
                  <a:lnTo>
                    <a:pt x="9" y="3"/>
                  </a:lnTo>
                  <a:lnTo>
                    <a:pt x="0" y="3"/>
                  </a:lnTo>
                  <a:close/>
                </a:path>
              </a:pathLst>
            </a:custGeom>
            <a:solidFill>
              <a:srgbClr val="67A9CF"/>
            </a:solidFill>
            <a:ln w="15875">
              <a:solidFill>
                <a:srgbClr val="003F48"/>
              </a:solidFill>
              <a:prstDash val="solid"/>
              <a:round/>
              <a:headEnd/>
              <a:tailEnd/>
            </a:ln>
          </p:spPr>
          <p:txBody>
            <a:bodyPr/>
            <a:lstStyle/>
            <a:p>
              <a:endParaRPr lang="en-US"/>
            </a:p>
          </p:txBody>
        </p:sp>
        <p:sp>
          <p:nvSpPr>
            <p:cNvPr id="247897" name="Freeform 67">
              <a:extLst>
                <a:ext uri="{FF2B5EF4-FFF2-40B4-BE49-F238E27FC236}">
                  <a16:creationId xmlns:a16="http://schemas.microsoft.com/office/drawing/2014/main" id="{B452235F-5C74-4C69-B05A-AAD6A64D4408}"/>
                </a:ext>
              </a:extLst>
            </p:cNvPr>
            <p:cNvSpPr>
              <a:spLocks noChangeAspect="1"/>
            </p:cNvSpPr>
            <p:nvPr/>
          </p:nvSpPr>
          <p:spPr bwMode="auto">
            <a:xfrm>
              <a:off x="1022" y="3129"/>
              <a:ext cx="21" cy="17"/>
            </a:xfrm>
            <a:custGeom>
              <a:avLst/>
              <a:gdLst>
                <a:gd name="T0" fmla="*/ 0 w 4"/>
                <a:gd name="T1" fmla="*/ 0 h 3"/>
                <a:gd name="T2" fmla="*/ 2147483646 w 4"/>
                <a:gd name="T3" fmla="*/ 2147483646 h 3"/>
                <a:gd name="T4" fmla="*/ 2147483646 w 4"/>
                <a:gd name="T5" fmla="*/ 2147483646 h 3"/>
                <a:gd name="T6" fmla="*/ 2147483646 w 4"/>
                <a:gd name="T7" fmla="*/ 0 h 3"/>
                <a:gd name="T8" fmla="*/ 0 w 4"/>
                <a:gd name="T9" fmla="*/ 0 h 3"/>
                <a:gd name="T10" fmla="*/ 0 60000 65536"/>
                <a:gd name="T11" fmla="*/ 0 60000 65536"/>
                <a:gd name="T12" fmla="*/ 0 60000 65536"/>
                <a:gd name="T13" fmla="*/ 0 60000 65536"/>
                <a:gd name="T14" fmla="*/ 0 60000 65536"/>
                <a:gd name="T15" fmla="*/ 0 w 4"/>
                <a:gd name="T16" fmla="*/ 0 h 3"/>
                <a:gd name="T17" fmla="*/ 4 w 4"/>
                <a:gd name="T18" fmla="*/ 3 h 3"/>
              </a:gdLst>
              <a:ahLst/>
              <a:cxnLst>
                <a:cxn ang="T10">
                  <a:pos x="T0" y="T1"/>
                </a:cxn>
                <a:cxn ang="T11">
                  <a:pos x="T2" y="T3"/>
                </a:cxn>
                <a:cxn ang="T12">
                  <a:pos x="T4" y="T5"/>
                </a:cxn>
                <a:cxn ang="T13">
                  <a:pos x="T6" y="T7"/>
                </a:cxn>
                <a:cxn ang="T14">
                  <a:pos x="T8" y="T9"/>
                </a:cxn>
              </a:cxnLst>
              <a:rect l="T15" t="T16" r="T17" b="T18"/>
              <a:pathLst>
                <a:path w="4" h="3">
                  <a:moveTo>
                    <a:pt x="0" y="0"/>
                  </a:moveTo>
                  <a:lnTo>
                    <a:pt x="1" y="3"/>
                  </a:lnTo>
                  <a:lnTo>
                    <a:pt x="4" y="2"/>
                  </a:lnTo>
                  <a:lnTo>
                    <a:pt x="3" y="0"/>
                  </a:lnTo>
                  <a:lnTo>
                    <a:pt x="0" y="0"/>
                  </a:lnTo>
                  <a:close/>
                </a:path>
              </a:pathLst>
            </a:custGeom>
            <a:solidFill>
              <a:srgbClr val="67A9CF"/>
            </a:solidFill>
            <a:ln w="15875">
              <a:solidFill>
                <a:srgbClr val="003F48"/>
              </a:solidFill>
              <a:prstDash val="solid"/>
              <a:round/>
              <a:headEnd/>
              <a:tailEnd/>
            </a:ln>
          </p:spPr>
          <p:txBody>
            <a:bodyPr/>
            <a:lstStyle/>
            <a:p>
              <a:endParaRPr lang="en-US"/>
            </a:p>
          </p:txBody>
        </p:sp>
        <p:sp>
          <p:nvSpPr>
            <p:cNvPr id="247898" name="Freeform 68">
              <a:extLst>
                <a:ext uri="{FF2B5EF4-FFF2-40B4-BE49-F238E27FC236}">
                  <a16:creationId xmlns:a16="http://schemas.microsoft.com/office/drawing/2014/main" id="{EAC52156-3B00-4BCD-82D0-351E725EE929}"/>
                </a:ext>
              </a:extLst>
            </p:cNvPr>
            <p:cNvSpPr>
              <a:spLocks noChangeAspect="1"/>
            </p:cNvSpPr>
            <p:nvPr/>
          </p:nvSpPr>
          <p:spPr bwMode="auto">
            <a:xfrm>
              <a:off x="1054" y="3113"/>
              <a:ext cx="75" cy="44"/>
            </a:xfrm>
            <a:custGeom>
              <a:avLst/>
              <a:gdLst>
                <a:gd name="T0" fmla="*/ 0 w 14"/>
                <a:gd name="T1" fmla="*/ 2147483646 h 8"/>
                <a:gd name="T2" fmla="*/ 2147483646 w 14"/>
                <a:gd name="T3" fmla="*/ 0 h 8"/>
                <a:gd name="T4" fmla="*/ 2147483646 w 14"/>
                <a:gd name="T5" fmla="*/ 2147483646 h 8"/>
                <a:gd name="T6" fmla="*/ 2147483646 w 14"/>
                <a:gd name="T7" fmla="*/ 2147483646 h 8"/>
                <a:gd name="T8" fmla="*/ 2147483646 w 14"/>
                <a:gd name="T9" fmla="*/ 2147483646 h 8"/>
                <a:gd name="T10" fmla="*/ 2147483646 w 14"/>
                <a:gd name="T11" fmla="*/ 2147483646 h 8"/>
                <a:gd name="T12" fmla="*/ 2147483646 w 14"/>
                <a:gd name="T13" fmla="*/ 2147483646 h 8"/>
                <a:gd name="T14" fmla="*/ 2147483646 w 14"/>
                <a:gd name="T15" fmla="*/ 2147483646 h 8"/>
                <a:gd name="T16" fmla="*/ 2147483646 w 14"/>
                <a:gd name="T17" fmla="*/ 2147483646 h 8"/>
                <a:gd name="T18" fmla="*/ 0 w 14"/>
                <a:gd name="T19" fmla="*/ 2147483646 h 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4"/>
                <a:gd name="T31" fmla="*/ 0 h 8"/>
                <a:gd name="T32" fmla="*/ 14 w 14"/>
                <a:gd name="T33" fmla="*/ 8 h 8"/>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4" h="8">
                  <a:moveTo>
                    <a:pt x="0" y="3"/>
                  </a:moveTo>
                  <a:lnTo>
                    <a:pt x="2" y="0"/>
                  </a:lnTo>
                  <a:lnTo>
                    <a:pt x="4" y="3"/>
                  </a:lnTo>
                  <a:lnTo>
                    <a:pt x="8" y="2"/>
                  </a:lnTo>
                  <a:lnTo>
                    <a:pt x="14" y="6"/>
                  </a:lnTo>
                  <a:lnTo>
                    <a:pt x="12" y="7"/>
                  </a:lnTo>
                  <a:lnTo>
                    <a:pt x="6" y="8"/>
                  </a:lnTo>
                  <a:lnTo>
                    <a:pt x="4" y="5"/>
                  </a:lnTo>
                  <a:lnTo>
                    <a:pt x="2" y="5"/>
                  </a:lnTo>
                  <a:lnTo>
                    <a:pt x="0" y="3"/>
                  </a:lnTo>
                  <a:close/>
                </a:path>
              </a:pathLst>
            </a:custGeom>
            <a:solidFill>
              <a:srgbClr val="67A9CF"/>
            </a:solidFill>
            <a:ln w="15875">
              <a:solidFill>
                <a:srgbClr val="003F48"/>
              </a:solidFill>
              <a:prstDash val="solid"/>
              <a:round/>
              <a:headEnd/>
              <a:tailEnd/>
            </a:ln>
          </p:spPr>
          <p:txBody>
            <a:bodyPr/>
            <a:lstStyle/>
            <a:p>
              <a:endParaRPr lang="en-US"/>
            </a:p>
          </p:txBody>
        </p:sp>
        <p:sp>
          <p:nvSpPr>
            <p:cNvPr id="247899" name="Freeform 69">
              <a:extLst>
                <a:ext uri="{FF2B5EF4-FFF2-40B4-BE49-F238E27FC236}">
                  <a16:creationId xmlns:a16="http://schemas.microsoft.com/office/drawing/2014/main" id="{5ABF7D52-9D99-48D3-AC4B-FF96AA65833E}"/>
                </a:ext>
              </a:extLst>
            </p:cNvPr>
            <p:cNvSpPr>
              <a:spLocks noChangeAspect="1"/>
            </p:cNvSpPr>
            <p:nvPr/>
          </p:nvSpPr>
          <p:spPr bwMode="auto">
            <a:xfrm>
              <a:off x="1118" y="3196"/>
              <a:ext cx="123" cy="143"/>
            </a:xfrm>
            <a:custGeom>
              <a:avLst/>
              <a:gdLst>
                <a:gd name="T0" fmla="*/ 0 w 23"/>
                <a:gd name="T1" fmla="*/ 2147483646 h 26"/>
                <a:gd name="T2" fmla="*/ 2147483646 w 23"/>
                <a:gd name="T3" fmla="*/ 2147483646 h 26"/>
                <a:gd name="T4" fmla="*/ 2147483646 w 23"/>
                <a:gd name="T5" fmla="*/ 2147483646 h 26"/>
                <a:gd name="T6" fmla="*/ 2147483646 w 23"/>
                <a:gd name="T7" fmla="*/ 2147483646 h 26"/>
                <a:gd name="T8" fmla="*/ 2147483646 w 23"/>
                <a:gd name="T9" fmla="*/ 2147483646 h 26"/>
                <a:gd name="T10" fmla="*/ 2147483646 w 23"/>
                <a:gd name="T11" fmla="*/ 2147483646 h 26"/>
                <a:gd name="T12" fmla="*/ 2147483646 w 23"/>
                <a:gd name="T13" fmla="*/ 2147483646 h 26"/>
                <a:gd name="T14" fmla="*/ 2147483646 w 23"/>
                <a:gd name="T15" fmla="*/ 2147483646 h 26"/>
                <a:gd name="T16" fmla="*/ 2147483646 w 23"/>
                <a:gd name="T17" fmla="*/ 0 h 26"/>
                <a:gd name="T18" fmla="*/ 2147483646 w 23"/>
                <a:gd name="T19" fmla="*/ 2147483646 h 26"/>
                <a:gd name="T20" fmla="*/ 2147483646 w 23"/>
                <a:gd name="T21" fmla="*/ 2147483646 h 26"/>
                <a:gd name="T22" fmla="*/ 0 w 23"/>
                <a:gd name="T23" fmla="*/ 2147483646 h 2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23"/>
                <a:gd name="T37" fmla="*/ 0 h 26"/>
                <a:gd name="T38" fmla="*/ 23 w 23"/>
                <a:gd name="T39" fmla="*/ 26 h 2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23" h="26">
                  <a:moveTo>
                    <a:pt x="0" y="10"/>
                  </a:moveTo>
                  <a:lnTo>
                    <a:pt x="3" y="17"/>
                  </a:lnTo>
                  <a:lnTo>
                    <a:pt x="3" y="23"/>
                  </a:lnTo>
                  <a:lnTo>
                    <a:pt x="8" y="26"/>
                  </a:lnTo>
                  <a:lnTo>
                    <a:pt x="10" y="22"/>
                  </a:lnTo>
                  <a:lnTo>
                    <a:pt x="20" y="18"/>
                  </a:lnTo>
                  <a:lnTo>
                    <a:pt x="23" y="15"/>
                  </a:lnTo>
                  <a:lnTo>
                    <a:pt x="15" y="5"/>
                  </a:lnTo>
                  <a:lnTo>
                    <a:pt x="4" y="0"/>
                  </a:lnTo>
                  <a:lnTo>
                    <a:pt x="3" y="2"/>
                  </a:lnTo>
                  <a:lnTo>
                    <a:pt x="4" y="5"/>
                  </a:lnTo>
                  <a:lnTo>
                    <a:pt x="0" y="10"/>
                  </a:lnTo>
                  <a:close/>
                </a:path>
              </a:pathLst>
            </a:custGeom>
            <a:solidFill>
              <a:srgbClr val="67A9CF"/>
            </a:solidFill>
            <a:ln w="15875">
              <a:solidFill>
                <a:srgbClr val="003F48"/>
              </a:solidFill>
              <a:prstDash val="solid"/>
              <a:round/>
              <a:headEnd/>
              <a:tailEnd/>
            </a:ln>
          </p:spPr>
          <p:txBody>
            <a:bodyPr/>
            <a:lstStyle/>
            <a:p>
              <a:endParaRPr lang="en-US"/>
            </a:p>
          </p:txBody>
        </p:sp>
        <p:sp>
          <p:nvSpPr>
            <p:cNvPr id="247900" name="Freeform 70">
              <a:extLst>
                <a:ext uri="{FF2B5EF4-FFF2-40B4-BE49-F238E27FC236}">
                  <a16:creationId xmlns:a16="http://schemas.microsoft.com/office/drawing/2014/main" id="{E4F8C011-BA7D-44CE-BEEA-F6BFDC2F0CCE}"/>
                </a:ext>
              </a:extLst>
            </p:cNvPr>
            <p:cNvSpPr>
              <a:spLocks noChangeAspect="1"/>
            </p:cNvSpPr>
            <p:nvPr/>
          </p:nvSpPr>
          <p:spPr bwMode="auto">
            <a:xfrm>
              <a:off x="582" y="3064"/>
              <a:ext cx="48" cy="12"/>
            </a:xfrm>
            <a:custGeom>
              <a:avLst/>
              <a:gdLst>
                <a:gd name="T0" fmla="*/ 2147483646 w 9"/>
                <a:gd name="T1" fmla="*/ 2147483646 h 2"/>
                <a:gd name="T2" fmla="*/ 2147483646 w 9"/>
                <a:gd name="T3" fmla="*/ 0 h 2"/>
                <a:gd name="T4" fmla="*/ 2147483646 w 9"/>
                <a:gd name="T5" fmla="*/ 0 h 2"/>
                <a:gd name="T6" fmla="*/ 2147483646 w 9"/>
                <a:gd name="T7" fmla="*/ 0 h 2"/>
                <a:gd name="T8" fmla="*/ 2147483646 w 9"/>
                <a:gd name="T9" fmla="*/ 0 h 2"/>
                <a:gd name="T10" fmla="*/ 2147483646 w 9"/>
                <a:gd name="T11" fmla="*/ 0 h 2"/>
                <a:gd name="T12" fmla="*/ 2147483646 w 9"/>
                <a:gd name="T13" fmla="*/ 0 h 2"/>
                <a:gd name="T14" fmla="*/ 2147483646 w 9"/>
                <a:gd name="T15" fmla="*/ 0 h 2"/>
                <a:gd name="T16" fmla="*/ 2147483646 w 9"/>
                <a:gd name="T17" fmla="*/ 0 h 2"/>
                <a:gd name="T18" fmla="*/ 2147483646 w 9"/>
                <a:gd name="T19" fmla="*/ 2147483646 h 2"/>
                <a:gd name="T20" fmla="*/ 2147483646 w 9"/>
                <a:gd name="T21" fmla="*/ 2147483646 h 2"/>
                <a:gd name="T22" fmla="*/ 2147483646 w 9"/>
                <a:gd name="T23" fmla="*/ 2147483646 h 2"/>
                <a:gd name="T24" fmla="*/ 2147483646 w 9"/>
                <a:gd name="T25" fmla="*/ 2147483646 h 2"/>
                <a:gd name="T26" fmla="*/ 2147483646 w 9"/>
                <a:gd name="T27" fmla="*/ 2147483646 h 2"/>
                <a:gd name="T28" fmla="*/ 2147483646 w 9"/>
                <a:gd name="T29" fmla="*/ 2147483646 h 2"/>
                <a:gd name="T30" fmla="*/ 2147483646 w 9"/>
                <a:gd name="T31" fmla="*/ 2147483646 h 2"/>
                <a:gd name="T32" fmla="*/ 2147483646 w 9"/>
                <a:gd name="T33" fmla="*/ 2147483646 h 2"/>
                <a:gd name="T34" fmla="*/ 2147483646 w 9"/>
                <a:gd name="T35" fmla="*/ 2147483646 h 2"/>
                <a:gd name="T36" fmla="*/ 2147483646 w 9"/>
                <a:gd name="T37" fmla="*/ 2147483646 h 2"/>
                <a:gd name="T38" fmla="*/ 2147483646 w 9"/>
                <a:gd name="T39" fmla="*/ 2147483646 h 2"/>
                <a:gd name="T40" fmla="*/ 0 w 9"/>
                <a:gd name="T41" fmla="*/ 2147483646 h 2"/>
                <a:gd name="T42" fmla="*/ 0 w 9"/>
                <a:gd name="T43" fmla="*/ 2147483646 h 2"/>
                <a:gd name="T44" fmla="*/ 2147483646 w 9"/>
                <a:gd name="T45" fmla="*/ 2147483646 h 2"/>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9"/>
                <a:gd name="T70" fmla="*/ 0 h 2"/>
                <a:gd name="T71" fmla="*/ 9 w 9"/>
                <a:gd name="T72" fmla="*/ 2 h 2"/>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9" h="2">
                  <a:moveTo>
                    <a:pt x="1" y="1"/>
                  </a:moveTo>
                  <a:lnTo>
                    <a:pt x="4" y="0"/>
                  </a:lnTo>
                  <a:lnTo>
                    <a:pt x="5" y="0"/>
                  </a:lnTo>
                  <a:lnTo>
                    <a:pt x="6" y="0"/>
                  </a:lnTo>
                  <a:lnTo>
                    <a:pt x="7" y="0"/>
                  </a:lnTo>
                  <a:lnTo>
                    <a:pt x="8" y="0"/>
                  </a:lnTo>
                  <a:lnTo>
                    <a:pt x="9" y="0"/>
                  </a:lnTo>
                  <a:lnTo>
                    <a:pt x="9" y="1"/>
                  </a:lnTo>
                  <a:lnTo>
                    <a:pt x="7" y="1"/>
                  </a:lnTo>
                  <a:lnTo>
                    <a:pt x="6" y="1"/>
                  </a:lnTo>
                  <a:lnTo>
                    <a:pt x="5" y="1"/>
                  </a:lnTo>
                  <a:lnTo>
                    <a:pt x="4" y="2"/>
                  </a:lnTo>
                  <a:lnTo>
                    <a:pt x="3" y="2"/>
                  </a:lnTo>
                  <a:lnTo>
                    <a:pt x="2" y="2"/>
                  </a:lnTo>
                  <a:lnTo>
                    <a:pt x="1" y="2"/>
                  </a:lnTo>
                  <a:lnTo>
                    <a:pt x="0" y="1"/>
                  </a:lnTo>
                  <a:lnTo>
                    <a:pt x="1" y="1"/>
                  </a:lnTo>
                  <a:close/>
                </a:path>
              </a:pathLst>
            </a:custGeom>
            <a:solidFill>
              <a:srgbClr val="67A9CF"/>
            </a:solidFill>
            <a:ln w="15875">
              <a:solidFill>
                <a:srgbClr val="003F48"/>
              </a:solidFill>
              <a:prstDash val="solid"/>
              <a:round/>
              <a:headEnd/>
              <a:tailEnd/>
            </a:ln>
          </p:spPr>
          <p:txBody>
            <a:bodyPr/>
            <a:lstStyle/>
            <a:p>
              <a:endParaRPr lang="en-US"/>
            </a:p>
          </p:txBody>
        </p:sp>
        <p:sp>
          <p:nvSpPr>
            <p:cNvPr id="247901" name="Freeform 71">
              <a:extLst>
                <a:ext uri="{FF2B5EF4-FFF2-40B4-BE49-F238E27FC236}">
                  <a16:creationId xmlns:a16="http://schemas.microsoft.com/office/drawing/2014/main" id="{E36EDEA3-8C77-4760-A17C-0464B5270DE7}"/>
                </a:ext>
              </a:extLst>
            </p:cNvPr>
            <p:cNvSpPr>
              <a:spLocks noChangeAspect="1"/>
            </p:cNvSpPr>
            <p:nvPr/>
          </p:nvSpPr>
          <p:spPr bwMode="auto">
            <a:xfrm>
              <a:off x="619" y="3031"/>
              <a:ext cx="16" cy="12"/>
            </a:xfrm>
            <a:custGeom>
              <a:avLst/>
              <a:gdLst>
                <a:gd name="T0" fmla="*/ 0 w 3"/>
                <a:gd name="T1" fmla="*/ 0 h 2"/>
                <a:gd name="T2" fmla="*/ 0 w 3"/>
                <a:gd name="T3" fmla="*/ 2147483646 h 2"/>
                <a:gd name="T4" fmla="*/ 2147483646 w 3"/>
                <a:gd name="T5" fmla="*/ 2147483646 h 2"/>
                <a:gd name="T6" fmla="*/ 2147483646 w 3"/>
                <a:gd name="T7" fmla="*/ 2147483646 h 2"/>
                <a:gd name="T8" fmla="*/ 2147483646 w 3"/>
                <a:gd name="T9" fmla="*/ 2147483646 h 2"/>
                <a:gd name="T10" fmla="*/ 2147483646 w 3"/>
                <a:gd name="T11" fmla="*/ 2147483646 h 2"/>
                <a:gd name="T12" fmla="*/ 2147483646 w 3"/>
                <a:gd name="T13" fmla="*/ 2147483646 h 2"/>
                <a:gd name="T14" fmla="*/ 2147483646 w 3"/>
                <a:gd name="T15" fmla="*/ 2147483646 h 2"/>
                <a:gd name="T16" fmla="*/ 2147483646 w 3"/>
                <a:gd name="T17" fmla="*/ 2147483646 h 2"/>
                <a:gd name="T18" fmla="*/ 2147483646 w 3"/>
                <a:gd name="T19" fmla="*/ 2147483646 h 2"/>
                <a:gd name="T20" fmla="*/ 2147483646 w 3"/>
                <a:gd name="T21" fmla="*/ 2147483646 h 2"/>
                <a:gd name="T22" fmla="*/ 0 w 3"/>
                <a:gd name="T23" fmla="*/ 2147483646 h 2"/>
                <a:gd name="T24" fmla="*/ 0 w 3"/>
                <a:gd name="T25" fmla="*/ 0 h 2"/>
                <a:gd name="T26" fmla="*/ 0 w 3"/>
                <a:gd name="T27" fmla="*/ 0 h 2"/>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3"/>
                <a:gd name="T43" fmla="*/ 0 h 2"/>
                <a:gd name="T44" fmla="*/ 3 w 3"/>
                <a:gd name="T45" fmla="*/ 2 h 2"/>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3" h="2">
                  <a:moveTo>
                    <a:pt x="0" y="0"/>
                  </a:moveTo>
                  <a:lnTo>
                    <a:pt x="0" y="1"/>
                  </a:lnTo>
                  <a:lnTo>
                    <a:pt x="1" y="2"/>
                  </a:lnTo>
                  <a:lnTo>
                    <a:pt x="2" y="2"/>
                  </a:lnTo>
                  <a:lnTo>
                    <a:pt x="3" y="2"/>
                  </a:lnTo>
                  <a:lnTo>
                    <a:pt x="2" y="1"/>
                  </a:lnTo>
                  <a:lnTo>
                    <a:pt x="1" y="1"/>
                  </a:lnTo>
                  <a:lnTo>
                    <a:pt x="0" y="1"/>
                  </a:lnTo>
                  <a:lnTo>
                    <a:pt x="0" y="0"/>
                  </a:lnTo>
                  <a:close/>
                </a:path>
              </a:pathLst>
            </a:custGeom>
            <a:solidFill>
              <a:srgbClr val="67A9CF"/>
            </a:solidFill>
            <a:ln w="15875">
              <a:solidFill>
                <a:srgbClr val="003F48"/>
              </a:solidFill>
              <a:prstDash val="solid"/>
              <a:round/>
              <a:headEnd/>
              <a:tailEnd/>
            </a:ln>
          </p:spPr>
          <p:txBody>
            <a:bodyPr/>
            <a:lstStyle/>
            <a:p>
              <a:endParaRPr lang="en-US"/>
            </a:p>
          </p:txBody>
        </p:sp>
      </p:grpSp>
      <p:grpSp>
        <p:nvGrpSpPr>
          <p:cNvPr id="247870" name="Alaska">
            <a:extLst>
              <a:ext uri="{FF2B5EF4-FFF2-40B4-BE49-F238E27FC236}">
                <a16:creationId xmlns:a16="http://schemas.microsoft.com/office/drawing/2014/main" id="{F6D2C420-023A-4343-ADF7-F42CAC713DB7}"/>
              </a:ext>
              <a:ext uri="{C183D7F6-B498-43B3-948B-1728B52AA6E4}">
                <adec:decorative xmlns:adec="http://schemas.microsoft.com/office/drawing/2017/decorative" val="1"/>
              </a:ext>
            </a:extLst>
          </p:cNvPr>
          <p:cNvGrpSpPr>
            <a:grpSpLocks/>
          </p:cNvGrpSpPr>
          <p:nvPr/>
        </p:nvGrpSpPr>
        <p:grpSpPr bwMode="auto">
          <a:xfrm>
            <a:off x="660400" y="4448175"/>
            <a:ext cx="2776538" cy="987425"/>
            <a:chOff x="523" y="3048"/>
            <a:chExt cx="1899" cy="696"/>
          </a:xfrm>
        </p:grpSpPr>
        <p:sp>
          <p:nvSpPr>
            <p:cNvPr id="247884" name="Freeform 73">
              <a:extLst>
                <a:ext uri="{FF2B5EF4-FFF2-40B4-BE49-F238E27FC236}">
                  <a16:creationId xmlns:a16="http://schemas.microsoft.com/office/drawing/2014/main" id="{FFB9CCA1-F2E8-4593-80D1-C09F01C75028}"/>
                </a:ext>
              </a:extLst>
            </p:cNvPr>
            <p:cNvSpPr>
              <a:spLocks noChangeAspect="1"/>
            </p:cNvSpPr>
            <p:nvPr/>
          </p:nvSpPr>
          <p:spPr bwMode="auto">
            <a:xfrm>
              <a:off x="1451" y="3048"/>
              <a:ext cx="971" cy="668"/>
            </a:xfrm>
            <a:custGeom>
              <a:avLst/>
              <a:gdLst>
                <a:gd name="T0" fmla="*/ 2147483646 w 181"/>
                <a:gd name="T1" fmla="*/ 2147483646 h 122"/>
                <a:gd name="T2" fmla="*/ 2147483646 w 181"/>
                <a:gd name="T3" fmla="*/ 2147483646 h 122"/>
                <a:gd name="T4" fmla="*/ 2147483646 w 181"/>
                <a:gd name="T5" fmla="*/ 2147483646 h 122"/>
                <a:gd name="T6" fmla="*/ 2147483646 w 181"/>
                <a:gd name="T7" fmla="*/ 2147483646 h 122"/>
                <a:gd name="T8" fmla="*/ 2147483646 w 181"/>
                <a:gd name="T9" fmla="*/ 2147483646 h 122"/>
                <a:gd name="T10" fmla="*/ 2147483646 w 181"/>
                <a:gd name="T11" fmla="*/ 2147483646 h 122"/>
                <a:gd name="T12" fmla="*/ 2147483646 w 181"/>
                <a:gd name="T13" fmla="*/ 2147483646 h 122"/>
                <a:gd name="T14" fmla="*/ 2147483646 w 181"/>
                <a:gd name="T15" fmla="*/ 2147483646 h 122"/>
                <a:gd name="T16" fmla="*/ 2147483646 w 181"/>
                <a:gd name="T17" fmla="*/ 2147483646 h 122"/>
                <a:gd name="T18" fmla="*/ 2147483646 w 181"/>
                <a:gd name="T19" fmla="*/ 2147483646 h 122"/>
                <a:gd name="T20" fmla="*/ 2147483646 w 181"/>
                <a:gd name="T21" fmla="*/ 2147483646 h 122"/>
                <a:gd name="T22" fmla="*/ 2147483646 w 181"/>
                <a:gd name="T23" fmla="*/ 2147483646 h 122"/>
                <a:gd name="T24" fmla="*/ 2147483646 w 181"/>
                <a:gd name="T25" fmla="*/ 2147483646 h 122"/>
                <a:gd name="T26" fmla="*/ 2147483646 w 181"/>
                <a:gd name="T27" fmla="*/ 2147483646 h 122"/>
                <a:gd name="T28" fmla="*/ 2147483646 w 181"/>
                <a:gd name="T29" fmla="*/ 2147483646 h 122"/>
                <a:gd name="T30" fmla="*/ 2147483646 w 181"/>
                <a:gd name="T31" fmla="*/ 2147483646 h 122"/>
                <a:gd name="T32" fmla="*/ 2147483646 w 181"/>
                <a:gd name="T33" fmla="*/ 2147483646 h 122"/>
                <a:gd name="T34" fmla="*/ 2147483646 w 181"/>
                <a:gd name="T35" fmla="*/ 2147483646 h 122"/>
                <a:gd name="T36" fmla="*/ 2147483646 w 181"/>
                <a:gd name="T37" fmla="*/ 2147483646 h 122"/>
                <a:gd name="T38" fmla="*/ 2147483646 w 181"/>
                <a:gd name="T39" fmla="*/ 2147483646 h 122"/>
                <a:gd name="T40" fmla="*/ 2147483646 w 181"/>
                <a:gd name="T41" fmla="*/ 2147483646 h 122"/>
                <a:gd name="T42" fmla="*/ 2147483646 w 181"/>
                <a:gd name="T43" fmla="*/ 2147483646 h 122"/>
                <a:gd name="T44" fmla="*/ 2147483646 w 181"/>
                <a:gd name="T45" fmla="*/ 2147483646 h 122"/>
                <a:gd name="T46" fmla="*/ 2147483646 w 181"/>
                <a:gd name="T47" fmla="*/ 2147483646 h 122"/>
                <a:gd name="T48" fmla="*/ 2147483646 w 181"/>
                <a:gd name="T49" fmla="*/ 2147483646 h 122"/>
                <a:gd name="T50" fmla="*/ 2147483646 w 181"/>
                <a:gd name="T51" fmla="*/ 2147483646 h 122"/>
                <a:gd name="T52" fmla="*/ 2147483646 w 181"/>
                <a:gd name="T53" fmla="*/ 2147483646 h 122"/>
                <a:gd name="T54" fmla="*/ 2147483646 w 181"/>
                <a:gd name="T55" fmla="*/ 2147483646 h 122"/>
                <a:gd name="T56" fmla="*/ 2147483646 w 181"/>
                <a:gd name="T57" fmla="*/ 2147483646 h 122"/>
                <a:gd name="T58" fmla="*/ 2147483646 w 181"/>
                <a:gd name="T59" fmla="*/ 2147483646 h 122"/>
                <a:gd name="T60" fmla="*/ 2147483646 w 181"/>
                <a:gd name="T61" fmla="*/ 2147483646 h 122"/>
                <a:gd name="T62" fmla="*/ 2147483646 w 181"/>
                <a:gd name="T63" fmla="*/ 2147483646 h 122"/>
                <a:gd name="T64" fmla="*/ 2147483646 w 181"/>
                <a:gd name="T65" fmla="*/ 2147483646 h 122"/>
                <a:gd name="T66" fmla="*/ 2147483646 w 181"/>
                <a:gd name="T67" fmla="*/ 2147483646 h 122"/>
                <a:gd name="T68" fmla="*/ 2147483646 w 181"/>
                <a:gd name="T69" fmla="*/ 2147483646 h 122"/>
                <a:gd name="T70" fmla="*/ 2147483646 w 181"/>
                <a:gd name="T71" fmla="*/ 2147483646 h 122"/>
                <a:gd name="T72" fmla="*/ 2147483646 w 181"/>
                <a:gd name="T73" fmla="*/ 2147483646 h 122"/>
                <a:gd name="T74" fmla="*/ 2147483646 w 181"/>
                <a:gd name="T75" fmla="*/ 2147483646 h 122"/>
                <a:gd name="T76" fmla="*/ 2147483646 w 181"/>
                <a:gd name="T77" fmla="*/ 2147483646 h 122"/>
                <a:gd name="T78" fmla="*/ 2147483646 w 181"/>
                <a:gd name="T79" fmla="*/ 2147483646 h 122"/>
                <a:gd name="T80" fmla="*/ 2147483646 w 181"/>
                <a:gd name="T81" fmla="*/ 2147483646 h 122"/>
                <a:gd name="T82" fmla="*/ 2147483646 w 181"/>
                <a:gd name="T83" fmla="*/ 2147483646 h 122"/>
                <a:gd name="T84" fmla="*/ 2147483646 w 181"/>
                <a:gd name="T85" fmla="*/ 2147483646 h 122"/>
                <a:gd name="T86" fmla="*/ 2147483646 w 181"/>
                <a:gd name="T87" fmla="*/ 2147483646 h 122"/>
                <a:gd name="T88" fmla="*/ 2147483646 w 181"/>
                <a:gd name="T89" fmla="*/ 2147483646 h 122"/>
                <a:gd name="T90" fmla="*/ 2147483646 w 181"/>
                <a:gd name="T91" fmla="*/ 2147483646 h 122"/>
                <a:gd name="T92" fmla="*/ 2147483646 w 181"/>
                <a:gd name="T93" fmla="*/ 2147483646 h 122"/>
                <a:gd name="T94" fmla="*/ 2147483646 w 181"/>
                <a:gd name="T95" fmla="*/ 2147483646 h 122"/>
                <a:gd name="T96" fmla="*/ 2147483646 w 181"/>
                <a:gd name="T97" fmla="*/ 2147483646 h 122"/>
                <a:gd name="T98" fmla="*/ 2147483646 w 181"/>
                <a:gd name="T99" fmla="*/ 2147483646 h 122"/>
                <a:gd name="T100" fmla="*/ 2147483646 w 181"/>
                <a:gd name="T101" fmla="*/ 2147483646 h 122"/>
                <a:gd name="T102" fmla="*/ 2147483646 w 181"/>
                <a:gd name="T103" fmla="*/ 0 h 122"/>
                <a:gd name="T104" fmla="*/ 2147483646 w 181"/>
                <a:gd name="T105" fmla="*/ 2147483646 h 122"/>
                <a:gd name="T106" fmla="*/ 2147483646 w 181"/>
                <a:gd name="T107" fmla="*/ 2147483646 h 122"/>
                <a:gd name="T108" fmla="*/ 2147483646 w 181"/>
                <a:gd name="T109" fmla="*/ 2147483646 h 122"/>
                <a:gd name="T110" fmla="*/ 2147483646 w 181"/>
                <a:gd name="T111" fmla="*/ 2147483646 h 122"/>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181"/>
                <a:gd name="T169" fmla="*/ 0 h 122"/>
                <a:gd name="T170" fmla="*/ 181 w 181"/>
                <a:gd name="T171" fmla="*/ 122 h 122"/>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181" h="122">
                  <a:moveTo>
                    <a:pt x="83" y="7"/>
                  </a:moveTo>
                  <a:lnTo>
                    <a:pt x="107" y="77"/>
                  </a:lnTo>
                  <a:lnTo>
                    <a:pt x="110" y="77"/>
                  </a:lnTo>
                  <a:lnTo>
                    <a:pt x="112" y="77"/>
                  </a:lnTo>
                  <a:lnTo>
                    <a:pt x="117" y="74"/>
                  </a:lnTo>
                  <a:lnTo>
                    <a:pt x="120" y="77"/>
                  </a:lnTo>
                  <a:lnTo>
                    <a:pt x="125" y="77"/>
                  </a:lnTo>
                  <a:lnTo>
                    <a:pt x="128" y="79"/>
                  </a:lnTo>
                  <a:lnTo>
                    <a:pt x="129" y="79"/>
                  </a:lnTo>
                  <a:lnTo>
                    <a:pt x="131" y="79"/>
                  </a:lnTo>
                  <a:lnTo>
                    <a:pt x="132" y="75"/>
                  </a:lnTo>
                  <a:lnTo>
                    <a:pt x="134" y="70"/>
                  </a:lnTo>
                  <a:lnTo>
                    <a:pt x="138" y="71"/>
                  </a:lnTo>
                  <a:lnTo>
                    <a:pt x="142" y="72"/>
                  </a:lnTo>
                  <a:lnTo>
                    <a:pt x="164" y="79"/>
                  </a:lnTo>
                  <a:lnTo>
                    <a:pt x="172" y="78"/>
                  </a:lnTo>
                  <a:lnTo>
                    <a:pt x="176" y="78"/>
                  </a:lnTo>
                  <a:lnTo>
                    <a:pt x="180" y="81"/>
                  </a:lnTo>
                  <a:lnTo>
                    <a:pt x="181" y="86"/>
                  </a:lnTo>
                  <a:lnTo>
                    <a:pt x="180" y="90"/>
                  </a:lnTo>
                  <a:lnTo>
                    <a:pt x="173" y="94"/>
                  </a:lnTo>
                  <a:lnTo>
                    <a:pt x="170" y="94"/>
                  </a:lnTo>
                  <a:lnTo>
                    <a:pt x="166" y="93"/>
                  </a:lnTo>
                  <a:lnTo>
                    <a:pt x="163" y="89"/>
                  </a:lnTo>
                  <a:lnTo>
                    <a:pt x="160" y="89"/>
                  </a:lnTo>
                  <a:lnTo>
                    <a:pt x="161" y="92"/>
                  </a:lnTo>
                  <a:lnTo>
                    <a:pt x="160" y="93"/>
                  </a:lnTo>
                  <a:lnTo>
                    <a:pt x="158" y="94"/>
                  </a:lnTo>
                  <a:lnTo>
                    <a:pt x="142" y="86"/>
                  </a:lnTo>
                  <a:lnTo>
                    <a:pt x="138" y="85"/>
                  </a:lnTo>
                  <a:lnTo>
                    <a:pt x="138" y="84"/>
                  </a:lnTo>
                  <a:lnTo>
                    <a:pt x="138" y="82"/>
                  </a:lnTo>
                  <a:lnTo>
                    <a:pt x="138" y="80"/>
                  </a:lnTo>
                  <a:lnTo>
                    <a:pt x="137" y="80"/>
                  </a:lnTo>
                  <a:lnTo>
                    <a:pt x="137" y="82"/>
                  </a:lnTo>
                  <a:lnTo>
                    <a:pt x="137" y="85"/>
                  </a:lnTo>
                  <a:lnTo>
                    <a:pt x="124" y="84"/>
                  </a:lnTo>
                  <a:lnTo>
                    <a:pt x="116" y="81"/>
                  </a:lnTo>
                  <a:lnTo>
                    <a:pt x="115" y="82"/>
                  </a:lnTo>
                  <a:lnTo>
                    <a:pt x="110" y="82"/>
                  </a:lnTo>
                  <a:lnTo>
                    <a:pt x="103" y="84"/>
                  </a:lnTo>
                  <a:lnTo>
                    <a:pt x="97" y="85"/>
                  </a:lnTo>
                  <a:lnTo>
                    <a:pt x="94" y="85"/>
                  </a:lnTo>
                  <a:lnTo>
                    <a:pt x="91" y="82"/>
                  </a:lnTo>
                  <a:lnTo>
                    <a:pt x="88" y="85"/>
                  </a:lnTo>
                  <a:lnTo>
                    <a:pt x="86" y="84"/>
                  </a:lnTo>
                  <a:lnTo>
                    <a:pt x="83" y="82"/>
                  </a:lnTo>
                  <a:lnTo>
                    <a:pt x="80" y="84"/>
                  </a:lnTo>
                  <a:lnTo>
                    <a:pt x="77" y="88"/>
                  </a:lnTo>
                  <a:lnTo>
                    <a:pt x="77" y="90"/>
                  </a:lnTo>
                  <a:lnTo>
                    <a:pt x="70" y="95"/>
                  </a:lnTo>
                  <a:lnTo>
                    <a:pt x="63" y="98"/>
                  </a:lnTo>
                  <a:lnTo>
                    <a:pt x="61" y="98"/>
                  </a:lnTo>
                  <a:lnTo>
                    <a:pt x="62" y="94"/>
                  </a:lnTo>
                  <a:lnTo>
                    <a:pt x="61" y="92"/>
                  </a:lnTo>
                  <a:lnTo>
                    <a:pt x="62" y="88"/>
                  </a:lnTo>
                  <a:lnTo>
                    <a:pt x="61" y="86"/>
                  </a:lnTo>
                  <a:lnTo>
                    <a:pt x="60" y="90"/>
                  </a:lnTo>
                  <a:lnTo>
                    <a:pt x="52" y="97"/>
                  </a:lnTo>
                  <a:lnTo>
                    <a:pt x="51" y="98"/>
                  </a:lnTo>
                  <a:lnTo>
                    <a:pt x="53" y="100"/>
                  </a:lnTo>
                  <a:lnTo>
                    <a:pt x="55" y="100"/>
                  </a:lnTo>
                  <a:lnTo>
                    <a:pt x="52" y="103"/>
                  </a:lnTo>
                  <a:lnTo>
                    <a:pt x="49" y="107"/>
                  </a:lnTo>
                  <a:lnTo>
                    <a:pt x="43" y="110"/>
                  </a:lnTo>
                  <a:lnTo>
                    <a:pt x="36" y="115"/>
                  </a:lnTo>
                  <a:lnTo>
                    <a:pt x="27" y="117"/>
                  </a:lnTo>
                  <a:lnTo>
                    <a:pt x="26" y="120"/>
                  </a:lnTo>
                  <a:lnTo>
                    <a:pt x="20" y="122"/>
                  </a:lnTo>
                  <a:lnTo>
                    <a:pt x="15" y="122"/>
                  </a:lnTo>
                  <a:lnTo>
                    <a:pt x="11" y="121"/>
                  </a:lnTo>
                  <a:lnTo>
                    <a:pt x="11" y="120"/>
                  </a:lnTo>
                  <a:lnTo>
                    <a:pt x="13" y="118"/>
                  </a:lnTo>
                  <a:lnTo>
                    <a:pt x="22" y="115"/>
                  </a:lnTo>
                  <a:lnTo>
                    <a:pt x="29" y="111"/>
                  </a:lnTo>
                  <a:lnTo>
                    <a:pt x="30" y="108"/>
                  </a:lnTo>
                  <a:lnTo>
                    <a:pt x="31" y="102"/>
                  </a:lnTo>
                  <a:lnTo>
                    <a:pt x="33" y="100"/>
                  </a:lnTo>
                  <a:lnTo>
                    <a:pt x="30" y="100"/>
                  </a:lnTo>
                  <a:lnTo>
                    <a:pt x="28" y="100"/>
                  </a:lnTo>
                  <a:lnTo>
                    <a:pt x="27" y="100"/>
                  </a:lnTo>
                  <a:lnTo>
                    <a:pt x="25" y="101"/>
                  </a:lnTo>
                  <a:lnTo>
                    <a:pt x="24" y="101"/>
                  </a:lnTo>
                  <a:lnTo>
                    <a:pt x="19" y="98"/>
                  </a:lnTo>
                  <a:lnTo>
                    <a:pt x="18" y="97"/>
                  </a:lnTo>
                  <a:lnTo>
                    <a:pt x="13" y="98"/>
                  </a:lnTo>
                  <a:lnTo>
                    <a:pt x="10" y="98"/>
                  </a:lnTo>
                  <a:lnTo>
                    <a:pt x="10" y="96"/>
                  </a:lnTo>
                  <a:lnTo>
                    <a:pt x="11" y="90"/>
                  </a:lnTo>
                  <a:lnTo>
                    <a:pt x="12" y="89"/>
                  </a:lnTo>
                  <a:lnTo>
                    <a:pt x="12" y="86"/>
                  </a:lnTo>
                  <a:lnTo>
                    <a:pt x="11" y="86"/>
                  </a:lnTo>
                  <a:lnTo>
                    <a:pt x="5" y="86"/>
                  </a:lnTo>
                  <a:lnTo>
                    <a:pt x="3" y="85"/>
                  </a:lnTo>
                  <a:lnTo>
                    <a:pt x="3" y="81"/>
                  </a:lnTo>
                  <a:lnTo>
                    <a:pt x="1" y="79"/>
                  </a:lnTo>
                  <a:lnTo>
                    <a:pt x="1" y="78"/>
                  </a:lnTo>
                  <a:lnTo>
                    <a:pt x="4" y="78"/>
                  </a:lnTo>
                  <a:lnTo>
                    <a:pt x="4" y="77"/>
                  </a:lnTo>
                  <a:lnTo>
                    <a:pt x="2" y="73"/>
                  </a:lnTo>
                  <a:lnTo>
                    <a:pt x="0" y="71"/>
                  </a:lnTo>
                  <a:lnTo>
                    <a:pt x="1" y="68"/>
                  </a:lnTo>
                  <a:lnTo>
                    <a:pt x="6" y="65"/>
                  </a:lnTo>
                  <a:lnTo>
                    <a:pt x="7" y="64"/>
                  </a:lnTo>
                  <a:lnTo>
                    <a:pt x="9" y="61"/>
                  </a:lnTo>
                  <a:lnTo>
                    <a:pt x="12" y="59"/>
                  </a:lnTo>
                  <a:lnTo>
                    <a:pt x="13" y="59"/>
                  </a:lnTo>
                  <a:lnTo>
                    <a:pt x="15" y="62"/>
                  </a:lnTo>
                  <a:lnTo>
                    <a:pt x="17" y="62"/>
                  </a:lnTo>
                  <a:lnTo>
                    <a:pt x="20" y="59"/>
                  </a:lnTo>
                  <a:lnTo>
                    <a:pt x="21" y="59"/>
                  </a:lnTo>
                  <a:lnTo>
                    <a:pt x="25" y="59"/>
                  </a:lnTo>
                  <a:lnTo>
                    <a:pt x="26" y="58"/>
                  </a:lnTo>
                  <a:lnTo>
                    <a:pt x="25" y="55"/>
                  </a:lnTo>
                  <a:lnTo>
                    <a:pt x="25" y="52"/>
                  </a:lnTo>
                  <a:lnTo>
                    <a:pt x="29" y="49"/>
                  </a:lnTo>
                  <a:lnTo>
                    <a:pt x="27" y="49"/>
                  </a:lnTo>
                  <a:lnTo>
                    <a:pt x="21" y="52"/>
                  </a:lnTo>
                  <a:lnTo>
                    <a:pt x="19" y="52"/>
                  </a:lnTo>
                  <a:lnTo>
                    <a:pt x="17" y="49"/>
                  </a:lnTo>
                  <a:lnTo>
                    <a:pt x="15" y="49"/>
                  </a:lnTo>
                  <a:lnTo>
                    <a:pt x="12" y="49"/>
                  </a:lnTo>
                  <a:lnTo>
                    <a:pt x="10" y="48"/>
                  </a:lnTo>
                  <a:lnTo>
                    <a:pt x="8" y="47"/>
                  </a:lnTo>
                  <a:lnTo>
                    <a:pt x="8" y="45"/>
                  </a:lnTo>
                  <a:lnTo>
                    <a:pt x="10" y="41"/>
                  </a:lnTo>
                  <a:lnTo>
                    <a:pt x="10" y="40"/>
                  </a:lnTo>
                  <a:lnTo>
                    <a:pt x="8" y="38"/>
                  </a:lnTo>
                  <a:lnTo>
                    <a:pt x="8" y="37"/>
                  </a:lnTo>
                  <a:lnTo>
                    <a:pt x="11" y="34"/>
                  </a:lnTo>
                  <a:lnTo>
                    <a:pt x="13" y="34"/>
                  </a:lnTo>
                  <a:lnTo>
                    <a:pt x="16" y="35"/>
                  </a:lnTo>
                  <a:lnTo>
                    <a:pt x="17" y="34"/>
                  </a:lnTo>
                  <a:lnTo>
                    <a:pt x="19" y="34"/>
                  </a:lnTo>
                  <a:lnTo>
                    <a:pt x="21" y="34"/>
                  </a:lnTo>
                  <a:lnTo>
                    <a:pt x="22" y="36"/>
                  </a:lnTo>
                  <a:lnTo>
                    <a:pt x="22" y="37"/>
                  </a:lnTo>
                  <a:lnTo>
                    <a:pt x="26" y="41"/>
                  </a:lnTo>
                  <a:lnTo>
                    <a:pt x="28" y="41"/>
                  </a:lnTo>
                  <a:lnTo>
                    <a:pt x="30" y="39"/>
                  </a:lnTo>
                  <a:lnTo>
                    <a:pt x="32" y="38"/>
                  </a:lnTo>
                  <a:lnTo>
                    <a:pt x="29" y="37"/>
                  </a:lnTo>
                  <a:lnTo>
                    <a:pt x="30" y="32"/>
                  </a:lnTo>
                  <a:lnTo>
                    <a:pt x="24" y="31"/>
                  </a:lnTo>
                  <a:lnTo>
                    <a:pt x="24" y="27"/>
                  </a:lnTo>
                  <a:lnTo>
                    <a:pt x="21" y="22"/>
                  </a:lnTo>
                  <a:lnTo>
                    <a:pt x="19" y="19"/>
                  </a:lnTo>
                  <a:lnTo>
                    <a:pt x="21" y="16"/>
                  </a:lnTo>
                  <a:lnTo>
                    <a:pt x="25" y="16"/>
                  </a:lnTo>
                  <a:lnTo>
                    <a:pt x="29" y="15"/>
                  </a:lnTo>
                  <a:lnTo>
                    <a:pt x="32" y="9"/>
                  </a:lnTo>
                  <a:lnTo>
                    <a:pt x="35" y="6"/>
                  </a:lnTo>
                  <a:lnTo>
                    <a:pt x="39" y="4"/>
                  </a:lnTo>
                  <a:lnTo>
                    <a:pt x="42" y="2"/>
                  </a:lnTo>
                  <a:lnTo>
                    <a:pt x="44" y="3"/>
                  </a:lnTo>
                  <a:lnTo>
                    <a:pt x="49" y="0"/>
                  </a:lnTo>
                  <a:lnTo>
                    <a:pt x="50" y="3"/>
                  </a:lnTo>
                  <a:lnTo>
                    <a:pt x="57" y="3"/>
                  </a:lnTo>
                  <a:lnTo>
                    <a:pt x="59" y="6"/>
                  </a:lnTo>
                  <a:lnTo>
                    <a:pt x="60" y="7"/>
                  </a:lnTo>
                  <a:lnTo>
                    <a:pt x="64" y="7"/>
                  </a:lnTo>
                  <a:lnTo>
                    <a:pt x="69" y="9"/>
                  </a:lnTo>
                  <a:lnTo>
                    <a:pt x="72" y="9"/>
                  </a:lnTo>
                  <a:lnTo>
                    <a:pt x="73" y="8"/>
                  </a:lnTo>
                  <a:lnTo>
                    <a:pt x="75" y="6"/>
                  </a:lnTo>
                  <a:lnTo>
                    <a:pt x="77" y="6"/>
                  </a:lnTo>
                  <a:lnTo>
                    <a:pt x="82" y="7"/>
                  </a:lnTo>
                  <a:lnTo>
                    <a:pt x="83" y="7"/>
                  </a:lnTo>
                  <a:close/>
                </a:path>
              </a:pathLst>
            </a:custGeom>
            <a:solidFill>
              <a:srgbClr val="BDC9E1"/>
            </a:solidFill>
            <a:ln w="15875">
              <a:solidFill>
                <a:srgbClr val="003F48"/>
              </a:solidFill>
              <a:prstDash val="solid"/>
              <a:round/>
              <a:headEnd/>
              <a:tailEnd/>
            </a:ln>
          </p:spPr>
          <p:txBody>
            <a:bodyPr/>
            <a:lstStyle/>
            <a:p>
              <a:endParaRPr lang="en-US"/>
            </a:p>
          </p:txBody>
        </p:sp>
        <p:sp>
          <p:nvSpPr>
            <p:cNvPr id="247885" name="Freeform 74">
              <a:extLst>
                <a:ext uri="{FF2B5EF4-FFF2-40B4-BE49-F238E27FC236}">
                  <a16:creationId xmlns:a16="http://schemas.microsoft.com/office/drawing/2014/main" id="{58621086-1B3A-481E-A51C-9FE3AD5B6688}"/>
                </a:ext>
              </a:extLst>
            </p:cNvPr>
            <p:cNvSpPr>
              <a:spLocks noChangeAspect="1"/>
            </p:cNvSpPr>
            <p:nvPr/>
          </p:nvSpPr>
          <p:spPr bwMode="auto">
            <a:xfrm>
              <a:off x="1708" y="3613"/>
              <a:ext cx="71" cy="75"/>
            </a:xfrm>
            <a:custGeom>
              <a:avLst/>
              <a:gdLst>
                <a:gd name="T0" fmla="*/ 2147483646 w 13"/>
                <a:gd name="T1" fmla="*/ 0 h 14"/>
                <a:gd name="T2" fmla="*/ 2147483646 w 13"/>
                <a:gd name="T3" fmla="*/ 2147483646 h 14"/>
                <a:gd name="T4" fmla="*/ 2147483646 w 13"/>
                <a:gd name="T5" fmla="*/ 2147483646 h 14"/>
                <a:gd name="T6" fmla="*/ 2147483646 w 13"/>
                <a:gd name="T7" fmla="*/ 2147483646 h 14"/>
                <a:gd name="T8" fmla="*/ 0 w 13"/>
                <a:gd name="T9" fmla="*/ 2147483646 h 14"/>
                <a:gd name="T10" fmla="*/ 0 w 13"/>
                <a:gd name="T11" fmla="*/ 2147483646 h 14"/>
                <a:gd name="T12" fmla="*/ 0 w 13"/>
                <a:gd name="T13" fmla="*/ 2147483646 h 14"/>
                <a:gd name="T14" fmla="*/ 2147483646 w 13"/>
                <a:gd name="T15" fmla="*/ 2147483646 h 14"/>
                <a:gd name="T16" fmla="*/ 2147483646 w 13"/>
                <a:gd name="T17" fmla="*/ 2147483646 h 14"/>
                <a:gd name="T18" fmla="*/ 2147483646 w 13"/>
                <a:gd name="T19" fmla="*/ 2147483646 h 14"/>
                <a:gd name="T20" fmla="*/ 2147483646 w 13"/>
                <a:gd name="T21" fmla="*/ 2147483646 h 14"/>
                <a:gd name="T22" fmla="*/ 2147483646 w 13"/>
                <a:gd name="T23" fmla="*/ 2147483646 h 14"/>
                <a:gd name="T24" fmla="*/ 2147483646 w 13"/>
                <a:gd name="T25" fmla="*/ 2147483646 h 14"/>
                <a:gd name="T26" fmla="*/ 2147483646 w 13"/>
                <a:gd name="T27" fmla="*/ 2147483646 h 14"/>
                <a:gd name="T28" fmla="*/ 2147483646 w 13"/>
                <a:gd name="T29" fmla="*/ 0 h 14"/>
                <a:gd name="T30" fmla="*/ 2147483646 w 13"/>
                <a:gd name="T31" fmla="*/ 0 h 14"/>
                <a:gd name="T32" fmla="*/ 2147483646 w 13"/>
                <a:gd name="T33" fmla="*/ 0 h 14"/>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3"/>
                <a:gd name="T52" fmla="*/ 0 h 14"/>
                <a:gd name="T53" fmla="*/ 13 w 13"/>
                <a:gd name="T54" fmla="*/ 14 h 14"/>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3" h="14">
                  <a:moveTo>
                    <a:pt x="10" y="0"/>
                  </a:moveTo>
                  <a:lnTo>
                    <a:pt x="7" y="2"/>
                  </a:lnTo>
                  <a:lnTo>
                    <a:pt x="6" y="6"/>
                  </a:lnTo>
                  <a:lnTo>
                    <a:pt x="3" y="8"/>
                  </a:lnTo>
                  <a:lnTo>
                    <a:pt x="0" y="8"/>
                  </a:lnTo>
                  <a:lnTo>
                    <a:pt x="0" y="10"/>
                  </a:lnTo>
                  <a:lnTo>
                    <a:pt x="0" y="12"/>
                  </a:lnTo>
                  <a:lnTo>
                    <a:pt x="1" y="14"/>
                  </a:lnTo>
                  <a:lnTo>
                    <a:pt x="4" y="13"/>
                  </a:lnTo>
                  <a:lnTo>
                    <a:pt x="5" y="12"/>
                  </a:lnTo>
                  <a:lnTo>
                    <a:pt x="11" y="10"/>
                  </a:lnTo>
                  <a:lnTo>
                    <a:pt x="13" y="7"/>
                  </a:lnTo>
                  <a:lnTo>
                    <a:pt x="12" y="5"/>
                  </a:lnTo>
                  <a:lnTo>
                    <a:pt x="13" y="2"/>
                  </a:lnTo>
                  <a:lnTo>
                    <a:pt x="13" y="0"/>
                  </a:lnTo>
                  <a:lnTo>
                    <a:pt x="12" y="0"/>
                  </a:lnTo>
                  <a:lnTo>
                    <a:pt x="10" y="0"/>
                  </a:lnTo>
                  <a:close/>
                </a:path>
              </a:pathLst>
            </a:custGeom>
            <a:solidFill>
              <a:srgbClr val="BDC9E1"/>
            </a:solidFill>
            <a:ln w="15875">
              <a:solidFill>
                <a:srgbClr val="003F48"/>
              </a:solidFill>
              <a:prstDash val="solid"/>
              <a:round/>
              <a:headEnd/>
              <a:tailEnd/>
            </a:ln>
          </p:spPr>
          <p:txBody>
            <a:bodyPr/>
            <a:lstStyle/>
            <a:p>
              <a:endParaRPr lang="en-US"/>
            </a:p>
          </p:txBody>
        </p:sp>
        <p:sp>
          <p:nvSpPr>
            <p:cNvPr id="247886" name="Freeform 75">
              <a:extLst>
                <a:ext uri="{FF2B5EF4-FFF2-40B4-BE49-F238E27FC236}">
                  <a16:creationId xmlns:a16="http://schemas.microsoft.com/office/drawing/2014/main" id="{9105DC81-6B73-4860-A999-6104BED19497}"/>
                </a:ext>
              </a:extLst>
            </p:cNvPr>
            <p:cNvSpPr>
              <a:spLocks noChangeAspect="1"/>
            </p:cNvSpPr>
            <p:nvPr/>
          </p:nvSpPr>
          <p:spPr bwMode="auto">
            <a:xfrm>
              <a:off x="1397" y="3311"/>
              <a:ext cx="38" cy="44"/>
            </a:xfrm>
            <a:custGeom>
              <a:avLst/>
              <a:gdLst>
                <a:gd name="T0" fmla="*/ 0 w 7"/>
                <a:gd name="T1" fmla="*/ 0 h 8"/>
                <a:gd name="T2" fmla="*/ 2147483646 w 7"/>
                <a:gd name="T3" fmla="*/ 2147483646 h 8"/>
                <a:gd name="T4" fmla="*/ 2147483646 w 7"/>
                <a:gd name="T5" fmla="*/ 2147483646 h 8"/>
                <a:gd name="T6" fmla="*/ 2147483646 w 7"/>
                <a:gd name="T7" fmla="*/ 2147483646 h 8"/>
                <a:gd name="T8" fmla="*/ 2147483646 w 7"/>
                <a:gd name="T9" fmla="*/ 2147483646 h 8"/>
                <a:gd name="T10" fmla="*/ 2147483646 w 7"/>
                <a:gd name="T11" fmla="*/ 2147483646 h 8"/>
                <a:gd name="T12" fmla="*/ 2147483646 w 7"/>
                <a:gd name="T13" fmla="*/ 2147483646 h 8"/>
                <a:gd name="T14" fmla="*/ 2147483646 w 7"/>
                <a:gd name="T15" fmla="*/ 2147483646 h 8"/>
                <a:gd name="T16" fmla="*/ 2147483646 w 7"/>
                <a:gd name="T17" fmla="*/ 0 h 8"/>
                <a:gd name="T18" fmla="*/ 2147483646 w 7"/>
                <a:gd name="T19" fmla="*/ 0 h 8"/>
                <a:gd name="T20" fmla="*/ 0 w 7"/>
                <a:gd name="T21" fmla="*/ 0 h 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7"/>
                <a:gd name="T34" fmla="*/ 0 h 8"/>
                <a:gd name="T35" fmla="*/ 7 w 7"/>
                <a:gd name="T36" fmla="*/ 8 h 8"/>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7" h="8">
                  <a:moveTo>
                    <a:pt x="0" y="0"/>
                  </a:moveTo>
                  <a:lnTo>
                    <a:pt x="1" y="2"/>
                  </a:lnTo>
                  <a:lnTo>
                    <a:pt x="1" y="5"/>
                  </a:lnTo>
                  <a:lnTo>
                    <a:pt x="2" y="6"/>
                  </a:lnTo>
                  <a:lnTo>
                    <a:pt x="4" y="6"/>
                  </a:lnTo>
                  <a:lnTo>
                    <a:pt x="5" y="8"/>
                  </a:lnTo>
                  <a:lnTo>
                    <a:pt x="7" y="6"/>
                  </a:lnTo>
                  <a:lnTo>
                    <a:pt x="5" y="3"/>
                  </a:lnTo>
                  <a:lnTo>
                    <a:pt x="2" y="0"/>
                  </a:lnTo>
                  <a:lnTo>
                    <a:pt x="1" y="0"/>
                  </a:lnTo>
                  <a:lnTo>
                    <a:pt x="0" y="0"/>
                  </a:lnTo>
                  <a:close/>
                </a:path>
              </a:pathLst>
            </a:custGeom>
            <a:solidFill>
              <a:srgbClr val="BDC9E1"/>
            </a:solidFill>
            <a:ln w="15875">
              <a:solidFill>
                <a:srgbClr val="003F48"/>
              </a:solidFill>
              <a:prstDash val="solid"/>
              <a:round/>
              <a:headEnd/>
              <a:tailEnd/>
            </a:ln>
          </p:spPr>
          <p:txBody>
            <a:bodyPr/>
            <a:lstStyle/>
            <a:p>
              <a:endParaRPr lang="en-US"/>
            </a:p>
          </p:txBody>
        </p:sp>
        <p:sp>
          <p:nvSpPr>
            <p:cNvPr id="247887" name="Freeform 76">
              <a:extLst>
                <a:ext uri="{FF2B5EF4-FFF2-40B4-BE49-F238E27FC236}">
                  <a16:creationId xmlns:a16="http://schemas.microsoft.com/office/drawing/2014/main" id="{A878FE8F-495D-4EA0-B2EF-D071514A8E22}"/>
                </a:ext>
              </a:extLst>
            </p:cNvPr>
            <p:cNvSpPr>
              <a:spLocks noChangeAspect="1"/>
            </p:cNvSpPr>
            <p:nvPr/>
          </p:nvSpPr>
          <p:spPr bwMode="auto">
            <a:xfrm>
              <a:off x="1349" y="3694"/>
              <a:ext cx="156" cy="39"/>
            </a:xfrm>
            <a:custGeom>
              <a:avLst/>
              <a:gdLst>
                <a:gd name="T0" fmla="*/ 2147483646 w 29"/>
                <a:gd name="T1" fmla="*/ 2147483646 h 7"/>
                <a:gd name="T2" fmla="*/ 2147483646 w 29"/>
                <a:gd name="T3" fmla="*/ 0 h 7"/>
                <a:gd name="T4" fmla="*/ 2147483646 w 29"/>
                <a:gd name="T5" fmla="*/ 0 h 7"/>
                <a:gd name="T6" fmla="*/ 2147483646 w 29"/>
                <a:gd name="T7" fmla="*/ 0 h 7"/>
                <a:gd name="T8" fmla="*/ 2147483646 w 29"/>
                <a:gd name="T9" fmla="*/ 2147483646 h 7"/>
                <a:gd name="T10" fmla="*/ 2147483646 w 29"/>
                <a:gd name="T11" fmla="*/ 2147483646 h 7"/>
                <a:gd name="T12" fmla="*/ 2147483646 w 29"/>
                <a:gd name="T13" fmla="*/ 2147483646 h 7"/>
                <a:gd name="T14" fmla="*/ 2147483646 w 29"/>
                <a:gd name="T15" fmla="*/ 2147483646 h 7"/>
                <a:gd name="T16" fmla="*/ 0 w 29"/>
                <a:gd name="T17" fmla="*/ 2147483646 h 7"/>
                <a:gd name="T18" fmla="*/ 0 w 29"/>
                <a:gd name="T19" fmla="*/ 2147483646 h 7"/>
                <a:gd name="T20" fmla="*/ 2147483646 w 29"/>
                <a:gd name="T21" fmla="*/ 2147483646 h 7"/>
                <a:gd name="T22" fmla="*/ 2147483646 w 29"/>
                <a:gd name="T23" fmla="*/ 2147483646 h 7"/>
                <a:gd name="T24" fmla="*/ 2147483646 w 29"/>
                <a:gd name="T25" fmla="*/ 2147483646 h 7"/>
                <a:gd name="T26" fmla="*/ 2147483646 w 29"/>
                <a:gd name="T27" fmla="*/ 2147483646 h 7"/>
                <a:gd name="T28" fmla="*/ 2147483646 w 29"/>
                <a:gd name="T29" fmla="*/ 2147483646 h 7"/>
                <a:gd name="T30" fmla="*/ 2147483646 w 29"/>
                <a:gd name="T31" fmla="*/ 2147483646 h 7"/>
                <a:gd name="T32" fmla="*/ 2147483646 w 29"/>
                <a:gd name="T33" fmla="*/ 2147483646 h 7"/>
                <a:gd name="T34" fmla="*/ 2147483646 w 29"/>
                <a:gd name="T35" fmla="*/ 2147483646 h 7"/>
                <a:gd name="T36" fmla="*/ 2147483646 w 29"/>
                <a:gd name="T37" fmla="*/ 2147483646 h 7"/>
                <a:gd name="T38" fmla="*/ 2147483646 w 29"/>
                <a:gd name="T39" fmla="*/ 2147483646 h 7"/>
                <a:gd name="T40" fmla="*/ 2147483646 w 29"/>
                <a:gd name="T41" fmla="*/ 2147483646 h 7"/>
                <a:gd name="T42" fmla="*/ 2147483646 w 29"/>
                <a:gd name="T43" fmla="*/ 2147483646 h 7"/>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9"/>
                <a:gd name="T67" fmla="*/ 0 h 7"/>
                <a:gd name="T68" fmla="*/ 29 w 29"/>
                <a:gd name="T69" fmla="*/ 7 h 7"/>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9" h="7">
                  <a:moveTo>
                    <a:pt x="29" y="2"/>
                  </a:moveTo>
                  <a:lnTo>
                    <a:pt x="26" y="0"/>
                  </a:lnTo>
                  <a:lnTo>
                    <a:pt x="23" y="0"/>
                  </a:lnTo>
                  <a:lnTo>
                    <a:pt x="21" y="0"/>
                  </a:lnTo>
                  <a:lnTo>
                    <a:pt x="19" y="1"/>
                  </a:lnTo>
                  <a:lnTo>
                    <a:pt x="15" y="3"/>
                  </a:lnTo>
                  <a:lnTo>
                    <a:pt x="10" y="4"/>
                  </a:lnTo>
                  <a:lnTo>
                    <a:pt x="1" y="3"/>
                  </a:lnTo>
                  <a:lnTo>
                    <a:pt x="0" y="4"/>
                  </a:lnTo>
                  <a:lnTo>
                    <a:pt x="0" y="5"/>
                  </a:lnTo>
                  <a:lnTo>
                    <a:pt x="1" y="6"/>
                  </a:lnTo>
                  <a:lnTo>
                    <a:pt x="4" y="6"/>
                  </a:lnTo>
                  <a:lnTo>
                    <a:pt x="8" y="7"/>
                  </a:lnTo>
                  <a:lnTo>
                    <a:pt x="10" y="7"/>
                  </a:lnTo>
                  <a:lnTo>
                    <a:pt x="12" y="6"/>
                  </a:lnTo>
                  <a:lnTo>
                    <a:pt x="13" y="6"/>
                  </a:lnTo>
                  <a:lnTo>
                    <a:pt x="20" y="6"/>
                  </a:lnTo>
                  <a:lnTo>
                    <a:pt x="23" y="5"/>
                  </a:lnTo>
                  <a:lnTo>
                    <a:pt x="24" y="5"/>
                  </a:lnTo>
                  <a:lnTo>
                    <a:pt x="28" y="5"/>
                  </a:lnTo>
                  <a:lnTo>
                    <a:pt x="29" y="4"/>
                  </a:lnTo>
                  <a:lnTo>
                    <a:pt x="29" y="2"/>
                  </a:lnTo>
                  <a:close/>
                </a:path>
              </a:pathLst>
            </a:custGeom>
            <a:solidFill>
              <a:srgbClr val="BDC9E1"/>
            </a:solidFill>
            <a:ln w="15875">
              <a:solidFill>
                <a:srgbClr val="003F48"/>
              </a:solidFill>
              <a:prstDash val="solid"/>
              <a:round/>
              <a:headEnd/>
              <a:tailEnd/>
            </a:ln>
          </p:spPr>
          <p:txBody>
            <a:bodyPr/>
            <a:lstStyle/>
            <a:p>
              <a:endParaRPr lang="en-US"/>
            </a:p>
          </p:txBody>
        </p:sp>
        <p:sp>
          <p:nvSpPr>
            <p:cNvPr id="247888" name="Freeform 77">
              <a:extLst>
                <a:ext uri="{FF2B5EF4-FFF2-40B4-BE49-F238E27FC236}">
                  <a16:creationId xmlns:a16="http://schemas.microsoft.com/office/drawing/2014/main" id="{06698363-736A-470A-B8F3-A8BED593B696}"/>
                </a:ext>
              </a:extLst>
            </p:cNvPr>
            <p:cNvSpPr>
              <a:spLocks noChangeAspect="1"/>
            </p:cNvSpPr>
            <p:nvPr/>
          </p:nvSpPr>
          <p:spPr bwMode="auto">
            <a:xfrm>
              <a:off x="1385" y="3470"/>
              <a:ext cx="50" cy="27"/>
            </a:xfrm>
            <a:custGeom>
              <a:avLst/>
              <a:gdLst>
                <a:gd name="T0" fmla="*/ 2147483646 w 9"/>
                <a:gd name="T1" fmla="*/ 0 h 5"/>
                <a:gd name="T2" fmla="*/ 0 w 9"/>
                <a:gd name="T3" fmla="*/ 2147483646 h 5"/>
                <a:gd name="T4" fmla="*/ 2147483646 w 9"/>
                <a:gd name="T5" fmla="*/ 2147483646 h 5"/>
                <a:gd name="T6" fmla="*/ 2147483646 w 9"/>
                <a:gd name="T7" fmla="*/ 2147483646 h 5"/>
                <a:gd name="T8" fmla="*/ 2147483646 w 9"/>
                <a:gd name="T9" fmla="*/ 2147483646 h 5"/>
                <a:gd name="T10" fmla="*/ 2147483646 w 9"/>
                <a:gd name="T11" fmla="*/ 2147483646 h 5"/>
                <a:gd name="T12" fmla="*/ 2147483646 w 9"/>
                <a:gd name="T13" fmla="*/ 2147483646 h 5"/>
                <a:gd name="T14" fmla="*/ 2147483646 w 9"/>
                <a:gd name="T15" fmla="*/ 2147483646 h 5"/>
                <a:gd name="T16" fmla="*/ 2147483646 w 9"/>
                <a:gd name="T17" fmla="*/ 0 h 5"/>
                <a:gd name="T18" fmla="*/ 2147483646 w 9"/>
                <a:gd name="T19" fmla="*/ 0 h 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9"/>
                <a:gd name="T31" fmla="*/ 0 h 5"/>
                <a:gd name="T32" fmla="*/ 9 w 9"/>
                <a:gd name="T33" fmla="*/ 5 h 5"/>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9" h="5">
                  <a:moveTo>
                    <a:pt x="1" y="0"/>
                  </a:moveTo>
                  <a:lnTo>
                    <a:pt x="0" y="2"/>
                  </a:lnTo>
                  <a:lnTo>
                    <a:pt x="3" y="5"/>
                  </a:lnTo>
                  <a:lnTo>
                    <a:pt x="5" y="5"/>
                  </a:lnTo>
                  <a:lnTo>
                    <a:pt x="7" y="5"/>
                  </a:lnTo>
                  <a:lnTo>
                    <a:pt x="9" y="3"/>
                  </a:lnTo>
                  <a:lnTo>
                    <a:pt x="7" y="1"/>
                  </a:lnTo>
                  <a:lnTo>
                    <a:pt x="4" y="1"/>
                  </a:lnTo>
                  <a:lnTo>
                    <a:pt x="3" y="0"/>
                  </a:lnTo>
                  <a:lnTo>
                    <a:pt x="1" y="0"/>
                  </a:lnTo>
                  <a:close/>
                </a:path>
              </a:pathLst>
            </a:custGeom>
            <a:solidFill>
              <a:srgbClr val="BDC9E1"/>
            </a:solidFill>
            <a:ln w="15875">
              <a:solidFill>
                <a:srgbClr val="003F48"/>
              </a:solidFill>
              <a:prstDash val="solid"/>
              <a:round/>
              <a:headEnd/>
              <a:tailEnd/>
            </a:ln>
          </p:spPr>
          <p:txBody>
            <a:bodyPr/>
            <a:lstStyle/>
            <a:p>
              <a:endParaRPr lang="en-US"/>
            </a:p>
          </p:txBody>
        </p:sp>
        <p:sp>
          <p:nvSpPr>
            <p:cNvPr id="247889" name="Freeform 78">
              <a:extLst>
                <a:ext uri="{FF2B5EF4-FFF2-40B4-BE49-F238E27FC236}">
                  <a16:creationId xmlns:a16="http://schemas.microsoft.com/office/drawing/2014/main" id="{EA11BA03-130B-41F4-9908-CD40E7266158}"/>
                </a:ext>
              </a:extLst>
            </p:cNvPr>
            <p:cNvSpPr>
              <a:spLocks noChangeAspect="1"/>
            </p:cNvSpPr>
            <p:nvPr/>
          </p:nvSpPr>
          <p:spPr bwMode="auto">
            <a:xfrm>
              <a:off x="1216" y="3722"/>
              <a:ext cx="68" cy="22"/>
            </a:xfrm>
            <a:custGeom>
              <a:avLst/>
              <a:gdLst>
                <a:gd name="T0" fmla="*/ 0 w 13"/>
                <a:gd name="T1" fmla="*/ 2147483646 h 4"/>
                <a:gd name="T2" fmla="*/ 2147483646 w 13"/>
                <a:gd name="T3" fmla="*/ 2147483646 h 4"/>
                <a:gd name="T4" fmla="*/ 2147483646 w 13"/>
                <a:gd name="T5" fmla="*/ 2147483646 h 4"/>
                <a:gd name="T6" fmla="*/ 2147483646 w 13"/>
                <a:gd name="T7" fmla="*/ 2147483646 h 4"/>
                <a:gd name="T8" fmla="*/ 2147483646 w 13"/>
                <a:gd name="T9" fmla="*/ 2147483646 h 4"/>
                <a:gd name="T10" fmla="*/ 2147483646 w 13"/>
                <a:gd name="T11" fmla="*/ 2147483646 h 4"/>
                <a:gd name="T12" fmla="*/ 2147483646 w 13"/>
                <a:gd name="T13" fmla="*/ 2147483646 h 4"/>
                <a:gd name="T14" fmla="*/ 2147483646 w 13"/>
                <a:gd name="T15" fmla="*/ 0 h 4"/>
                <a:gd name="T16" fmla="*/ 2147483646 w 13"/>
                <a:gd name="T17" fmla="*/ 0 h 4"/>
                <a:gd name="T18" fmla="*/ 2147483646 w 13"/>
                <a:gd name="T19" fmla="*/ 2147483646 h 4"/>
                <a:gd name="T20" fmla="*/ 2147483646 w 13"/>
                <a:gd name="T21" fmla="*/ 2147483646 h 4"/>
                <a:gd name="T22" fmla="*/ 2147483646 w 13"/>
                <a:gd name="T23" fmla="*/ 2147483646 h 4"/>
                <a:gd name="T24" fmla="*/ 0 w 13"/>
                <a:gd name="T25" fmla="*/ 2147483646 h 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3"/>
                <a:gd name="T40" fmla="*/ 0 h 4"/>
                <a:gd name="T41" fmla="*/ 13 w 13"/>
                <a:gd name="T42" fmla="*/ 4 h 4"/>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3" h="4">
                  <a:moveTo>
                    <a:pt x="0" y="2"/>
                  </a:moveTo>
                  <a:lnTo>
                    <a:pt x="1" y="3"/>
                  </a:lnTo>
                  <a:lnTo>
                    <a:pt x="2" y="4"/>
                  </a:lnTo>
                  <a:lnTo>
                    <a:pt x="7" y="4"/>
                  </a:lnTo>
                  <a:lnTo>
                    <a:pt x="10" y="4"/>
                  </a:lnTo>
                  <a:lnTo>
                    <a:pt x="13" y="3"/>
                  </a:lnTo>
                  <a:lnTo>
                    <a:pt x="13" y="2"/>
                  </a:lnTo>
                  <a:lnTo>
                    <a:pt x="10" y="0"/>
                  </a:lnTo>
                  <a:lnTo>
                    <a:pt x="9" y="0"/>
                  </a:lnTo>
                  <a:lnTo>
                    <a:pt x="7" y="2"/>
                  </a:lnTo>
                  <a:lnTo>
                    <a:pt x="6" y="2"/>
                  </a:lnTo>
                  <a:lnTo>
                    <a:pt x="2" y="1"/>
                  </a:lnTo>
                  <a:lnTo>
                    <a:pt x="0" y="2"/>
                  </a:lnTo>
                  <a:close/>
                </a:path>
              </a:pathLst>
            </a:custGeom>
            <a:solidFill>
              <a:srgbClr val="BDC9E1"/>
            </a:solidFill>
            <a:ln w="15875">
              <a:solidFill>
                <a:srgbClr val="003F48"/>
              </a:solidFill>
              <a:prstDash val="solid"/>
              <a:round/>
              <a:headEnd/>
              <a:tailEnd/>
            </a:ln>
          </p:spPr>
          <p:txBody>
            <a:bodyPr/>
            <a:lstStyle/>
            <a:p>
              <a:endParaRPr lang="en-US"/>
            </a:p>
          </p:txBody>
        </p:sp>
        <p:sp>
          <p:nvSpPr>
            <p:cNvPr id="247890" name="Freeform 79">
              <a:extLst>
                <a:ext uri="{FF2B5EF4-FFF2-40B4-BE49-F238E27FC236}">
                  <a16:creationId xmlns:a16="http://schemas.microsoft.com/office/drawing/2014/main" id="{4FCC5E01-ED93-44CD-A0F5-45980FB1FD91}"/>
                </a:ext>
              </a:extLst>
            </p:cNvPr>
            <p:cNvSpPr>
              <a:spLocks noChangeAspect="1"/>
            </p:cNvSpPr>
            <p:nvPr/>
          </p:nvSpPr>
          <p:spPr bwMode="auto">
            <a:xfrm>
              <a:off x="925" y="3672"/>
              <a:ext cx="80" cy="22"/>
            </a:xfrm>
            <a:custGeom>
              <a:avLst/>
              <a:gdLst>
                <a:gd name="T0" fmla="*/ 0 w 15"/>
                <a:gd name="T1" fmla="*/ 2147483646 h 4"/>
                <a:gd name="T2" fmla="*/ 2147483646 w 15"/>
                <a:gd name="T3" fmla="*/ 2147483646 h 4"/>
                <a:gd name="T4" fmla="*/ 2147483646 w 15"/>
                <a:gd name="T5" fmla="*/ 2147483646 h 4"/>
                <a:gd name="T6" fmla="*/ 2147483646 w 15"/>
                <a:gd name="T7" fmla="*/ 2147483646 h 4"/>
                <a:gd name="T8" fmla="*/ 2147483646 w 15"/>
                <a:gd name="T9" fmla="*/ 2147483646 h 4"/>
                <a:gd name="T10" fmla="*/ 2147483646 w 15"/>
                <a:gd name="T11" fmla="*/ 2147483646 h 4"/>
                <a:gd name="T12" fmla="*/ 2147483646 w 15"/>
                <a:gd name="T13" fmla="*/ 2147483646 h 4"/>
                <a:gd name="T14" fmla="*/ 2147483646 w 15"/>
                <a:gd name="T15" fmla="*/ 2147483646 h 4"/>
                <a:gd name="T16" fmla="*/ 2147483646 w 15"/>
                <a:gd name="T17" fmla="*/ 2147483646 h 4"/>
                <a:gd name="T18" fmla="*/ 2147483646 w 15"/>
                <a:gd name="T19" fmla="*/ 0 h 4"/>
                <a:gd name="T20" fmla="*/ 2147483646 w 15"/>
                <a:gd name="T21" fmla="*/ 0 h 4"/>
                <a:gd name="T22" fmla="*/ 2147483646 w 15"/>
                <a:gd name="T23" fmla="*/ 0 h 4"/>
                <a:gd name="T24" fmla="*/ 0 w 15"/>
                <a:gd name="T25" fmla="*/ 2147483646 h 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5"/>
                <a:gd name="T40" fmla="*/ 0 h 4"/>
                <a:gd name="T41" fmla="*/ 15 w 15"/>
                <a:gd name="T42" fmla="*/ 4 h 4"/>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5" h="4">
                  <a:moveTo>
                    <a:pt x="0" y="1"/>
                  </a:moveTo>
                  <a:lnTo>
                    <a:pt x="1" y="1"/>
                  </a:lnTo>
                  <a:lnTo>
                    <a:pt x="3" y="2"/>
                  </a:lnTo>
                  <a:lnTo>
                    <a:pt x="7" y="2"/>
                  </a:lnTo>
                  <a:lnTo>
                    <a:pt x="12" y="3"/>
                  </a:lnTo>
                  <a:lnTo>
                    <a:pt x="15" y="4"/>
                  </a:lnTo>
                  <a:lnTo>
                    <a:pt x="15" y="3"/>
                  </a:lnTo>
                  <a:lnTo>
                    <a:pt x="15" y="2"/>
                  </a:lnTo>
                  <a:lnTo>
                    <a:pt x="11" y="1"/>
                  </a:lnTo>
                  <a:lnTo>
                    <a:pt x="7" y="0"/>
                  </a:lnTo>
                  <a:lnTo>
                    <a:pt x="5" y="0"/>
                  </a:lnTo>
                  <a:lnTo>
                    <a:pt x="1" y="0"/>
                  </a:lnTo>
                  <a:lnTo>
                    <a:pt x="0" y="1"/>
                  </a:lnTo>
                  <a:close/>
                </a:path>
              </a:pathLst>
            </a:custGeom>
            <a:solidFill>
              <a:srgbClr val="BDC9E1"/>
            </a:solidFill>
            <a:ln w="15875">
              <a:solidFill>
                <a:srgbClr val="003F48"/>
              </a:solidFill>
              <a:prstDash val="solid"/>
              <a:round/>
              <a:headEnd/>
              <a:tailEnd/>
            </a:ln>
          </p:spPr>
          <p:txBody>
            <a:bodyPr/>
            <a:lstStyle/>
            <a:p>
              <a:endParaRPr lang="en-US"/>
            </a:p>
          </p:txBody>
        </p:sp>
        <p:sp>
          <p:nvSpPr>
            <p:cNvPr id="247891" name="Freeform 80">
              <a:extLst>
                <a:ext uri="{FF2B5EF4-FFF2-40B4-BE49-F238E27FC236}">
                  <a16:creationId xmlns:a16="http://schemas.microsoft.com/office/drawing/2014/main" id="{41EE576E-ADFA-4F41-9FF0-50F435EE9C3D}"/>
                </a:ext>
              </a:extLst>
            </p:cNvPr>
            <p:cNvSpPr>
              <a:spLocks noChangeAspect="1"/>
            </p:cNvSpPr>
            <p:nvPr/>
          </p:nvSpPr>
          <p:spPr bwMode="auto">
            <a:xfrm>
              <a:off x="855" y="3663"/>
              <a:ext cx="32" cy="15"/>
            </a:xfrm>
            <a:custGeom>
              <a:avLst/>
              <a:gdLst>
                <a:gd name="T0" fmla="*/ 0 w 6"/>
                <a:gd name="T1" fmla="*/ 2147483646 h 3"/>
                <a:gd name="T2" fmla="*/ 2147483646 w 6"/>
                <a:gd name="T3" fmla="*/ 2147483646 h 3"/>
                <a:gd name="T4" fmla="*/ 2147483646 w 6"/>
                <a:gd name="T5" fmla="*/ 2147483646 h 3"/>
                <a:gd name="T6" fmla="*/ 2147483646 w 6"/>
                <a:gd name="T7" fmla="*/ 2147483646 h 3"/>
                <a:gd name="T8" fmla="*/ 2147483646 w 6"/>
                <a:gd name="T9" fmla="*/ 2147483646 h 3"/>
                <a:gd name="T10" fmla="*/ 2147483646 w 6"/>
                <a:gd name="T11" fmla="*/ 2147483646 h 3"/>
                <a:gd name="T12" fmla="*/ 2147483646 w 6"/>
                <a:gd name="T13" fmla="*/ 0 h 3"/>
                <a:gd name="T14" fmla="*/ 2147483646 w 6"/>
                <a:gd name="T15" fmla="*/ 0 h 3"/>
                <a:gd name="T16" fmla="*/ 0 w 6"/>
                <a:gd name="T17" fmla="*/ 2147483646 h 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6"/>
                <a:gd name="T28" fmla="*/ 0 h 3"/>
                <a:gd name="T29" fmla="*/ 6 w 6"/>
                <a:gd name="T30" fmla="*/ 3 h 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 h="3">
                  <a:moveTo>
                    <a:pt x="0" y="1"/>
                  </a:moveTo>
                  <a:lnTo>
                    <a:pt x="1" y="3"/>
                  </a:lnTo>
                  <a:lnTo>
                    <a:pt x="2" y="3"/>
                  </a:lnTo>
                  <a:lnTo>
                    <a:pt x="4" y="3"/>
                  </a:lnTo>
                  <a:lnTo>
                    <a:pt x="6" y="3"/>
                  </a:lnTo>
                  <a:lnTo>
                    <a:pt x="6" y="2"/>
                  </a:lnTo>
                  <a:lnTo>
                    <a:pt x="4" y="0"/>
                  </a:lnTo>
                  <a:lnTo>
                    <a:pt x="1" y="0"/>
                  </a:lnTo>
                  <a:lnTo>
                    <a:pt x="0" y="1"/>
                  </a:lnTo>
                  <a:close/>
                </a:path>
              </a:pathLst>
            </a:custGeom>
            <a:solidFill>
              <a:srgbClr val="BDC9E1"/>
            </a:solidFill>
            <a:ln w="15875">
              <a:solidFill>
                <a:srgbClr val="003F48"/>
              </a:solidFill>
              <a:prstDash val="solid"/>
              <a:round/>
              <a:headEnd/>
              <a:tailEnd/>
            </a:ln>
          </p:spPr>
          <p:txBody>
            <a:bodyPr/>
            <a:lstStyle/>
            <a:p>
              <a:endParaRPr lang="en-US"/>
            </a:p>
          </p:txBody>
        </p:sp>
        <p:sp>
          <p:nvSpPr>
            <p:cNvPr id="247892" name="Freeform 81">
              <a:extLst>
                <a:ext uri="{FF2B5EF4-FFF2-40B4-BE49-F238E27FC236}">
                  <a16:creationId xmlns:a16="http://schemas.microsoft.com/office/drawing/2014/main" id="{084D1906-CA0B-4BD0-B60D-0810F06018CA}"/>
                </a:ext>
              </a:extLst>
            </p:cNvPr>
            <p:cNvSpPr>
              <a:spLocks noChangeAspect="1"/>
            </p:cNvSpPr>
            <p:nvPr/>
          </p:nvSpPr>
          <p:spPr bwMode="auto">
            <a:xfrm>
              <a:off x="731" y="3602"/>
              <a:ext cx="23" cy="16"/>
            </a:xfrm>
            <a:custGeom>
              <a:avLst/>
              <a:gdLst>
                <a:gd name="T0" fmla="*/ 0 w 4"/>
                <a:gd name="T1" fmla="*/ 2147483646 h 3"/>
                <a:gd name="T2" fmla="*/ 0 w 4"/>
                <a:gd name="T3" fmla="*/ 2147483646 h 3"/>
                <a:gd name="T4" fmla="*/ 2147483646 w 4"/>
                <a:gd name="T5" fmla="*/ 2147483646 h 3"/>
                <a:gd name="T6" fmla="*/ 2147483646 w 4"/>
                <a:gd name="T7" fmla="*/ 2147483646 h 3"/>
                <a:gd name="T8" fmla="*/ 2147483646 w 4"/>
                <a:gd name="T9" fmla="*/ 2147483646 h 3"/>
                <a:gd name="T10" fmla="*/ 2147483646 w 4"/>
                <a:gd name="T11" fmla="*/ 2147483646 h 3"/>
                <a:gd name="T12" fmla="*/ 2147483646 w 4"/>
                <a:gd name="T13" fmla="*/ 0 h 3"/>
                <a:gd name="T14" fmla="*/ 2147483646 w 4"/>
                <a:gd name="T15" fmla="*/ 0 h 3"/>
                <a:gd name="T16" fmla="*/ 0 w 4"/>
                <a:gd name="T17" fmla="*/ 2147483646 h 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4"/>
                <a:gd name="T28" fmla="*/ 0 h 3"/>
                <a:gd name="T29" fmla="*/ 4 w 4"/>
                <a:gd name="T30" fmla="*/ 3 h 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4" h="3">
                  <a:moveTo>
                    <a:pt x="0" y="1"/>
                  </a:moveTo>
                  <a:lnTo>
                    <a:pt x="0" y="2"/>
                  </a:lnTo>
                  <a:lnTo>
                    <a:pt x="2" y="3"/>
                  </a:lnTo>
                  <a:lnTo>
                    <a:pt x="3" y="3"/>
                  </a:lnTo>
                  <a:lnTo>
                    <a:pt x="4" y="2"/>
                  </a:lnTo>
                  <a:lnTo>
                    <a:pt x="4" y="1"/>
                  </a:lnTo>
                  <a:lnTo>
                    <a:pt x="2" y="0"/>
                  </a:lnTo>
                  <a:lnTo>
                    <a:pt x="1" y="0"/>
                  </a:lnTo>
                  <a:lnTo>
                    <a:pt x="0" y="1"/>
                  </a:lnTo>
                  <a:close/>
                </a:path>
              </a:pathLst>
            </a:custGeom>
            <a:solidFill>
              <a:srgbClr val="BDC9E1"/>
            </a:solidFill>
            <a:ln w="15875">
              <a:solidFill>
                <a:srgbClr val="003F48"/>
              </a:solidFill>
              <a:prstDash val="solid"/>
              <a:round/>
              <a:headEnd/>
              <a:tailEnd/>
            </a:ln>
          </p:spPr>
          <p:txBody>
            <a:bodyPr/>
            <a:lstStyle/>
            <a:p>
              <a:endParaRPr lang="en-US"/>
            </a:p>
          </p:txBody>
        </p:sp>
        <p:sp>
          <p:nvSpPr>
            <p:cNvPr id="247893" name="Freeform 82">
              <a:extLst>
                <a:ext uri="{FF2B5EF4-FFF2-40B4-BE49-F238E27FC236}">
                  <a16:creationId xmlns:a16="http://schemas.microsoft.com/office/drawing/2014/main" id="{442D0FFD-B116-4326-BF9B-1F1F7B484591}"/>
                </a:ext>
              </a:extLst>
            </p:cNvPr>
            <p:cNvSpPr>
              <a:spLocks noChangeAspect="1"/>
            </p:cNvSpPr>
            <p:nvPr/>
          </p:nvSpPr>
          <p:spPr bwMode="auto">
            <a:xfrm>
              <a:off x="523" y="3420"/>
              <a:ext cx="43" cy="28"/>
            </a:xfrm>
            <a:custGeom>
              <a:avLst/>
              <a:gdLst>
                <a:gd name="T0" fmla="*/ 0 w 8"/>
                <a:gd name="T1" fmla="*/ 2147483646 h 5"/>
                <a:gd name="T2" fmla="*/ 2147483646 w 8"/>
                <a:gd name="T3" fmla="*/ 2147483646 h 5"/>
                <a:gd name="T4" fmla="*/ 2147483646 w 8"/>
                <a:gd name="T5" fmla="*/ 2147483646 h 5"/>
                <a:gd name="T6" fmla="*/ 2147483646 w 8"/>
                <a:gd name="T7" fmla="*/ 2147483646 h 5"/>
                <a:gd name="T8" fmla="*/ 2147483646 w 8"/>
                <a:gd name="T9" fmla="*/ 2147483646 h 5"/>
                <a:gd name="T10" fmla="*/ 2147483646 w 8"/>
                <a:gd name="T11" fmla="*/ 2147483646 h 5"/>
                <a:gd name="T12" fmla="*/ 2147483646 w 8"/>
                <a:gd name="T13" fmla="*/ 2147483646 h 5"/>
                <a:gd name="T14" fmla="*/ 2147483646 w 8"/>
                <a:gd name="T15" fmla="*/ 2147483646 h 5"/>
                <a:gd name="T16" fmla="*/ 2147483646 w 8"/>
                <a:gd name="T17" fmla="*/ 0 h 5"/>
                <a:gd name="T18" fmla="*/ 2147483646 w 8"/>
                <a:gd name="T19" fmla="*/ 2147483646 h 5"/>
                <a:gd name="T20" fmla="*/ 0 w 8"/>
                <a:gd name="T21" fmla="*/ 2147483646 h 5"/>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8"/>
                <a:gd name="T34" fmla="*/ 0 h 5"/>
                <a:gd name="T35" fmla="*/ 8 w 8"/>
                <a:gd name="T36" fmla="*/ 5 h 5"/>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8" h="5">
                  <a:moveTo>
                    <a:pt x="0" y="2"/>
                  </a:moveTo>
                  <a:lnTo>
                    <a:pt x="2" y="3"/>
                  </a:lnTo>
                  <a:lnTo>
                    <a:pt x="6" y="5"/>
                  </a:lnTo>
                  <a:lnTo>
                    <a:pt x="7" y="5"/>
                  </a:lnTo>
                  <a:lnTo>
                    <a:pt x="8" y="4"/>
                  </a:lnTo>
                  <a:lnTo>
                    <a:pt x="8" y="2"/>
                  </a:lnTo>
                  <a:lnTo>
                    <a:pt x="6" y="1"/>
                  </a:lnTo>
                  <a:lnTo>
                    <a:pt x="3" y="1"/>
                  </a:lnTo>
                  <a:lnTo>
                    <a:pt x="1" y="0"/>
                  </a:lnTo>
                  <a:lnTo>
                    <a:pt x="1" y="1"/>
                  </a:lnTo>
                  <a:lnTo>
                    <a:pt x="0" y="2"/>
                  </a:lnTo>
                  <a:close/>
                </a:path>
              </a:pathLst>
            </a:custGeom>
            <a:solidFill>
              <a:srgbClr val="BDC9E1"/>
            </a:solidFill>
            <a:ln w="15875">
              <a:solidFill>
                <a:srgbClr val="003F48"/>
              </a:solidFill>
              <a:prstDash val="solid"/>
              <a:round/>
              <a:headEnd/>
              <a:tailEnd/>
            </a:ln>
          </p:spPr>
          <p:txBody>
            <a:bodyPr/>
            <a:lstStyle/>
            <a:p>
              <a:endParaRPr lang="en-US"/>
            </a:p>
          </p:txBody>
        </p:sp>
      </p:grpSp>
      <p:sp>
        <p:nvSpPr>
          <p:cNvPr id="247871" name="Rectangle 109">
            <a:extLst>
              <a:ext uri="{FF2B5EF4-FFF2-40B4-BE49-F238E27FC236}">
                <a16:creationId xmlns:a16="http://schemas.microsoft.com/office/drawing/2014/main" id="{99C4242C-A03D-431F-992F-A183A7A74A8C}"/>
              </a:ext>
              <a:ext uri="{C183D7F6-B498-43B3-948B-1728B52AA6E4}">
                <adec:decorative xmlns:adec="http://schemas.microsoft.com/office/drawing/2017/decorative" val="1"/>
              </a:ext>
            </a:extLst>
          </p:cNvPr>
          <p:cNvSpPr>
            <a:spLocks noChangeArrowheads="1"/>
          </p:cNvSpPr>
          <p:nvPr/>
        </p:nvSpPr>
        <p:spPr bwMode="auto">
          <a:xfrm>
            <a:off x="293688" y="1879600"/>
            <a:ext cx="279400" cy="139700"/>
          </a:xfrm>
          <a:prstGeom prst="rect">
            <a:avLst/>
          </a:prstGeom>
          <a:solidFill>
            <a:srgbClr val="F6EFF7"/>
          </a:solidFill>
          <a:ln w="25400" algn="ctr">
            <a:solidFill>
              <a:srgbClr val="003F48"/>
            </a:solidFill>
            <a:miter lim="800000"/>
            <a:headEnd/>
            <a:tailEnd/>
          </a:ln>
        </p:spPr>
        <p:txBody>
          <a:bodyPr wrap="none" anchor="ct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endParaRPr lang="en-US" altLang="en-US" sz="1800">
              <a:solidFill>
                <a:schemeClr val="tx2"/>
              </a:solidFill>
            </a:endParaRPr>
          </a:p>
        </p:txBody>
      </p:sp>
      <p:sp>
        <p:nvSpPr>
          <p:cNvPr id="247872" name="Rectangle 110">
            <a:extLst>
              <a:ext uri="{FF2B5EF4-FFF2-40B4-BE49-F238E27FC236}">
                <a16:creationId xmlns:a16="http://schemas.microsoft.com/office/drawing/2014/main" id="{CD7034E6-C30C-406A-A921-AB6777BEB2A3}"/>
              </a:ext>
              <a:ext uri="{C183D7F6-B498-43B3-948B-1728B52AA6E4}">
                <adec:decorative xmlns:adec="http://schemas.microsoft.com/office/drawing/2017/decorative" val="1"/>
              </a:ext>
            </a:extLst>
          </p:cNvPr>
          <p:cNvSpPr>
            <a:spLocks noChangeArrowheads="1"/>
          </p:cNvSpPr>
          <p:nvPr/>
        </p:nvSpPr>
        <p:spPr bwMode="auto">
          <a:xfrm>
            <a:off x="293688" y="1668463"/>
            <a:ext cx="279400" cy="139700"/>
          </a:xfrm>
          <a:prstGeom prst="rect">
            <a:avLst/>
          </a:prstGeom>
          <a:solidFill>
            <a:srgbClr val="BDC9E1"/>
          </a:solidFill>
          <a:ln w="25400" algn="ctr">
            <a:solidFill>
              <a:srgbClr val="003F48"/>
            </a:solidFill>
            <a:miter lim="800000"/>
            <a:headEnd/>
            <a:tailEnd/>
          </a:ln>
        </p:spPr>
        <p:txBody>
          <a:bodyPr wrap="none" anchor="ct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endParaRPr lang="en-US" altLang="en-US" sz="1800">
              <a:solidFill>
                <a:schemeClr val="tx2"/>
              </a:solidFill>
            </a:endParaRPr>
          </a:p>
        </p:txBody>
      </p:sp>
      <p:sp>
        <p:nvSpPr>
          <p:cNvPr id="247873" name="Rectangle 111">
            <a:extLst>
              <a:ext uri="{FF2B5EF4-FFF2-40B4-BE49-F238E27FC236}">
                <a16:creationId xmlns:a16="http://schemas.microsoft.com/office/drawing/2014/main" id="{D9B583CA-1333-4F41-A013-386AFD124AE9}"/>
              </a:ext>
              <a:ext uri="{C183D7F6-B498-43B3-948B-1728B52AA6E4}">
                <adec:decorative xmlns:adec="http://schemas.microsoft.com/office/drawing/2017/decorative" val="1"/>
              </a:ext>
            </a:extLst>
          </p:cNvPr>
          <p:cNvSpPr>
            <a:spLocks noChangeArrowheads="1"/>
          </p:cNvSpPr>
          <p:nvPr/>
        </p:nvSpPr>
        <p:spPr bwMode="auto">
          <a:xfrm>
            <a:off x="295275" y="1443038"/>
            <a:ext cx="279400" cy="139700"/>
          </a:xfrm>
          <a:prstGeom prst="rect">
            <a:avLst/>
          </a:prstGeom>
          <a:solidFill>
            <a:srgbClr val="67A9CF"/>
          </a:solidFill>
          <a:ln w="25400" algn="ctr">
            <a:solidFill>
              <a:srgbClr val="003F48"/>
            </a:solidFill>
            <a:miter lim="800000"/>
            <a:headEnd/>
            <a:tailEnd/>
          </a:ln>
        </p:spPr>
        <p:txBody>
          <a:bodyPr wrap="none" anchor="ct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endParaRPr lang="en-US" altLang="en-US" sz="1800">
              <a:solidFill>
                <a:schemeClr val="tx2"/>
              </a:solidFill>
            </a:endParaRPr>
          </a:p>
        </p:txBody>
      </p:sp>
      <p:sp>
        <p:nvSpPr>
          <p:cNvPr id="247874" name="Rectangle 112">
            <a:extLst>
              <a:ext uri="{FF2B5EF4-FFF2-40B4-BE49-F238E27FC236}">
                <a16:creationId xmlns:a16="http://schemas.microsoft.com/office/drawing/2014/main" id="{E40AB71F-B757-403A-87C8-BF9118492F2E}"/>
              </a:ext>
              <a:ext uri="{C183D7F6-B498-43B3-948B-1728B52AA6E4}">
                <adec:decorative xmlns:adec="http://schemas.microsoft.com/office/drawing/2017/decorative" val="1"/>
              </a:ext>
            </a:extLst>
          </p:cNvPr>
          <p:cNvSpPr>
            <a:spLocks noChangeArrowheads="1"/>
          </p:cNvSpPr>
          <p:nvPr/>
        </p:nvSpPr>
        <p:spPr bwMode="auto">
          <a:xfrm>
            <a:off x="295275" y="1225550"/>
            <a:ext cx="279400" cy="139700"/>
          </a:xfrm>
          <a:prstGeom prst="rect">
            <a:avLst/>
          </a:prstGeom>
          <a:solidFill>
            <a:srgbClr val="02818A"/>
          </a:solidFill>
          <a:ln w="25400" algn="ctr">
            <a:solidFill>
              <a:srgbClr val="003F48"/>
            </a:solidFill>
            <a:miter lim="800000"/>
            <a:headEnd/>
            <a:tailEnd/>
          </a:ln>
        </p:spPr>
        <p:txBody>
          <a:bodyPr wrap="none" anchor="ct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endParaRPr lang="en-US" altLang="en-US" sz="1800">
              <a:solidFill>
                <a:schemeClr val="tx2"/>
              </a:solidFill>
            </a:endParaRPr>
          </a:p>
        </p:txBody>
      </p:sp>
      <p:sp>
        <p:nvSpPr>
          <p:cNvPr id="247875" name="Rectangle 113">
            <a:extLst>
              <a:ext uri="{FF2B5EF4-FFF2-40B4-BE49-F238E27FC236}">
                <a16:creationId xmlns:a16="http://schemas.microsoft.com/office/drawing/2014/main" id="{34E43EE6-E44B-4E42-8393-098BB662D871}"/>
              </a:ext>
              <a:ext uri="{C183D7F6-B498-43B3-948B-1728B52AA6E4}">
                <adec:decorative xmlns:adec="http://schemas.microsoft.com/office/drawing/2017/decorative" val="1"/>
              </a:ext>
            </a:extLst>
          </p:cNvPr>
          <p:cNvSpPr>
            <a:spLocks noChangeArrowheads="1"/>
          </p:cNvSpPr>
          <p:nvPr/>
        </p:nvSpPr>
        <p:spPr bwMode="auto">
          <a:xfrm>
            <a:off x="295275" y="2236788"/>
            <a:ext cx="279400" cy="139700"/>
          </a:xfrm>
          <a:prstGeom prst="rect">
            <a:avLst/>
          </a:prstGeom>
          <a:solidFill>
            <a:srgbClr val="DCEDC8"/>
          </a:solidFill>
          <a:ln w="25400" algn="ctr">
            <a:solidFill>
              <a:srgbClr val="003F48"/>
            </a:solidFill>
            <a:miter lim="800000"/>
            <a:headEnd/>
            <a:tailEnd/>
          </a:ln>
        </p:spPr>
        <p:txBody>
          <a:bodyPr wrap="none" anchor="ct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endParaRPr lang="en-US" altLang="en-US" sz="1800">
              <a:solidFill>
                <a:schemeClr val="tx2"/>
              </a:solidFill>
            </a:endParaRPr>
          </a:p>
        </p:txBody>
      </p:sp>
      <p:sp>
        <p:nvSpPr>
          <p:cNvPr id="247876" name="Text Box 114">
            <a:extLst>
              <a:ext uri="{FF2B5EF4-FFF2-40B4-BE49-F238E27FC236}">
                <a16:creationId xmlns:a16="http://schemas.microsoft.com/office/drawing/2014/main" id="{ADCB46DE-F070-434C-9D4D-CB745427D3FB}"/>
              </a:ext>
              <a:ext uri="{C183D7F6-B498-43B3-948B-1728B52AA6E4}">
                <adec:decorative xmlns:adec="http://schemas.microsoft.com/office/drawing/2017/decorative" val="1"/>
              </a:ext>
            </a:extLst>
          </p:cNvPr>
          <p:cNvSpPr txBox="1">
            <a:spLocks noChangeArrowheads="1"/>
          </p:cNvSpPr>
          <p:nvPr/>
        </p:nvSpPr>
        <p:spPr bwMode="auto">
          <a:xfrm>
            <a:off x="647700" y="2178050"/>
            <a:ext cx="758825"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lgn="ctr">
                <a:solidFill>
                  <a:srgbClr val="000000"/>
                </a:solidFill>
                <a:miter lim="800000"/>
                <a:headEnd/>
                <a:tailEnd/>
              </a14:hiddenLine>
            </a:ext>
          </a:extLst>
        </p:spPr>
        <p:txBody>
          <a:bodyPr wrap="none">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r>
              <a:rPr lang="en-US" altLang="en-US" sz="1200">
                <a:solidFill>
                  <a:srgbClr val="00788A"/>
                </a:solidFill>
              </a:rPr>
              <a:t>No</a:t>
            </a:r>
            <a:r>
              <a:rPr lang="en-US" altLang="en-US" sz="1200"/>
              <a:t> </a:t>
            </a:r>
            <a:r>
              <a:rPr lang="en-US" altLang="en-US" sz="1200">
                <a:solidFill>
                  <a:srgbClr val="00788A"/>
                </a:solidFill>
              </a:rPr>
              <a:t>Data</a:t>
            </a:r>
          </a:p>
        </p:txBody>
      </p:sp>
      <p:sp>
        <p:nvSpPr>
          <p:cNvPr id="247877" name="Text Box 105">
            <a:extLst>
              <a:ext uri="{FF2B5EF4-FFF2-40B4-BE49-F238E27FC236}">
                <a16:creationId xmlns:a16="http://schemas.microsoft.com/office/drawing/2014/main" id="{B016A072-1229-46F6-BF1A-2F986A65B753}"/>
              </a:ext>
              <a:ext uri="{C183D7F6-B498-43B3-948B-1728B52AA6E4}">
                <adec:decorative xmlns:adec="http://schemas.microsoft.com/office/drawing/2017/decorative" val="1"/>
              </a:ext>
            </a:extLst>
          </p:cNvPr>
          <p:cNvSpPr txBox="1">
            <a:spLocks noChangeArrowheads="1"/>
          </p:cNvSpPr>
          <p:nvPr/>
        </p:nvSpPr>
        <p:spPr bwMode="auto">
          <a:xfrm>
            <a:off x="671513" y="1811338"/>
            <a:ext cx="849312"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lgn="ctr">
                <a:solidFill>
                  <a:srgbClr val="000000"/>
                </a:solidFill>
                <a:miter lim="800000"/>
                <a:headEnd/>
                <a:tailEnd/>
              </a14:hiddenLine>
            </a:ext>
          </a:extLst>
        </p:spPr>
        <p:txBody>
          <a:bodyPr wrap="none">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r>
              <a:rPr lang="en-US" altLang="en-US" sz="1200">
                <a:solidFill>
                  <a:srgbClr val="00788A"/>
                </a:solidFill>
              </a:rPr>
              <a:t>0% - 24%</a:t>
            </a:r>
          </a:p>
        </p:txBody>
      </p:sp>
      <p:sp>
        <p:nvSpPr>
          <p:cNvPr id="247878" name="Text Box 106">
            <a:extLst>
              <a:ext uri="{FF2B5EF4-FFF2-40B4-BE49-F238E27FC236}">
                <a16:creationId xmlns:a16="http://schemas.microsoft.com/office/drawing/2014/main" id="{B1FA9E7C-7D51-4167-AB29-0F21774CF5CB}"/>
              </a:ext>
              <a:ext uri="{C183D7F6-B498-43B3-948B-1728B52AA6E4}">
                <adec:decorative xmlns:adec="http://schemas.microsoft.com/office/drawing/2017/decorative" val="1"/>
              </a:ext>
            </a:extLst>
          </p:cNvPr>
          <p:cNvSpPr txBox="1">
            <a:spLocks noChangeArrowheads="1"/>
          </p:cNvSpPr>
          <p:nvPr/>
        </p:nvSpPr>
        <p:spPr bwMode="auto">
          <a:xfrm>
            <a:off x="585788" y="1589088"/>
            <a:ext cx="935037"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lgn="ctr">
                <a:solidFill>
                  <a:srgbClr val="000000"/>
                </a:solidFill>
                <a:miter lim="800000"/>
                <a:headEnd/>
                <a:tailEnd/>
              </a14:hiddenLine>
            </a:ext>
          </a:extLst>
        </p:spPr>
        <p:txBody>
          <a:bodyPr wrap="none">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r>
              <a:rPr lang="en-US" altLang="en-US" sz="1200">
                <a:solidFill>
                  <a:srgbClr val="00788A"/>
                </a:solidFill>
              </a:rPr>
              <a:t>25% - 49%</a:t>
            </a:r>
          </a:p>
        </p:txBody>
      </p:sp>
      <p:sp>
        <p:nvSpPr>
          <p:cNvPr id="247879" name="Text Box 107">
            <a:extLst>
              <a:ext uri="{FF2B5EF4-FFF2-40B4-BE49-F238E27FC236}">
                <a16:creationId xmlns:a16="http://schemas.microsoft.com/office/drawing/2014/main" id="{613D0298-9E67-472B-B033-B77BEDCA15E0}"/>
              </a:ext>
              <a:ext uri="{C183D7F6-B498-43B3-948B-1728B52AA6E4}">
                <adec:decorative xmlns:adec="http://schemas.microsoft.com/office/drawing/2017/decorative" val="1"/>
              </a:ext>
            </a:extLst>
          </p:cNvPr>
          <p:cNvSpPr txBox="1">
            <a:spLocks noChangeArrowheads="1"/>
          </p:cNvSpPr>
          <p:nvPr/>
        </p:nvSpPr>
        <p:spPr bwMode="auto">
          <a:xfrm>
            <a:off x="585788" y="1365250"/>
            <a:ext cx="935037"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lgn="ctr">
                <a:solidFill>
                  <a:srgbClr val="000000"/>
                </a:solidFill>
                <a:miter lim="800000"/>
                <a:headEnd/>
                <a:tailEnd/>
              </a14:hiddenLine>
            </a:ext>
          </a:extLst>
        </p:spPr>
        <p:txBody>
          <a:bodyPr wrap="none">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r>
              <a:rPr lang="en-US" altLang="en-US" sz="1200">
                <a:solidFill>
                  <a:srgbClr val="00788A"/>
                </a:solidFill>
              </a:rPr>
              <a:t>50% - 74%</a:t>
            </a:r>
          </a:p>
        </p:txBody>
      </p:sp>
      <p:sp>
        <p:nvSpPr>
          <p:cNvPr id="247880" name="Text Box 108">
            <a:extLst>
              <a:ext uri="{FF2B5EF4-FFF2-40B4-BE49-F238E27FC236}">
                <a16:creationId xmlns:a16="http://schemas.microsoft.com/office/drawing/2014/main" id="{9A36DABD-799C-4737-BC94-2A070A58B75F}"/>
              </a:ext>
              <a:ext uri="{C183D7F6-B498-43B3-948B-1728B52AA6E4}">
                <adec:decorative xmlns:adec="http://schemas.microsoft.com/office/drawing/2017/decorative" val="1"/>
              </a:ext>
            </a:extLst>
          </p:cNvPr>
          <p:cNvSpPr txBox="1">
            <a:spLocks noChangeArrowheads="1"/>
          </p:cNvSpPr>
          <p:nvPr/>
        </p:nvSpPr>
        <p:spPr bwMode="auto">
          <a:xfrm>
            <a:off x="585788" y="1162050"/>
            <a:ext cx="1020762"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lgn="ctr">
                <a:solidFill>
                  <a:srgbClr val="000000"/>
                </a:solidFill>
                <a:miter lim="800000"/>
                <a:headEnd/>
                <a:tailEnd/>
              </a14:hiddenLine>
            </a:ext>
          </a:extLst>
        </p:spPr>
        <p:txBody>
          <a:bodyPr wrap="none">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r>
              <a:rPr lang="en-US" altLang="en-US" sz="1200">
                <a:solidFill>
                  <a:srgbClr val="00788A"/>
                </a:solidFill>
              </a:rPr>
              <a:t>75% - 100%</a:t>
            </a:r>
          </a:p>
        </p:txBody>
      </p:sp>
      <p:sp>
        <p:nvSpPr>
          <p:cNvPr id="247881" name="Rectangle 7">
            <a:extLst>
              <a:ext uri="{FF2B5EF4-FFF2-40B4-BE49-F238E27FC236}">
                <a16:creationId xmlns:a16="http://schemas.microsoft.com/office/drawing/2014/main" id="{F5336812-11BE-4EDE-BE0B-D4646DAEE10A}"/>
              </a:ext>
              <a:ext uri="{C183D7F6-B498-43B3-948B-1728B52AA6E4}">
                <adec:decorative xmlns:adec="http://schemas.microsoft.com/office/drawing/2017/decorative" val="1"/>
              </a:ext>
            </a:extLst>
          </p:cNvPr>
          <p:cNvSpPr>
            <a:spLocks noGrp="1" noChangeArrowheads="1"/>
          </p:cNvSpPr>
          <p:nvPr>
            <p:ph type="title" idx="4294967295"/>
          </p:nvPr>
        </p:nvSpPr>
        <p:spPr>
          <a:xfrm>
            <a:off x="250825" y="41275"/>
            <a:ext cx="8618538" cy="1406525"/>
          </a:xfrm>
          <a:noFill/>
        </p:spPr>
        <p:txBody>
          <a:bodyPr anchor="ctr"/>
          <a:lstStyle/>
          <a:p>
            <a:r>
              <a:rPr lang="en-US" altLang="en-US" sz="1700">
                <a:solidFill>
                  <a:srgbClr val="00788A"/>
                </a:solidFill>
              </a:rPr>
              <a:t>Percentage of secondary schools that provide case management for students with chronic health conditions*</a:t>
            </a:r>
          </a:p>
        </p:txBody>
      </p:sp>
      <p:sp>
        <p:nvSpPr>
          <p:cNvPr id="247882" name="Text Box 101">
            <a:extLst>
              <a:ext uri="{FF2B5EF4-FFF2-40B4-BE49-F238E27FC236}">
                <a16:creationId xmlns:a16="http://schemas.microsoft.com/office/drawing/2014/main" id="{574D1015-9B63-45D5-8929-DC9C4C825CCA}"/>
              </a:ext>
              <a:ext uri="{C183D7F6-B498-43B3-948B-1728B52AA6E4}">
                <adec:decorative xmlns:adec="http://schemas.microsoft.com/office/drawing/2017/decorative" val="1"/>
              </a:ext>
            </a:extLst>
          </p:cNvPr>
          <p:cNvSpPr txBox="1">
            <a:spLocks noChangeArrowheads="1"/>
          </p:cNvSpPr>
          <p:nvPr/>
        </p:nvSpPr>
        <p:spPr bwMode="auto">
          <a:xfrm>
            <a:off x="279400" y="5554663"/>
            <a:ext cx="80518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lgn="ctr">
                <a:solidFill>
                  <a:srgbClr val="000000"/>
                </a:solidFill>
                <a:miter lim="800000"/>
                <a:headEnd/>
                <a:tailEnd/>
              </a14:hiddenLine>
            </a:ext>
          </a:extLst>
        </p:spPr>
        <p:txBody>
          <a:bodyPr>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spcBef>
                <a:spcPct val="50000"/>
              </a:spcBef>
              <a:spcAft>
                <a:spcPct val="0"/>
              </a:spcAft>
              <a:buClrTx/>
              <a:buSzTx/>
              <a:buFontTx/>
              <a:buNone/>
            </a:pPr>
            <a:r>
              <a:rPr lang="en-US" altLang="en-US" sz="1000">
                <a:solidFill>
                  <a:srgbClr val="00788A"/>
                </a:solidFill>
              </a:rPr>
              <a:t>*For example, asthma or diabetes.</a:t>
            </a:r>
          </a:p>
        </p:txBody>
      </p:sp>
      <p:sp>
        <p:nvSpPr>
          <p:cNvPr id="247883" name="Text Box 116">
            <a:extLst>
              <a:ext uri="{FF2B5EF4-FFF2-40B4-BE49-F238E27FC236}">
                <a16:creationId xmlns:a16="http://schemas.microsoft.com/office/drawing/2014/main" id="{68F50896-4F69-4875-8E9C-B135444B7EEA}"/>
              </a:ext>
              <a:ext uri="{C183D7F6-B498-43B3-948B-1728B52AA6E4}">
                <adec:decorative xmlns:adec="http://schemas.microsoft.com/office/drawing/2017/decorative" val="1"/>
              </a:ext>
            </a:extLst>
          </p:cNvPr>
          <p:cNvSpPr txBox="1">
            <a:spLocks noChangeArrowheads="1"/>
          </p:cNvSpPr>
          <p:nvPr/>
        </p:nvSpPr>
        <p:spPr bwMode="auto">
          <a:xfrm>
            <a:off x="271463" y="6038850"/>
            <a:ext cx="3000375"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miter lim="800000"/>
                <a:headEnd/>
                <a:tailEnd/>
              </a14:hiddenLine>
            </a:ext>
          </a:extLst>
        </p:spPr>
        <p:txBody>
          <a:bodyPr lIns="90488" tIns="44450" rIns="90488" bIns="44450">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spcAft>
                <a:spcPct val="0"/>
              </a:spcAft>
              <a:buClrTx/>
              <a:buSzTx/>
              <a:buFontTx/>
              <a:buNone/>
            </a:pPr>
            <a:r>
              <a:rPr lang="en-US" altLang="en-US" sz="1200" b="0" i="1">
                <a:solidFill>
                  <a:srgbClr val="0070C0"/>
                </a:solidFill>
              </a:rPr>
              <a:t>School Health Profiles, 2018</a:t>
            </a:r>
          </a:p>
        </p:txBody>
      </p:sp>
    </p:spTree>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9858" name="Kansas">
            <a:extLst>
              <a:ext uri="{FF2B5EF4-FFF2-40B4-BE49-F238E27FC236}">
                <a16:creationId xmlns:a16="http://schemas.microsoft.com/office/drawing/2014/main" id="{A97C28E0-605B-4347-87AA-609A19277F9B}"/>
              </a:ext>
              <a:ext uri="{C183D7F6-B498-43B3-948B-1728B52AA6E4}">
                <adec:decorative xmlns:adec="http://schemas.microsoft.com/office/drawing/2017/decorative" val="1"/>
              </a:ext>
            </a:extLst>
          </p:cNvPr>
          <p:cNvSpPr>
            <a:spLocks noChangeAspect="1"/>
          </p:cNvSpPr>
          <p:nvPr/>
        </p:nvSpPr>
        <p:spPr bwMode="auto">
          <a:xfrm>
            <a:off x="4151313" y="3081338"/>
            <a:ext cx="909637" cy="490537"/>
          </a:xfrm>
          <a:custGeom>
            <a:avLst/>
            <a:gdLst>
              <a:gd name="T0" fmla="*/ 0 w 116"/>
              <a:gd name="T1" fmla="*/ 2147483646 h 63"/>
              <a:gd name="T2" fmla="*/ 2147483646 w 116"/>
              <a:gd name="T3" fmla="*/ 0 h 63"/>
              <a:gd name="T4" fmla="*/ 2147483646 w 116"/>
              <a:gd name="T5" fmla="*/ 2147483646 h 63"/>
              <a:gd name="T6" fmla="*/ 2147483646 w 116"/>
              <a:gd name="T7" fmla="*/ 2147483646 h 63"/>
              <a:gd name="T8" fmla="*/ 2147483646 w 116"/>
              <a:gd name="T9" fmla="*/ 2147483646 h 63"/>
              <a:gd name="T10" fmla="*/ 2147483646 w 116"/>
              <a:gd name="T11" fmla="*/ 2147483646 h 63"/>
              <a:gd name="T12" fmla="*/ 2147483646 w 116"/>
              <a:gd name="T13" fmla="*/ 2147483646 h 63"/>
              <a:gd name="T14" fmla="*/ 2147483646 w 116"/>
              <a:gd name="T15" fmla="*/ 2147483646 h 63"/>
              <a:gd name="T16" fmla="*/ 2147483646 w 116"/>
              <a:gd name="T17" fmla="*/ 2147483646 h 63"/>
              <a:gd name="T18" fmla="*/ 2147483646 w 116"/>
              <a:gd name="T19" fmla="*/ 2147483646 h 63"/>
              <a:gd name="T20" fmla="*/ 2147483646 w 116"/>
              <a:gd name="T21" fmla="*/ 2147483646 h 63"/>
              <a:gd name="T22" fmla="*/ 2147483646 w 116"/>
              <a:gd name="T23" fmla="*/ 2147483646 h 63"/>
              <a:gd name="T24" fmla="*/ 2147483646 w 116"/>
              <a:gd name="T25" fmla="*/ 2147483646 h 63"/>
              <a:gd name="T26" fmla="*/ 2147483646 w 116"/>
              <a:gd name="T27" fmla="*/ 2147483646 h 63"/>
              <a:gd name="T28" fmla="*/ 0 w 116"/>
              <a:gd name="T29" fmla="*/ 2147483646 h 63"/>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116"/>
              <a:gd name="T46" fmla="*/ 0 h 63"/>
              <a:gd name="T47" fmla="*/ 116 w 116"/>
              <a:gd name="T48" fmla="*/ 63 h 63"/>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116" h="63">
                <a:moveTo>
                  <a:pt x="0" y="60"/>
                </a:moveTo>
                <a:lnTo>
                  <a:pt x="4" y="0"/>
                </a:lnTo>
                <a:lnTo>
                  <a:pt x="47" y="3"/>
                </a:lnTo>
                <a:lnTo>
                  <a:pt x="105" y="3"/>
                </a:lnTo>
                <a:lnTo>
                  <a:pt x="108" y="6"/>
                </a:lnTo>
                <a:lnTo>
                  <a:pt x="110" y="6"/>
                </a:lnTo>
                <a:lnTo>
                  <a:pt x="111" y="7"/>
                </a:lnTo>
                <a:lnTo>
                  <a:pt x="112" y="9"/>
                </a:lnTo>
                <a:lnTo>
                  <a:pt x="110" y="9"/>
                </a:lnTo>
                <a:lnTo>
                  <a:pt x="108" y="13"/>
                </a:lnTo>
                <a:lnTo>
                  <a:pt x="113" y="19"/>
                </a:lnTo>
                <a:lnTo>
                  <a:pt x="116" y="20"/>
                </a:lnTo>
                <a:lnTo>
                  <a:pt x="116" y="63"/>
                </a:lnTo>
                <a:lnTo>
                  <a:pt x="66" y="63"/>
                </a:lnTo>
                <a:lnTo>
                  <a:pt x="0" y="60"/>
                </a:lnTo>
                <a:close/>
              </a:path>
            </a:pathLst>
          </a:custGeom>
          <a:solidFill>
            <a:srgbClr val="02818A"/>
          </a:solidFill>
          <a:ln w="15875">
            <a:solidFill>
              <a:srgbClr val="003F48"/>
            </a:solidFill>
            <a:prstDash val="solid"/>
            <a:round/>
            <a:headEnd/>
            <a:tailEnd/>
          </a:ln>
        </p:spPr>
        <p:txBody>
          <a:bodyPr/>
          <a:lstStyle/>
          <a:p>
            <a:endParaRPr lang="en-US"/>
          </a:p>
        </p:txBody>
      </p:sp>
      <p:sp>
        <p:nvSpPr>
          <p:cNvPr id="249859" name="Missouri">
            <a:extLst>
              <a:ext uri="{FF2B5EF4-FFF2-40B4-BE49-F238E27FC236}">
                <a16:creationId xmlns:a16="http://schemas.microsoft.com/office/drawing/2014/main" id="{4F54FF3C-ACFD-45EC-8636-F679EF73873C}"/>
              </a:ext>
              <a:ext uri="{C183D7F6-B498-43B3-948B-1728B52AA6E4}">
                <adec:decorative xmlns:adec="http://schemas.microsoft.com/office/drawing/2017/decorative" val="1"/>
              </a:ext>
            </a:extLst>
          </p:cNvPr>
          <p:cNvSpPr>
            <a:spLocks noChangeAspect="1"/>
          </p:cNvSpPr>
          <p:nvPr/>
        </p:nvSpPr>
        <p:spPr bwMode="auto">
          <a:xfrm>
            <a:off x="4926013" y="3014663"/>
            <a:ext cx="809625" cy="698500"/>
          </a:xfrm>
          <a:custGeom>
            <a:avLst/>
            <a:gdLst>
              <a:gd name="T0" fmla="*/ 0 w 103"/>
              <a:gd name="T1" fmla="*/ 2147483646 h 90"/>
              <a:gd name="T2" fmla="*/ 2147483646 w 103"/>
              <a:gd name="T3" fmla="*/ 2147483646 h 90"/>
              <a:gd name="T4" fmla="*/ 2147483646 w 103"/>
              <a:gd name="T5" fmla="*/ 2147483646 h 90"/>
              <a:gd name="T6" fmla="*/ 2147483646 w 103"/>
              <a:gd name="T7" fmla="*/ 2147483646 h 90"/>
              <a:gd name="T8" fmla="*/ 2147483646 w 103"/>
              <a:gd name="T9" fmla="*/ 2147483646 h 90"/>
              <a:gd name="T10" fmla="*/ 2147483646 w 103"/>
              <a:gd name="T11" fmla="*/ 2147483646 h 90"/>
              <a:gd name="T12" fmla="*/ 2147483646 w 103"/>
              <a:gd name="T13" fmla="*/ 2147483646 h 90"/>
              <a:gd name="T14" fmla="*/ 2147483646 w 103"/>
              <a:gd name="T15" fmla="*/ 2147483646 h 90"/>
              <a:gd name="T16" fmla="*/ 2147483646 w 103"/>
              <a:gd name="T17" fmla="*/ 2147483646 h 90"/>
              <a:gd name="T18" fmla="*/ 2147483646 w 103"/>
              <a:gd name="T19" fmla="*/ 2147483646 h 90"/>
              <a:gd name="T20" fmla="*/ 2147483646 w 103"/>
              <a:gd name="T21" fmla="*/ 2147483646 h 90"/>
              <a:gd name="T22" fmla="*/ 2147483646 w 103"/>
              <a:gd name="T23" fmla="*/ 2147483646 h 90"/>
              <a:gd name="T24" fmla="*/ 2147483646 w 103"/>
              <a:gd name="T25" fmla="*/ 2147483646 h 90"/>
              <a:gd name="T26" fmla="*/ 2147483646 w 103"/>
              <a:gd name="T27" fmla="*/ 2147483646 h 90"/>
              <a:gd name="T28" fmla="*/ 2147483646 w 103"/>
              <a:gd name="T29" fmla="*/ 2147483646 h 90"/>
              <a:gd name="T30" fmla="*/ 2147483646 w 103"/>
              <a:gd name="T31" fmla="*/ 2147483646 h 90"/>
              <a:gd name="T32" fmla="*/ 2147483646 w 103"/>
              <a:gd name="T33" fmla="*/ 2147483646 h 90"/>
              <a:gd name="T34" fmla="*/ 2147483646 w 103"/>
              <a:gd name="T35" fmla="*/ 2147483646 h 90"/>
              <a:gd name="T36" fmla="*/ 2147483646 w 103"/>
              <a:gd name="T37" fmla="*/ 2147483646 h 90"/>
              <a:gd name="T38" fmla="*/ 2147483646 w 103"/>
              <a:gd name="T39" fmla="*/ 2147483646 h 90"/>
              <a:gd name="T40" fmla="*/ 2147483646 w 103"/>
              <a:gd name="T41" fmla="*/ 2147483646 h 90"/>
              <a:gd name="T42" fmla="*/ 2147483646 w 103"/>
              <a:gd name="T43" fmla="*/ 2147483646 h 90"/>
              <a:gd name="T44" fmla="*/ 2147483646 w 103"/>
              <a:gd name="T45" fmla="*/ 2147483646 h 90"/>
              <a:gd name="T46" fmla="*/ 2147483646 w 103"/>
              <a:gd name="T47" fmla="*/ 2147483646 h 90"/>
              <a:gd name="T48" fmla="*/ 2147483646 w 103"/>
              <a:gd name="T49" fmla="*/ 2147483646 h 90"/>
              <a:gd name="T50" fmla="*/ 2147483646 w 103"/>
              <a:gd name="T51" fmla="*/ 2147483646 h 90"/>
              <a:gd name="T52" fmla="*/ 2147483646 w 103"/>
              <a:gd name="T53" fmla="*/ 2147483646 h 90"/>
              <a:gd name="T54" fmla="*/ 2147483646 w 103"/>
              <a:gd name="T55" fmla="*/ 2147483646 h 90"/>
              <a:gd name="T56" fmla="*/ 2147483646 w 103"/>
              <a:gd name="T57" fmla="*/ 2147483646 h 90"/>
              <a:gd name="T58" fmla="*/ 2147483646 w 103"/>
              <a:gd name="T59" fmla="*/ 2147483646 h 90"/>
              <a:gd name="T60" fmla="*/ 2147483646 w 103"/>
              <a:gd name="T61" fmla="*/ 2147483646 h 90"/>
              <a:gd name="T62" fmla="*/ 2147483646 w 103"/>
              <a:gd name="T63" fmla="*/ 2147483646 h 90"/>
              <a:gd name="T64" fmla="*/ 2147483646 w 103"/>
              <a:gd name="T65" fmla="*/ 2147483646 h 90"/>
              <a:gd name="T66" fmla="*/ 2147483646 w 103"/>
              <a:gd name="T67" fmla="*/ 2147483646 h 90"/>
              <a:gd name="T68" fmla="*/ 2147483646 w 103"/>
              <a:gd name="T69" fmla="*/ 2147483646 h 90"/>
              <a:gd name="T70" fmla="*/ 2147483646 w 103"/>
              <a:gd name="T71" fmla="*/ 2147483646 h 90"/>
              <a:gd name="T72" fmla="*/ 2147483646 w 103"/>
              <a:gd name="T73" fmla="*/ 2147483646 h 90"/>
              <a:gd name="T74" fmla="*/ 2147483646 w 103"/>
              <a:gd name="T75" fmla="*/ 0 h 90"/>
              <a:gd name="T76" fmla="*/ 0 w 103"/>
              <a:gd name="T77" fmla="*/ 2147483646 h 90"/>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103"/>
              <a:gd name="T118" fmla="*/ 0 h 90"/>
              <a:gd name="T119" fmla="*/ 103 w 103"/>
              <a:gd name="T120" fmla="*/ 90 h 90"/>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103" h="90">
                <a:moveTo>
                  <a:pt x="0" y="1"/>
                </a:moveTo>
                <a:lnTo>
                  <a:pt x="6" y="12"/>
                </a:lnTo>
                <a:lnTo>
                  <a:pt x="9" y="15"/>
                </a:lnTo>
                <a:lnTo>
                  <a:pt x="11" y="15"/>
                </a:lnTo>
                <a:lnTo>
                  <a:pt x="12" y="16"/>
                </a:lnTo>
                <a:lnTo>
                  <a:pt x="13" y="18"/>
                </a:lnTo>
                <a:lnTo>
                  <a:pt x="11" y="18"/>
                </a:lnTo>
                <a:lnTo>
                  <a:pt x="9" y="22"/>
                </a:lnTo>
                <a:lnTo>
                  <a:pt x="14" y="28"/>
                </a:lnTo>
                <a:lnTo>
                  <a:pt x="17" y="29"/>
                </a:lnTo>
                <a:lnTo>
                  <a:pt x="17" y="72"/>
                </a:lnTo>
                <a:lnTo>
                  <a:pt x="17" y="82"/>
                </a:lnTo>
                <a:lnTo>
                  <a:pt x="86" y="80"/>
                </a:lnTo>
                <a:lnTo>
                  <a:pt x="87" y="86"/>
                </a:lnTo>
                <a:lnTo>
                  <a:pt x="84" y="90"/>
                </a:lnTo>
                <a:lnTo>
                  <a:pt x="95" y="89"/>
                </a:lnTo>
                <a:lnTo>
                  <a:pt x="96" y="86"/>
                </a:lnTo>
                <a:lnTo>
                  <a:pt x="97" y="82"/>
                </a:lnTo>
                <a:lnTo>
                  <a:pt x="99" y="79"/>
                </a:lnTo>
                <a:lnTo>
                  <a:pt x="100" y="76"/>
                </a:lnTo>
                <a:lnTo>
                  <a:pt x="102" y="76"/>
                </a:lnTo>
                <a:lnTo>
                  <a:pt x="103" y="69"/>
                </a:lnTo>
                <a:lnTo>
                  <a:pt x="102" y="69"/>
                </a:lnTo>
                <a:lnTo>
                  <a:pt x="99" y="69"/>
                </a:lnTo>
                <a:lnTo>
                  <a:pt x="97" y="64"/>
                </a:lnTo>
                <a:lnTo>
                  <a:pt x="96" y="58"/>
                </a:lnTo>
                <a:lnTo>
                  <a:pt x="93" y="53"/>
                </a:lnTo>
                <a:lnTo>
                  <a:pt x="89" y="52"/>
                </a:lnTo>
                <a:lnTo>
                  <a:pt x="84" y="48"/>
                </a:lnTo>
                <a:lnTo>
                  <a:pt x="82" y="42"/>
                </a:lnTo>
                <a:lnTo>
                  <a:pt x="85" y="34"/>
                </a:lnTo>
                <a:lnTo>
                  <a:pt x="82" y="32"/>
                </a:lnTo>
                <a:lnTo>
                  <a:pt x="76" y="32"/>
                </a:lnTo>
                <a:lnTo>
                  <a:pt x="75" y="26"/>
                </a:lnTo>
                <a:lnTo>
                  <a:pt x="65" y="16"/>
                </a:lnTo>
                <a:lnTo>
                  <a:pt x="63" y="7"/>
                </a:lnTo>
                <a:lnTo>
                  <a:pt x="64" y="4"/>
                </a:lnTo>
                <a:lnTo>
                  <a:pt x="59" y="0"/>
                </a:lnTo>
                <a:lnTo>
                  <a:pt x="0" y="1"/>
                </a:lnTo>
                <a:close/>
              </a:path>
            </a:pathLst>
          </a:custGeom>
          <a:solidFill>
            <a:srgbClr val="02818A"/>
          </a:solidFill>
          <a:ln w="15875">
            <a:solidFill>
              <a:srgbClr val="003F48"/>
            </a:solidFill>
            <a:prstDash val="solid"/>
            <a:round/>
            <a:headEnd/>
            <a:tailEnd/>
          </a:ln>
        </p:spPr>
        <p:txBody>
          <a:bodyPr/>
          <a:lstStyle/>
          <a:p>
            <a:endParaRPr lang="en-US"/>
          </a:p>
        </p:txBody>
      </p:sp>
      <p:sp>
        <p:nvSpPr>
          <p:cNvPr id="249860" name="Illinois">
            <a:extLst>
              <a:ext uri="{FF2B5EF4-FFF2-40B4-BE49-F238E27FC236}">
                <a16:creationId xmlns:a16="http://schemas.microsoft.com/office/drawing/2014/main" id="{CD2E6644-A0B5-4D11-B958-1B5A7E0F7BEE}"/>
              </a:ext>
              <a:ext uri="{C183D7F6-B498-43B3-948B-1728B52AA6E4}">
                <adec:decorative xmlns:adec="http://schemas.microsoft.com/office/drawing/2017/decorative" val="1"/>
              </a:ext>
            </a:extLst>
          </p:cNvPr>
          <p:cNvSpPr>
            <a:spLocks noChangeAspect="1"/>
          </p:cNvSpPr>
          <p:nvPr/>
        </p:nvSpPr>
        <p:spPr bwMode="auto">
          <a:xfrm>
            <a:off x="5421313" y="2693988"/>
            <a:ext cx="477837" cy="854075"/>
          </a:xfrm>
          <a:custGeom>
            <a:avLst/>
            <a:gdLst>
              <a:gd name="T0" fmla="*/ 0 w 61"/>
              <a:gd name="T1" fmla="*/ 2147483646 h 110"/>
              <a:gd name="T2" fmla="*/ 2147483646 w 61"/>
              <a:gd name="T3" fmla="*/ 2147483646 h 110"/>
              <a:gd name="T4" fmla="*/ 2147483646 w 61"/>
              <a:gd name="T5" fmla="*/ 2147483646 h 110"/>
              <a:gd name="T6" fmla="*/ 2147483646 w 61"/>
              <a:gd name="T7" fmla="*/ 2147483646 h 110"/>
              <a:gd name="T8" fmla="*/ 2147483646 w 61"/>
              <a:gd name="T9" fmla="*/ 2147483646 h 110"/>
              <a:gd name="T10" fmla="*/ 2147483646 w 61"/>
              <a:gd name="T11" fmla="*/ 2147483646 h 110"/>
              <a:gd name="T12" fmla="*/ 2147483646 w 61"/>
              <a:gd name="T13" fmla="*/ 2147483646 h 110"/>
              <a:gd name="T14" fmla="*/ 2147483646 w 61"/>
              <a:gd name="T15" fmla="*/ 2147483646 h 110"/>
              <a:gd name="T16" fmla="*/ 2147483646 w 61"/>
              <a:gd name="T17" fmla="*/ 2147483646 h 110"/>
              <a:gd name="T18" fmla="*/ 2147483646 w 61"/>
              <a:gd name="T19" fmla="*/ 0 h 110"/>
              <a:gd name="T20" fmla="*/ 2147483646 w 61"/>
              <a:gd name="T21" fmla="*/ 2147483646 h 110"/>
              <a:gd name="T22" fmla="*/ 2147483646 w 61"/>
              <a:gd name="T23" fmla="*/ 2147483646 h 110"/>
              <a:gd name="T24" fmla="*/ 2147483646 w 61"/>
              <a:gd name="T25" fmla="*/ 2147483646 h 110"/>
              <a:gd name="T26" fmla="*/ 2147483646 w 61"/>
              <a:gd name="T27" fmla="*/ 2147483646 h 110"/>
              <a:gd name="T28" fmla="*/ 2147483646 w 61"/>
              <a:gd name="T29" fmla="*/ 2147483646 h 110"/>
              <a:gd name="T30" fmla="*/ 2147483646 w 61"/>
              <a:gd name="T31" fmla="*/ 2147483646 h 110"/>
              <a:gd name="T32" fmla="*/ 2147483646 w 61"/>
              <a:gd name="T33" fmla="*/ 2147483646 h 110"/>
              <a:gd name="T34" fmla="*/ 2147483646 w 61"/>
              <a:gd name="T35" fmla="*/ 2147483646 h 110"/>
              <a:gd name="T36" fmla="*/ 2147483646 w 61"/>
              <a:gd name="T37" fmla="*/ 2147483646 h 110"/>
              <a:gd name="T38" fmla="*/ 2147483646 w 61"/>
              <a:gd name="T39" fmla="*/ 2147483646 h 110"/>
              <a:gd name="T40" fmla="*/ 2147483646 w 61"/>
              <a:gd name="T41" fmla="*/ 2147483646 h 110"/>
              <a:gd name="T42" fmla="*/ 2147483646 w 61"/>
              <a:gd name="T43" fmla="*/ 2147483646 h 110"/>
              <a:gd name="T44" fmla="*/ 2147483646 w 61"/>
              <a:gd name="T45" fmla="*/ 2147483646 h 110"/>
              <a:gd name="T46" fmla="*/ 2147483646 w 61"/>
              <a:gd name="T47" fmla="*/ 2147483646 h 110"/>
              <a:gd name="T48" fmla="*/ 2147483646 w 61"/>
              <a:gd name="T49" fmla="*/ 2147483646 h 110"/>
              <a:gd name="T50" fmla="*/ 2147483646 w 61"/>
              <a:gd name="T51" fmla="*/ 2147483646 h 110"/>
              <a:gd name="T52" fmla="*/ 2147483646 w 61"/>
              <a:gd name="T53" fmla="*/ 2147483646 h 110"/>
              <a:gd name="T54" fmla="*/ 2147483646 w 61"/>
              <a:gd name="T55" fmla="*/ 2147483646 h 110"/>
              <a:gd name="T56" fmla="*/ 2147483646 w 61"/>
              <a:gd name="T57" fmla="*/ 2147483646 h 110"/>
              <a:gd name="T58" fmla="*/ 2147483646 w 61"/>
              <a:gd name="T59" fmla="*/ 2147483646 h 110"/>
              <a:gd name="T60" fmla="*/ 2147483646 w 61"/>
              <a:gd name="T61" fmla="*/ 2147483646 h 110"/>
              <a:gd name="T62" fmla="*/ 2147483646 w 61"/>
              <a:gd name="T63" fmla="*/ 2147483646 h 110"/>
              <a:gd name="T64" fmla="*/ 2147483646 w 61"/>
              <a:gd name="T65" fmla="*/ 2147483646 h 110"/>
              <a:gd name="T66" fmla="*/ 2147483646 w 61"/>
              <a:gd name="T67" fmla="*/ 2147483646 h 110"/>
              <a:gd name="T68" fmla="*/ 2147483646 w 61"/>
              <a:gd name="T69" fmla="*/ 2147483646 h 110"/>
              <a:gd name="T70" fmla="*/ 2147483646 w 61"/>
              <a:gd name="T71" fmla="*/ 2147483646 h 110"/>
              <a:gd name="T72" fmla="*/ 2147483646 w 61"/>
              <a:gd name="T73" fmla="*/ 2147483646 h 110"/>
              <a:gd name="T74" fmla="*/ 2147483646 w 61"/>
              <a:gd name="T75" fmla="*/ 2147483646 h 110"/>
              <a:gd name="T76" fmla="*/ 0 w 61"/>
              <a:gd name="T77" fmla="*/ 2147483646 h 110"/>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61"/>
              <a:gd name="T118" fmla="*/ 0 h 110"/>
              <a:gd name="T119" fmla="*/ 61 w 61"/>
              <a:gd name="T120" fmla="*/ 110 h 110"/>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61" h="110">
                <a:moveTo>
                  <a:pt x="0" y="48"/>
                </a:moveTo>
                <a:lnTo>
                  <a:pt x="1" y="45"/>
                </a:lnTo>
                <a:lnTo>
                  <a:pt x="5" y="38"/>
                </a:lnTo>
                <a:lnTo>
                  <a:pt x="7" y="31"/>
                </a:lnTo>
                <a:lnTo>
                  <a:pt x="5" y="26"/>
                </a:lnTo>
                <a:lnTo>
                  <a:pt x="16" y="18"/>
                </a:lnTo>
                <a:lnTo>
                  <a:pt x="18" y="13"/>
                </a:lnTo>
                <a:lnTo>
                  <a:pt x="18" y="11"/>
                </a:lnTo>
                <a:lnTo>
                  <a:pt x="11" y="2"/>
                </a:lnTo>
                <a:lnTo>
                  <a:pt x="51" y="0"/>
                </a:lnTo>
                <a:lnTo>
                  <a:pt x="52" y="7"/>
                </a:lnTo>
                <a:lnTo>
                  <a:pt x="56" y="15"/>
                </a:lnTo>
                <a:lnTo>
                  <a:pt x="60" y="57"/>
                </a:lnTo>
                <a:lnTo>
                  <a:pt x="59" y="65"/>
                </a:lnTo>
                <a:lnTo>
                  <a:pt x="61" y="70"/>
                </a:lnTo>
                <a:lnTo>
                  <a:pt x="59" y="80"/>
                </a:lnTo>
                <a:lnTo>
                  <a:pt x="56" y="84"/>
                </a:lnTo>
                <a:lnTo>
                  <a:pt x="54" y="91"/>
                </a:lnTo>
                <a:lnTo>
                  <a:pt x="55" y="93"/>
                </a:lnTo>
                <a:lnTo>
                  <a:pt x="54" y="97"/>
                </a:lnTo>
                <a:lnTo>
                  <a:pt x="55" y="99"/>
                </a:lnTo>
                <a:lnTo>
                  <a:pt x="50" y="101"/>
                </a:lnTo>
                <a:lnTo>
                  <a:pt x="49" y="108"/>
                </a:lnTo>
                <a:lnTo>
                  <a:pt x="42" y="105"/>
                </a:lnTo>
                <a:lnTo>
                  <a:pt x="38" y="109"/>
                </a:lnTo>
                <a:lnTo>
                  <a:pt x="39" y="110"/>
                </a:lnTo>
                <a:lnTo>
                  <a:pt x="36" y="110"/>
                </a:lnTo>
                <a:lnTo>
                  <a:pt x="34" y="105"/>
                </a:lnTo>
                <a:lnTo>
                  <a:pt x="33" y="99"/>
                </a:lnTo>
                <a:lnTo>
                  <a:pt x="30" y="94"/>
                </a:lnTo>
                <a:lnTo>
                  <a:pt x="26" y="93"/>
                </a:lnTo>
                <a:lnTo>
                  <a:pt x="21" y="89"/>
                </a:lnTo>
                <a:lnTo>
                  <a:pt x="19" y="83"/>
                </a:lnTo>
                <a:lnTo>
                  <a:pt x="22" y="75"/>
                </a:lnTo>
                <a:lnTo>
                  <a:pt x="19" y="73"/>
                </a:lnTo>
                <a:lnTo>
                  <a:pt x="13" y="73"/>
                </a:lnTo>
                <a:lnTo>
                  <a:pt x="12" y="67"/>
                </a:lnTo>
                <a:lnTo>
                  <a:pt x="2" y="57"/>
                </a:lnTo>
                <a:lnTo>
                  <a:pt x="0" y="48"/>
                </a:lnTo>
                <a:close/>
              </a:path>
            </a:pathLst>
          </a:custGeom>
          <a:solidFill>
            <a:srgbClr val="02818A"/>
          </a:solidFill>
          <a:ln w="15875">
            <a:solidFill>
              <a:srgbClr val="003F48"/>
            </a:solidFill>
            <a:prstDash val="solid"/>
            <a:round/>
            <a:headEnd/>
            <a:tailEnd/>
          </a:ln>
        </p:spPr>
        <p:txBody>
          <a:bodyPr/>
          <a:lstStyle/>
          <a:p>
            <a:endParaRPr lang="en-US"/>
          </a:p>
        </p:txBody>
      </p:sp>
      <p:sp>
        <p:nvSpPr>
          <p:cNvPr id="249861" name="Iowa">
            <a:extLst>
              <a:ext uri="{FF2B5EF4-FFF2-40B4-BE49-F238E27FC236}">
                <a16:creationId xmlns:a16="http://schemas.microsoft.com/office/drawing/2014/main" id="{8242B0D0-B1F7-4F69-9BA2-E87BF00B0C2D}"/>
              </a:ext>
              <a:ext uri="{C183D7F6-B498-43B3-948B-1728B52AA6E4}">
                <adec:decorative xmlns:adec="http://schemas.microsoft.com/office/drawing/2017/decorative" val="1"/>
              </a:ext>
            </a:extLst>
          </p:cNvPr>
          <p:cNvSpPr>
            <a:spLocks noChangeAspect="1"/>
          </p:cNvSpPr>
          <p:nvPr/>
        </p:nvSpPr>
        <p:spPr bwMode="auto">
          <a:xfrm>
            <a:off x="4833938" y="2562225"/>
            <a:ext cx="728662" cy="482600"/>
          </a:xfrm>
          <a:custGeom>
            <a:avLst/>
            <a:gdLst>
              <a:gd name="T0" fmla="*/ 0 w 93"/>
              <a:gd name="T1" fmla="*/ 2147483646 h 62"/>
              <a:gd name="T2" fmla="*/ 0 w 93"/>
              <a:gd name="T3" fmla="*/ 2147483646 h 62"/>
              <a:gd name="T4" fmla="*/ 2147483646 w 93"/>
              <a:gd name="T5" fmla="*/ 2147483646 h 62"/>
              <a:gd name="T6" fmla="*/ 2147483646 w 93"/>
              <a:gd name="T7" fmla="*/ 2147483646 h 62"/>
              <a:gd name="T8" fmla="*/ 2147483646 w 93"/>
              <a:gd name="T9" fmla="*/ 2147483646 h 62"/>
              <a:gd name="T10" fmla="*/ 2147483646 w 93"/>
              <a:gd name="T11" fmla="*/ 2147483646 h 62"/>
              <a:gd name="T12" fmla="*/ 2147483646 w 93"/>
              <a:gd name="T13" fmla="*/ 2147483646 h 62"/>
              <a:gd name="T14" fmla="*/ 2147483646 w 93"/>
              <a:gd name="T15" fmla="*/ 2147483646 h 62"/>
              <a:gd name="T16" fmla="*/ 2147483646 w 93"/>
              <a:gd name="T17" fmla="*/ 2147483646 h 62"/>
              <a:gd name="T18" fmla="*/ 2147483646 w 93"/>
              <a:gd name="T19" fmla="*/ 2147483646 h 62"/>
              <a:gd name="T20" fmla="*/ 2147483646 w 93"/>
              <a:gd name="T21" fmla="*/ 2147483646 h 62"/>
              <a:gd name="T22" fmla="*/ 2147483646 w 93"/>
              <a:gd name="T23" fmla="*/ 2147483646 h 62"/>
              <a:gd name="T24" fmla="*/ 2147483646 w 93"/>
              <a:gd name="T25" fmla="*/ 2147483646 h 62"/>
              <a:gd name="T26" fmla="*/ 2147483646 w 93"/>
              <a:gd name="T27" fmla="*/ 2147483646 h 62"/>
              <a:gd name="T28" fmla="*/ 2147483646 w 93"/>
              <a:gd name="T29" fmla="*/ 2147483646 h 62"/>
              <a:gd name="T30" fmla="*/ 2147483646 w 93"/>
              <a:gd name="T31" fmla="*/ 2147483646 h 62"/>
              <a:gd name="T32" fmla="*/ 2147483646 w 93"/>
              <a:gd name="T33" fmla="*/ 2147483646 h 62"/>
              <a:gd name="T34" fmla="*/ 2147483646 w 93"/>
              <a:gd name="T35" fmla="*/ 2147483646 h 62"/>
              <a:gd name="T36" fmla="*/ 2147483646 w 93"/>
              <a:gd name="T37" fmla="*/ 2147483646 h 62"/>
              <a:gd name="T38" fmla="*/ 2147483646 w 93"/>
              <a:gd name="T39" fmla="*/ 2147483646 h 62"/>
              <a:gd name="T40" fmla="*/ 2147483646 w 93"/>
              <a:gd name="T41" fmla="*/ 2147483646 h 62"/>
              <a:gd name="T42" fmla="*/ 2147483646 w 93"/>
              <a:gd name="T43" fmla="*/ 0 h 62"/>
              <a:gd name="T44" fmla="*/ 2147483646 w 93"/>
              <a:gd name="T45" fmla="*/ 2147483646 h 62"/>
              <a:gd name="T46" fmla="*/ 0 w 93"/>
              <a:gd name="T47" fmla="*/ 2147483646 h 62"/>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93"/>
              <a:gd name="T73" fmla="*/ 0 h 62"/>
              <a:gd name="T74" fmla="*/ 93 w 93"/>
              <a:gd name="T75" fmla="*/ 62 h 62"/>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93" h="62">
                <a:moveTo>
                  <a:pt x="0" y="1"/>
                </a:moveTo>
                <a:lnTo>
                  <a:pt x="0" y="6"/>
                </a:lnTo>
                <a:lnTo>
                  <a:pt x="2" y="10"/>
                </a:lnTo>
                <a:lnTo>
                  <a:pt x="1" y="13"/>
                </a:lnTo>
                <a:lnTo>
                  <a:pt x="2" y="22"/>
                </a:lnTo>
                <a:lnTo>
                  <a:pt x="6" y="34"/>
                </a:lnTo>
                <a:lnTo>
                  <a:pt x="6" y="38"/>
                </a:lnTo>
                <a:lnTo>
                  <a:pt x="9" y="43"/>
                </a:lnTo>
                <a:lnTo>
                  <a:pt x="11" y="53"/>
                </a:lnTo>
                <a:lnTo>
                  <a:pt x="10" y="56"/>
                </a:lnTo>
                <a:lnTo>
                  <a:pt x="12" y="59"/>
                </a:lnTo>
                <a:lnTo>
                  <a:pt x="71" y="58"/>
                </a:lnTo>
                <a:lnTo>
                  <a:pt x="76" y="62"/>
                </a:lnTo>
                <a:lnTo>
                  <a:pt x="80" y="55"/>
                </a:lnTo>
                <a:lnTo>
                  <a:pt x="82" y="48"/>
                </a:lnTo>
                <a:lnTo>
                  <a:pt x="80" y="43"/>
                </a:lnTo>
                <a:lnTo>
                  <a:pt x="91" y="35"/>
                </a:lnTo>
                <a:lnTo>
                  <a:pt x="93" y="30"/>
                </a:lnTo>
                <a:lnTo>
                  <a:pt x="93" y="28"/>
                </a:lnTo>
                <a:lnTo>
                  <a:pt x="86" y="19"/>
                </a:lnTo>
                <a:lnTo>
                  <a:pt x="78" y="10"/>
                </a:lnTo>
                <a:lnTo>
                  <a:pt x="76" y="0"/>
                </a:lnTo>
                <a:lnTo>
                  <a:pt x="2" y="2"/>
                </a:lnTo>
                <a:lnTo>
                  <a:pt x="0" y="1"/>
                </a:lnTo>
                <a:close/>
              </a:path>
            </a:pathLst>
          </a:custGeom>
          <a:solidFill>
            <a:srgbClr val="DCEDC8"/>
          </a:solidFill>
          <a:ln w="15875">
            <a:solidFill>
              <a:srgbClr val="003F48"/>
            </a:solidFill>
            <a:prstDash val="solid"/>
            <a:round/>
            <a:headEnd/>
            <a:tailEnd/>
          </a:ln>
        </p:spPr>
        <p:txBody>
          <a:bodyPr/>
          <a:lstStyle/>
          <a:p>
            <a:endParaRPr lang="en-US"/>
          </a:p>
        </p:txBody>
      </p:sp>
      <p:sp>
        <p:nvSpPr>
          <p:cNvPr id="249862" name="New Mexico">
            <a:extLst>
              <a:ext uri="{FF2B5EF4-FFF2-40B4-BE49-F238E27FC236}">
                <a16:creationId xmlns:a16="http://schemas.microsoft.com/office/drawing/2014/main" id="{113F13DD-45B8-4B85-9525-50C1E4A40753}"/>
              </a:ext>
              <a:ext uri="{C183D7F6-B498-43B3-948B-1728B52AA6E4}">
                <adec:decorative xmlns:adec="http://schemas.microsoft.com/office/drawing/2017/decorative" val="1"/>
              </a:ext>
            </a:extLst>
          </p:cNvPr>
          <p:cNvSpPr>
            <a:spLocks noChangeAspect="1"/>
          </p:cNvSpPr>
          <p:nvPr/>
        </p:nvSpPr>
        <p:spPr bwMode="auto">
          <a:xfrm>
            <a:off x="3176588" y="3455988"/>
            <a:ext cx="865187" cy="871537"/>
          </a:xfrm>
          <a:custGeom>
            <a:avLst/>
            <a:gdLst>
              <a:gd name="T0" fmla="*/ 0 w 110"/>
              <a:gd name="T1" fmla="*/ 2147483646 h 112"/>
              <a:gd name="T2" fmla="*/ 2147483646 w 110"/>
              <a:gd name="T3" fmla="*/ 2147483646 h 112"/>
              <a:gd name="T4" fmla="*/ 2147483646 w 110"/>
              <a:gd name="T5" fmla="*/ 2147483646 h 112"/>
              <a:gd name="T6" fmla="*/ 2147483646 w 110"/>
              <a:gd name="T7" fmla="*/ 2147483646 h 112"/>
              <a:gd name="T8" fmla="*/ 2147483646 w 110"/>
              <a:gd name="T9" fmla="*/ 2147483646 h 112"/>
              <a:gd name="T10" fmla="*/ 2147483646 w 110"/>
              <a:gd name="T11" fmla="*/ 2147483646 h 112"/>
              <a:gd name="T12" fmla="*/ 2147483646 w 110"/>
              <a:gd name="T13" fmla="*/ 2147483646 h 112"/>
              <a:gd name="T14" fmla="*/ 2147483646 w 110"/>
              <a:gd name="T15" fmla="*/ 2147483646 h 112"/>
              <a:gd name="T16" fmla="*/ 2147483646 w 110"/>
              <a:gd name="T17" fmla="*/ 2147483646 h 112"/>
              <a:gd name="T18" fmla="*/ 2147483646 w 110"/>
              <a:gd name="T19" fmla="*/ 2147483646 h 112"/>
              <a:gd name="T20" fmla="*/ 2147483646 w 110"/>
              <a:gd name="T21" fmla="*/ 0 h 112"/>
              <a:gd name="T22" fmla="*/ 0 w 110"/>
              <a:gd name="T23" fmla="*/ 2147483646 h 112"/>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10"/>
              <a:gd name="T37" fmla="*/ 0 h 112"/>
              <a:gd name="T38" fmla="*/ 110 w 110"/>
              <a:gd name="T39" fmla="*/ 112 h 112"/>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10" h="112">
                <a:moveTo>
                  <a:pt x="0" y="110"/>
                </a:moveTo>
                <a:lnTo>
                  <a:pt x="14" y="112"/>
                </a:lnTo>
                <a:lnTo>
                  <a:pt x="15" y="104"/>
                </a:lnTo>
                <a:lnTo>
                  <a:pt x="43" y="108"/>
                </a:lnTo>
                <a:lnTo>
                  <a:pt x="41" y="104"/>
                </a:lnTo>
                <a:lnTo>
                  <a:pt x="46" y="104"/>
                </a:lnTo>
                <a:lnTo>
                  <a:pt x="101" y="109"/>
                </a:lnTo>
                <a:lnTo>
                  <a:pt x="109" y="21"/>
                </a:lnTo>
                <a:lnTo>
                  <a:pt x="110" y="11"/>
                </a:lnTo>
                <a:lnTo>
                  <a:pt x="63" y="6"/>
                </a:lnTo>
                <a:lnTo>
                  <a:pt x="16" y="0"/>
                </a:lnTo>
                <a:lnTo>
                  <a:pt x="0" y="110"/>
                </a:lnTo>
                <a:close/>
              </a:path>
            </a:pathLst>
          </a:custGeom>
          <a:solidFill>
            <a:srgbClr val="02818A"/>
          </a:solidFill>
          <a:ln w="15875">
            <a:solidFill>
              <a:srgbClr val="003F48"/>
            </a:solidFill>
            <a:prstDash val="solid"/>
            <a:round/>
            <a:headEnd/>
            <a:tailEnd/>
          </a:ln>
        </p:spPr>
        <p:txBody>
          <a:bodyPr/>
          <a:lstStyle/>
          <a:p>
            <a:endParaRPr lang="en-US"/>
          </a:p>
        </p:txBody>
      </p:sp>
      <p:sp>
        <p:nvSpPr>
          <p:cNvPr id="249863" name="Oklahoma">
            <a:extLst>
              <a:ext uri="{FF2B5EF4-FFF2-40B4-BE49-F238E27FC236}">
                <a16:creationId xmlns:a16="http://schemas.microsoft.com/office/drawing/2014/main" id="{2DF743CB-342B-4C76-84DE-40BB6D85FD26}"/>
              </a:ext>
              <a:ext uri="{C183D7F6-B498-43B3-948B-1728B52AA6E4}">
                <adec:decorative xmlns:adec="http://schemas.microsoft.com/office/drawing/2017/decorative" val="1"/>
              </a:ext>
            </a:extLst>
          </p:cNvPr>
          <p:cNvSpPr>
            <a:spLocks noChangeAspect="1"/>
          </p:cNvSpPr>
          <p:nvPr/>
        </p:nvSpPr>
        <p:spPr bwMode="auto">
          <a:xfrm>
            <a:off x="4033838" y="3541713"/>
            <a:ext cx="1049337" cy="546100"/>
          </a:xfrm>
          <a:custGeom>
            <a:avLst/>
            <a:gdLst>
              <a:gd name="T0" fmla="*/ 0 w 134"/>
              <a:gd name="T1" fmla="*/ 2147483646 h 70"/>
              <a:gd name="T2" fmla="*/ 2147483646 w 134"/>
              <a:gd name="T3" fmla="*/ 0 h 70"/>
              <a:gd name="T4" fmla="*/ 2147483646 w 134"/>
              <a:gd name="T5" fmla="*/ 2147483646 h 70"/>
              <a:gd name="T6" fmla="*/ 2147483646 w 134"/>
              <a:gd name="T7" fmla="*/ 2147483646 h 70"/>
              <a:gd name="T8" fmla="*/ 2147483646 w 134"/>
              <a:gd name="T9" fmla="*/ 2147483646 h 70"/>
              <a:gd name="T10" fmla="*/ 2147483646 w 134"/>
              <a:gd name="T11" fmla="*/ 2147483646 h 70"/>
              <a:gd name="T12" fmla="*/ 2147483646 w 134"/>
              <a:gd name="T13" fmla="*/ 2147483646 h 70"/>
              <a:gd name="T14" fmla="*/ 2147483646 w 134"/>
              <a:gd name="T15" fmla="*/ 2147483646 h 70"/>
              <a:gd name="T16" fmla="*/ 2147483646 w 134"/>
              <a:gd name="T17" fmla="*/ 2147483646 h 70"/>
              <a:gd name="T18" fmla="*/ 2147483646 w 134"/>
              <a:gd name="T19" fmla="*/ 2147483646 h 70"/>
              <a:gd name="T20" fmla="*/ 2147483646 w 134"/>
              <a:gd name="T21" fmla="*/ 2147483646 h 70"/>
              <a:gd name="T22" fmla="*/ 2147483646 w 134"/>
              <a:gd name="T23" fmla="*/ 2147483646 h 70"/>
              <a:gd name="T24" fmla="*/ 2147483646 w 134"/>
              <a:gd name="T25" fmla="*/ 2147483646 h 70"/>
              <a:gd name="T26" fmla="*/ 2147483646 w 134"/>
              <a:gd name="T27" fmla="*/ 2147483646 h 70"/>
              <a:gd name="T28" fmla="*/ 2147483646 w 134"/>
              <a:gd name="T29" fmla="*/ 2147483646 h 70"/>
              <a:gd name="T30" fmla="*/ 2147483646 w 134"/>
              <a:gd name="T31" fmla="*/ 2147483646 h 70"/>
              <a:gd name="T32" fmla="*/ 2147483646 w 134"/>
              <a:gd name="T33" fmla="*/ 2147483646 h 70"/>
              <a:gd name="T34" fmla="*/ 2147483646 w 134"/>
              <a:gd name="T35" fmla="*/ 2147483646 h 70"/>
              <a:gd name="T36" fmla="*/ 2147483646 w 134"/>
              <a:gd name="T37" fmla="*/ 2147483646 h 70"/>
              <a:gd name="T38" fmla="*/ 2147483646 w 134"/>
              <a:gd name="T39" fmla="*/ 2147483646 h 70"/>
              <a:gd name="T40" fmla="*/ 2147483646 w 134"/>
              <a:gd name="T41" fmla="*/ 2147483646 h 70"/>
              <a:gd name="T42" fmla="*/ 2147483646 w 134"/>
              <a:gd name="T43" fmla="*/ 2147483646 h 70"/>
              <a:gd name="T44" fmla="*/ 2147483646 w 134"/>
              <a:gd name="T45" fmla="*/ 2147483646 h 70"/>
              <a:gd name="T46" fmla="*/ 2147483646 w 134"/>
              <a:gd name="T47" fmla="*/ 2147483646 h 70"/>
              <a:gd name="T48" fmla="*/ 2147483646 w 134"/>
              <a:gd name="T49" fmla="*/ 2147483646 h 70"/>
              <a:gd name="T50" fmla="*/ 2147483646 w 134"/>
              <a:gd name="T51" fmla="*/ 2147483646 h 70"/>
              <a:gd name="T52" fmla="*/ 2147483646 w 134"/>
              <a:gd name="T53" fmla="*/ 2147483646 h 70"/>
              <a:gd name="T54" fmla="*/ 2147483646 w 134"/>
              <a:gd name="T55" fmla="*/ 2147483646 h 70"/>
              <a:gd name="T56" fmla="*/ 2147483646 w 134"/>
              <a:gd name="T57" fmla="*/ 2147483646 h 70"/>
              <a:gd name="T58" fmla="*/ 2147483646 w 134"/>
              <a:gd name="T59" fmla="*/ 2147483646 h 70"/>
              <a:gd name="T60" fmla="*/ 2147483646 w 134"/>
              <a:gd name="T61" fmla="*/ 2147483646 h 70"/>
              <a:gd name="T62" fmla="*/ 2147483646 w 134"/>
              <a:gd name="T63" fmla="*/ 2147483646 h 70"/>
              <a:gd name="T64" fmla="*/ 2147483646 w 134"/>
              <a:gd name="T65" fmla="*/ 2147483646 h 70"/>
              <a:gd name="T66" fmla="*/ 2147483646 w 134"/>
              <a:gd name="T67" fmla="*/ 2147483646 h 70"/>
              <a:gd name="T68" fmla="*/ 2147483646 w 134"/>
              <a:gd name="T69" fmla="*/ 2147483646 h 70"/>
              <a:gd name="T70" fmla="*/ 2147483646 w 134"/>
              <a:gd name="T71" fmla="*/ 2147483646 h 70"/>
              <a:gd name="T72" fmla="*/ 0 w 134"/>
              <a:gd name="T73" fmla="*/ 2147483646 h 70"/>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34"/>
              <a:gd name="T112" fmla="*/ 0 h 70"/>
              <a:gd name="T113" fmla="*/ 134 w 134"/>
              <a:gd name="T114" fmla="*/ 70 h 70"/>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34" h="70">
                <a:moveTo>
                  <a:pt x="0" y="10"/>
                </a:moveTo>
                <a:lnTo>
                  <a:pt x="1" y="0"/>
                </a:lnTo>
                <a:lnTo>
                  <a:pt x="15" y="1"/>
                </a:lnTo>
                <a:lnTo>
                  <a:pt x="81" y="4"/>
                </a:lnTo>
                <a:lnTo>
                  <a:pt x="131" y="4"/>
                </a:lnTo>
                <a:lnTo>
                  <a:pt x="131" y="14"/>
                </a:lnTo>
                <a:lnTo>
                  <a:pt x="134" y="36"/>
                </a:lnTo>
                <a:lnTo>
                  <a:pt x="134" y="70"/>
                </a:lnTo>
                <a:lnTo>
                  <a:pt x="129" y="69"/>
                </a:lnTo>
                <a:lnTo>
                  <a:pt x="123" y="64"/>
                </a:lnTo>
                <a:lnTo>
                  <a:pt x="120" y="65"/>
                </a:lnTo>
                <a:lnTo>
                  <a:pt x="112" y="66"/>
                </a:lnTo>
                <a:lnTo>
                  <a:pt x="103" y="69"/>
                </a:lnTo>
                <a:lnTo>
                  <a:pt x="100" y="66"/>
                </a:lnTo>
                <a:lnTo>
                  <a:pt x="95" y="67"/>
                </a:lnTo>
                <a:lnTo>
                  <a:pt x="94" y="64"/>
                </a:lnTo>
                <a:lnTo>
                  <a:pt x="91" y="66"/>
                </a:lnTo>
                <a:lnTo>
                  <a:pt x="91" y="69"/>
                </a:lnTo>
                <a:lnTo>
                  <a:pt x="90" y="65"/>
                </a:lnTo>
                <a:lnTo>
                  <a:pt x="87" y="67"/>
                </a:lnTo>
                <a:lnTo>
                  <a:pt x="82" y="63"/>
                </a:lnTo>
                <a:lnTo>
                  <a:pt x="79" y="66"/>
                </a:lnTo>
                <a:lnTo>
                  <a:pt x="77" y="65"/>
                </a:lnTo>
                <a:lnTo>
                  <a:pt x="75" y="60"/>
                </a:lnTo>
                <a:lnTo>
                  <a:pt x="71" y="60"/>
                </a:lnTo>
                <a:lnTo>
                  <a:pt x="70" y="61"/>
                </a:lnTo>
                <a:lnTo>
                  <a:pt x="67" y="59"/>
                </a:lnTo>
                <a:lnTo>
                  <a:pt x="65" y="60"/>
                </a:lnTo>
                <a:lnTo>
                  <a:pt x="62" y="58"/>
                </a:lnTo>
                <a:lnTo>
                  <a:pt x="58" y="58"/>
                </a:lnTo>
                <a:lnTo>
                  <a:pt x="58" y="55"/>
                </a:lnTo>
                <a:lnTo>
                  <a:pt x="56" y="53"/>
                </a:lnTo>
                <a:lnTo>
                  <a:pt x="54" y="55"/>
                </a:lnTo>
                <a:lnTo>
                  <a:pt x="50" y="54"/>
                </a:lnTo>
                <a:lnTo>
                  <a:pt x="45" y="51"/>
                </a:lnTo>
                <a:lnTo>
                  <a:pt x="47" y="13"/>
                </a:lnTo>
                <a:lnTo>
                  <a:pt x="0" y="10"/>
                </a:lnTo>
                <a:close/>
              </a:path>
            </a:pathLst>
          </a:custGeom>
          <a:solidFill>
            <a:srgbClr val="02818A"/>
          </a:solidFill>
          <a:ln w="15875">
            <a:solidFill>
              <a:srgbClr val="003F48"/>
            </a:solidFill>
            <a:prstDash val="solid"/>
            <a:round/>
            <a:headEnd/>
            <a:tailEnd/>
          </a:ln>
        </p:spPr>
        <p:txBody>
          <a:bodyPr/>
          <a:lstStyle/>
          <a:p>
            <a:endParaRPr lang="en-US"/>
          </a:p>
        </p:txBody>
      </p:sp>
      <p:sp>
        <p:nvSpPr>
          <p:cNvPr id="249864" name="Florida">
            <a:extLst>
              <a:ext uri="{FF2B5EF4-FFF2-40B4-BE49-F238E27FC236}">
                <a16:creationId xmlns:a16="http://schemas.microsoft.com/office/drawing/2014/main" id="{C272917A-C4CC-4F86-BABC-991A960331E9}"/>
              </a:ext>
              <a:ext uri="{C183D7F6-B498-43B3-948B-1728B52AA6E4}">
                <adec:decorative xmlns:adec="http://schemas.microsoft.com/office/drawing/2017/decorative" val="1"/>
              </a:ext>
            </a:extLst>
          </p:cNvPr>
          <p:cNvSpPr>
            <a:spLocks noChangeAspect="1"/>
          </p:cNvSpPr>
          <p:nvPr/>
        </p:nvSpPr>
        <p:spPr bwMode="auto">
          <a:xfrm>
            <a:off x="5994400" y="4397375"/>
            <a:ext cx="1106488" cy="831850"/>
          </a:xfrm>
          <a:custGeom>
            <a:avLst/>
            <a:gdLst>
              <a:gd name="T0" fmla="*/ 0 w 141"/>
              <a:gd name="T1" fmla="*/ 2147483646 h 107"/>
              <a:gd name="T2" fmla="*/ 2147483646 w 141"/>
              <a:gd name="T3" fmla="*/ 2147483646 h 107"/>
              <a:gd name="T4" fmla="*/ 2147483646 w 141"/>
              <a:gd name="T5" fmla="*/ 2147483646 h 107"/>
              <a:gd name="T6" fmla="*/ 2147483646 w 141"/>
              <a:gd name="T7" fmla="*/ 2147483646 h 107"/>
              <a:gd name="T8" fmla="*/ 2147483646 w 141"/>
              <a:gd name="T9" fmla="*/ 2147483646 h 107"/>
              <a:gd name="T10" fmla="*/ 2147483646 w 141"/>
              <a:gd name="T11" fmla="*/ 2147483646 h 107"/>
              <a:gd name="T12" fmla="*/ 2147483646 w 141"/>
              <a:gd name="T13" fmla="*/ 2147483646 h 107"/>
              <a:gd name="T14" fmla="*/ 2147483646 w 141"/>
              <a:gd name="T15" fmla="*/ 2147483646 h 107"/>
              <a:gd name="T16" fmla="*/ 2147483646 w 141"/>
              <a:gd name="T17" fmla="*/ 2147483646 h 107"/>
              <a:gd name="T18" fmla="*/ 2147483646 w 141"/>
              <a:gd name="T19" fmla="*/ 2147483646 h 107"/>
              <a:gd name="T20" fmla="*/ 2147483646 w 141"/>
              <a:gd name="T21" fmla="*/ 2147483646 h 107"/>
              <a:gd name="T22" fmla="*/ 2147483646 w 141"/>
              <a:gd name="T23" fmla="*/ 2147483646 h 107"/>
              <a:gd name="T24" fmla="*/ 2147483646 w 141"/>
              <a:gd name="T25" fmla="*/ 2147483646 h 107"/>
              <a:gd name="T26" fmla="*/ 2147483646 w 141"/>
              <a:gd name="T27" fmla="*/ 2147483646 h 107"/>
              <a:gd name="T28" fmla="*/ 2147483646 w 141"/>
              <a:gd name="T29" fmla="*/ 2147483646 h 107"/>
              <a:gd name="T30" fmla="*/ 2147483646 w 141"/>
              <a:gd name="T31" fmla="*/ 2147483646 h 107"/>
              <a:gd name="T32" fmla="*/ 2147483646 w 141"/>
              <a:gd name="T33" fmla="*/ 2147483646 h 107"/>
              <a:gd name="T34" fmla="*/ 2147483646 w 141"/>
              <a:gd name="T35" fmla="*/ 2147483646 h 107"/>
              <a:gd name="T36" fmla="*/ 2147483646 w 141"/>
              <a:gd name="T37" fmla="*/ 2147483646 h 107"/>
              <a:gd name="T38" fmla="*/ 2147483646 w 141"/>
              <a:gd name="T39" fmla="*/ 2147483646 h 107"/>
              <a:gd name="T40" fmla="*/ 2147483646 w 141"/>
              <a:gd name="T41" fmla="*/ 2147483646 h 107"/>
              <a:gd name="T42" fmla="*/ 2147483646 w 141"/>
              <a:gd name="T43" fmla="*/ 2147483646 h 107"/>
              <a:gd name="T44" fmla="*/ 2147483646 w 141"/>
              <a:gd name="T45" fmla="*/ 2147483646 h 107"/>
              <a:gd name="T46" fmla="*/ 2147483646 w 141"/>
              <a:gd name="T47" fmla="*/ 2147483646 h 107"/>
              <a:gd name="T48" fmla="*/ 2147483646 w 141"/>
              <a:gd name="T49" fmla="*/ 2147483646 h 107"/>
              <a:gd name="T50" fmla="*/ 2147483646 w 141"/>
              <a:gd name="T51" fmla="*/ 2147483646 h 107"/>
              <a:gd name="T52" fmla="*/ 2147483646 w 141"/>
              <a:gd name="T53" fmla="*/ 2147483646 h 107"/>
              <a:gd name="T54" fmla="*/ 2147483646 w 141"/>
              <a:gd name="T55" fmla="*/ 2147483646 h 107"/>
              <a:gd name="T56" fmla="*/ 2147483646 w 141"/>
              <a:gd name="T57" fmla="*/ 2147483646 h 107"/>
              <a:gd name="T58" fmla="*/ 2147483646 w 141"/>
              <a:gd name="T59" fmla="*/ 2147483646 h 107"/>
              <a:gd name="T60" fmla="*/ 2147483646 w 141"/>
              <a:gd name="T61" fmla="*/ 2147483646 h 107"/>
              <a:gd name="T62" fmla="*/ 2147483646 w 141"/>
              <a:gd name="T63" fmla="*/ 2147483646 h 107"/>
              <a:gd name="T64" fmla="*/ 2147483646 w 141"/>
              <a:gd name="T65" fmla="*/ 2147483646 h 107"/>
              <a:gd name="T66" fmla="*/ 2147483646 w 141"/>
              <a:gd name="T67" fmla="*/ 2147483646 h 107"/>
              <a:gd name="T68" fmla="*/ 2147483646 w 141"/>
              <a:gd name="T69" fmla="*/ 2147483646 h 107"/>
              <a:gd name="T70" fmla="*/ 2147483646 w 141"/>
              <a:gd name="T71" fmla="*/ 2147483646 h 107"/>
              <a:gd name="T72" fmla="*/ 2147483646 w 141"/>
              <a:gd name="T73" fmla="*/ 2147483646 h 107"/>
              <a:gd name="T74" fmla="*/ 2147483646 w 141"/>
              <a:gd name="T75" fmla="*/ 2147483646 h 107"/>
              <a:gd name="T76" fmla="*/ 2147483646 w 141"/>
              <a:gd name="T77" fmla="*/ 2147483646 h 107"/>
              <a:gd name="T78" fmla="*/ 2147483646 w 141"/>
              <a:gd name="T79" fmla="*/ 2147483646 h 107"/>
              <a:gd name="T80" fmla="*/ 2147483646 w 141"/>
              <a:gd name="T81" fmla="*/ 2147483646 h 107"/>
              <a:gd name="T82" fmla="*/ 2147483646 w 141"/>
              <a:gd name="T83" fmla="*/ 2147483646 h 107"/>
              <a:gd name="T84" fmla="*/ 2147483646 w 141"/>
              <a:gd name="T85" fmla="*/ 2147483646 h 107"/>
              <a:gd name="T86" fmla="*/ 2147483646 w 141"/>
              <a:gd name="T87" fmla="*/ 2147483646 h 107"/>
              <a:gd name="T88" fmla="*/ 2147483646 w 141"/>
              <a:gd name="T89" fmla="*/ 2147483646 h 107"/>
              <a:gd name="T90" fmla="*/ 2147483646 w 141"/>
              <a:gd name="T91" fmla="*/ 2147483646 h 107"/>
              <a:gd name="T92" fmla="*/ 2147483646 w 141"/>
              <a:gd name="T93" fmla="*/ 2147483646 h 107"/>
              <a:gd name="T94" fmla="*/ 2147483646 w 141"/>
              <a:gd name="T95" fmla="*/ 2147483646 h 107"/>
              <a:gd name="T96" fmla="*/ 2147483646 w 141"/>
              <a:gd name="T97" fmla="*/ 2147483646 h 107"/>
              <a:gd name="T98" fmla="*/ 2147483646 w 141"/>
              <a:gd name="T99" fmla="*/ 2147483646 h 107"/>
              <a:gd name="T100" fmla="*/ 2147483646 w 141"/>
              <a:gd name="T101" fmla="*/ 2147483646 h 107"/>
              <a:gd name="T102" fmla="*/ 2147483646 w 141"/>
              <a:gd name="T103" fmla="*/ 2147483646 h 107"/>
              <a:gd name="T104" fmla="*/ 2147483646 w 141"/>
              <a:gd name="T105" fmla="*/ 2147483646 h 107"/>
              <a:gd name="T106" fmla="*/ 2147483646 w 141"/>
              <a:gd name="T107" fmla="*/ 2147483646 h 107"/>
              <a:gd name="T108" fmla="*/ 0 w 141"/>
              <a:gd name="T109" fmla="*/ 2147483646 h 107"/>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41"/>
              <a:gd name="T166" fmla="*/ 0 h 107"/>
              <a:gd name="T167" fmla="*/ 141 w 141"/>
              <a:gd name="T168" fmla="*/ 107 h 107"/>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41" h="107">
                <a:moveTo>
                  <a:pt x="0" y="7"/>
                </a:moveTo>
                <a:lnTo>
                  <a:pt x="0" y="10"/>
                </a:lnTo>
                <a:lnTo>
                  <a:pt x="4" y="14"/>
                </a:lnTo>
                <a:lnTo>
                  <a:pt x="3" y="16"/>
                </a:lnTo>
                <a:lnTo>
                  <a:pt x="4" y="17"/>
                </a:lnTo>
                <a:lnTo>
                  <a:pt x="3" y="20"/>
                </a:lnTo>
                <a:lnTo>
                  <a:pt x="6" y="19"/>
                </a:lnTo>
                <a:lnTo>
                  <a:pt x="8" y="17"/>
                </a:lnTo>
                <a:lnTo>
                  <a:pt x="8" y="15"/>
                </a:lnTo>
                <a:lnTo>
                  <a:pt x="9" y="16"/>
                </a:lnTo>
                <a:lnTo>
                  <a:pt x="10" y="14"/>
                </a:lnTo>
                <a:lnTo>
                  <a:pt x="11" y="16"/>
                </a:lnTo>
                <a:lnTo>
                  <a:pt x="8" y="18"/>
                </a:lnTo>
                <a:lnTo>
                  <a:pt x="17" y="16"/>
                </a:lnTo>
                <a:lnTo>
                  <a:pt x="19" y="15"/>
                </a:lnTo>
                <a:lnTo>
                  <a:pt x="21" y="15"/>
                </a:lnTo>
                <a:lnTo>
                  <a:pt x="24" y="14"/>
                </a:lnTo>
                <a:lnTo>
                  <a:pt x="25" y="16"/>
                </a:lnTo>
                <a:lnTo>
                  <a:pt x="19" y="16"/>
                </a:lnTo>
                <a:lnTo>
                  <a:pt x="21" y="17"/>
                </a:lnTo>
                <a:lnTo>
                  <a:pt x="28" y="18"/>
                </a:lnTo>
                <a:lnTo>
                  <a:pt x="32" y="21"/>
                </a:lnTo>
                <a:lnTo>
                  <a:pt x="31" y="17"/>
                </a:lnTo>
                <a:lnTo>
                  <a:pt x="33" y="20"/>
                </a:lnTo>
                <a:lnTo>
                  <a:pt x="36" y="20"/>
                </a:lnTo>
                <a:lnTo>
                  <a:pt x="34" y="21"/>
                </a:lnTo>
                <a:lnTo>
                  <a:pt x="39" y="24"/>
                </a:lnTo>
                <a:lnTo>
                  <a:pt x="41" y="26"/>
                </a:lnTo>
                <a:lnTo>
                  <a:pt x="40" y="28"/>
                </a:lnTo>
                <a:lnTo>
                  <a:pt x="39" y="25"/>
                </a:lnTo>
                <a:lnTo>
                  <a:pt x="40" y="29"/>
                </a:lnTo>
                <a:lnTo>
                  <a:pt x="43" y="28"/>
                </a:lnTo>
                <a:lnTo>
                  <a:pt x="46" y="27"/>
                </a:lnTo>
                <a:lnTo>
                  <a:pt x="48" y="26"/>
                </a:lnTo>
                <a:lnTo>
                  <a:pt x="48" y="27"/>
                </a:lnTo>
                <a:lnTo>
                  <a:pt x="54" y="23"/>
                </a:lnTo>
                <a:lnTo>
                  <a:pt x="56" y="23"/>
                </a:lnTo>
                <a:lnTo>
                  <a:pt x="55" y="21"/>
                </a:lnTo>
                <a:lnTo>
                  <a:pt x="58" y="18"/>
                </a:lnTo>
                <a:lnTo>
                  <a:pt x="63" y="18"/>
                </a:lnTo>
                <a:lnTo>
                  <a:pt x="68" y="21"/>
                </a:lnTo>
                <a:lnTo>
                  <a:pt x="71" y="25"/>
                </a:lnTo>
                <a:lnTo>
                  <a:pt x="74" y="26"/>
                </a:lnTo>
                <a:lnTo>
                  <a:pt x="74" y="28"/>
                </a:lnTo>
                <a:lnTo>
                  <a:pt x="77" y="30"/>
                </a:lnTo>
                <a:lnTo>
                  <a:pt x="79" y="32"/>
                </a:lnTo>
                <a:lnTo>
                  <a:pt x="80" y="33"/>
                </a:lnTo>
                <a:lnTo>
                  <a:pt x="85" y="34"/>
                </a:lnTo>
                <a:lnTo>
                  <a:pt x="87" y="37"/>
                </a:lnTo>
                <a:lnTo>
                  <a:pt x="89" y="43"/>
                </a:lnTo>
                <a:lnTo>
                  <a:pt x="88" y="53"/>
                </a:lnTo>
                <a:lnTo>
                  <a:pt x="88" y="60"/>
                </a:lnTo>
                <a:lnTo>
                  <a:pt x="91" y="62"/>
                </a:lnTo>
                <a:lnTo>
                  <a:pt x="91" y="58"/>
                </a:lnTo>
                <a:lnTo>
                  <a:pt x="89" y="57"/>
                </a:lnTo>
                <a:lnTo>
                  <a:pt x="90" y="55"/>
                </a:lnTo>
                <a:lnTo>
                  <a:pt x="91" y="56"/>
                </a:lnTo>
                <a:lnTo>
                  <a:pt x="93" y="57"/>
                </a:lnTo>
                <a:lnTo>
                  <a:pt x="93" y="59"/>
                </a:lnTo>
                <a:lnTo>
                  <a:pt x="94" y="56"/>
                </a:lnTo>
                <a:lnTo>
                  <a:pt x="96" y="58"/>
                </a:lnTo>
                <a:lnTo>
                  <a:pt x="92" y="65"/>
                </a:lnTo>
                <a:lnTo>
                  <a:pt x="91" y="66"/>
                </a:lnTo>
                <a:lnTo>
                  <a:pt x="94" y="68"/>
                </a:lnTo>
                <a:lnTo>
                  <a:pt x="96" y="73"/>
                </a:lnTo>
                <a:lnTo>
                  <a:pt x="99" y="76"/>
                </a:lnTo>
                <a:lnTo>
                  <a:pt x="100" y="78"/>
                </a:lnTo>
                <a:lnTo>
                  <a:pt x="102" y="78"/>
                </a:lnTo>
                <a:lnTo>
                  <a:pt x="100" y="75"/>
                </a:lnTo>
                <a:lnTo>
                  <a:pt x="102" y="75"/>
                </a:lnTo>
                <a:lnTo>
                  <a:pt x="104" y="75"/>
                </a:lnTo>
                <a:lnTo>
                  <a:pt x="103" y="76"/>
                </a:lnTo>
                <a:lnTo>
                  <a:pt x="104" y="79"/>
                </a:lnTo>
                <a:lnTo>
                  <a:pt x="105" y="82"/>
                </a:lnTo>
                <a:lnTo>
                  <a:pt x="108" y="84"/>
                </a:lnTo>
                <a:lnTo>
                  <a:pt x="109" y="86"/>
                </a:lnTo>
                <a:lnTo>
                  <a:pt x="112" y="94"/>
                </a:lnTo>
                <a:lnTo>
                  <a:pt x="116" y="94"/>
                </a:lnTo>
                <a:lnTo>
                  <a:pt x="119" y="95"/>
                </a:lnTo>
                <a:lnTo>
                  <a:pt x="124" y="102"/>
                </a:lnTo>
                <a:lnTo>
                  <a:pt x="129" y="103"/>
                </a:lnTo>
                <a:lnTo>
                  <a:pt x="129" y="105"/>
                </a:lnTo>
                <a:lnTo>
                  <a:pt x="127" y="105"/>
                </a:lnTo>
                <a:lnTo>
                  <a:pt x="124" y="104"/>
                </a:lnTo>
                <a:lnTo>
                  <a:pt x="125" y="107"/>
                </a:lnTo>
                <a:lnTo>
                  <a:pt x="130" y="106"/>
                </a:lnTo>
                <a:lnTo>
                  <a:pt x="133" y="106"/>
                </a:lnTo>
                <a:lnTo>
                  <a:pt x="134" y="104"/>
                </a:lnTo>
                <a:lnTo>
                  <a:pt x="137" y="104"/>
                </a:lnTo>
                <a:lnTo>
                  <a:pt x="139" y="100"/>
                </a:lnTo>
                <a:lnTo>
                  <a:pt x="138" y="96"/>
                </a:lnTo>
                <a:lnTo>
                  <a:pt x="140" y="91"/>
                </a:lnTo>
                <a:lnTo>
                  <a:pt x="141" y="92"/>
                </a:lnTo>
                <a:lnTo>
                  <a:pt x="140" y="75"/>
                </a:lnTo>
                <a:lnTo>
                  <a:pt x="138" y="70"/>
                </a:lnTo>
                <a:lnTo>
                  <a:pt x="123" y="44"/>
                </a:lnTo>
                <a:lnTo>
                  <a:pt x="119" y="37"/>
                </a:lnTo>
                <a:lnTo>
                  <a:pt x="121" y="37"/>
                </a:lnTo>
                <a:lnTo>
                  <a:pt x="111" y="21"/>
                </a:lnTo>
                <a:lnTo>
                  <a:pt x="104" y="4"/>
                </a:lnTo>
                <a:lnTo>
                  <a:pt x="104" y="1"/>
                </a:lnTo>
                <a:lnTo>
                  <a:pt x="102" y="1"/>
                </a:lnTo>
                <a:lnTo>
                  <a:pt x="95" y="0"/>
                </a:lnTo>
                <a:lnTo>
                  <a:pt x="93" y="2"/>
                </a:lnTo>
                <a:lnTo>
                  <a:pt x="95" y="9"/>
                </a:lnTo>
                <a:lnTo>
                  <a:pt x="92" y="9"/>
                </a:lnTo>
                <a:lnTo>
                  <a:pt x="91" y="5"/>
                </a:lnTo>
                <a:lnTo>
                  <a:pt x="46" y="8"/>
                </a:lnTo>
                <a:lnTo>
                  <a:pt x="43" y="3"/>
                </a:lnTo>
                <a:lnTo>
                  <a:pt x="0" y="7"/>
                </a:lnTo>
                <a:close/>
              </a:path>
            </a:pathLst>
          </a:custGeom>
          <a:solidFill>
            <a:srgbClr val="02818A"/>
          </a:solidFill>
          <a:ln w="15875">
            <a:solidFill>
              <a:srgbClr val="003F48"/>
            </a:solidFill>
            <a:prstDash val="solid"/>
            <a:round/>
            <a:headEnd/>
            <a:tailEnd/>
          </a:ln>
        </p:spPr>
        <p:txBody>
          <a:bodyPr/>
          <a:lstStyle/>
          <a:p>
            <a:endParaRPr lang="en-US"/>
          </a:p>
        </p:txBody>
      </p:sp>
      <p:sp>
        <p:nvSpPr>
          <p:cNvPr id="249865" name="Freeform 9">
            <a:extLst>
              <a:ext uri="{FF2B5EF4-FFF2-40B4-BE49-F238E27FC236}">
                <a16:creationId xmlns:a16="http://schemas.microsoft.com/office/drawing/2014/main" id="{436366E4-7EE2-4877-B624-9AC7FFD98D61}"/>
              </a:ext>
              <a:ext uri="{C183D7F6-B498-43B3-948B-1728B52AA6E4}">
                <adec:decorative xmlns:adec="http://schemas.microsoft.com/office/drawing/2017/decorative" val="1"/>
              </a:ext>
            </a:extLst>
          </p:cNvPr>
          <p:cNvSpPr>
            <a:spLocks noChangeAspect="1"/>
          </p:cNvSpPr>
          <p:nvPr/>
        </p:nvSpPr>
        <p:spPr bwMode="auto">
          <a:xfrm>
            <a:off x="6911975" y="5292725"/>
            <a:ext cx="53975" cy="36513"/>
          </a:xfrm>
          <a:custGeom>
            <a:avLst/>
            <a:gdLst>
              <a:gd name="T0" fmla="*/ 0 w 7"/>
              <a:gd name="T1" fmla="*/ 2147483646 h 5"/>
              <a:gd name="T2" fmla="*/ 0 w 7"/>
              <a:gd name="T3" fmla="*/ 2147483646 h 5"/>
              <a:gd name="T4" fmla="*/ 2147483646 w 7"/>
              <a:gd name="T5" fmla="*/ 2147483646 h 5"/>
              <a:gd name="T6" fmla="*/ 2147483646 w 7"/>
              <a:gd name="T7" fmla="*/ 0 h 5"/>
              <a:gd name="T8" fmla="*/ 2147483646 w 7"/>
              <a:gd name="T9" fmla="*/ 2147483646 h 5"/>
              <a:gd name="T10" fmla="*/ 2147483646 w 7"/>
              <a:gd name="T11" fmla="*/ 2147483646 h 5"/>
              <a:gd name="T12" fmla="*/ 2147483646 w 7"/>
              <a:gd name="T13" fmla="*/ 2147483646 h 5"/>
              <a:gd name="T14" fmla="*/ 2147483646 w 7"/>
              <a:gd name="T15" fmla="*/ 2147483646 h 5"/>
              <a:gd name="T16" fmla="*/ 0 w 7"/>
              <a:gd name="T17" fmla="*/ 2147483646 h 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7"/>
              <a:gd name="T28" fmla="*/ 0 h 5"/>
              <a:gd name="T29" fmla="*/ 7 w 7"/>
              <a:gd name="T30" fmla="*/ 5 h 5"/>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7" h="5">
                <a:moveTo>
                  <a:pt x="0" y="5"/>
                </a:moveTo>
                <a:lnTo>
                  <a:pt x="0" y="2"/>
                </a:lnTo>
                <a:lnTo>
                  <a:pt x="2" y="2"/>
                </a:lnTo>
                <a:lnTo>
                  <a:pt x="3" y="0"/>
                </a:lnTo>
                <a:lnTo>
                  <a:pt x="7" y="2"/>
                </a:lnTo>
                <a:lnTo>
                  <a:pt x="3" y="3"/>
                </a:lnTo>
                <a:lnTo>
                  <a:pt x="1" y="3"/>
                </a:lnTo>
                <a:lnTo>
                  <a:pt x="2" y="4"/>
                </a:lnTo>
                <a:lnTo>
                  <a:pt x="0" y="5"/>
                </a:lnTo>
                <a:close/>
              </a:path>
            </a:pathLst>
          </a:custGeom>
          <a:solidFill>
            <a:srgbClr val="FF6600"/>
          </a:solidFill>
          <a:ln w="15875">
            <a:solidFill>
              <a:srgbClr val="003F48"/>
            </a:solidFill>
            <a:prstDash val="solid"/>
            <a:round/>
            <a:headEnd/>
            <a:tailEnd/>
          </a:ln>
        </p:spPr>
        <p:txBody>
          <a:bodyPr/>
          <a:lstStyle/>
          <a:p>
            <a:endParaRPr lang="en-US"/>
          </a:p>
        </p:txBody>
      </p:sp>
      <p:sp>
        <p:nvSpPr>
          <p:cNvPr id="249866" name="Freeform 10">
            <a:extLst>
              <a:ext uri="{FF2B5EF4-FFF2-40B4-BE49-F238E27FC236}">
                <a16:creationId xmlns:a16="http://schemas.microsoft.com/office/drawing/2014/main" id="{84A56A63-F1CB-4DE1-9A97-A20B978B8782}"/>
              </a:ext>
              <a:ext uri="{C183D7F6-B498-43B3-948B-1728B52AA6E4}">
                <adec:decorative xmlns:adec="http://schemas.microsoft.com/office/drawing/2017/decorative" val="1"/>
              </a:ext>
            </a:extLst>
          </p:cNvPr>
          <p:cNvSpPr>
            <a:spLocks noChangeAspect="1"/>
          </p:cNvSpPr>
          <p:nvPr/>
        </p:nvSpPr>
        <p:spPr bwMode="auto">
          <a:xfrm>
            <a:off x="6981825" y="5267325"/>
            <a:ext cx="49213" cy="31750"/>
          </a:xfrm>
          <a:custGeom>
            <a:avLst/>
            <a:gdLst>
              <a:gd name="T0" fmla="*/ 0 w 6"/>
              <a:gd name="T1" fmla="*/ 2147483646 h 4"/>
              <a:gd name="T2" fmla="*/ 2147483646 w 6"/>
              <a:gd name="T3" fmla="*/ 2147483646 h 4"/>
              <a:gd name="T4" fmla="*/ 2147483646 w 6"/>
              <a:gd name="T5" fmla="*/ 0 h 4"/>
              <a:gd name="T6" fmla="*/ 2147483646 w 6"/>
              <a:gd name="T7" fmla="*/ 2147483646 h 4"/>
              <a:gd name="T8" fmla="*/ 0 w 6"/>
              <a:gd name="T9" fmla="*/ 2147483646 h 4"/>
              <a:gd name="T10" fmla="*/ 0 60000 65536"/>
              <a:gd name="T11" fmla="*/ 0 60000 65536"/>
              <a:gd name="T12" fmla="*/ 0 60000 65536"/>
              <a:gd name="T13" fmla="*/ 0 60000 65536"/>
              <a:gd name="T14" fmla="*/ 0 60000 65536"/>
              <a:gd name="T15" fmla="*/ 0 w 6"/>
              <a:gd name="T16" fmla="*/ 0 h 4"/>
              <a:gd name="T17" fmla="*/ 6 w 6"/>
              <a:gd name="T18" fmla="*/ 4 h 4"/>
            </a:gdLst>
            <a:ahLst/>
            <a:cxnLst>
              <a:cxn ang="T10">
                <a:pos x="T0" y="T1"/>
              </a:cxn>
              <a:cxn ang="T11">
                <a:pos x="T2" y="T3"/>
              </a:cxn>
              <a:cxn ang="T12">
                <a:pos x="T4" y="T5"/>
              </a:cxn>
              <a:cxn ang="T13">
                <a:pos x="T6" y="T7"/>
              </a:cxn>
              <a:cxn ang="T14">
                <a:pos x="T8" y="T9"/>
              </a:cxn>
            </a:cxnLst>
            <a:rect l="T15" t="T16" r="T17" b="T18"/>
            <a:pathLst>
              <a:path w="6" h="4">
                <a:moveTo>
                  <a:pt x="0" y="4"/>
                </a:moveTo>
                <a:lnTo>
                  <a:pt x="1" y="4"/>
                </a:lnTo>
                <a:lnTo>
                  <a:pt x="6" y="0"/>
                </a:lnTo>
                <a:lnTo>
                  <a:pt x="2" y="3"/>
                </a:lnTo>
                <a:lnTo>
                  <a:pt x="0" y="4"/>
                </a:lnTo>
                <a:close/>
              </a:path>
            </a:pathLst>
          </a:custGeom>
          <a:solidFill>
            <a:srgbClr val="FF6600"/>
          </a:solidFill>
          <a:ln w="15875">
            <a:solidFill>
              <a:srgbClr val="003F48"/>
            </a:solidFill>
            <a:prstDash val="solid"/>
            <a:round/>
            <a:headEnd/>
            <a:tailEnd/>
          </a:ln>
        </p:spPr>
        <p:txBody>
          <a:bodyPr/>
          <a:lstStyle/>
          <a:p>
            <a:endParaRPr lang="en-US"/>
          </a:p>
        </p:txBody>
      </p:sp>
      <p:sp>
        <p:nvSpPr>
          <p:cNvPr id="249867" name="Freeform 11">
            <a:extLst>
              <a:ext uri="{FF2B5EF4-FFF2-40B4-BE49-F238E27FC236}">
                <a16:creationId xmlns:a16="http://schemas.microsoft.com/office/drawing/2014/main" id="{784242DF-2B95-44C9-8C33-7F1E67ED1EE5}"/>
              </a:ext>
              <a:ext uri="{C183D7F6-B498-43B3-948B-1728B52AA6E4}">
                <adec:decorative xmlns:adec="http://schemas.microsoft.com/office/drawing/2017/decorative" val="1"/>
              </a:ext>
            </a:extLst>
          </p:cNvPr>
          <p:cNvSpPr>
            <a:spLocks noChangeAspect="1"/>
          </p:cNvSpPr>
          <p:nvPr/>
        </p:nvSpPr>
        <p:spPr bwMode="auto">
          <a:xfrm>
            <a:off x="7061200" y="5183188"/>
            <a:ext cx="31750" cy="53975"/>
          </a:xfrm>
          <a:custGeom>
            <a:avLst/>
            <a:gdLst>
              <a:gd name="T0" fmla="*/ 0 w 4"/>
              <a:gd name="T1" fmla="*/ 2147483646 h 7"/>
              <a:gd name="T2" fmla="*/ 2147483646 w 4"/>
              <a:gd name="T3" fmla="*/ 2147483646 h 7"/>
              <a:gd name="T4" fmla="*/ 2147483646 w 4"/>
              <a:gd name="T5" fmla="*/ 0 h 7"/>
              <a:gd name="T6" fmla="*/ 2147483646 w 4"/>
              <a:gd name="T7" fmla="*/ 2147483646 h 7"/>
              <a:gd name="T8" fmla="*/ 0 w 4"/>
              <a:gd name="T9" fmla="*/ 2147483646 h 7"/>
              <a:gd name="T10" fmla="*/ 0 60000 65536"/>
              <a:gd name="T11" fmla="*/ 0 60000 65536"/>
              <a:gd name="T12" fmla="*/ 0 60000 65536"/>
              <a:gd name="T13" fmla="*/ 0 60000 65536"/>
              <a:gd name="T14" fmla="*/ 0 60000 65536"/>
              <a:gd name="T15" fmla="*/ 0 w 4"/>
              <a:gd name="T16" fmla="*/ 0 h 7"/>
              <a:gd name="T17" fmla="*/ 4 w 4"/>
              <a:gd name="T18" fmla="*/ 7 h 7"/>
            </a:gdLst>
            <a:ahLst/>
            <a:cxnLst>
              <a:cxn ang="T10">
                <a:pos x="T0" y="T1"/>
              </a:cxn>
              <a:cxn ang="T11">
                <a:pos x="T2" y="T3"/>
              </a:cxn>
              <a:cxn ang="T12">
                <a:pos x="T4" y="T5"/>
              </a:cxn>
              <a:cxn ang="T13">
                <a:pos x="T6" y="T7"/>
              </a:cxn>
              <a:cxn ang="T14">
                <a:pos x="T8" y="T9"/>
              </a:cxn>
            </a:cxnLst>
            <a:rect l="T15" t="T16" r="T17" b="T18"/>
            <a:pathLst>
              <a:path w="4" h="7">
                <a:moveTo>
                  <a:pt x="0" y="7"/>
                </a:moveTo>
                <a:lnTo>
                  <a:pt x="2" y="5"/>
                </a:lnTo>
                <a:lnTo>
                  <a:pt x="4" y="0"/>
                </a:lnTo>
                <a:lnTo>
                  <a:pt x="3" y="2"/>
                </a:lnTo>
                <a:lnTo>
                  <a:pt x="0" y="7"/>
                </a:lnTo>
                <a:close/>
              </a:path>
            </a:pathLst>
          </a:custGeom>
          <a:solidFill>
            <a:srgbClr val="FF6600"/>
          </a:solidFill>
          <a:ln w="15875">
            <a:solidFill>
              <a:srgbClr val="003F48"/>
            </a:solidFill>
            <a:prstDash val="solid"/>
            <a:round/>
            <a:headEnd/>
            <a:tailEnd/>
          </a:ln>
        </p:spPr>
        <p:txBody>
          <a:bodyPr/>
          <a:lstStyle/>
          <a:p>
            <a:endParaRPr lang="en-US"/>
          </a:p>
        </p:txBody>
      </p:sp>
      <p:sp>
        <p:nvSpPr>
          <p:cNvPr id="249868" name="Michigan Upper">
            <a:extLst>
              <a:ext uri="{FF2B5EF4-FFF2-40B4-BE49-F238E27FC236}">
                <a16:creationId xmlns:a16="http://schemas.microsoft.com/office/drawing/2014/main" id="{355D40B6-9605-4D0B-93B1-A53FBD18D669}"/>
              </a:ext>
              <a:ext uri="{C183D7F6-B498-43B3-948B-1728B52AA6E4}">
                <adec:decorative xmlns:adec="http://schemas.microsoft.com/office/drawing/2017/decorative" val="1"/>
              </a:ext>
            </a:extLst>
          </p:cNvPr>
          <p:cNvSpPr>
            <a:spLocks noChangeAspect="1"/>
          </p:cNvSpPr>
          <p:nvPr/>
        </p:nvSpPr>
        <p:spPr bwMode="auto">
          <a:xfrm>
            <a:off x="5491163" y="1939925"/>
            <a:ext cx="708025" cy="357188"/>
          </a:xfrm>
          <a:custGeom>
            <a:avLst/>
            <a:gdLst>
              <a:gd name="T0" fmla="*/ 2147483646 w 90"/>
              <a:gd name="T1" fmla="*/ 2147483646 h 46"/>
              <a:gd name="T2" fmla="*/ 2147483646 w 90"/>
              <a:gd name="T3" fmla="*/ 2147483646 h 46"/>
              <a:gd name="T4" fmla="*/ 2147483646 w 90"/>
              <a:gd name="T5" fmla="*/ 2147483646 h 46"/>
              <a:gd name="T6" fmla="*/ 2147483646 w 90"/>
              <a:gd name="T7" fmla="*/ 2147483646 h 46"/>
              <a:gd name="T8" fmla="*/ 2147483646 w 90"/>
              <a:gd name="T9" fmla="*/ 2147483646 h 46"/>
              <a:gd name="T10" fmla="*/ 2147483646 w 90"/>
              <a:gd name="T11" fmla="*/ 2147483646 h 46"/>
              <a:gd name="T12" fmla="*/ 2147483646 w 90"/>
              <a:gd name="T13" fmla="*/ 2147483646 h 46"/>
              <a:gd name="T14" fmla="*/ 2147483646 w 90"/>
              <a:gd name="T15" fmla="*/ 2147483646 h 46"/>
              <a:gd name="T16" fmla="*/ 2147483646 w 90"/>
              <a:gd name="T17" fmla="*/ 2147483646 h 46"/>
              <a:gd name="T18" fmla="*/ 2147483646 w 90"/>
              <a:gd name="T19" fmla="*/ 2147483646 h 46"/>
              <a:gd name="T20" fmla="*/ 2147483646 w 90"/>
              <a:gd name="T21" fmla="*/ 2147483646 h 46"/>
              <a:gd name="T22" fmla="*/ 2147483646 w 90"/>
              <a:gd name="T23" fmla="*/ 2147483646 h 46"/>
              <a:gd name="T24" fmla="*/ 2147483646 w 90"/>
              <a:gd name="T25" fmla="*/ 2147483646 h 46"/>
              <a:gd name="T26" fmla="*/ 2147483646 w 90"/>
              <a:gd name="T27" fmla="*/ 2147483646 h 46"/>
              <a:gd name="T28" fmla="*/ 2147483646 w 90"/>
              <a:gd name="T29" fmla="*/ 2147483646 h 46"/>
              <a:gd name="T30" fmla="*/ 2147483646 w 90"/>
              <a:gd name="T31" fmla="*/ 2147483646 h 46"/>
              <a:gd name="T32" fmla="*/ 2147483646 w 90"/>
              <a:gd name="T33" fmla="*/ 2147483646 h 46"/>
              <a:gd name="T34" fmla="*/ 2147483646 w 90"/>
              <a:gd name="T35" fmla="*/ 2147483646 h 46"/>
              <a:gd name="T36" fmla="*/ 2147483646 w 90"/>
              <a:gd name="T37" fmla="*/ 2147483646 h 46"/>
              <a:gd name="T38" fmla="*/ 2147483646 w 90"/>
              <a:gd name="T39" fmla="*/ 2147483646 h 46"/>
              <a:gd name="T40" fmla="*/ 2147483646 w 90"/>
              <a:gd name="T41" fmla="*/ 2147483646 h 46"/>
              <a:gd name="T42" fmla="*/ 2147483646 w 90"/>
              <a:gd name="T43" fmla="*/ 2147483646 h 46"/>
              <a:gd name="T44" fmla="*/ 2147483646 w 90"/>
              <a:gd name="T45" fmla="*/ 2147483646 h 46"/>
              <a:gd name="T46" fmla="*/ 2147483646 w 90"/>
              <a:gd name="T47" fmla="*/ 2147483646 h 46"/>
              <a:gd name="T48" fmla="*/ 2147483646 w 90"/>
              <a:gd name="T49" fmla="*/ 2147483646 h 46"/>
              <a:gd name="T50" fmla="*/ 2147483646 w 90"/>
              <a:gd name="T51" fmla="*/ 2147483646 h 46"/>
              <a:gd name="T52" fmla="*/ 2147483646 w 90"/>
              <a:gd name="T53" fmla="*/ 2147483646 h 46"/>
              <a:gd name="T54" fmla="*/ 2147483646 w 90"/>
              <a:gd name="T55" fmla="*/ 2147483646 h 46"/>
              <a:gd name="T56" fmla="*/ 2147483646 w 90"/>
              <a:gd name="T57" fmla="*/ 2147483646 h 46"/>
              <a:gd name="T58" fmla="*/ 2147483646 w 90"/>
              <a:gd name="T59" fmla="*/ 2147483646 h 46"/>
              <a:gd name="T60" fmla="*/ 2147483646 w 90"/>
              <a:gd name="T61" fmla="*/ 2147483646 h 46"/>
              <a:gd name="T62" fmla="*/ 2147483646 w 90"/>
              <a:gd name="T63" fmla="*/ 0 h 46"/>
              <a:gd name="T64" fmla="*/ 2147483646 w 90"/>
              <a:gd name="T65" fmla="*/ 2147483646 h 46"/>
              <a:gd name="T66" fmla="*/ 2147483646 w 90"/>
              <a:gd name="T67" fmla="*/ 2147483646 h 46"/>
              <a:gd name="T68" fmla="*/ 2147483646 w 90"/>
              <a:gd name="T69" fmla="*/ 2147483646 h 46"/>
              <a:gd name="T70" fmla="*/ 2147483646 w 90"/>
              <a:gd name="T71" fmla="*/ 2147483646 h 46"/>
              <a:gd name="T72" fmla="*/ 2147483646 w 90"/>
              <a:gd name="T73" fmla="*/ 2147483646 h 46"/>
              <a:gd name="T74" fmla="*/ 0 w 90"/>
              <a:gd name="T75" fmla="*/ 2147483646 h 4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90"/>
              <a:gd name="T115" fmla="*/ 0 h 46"/>
              <a:gd name="T116" fmla="*/ 90 w 90"/>
              <a:gd name="T117" fmla="*/ 46 h 4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90" h="46">
                <a:moveTo>
                  <a:pt x="0" y="20"/>
                </a:moveTo>
                <a:lnTo>
                  <a:pt x="7" y="25"/>
                </a:lnTo>
                <a:lnTo>
                  <a:pt x="25" y="29"/>
                </a:lnTo>
                <a:lnTo>
                  <a:pt x="32" y="30"/>
                </a:lnTo>
                <a:lnTo>
                  <a:pt x="33" y="33"/>
                </a:lnTo>
                <a:lnTo>
                  <a:pt x="37" y="34"/>
                </a:lnTo>
                <a:lnTo>
                  <a:pt x="41" y="46"/>
                </a:lnTo>
                <a:lnTo>
                  <a:pt x="45" y="36"/>
                </a:lnTo>
                <a:lnTo>
                  <a:pt x="46" y="34"/>
                </a:lnTo>
                <a:lnTo>
                  <a:pt x="47" y="33"/>
                </a:lnTo>
                <a:lnTo>
                  <a:pt x="47" y="31"/>
                </a:lnTo>
                <a:lnTo>
                  <a:pt x="48" y="29"/>
                </a:lnTo>
                <a:lnTo>
                  <a:pt x="49" y="29"/>
                </a:lnTo>
                <a:lnTo>
                  <a:pt x="48" y="30"/>
                </a:lnTo>
                <a:lnTo>
                  <a:pt x="48" y="33"/>
                </a:lnTo>
                <a:lnTo>
                  <a:pt x="50" y="32"/>
                </a:lnTo>
                <a:lnTo>
                  <a:pt x="51" y="30"/>
                </a:lnTo>
                <a:lnTo>
                  <a:pt x="53" y="30"/>
                </a:lnTo>
                <a:lnTo>
                  <a:pt x="54" y="28"/>
                </a:lnTo>
                <a:lnTo>
                  <a:pt x="54" y="29"/>
                </a:lnTo>
                <a:lnTo>
                  <a:pt x="52" y="34"/>
                </a:lnTo>
                <a:lnTo>
                  <a:pt x="53" y="34"/>
                </a:lnTo>
                <a:lnTo>
                  <a:pt x="55" y="32"/>
                </a:lnTo>
                <a:lnTo>
                  <a:pt x="57" y="30"/>
                </a:lnTo>
                <a:lnTo>
                  <a:pt x="58" y="27"/>
                </a:lnTo>
                <a:lnTo>
                  <a:pt x="63" y="27"/>
                </a:lnTo>
                <a:lnTo>
                  <a:pt x="65" y="26"/>
                </a:lnTo>
                <a:lnTo>
                  <a:pt x="70" y="23"/>
                </a:lnTo>
                <a:lnTo>
                  <a:pt x="75" y="24"/>
                </a:lnTo>
                <a:lnTo>
                  <a:pt x="79" y="27"/>
                </a:lnTo>
                <a:lnTo>
                  <a:pt x="79" y="24"/>
                </a:lnTo>
                <a:lnTo>
                  <a:pt x="81" y="23"/>
                </a:lnTo>
                <a:lnTo>
                  <a:pt x="86" y="24"/>
                </a:lnTo>
                <a:lnTo>
                  <a:pt x="90" y="23"/>
                </a:lnTo>
                <a:lnTo>
                  <a:pt x="85" y="20"/>
                </a:lnTo>
                <a:lnTo>
                  <a:pt x="84" y="15"/>
                </a:lnTo>
                <a:lnTo>
                  <a:pt x="80" y="16"/>
                </a:lnTo>
                <a:lnTo>
                  <a:pt x="78" y="15"/>
                </a:lnTo>
                <a:lnTo>
                  <a:pt x="77" y="16"/>
                </a:lnTo>
                <a:lnTo>
                  <a:pt x="74" y="15"/>
                </a:lnTo>
                <a:lnTo>
                  <a:pt x="73" y="15"/>
                </a:lnTo>
                <a:lnTo>
                  <a:pt x="73" y="12"/>
                </a:lnTo>
                <a:lnTo>
                  <a:pt x="74" y="9"/>
                </a:lnTo>
                <a:lnTo>
                  <a:pt x="70" y="11"/>
                </a:lnTo>
                <a:lnTo>
                  <a:pt x="66" y="12"/>
                </a:lnTo>
                <a:lnTo>
                  <a:pt x="58" y="14"/>
                </a:lnTo>
                <a:lnTo>
                  <a:pt x="52" y="19"/>
                </a:lnTo>
                <a:lnTo>
                  <a:pt x="51" y="18"/>
                </a:lnTo>
                <a:lnTo>
                  <a:pt x="49" y="19"/>
                </a:lnTo>
                <a:lnTo>
                  <a:pt x="46" y="17"/>
                </a:lnTo>
                <a:lnTo>
                  <a:pt x="45" y="17"/>
                </a:lnTo>
                <a:lnTo>
                  <a:pt x="42" y="18"/>
                </a:lnTo>
                <a:lnTo>
                  <a:pt x="38" y="12"/>
                </a:lnTo>
                <a:lnTo>
                  <a:pt x="32" y="11"/>
                </a:lnTo>
                <a:lnTo>
                  <a:pt x="30" y="11"/>
                </a:lnTo>
                <a:lnTo>
                  <a:pt x="29" y="13"/>
                </a:lnTo>
                <a:lnTo>
                  <a:pt x="30" y="10"/>
                </a:lnTo>
                <a:lnTo>
                  <a:pt x="28" y="12"/>
                </a:lnTo>
                <a:lnTo>
                  <a:pt x="27" y="14"/>
                </a:lnTo>
                <a:lnTo>
                  <a:pt x="27" y="11"/>
                </a:lnTo>
                <a:lnTo>
                  <a:pt x="29" y="5"/>
                </a:lnTo>
                <a:lnTo>
                  <a:pt x="32" y="1"/>
                </a:lnTo>
                <a:lnTo>
                  <a:pt x="36" y="1"/>
                </a:lnTo>
                <a:lnTo>
                  <a:pt x="35" y="0"/>
                </a:lnTo>
                <a:lnTo>
                  <a:pt x="30" y="0"/>
                </a:lnTo>
                <a:lnTo>
                  <a:pt x="27" y="2"/>
                </a:lnTo>
                <a:lnTo>
                  <a:pt x="26" y="4"/>
                </a:lnTo>
                <a:lnTo>
                  <a:pt x="21" y="7"/>
                </a:lnTo>
                <a:lnTo>
                  <a:pt x="20" y="10"/>
                </a:lnTo>
                <a:lnTo>
                  <a:pt x="17" y="11"/>
                </a:lnTo>
                <a:lnTo>
                  <a:pt x="16" y="12"/>
                </a:lnTo>
                <a:lnTo>
                  <a:pt x="14" y="13"/>
                </a:lnTo>
                <a:lnTo>
                  <a:pt x="9" y="14"/>
                </a:lnTo>
                <a:lnTo>
                  <a:pt x="7" y="15"/>
                </a:lnTo>
                <a:lnTo>
                  <a:pt x="5" y="18"/>
                </a:lnTo>
                <a:lnTo>
                  <a:pt x="0" y="20"/>
                </a:lnTo>
                <a:close/>
              </a:path>
            </a:pathLst>
          </a:custGeom>
          <a:solidFill>
            <a:srgbClr val="02818A"/>
          </a:solidFill>
          <a:ln w="15875">
            <a:solidFill>
              <a:srgbClr val="003F48"/>
            </a:solidFill>
            <a:prstDash val="solid"/>
            <a:round/>
            <a:headEnd/>
            <a:tailEnd/>
          </a:ln>
        </p:spPr>
        <p:txBody>
          <a:bodyPr/>
          <a:lstStyle/>
          <a:p>
            <a:endParaRPr lang="en-US"/>
          </a:p>
        </p:txBody>
      </p:sp>
      <p:sp>
        <p:nvSpPr>
          <p:cNvPr id="249869" name="Michigan">
            <a:extLst>
              <a:ext uri="{FF2B5EF4-FFF2-40B4-BE49-F238E27FC236}">
                <a16:creationId xmlns:a16="http://schemas.microsoft.com/office/drawing/2014/main" id="{3A25C678-8870-45D5-BBF6-BB1E65ECED75}"/>
              </a:ext>
              <a:ext uri="{C183D7F6-B498-43B3-948B-1728B52AA6E4}">
                <adec:decorative xmlns:adec="http://schemas.microsoft.com/office/drawing/2017/decorative" val="1"/>
              </a:ext>
            </a:extLst>
          </p:cNvPr>
          <p:cNvSpPr>
            <a:spLocks noChangeAspect="1"/>
          </p:cNvSpPr>
          <p:nvPr/>
        </p:nvSpPr>
        <p:spPr bwMode="auto">
          <a:xfrm>
            <a:off x="5946775" y="2157413"/>
            <a:ext cx="471488" cy="638175"/>
          </a:xfrm>
          <a:custGeom>
            <a:avLst/>
            <a:gdLst>
              <a:gd name="T0" fmla="*/ 0 w 60"/>
              <a:gd name="T1" fmla="*/ 2147483646 h 82"/>
              <a:gd name="T2" fmla="*/ 2147483646 w 60"/>
              <a:gd name="T3" fmla="*/ 2147483646 h 82"/>
              <a:gd name="T4" fmla="*/ 2147483646 w 60"/>
              <a:gd name="T5" fmla="*/ 2147483646 h 82"/>
              <a:gd name="T6" fmla="*/ 2147483646 w 60"/>
              <a:gd name="T7" fmla="*/ 2147483646 h 82"/>
              <a:gd name="T8" fmla="*/ 2147483646 w 60"/>
              <a:gd name="T9" fmla="*/ 2147483646 h 82"/>
              <a:gd name="T10" fmla="*/ 2147483646 w 60"/>
              <a:gd name="T11" fmla="*/ 2147483646 h 82"/>
              <a:gd name="T12" fmla="*/ 2147483646 w 60"/>
              <a:gd name="T13" fmla="*/ 2147483646 h 82"/>
              <a:gd name="T14" fmla="*/ 2147483646 w 60"/>
              <a:gd name="T15" fmla="*/ 2147483646 h 82"/>
              <a:gd name="T16" fmla="*/ 0 w 60"/>
              <a:gd name="T17" fmla="*/ 2147483646 h 82"/>
              <a:gd name="T18" fmla="*/ 2147483646 w 60"/>
              <a:gd name="T19" fmla="*/ 2147483646 h 82"/>
              <a:gd name="T20" fmla="*/ 2147483646 w 60"/>
              <a:gd name="T21" fmla="*/ 2147483646 h 82"/>
              <a:gd name="T22" fmla="*/ 2147483646 w 60"/>
              <a:gd name="T23" fmla="*/ 2147483646 h 82"/>
              <a:gd name="T24" fmla="*/ 2147483646 w 60"/>
              <a:gd name="T25" fmla="*/ 2147483646 h 82"/>
              <a:gd name="T26" fmla="*/ 2147483646 w 60"/>
              <a:gd name="T27" fmla="*/ 2147483646 h 82"/>
              <a:gd name="T28" fmla="*/ 2147483646 w 60"/>
              <a:gd name="T29" fmla="*/ 2147483646 h 82"/>
              <a:gd name="T30" fmla="*/ 2147483646 w 60"/>
              <a:gd name="T31" fmla="*/ 2147483646 h 82"/>
              <a:gd name="T32" fmla="*/ 2147483646 w 60"/>
              <a:gd name="T33" fmla="*/ 2147483646 h 82"/>
              <a:gd name="T34" fmla="*/ 2147483646 w 60"/>
              <a:gd name="T35" fmla="*/ 2147483646 h 82"/>
              <a:gd name="T36" fmla="*/ 2147483646 w 60"/>
              <a:gd name="T37" fmla="*/ 2147483646 h 82"/>
              <a:gd name="T38" fmla="*/ 2147483646 w 60"/>
              <a:gd name="T39" fmla="*/ 2147483646 h 82"/>
              <a:gd name="T40" fmla="*/ 2147483646 w 60"/>
              <a:gd name="T41" fmla="*/ 2147483646 h 82"/>
              <a:gd name="T42" fmla="*/ 2147483646 w 60"/>
              <a:gd name="T43" fmla="*/ 2147483646 h 82"/>
              <a:gd name="T44" fmla="*/ 2147483646 w 60"/>
              <a:gd name="T45" fmla="*/ 2147483646 h 82"/>
              <a:gd name="T46" fmla="*/ 2147483646 w 60"/>
              <a:gd name="T47" fmla="*/ 2147483646 h 82"/>
              <a:gd name="T48" fmla="*/ 2147483646 w 60"/>
              <a:gd name="T49" fmla="*/ 0 h 82"/>
              <a:gd name="T50" fmla="*/ 2147483646 w 60"/>
              <a:gd name="T51" fmla="*/ 2147483646 h 82"/>
              <a:gd name="T52" fmla="*/ 2147483646 w 60"/>
              <a:gd name="T53" fmla="*/ 2147483646 h 82"/>
              <a:gd name="T54" fmla="*/ 2147483646 w 60"/>
              <a:gd name="T55" fmla="*/ 2147483646 h 82"/>
              <a:gd name="T56" fmla="*/ 2147483646 w 60"/>
              <a:gd name="T57" fmla="*/ 2147483646 h 82"/>
              <a:gd name="T58" fmla="*/ 2147483646 w 60"/>
              <a:gd name="T59" fmla="*/ 2147483646 h 82"/>
              <a:gd name="T60" fmla="*/ 2147483646 w 60"/>
              <a:gd name="T61" fmla="*/ 2147483646 h 82"/>
              <a:gd name="T62" fmla="*/ 2147483646 w 60"/>
              <a:gd name="T63" fmla="*/ 2147483646 h 82"/>
              <a:gd name="T64" fmla="*/ 2147483646 w 60"/>
              <a:gd name="T65" fmla="*/ 2147483646 h 82"/>
              <a:gd name="T66" fmla="*/ 2147483646 w 60"/>
              <a:gd name="T67" fmla="*/ 2147483646 h 82"/>
              <a:gd name="T68" fmla="*/ 2147483646 w 60"/>
              <a:gd name="T69" fmla="*/ 2147483646 h 82"/>
              <a:gd name="T70" fmla="*/ 2147483646 w 60"/>
              <a:gd name="T71" fmla="*/ 2147483646 h 82"/>
              <a:gd name="T72" fmla="*/ 2147483646 w 60"/>
              <a:gd name="T73" fmla="*/ 2147483646 h 82"/>
              <a:gd name="T74" fmla="*/ 2147483646 w 60"/>
              <a:gd name="T75" fmla="*/ 2147483646 h 82"/>
              <a:gd name="T76" fmla="*/ 2147483646 w 60"/>
              <a:gd name="T77" fmla="*/ 2147483646 h 82"/>
              <a:gd name="T78" fmla="*/ 2147483646 w 60"/>
              <a:gd name="T79" fmla="*/ 2147483646 h 82"/>
              <a:gd name="T80" fmla="*/ 2147483646 w 60"/>
              <a:gd name="T81" fmla="*/ 2147483646 h 82"/>
              <a:gd name="T82" fmla="*/ 2147483646 w 60"/>
              <a:gd name="T83" fmla="*/ 2147483646 h 82"/>
              <a:gd name="T84" fmla="*/ 2147483646 w 60"/>
              <a:gd name="T85" fmla="*/ 2147483646 h 82"/>
              <a:gd name="T86" fmla="*/ 2147483646 w 60"/>
              <a:gd name="T87" fmla="*/ 2147483646 h 82"/>
              <a:gd name="T88" fmla="*/ 2147483646 w 60"/>
              <a:gd name="T89" fmla="*/ 2147483646 h 82"/>
              <a:gd name="T90" fmla="*/ 2147483646 w 60"/>
              <a:gd name="T91" fmla="*/ 2147483646 h 82"/>
              <a:gd name="T92" fmla="*/ 2147483646 w 60"/>
              <a:gd name="T93" fmla="*/ 2147483646 h 82"/>
              <a:gd name="T94" fmla="*/ 2147483646 w 60"/>
              <a:gd name="T95" fmla="*/ 2147483646 h 82"/>
              <a:gd name="T96" fmla="*/ 2147483646 w 60"/>
              <a:gd name="T97" fmla="*/ 2147483646 h 82"/>
              <a:gd name="T98" fmla="*/ 2147483646 w 60"/>
              <a:gd name="T99" fmla="*/ 2147483646 h 82"/>
              <a:gd name="T100" fmla="*/ 2147483646 w 60"/>
              <a:gd name="T101" fmla="*/ 2147483646 h 82"/>
              <a:gd name="T102" fmla="*/ 2147483646 w 60"/>
              <a:gd name="T103" fmla="*/ 2147483646 h 82"/>
              <a:gd name="T104" fmla="*/ 2147483646 w 60"/>
              <a:gd name="T105" fmla="*/ 2147483646 h 82"/>
              <a:gd name="T106" fmla="*/ 2147483646 w 60"/>
              <a:gd name="T107" fmla="*/ 2147483646 h 82"/>
              <a:gd name="T108" fmla="*/ 2147483646 w 60"/>
              <a:gd name="T109" fmla="*/ 2147483646 h 82"/>
              <a:gd name="T110" fmla="*/ 2147483646 w 60"/>
              <a:gd name="T111" fmla="*/ 2147483646 h 82"/>
              <a:gd name="T112" fmla="*/ 2147483646 w 60"/>
              <a:gd name="T113" fmla="*/ 2147483646 h 82"/>
              <a:gd name="T114" fmla="*/ 2147483646 w 60"/>
              <a:gd name="T115" fmla="*/ 2147483646 h 82"/>
              <a:gd name="T116" fmla="*/ 2147483646 w 60"/>
              <a:gd name="T117" fmla="*/ 2147483646 h 82"/>
              <a:gd name="T118" fmla="*/ 2147483646 w 60"/>
              <a:gd name="T119" fmla="*/ 2147483646 h 82"/>
              <a:gd name="T120" fmla="*/ 2147483646 w 60"/>
              <a:gd name="T121" fmla="*/ 2147483646 h 82"/>
              <a:gd name="T122" fmla="*/ 0 w 60"/>
              <a:gd name="T123" fmla="*/ 2147483646 h 82"/>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60"/>
              <a:gd name="T187" fmla="*/ 0 h 82"/>
              <a:gd name="T188" fmla="*/ 60 w 60"/>
              <a:gd name="T189" fmla="*/ 82 h 82"/>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60" h="82">
                <a:moveTo>
                  <a:pt x="0" y="82"/>
                </a:moveTo>
                <a:lnTo>
                  <a:pt x="5" y="72"/>
                </a:lnTo>
                <a:lnTo>
                  <a:pt x="6" y="68"/>
                </a:lnTo>
                <a:lnTo>
                  <a:pt x="7" y="61"/>
                </a:lnTo>
                <a:lnTo>
                  <a:pt x="5" y="55"/>
                </a:lnTo>
                <a:lnTo>
                  <a:pt x="2" y="48"/>
                </a:lnTo>
                <a:lnTo>
                  <a:pt x="1" y="45"/>
                </a:lnTo>
                <a:lnTo>
                  <a:pt x="2" y="41"/>
                </a:lnTo>
                <a:lnTo>
                  <a:pt x="0" y="37"/>
                </a:lnTo>
                <a:lnTo>
                  <a:pt x="2" y="34"/>
                </a:lnTo>
                <a:lnTo>
                  <a:pt x="3" y="27"/>
                </a:lnTo>
                <a:lnTo>
                  <a:pt x="3" y="24"/>
                </a:lnTo>
                <a:lnTo>
                  <a:pt x="5" y="22"/>
                </a:lnTo>
                <a:lnTo>
                  <a:pt x="5" y="19"/>
                </a:lnTo>
                <a:lnTo>
                  <a:pt x="8" y="18"/>
                </a:lnTo>
                <a:lnTo>
                  <a:pt x="12" y="13"/>
                </a:lnTo>
                <a:lnTo>
                  <a:pt x="11" y="21"/>
                </a:lnTo>
                <a:lnTo>
                  <a:pt x="14" y="19"/>
                </a:lnTo>
                <a:lnTo>
                  <a:pt x="14" y="12"/>
                </a:lnTo>
                <a:lnTo>
                  <a:pt x="17" y="9"/>
                </a:lnTo>
                <a:lnTo>
                  <a:pt x="19" y="8"/>
                </a:lnTo>
                <a:lnTo>
                  <a:pt x="17" y="7"/>
                </a:lnTo>
                <a:lnTo>
                  <a:pt x="16" y="5"/>
                </a:lnTo>
                <a:lnTo>
                  <a:pt x="18" y="1"/>
                </a:lnTo>
                <a:lnTo>
                  <a:pt x="21" y="0"/>
                </a:lnTo>
                <a:lnTo>
                  <a:pt x="28" y="2"/>
                </a:lnTo>
                <a:lnTo>
                  <a:pt x="31" y="5"/>
                </a:lnTo>
                <a:lnTo>
                  <a:pt x="39" y="7"/>
                </a:lnTo>
                <a:lnTo>
                  <a:pt x="40" y="9"/>
                </a:lnTo>
                <a:lnTo>
                  <a:pt x="43" y="12"/>
                </a:lnTo>
                <a:lnTo>
                  <a:pt x="40" y="12"/>
                </a:lnTo>
                <a:lnTo>
                  <a:pt x="40" y="14"/>
                </a:lnTo>
                <a:lnTo>
                  <a:pt x="43" y="17"/>
                </a:lnTo>
                <a:lnTo>
                  <a:pt x="44" y="23"/>
                </a:lnTo>
                <a:lnTo>
                  <a:pt x="44" y="26"/>
                </a:lnTo>
                <a:lnTo>
                  <a:pt x="41" y="30"/>
                </a:lnTo>
                <a:lnTo>
                  <a:pt x="40" y="32"/>
                </a:lnTo>
                <a:lnTo>
                  <a:pt x="37" y="34"/>
                </a:lnTo>
                <a:lnTo>
                  <a:pt x="37" y="35"/>
                </a:lnTo>
                <a:lnTo>
                  <a:pt x="37" y="40"/>
                </a:lnTo>
                <a:lnTo>
                  <a:pt x="40" y="42"/>
                </a:lnTo>
                <a:lnTo>
                  <a:pt x="43" y="38"/>
                </a:lnTo>
                <a:lnTo>
                  <a:pt x="46" y="33"/>
                </a:lnTo>
                <a:lnTo>
                  <a:pt x="50" y="31"/>
                </a:lnTo>
                <a:lnTo>
                  <a:pt x="54" y="33"/>
                </a:lnTo>
                <a:lnTo>
                  <a:pt x="56" y="37"/>
                </a:lnTo>
                <a:lnTo>
                  <a:pt x="59" y="47"/>
                </a:lnTo>
                <a:lnTo>
                  <a:pt x="60" y="51"/>
                </a:lnTo>
                <a:lnTo>
                  <a:pt x="59" y="53"/>
                </a:lnTo>
                <a:lnTo>
                  <a:pt x="60" y="57"/>
                </a:lnTo>
                <a:lnTo>
                  <a:pt x="58" y="59"/>
                </a:lnTo>
                <a:lnTo>
                  <a:pt x="57" y="57"/>
                </a:lnTo>
                <a:lnTo>
                  <a:pt x="56" y="58"/>
                </a:lnTo>
                <a:lnTo>
                  <a:pt x="55" y="62"/>
                </a:lnTo>
                <a:lnTo>
                  <a:pt x="55" y="64"/>
                </a:lnTo>
                <a:lnTo>
                  <a:pt x="52" y="66"/>
                </a:lnTo>
                <a:lnTo>
                  <a:pt x="52" y="71"/>
                </a:lnTo>
                <a:lnTo>
                  <a:pt x="50" y="73"/>
                </a:lnTo>
                <a:lnTo>
                  <a:pt x="49" y="77"/>
                </a:lnTo>
                <a:lnTo>
                  <a:pt x="29" y="80"/>
                </a:lnTo>
                <a:lnTo>
                  <a:pt x="28" y="79"/>
                </a:lnTo>
                <a:lnTo>
                  <a:pt x="0" y="82"/>
                </a:lnTo>
                <a:close/>
              </a:path>
            </a:pathLst>
          </a:custGeom>
          <a:solidFill>
            <a:srgbClr val="02818A"/>
          </a:solidFill>
          <a:ln w="15875">
            <a:solidFill>
              <a:srgbClr val="003F48"/>
            </a:solidFill>
            <a:prstDash val="solid"/>
            <a:round/>
            <a:headEnd/>
            <a:tailEnd/>
          </a:ln>
        </p:spPr>
        <p:txBody>
          <a:bodyPr/>
          <a:lstStyle/>
          <a:p>
            <a:endParaRPr lang="en-US"/>
          </a:p>
        </p:txBody>
      </p:sp>
      <p:sp>
        <p:nvSpPr>
          <p:cNvPr id="249870" name="New York">
            <a:extLst>
              <a:ext uri="{FF2B5EF4-FFF2-40B4-BE49-F238E27FC236}">
                <a16:creationId xmlns:a16="http://schemas.microsoft.com/office/drawing/2014/main" id="{816076B5-A2BE-4E7D-95E9-154030A07807}"/>
              </a:ext>
              <a:ext uri="{C183D7F6-B498-43B3-948B-1728B52AA6E4}">
                <adec:decorative xmlns:adec="http://schemas.microsoft.com/office/drawing/2017/decorative" val="1"/>
              </a:ext>
            </a:extLst>
          </p:cNvPr>
          <p:cNvSpPr>
            <a:spLocks noChangeAspect="1"/>
          </p:cNvSpPr>
          <p:nvPr/>
        </p:nvSpPr>
        <p:spPr bwMode="auto">
          <a:xfrm>
            <a:off x="6731000" y="2063750"/>
            <a:ext cx="723900" cy="646113"/>
          </a:xfrm>
          <a:custGeom>
            <a:avLst/>
            <a:gdLst>
              <a:gd name="T0" fmla="*/ 0 w 92"/>
              <a:gd name="T1" fmla="*/ 2147483646 h 83"/>
              <a:gd name="T2" fmla="*/ 2147483646 w 92"/>
              <a:gd name="T3" fmla="*/ 2147483646 h 83"/>
              <a:gd name="T4" fmla="*/ 2147483646 w 92"/>
              <a:gd name="T5" fmla="*/ 2147483646 h 83"/>
              <a:gd name="T6" fmla="*/ 2147483646 w 92"/>
              <a:gd name="T7" fmla="*/ 2147483646 h 83"/>
              <a:gd name="T8" fmla="*/ 2147483646 w 92"/>
              <a:gd name="T9" fmla="*/ 2147483646 h 83"/>
              <a:gd name="T10" fmla="*/ 2147483646 w 92"/>
              <a:gd name="T11" fmla="*/ 2147483646 h 83"/>
              <a:gd name="T12" fmla="*/ 2147483646 w 92"/>
              <a:gd name="T13" fmla="*/ 2147483646 h 83"/>
              <a:gd name="T14" fmla="*/ 2147483646 w 92"/>
              <a:gd name="T15" fmla="*/ 2147483646 h 83"/>
              <a:gd name="T16" fmla="*/ 2147483646 w 92"/>
              <a:gd name="T17" fmla="*/ 2147483646 h 83"/>
              <a:gd name="T18" fmla="*/ 2147483646 w 92"/>
              <a:gd name="T19" fmla="*/ 2147483646 h 83"/>
              <a:gd name="T20" fmla="*/ 2147483646 w 92"/>
              <a:gd name="T21" fmla="*/ 2147483646 h 83"/>
              <a:gd name="T22" fmla="*/ 2147483646 w 92"/>
              <a:gd name="T23" fmla="*/ 2147483646 h 83"/>
              <a:gd name="T24" fmla="*/ 2147483646 w 92"/>
              <a:gd name="T25" fmla="*/ 2147483646 h 83"/>
              <a:gd name="T26" fmla="*/ 2147483646 w 92"/>
              <a:gd name="T27" fmla="*/ 2147483646 h 83"/>
              <a:gd name="T28" fmla="*/ 2147483646 w 92"/>
              <a:gd name="T29" fmla="*/ 2147483646 h 83"/>
              <a:gd name="T30" fmla="*/ 2147483646 w 92"/>
              <a:gd name="T31" fmla="*/ 2147483646 h 83"/>
              <a:gd name="T32" fmla="*/ 2147483646 w 92"/>
              <a:gd name="T33" fmla="*/ 2147483646 h 83"/>
              <a:gd name="T34" fmla="*/ 2147483646 w 92"/>
              <a:gd name="T35" fmla="*/ 0 h 83"/>
              <a:gd name="T36" fmla="*/ 2147483646 w 92"/>
              <a:gd name="T37" fmla="*/ 2147483646 h 83"/>
              <a:gd name="T38" fmla="*/ 2147483646 w 92"/>
              <a:gd name="T39" fmla="*/ 2147483646 h 83"/>
              <a:gd name="T40" fmla="*/ 2147483646 w 92"/>
              <a:gd name="T41" fmla="*/ 2147483646 h 83"/>
              <a:gd name="T42" fmla="*/ 2147483646 w 92"/>
              <a:gd name="T43" fmla="*/ 2147483646 h 83"/>
              <a:gd name="T44" fmla="*/ 2147483646 w 92"/>
              <a:gd name="T45" fmla="*/ 2147483646 h 83"/>
              <a:gd name="T46" fmla="*/ 2147483646 w 92"/>
              <a:gd name="T47" fmla="*/ 2147483646 h 83"/>
              <a:gd name="T48" fmla="*/ 2147483646 w 92"/>
              <a:gd name="T49" fmla="*/ 2147483646 h 83"/>
              <a:gd name="T50" fmla="*/ 2147483646 w 92"/>
              <a:gd name="T51" fmla="*/ 2147483646 h 83"/>
              <a:gd name="T52" fmla="*/ 2147483646 w 92"/>
              <a:gd name="T53" fmla="*/ 2147483646 h 83"/>
              <a:gd name="T54" fmla="*/ 2147483646 w 92"/>
              <a:gd name="T55" fmla="*/ 2147483646 h 83"/>
              <a:gd name="T56" fmla="*/ 2147483646 w 92"/>
              <a:gd name="T57" fmla="*/ 2147483646 h 83"/>
              <a:gd name="T58" fmla="*/ 2147483646 w 92"/>
              <a:gd name="T59" fmla="*/ 2147483646 h 83"/>
              <a:gd name="T60" fmla="*/ 2147483646 w 92"/>
              <a:gd name="T61" fmla="*/ 2147483646 h 83"/>
              <a:gd name="T62" fmla="*/ 2147483646 w 92"/>
              <a:gd name="T63" fmla="*/ 2147483646 h 83"/>
              <a:gd name="T64" fmla="*/ 2147483646 w 92"/>
              <a:gd name="T65" fmla="*/ 2147483646 h 83"/>
              <a:gd name="T66" fmla="*/ 2147483646 w 92"/>
              <a:gd name="T67" fmla="*/ 2147483646 h 83"/>
              <a:gd name="T68" fmla="*/ 2147483646 w 92"/>
              <a:gd name="T69" fmla="*/ 2147483646 h 83"/>
              <a:gd name="T70" fmla="*/ 2147483646 w 92"/>
              <a:gd name="T71" fmla="*/ 2147483646 h 83"/>
              <a:gd name="T72" fmla="*/ 2147483646 w 92"/>
              <a:gd name="T73" fmla="*/ 2147483646 h 83"/>
              <a:gd name="T74" fmla="*/ 2147483646 w 92"/>
              <a:gd name="T75" fmla="*/ 2147483646 h 83"/>
              <a:gd name="T76" fmla="*/ 2147483646 w 92"/>
              <a:gd name="T77" fmla="*/ 2147483646 h 83"/>
              <a:gd name="T78" fmla="*/ 2147483646 w 92"/>
              <a:gd name="T79" fmla="*/ 2147483646 h 83"/>
              <a:gd name="T80" fmla="*/ 2147483646 w 92"/>
              <a:gd name="T81" fmla="*/ 2147483646 h 83"/>
              <a:gd name="T82" fmla="*/ 2147483646 w 92"/>
              <a:gd name="T83" fmla="*/ 2147483646 h 83"/>
              <a:gd name="T84" fmla="*/ 2147483646 w 92"/>
              <a:gd name="T85" fmla="*/ 2147483646 h 83"/>
              <a:gd name="T86" fmla="*/ 2147483646 w 92"/>
              <a:gd name="T87" fmla="*/ 2147483646 h 83"/>
              <a:gd name="T88" fmla="*/ 2147483646 w 92"/>
              <a:gd name="T89" fmla="*/ 2147483646 h 83"/>
              <a:gd name="T90" fmla="*/ 2147483646 w 92"/>
              <a:gd name="T91" fmla="*/ 2147483646 h 83"/>
              <a:gd name="T92" fmla="*/ 2147483646 w 92"/>
              <a:gd name="T93" fmla="*/ 2147483646 h 83"/>
              <a:gd name="T94" fmla="*/ 2147483646 w 92"/>
              <a:gd name="T95" fmla="*/ 2147483646 h 83"/>
              <a:gd name="T96" fmla="*/ 2147483646 w 92"/>
              <a:gd name="T97" fmla="*/ 2147483646 h 83"/>
              <a:gd name="T98" fmla="*/ 2147483646 w 92"/>
              <a:gd name="T99" fmla="*/ 2147483646 h 83"/>
              <a:gd name="T100" fmla="*/ 2147483646 w 92"/>
              <a:gd name="T101" fmla="*/ 2147483646 h 83"/>
              <a:gd name="T102" fmla="*/ 2147483646 w 92"/>
              <a:gd name="T103" fmla="*/ 2147483646 h 83"/>
              <a:gd name="T104" fmla="*/ 0 w 92"/>
              <a:gd name="T105" fmla="*/ 2147483646 h 83"/>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92"/>
              <a:gd name="T160" fmla="*/ 0 h 83"/>
              <a:gd name="T161" fmla="*/ 92 w 92"/>
              <a:gd name="T162" fmla="*/ 83 h 83"/>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92" h="83">
                <a:moveTo>
                  <a:pt x="0" y="71"/>
                </a:moveTo>
                <a:lnTo>
                  <a:pt x="3" y="76"/>
                </a:lnTo>
                <a:lnTo>
                  <a:pt x="63" y="64"/>
                </a:lnTo>
                <a:lnTo>
                  <a:pt x="67" y="67"/>
                </a:lnTo>
                <a:lnTo>
                  <a:pt x="70" y="71"/>
                </a:lnTo>
                <a:lnTo>
                  <a:pt x="75" y="74"/>
                </a:lnTo>
                <a:lnTo>
                  <a:pt x="89" y="79"/>
                </a:lnTo>
                <a:lnTo>
                  <a:pt x="89" y="81"/>
                </a:lnTo>
                <a:lnTo>
                  <a:pt x="90" y="83"/>
                </a:lnTo>
                <a:lnTo>
                  <a:pt x="91" y="82"/>
                </a:lnTo>
                <a:lnTo>
                  <a:pt x="92" y="78"/>
                </a:lnTo>
                <a:lnTo>
                  <a:pt x="92" y="71"/>
                </a:lnTo>
                <a:lnTo>
                  <a:pt x="90" y="57"/>
                </a:lnTo>
                <a:lnTo>
                  <a:pt x="90" y="43"/>
                </a:lnTo>
                <a:lnTo>
                  <a:pt x="87" y="32"/>
                </a:lnTo>
                <a:lnTo>
                  <a:pt x="83" y="23"/>
                </a:lnTo>
                <a:lnTo>
                  <a:pt x="82" y="14"/>
                </a:lnTo>
                <a:lnTo>
                  <a:pt x="79" y="0"/>
                </a:lnTo>
                <a:lnTo>
                  <a:pt x="60" y="5"/>
                </a:lnTo>
                <a:lnTo>
                  <a:pt x="59" y="5"/>
                </a:lnTo>
                <a:lnTo>
                  <a:pt x="53" y="9"/>
                </a:lnTo>
                <a:lnTo>
                  <a:pt x="48" y="16"/>
                </a:lnTo>
                <a:lnTo>
                  <a:pt x="47" y="20"/>
                </a:lnTo>
                <a:lnTo>
                  <a:pt x="45" y="23"/>
                </a:lnTo>
                <a:lnTo>
                  <a:pt x="41" y="27"/>
                </a:lnTo>
                <a:lnTo>
                  <a:pt x="43" y="29"/>
                </a:lnTo>
                <a:lnTo>
                  <a:pt x="43" y="27"/>
                </a:lnTo>
                <a:lnTo>
                  <a:pt x="45" y="28"/>
                </a:lnTo>
                <a:lnTo>
                  <a:pt x="44" y="29"/>
                </a:lnTo>
                <a:lnTo>
                  <a:pt x="45" y="29"/>
                </a:lnTo>
                <a:lnTo>
                  <a:pt x="44" y="31"/>
                </a:lnTo>
                <a:lnTo>
                  <a:pt x="43" y="31"/>
                </a:lnTo>
                <a:lnTo>
                  <a:pt x="43" y="32"/>
                </a:lnTo>
                <a:lnTo>
                  <a:pt x="45" y="34"/>
                </a:lnTo>
                <a:lnTo>
                  <a:pt x="45" y="37"/>
                </a:lnTo>
                <a:lnTo>
                  <a:pt x="42" y="38"/>
                </a:lnTo>
                <a:lnTo>
                  <a:pt x="39" y="43"/>
                </a:lnTo>
                <a:lnTo>
                  <a:pt x="36" y="45"/>
                </a:lnTo>
                <a:lnTo>
                  <a:pt x="30" y="45"/>
                </a:lnTo>
                <a:lnTo>
                  <a:pt x="28" y="47"/>
                </a:lnTo>
                <a:lnTo>
                  <a:pt x="25" y="45"/>
                </a:lnTo>
                <a:lnTo>
                  <a:pt x="15" y="46"/>
                </a:lnTo>
                <a:lnTo>
                  <a:pt x="7" y="50"/>
                </a:lnTo>
                <a:lnTo>
                  <a:pt x="8" y="52"/>
                </a:lnTo>
                <a:lnTo>
                  <a:pt x="7" y="54"/>
                </a:lnTo>
                <a:lnTo>
                  <a:pt x="8" y="54"/>
                </a:lnTo>
                <a:lnTo>
                  <a:pt x="9" y="56"/>
                </a:lnTo>
                <a:lnTo>
                  <a:pt x="10" y="56"/>
                </a:lnTo>
                <a:lnTo>
                  <a:pt x="11" y="58"/>
                </a:lnTo>
                <a:lnTo>
                  <a:pt x="11" y="59"/>
                </a:lnTo>
                <a:lnTo>
                  <a:pt x="9" y="61"/>
                </a:lnTo>
                <a:lnTo>
                  <a:pt x="8" y="64"/>
                </a:lnTo>
                <a:lnTo>
                  <a:pt x="0" y="71"/>
                </a:lnTo>
                <a:close/>
              </a:path>
            </a:pathLst>
          </a:custGeom>
          <a:solidFill>
            <a:srgbClr val="02818A"/>
          </a:solidFill>
          <a:ln w="15875">
            <a:solidFill>
              <a:srgbClr val="003F48"/>
            </a:solidFill>
            <a:prstDash val="solid"/>
            <a:round/>
            <a:headEnd/>
            <a:tailEnd/>
          </a:ln>
        </p:spPr>
        <p:txBody>
          <a:bodyPr/>
          <a:lstStyle/>
          <a:p>
            <a:endParaRPr lang="en-US"/>
          </a:p>
        </p:txBody>
      </p:sp>
      <p:sp>
        <p:nvSpPr>
          <p:cNvPr id="249871" name="Freeform 15">
            <a:extLst>
              <a:ext uri="{FF2B5EF4-FFF2-40B4-BE49-F238E27FC236}">
                <a16:creationId xmlns:a16="http://schemas.microsoft.com/office/drawing/2014/main" id="{2626A382-3AFB-406A-AD94-AAC1EBD31062}"/>
              </a:ext>
              <a:ext uri="{C183D7F6-B498-43B3-948B-1728B52AA6E4}">
                <adec:decorative xmlns:adec="http://schemas.microsoft.com/office/drawing/2017/decorative" val="1"/>
              </a:ext>
            </a:extLst>
          </p:cNvPr>
          <p:cNvSpPr>
            <a:spLocks noChangeAspect="1"/>
          </p:cNvSpPr>
          <p:nvPr/>
        </p:nvSpPr>
        <p:spPr bwMode="auto">
          <a:xfrm>
            <a:off x="7405688" y="2733675"/>
            <a:ext cx="17462" cy="28575"/>
          </a:xfrm>
          <a:custGeom>
            <a:avLst/>
            <a:gdLst>
              <a:gd name="T0" fmla="*/ 0 w 2"/>
              <a:gd name="T1" fmla="*/ 2147483646 h 4"/>
              <a:gd name="T2" fmla="*/ 0 w 2"/>
              <a:gd name="T3" fmla="*/ 2147483646 h 4"/>
              <a:gd name="T4" fmla="*/ 2147483646 w 2"/>
              <a:gd name="T5" fmla="*/ 0 h 4"/>
              <a:gd name="T6" fmla="*/ 2147483646 w 2"/>
              <a:gd name="T7" fmla="*/ 2147483646 h 4"/>
              <a:gd name="T8" fmla="*/ 2147483646 w 2"/>
              <a:gd name="T9" fmla="*/ 2147483646 h 4"/>
              <a:gd name="T10" fmla="*/ 0 w 2"/>
              <a:gd name="T11" fmla="*/ 2147483646 h 4"/>
              <a:gd name="T12" fmla="*/ 0 60000 65536"/>
              <a:gd name="T13" fmla="*/ 0 60000 65536"/>
              <a:gd name="T14" fmla="*/ 0 60000 65536"/>
              <a:gd name="T15" fmla="*/ 0 60000 65536"/>
              <a:gd name="T16" fmla="*/ 0 60000 65536"/>
              <a:gd name="T17" fmla="*/ 0 60000 65536"/>
              <a:gd name="T18" fmla="*/ 0 w 2"/>
              <a:gd name="T19" fmla="*/ 0 h 4"/>
              <a:gd name="T20" fmla="*/ 2 w 2"/>
              <a:gd name="T21" fmla="*/ 4 h 4"/>
            </a:gdLst>
            <a:ahLst/>
            <a:cxnLst>
              <a:cxn ang="T12">
                <a:pos x="T0" y="T1"/>
              </a:cxn>
              <a:cxn ang="T13">
                <a:pos x="T2" y="T3"/>
              </a:cxn>
              <a:cxn ang="T14">
                <a:pos x="T4" y="T5"/>
              </a:cxn>
              <a:cxn ang="T15">
                <a:pos x="T6" y="T7"/>
              </a:cxn>
              <a:cxn ang="T16">
                <a:pos x="T8" y="T9"/>
              </a:cxn>
              <a:cxn ang="T17">
                <a:pos x="T10" y="T11"/>
              </a:cxn>
            </a:cxnLst>
            <a:rect l="T18" t="T19" r="T20" b="T21"/>
            <a:pathLst>
              <a:path w="2" h="4">
                <a:moveTo>
                  <a:pt x="0" y="4"/>
                </a:moveTo>
                <a:lnTo>
                  <a:pt x="0" y="2"/>
                </a:lnTo>
                <a:lnTo>
                  <a:pt x="1" y="0"/>
                </a:lnTo>
                <a:lnTo>
                  <a:pt x="2" y="1"/>
                </a:lnTo>
                <a:lnTo>
                  <a:pt x="1" y="3"/>
                </a:lnTo>
                <a:lnTo>
                  <a:pt x="0" y="4"/>
                </a:lnTo>
                <a:close/>
              </a:path>
            </a:pathLst>
          </a:custGeom>
          <a:noFill/>
          <a:ln w="15875">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49872" name="Freeform 16">
            <a:extLst>
              <a:ext uri="{FF2B5EF4-FFF2-40B4-BE49-F238E27FC236}">
                <a16:creationId xmlns:a16="http://schemas.microsoft.com/office/drawing/2014/main" id="{23CFF0B2-ED9F-4F25-B8DB-4EB06BC21E58}"/>
              </a:ext>
              <a:ext uri="{C183D7F6-B498-43B3-948B-1728B52AA6E4}">
                <adec:decorative xmlns:adec="http://schemas.microsoft.com/office/drawing/2017/decorative" val="1"/>
              </a:ext>
            </a:extLst>
          </p:cNvPr>
          <p:cNvSpPr>
            <a:spLocks noChangeAspect="1"/>
          </p:cNvSpPr>
          <p:nvPr/>
        </p:nvSpPr>
        <p:spPr bwMode="auto">
          <a:xfrm>
            <a:off x="7431088" y="2608263"/>
            <a:ext cx="217487" cy="141287"/>
          </a:xfrm>
          <a:custGeom>
            <a:avLst/>
            <a:gdLst>
              <a:gd name="T0" fmla="*/ 0 w 28"/>
              <a:gd name="T1" fmla="*/ 2147483646 h 18"/>
              <a:gd name="T2" fmla="*/ 0 w 28"/>
              <a:gd name="T3" fmla="*/ 2147483646 h 18"/>
              <a:gd name="T4" fmla="*/ 2147483646 w 28"/>
              <a:gd name="T5" fmla="*/ 2147483646 h 18"/>
              <a:gd name="T6" fmla="*/ 2147483646 w 28"/>
              <a:gd name="T7" fmla="*/ 2147483646 h 18"/>
              <a:gd name="T8" fmla="*/ 2147483646 w 28"/>
              <a:gd name="T9" fmla="*/ 2147483646 h 18"/>
              <a:gd name="T10" fmla="*/ 2147483646 w 28"/>
              <a:gd name="T11" fmla="*/ 2147483646 h 18"/>
              <a:gd name="T12" fmla="*/ 2147483646 w 28"/>
              <a:gd name="T13" fmla="*/ 2147483646 h 18"/>
              <a:gd name="T14" fmla="*/ 2147483646 w 28"/>
              <a:gd name="T15" fmla="*/ 2147483646 h 18"/>
              <a:gd name="T16" fmla="*/ 2147483646 w 28"/>
              <a:gd name="T17" fmla="*/ 2147483646 h 18"/>
              <a:gd name="T18" fmla="*/ 2147483646 w 28"/>
              <a:gd name="T19" fmla="*/ 2147483646 h 18"/>
              <a:gd name="T20" fmla="*/ 2147483646 w 28"/>
              <a:gd name="T21" fmla="*/ 2147483646 h 18"/>
              <a:gd name="T22" fmla="*/ 2147483646 w 28"/>
              <a:gd name="T23" fmla="*/ 2147483646 h 18"/>
              <a:gd name="T24" fmla="*/ 2147483646 w 28"/>
              <a:gd name="T25" fmla="*/ 2147483646 h 18"/>
              <a:gd name="T26" fmla="*/ 2147483646 w 28"/>
              <a:gd name="T27" fmla="*/ 2147483646 h 18"/>
              <a:gd name="T28" fmla="*/ 2147483646 w 28"/>
              <a:gd name="T29" fmla="*/ 2147483646 h 18"/>
              <a:gd name="T30" fmla="*/ 2147483646 w 28"/>
              <a:gd name="T31" fmla="*/ 2147483646 h 18"/>
              <a:gd name="T32" fmla="*/ 2147483646 w 28"/>
              <a:gd name="T33" fmla="*/ 2147483646 h 18"/>
              <a:gd name="T34" fmla="*/ 2147483646 w 28"/>
              <a:gd name="T35" fmla="*/ 2147483646 h 18"/>
              <a:gd name="T36" fmla="*/ 2147483646 w 28"/>
              <a:gd name="T37" fmla="*/ 2147483646 h 18"/>
              <a:gd name="T38" fmla="*/ 2147483646 w 28"/>
              <a:gd name="T39" fmla="*/ 2147483646 h 18"/>
              <a:gd name="T40" fmla="*/ 2147483646 w 28"/>
              <a:gd name="T41" fmla="*/ 2147483646 h 18"/>
              <a:gd name="T42" fmla="*/ 2147483646 w 28"/>
              <a:gd name="T43" fmla="*/ 2147483646 h 18"/>
              <a:gd name="T44" fmla="*/ 2147483646 w 28"/>
              <a:gd name="T45" fmla="*/ 2147483646 h 18"/>
              <a:gd name="T46" fmla="*/ 2147483646 w 28"/>
              <a:gd name="T47" fmla="*/ 2147483646 h 18"/>
              <a:gd name="T48" fmla="*/ 2147483646 w 28"/>
              <a:gd name="T49" fmla="*/ 2147483646 h 18"/>
              <a:gd name="T50" fmla="*/ 2147483646 w 28"/>
              <a:gd name="T51" fmla="*/ 2147483646 h 18"/>
              <a:gd name="T52" fmla="*/ 2147483646 w 28"/>
              <a:gd name="T53" fmla="*/ 2147483646 h 18"/>
              <a:gd name="T54" fmla="*/ 2147483646 w 28"/>
              <a:gd name="T55" fmla="*/ 2147483646 h 18"/>
              <a:gd name="T56" fmla="*/ 2147483646 w 28"/>
              <a:gd name="T57" fmla="*/ 2147483646 h 18"/>
              <a:gd name="T58" fmla="*/ 2147483646 w 28"/>
              <a:gd name="T59" fmla="*/ 2147483646 h 18"/>
              <a:gd name="T60" fmla="*/ 2147483646 w 28"/>
              <a:gd name="T61" fmla="*/ 2147483646 h 18"/>
              <a:gd name="T62" fmla="*/ 2147483646 w 28"/>
              <a:gd name="T63" fmla="*/ 2147483646 h 18"/>
              <a:gd name="T64" fmla="*/ 2147483646 w 28"/>
              <a:gd name="T65" fmla="*/ 0 h 18"/>
              <a:gd name="T66" fmla="*/ 2147483646 w 28"/>
              <a:gd name="T67" fmla="*/ 0 h 18"/>
              <a:gd name="T68" fmla="*/ 2147483646 w 28"/>
              <a:gd name="T69" fmla="*/ 2147483646 h 18"/>
              <a:gd name="T70" fmla="*/ 2147483646 w 28"/>
              <a:gd name="T71" fmla="*/ 2147483646 h 18"/>
              <a:gd name="T72" fmla="*/ 2147483646 w 28"/>
              <a:gd name="T73" fmla="*/ 2147483646 h 18"/>
              <a:gd name="T74" fmla="*/ 2147483646 w 28"/>
              <a:gd name="T75" fmla="*/ 2147483646 h 18"/>
              <a:gd name="T76" fmla="*/ 2147483646 w 28"/>
              <a:gd name="T77" fmla="*/ 2147483646 h 18"/>
              <a:gd name="T78" fmla="*/ 2147483646 w 28"/>
              <a:gd name="T79" fmla="*/ 2147483646 h 18"/>
              <a:gd name="T80" fmla="*/ 2147483646 w 28"/>
              <a:gd name="T81" fmla="*/ 2147483646 h 18"/>
              <a:gd name="T82" fmla="*/ 2147483646 w 28"/>
              <a:gd name="T83" fmla="*/ 2147483646 h 18"/>
              <a:gd name="T84" fmla="*/ 2147483646 w 28"/>
              <a:gd name="T85" fmla="*/ 2147483646 h 18"/>
              <a:gd name="T86" fmla="*/ 2147483646 w 28"/>
              <a:gd name="T87" fmla="*/ 2147483646 h 18"/>
              <a:gd name="T88" fmla="*/ 2147483646 w 28"/>
              <a:gd name="T89" fmla="*/ 2147483646 h 18"/>
              <a:gd name="T90" fmla="*/ 2147483646 w 28"/>
              <a:gd name="T91" fmla="*/ 2147483646 h 18"/>
              <a:gd name="T92" fmla="*/ 2147483646 w 28"/>
              <a:gd name="T93" fmla="*/ 2147483646 h 18"/>
              <a:gd name="T94" fmla="*/ 0 w 28"/>
              <a:gd name="T95" fmla="*/ 2147483646 h 18"/>
              <a:gd name="T96" fmla="*/ 0 w 28"/>
              <a:gd name="T97" fmla="*/ 2147483646 h 18"/>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28"/>
              <a:gd name="T148" fmla="*/ 0 h 18"/>
              <a:gd name="T149" fmla="*/ 28 w 28"/>
              <a:gd name="T150" fmla="*/ 18 h 18"/>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28" h="18">
                <a:moveTo>
                  <a:pt x="0" y="16"/>
                </a:moveTo>
                <a:lnTo>
                  <a:pt x="0" y="17"/>
                </a:lnTo>
                <a:lnTo>
                  <a:pt x="1" y="18"/>
                </a:lnTo>
                <a:lnTo>
                  <a:pt x="2" y="16"/>
                </a:lnTo>
                <a:lnTo>
                  <a:pt x="3" y="16"/>
                </a:lnTo>
                <a:lnTo>
                  <a:pt x="4" y="16"/>
                </a:lnTo>
                <a:lnTo>
                  <a:pt x="2" y="18"/>
                </a:lnTo>
                <a:lnTo>
                  <a:pt x="5" y="17"/>
                </a:lnTo>
                <a:lnTo>
                  <a:pt x="5" y="16"/>
                </a:lnTo>
                <a:lnTo>
                  <a:pt x="9" y="14"/>
                </a:lnTo>
                <a:lnTo>
                  <a:pt x="12" y="12"/>
                </a:lnTo>
                <a:lnTo>
                  <a:pt x="16" y="10"/>
                </a:lnTo>
                <a:lnTo>
                  <a:pt x="18" y="9"/>
                </a:lnTo>
                <a:lnTo>
                  <a:pt x="13" y="13"/>
                </a:lnTo>
                <a:lnTo>
                  <a:pt x="11" y="14"/>
                </a:lnTo>
                <a:lnTo>
                  <a:pt x="12" y="14"/>
                </a:lnTo>
                <a:lnTo>
                  <a:pt x="14" y="13"/>
                </a:lnTo>
                <a:lnTo>
                  <a:pt x="23" y="6"/>
                </a:lnTo>
                <a:lnTo>
                  <a:pt x="24" y="5"/>
                </a:lnTo>
                <a:lnTo>
                  <a:pt x="28" y="1"/>
                </a:lnTo>
                <a:lnTo>
                  <a:pt x="26" y="3"/>
                </a:lnTo>
                <a:lnTo>
                  <a:pt x="25" y="2"/>
                </a:lnTo>
                <a:lnTo>
                  <a:pt x="23" y="3"/>
                </a:lnTo>
                <a:lnTo>
                  <a:pt x="22" y="3"/>
                </a:lnTo>
                <a:lnTo>
                  <a:pt x="21" y="7"/>
                </a:lnTo>
                <a:lnTo>
                  <a:pt x="20" y="6"/>
                </a:lnTo>
                <a:lnTo>
                  <a:pt x="18" y="6"/>
                </a:lnTo>
                <a:lnTo>
                  <a:pt x="21" y="3"/>
                </a:lnTo>
                <a:lnTo>
                  <a:pt x="23" y="0"/>
                </a:lnTo>
                <a:lnTo>
                  <a:pt x="22" y="0"/>
                </a:lnTo>
                <a:lnTo>
                  <a:pt x="18" y="5"/>
                </a:lnTo>
                <a:lnTo>
                  <a:pt x="14" y="7"/>
                </a:lnTo>
                <a:lnTo>
                  <a:pt x="11" y="7"/>
                </a:lnTo>
                <a:lnTo>
                  <a:pt x="11" y="8"/>
                </a:lnTo>
                <a:lnTo>
                  <a:pt x="8" y="9"/>
                </a:lnTo>
                <a:lnTo>
                  <a:pt x="6" y="9"/>
                </a:lnTo>
                <a:lnTo>
                  <a:pt x="6" y="10"/>
                </a:lnTo>
                <a:lnTo>
                  <a:pt x="5" y="10"/>
                </a:lnTo>
                <a:lnTo>
                  <a:pt x="4" y="12"/>
                </a:lnTo>
                <a:lnTo>
                  <a:pt x="4" y="11"/>
                </a:lnTo>
                <a:lnTo>
                  <a:pt x="3" y="13"/>
                </a:lnTo>
                <a:lnTo>
                  <a:pt x="1" y="13"/>
                </a:lnTo>
                <a:lnTo>
                  <a:pt x="0" y="15"/>
                </a:lnTo>
                <a:lnTo>
                  <a:pt x="0" y="16"/>
                </a:lnTo>
                <a:close/>
              </a:path>
            </a:pathLst>
          </a:custGeom>
          <a:noFill/>
          <a:ln w="15875">
            <a:solidFill>
              <a:srgbClr val="003F48"/>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49873" name="Washington">
            <a:extLst>
              <a:ext uri="{FF2B5EF4-FFF2-40B4-BE49-F238E27FC236}">
                <a16:creationId xmlns:a16="http://schemas.microsoft.com/office/drawing/2014/main" id="{2F6EBFB1-9B18-4AC4-9BFD-C46DA7DF77BE}"/>
              </a:ext>
              <a:ext uri="{C183D7F6-B498-43B3-948B-1728B52AA6E4}">
                <adec:decorative xmlns:adec="http://schemas.microsoft.com/office/drawing/2017/decorative" val="1"/>
              </a:ext>
            </a:extLst>
          </p:cNvPr>
          <p:cNvSpPr>
            <a:spLocks noChangeAspect="1"/>
          </p:cNvSpPr>
          <p:nvPr/>
        </p:nvSpPr>
        <p:spPr bwMode="auto">
          <a:xfrm>
            <a:off x="1946275" y="1349375"/>
            <a:ext cx="815975" cy="584200"/>
          </a:xfrm>
          <a:custGeom>
            <a:avLst/>
            <a:gdLst>
              <a:gd name="T0" fmla="*/ 2147483646 w 104"/>
              <a:gd name="T1" fmla="*/ 2147483646 h 75"/>
              <a:gd name="T2" fmla="*/ 2147483646 w 104"/>
              <a:gd name="T3" fmla="*/ 2147483646 h 75"/>
              <a:gd name="T4" fmla="*/ 2147483646 w 104"/>
              <a:gd name="T5" fmla="*/ 2147483646 h 75"/>
              <a:gd name="T6" fmla="*/ 2147483646 w 104"/>
              <a:gd name="T7" fmla="*/ 2147483646 h 75"/>
              <a:gd name="T8" fmla="*/ 2147483646 w 104"/>
              <a:gd name="T9" fmla="*/ 2147483646 h 75"/>
              <a:gd name="T10" fmla="*/ 2147483646 w 104"/>
              <a:gd name="T11" fmla="*/ 2147483646 h 75"/>
              <a:gd name="T12" fmla="*/ 0 w 104"/>
              <a:gd name="T13" fmla="*/ 2147483646 h 75"/>
              <a:gd name="T14" fmla="*/ 2147483646 w 104"/>
              <a:gd name="T15" fmla="*/ 2147483646 h 75"/>
              <a:gd name="T16" fmla="*/ 2147483646 w 104"/>
              <a:gd name="T17" fmla="*/ 2147483646 h 75"/>
              <a:gd name="T18" fmla="*/ 2147483646 w 104"/>
              <a:gd name="T19" fmla="*/ 2147483646 h 75"/>
              <a:gd name="T20" fmla="*/ 2147483646 w 104"/>
              <a:gd name="T21" fmla="*/ 2147483646 h 75"/>
              <a:gd name="T22" fmla="*/ 2147483646 w 104"/>
              <a:gd name="T23" fmla="*/ 0 h 75"/>
              <a:gd name="T24" fmla="*/ 2147483646 w 104"/>
              <a:gd name="T25" fmla="*/ 2147483646 h 75"/>
              <a:gd name="T26" fmla="*/ 2147483646 w 104"/>
              <a:gd name="T27" fmla="*/ 2147483646 h 75"/>
              <a:gd name="T28" fmla="*/ 2147483646 w 104"/>
              <a:gd name="T29" fmla="*/ 2147483646 h 75"/>
              <a:gd name="T30" fmla="*/ 2147483646 w 104"/>
              <a:gd name="T31" fmla="*/ 2147483646 h 75"/>
              <a:gd name="T32" fmla="*/ 2147483646 w 104"/>
              <a:gd name="T33" fmla="*/ 2147483646 h 75"/>
              <a:gd name="T34" fmla="*/ 2147483646 w 104"/>
              <a:gd name="T35" fmla="*/ 2147483646 h 75"/>
              <a:gd name="T36" fmla="*/ 2147483646 w 104"/>
              <a:gd name="T37" fmla="*/ 2147483646 h 75"/>
              <a:gd name="T38" fmla="*/ 2147483646 w 104"/>
              <a:gd name="T39" fmla="*/ 2147483646 h 75"/>
              <a:gd name="T40" fmla="*/ 2147483646 w 104"/>
              <a:gd name="T41" fmla="*/ 2147483646 h 75"/>
              <a:gd name="T42" fmla="*/ 2147483646 w 104"/>
              <a:gd name="T43" fmla="*/ 2147483646 h 75"/>
              <a:gd name="T44" fmla="*/ 2147483646 w 104"/>
              <a:gd name="T45" fmla="*/ 2147483646 h 75"/>
              <a:gd name="T46" fmla="*/ 2147483646 w 104"/>
              <a:gd name="T47" fmla="*/ 2147483646 h 75"/>
              <a:gd name="T48" fmla="*/ 2147483646 w 104"/>
              <a:gd name="T49" fmla="*/ 2147483646 h 75"/>
              <a:gd name="T50" fmla="*/ 2147483646 w 104"/>
              <a:gd name="T51" fmla="*/ 2147483646 h 75"/>
              <a:gd name="T52" fmla="*/ 2147483646 w 104"/>
              <a:gd name="T53" fmla="*/ 2147483646 h 75"/>
              <a:gd name="T54" fmla="*/ 2147483646 w 104"/>
              <a:gd name="T55" fmla="*/ 2147483646 h 75"/>
              <a:gd name="T56" fmla="*/ 2147483646 w 104"/>
              <a:gd name="T57" fmla="*/ 2147483646 h 75"/>
              <a:gd name="T58" fmla="*/ 2147483646 w 104"/>
              <a:gd name="T59" fmla="*/ 2147483646 h 75"/>
              <a:gd name="T60" fmla="*/ 2147483646 w 104"/>
              <a:gd name="T61" fmla="*/ 2147483646 h 75"/>
              <a:gd name="T62" fmla="*/ 2147483646 w 104"/>
              <a:gd name="T63" fmla="*/ 2147483646 h 75"/>
              <a:gd name="T64" fmla="*/ 2147483646 w 104"/>
              <a:gd name="T65" fmla="*/ 2147483646 h 75"/>
              <a:gd name="T66" fmla="*/ 2147483646 w 104"/>
              <a:gd name="T67" fmla="*/ 2147483646 h 75"/>
              <a:gd name="T68" fmla="*/ 2147483646 w 104"/>
              <a:gd name="T69" fmla="*/ 2147483646 h 75"/>
              <a:gd name="T70" fmla="*/ 2147483646 w 104"/>
              <a:gd name="T71" fmla="*/ 2147483646 h 75"/>
              <a:gd name="T72" fmla="*/ 2147483646 w 104"/>
              <a:gd name="T73" fmla="*/ 2147483646 h 75"/>
              <a:gd name="T74" fmla="*/ 2147483646 w 104"/>
              <a:gd name="T75" fmla="*/ 2147483646 h 75"/>
              <a:gd name="T76" fmla="*/ 2147483646 w 104"/>
              <a:gd name="T77" fmla="*/ 2147483646 h 75"/>
              <a:gd name="T78" fmla="*/ 2147483646 w 104"/>
              <a:gd name="T79" fmla="*/ 2147483646 h 75"/>
              <a:gd name="T80" fmla="*/ 2147483646 w 104"/>
              <a:gd name="T81" fmla="*/ 2147483646 h 75"/>
              <a:gd name="T82" fmla="*/ 2147483646 w 104"/>
              <a:gd name="T83" fmla="*/ 2147483646 h 75"/>
              <a:gd name="T84" fmla="*/ 2147483646 w 104"/>
              <a:gd name="T85" fmla="*/ 2147483646 h 75"/>
              <a:gd name="T86" fmla="*/ 2147483646 w 104"/>
              <a:gd name="T87" fmla="*/ 2147483646 h 75"/>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104"/>
              <a:gd name="T133" fmla="*/ 0 h 75"/>
              <a:gd name="T134" fmla="*/ 104 w 104"/>
              <a:gd name="T135" fmla="*/ 75 h 75"/>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104" h="75">
                <a:moveTo>
                  <a:pt x="2" y="12"/>
                </a:moveTo>
                <a:lnTo>
                  <a:pt x="4" y="16"/>
                </a:lnTo>
                <a:lnTo>
                  <a:pt x="4" y="21"/>
                </a:lnTo>
                <a:lnTo>
                  <a:pt x="3" y="24"/>
                </a:lnTo>
                <a:lnTo>
                  <a:pt x="4" y="26"/>
                </a:lnTo>
                <a:lnTo>
                  <a:pt x="3" y="32"/>
                </a:lnTo>
                <a:lnTo>
                  <a:pt x="5" y="31"/>
                </a:lnTo>
                <a:lnTo>
                  <a:pt x="7" y="33"/>
                </a:lnTo>
                <a:lnTo>
                  <a:pt x="5" y="33"/>
                </a:lnTo>
                <a:lnTo>
                  <a:pt x="3" y="33"/>
                </a:lnTo>
                <a:lnTo>
                  <a:pt x="2" y="35"/>
                </a:lnTo>
                <a:lnTo>
                  <a:pt x="2" y="37"/>
                </a:lnTo>
                <a:lnTo>
                  <a:pt x="5" y="37"/>
                </a:lnTo>
                <a:lnTo>
                  <a:pt x="5" y="38"/>
                </a:lnTo>
                <a:lnTo>
                  <a:pt x="3" y="39"/>
                </a:lnTo>
                <a:lnTo>
                  <a:pt x="4" y="41"/>
                </a:lnTo>
                <a:lnTo>
                  <a:pt x="2" y="44"/>
                </a:lnTo>
                <a:lnTo>
                  <a:pt x="2" y="39"/>
                </a:lnTo>
                <a:lnTo>
                  <a:pt x="0" y="44"/>
                </a:lnTo>
                <a:lnTo>
                  <a:pt x="3" y="46"/>
                </a:lnTo>
                <a:lnTo>
                  <a:pt x="7" y="48"/>
                </a:lnTo>
                <a:lnTo>
                  <a:pt x="8" y="50"/>
                </a:lnTo>
                <a:lnTo>
                  <a:pt x="10" y="50"/>
                </a:lnTo>
                <a:lnTo>
                  <a:pt x="14" y="58"/>
                </a:lnTo>
                <a:lnTo>
                  <a:pt x="13" y="61"/>
                </a:lnTo>
                <a:lnTo>
                  <a:pt x="19" y="66"/>
                </a:lnTo>
                <a:lnTo>
                  <a:pt x="30" y="65"/>
                </a:lnTo>
                <a:lnTo>
                  <a:pt x="38" y="69"/>
                </a:lnTo>
                <a:lnTo>
                  <a:pt x="41" y="68"/>
                </a:lnTo>
                <a:lnTo>
                  <a:pt x="65" y="69"/>
                </a:lnTo>
                <a:lnTo>
                  <a:pt x="92" y="75"/>
                </a:lnTo>
                <a:lnTo>
                  <a:pt x="93" y="67"/>
                </a:lnTo>
                <a:lnTo>
                  <a:pt x="104" y="19"/>
                </a:lnTo>
                <a:lnTo>
                  <a:pt x="32" y="0"/>
                </a:lnTo>
                <a:lnTo>
                  <a:pt x="31" y="0"/>
                </a:lnTo>
                <a:lnTo>
                  <a:pt x="32" y="1"/>
                </a:lnTo>
                <a:lnTo>
                  <a:pt x="31" y="2"/>
                </a:lnTo>
                <a:lnTo>
                  <a:pt x="32" y="3"/>
                </a:lnTo>
                <a:lnTo>
                  <a:pt x="32" y="4"/>
                </a:lnTo>
                <a:lnTo>
                  <a:pt x="32" y="5"/>
                </a:lnTo>
                <a:lnTo>
                  <a:pt x="33" y="4"/>
                </a:lnTo>
                <a:lnTo>
                  <a:pt x="34" y="5"/>
                </a:lnTo>
                <a:lnTo>
                  <a:pt x="34" y="7"/>
                </a:lnTo>
                <a:lnTo>
                  <a:pt x="34" y="8"/>
                </a:lnTo>
                <a:lnTo>
                  <a:pt x="33" y="11"/>
                </a:lnTo>
                <a:lnTo>
                  <a:pt x="31" y="9"/>
                </a:lnTo>
                <a:lnTo>
                  <a:pt x="30" y="9"/>
                </a:lnTo>
                <a:lnTo>
                  <a:pt x="30" y="11"/>
                </a:lnTo>
                <a:lnTo>
                  <a:pt x="31" y="11"/>
                </a:lnTo>
                <a:lnTo>
                  <a:pt x="33" y="14"/>
                </a:lnTo>
                <a:lnTo>
                  <a:pt x="32" y="18"/>
                </a:lnTo>
                <a:lnTo>
                  <a:pt x="33" y="19"/>
                </a:lnTo>
                <a:lnTo>
                  <a:pt x="34" y="19"/>
                </a:lnTo>
                <a:lnTo>
                  <a:pt x="33" y="20"/>
                </a:lnTo>
                <a:lnTo>
                  <a:pt x="32" y="21"/>
                </a:lnTo>
                <a:lnTo>
                  <a:pt x="30" y="23"/>
                </a:lnTo>
                <a:lnTo>
                  <a:pt x="30" y="24"/>
                </a:lnTo>
                <a:lnTo>
                  <a:pt x="30" y="25"/>
                </a:lnTo>
                <a:lnTo>
                  <a:pt x="29" y="25"/>
                </a:lnTo>
                <a:lnTo>
                  <a:pt x="30" y="27"/>
                </a:lnTo>
                <a:lnTo>
                  <a:pt x="29" y="27"/>
                </a:lnTo>
                <a:lnTo>
                  <a:pt x="29" y="31"/>
                </a:lnTo>
                <a:lnTo>
                  <a:pt x="27" y="32"/>
                </a:lnTo>
                <a:lnTo>
                  <a:pt x="27" y="33"/>
                </a:lnTo>
                <a:lnTo>
                  <a:pt x="26" y="32"/>
                </a:lnTo>
                <a:lnTo>
                  <a:pt x="25" y="33"/>
                </a:lnTo>
                <a:lnTo>
                  <a:pt x="23" y="35"/>
                </a:lnTo>
                <a:lnTo>
                  <a:pt x="22" y="35"/>
                </a:lnTo>
                <a:lnTo>
                  <a:pt x="21" y="34"/>
                </a:lnTo>
                <a:lnTo>
                  <a:pt x="21" y="35"/>
                </a:lnTo>
                <a:lnTo>
                  <a:pt x="20" y="34"/>
                </a:lnTo>
                <a:lnTo>
                  <a:pt x="20" y="36"/>
                </a:lnTo>
                <a:lnTo>
                  <a:pt x="19" y="36"/>
                </a:lnTo>
                <a:lnTo>
                  <a:pt x="19" y="34"/>
                </a:lnTo>
                <a:lnTo>
                  <a:pt x="18" y="35"/>
                </a:lnTo>
                <a:lnTo>
                  <a:pt x="20" y="33"/>
                </a:lnTo>
                <a:lnTo>
                  <a:pt x="18" y="33"/>
                </a:lnTo>
                <a:lnTo>
                  <a:pt x="19" y="32"/>
                </a:lnTo>
                <a:lnTo>
                  <a:pt x="18" y="32"/>
                </a:lnTo>
                <a:lnTo>
                  <a:pt x="19" y="31"/>
                </a:lnTo>
                <a:lnTo>
                  <a:pt x="20" y="32"/>
                </a:lnTo>
                <a:lnTo>
                  <a:pt x="21" y="31"/>
                </a:lnTo>
                <a:lnTo>
                  <a:pt x="23" y="30"/>
                </a:lnTo>
                <a:lnTo>
                  <a:pt x="22" y="32"/>
                </a:lnTo>
                <a:lnTo>
                  <a:pt x="22" y="34"/>
                </a:lnTo>
                <a:lnTo>
                  <a:pt x="23" y="31"/>
                </a:lnTo>
                <a:lnTo>
                  <a:pt x="25" y="30"/>
                </a:lnTo>
                <a:lnTo>
                  <a:pt x="24" y="32"/>
                </a:lnTo>
                <a:lnTo>
                  <a:pt x="25" y="33"/>
                </a:lnTo>
                <a:lnTo>
                  <a:pt x="25" y="31"/>
                </a:lnTo>
                <a:lnTo>
                  <a:pt x="26" y="30"/>
                </a:lnTo>
                <a:lnTo>
                  <a:pt x="27" y="28"/>
                </a:lnTo>
                <a:lnTo>
                  <a:pt x="27" y="27"/>
                </a:lnTo>
                <a:lnTo>
                  <a:pt x="25" y="27"/>
                </a:lnTo>
                <a:lnTo>
                  <a:pt x="25" y="25"/>
                </a:lnTo>
                <a:lnTo>
                  <a:pt x="26" y="26"/>
                </a:lnTo>
                <a:lnTo>
                  <a:pt x="26" y="24"/>
                </a:lnTo>
                <a:lnTo>
                  <a:pt x="29" y="24"/>
                </a:lnTo>
                <a:lnTo>
                  <a:pt x="29" y="21"/>
                </a:lnTo>
                <a:lnTo>
                  <a:pt x="28" y="19"/>
                </a:lnTo>
                <a:lnTo>
                  <a:pt x="28" y="22"/>
                </a:lnTo>
                <a:lnTo>
                  <a:pt x="27" y="21"/>
                </a:lnTo>
                <a:lnTo>
                  <a:pt x="26" y="23"/>
                </a:lnTo>
                <a:lnTo>
                  <a:pt x="24" y="24"/>
                </a:lnTo>
                <a:lnTo>
                  <a:pt x="23" y="24"/>
                </a:lnTo>
                <a:lnTo>
                  <a:pt x="21" y="26"/>
                </a:lnTo>
                <a:lnTo>
                  <a:pt x="19" y="28"/>
                </a:lnTo>
                <a:lnTo>
                  <a:pt x="22" y="28"/>
                </a:lnTo>
                <a:lnTo>
                  <a:pt x="19" y="29"/>
                </a:lnTo>
                <a:lnTo>
                  <a:pt x="18" y="29"/>
                </a:lnTo>
                <a:lnTo>
                  <a:pt x="21" y="24"/>
                </a:lnTo>
                <a:lnTo>
                  <a:pt x="23" y="24"/>
                </a:lnTo>
                <a:lnTo>
                  <a:pt x="25" y="21"/>
                </a:lnTo>
                <a:lnTo>
                  <a:pt x="25" y="22"/>
                </a:lnTo>
                <a:lnTo>
                  <a:pt x="27" y="21"/>
                </a:lnTo>
                <a:lnTo>
                  <a:pt x="28" y="18"/>
                </a:lnTo>
                <a:lnTo>
                  <a:pt x="28" y="16"/>
                </a:lnTo>
                <a:lnTo>
                  <a:pt x="27" y="18"/>
                </a:lnTo>
                <a:lnTo>
                  <a:pt x="26" y="17"/>
                </a:lnTo>
                <a:lnTo>
                  <a:pt x="27" y="15"/>
                </a:lnTo>
                <a:lnTo>
                  <a:pt x="26" y="15"/>
                </a:lnTo>
                <a:lnTo>
                  <a:pt x="26" y="17"/>
                </a:lnTo>
                <a:lnTo>
                  <a:pt x="25" y="18"/>
                </a:lnTo>
                <a:lnTo>
                  <a:pt x="25" y="16"/>
                </a:lnTo>
                <a:lnTo>
                  <a:pt x="24" y="15"/>
                </a:lnTo>
                <a:lnTo>
                  <a:pt x="24" y="16"/>
                </a:lnTo>
                <a:lnTo>
                  <a:pt x="23" y="14"/>
                </a:lnTo>
                <a:lnTo>
                  <a:pt x="20" y="14"/>
                </a:lnTo>
                <a:lnTo>
                  <a:pt x="11" y="9"/>
                </a:lnTo>
                <a:lnTo>
                  <a:pt x="4" y="3"/>
                </a:lnTo>
                <a:lnTo>
                  <a:pt x="2" y="7"/>
                </a:lnTo>
                <a:lnTo>
                  <a:pt x="2" y="12"/>
                </a:lnTo>
                <a:close/>
              </a:path>
            </a:pathLst>
          </a:custGeom>
          <a:solidFill>
            <a:srgbClr val="02818A"/>
          </a:solidFill>
          <a:ln w="15875">
            <a:solidFill>
              <a:srgbClr val="003F48"/>
            </a:solidFill>
            <a:prstDash val="solid"/>
            <a:round/>
            <a:headEnd/>
            <a:tailEnd/>
          </a:ln>
        </p:spPr>
        <p:txBody>
          <a:bodyPr/>
          <a:lstStyle/>
          <a:p>
            <a:endParaRPr lang="en-US"/>
          </a:p>
        </p:txBody>
      </p:sp>
      <p:sp>
        <p:nvSpPr>
          <p:cNvPr id="249874" name="Freeform 19">
            <a:extLst>
              <a:ext uri="{FF2B5EF4-FFF2-40B4-BE49-F238E27FC236}">
                <a16:creationId xmlns:a16="http://schemas.microsoft.com/office/drawing/2014/main" id="{D2453EC3-650D-43B4-954F-FECDFD6CAEF5}"/>
              </a:ext>
              <a:ext uri="{C183D7F6-B498-43B3-948B-1728B52AA6E4}">
                <adec:decorative xmlns:adec="http://schemas.microsoft.com/office/drawing/2017/decorative" val="1"/>
              </a:ext>
            </a:extLst>
          </p:cNvPr>
          <p:cNvSpPr>
            <a:spLocks noChangeAspect="1"/>
          </p:cNvSpPr>
          <p:nvPr/>
        </p:nvSpPr>
        <p:spPr bwMode="auto">
          <a:xfrm>
            <a:off x="2165350" y="1435100"/>
            <a:ext cx="23813" cy="61913"/>
          </a:xfrm>
          <a:custGeom>
            <a:avLst/>
            <a:gdLst>
              <a:gd name="T0" fmla="*/ 0 w 3"/>
              <a:gd name="T1" fmla="*/ 2147483646 h 8"/>
              <a:gd name="T2" fmla="*/ 2147483646 w 3"/>
              <a:gd name="T3" fmla="*/ 0 h 8"/>
              <a:gd name="T4" fmla="*/ 2147483646 w 3"/>
              <a:gd name="T5" fmla="*/ 2147483646 h 8"/>
              <a:gd name="T6" fmla="*/ 2147483646 w 3"/>
              <a:gd name="T7" fmla="*/ 2147483646 h 8"/>
              <a:gd name="T8" fmla="*/ 0 w 3"/>
              <a:gd name="T9" fmla="*/ 2147483646 h 8"/>
              <a:gd name="T10" fmla="*/ 0 60000 65536"/>
              <a:gd name="T11" fmla="*/ 0 60000 65536"/>
              <a:gd name="T12" fmla="*/ 0 60000 65536"/>
              <a:gd name="T13" fmla="*/ 0 60000 65536"/>
              <a:gd name="T14" fmla="*/ 0 60000 65536"/>
              <a:gd name="T15" fmla="*/ 0 w 3"/>
              <a:gd name="T16" fmla="*/ 0 h 8"/>
              <a:gd name="T17" fmla="*/ 3 w 3"/>
              <a:gd name="T18" fmla="*/ 8 h 8"/>
            </a:gdLst>
            <a:ahLst/>
            <a:cxnLst>
              <a:cxn ang="T10">
                <a:pos x="T0" y="T1"/>
              </a:cxn>
              <a:cxn ang="T11">
                <a:pos x="T2" y="T3"/>
              </a:cxn>
              <a:cxn ang="T12">
                <a:pos x="T4" y="T5"/>
              </a:cxn>
              <a:cxn ang="T13">
                <a:pos x="T6" y="T7"/>
              </a:cxn>
              <a:cxn ang="T14">
                <a:pos x="T8" y="T9"/>
              </a:cxn>
            </a:cxnLst>
            <a:rect l="T15" t="T16" r="T17" b="T18"/>
            <a:pathLst>
              <a:path w="3" h="8">
                <a:moveTo>
                  <a:pt x="0" y="2"/>
                </a:moveTo>
                <a:lnTo>
                  <a:pt x="2" y="0"/>
                </a:lnTo>
                <a:lnTo>
                  <a:pt x="3" y="1"/>
                </a:lnTo>
                <a:lnTo>
                  <a:pt x="2" y="8"/>
                </a:lnTo>
                <a:lnTo>
                  <a:pt x="0" y="2"/>
                </a:lnTo>
                <a:close/>
              </a:path>
            </a:pathLst>
          </a:custGeom>
          <a:noFill/>
          <a:ln w="15875">
            <a:solidFill>
              <a:srgbClr val="003F48"/>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49875" name="Alabama">
            <a:extLst>
              <a:ext uri="{FF2B5EF4-FFF2-40B4-BE49-F238E27FC236}">
                <a16:creationId xmlns:a16="http://schemas.microsoft.com/office/drawing/2014/main" id="{3B9E983E-DEFB-4700-8D62-F6AF149BDA11}"/>
              </a:ext>
              <a:ext uri="{C183D7F6-B498-43B3-948B-1728B52AA6E4}">
                <adec:decorative xmlns:adec="http://schemas.microsoft.com/office/drawing/2017/decorative" val="1"/>
              </a:ext>
            </a:extLst>
          </p:cNvPr>
          <p:cNvSpPr>
            <a:spLocks noChangeAspect="1"/>
          </p:cNvSpPr>
          <p:nvPr/>
        </p:nvSpPr>
        <p:spPr bwMode="auto">
          <a:xfrm>
            <a:off x="5868988" y="3822700"/>
            <a:ext cx="461962" cy="744538"/>
          </a:xfrm>
          <a:custGeom>
            <a:avLst/>
            <a:gdLst>
              <a:gd name="T0" fmla="*/ 0 w 59"/>
              <a:gd name="T1" fmla="*/ 2147483646 h 96"/>
              <a:gd name="T2" fmla="*/ 2147483646 w 59"/>
              <a:gd name="T3" fmla="*/ 2147483646 h 96"/>
              <a:gd name="T4" fmla="*/ 0 w 59"/>
              <a:gd name="T5" fmla="*/ 2147483646 h 96"/>
              <a:gd name="T6" fmla="*/ 2147483646 w 59"/>
              <a:gd name="T7" fmla="*/ 2147483646 h 96"/>
              <a:gd name="T8" fmla="*/ 2147483646 w 59"/>
              <a:gd name="T9" fmla="*/ 2147483646 h 96"/>
              <a:gd name="T10" fmla="*/ 2147483646 w 59"/>
              <a:gd name="T11" fmla="*/ 2147483646 h 96"/>
              <a:gd name="T12" fmla="*/ 2147483646 w 59"/>
              <a:gd name="T13" fmla="*/ 2147483646 h 96"/>
              <a:gd name="T14" fmla="*/ 2147483646 w 59"/>
              <a:gd name="T15" fmla="*/ 2147483646 h 96"/>
              <a:gd name="T16" fmla="*/ 2147483646 w 59"/>
              <a:gd name="T17" fmla="*/ 2147483646 h 96"/>
              <a:gd name="T18" fmla="*/ 2147483646 w 59"/>
              <a:gd name="T19" fmla="*/ 2147483646 h 96"/>
              <a:gd name="T20" fmla="*/ 2147483646 w 59"/>
              <a:gd name="T21" fmla="*/ 2147483646 h 96"/>
              <a:gd name="T22" fmla="*/ 2147483646 w 59"/>
              <a:gd name="T23" fmla="*/ 2147483646 h 96"/>
              <a:gd name="T24" fmla="*/ 2147483646 w 59"/>
              <a:gd name="T25" fmla="*/ 2147483646 h 96"/>
              <a:gd name="T26" fmla="*/ 2147483646 w 59"/>
              <a:gd name="T27" fmla="*/ 2147483646 h 96"/>
              <a:gd name="T28" fmla="*/ 2147483646 w 59"/>
              <a:gd name="T29" fmla="*/ 2147483646 h 96"/>
              <a:gd name="T30" fmla="*/ 2147483646 w 59"/>
              <a:gd name="T31" fmla="*/ 2147483646 h 96"/>
              <a:gd name="T32" fmla="*/ 2147483646 w 59"/>
              <a:gd name="T33" fmla="*/ 2147483646 h 96"/>
              <a:gd name="T34" fmla="*/ 2147483646 w 59"/>
              <a:gd name="T35" fmla="*/ 2147483646 h 96"/>
              <a:gd name="T36" fmla="*/ 2147483646 w 59"/>
              <a:gd name="T37" fmla="*/ 2147483646 h 96"/>
              <a:gd name="T38" fmla="*/ 2147483646 w 59"/>
              <a:gd name="T39" fmla="*/ 2147483646 h 96"/>
              <a:gd name="T40" fmla="*/ 2147483646 w 59"/>
              <a:gd name="T41" fmla="*/ 2147483646 h 96"/>
              <a:gd name="T42" fmla="*/ 2147483646 w 59"/>
              <a:gd name="T43" fmla="*/ 2147483646 h 96"/>
              <a:gd name="T44" fmla="*/ 2147483646 w 59"/>
              <a:gd name="T45" fmla="*/ 0 h 96"/>
              <a:gd name="T46" fmla="*/ 0 w 59"/>
              <a:gd name="T47" fmla="*/ 2147483646 h 9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59"/>
              <a:gd name="T73" fmla="*/ 0 h 96"/>
              <a:gd name="T74" fmla="*/ 59 w 59"/>
              <a:gd name="T75" fmla="*/ 96 h 9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59" h="96">
                <a:moveTo>
                  <a:pt x="0" y="3"/>
                </a:moveTo>
                <a:lnTo>
                  <a:pt x="1" y="5"/>
                </a:lnTo>
                <a:lnTo>
                  <a:pt x="0" y="65"/>
                </a:lnTo>
                <a:lnTo>
                  <a:pt x="4" y="94"/>
                </a:lnTo>
                <a:lnTo>
                  <a:pt x="8" y="94"/>
                </a:lnTo>
                <a:lnTo>
                  <a:pt x="10" y="86"/>
                </a:lnTo>
                <a:lnTo>
                  <a:pt x="11" y="88"/>
                </a:lnTo>
                <a:lnTo>
                  <a:pt x="11" y="92"/>
                </a:lnTo>
                <a:lnTo>
                  <a:pt x="14" y="94"/>
                </a:lnTo>
                <a:lnTo>
                  <a:pt x="10" y="96"/>
                </a:lnTo>
                <a:lnTo>
                  <a:pt x="19" y="94"/>
                </a:lnTo>
                <a:lnTo>
                  <a:pt x="20" y="91"/>
                </a:lnTo>
                <a:lnTo>
                  <a:pt x="19" y="90"/>
                </a:lnTo>
                <a:lnTo>
                  <a:pt x="20" y="88"/>
                </a:lnTo>
                <a:lnTo>
                  <a:pt x="16" y="84"/>
                </a:lnTo>
                <a:lnTo>
                  <a:pt x="16" y="81"/>
                </a:lnTo>
                <a:lnTo>
                  <a:pt x="59" y="77"/>
                </a:lnTo>
                <a:lnTo>
                  <a:pt x="56" y="61"/>
                </a:lnTo>
                <a:lnTo>
                  <a:pt x="56" y="56"/>
                </a:lnTo>
                <a:lnTo>
                  <a:pt x="58" y="53"/>
                </a:lnTo>
                <a:lnTo>
                  <a:pt x="57" y="47"/>
                </a:lnTo>
                <a:lnTo>
                  <a:pt x="52" y="41"/>
                </a:lnTo>
                <a:lnTo>
                  <a:pt x="41" y="0"/>
                </a:lnTo>
                <a:lnTo>
                  <a:pt x="0" y="3"/>
                </a:lnTo>
                <a:close/>
              </a:path>
            </a:pathLst>
          </a:custGeom>
          <a:solidFill>
            <a:srgbClr val="02818A"/>
          </a:solidFill>
          <a:ln w="15875">
            <a:solidFill>
              <a:srgbClr val="003F48"/>
            </a:solidFill>
            <a:prstDash val="solid"/>
            <a:round/>
            <a:headEnd/>
            <a:tailEnd/>
          </a:ln>
        </p:spPr>
        <p:txBody>
          <a:bodyPr/>
          <a:lstStyle/>
          <a:p>
            <a:endParaRPr lang="en-US"/>
          </a:p>
        </p:txBody>
      </p:sp>
      <p:sp>
        <p:nvSpPr>
          <p:cNvPr id="249876" name="Arizona">
            <a:extLst>
              <a:ext uri="{FF2B5EF4-FFF2-40B4-BE49-F238E27FC236}">
                <a16:creationId xmlns:a16="http://schemas.microsoft.com/office/drawing/2014/main" id="{09398C5A-C6C8-4FCD-8FB9-2D5CF0B32BC3}"/>
              </a:ext>
              <a:ext uri="{C183D7F6-B498-43B3-948B-1728B52AA6E4}">
                <adec:decorative xmlns:adec="http://schemas.microsoft.com/office/drawing/2017/decorative" val="1"/>
              </a:ext>
            </a:extLst>
          </p:cNvPr>
          <p:cNvSpPr>
            <a:spLocks noChangeAspect="1"/>
          </p:cNvSpPr>
          <p:nvPr/>
        </p:nvSpPr>
        <p:spPr bwMode="auto">
          <a:xfrm>
            <a:off x="2470150" y="3354388"/>
            <a:ext cx="833438" cy="957262"/>
          </a:xfrm>
          <a:custGeom>
            <a:avLst/>
            <a:gdLst>
              <a:gd name="T0" fmla="*/ 0 w 106"/>
              <a:gd name="T1" fmla="*/ 2147483646 h 123"/>
              <a:gd name="T2" fmla="*/ 2147483646 w 106"/>
              <a:gd name="T3" fmla="*/ 2147483646 h 123"/>
              <a:gd name="T4" fmla="*/ 2147483646 w 106"/>
              <a:gd name="T5" fmla="*/ 2147483646 h 123"/>
              <a:gd name="T6" fmla="*/ 2147483646 w 106"/>
              <a:gd name="T7" fmla="*/ 2147483646 h 123"/>
              <a:gd name="T8" fmla="*/ 2147483646 w 106"/>
              <a:gd name="T9" fmla="*/ 2147483646 h 123"/>
              <a:gd name="T10" fmla="*/ 2147483646 w 106"/>
              <a:gd name="T11" fmla="*/ 2147483646 h 123"/>
              <a:gd name="T12" fmla="*/ 2147483646 w 106"/>
              <a:gd name="T13" fmla="*/ 2147483646 h 123"/>
              <a:gd name="T14" fmla="*/ 2147483646 w 106"/>
              <a:gd name="T15" fmla="*/ 2147483646 h 123"/>
              <a:gd name="T16" fmla="*/ 2147483646 w 106"/>
              <a:gd name="T17" fmla="*/ 2147483646 h 123"/>
              <a:gd name="T18" fmla="*/ 2147483646 w 106"/>
              <a:gd name="T19" fmla="*/ 2147483646 h 123"/>
              <a:gd name="T20" fmla="*/ 2147483646 w 106"/>
              <a:gd name="T21" fmla="*/ 2147483646 h 123"/>
              <a:gd name="T22" fmla="*/ 2147483646 w 106"/>
              <a:gd name="T23" fmla="*/ 0 h 123"/>
              <a:gd name="T24" fmla="*/ 2147483646 w 106"/>
              <a:gd name="T25" fmla="*/ 2147483646 h 123"/>
              <a:gd name="T26" fmla="*/ 2147483646 w 106"/>
              <a:gd name="T27" fmla="*/ 2147483646 h 123"/>
              <a:gd name="T28" fmla="*/ 2147483646 w 106"/>
              <a:gd name="T29" fmla="*/ 2147483646 h 123"/>
              <a:gd name="T30" fmla="*/ 2147483646 w 106"/>
              <a:gd name="T31" fmla="*/ 2147483646 h 123"/>
              <a:gd name="T32" fmla="*/ 2147483646 w 106"/>
              <a:gd name="T33" fmla="*/ 2147483646 h 123"/>
              <a:gd name="T34" fmla="*/ 0 w 106"/>
              <a:gd name="T35" fmla="*/ 2147483646 h 12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06"/>
              <a:gd name="T55" fmla="*/ 0 h 123"/>
              <a:gd name="T56" fmla="*/ 106 w 106"/>
              <a:gd name="T57" fmla="*/ 123 h 123"/>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06" h="123">
                <a:moveTo>
                  <a:pt x="0" y="85"/>
                </a:moveTo>
                <a:lnTo>
                  <a:pt x="7" y="79"/>
                </a:lnTo>
                <a:lnTo>
                  <a:pt x="4" y="74"/>
                </a:lnTo>
                <a:lnTo>
                  <a:pt x="5" y="67"/>
                </a:lnTo>
                <a:lnTo>
                  <a:pt x="12" y="56"/>
                </a:lnTo>
                <a:lnTo>
                  <a:pt x="17" y="52"/>
                </a:lnTo>
                <a:lnTo>
                  <a:pt x="14" y="48"/>
                </a:lnTo>
                <a:lnTo>
                  <a:pt x="13" y="37"/>
                </a:lnTo>
                <a:lnTo>
                  <a:pt x="14" y="16"/>
                </a:lnTo>
                <a:lnTo>
                  <a:pt x="18" y="15"/>
                </a:lnTo>
                <a:lnTo>
                  <a:pt x="24" y="18"/>
                </a:lnTo>
                <a:lnTo>
                  <a:pt x="29" y="0"/>
                </a:lnTo>
                <a:lnTo>
                  <a:pt x="106" y="13"/>
                </a:lnTo>
                <a:lnTo>
                  <a:pt x="90" y="123"/>
                </a:lnTo>
                <a:lnTo>
                  <a:pt x="67" y="120"/>
                </a:lnTo>
                <a:lnTo>
                  <a:pt x="52" y="116"/>
                </a:lnTo>
                <a:lnTo>
                  <a:pt x="22" y="98"/>
                </a:lnTo>
                <a:lnTo>
                  <a:pt x="0" y="85"/>
                </a:lnTo>
                <a:close/>
              </a:path>
            </a:pathLst>
          </a:custGeom>
          <a:solidFill>
            <a:srgbClr val="DCEDC8"/>
          </a:solidFill>
          <a:ln w="15875">
            <a:solidFill>
              <a:srgbClr val="003F48"/>
            </a:solidFill>
            <a:prstDash val="solid"/>
            <a:round/>
            <a:headEnd/>
            <a:tailEnd/>
          </a:ln>
        </p:spPr>
        <p:txBody>
          <a:bodyPr/>
          <a:lstStyle/>
          <a:p>
            <a:endParaRPr lang="en-US"/>
          </a:p>
        </p:txBody>
      </p:sp>
      <p:sp>
        <p:nvSpPr>
          <p:cNvPr id="249877" name="Arkansas">
            <a:extLst>
              <a:ext uri="{FF2B5EF4-FFF2-40B4-BE49-F238E27FC236}">
                <a16:creationId xmlns:a16="http://schemas.microsoft.com/office/drawing/2014/main" id="{639F9526-550B-46A0-ACC1-35CE8DE07B42}"/>
              </a:ext>
              <a:ext uri="{C183D7F6-B498-43B3-948B-1728B52AA6E4}">
                <adec:decorative xmlns:adec="http://schemas.microsoft.com/office/drawing/2017/decorative" val="1"/>
              </a:ext>
            </a:extLst>
          </p:cNvPr>
          <p:cNvSpPr>
            <a:spLocks noChangeAspect="1"/>
          </p:cNvSpPr>
          <p:nvPr/>
        </p:nvSpPr>
        <p:spPr bwMode="auto">
          <a:xfrm>
            <a:off x="5060950" y="3635375"/>
            <a:ext cx="620713" cy="544513"/>
          </a:xfrm>
          <a:custGeom>
            <a:avLst/>
            <a:gdLst>
              <a:gd name="T0" fmla="*/ 0 w 79"/>
              <a:gd name="T1" fmla="*/ 2147483646 h 70"/>
              <a:gd name="T2" fmla="*/ 2147483646 w 79"/>
              <a:gd name="T3" fmla="*/ 2147483646 h 70"/>
              <a:gd name="T4" fmla="*/ 2147483646 w 79"/>
              <a:gd name="T5" fmla="*/ 2147483646 h 70"/>
              <a:gd name="T6" fmla="*/ 2147483646 w 79"/>
              <a:gd name="T7" fmla="*/ 2147483646 h 70"/>
              <a:gd name="T8" fmla="*/ 2147483646 w 79"/>
              <a:gd name="T9" fmla="*/ 2147483646 h 70"/>
              <a:gd name="T10" fmla="*/ 2147483646 w 79"/>
              <a:gd name="T11" fmla="*/ 2147483646 h 70"/>
              <a:gd name="T12" fmla="*/ 2147483646 w 79"/>
              <a:gd name="T13" fmla="*/ 2147483646 h 70"/>
              <a:gd name="T14" fmla="*/ 2147483646 w 79"/>
              <a:gd name="T15" fmla="*/ 2147483646 h 70"/>
              <a:gd name="T16" fmla="*/ 2147483646 w 79"/>
              <a:gd name="T17" fmla="*/ 2147483646 h 70"/>
              <a:gd name="T18" fmla="*/ 2147483646 w 79"/>
              <a:gd name="T19" fmla="*/ 2147483646 h 70"/>
              <a:gd name="T20" fmla="*/ 2147483646 w 79"/>
              <a:gd name="T21" fmla="*/ 2147483646 h 70"/>
              <a:gd name="T22" fmla="*/ 2147483646 w 79"/>
              <a:gd name="T23" fmla="*/ 2147483646 h 70"/>
              <a:gd name="T24" fmla="*/ 2147483646 w 79"/>
              <a:gd name="T25" fmla="*/ 2147483646 h 70"/>
              <a:gd name="T26" fmla="*/ 2147483646 w 79"/>
              <a:gd name="T27" fmla="*/ 2147483646 h 70"/>
              <a:gd name="T28" fmla="*/ 2147483646 w 79"/>
              <a:gd name="T29" fmla="*/ 2147483646 h 70"/>
              <a:gd name="T30" fmla="*/ 2147483646 w 79"/>
              <a:gd name="T31" fmla="*/ 2147483646 h 70"/>
              <a:gd name="T32" fmla="*/ 2147483646 w 79"/>
              <a:gd name="T33" fmla="*/ 2147483646 h 70"/>
              <a:gd name="T34" fmla="*/ 2147483646 w 79"/>
              <a:gd name="T35" fmla="*/ 2147483646 h 70"/>
              <a:gd name="T36" fmla="*/ 2147483646 w 79"/>
              <a:gd name="T37" fmla="*/ 2147483646 h 70"/>
              <a:gd name="T38" fmla="*/ 2147483646 w 79"/>
              <a:gd name="T39" fmla="*/ 0 h 70"/>
              <a:gd name="T40" fmla="*/ 0 w 79"/>
              <a:gd name="T41" fmla="*/ 2147483646 h 70"/>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79"/>
              <a:gd name="T64" fmla="*/ 0 h 70"/>
              <a:gd name="T65" fmla="*/ 79 w 79"/>
              <a:gd name="T66" fmla="*/ 70 h 70"/>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79" h="70">
                <a:moveTo>
                  <a:pt x="0" y="2"/>
                </a:moveTo>
                <a:lnTo>
                  <a:pt x="3" y="24"/>
                </a:lnTo>
                <a:lnTo>
                  <a:pt x="3" y="58"/>
                </a:lnTo>
                <a:lnTo>
                  <a:pt x="4" y="60"/>
                </a:lnTo>
                <a:lnTo>
                  <a:pt x="10" y="60"/>
                </a:lnTo>
                <a:lnTo>
                  <a:pt x="10" y="70"/>
                </a:lnTo>
                <a:lnTo>
                  <a:pt x="57" y="70"/>
                </a:lnTo>
                <a:lnTo>
                  <a:pt x="56" y="59"/>
                </a:lnTo>
                <a:lnTo>
                  <a:pt x="60" y="47"/>
                </a:lnTo>
                <a:lnTo>
                  <a:pt x="66" y="39"/>
                </a:lnTo>
                <a:lnTo>
                  <a:pt x="65" y="37"/>
                </a:lnTo>
                <a:lnTo>
                  <a:pt x="70" y="29"/>
                </a:lnTo>
                <a:lnTo>
                  <a:pt x="72" y="22"/>
                </a:lnTo>
                <a:lnTo>
                  <a:pt x="71" y="21"/>
                </a:lnTo>
                <a:lnTo>
                  <a:pt x="75" y="17"/>
                </a:lnTo>
                <a:lnTo>
                  <a:pt x="79" y="11"/>
                </a:lnTo>
                <a:lnTo>
                  <a:pt x="78" y="9"/>
                </a:lnTo>
                <a:lnTo>
                  <a:pt x="67" y="10"/>
                </a:lnTo>
                <a:lnTo>
                  <a:pt x="70" y="6"/>
                </a:lnTo>
                <a:lnTo>
                  <a:pt x="69" y="0"/>
                </a:lnTo>
                <a:lnTo>
                  <a:pt x="0" y="2"/>
                </a:lnTo>
                <a:close/>
              </a:path>
            </a:pathLst>
          </a:custGeom>
          <a:solidFill>
            <a:srgbClr val="02818A"/>
          </a:solidFill>
          <a:ln w="15875">
            <a:solidFill>
              <a:srgbClr val="003F48"/>
            </a:solidFill>
            <a:prstDash val="solid"/>
            <a:round/>
            <a:headEnd/>
            <a:tailEnd/>
          </a:ln>
        </p:spPr>
        <p:txBody>
          <a:bodyPr/>
          <a:lstStyle/>
          <a:p>
            <a:endParaRPr lang="en-US"/>
          </a:p>
        </p:txBody>
      </p:sp>
      <p:sp>
        <p:nvSpPr>
          <p:cNvPr id="249878" name="California">
            <a:extLst>
              <a:ext uri="{FF2B5EF4-FFF2-40B4-BE49-F238E27FC236}">
                <a16:creationId xmlns:a16="http://schemas.microsoft.com/office/drawing/2014/main" id="{C04B5E7C-5159-4010-A401-CDB1508240AF}"/>
              </a:ext>
              <a:ext uri="{C183D7F6-B498-43B3-948B-1728B52AA6E4}">
                <adec:decorative xmlns:adec="http://schemas.microsoft.com/office/drawing/2017/decorative" val="1"/>
              </a:ext>
            </a:extLst>
          </p:cNvPr>
          <p:cNvSpPr>
            <a:spLocks noChangeAspect="1"/>
          </p:cNvSpPr>
          <p:nvPr/>
        </p:nvSpPr>
        <p:spPr bwMode="auto">
          <a:xfrm>
            <a:off x="1638300" y="2320925"/>
            <a:ext cx="966788" cy="1647825"/>
          </a:xfrm>
          <a:custGeom>
            <a:avLst/>
            <a:gdLst>
              <a:gd name="T0" fmla="*/ 2147483646 w 123"/>
              <a:gd name="T1" fmla="*/ 2147483646 h 212"/>
              <a:gd name="T2" fmla="*/ 2147483646 w 123"/>
              <a:gd name="T3" fmla="*/ 2147483646 h 212"/>
              <a:gd name="T4" fmla="*/ 2147483646 w 123"/>
              <a:gd name="T5" fmla="*/ 2147483646 h 212"/>
              <a:gd name="T6" fmla="*/ 2147483646 w 123"/>
              <a:gd name="T7" fmla="*/ 2147483646 h 212"/>
              <a:gd name="T8" fmla="*/ 2147483646 w 123"/>
              <a:gd name="T9" fmla="*/ 2147483646 h 212"/>
              <a:gd name="T10" fmla="*/ 2147483646 w 123"/>
              <a:gd name="T11" fmla="*/ 2147483646 h 212"/>
              <a:gd name="T12" fmla="*/ 2147483646 w 123"/>
              <a:gd name="T13" fmla="*/ 2147483646 h 212"/>
              <a:gd name="T14" fmla="*/ 2147483646 w 123"/>
              <a:gd name="T15" fmla="*/ 2147483646 h 212"/>
              <a:gd name="T16" fmla="*/ 2147483646 w 123"/>
              <a:gd name="T17" fmla="*/ 2147483646 h 212"/>
              <a:gd name="T18" fmla="*/ 2147483646 w 123"/>
              <a:gd name="T19" fmla="*/ 2147483646 h 212"/>
              <a:gd name="T20" fmla="*/ 2147483646 w 123"/>
              <a:gd name="T21" fmla="*/ 2147483646 h 212"/>
              <a:gd name="T22" fmla="*/ 2147483646 w 123"/>
              <a:gd name="T23" fmla="*/ 2147483646 h 212"/>
              <a:gd name="T24" fmla="*/ 2147483646 w 123"/>
              <a:gd name="T25" fmla="*/ 2147483646 h 212"/>
              <a:gd name="T26" fmla="*/ 2147483646 w 123"/>
              <a:gd name="T27" fmla="*/ 2147483646 h 212"/>
              <a:gd name="T28" fmla="*/ 2147483646 w 123"/>
              <a:gd name="T29" fmla="*/ 2147483646 h 212"/>
              <a:gd name="T30" fmla="*/ 2147483646 w 123"/>
              <a:gd name="T31" fmla="*/ 2147483646 h 212"/>
              <a:gd name="T32" fmla="*/ 2147483646 w 123"/>
              <a:gd name="T33" fmla="*/ 2147483646 h 212"/>
              <a:gd name="T34" fmla="*/ 2147483646 w 123"/>
              <a:gd name="T35" fmla="*/ 2147483646 h 212"/>
              <a:gd name="T36" fmla="*/ 2147483646 w 123"/>
              <a:gd name="T37" fmla="*/ 2147483646 h 212"/>
              <a:gd name="T38" fmla="*/ 2147483646 w 123"/>
              <a:gd name="T39" fmla="*/ 2147483646 h 212"/>
              <a:gd name="T40" fmla="*/ 2147483646 w 123"/>
              <a:gd name="T41" fmla="*/ 2147483646 h 212"/>
              <a:gd name="T42" fmla="*/ 2147483646 w 123"/>
              <a:gd name="T43" fmla="*/ 2147483646 h 212"/>
              <a:gd name="T44" fmla="*/ 2147483646 w 123"/>
              <a:gd name="T45" fmla="*/ 2147483646 h 212"/>
              <a:gd name="T46" fmla="*/ 2147483646 w 123"/>
              <a:gd name="T47" fmla="*/ 2147483646 h 212"/>
              <a:gd name="T48" fmla="*/ 2147483646 w 123"/>
              <a:gd name="T49" fmla="*/ 2147483646 h 212"/>
              <a:gd name="T50" fmla="*/ 2147483646 w 123"/>
              <a:gd name="T51" fmla="*/ 2147483646 h 212"/>
              <a:gd name="T52" fmla="*/ 2147483646 w 123"/>
              <a:gd name="T53" fmla="*/ 2147483646 h 212"/>
              <a:gd name="T54" fmla="*/ 2147483646 w 123"/>
              <a:gd name="T55" fmla="*/ 2147483646 h 212"/>
              <a:gd name="T56" fmla="*/ 2147483646 w 123"/>
              <a:gd name="T57" fmla="*/ 2147483646 h 212"/>
              <a:gd name="T58" fmla="*/ 2147483646 w 123"/>
              <a:gd name="T59" fmla="*/ 2147483646 h 212"/>
              <a:gd name="T60" fmla="*/ 2147483646 w 123"/>
              <a:gd name="T61" fmla="*/ 2147483646 h 212"/>
              <a:gd name="T62" fmla="*/ 2147483646 w 123"/>
              <a:gd name="T63" fmla="*/ 2147483646 h 212"/>
              <a:gd name="T64" fmla="*/ 2147483646 w 123"/>
              <a:gd name="T65" fmla="*/ 2147483646 h 212"/>
              <a:gd name="T66" fmla="*/ 2147483646 w 123"/>
              <a:gd name="T67" fmla="*/ 2147483646 h 212"/>
              <a:gd name="T68" fmla="*/ 2147483646 w 123"/>
              <a:gd name="T69" fmla="*/ 2147483646 h 212"/>
              <a:gd name="T70" fmla="*/ 2147483646 w 123"/>
              <a:gd name="T71" fmla="*/ 2147483646 h 212"/>
              <a:gd name="T72" fmla="*/ 2147483646 w 123"/>
              <a:gd name="T73" fmla="*/ 2147483646 h 212"/>
              <a:gd name="T74" fmla="*/ 2147483646 w 123"/>
              <a:gd name="T75" fmla="*/ 2147483646 h 212"/>
              <a:gd name="T76" fmla="*/ 2147483646 w 123"/>
              <a:gd name="T77" fmla="*/ 2147483646 h 212"/>
              <a:gd name="T78" fmla="*/ 2147483646 w 123"/>
              <a:gd name="T79" fmla="*/ 2147483646 h 212"/>
              <a:gd name="T80" fmla="*/ 2147483646 w 123"/>
              <a:gd name="T81" fmla="*/ 2147483646 h 212"/>
              <a:gd name="T82" fmla="*/ 2147483646 w 123"/>
              <a:gd name="T83" fmla="*/ 2147483646 h 212"/>
              <a:gd name="T84" fmla="*/ 2147483646 w 123"/>
              <a:gd name="T85" fmla="*/ 2147483646 h 212"/>
              <a:gd name="T86" fmla="*/ 2147483646 w 123"/>
              <a:gd name="T87" fmla="*/ 2147483646 h 212"/>
              <a:gd name="T88" fmla="*/ 2147483646 w 123"/>
              <a:gd name="T89" fmla="*/ 2147483646 h 212"/>
              <a:gd name="T90" fmla="*/ 2147483646 w 123"/>
              <a:gd name="T91" fmla="*/ 2147483646 h 212"/>
              <a:gd name="T92" fmla="*/ 2147483646 w 123"/>
              <a:gd name="T93" fmla="*/ 2147483646 h 212"/>
              <a:gd name="T94" fmla="*/ 2147483646 w 123"/>
              <a:gd name="T95" fmla="*/ 2147483646 h 212"/>
              <a:gd name="T96" fmla="*/ 2147483646 w 123"/>
              <a:gd name="T97" fmla="*/ 0 h 212"/>
              <a:gd name="T98" fmla="*/ 2147483646 w 123"/>
              <a:gd name="T99" fmla="*/ 2147483646 h 212"/>
              <a:gd name="T100" fmla="*/ 2147483646 w 123"/>
              <a:gd name="T101" fmla="*/ 2147483646 h 212"/>
              <a:gd name="T102" fmla="*/ 0 w 123"/>
              <a:gd name="T103" fmla="*/ 2147483646 h 212"/>
              <a:gd name="T104" fmla="*/ 2147483646 w 123"/>
              <a:gd name="T105" fmla="*/ 2147483646 h 212"/>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23"/>
              <a:gd name="T160" fmla="*/ 0 h 212"/>
              <a:gd name="T161" fmla="*/ 123 w 123"/>
              <a:gd name="T162" fmla="*/ 212 h 212"/>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23" h="212">
                <a:moveTo>
                  <a:pt x="3" y="38"/>
                </a:moveTo>
                <a:lnTo>
                  <a:pt x="4" y="43"/>
                </a:lnTo>
                <a:lnTo>
                  <a:pt x="1" y="59"/>
                </a:lnTo>
                <a:lnTo>
                  <a:pt x="3" y="64"/>
                </a:lnTo>
                <a:lnTo>
                  <a:pt x="13" y="86"/>
                </a:lnTo>
                <a:lnTo>
                  <a:pt x="14" y="85"/>
                </a:lnTo>
                <a:lnTo>
                  <a:pt x="14" y="81"/>
                </a:lnTo>
                <a:lnTo>
                  <a:pt x="16" y="80"/>
                </a:lnTo>
                <a:lnTo>
                  <a:pt x="18" y="81"/>
                </a:lnTo>
                <a:lnTo>
                  <a:pt x="15" y="84"/>
                </a:lnTo>
                <a:lnTo>
                  <a:pt x="16" y="85"/>
                </a:lnTo>
                <a:lnTo>
                  <a:pt x="18" y="95"/>
                </a:lnTo>
                <a:lnTo>
                  <a:pt x="17" y="95"/>
                </a:lnTo>
                <a:lnTo>
                  <a:pt x="13" y="91"/>
                </a:lnTo>
                <a:lnTo>
                  <a:pt x="14" y="87"/>
                </a:lnTo>
                <a:lnTo>
                  <a:pt x="13" y="87"/>
                </a:lnTo>
                <a:lnTo>
                  <a:pt x="11" y="91"/>
                </a:lnTo>
                <a:lnTo>
                  <a:pt x="11" y="100"/>
                </a:lnTo>
                <a:lnTo>
                  <a:pt x="13" y="104"/>
                </a:lnTo>
                <a:lnTo>
                  <a:pt x="18" y="107"/>
                </a:lnTo>
                <a:lnTo>
                  <a:pt x="17" y="112"/>
                </a:lnTo>
                <a:lnTo>
                  <a:pt x="14" y="112"/>
                </a:lnTo>
                <a:lnTo>
                  <a:pt x="13" y="118"/>
                </a:lnTo>
                <a:lnTo>
                  <a:pt x="19" y="130"/>
                </a:lnTo>
                <a:lnTo>
                  <a:pt x="24" y="138"/>
                </a:lnTo>
                <a:lnTo>
                  <a:pt x="23" y="143"/>
                </a:lnTo>
                <a:lnTo>
                  <a:pt x="26" y="146"/>
                </a:lnTo>
                <a:lnTo>
                  <a:pt x="25" y="149"/>
                </a:lnTo>
                <a:lnTo>
                  <a:pt x="23" y="156"/>
                </a:lnTo>
                <a:lnTo>
                  <a:pt x="26" y="159"/>
                </a:lnTo>
                <a:lnTo>
                  <a:pt x="41" y="164"/>
                </a:lnTo>
                <a:lnTo>
                  <a:pt x="47" y="172"/>
                </a:lnTo>
                <a:lnTo>
                  <a:pt x="54" y="175"/>
                </a:lnTo>
                <a:lnTo>
                  <a:pt x="54" y="180"/>
                </a:lnTo>
                <a:lnTo>
                  <a:pt x="59" y="181"/>
                </a:lnTo>
                <a:lnTo>
                  <a:pt x="65" y="190"/>
                </a:lnTo>
                <a:lnTo>
                  <a:pt x="69" y="197"/>
                </a:lnTo>
                <a:lnTo>
                  <a:pt x="69" y="209"/>
                </a:lnTo>
                <a:lnTo>
                  <a:pt x="113" y="212"/>
                </a:lnTo>
                <a:lnTo>
                  <a:pt x="110" y="207"/>
                </a:lnTo>
                <a:lnTo>
                  <a:pt x="111" y="200"/>
                </a:lnTo>
                <a:lnTo>
                  <a:pt x="118" y="189"/>
                </a:lnTo>
                <a:lnTo>
                  <a:pt x="123" y="185"/>
                </a:lnTo>
                <a:lnTo>
                  <a:pt x="120" y="181"/>
                </a:lnTo>
                <a:lnTo>
                  <a:pt x="119" y="170"/>
                </a:lnTo>
                <a:lnTo>
                  <a:pt x="60" y="82"/>
                </a:lnTo>
                <a:lnTo>
                  <a:pt x="56" y="73"/>
                </a:lnTo>
                <a:lnTo>
                  <a:pt x="70" y="16"/>
                </a:lnTo>
                <a:lnTo>
                  <a:pt x="12" y="0"/>
                </a:lnTo>
                <a:lnTo>
                  <a:pt x="10" y="3"/>
                </a:lnTo>
                <a:lnTo>
                  <a:pt x="11" y="11"/>
                </a:lnTo>
                <a:lnTo>
                  <a:pt x="0" y="28"/>
                </a:lnTo>
                <a:lnTo>
                  <a:pt x="3" y="38"/>
                </a:lnTo>
                <a:close/>
              </a:path>
            </a:pathLst>
          </a:custGeom>
          <a:solidFill>
            <a:srgbClr val="02818A"/>
          </a:solidFill>
          <a:ln w="15875">
            <a:solidFill>
              <a:srgbClr val="003F48"/>
            </a:solidFill>
            <a:prstDash val="solid"/>
            <a:round/>
            <a:headEnd/>
            <a:tailEnd/>
          </a:ln>
        </p:spPr>
        <p:txBody>
          <a:bodyPr/>
          <a:lstStyle/>
          <a:p>
            <a:endParaRPr lang="en-US"/>
          </a:p>
        </p:txBody>
      </p:sp>
      <p:sp>
        <p:nvSpPr>
          <p:cNvPr id="249879" name="Colorado">
            <a:extLst>
              <a:ext uri="{FF2B5EF4-FFF2-40B4-BE49-F238E27FC236}">
                <a16:creationId xmlns:a16="http://schemas.microsoft.com/office/drawing/2014/main" id="{839EE3C3-6603-4CC2-AA6D-958CC00EC664}"/>
              </a:ext>
              <a:ext uri="{C183D7F6-B498-43B3-948B-1728B52AA6E4}">
                <adec:decorative xmlns:adec="http://schemas.microsoft.com/office/drawing/2017/decorative" val="1"/>
              </a:ext>
            </a:extLst>
          </p:cNvPr>
          <p:cNvSpPr>
            <a:spLocks noChangeAspect="1"/>
          </p:cNvSpPr>
          <p:nvPr/>
        </p:nvSpPr>
        <p:spPr bwMode="auto">
          <a:xfrm>
            <a:off x="3303588" y="2849563"/>
            <a:ext cx="893762" cy="698500"/>
          </a:xfrm>
          <a:custGeom>
            <a:avLst/>
            <a:gdLst>
              <a:gd name="T0" fmla="*/ 0 w 114"/>
              <a:gd name="T1" fmla="*/ 2147483646 h 90"/>
              <a:gd name="T2" fmla="*/ 2147483646 w 114"/>
              <a:gd name="T3" fmla="*/ 0 h 90"/>
              <a:gd name="T4" fmla="*/ 2147483646 w 114"/>
              <a:gd name="T5" fmla="*/ 2147483646 h 90"/>
              <a:gd name="T6" fmla="*/ 2147483646 w 114"/>
              <a:gd name="T7" fmla="*/ 2147483646 h 90"/>
              <a:gd name="T8" fmla="*/ 2147483646 w 114"/>
              <a:gd name="T9" fmla="*/ 2147483646 h 90"/>
              <a:gd name="T10" fmla="*/ 2147483646 w 114"/>
              <a:gd name="T11" fmla="*/ 2147483646 h 90"/>
              <a:gd name="T12" fmla="*/ 2147483646 w 114"/>
              <a:gd name="T13" fmla="*/ 2147483646 h 90"/>
              <a:gd name="T14" fmla="*/ 2147483646 w 114"/>
              <a:gd name="T15" fmla="*/ 2147483646 h 90"/>
              <a:gd name="T16" fmla="*/ 0 w 114"/>
              <a:gd name="T17" fmla="*/ 2147483646 h 9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14"/>
              <a:gd name="T28" fmla="*/ 0 h 90"/>
              <a:gd name="T29" fmla="*/ 114 w 114"/>
              <a:gd name="T30" fmla="*/ 90 h 9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14" h="90">
                <a:moveTo>
                  <a:pt x="0" y="78"/>
                </a:moveTo>
                <a:lnTo>
                  <a:pt x="11" y="0"/>
                </a:lnTo>
                <a:lnTo>
                  <a:pt x="84" y="8"/>
                </a:lnTo>
                <a:lnTo>
                  <a:pt x="114" y="11"/>
                </a:lnTo>
                <a:lnTo>
                  <a:pt x="112" y="30"/>
                </a:lnTo>
                <a:lnTo>
                  <a:pt x="108" y="90"/>
                </a:lnTo>
                <a:lnTo>
                  <a:pt x="94" y="89"/>
                </a:lnTo>
                <a:lnTo>
                  <a:pt x="47" y="84"/>
                </a:lnTo>
                <a:lnTo>
                  <a:pt x="0" y="78"/>
                </a:lnTo>
                <a:close/>
              </a:path>
            </a:pathLst>
          </a:custGeom>
          <a:solidFill>
            <a:srgbClr val="DCEDC8"/>
          </a:solidFill>
          <a:ln w="15875">
            <a:solidFill>
              <a:srgbClr val="003F48"/>
            </a:solidFill>
            <a:prstDash val="solid"/>
            <a:round/>
            <a:headEnd/>
            <a:tailEnd/>
          </a:ln>
        </p:spPr>
        <p:txBody>
          <a:bodyPr/>
          <a:lstStyle/>
          <a:p>
            <a:endParaRPr lang="en-US"/>
          </a:p>
        </p:txBody>
      </p:sp>
      <p:sp>
        <p:nvSpPr>
          <p:cNvPr id="249880" name="Connecticut">
            <a:extLst>
              <a:ext uri="{FF2B5EF4-FFF2-40B4-BE49-F238E27FC236}">
                <a16:creationId xmlns:a16="http://schemas.microsoft.com/office/drawing/2014/main" id="{C2FB949A-67C0-4B5D-B595-7520F5A2F19E}"/>
              </a:ext>
              <a:ext uri="{C183D7F6-B498-43B3-948B-1728B52AA6E4}">
                <adec:decorative xmlns:adec="http://schemas.microsoft.com/office/drawing/2017/decorative" val="1"/>
              </a:ext>
            </a:extLst>
          </p:cNvPr>
          <p:cNvSpPr>
            <a:spLocks noChangeAspect="1"/>
          </p:cNvSpPr>
          <p:nvPr/>
        </p:nvSpPr>
        <p:spPr bwMode="auto">
          <a:xfrm>
            <a:off x="7439025" y="2468563"/>
            <a:ext cx="203200" cy="201612"/>
          </a:xfrm>
          <a:custGeom>
            <a:avLst/>
            <a:gdLst>
              <a:gd name="T0" fmla="*/ 0 w 26"/>
              <a:gd name="T1" fmla="*/ 2147483646 h 26"/>
              <a:gd name="T2" fmla="*/ 2147483646 w 26"/>
              <a:gd name="T3" fmla="*/ 2147483646 h 26"/>
              <a:gd name="T4" fmla="*/ 2147483646 w 26"/>
              <a:gd name="T5" fmla="*/ 2147483646 h 26"/>
              <a:gd name="T6" fmla="*/ 2147483646 w 26"/>
              <a:gd name="T7" fmla="*/ 2147483646 h 26"/>
              <a:gd name="T8" fmla="*/ 2147483646 w 26"/>
              <a:gd name="T9" fmla="*/ 2147483646 h 26"/>
              <a:gd name="T10" fmla="*/ 2147483646 w 26"/>
              <a:gd name="T11" fmla="*/ 2147483646 h 26"/>
              <a:gd name="T12" fmla="*/ 2147483646 w 26"/>
              <a:gd name="T13" fmla="*/ 2147483646 h 26"/>
              <a:gd name="T14" fmla="*/ 2147483646 w 26"/>
              <a:gd name="T15" fmla="*/ 2147483646 h 26"/>
              <a:gd name="T16" fmla="*/ 2147483646 w 26"/>
              <a:gd name="T17" fmla="*/ 2147483646 h 26"/>
              <a:gd name="T18" fmla="*/ 2147483646 w 26"/>
              <a:gd name="T19" fmla="*/ 2147483646 h 26"/>
              <a:gd name="T20" fmla="*/ 2147483646 w 26"/>
              <a:gd name="T21" fmla="*/ 2147483646 h 26"/>
              <a:gd name="T22" fmla="*/ 2147483646 w 26"/>
              <a:gd name="T23" fmla="*/ 2147483646 h 26"/>
              <a:gd name="T24" fmla="*/ 2147483646 w 26"/>
              <a:gd name="T25" fmla="*/ 2147483646 h 26"/>
              <a:gd name="T26" fmla="*/ 2147483646 w 26"/>
              <a:gd name="T27" fmla="*/ 2147483646 h 26"/>
              <a:gd name="T28" fmla="*/ 2147483646 w 26"/>
              <a:gd name="T29" fmla="*/ 2147483646 h 26"/>
              <a:gd name="T30" fmla="*/ 2147483646 w 26"/>
              <a:gd name="T31" fmla="*/ 0 h 26"/>
              <a:gd name="T32" fmla="*/ 0 w 26"/>
              <a:gd name="T33" fmla="*/ 2147483646 h 2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6"/>
              <a:gd name="T52" fmla="*/ 0 h 26"/>
              <a:gd name="T53" fmla="*/ 26 w 26"/>
              <a:gd name="T54" fmla="*/ 26 h 2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6" h="26">
                <a:moveTo>
                  <a:pt x="0" y="5"/>
                </a:moveTo>
                <a:lnTo>
                  <a:pt x="2" y="19"/>
                </a:lnTo>
                <a:lnTo>
                  <a:pt x="2" y="26"/>
                </a:lnTo>
                <a:lnTo>
                  <a:pt x="4" y="25"/>
                </a:lnTo>
                <a:lnTo>
                  <a:pt x="5" y="23"/>
                </a:lnTo>
                <a:lnTo>
                  <a:pt x="9" y="21"/>
                </a:lnTo>
                <a:lnTo>
                  <a:pt x="11" y="18"/>
                </a:lnTo>
                <a:lnTo>
                  <a:pt x="12" y="19"/>
                </a:lnTo>
                <a:lnTo>
                  <a:pt x="15" y="17"/>
                </a:lnTo>
                <a:lnTo>
                  <a:pt x="19" y="17"/>
                </a:lnTo>
                <a:lnTo>
                  <a:pt x="19" y="15"/>
                </a:lnTo>
                <a:lnTo>
                  <a:pt x="21" y="16"/>
                </a:lnTo>
                <a:lnTo>
                  <a:pt x="22" y="15"/>
                </a:lnTo>
                <a:lnTo>
                  <a:pt x="24" y="15"/>
                </a:lnTo>
                <a:lnTo>
                  <a:pt x="26" y="13"/>
                </a:lnTo>
                <a:lnTo>
                  <a:pt x="24" y="0"/>
                </a:lnTo>
                <a:lnTo>
                  <a:pt x="0" y="5"/>
                </a:lnTo>
                <a:close/>
              </a:path>
            </a:pathLst>
          </a:custGeom>
          <a:solidFill>
            <a:srgbClr val="DCEDC8"/>
          </a:solidFill>
          <a:ln w="15875">
            <a:solidFill>
              <a:srgbClr val="003F48"/>
            </a:solidFill>
            <a:prstDash val="solid"/>
            <a:round/>
            <a:headEnd/>
            <a:tailEnd/>
          </a:ln>
        </p:spPr>
        <p:txBody>
          <a:bodyPr/>
          <a:lstStyle/>
          <a:p>
            <a:endParaRPr lang="en-US"/>
          </a:p>
        </p:txBody>
      </p:sp>
      <p:sp>
        <p:nvSpPr>
          <p:cNvPr id="249881" name="Delaware">
            <a:extLst>
              <a:ext uri="{FF2B5EF4-FFF2-40B4-BE49-F238E27FC236}">
                <a16:creationId xmlns:a16="http://schemas.microsoft.com/office/drawing/2014/main" id="{D2E64A10-8CC6-4B43-A56E-ABBFEB1E868D}"/>
              </a:ext>
              <a:ext uri="{C183D7F6-B498-43B3-948B-1728B52AA6E4}">
                <adec:decorative xmlns:adec="http://schemas.microsoft.com/office/drawing/2017/decorative" val="1"/>
              </a:ext>
            </a:extLst>
          </p:cNvPr>
          <p:cNvSpPr>
            <a:spLocks noChangeAspect="1"/>
          </p:cNvSpPr>
          <p:nvPr/>
        </p:nvSpPr>
        <p:spPr bwMode="auto">
          <a:xfrm>
            <a:off x="7256463" y="2895600"/>
            <a:ext cx="127000" cy="211138"/>
          </a:xfrm>
          <a:custGeom>
            <a:avLst/>
            <a:gdLst>
              <a:gd name="T0" fmla="*/ 0 w 16"/>
              <a:gd name="T1" fmla="*/ 2147483646 h 27"/>
              <a:gd name="T2" fmla="*/ 2147483646 w 16"/>
              <a:gd name="T3" fmla="*/ 0 h 27"/>
              <a:gd name="T4" fmla="*/ 2147483646 w 16"/>
              <a:gd name="T5" fmla="*/ 0 h 27"/>
              <a:gd name="T6" fmla="*/ 2147483646 w 16"/>
              <a:gd name="T7" fmla="*/ 2147483646 h 27"/>
              <a:gd name="T8" fmla="*/ 2147483646 w 16"/>
              <a:gd name="T9" fmla="*/ 2147483646 h 27"/>
              <a:gd name="T10" fmla="*/ 2147483646 w 16"/>
              <a:gd name="T11" fmla="*/ 2147483646 h 27"/>
              <a:gd name="T12" fmla="*/ 2147483646 w 16"/>
              <a:gd name="T13" fmla="*/ 2147483646 h 27"/>
              <a:gd name="T14" fmla="*/ 2147483646 w 16"/>
              <a:gd name="T15" fmla="*/ 2147483646 h 27"/>
              <a:gd name="T16" fmla="*/ 2147483646 w 16"/>
              <a:gd name="T17" fmla="*/ 2147483646 h 27"/>
              <a:gd name="T18" fmla="*/ 2147483646 w 16"/>
              <a:gd name="T19" fmla="*/ 2147483646 h 27"/>
              <a:gd name="T20" fmla="*/ 2147483646 w 16"/>
              <a:gd name="T21" fmla="*/ 2147483646 h 27"/>
              <a:gd name="T22" fmla="*/ 2147483646 w 16"/>
              <a:gd name="T23" fmla="*/ 2147483646 h 27"/>
              <a:gd name="T24" fmla="*/ 2147483646 w 16"/>
              <a:gd name="T25" fmla="*/ 2147483646 h 27"/>
              <a:gd name="T26" fmla="*/ 2147483646 w 16"/>
              <a:gd name="T27" fmla="*/ 2147483646 h 27"/>
              <a:gd name="T28" fmla="*/ 2147483646 w 16"/>
              <a:gd name="T29" fmla="*/ 2147483646 h 27"/>
              <a:gd name="T30" fmla="*/ 2147483646 w 16"/>
              <a:gd name="T31" fmla="*/ 2147483646 h 27"/>
              <a:gd name="T32" fmla="*/ 2147483646 w 16"/>
              <a:gd name="T33" fmla="*/ 2147483646 h 27"/>
              <a:gd name="T34" fmla="*/ 2147483646 w 16"/>
              <a:gd name="T35" fmla="*/ 2147483646 h 27"/>
              <a:gd name="T36" fmla="*/ 2147483646 w 16"/>
              <a:gd name="T37" fmla="*/ 2147483646 h 27"/>
              <a:gd name="T38" fmla="*/ 0 w 16"/>
              <a:gd name="T39" fmla="*/ 2147483646 h 27"/>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16"/>
              <a:gd name="T61" fmla="*/ 0 h 27"/>
              <a:gd name="T62" fmla="*/ 16 w 16"/>
              <a:gd name="T63" fmla="*/ 27 h 27"/>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16" h="27">
                <a:moveTo>
                  <a:pt x="0" y="3"/>
                </a:moveTo>
                <a:lnTo>
                  <a:pt x="2" y="0"/>
                </a:lnTo>
                <a:lnTo>
                  <a:pt x="5" y="0"/>
                </a:lnTo>
                <a:lnTo>
                  <a:pt x="4" y="3"/>
                </a:lnTo>
                <a:lnTo>
                  <a:pt x="3" y="4"/>
                </a:lnTo>
                <a:lnTo>
                  <a:pt x="4" y="7"/>
                </a:lnTo>
                <a:lnTo>
                  <a:pt x="5" y="9"/>
                </a:lnTo>
                <a:lnTo>
                  <a:pt x="7" y="11"/>
                </a:lnTo>
                <a:lnTo>
                  <a:pt x="8" y="14"/>
                </a:lnTo>
                <a:lnTo>
                  <a:pt x="10" y="17"/>
                </a:lnTo>
                <a:lnTo>
                  <a:pt x="12" y="18"/>
                </a:lnTo>
                <a:lnTo>
                  <a:pt x="14" y="19"/>
                </a:lnTo>
                <a:lnTo>
                  <a:pt x="15" y="21"/>
                </a:lnTo>
                <a:lnTo>
                  <a:pt x="13" y="23"/>
                </a:lnTo>
                <a:lnTo>
                  <a:pt x="15" y="23"/>
                </a:lnTo>
                <a:lnTo>
                  <a:pt x="16" y="25"/>
                </a:lnTo>
                <a:lnTo>
                  <a:pt x="12" y="26"/>
                </a:lnTo>
                <a:lnTo>
                  <a:pt x="6" y="27"/>
                </a:lnTo>
                <a:lnTo>
                  <a:pt x="6" y="25"/>
                </a:lnTo>
                <a:lnTo>
                  <a:pt x="0" y="3"/>
                </a:lnTo>
                <a:close/>
              </a:path>
            </a:pathLst>
          </a:custGeom>
          <a:solidFill>
            <a:srgbClr val="02818A"/>
          </a:solidFill>
          <a:ln w="15875">
            <a:solidFill>
              <a:srgbClr val="003F48"/>
            </a:solidFill>
            <a:prstDash val="solid"/>
            <a:round/>
            <a:headEnd/>
            <a:tailEnd/>
          </a:ln>
        </p:spPr>
        <p:txBody>
          <a:bodyPr/>
          <a:lstStyle/>
          <a:p>
            <a:endParaRPr lang="en-US"/>
          </a:p>
        </p:txBody>
      </p:sp>
      <p:sp>
        <p:nvSpPr>
          <p:cNvPr id="249882" name="Freeform 27">
            <a:extLst>
              <a:ext uri="{FF2B5EF4-FFF2-40B4-BE49-F238E27FC236}">
                <a16:creationId xmlns:a16="http://schemas.microsoft.com/office/drawing/2014/main" id="{B914AA21-FEC6-4453-A0CB-93E0B1631A83}"/>
              </a:ext>
              <a:ext uri="{C183D7F6-B498-43B3-948B-1728B52AA6E4}">
                <adec:decorative xmlns:adec="http://schemas.microsoft.com/office/drawing/2017/decorative" val="1"/>
              </a:ext>
            </a:extLst>
          </p:cNvPr>
          <p:cNvSpPr>
            <a:spLocks noChangeAspect="1"/>
          </p:cNvSpPr>
          <p:nvPr/>
        </p:nvSpPr>
        <p:spPr bwMode="auto">
          <a:xfrm>
            <a:off x="7123113" y="3060700"/>
            <a:ext cx="23812" cy="20638"/>
          </a:xfrm>
          <a:custGeom>
            <a:avLst/>
            <a:gdLst>
              <a:gd name="T0" fmla="*/ 0 w 3"/>
              <a:gd name="T1" fmla="*/ 2147483646 h 3"/>
              <a:gd name="T2" fmla="*/ 2147483646 w 3"/>
              <a:gd name="T3" fmla="*/ 0 h 3"/>
              <a:gd name="T4" fmla="*/ 2147483646 w 3"/>
              <a:gd name="T5" fmla="*/ 2147483646 h 3"/>
              <a:gd name="T6" fmla="*/ 2147483646 w 3"/>
              <a:gd name="T7" fmla="*/ 2147483646 h 3"/>
              <a:gd name="T8" fmla="*/ 0 w 3"/>
              <a:gd name="T9" fmla="*/ 2147483646 h 3"/>
              <a:gd name="T10" fmla="*/ 0 60000 65536"/>
              <a:gd name="T11" fmla="*/ 0 60000 65536"/>
              <a:gd name="T12" fmla="*/ 0 60000 65536"/>
              <a:gd name="T13" fmla="*/ 0 60000 65536"/>
              <a:gd name="T14" fmla="*/ 0 60000 65536"/>
              <a:gd name="T15" fmla="*/ 0 w 3"/>
              <a:gd name="T16" fmla="*/ 0 h 3"/>
              <a:gd name="T17" fmla="*/ 3 w 3"/>
              <a:gd name="T18" fmla="*/ 3 h 3"/>
            </a:gdLst>
            <a:ahLst/>
            <a:cxnLst>
              <a:cxn ang="T10">
                <a:pos x="T0" y="T1"/>
              </a:cxn>
              <a:cxn ang="T11">
                <a:pos x="T2" y="T3"/>
              </a:cxn>
              <a:cxn ang="T12">
                <a:pos x="T4" y="T5"/>
              </a:cxn>
              <a:cxn ang="T13">
                <a:pos x="T6" y="T7"/>
              </a:cxn>
              <a:cxn ang="T14">
                <a:pos x="T8" y="T9"/>
              </a:cxn>
            </a:cxnLst>
            <a:rect l="T15" t="T16" r="T17" b="T18"/>
            <a:pathLst>
              <a:path w="3" h="3">
                <a:moveTo>
                  <a:pt x="0" y="1"/>
                </a:moveTo>
                <a:lnTo>
                  <a:pt x="2" y="0"/>
                </a:lnTo>
                <a:lnTo>
                  <a:pt x="3" y="2"/>
                </a:lnTo>
                <a:lnTo>
                  <a:pt x="2" y="3"/>
                </a:lnTo>
                <a:lnTo>
                  <a:pt x="0" y="1"/>
                </a:lnTo>
                <a:close/>
              </a:path>
            </a:pathLst>
          </a:custGeom>
          <a:noFill/>
          <a:ln w="15875">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49883" name="Georgia">
            <a:extLst>
              <a:ext uri="{FF2B5EF4-FFF2-40B4-BE49-F238E27FC236}">
                <a16:creationId xmlns:a16="http://schemas.microsoft.com/office/drawing/2014/main" id="{8D8EAFB3-5C25-4D30-BBC5-763438621B74}"/>
              </a:ext>
              <a:ext uri="{C183D7F6-B498-43B3-948B-1728B52AA6E4}">
                <adec:decorative xmlns:adec="http://schemas.microsoft.com/office/drawing/2017/decorative" val="1"/>
              </a:ext>
            </a:extLst>
          </p:cNvPr>
          <p:cNvSpPr>
            <a:spLocks noChangeAspect="1"/>
          </p:cNvSpPr>
          <p:nvPr/>
        </p:nvSpPr>
        <p:spPr bwMode="auto">
          <a:xfrm>
            <a:off x="6191250" y="3783013"/>
            <a:ext cx="665163" cy="684212"/>
          </a:xfrm>
          <a:custGeom>
            <a:avLst/>
            <a:gdLst>
              <a:gd name="T0" fmla="*/ 0 w 85"/>
              <a:gd name="T1" fmla="*/ 2147483646 h 88"/>
              <a:gd name="T2" fmla="*/ 2147483646 w 85"/>
              <a:gd name="T3" fmla="*/ 2147483646 h 88"/>
              <a:gd name="T4" fmla="*/ 2147483646 w 85"/>
              <a:gd name="T5" fmla="*/ 2147483646 h 88"/>
              <a:gd name="T6" fmla="*/ 2147483646 w 85"/>
              <a:gd name="T7" fmla="*/ 2147483646 h 88"/>
              <a:gd name="T8" fmla="*/ 2147483646 w 85"/>
              <a:gd name="T9" fmla="*/ 2147483646 h 88"/>
              <a:gd name="T10" fmla="*/ 2147483646 w 85"/>
              <a:gd name="T11" fmla="*/ 2147483646 h 88"/>
              <a:gd name="T12" fmla="*/ 2147483646 w 85"/>
              <a:gd name="T13" fmla="*/ 2147483646 h 88"/>
              <a:gd name="T14" fmla="*/ 2147483646 w 85"/>
              <a:gd name="T15" fmla="*/ 2147483646 h 88"/>
              <a:gd name="T16" fmla="*/ 2147483646 w 85"/>
              <a:gd name="T17" fmla="*/ 2147483646 h 88"/>
              <a:gd name="T18" fmla="*/ 2147483646 w 85"/>
              <a:gd name="T19" fmla="*/ 2147483646 h 88"/>
              <a:gd name="T20" fmla="*/ 2147483646 w 85"/>
              <a:gd name="T21" fmla="*/ 2147483646 h 88"/>
              <a:gd name="T22" fmla="*/ 2147483646 w 85"/>
              <a:gd name="T23" fmla="*/ 2147483646 h 88"/>
              <a:gd name="T24" fmla="*/ 2147483646 w 85"/>
              <a:gd name="T25" fmla="*/ 2147483646 h 88"/>
              <a:gd name="T26" fmla="*/ 2147483646 w 85"/>
              <a:gd name="T27" fmla="*/ 2147483646 h 88"/>
              <a:gd name="T28" fmla="*/ 2147483646 w 85"/>
              <a:gd name="T29" fmla="*/ 2147483646 h 88"/>
              <a:gd name="T30" fmla="*/ 2147483646 w 85"/>
              <a:gd name="T31" fmla="*/ 2147483646 h 88"/>
              <a:gd name="T32" fmla="*/ 2147483646 w 85"/>
              <a:gd name="T33" fmla="*/ 2147483646 h 88"/>
              <a:gd name="T34" fmla="*/ 2147483646 w 85"/>
              <a:gd name="T35" fmla="*/ 2147483646 h 88"/>
              <a:gd name="T36" fmla="*/ 2147483646 w 85"/>
              <a:gd name="T37" fmla="*/ 2147483646 h 88"/>
              <a:gd name="T38" fmla="*/ 2147483646 w 85"/>
              <a:gd name="T39" fmla="*/ 2147483646 h 88"/>
              <a:gd name="T40" fmla="*/ 2147483646 w 85"/>
              <a:gd name="T41" fmla="*/ 2147483646 h 88"/>
              <a:gd name="T42" fmla="*/ 2147483646 w 85"/>
              <a:gd name="T43" fmla="*/ 2147483646 h 88"/>
              <a:gd name="T44" fmla="*/ 2147483646 w 85"/>
              <a:gd name="T45" fmla="*/ 2147483646 h 88"/>
              <a:gd name="T46" fmla="*/ 2147483646 w 85"/>
              <a:gd name="T47" fmla="*/ 2147483646 h 88"/>
              <a:gd name="T48" fmla="*/ 2147483646 w 85"/>
              <a:gd name="T49" fmla="*/ 2147483646 h 88"/>
              <a:gd name="T50" fmla="*/ 2147483646 w 85"/>
              <a:gd name="T51" fmla="*/ 2147483646 h 88"/>
              <a:gd name="T52" fmla="*/ 2147483646 w 85"/>
              <a:gd name="T53" fmla="*/ 2147483646 h 88"/>
              <a:gd name="T54" fmla="*/ 2147483646 w 85"/>
              <a:gd name="T55" fmla="*/ 2147483646 h 88"/>
              <a:gd name="T56" fmla="*/ 2147483646 w 85"/>
              <a:gd name="T57" fmla="*/ 2147483646 h 88"/>
              <a:gd name="T58" fmla="*/ 2147483646 w 85"/>
              <a:gd name="T59" fmla="*/ 2147483646 h 88"/>
              <a:gd name="T60" fmla="*/ 2147483646 w 85"/>
              <a:gd name="T61" fmla="*/ 2147483646 h 88"/>
              <a:gd name="T62" fmla="*/ 2147483646 w 85"/>
              <a:gd name="T63" fmla="*/ 2147483646 h 88"/>
              <a:gd name="T64" fmla="*/ 2147483646 w 85"/>
              <a:gd name="T65" fmla="*/ 2147483646 h 88"/>
              <a:gd name="T66" fmla="*/ 2147483646 w 85"/>
              <a:gd name="T67" fmla="*/ 2147483646 h 88"/>
              <a:gd name="T68" fmla="*/ 2147483646 w 85"/>
              <a:gd name="T69" fmla="*/ 2147483646 h 88"/>
              <a:gd name="T70" fmla="*/ 2147483646 w 85"/>
              <a:gd name="T71" fmla="*/ 2147483646 h 88"/>
              <a:gd name="T72" fmla="*/ 2147483646 w 85"/>
              <a:gd name="T73" fmla="*/ 2147483646 h 88"/>
              <a:gd name="T74" fmla="*/ 2147483646 w 85"/>
              <a:gd name="T75" fmla="*/ 2147483646 h 88"/>
              <a:gd name="T76" fmla="*/ 2147483646 w 85"/>
              <a:gd name="T77" fmla="*/ 2147483646 h 88"/>
              <a:gd name="T78" fmla="*/ 2147483646 w 85"/>
              <a:gd name="T79" fmla="*/ 2147483646 h 88"/>
              <a:gd name="T80" fmla="*/ 2147483646 w 85"/>
              <a:gd name="T81" fmla="*/ 0 h 88"/>
              <a:gd name="T82" fmla="*/ 2147483646 w 85"/>
              <a:gd name="T83" fmla="*/ 2147483646 h 88"/>
              <a:gd name="T84" fmla="*/ 0 w 85"/>
              <a:gd name="T85" fmla="*/ 2147483646 h 88"/>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85"/>
              <a:gd name="T130" fmla="*/ 0 h 88"/>
              <a:gd name="T131" fmla="*/ 85 w 85"/>
              <a:gd name="T132" fmla="*/ 88 h 88"/>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85" h="88">
                <a:moveTo>
                  <a:pt x="0" y="5"/>
                </a:moveTo>
                <a:lnTo>
                  <a:pt x="11" y="46"/>
                </a:lnTo>
                <a:lnTo>
                  <a:pt x="16" y="52"/>
                </a:lnTo>
                <a:lnTo>
                  <a:pt x="17" y="58"/>
                </a:lnTo>
                <a:lnTo>
                  <a:pt x="15" y="61"/>
                </a:lnTo>
                <a:lnTo>
                  <a:pt x="15" y="66"/>
                </a:lnTo>
                <a:lnTo>
                  <a:pt x="18" y="82"/>
                </a:lnTo>
                <a:lnTo>
                  <a:pt x="21" y="87"/>
                </a:lnTo>
                <a:lnTo>
                  <a:pt x="66" y="84"/>
                </a:lnTo>
                <a:lnTo>
                  <a:pt x="67" y="88"/>
                </a:lnTo>
                <a:lnTo>
                  <a:pt x="70" y="88"/>
                </a:lnTo>
                <a:lnTo>
                  <a:pt x="68" y="81"/>
                </a:lnTo>
                <a:lnTo>
                  <a:pt x="70" y="79"/>
                </a:lnTo>
                <a:lnTo>
                  <a:pt x="77" y="80"/>
                </a:lnTo>
                <a:lnTo>
                  <a:pt x="78" y="75"/>
                </a:lnTo>
                <a:lnTo>
                  <a:pt x="77" y="74"/>
                </a:lnTo>
                <a:lnTo>
                  <a:pt x="78" y="73"/>
                </a:lnTo>
                <a:lnTo>
                  <a:pt x="76" y="72"/>
                </a:lnTo>
                <a:lnTo>
                  <a:pt x="77" y="70"/>
                </a:lnTo>
                <a:lnTo>
                  <a:pt x="77" y="68"/>
                </a:lnTo>
                <a:lnTo>
                  <a:pt x="80" y="66"/>
                </a:lnTo>
                <a:lnTo>
                  <a:pt x="79" y="63"/>
                </a:lnTo>
                <a:lnTo>
                  <a:pt x="80" y="63"/>
                </a:lnTo>
                <a:lnTo>
                  <a:pt x="81" y="60"/>
                </a:lnTo>
                <a:lnTo>
                  <a:pt x="80" y="59"/>
                </a:lnTo>
                <a:lnTo>
                  <a:pt x="82" y="58"/>
                </a:lnTo>
                <a:lnTo>
                  <a:pt x="81" y="56"/>
                </a:lnTo>
                <a:lnTo>
                  <a:pt x="83" y="56"/>
                </a:lnTo>
                <a:lnTo>
                  <a:pt x="85" y="53"/>
                </a:lnTo>
                <a:lnTo>
                  <a:pt x="84" y="52"/>
                </a:lnTo>
                <a:lnTo>
                  <a:pt x="81" y="52"/>
                </a:lnTo>
                <a:lnTo>
                  <a:pt x="79" y="49"/>
                </a:lnTo>
                <a:lnTo>
                  <a:pt x="76" y="43"/>
                </a:lnTo>
                <a:lnTo>
                  <a:pt x="74" y="43"/>
                </a:lnTo>
                <a:lnTo>
                  <a:pt x="70" y="35"/>
                </a:lnTo>
                <a:lnTo>
                  <a:pt x="65" y="31"/>
                </a:lnTo>
                <a:lnTo>
                  <a:pt x="61" y="26"/>
                </a:lnTo>
                <a:lnTo>
                  <a:pt x="51" y="19"/>
                </a:lnTo>
                <a:lnTo>
                  <a:pt x="47" y="13"/>
                </a:lnTo>
                <a:lnTo>
                  <a:pt x="37" y="6"/>
                </a:lnTo>
                <a:lnTo>
                  <a:pt x="40" y="0"/>
                </a:lnTo>
                <a:lnTo>
                  <a:pt x="21" y="2"/>
                </a:lnTo>
                <a:lnTo>
                  <a:pt x="0" y="5"/>
                </a:lnTo>
                <a:close/>
              </a:path>
            </a:pathLst>
          </a:custGeom>
          <a:solidFill>
            <a:srgbClr val="02818A"/>
          </a:solidFill>
          <a:ln w="15875">
            <a:solidFill>
              <a:srgbClr val="003F48"/>
            </a:solidFill>
            <a:prstDash val="solid"/>
            <a:round/>
            <a:headEnd/>
            <a:tailEnd/>
          </a:ln>
        </p:spPr>
        <p:txBody>
          <a:bodyPr/>
          <a:lstStyle/>
          <a:p>
            <a:endParaRPr lang="en-US"/>
          </a:p>
        </p:txBody>
      </p:sp>
      <p:sp>
        <p:nvSpPr>
          <p:cNvPr id="249884" name="Idaho">
            <a:extLst>
              <a:ext uri="{FF2B5EF4-FFF2-40B4-BE49-F238E27FC236}">
                <a16:creationId xmlns:a16="http://schemas.microsoft.com/office/drawing/2014/main" id="{B1643328-9639-4ED6-A16D-8281004D84D8}"/>
              </a:ext>
              <a:ext uri="{C183D7F6-B498-43B3-948B-1728B52AA6E4}">
                <adec:decorative xmlns:adec="http://schemas.microsoft.com/office/drawing/2017/decorative" val="1"/>
              </a:ext>
            </a:extLst>
          </p:cNvPr>
          <p:cNvSpPr>
            <a:spLocks noChangeAspect="1"/>
          </p:cNvSpPr>
          <p:nvPr/>
        </p:nvSpPr>
        <p:spPr bwMode="auto">
          <a:xfrm>
            <a:off x="2519363" y="1497013"/>
            <a:ext cx="728662" cy="1166812"/>
          </a:xfrm>
          <a:custGeom>
            <a:avLst/>
            <a:gdLst>
              <a:gd name="T0" fmla="*/ 0 w 93"/>
              <a:gd name="T1" fmla="*/ 2147483646 h 150"/>
              <a:gd name="T2" fmla="*/ 2147483646 w 93"/>
              <a:gd name="T3" fmla="*/ 2147483646 h 150"/>
              <a:gd name="T4" fmla="*/ 2147483646 w 93"/>
              <a:gd name="T5" fmla="*/ 2147483646 h 150"/>
              <a:gd name="T6" fmla="*/ 2147483646 w 93"/>
              <a:gd name="T7" fmla="*/ 2147483646 h 150"/>
              <a:gd name="T8" fmla="*/ 2147483646 w 93"/>
              <a:gd name="T9" fmla="*/ 2147483646 h 150"/>
              <a:gd name="T10" fmla="*/ 2147483646 w 93"/>
              <a:gd name="T11" fmla="*/ 2147483646 h 150"/>
              <a:gd name="T12" fmla="*/ 2147483646 w 93"/>
              <a:gd name="T13" fmla="*/ 2147483646 h 150"/>
              <a:gd name="T14" fmla="*/ 2147483646 w 93"/>
              <a:gd name="T15" fmla="*/ 2147483646 h 150"/>
              <a:gd name="T16" fmla="*/ 2147483646 w 93"/>
              <a:gd name="T17" fmla="*/ 2147483646 h 150"/>
              <a:gd name="T18" fmla="*/ 2147483646 w 93"/>
              <a:gd name="T19" fmla="*/ 2147483646 h 150"/>
              <a:gd name="T20" fmla="*/ 2147483646 w 93"/>
              <a:gd name="T21" fmla="*/ 2147483646 h 150"/>
              <a:gd name="T22" fmla="*/ 2147483646 w 93"/>
              <a:gd name="T23" fmla="*/ 0 h 150"/>
              <a:gd name="T24" fmla="*/ 2147483646 w 93"/>
              <a:gd name="T25" fmla="*/ 2147483646 h 150"/>
              <a:gd name="T26" fmla="*/ 2147483646 w 93"/>
              <a:gd name="T27" fmla="*/ 2147483646 h 150"/>
              <a:gd name="T28" fmla="*/ 2147483646 w 93"/>
              <a:gd name="T29" fmla="*/ 2147483646 h 150"/>
              <a:gd name="T30" fmla="*/ 2147483646 w 93"/>
              <a:gd name="T31" fmla="*/ 2147483646 h 150"/>
              <a:gd name="T32" fmla="*/ 2147483646 w 93"/>
              <a:gd name="T33" fmla="*/ 2147483646 h 150"/>
              <a:gd name="T34" fmla="*/ 2147483646 w 93"/>
              <a:gd name="T35" fmla="*/ 2147483646 h 150"/>
              <a:gd name="T36" fmla="*/ 2147483646 w 93"/>
              <a:gd name="T37" fmla="*/ 2147483646 h 150"/>
              <a:gd name="T38" fmla="*/ 2147483646 w 93"/>
              <a:gd name="T39" fmla="*/ 2147483646 h 150"/>
              <a:gd name="T40" fmla="*/ 2147483646 w 93"/>
              <a:gd name="T41" fmla="*/ 2147483646 h 150"/>
              <a:gd name="T42" fmla="*/ 2147483646 w 93"/>
              <a:gd name="T43" fmla="*/ 2147483646 h 150"/>
              <a:gd name="T44" fmla="*/ 2147483646 w 93"/>
              <a:gd name="T45" fmla="*/ 2147483646 h 150"/>
              <a:gd name="T46" fmla="*/ 2147483646 w 93"/>
              <a:gd name="T47" fmla="*/ 2147483646 h 150"/>
              <a:gd name="T48" fmla="*/ 2147483646 w 93"/>
              <a:gd name="T49" fmla="*/ 2147483646 h 150"/>
              <a:gd name="T50" fmla="*/ 2147483646 w 93"/>
              <a:gd name="T51" fmla="*/ 2147483646 h 150"/>
              <a:gd name="T52" fmla="*/ 2147483646 w 93"/>
              <a:gd name="T53" fmla="*/ 2147483646 h 150"/>
              <a:gd name="T54" fmla="*/ 2147483646 w 93"/>
              <a:gd name="T55" fmla="*/ 2147483646 h 150"/>
              <a:gd name="T56" fmla="*/ 2147483646 w 93"/>
              <a:gd name="T57" fmla="*/ 2147483646 h 150"/>
              <a:gd name="T58" fmla="*/ 2147483646 w 93"/>
              <a:gd name="T59" fmla="*/ 2147483646 h 150"/>
              <a:gd name="T60" fmla="*/ 2147483646 w 93"/>
              <a:gd name="T61" fmla="*/ 2147483646 h 150"/>
              <a:gd name="T62" fmla="*/ 2147483646 w 93"/>
              <a:gd name="T63" fmla="*/ 2147483646 h 150"/>
              <a:gd name="T64" fmla="*/ 2147483646 w 93"/>
              <a:gd name="T65" fmla="*/ 2147483646 h 150"/>
              <a:gd name="T66" fmla="*/ 2147483646 w 93"/>
              <a:gd name="T67" fmla="*/ 2147483646 h 150"/>
              <a:gd name="T68" fmla="*/ 2147483646 w 93"/>
              <a:gd name="T69" fmla="*/ 2147483646 h 150"/>
              <a:gd name="T70" fmla="*/ 2147483646 w 93"/>
              <a:gd name="T71" fmla="*/ 2147483646 h 150"/>
              <a:gd name="T72" fmla="*/ 2147483646 w 93"/>
              <a:gd name="T73" fmla="*/ 2147483646 h 150"/>
              <a:gd name="T74" fmla="*/ 2147483646 w 93"/>
              <a:gd name="T75" fmla="*/ 2147483646 h 150"/>
              <a:gd name="T76" fmla="*/ 2147483646 w 93"/>
              <a:gd name="T77" fmla="*/ 2147483646 h 150"/>
              <a:gd name="T78" fmla="*/ 2147483646 w 93"/>
              <a:gd name="T79" fmla="*/ 2147483646 h 150"/>
              <a:gd name="T80" fmla="*/ 2147483646 w 93"/>
              <a:gd name="T81" fmla="*/ 2147483646 h 150"/>
              <a:gd name="T82" fmla="*/ 0 w 93"/>
              <a:gd name="T83" fmla="*/ 2147483646 h 150"/>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93"/>
              <a:gd name="T127" fmla="*/ 0 h 150"/>
              <a:gd name="T128" fmla="*/ 93 w 93"/>
              <a:gd name="T129" fmla="*/ 150 h 150"/>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93" h="150">
                <a:moveTo>
                  <a:pt x="0" y="133"/>
                </a:moveTo>
                <a:lnTo>
                  <a:pt x="7" y="101"/>
                </a:lnTo>
                <a:lnTo>
                  <a:pt x="11" y="92"/>
                </a:lnTo>
                <a:lnTo>
                  <a:pt x="8" y="88"/>
                </a:lnTo>
                <a:lnTo>
                  <a:pt x="9" y="84"/>
                </a:lnTo>
                <a:lnTo>
                  <a:pt x="15" y="79"/>
                </a:lnTo>
                <a:lnTo>
                  <a:pt x="20" y="71"/>
                </a:lnTo>
                <a:lnTo>
                  <a:pt x="24" y="65"/>
                </a:lnTo>
                <a:lnTo>
                  <a:pt x="21" y="60"/>
                </a:lnTo>
                <a:lnTo>
                  <a:pt x="19" y="56"/>
                </a:lnTo>
                <a:lnTo>
                  <a:pt x="20" y="48"/>
                </a:lnTo>
                <a:lnTo>
                  <a:pt x="31" y="0"/>
                </a:lnTo>
                <a:lnTo>
                  <a:pt x="44" y="2"/>
                </a:lnTo>
                <a:lnTo>
                  <a:pt x="40" y="21"/>
                </a:lnTo>
                <a:lnTo>
                  <a:pt x="42" y="28"/>
                </a:lnTo>
                <a:lnTo>
                  <a:pt x="42" y="32"/>
                </a:lnTo>
                <a:lnTo>
                  <a:pt x="41" y="33"/>
                </a:lnTo>
                <a:lnTo>
                  <a:pt x="46" y="37"/>
                </a:lnTo>
                <a:lnTo>
                  <a:pt x="51" y="49"/>
                </a:lnTo>
                <a:lnTo>
                  <a:pt x="52" y="49"/>
                </a:lnTo>
                <a:lnTo>
                  <a:pt x="52" y="51"/>
                </a:lnTo>
                <a:lnTo>
                  <a:pt x="55" y="51"/>
                </a:lnTo>
                <a:lnTo>
                  <a:pt x="57" y="52"/>
                </a:lnTo>
                <a:lnTo>
                  <a:pt x="52" y="60"/>
                </a:lnTo>
                <a:lnTo>
                  <a:pt x="53" y="66"/>
                </a:lnTo>
                <a:lnTo>
                  <a:pt x="50" y="72"/>
                </a:lnTo>
                <a:lnTo>
                  <a:pt x="51" y="74"/>
                </a:lnTo>
                <a:lnTo>
                  <a:pt x="58" y="71"/>
                </a:lnTo>
                <a:lnTo>
                  <a:pt x="63" y="90"/>
                </a:lnTo>
                <a:lnTo>
                  <a:pt x="66" y="91"/>
                </a:lnTo>
                <a:lnTo>
                  <a:pt x="66" y="97"/>
                </a:lnTo>
                <a:lnTo>
                  <a:pt x="69" y="99"/>
                </a:lnTo>
                <a:lnTo>
                  <a:pt x="71" y="97"/>
                </a:lnTo>
                <a:lnTo>
                  <a:pt x="75" y="99"/>
                </a:lnTo>
                <a:lnTo>
                  <a:pt x="77" y="97"/>
                </a:lnTo>
                <a:lnTo>
                  <a:pt x="86" y="99"/>
                </a:lnTo>
                <a:lnTo>
                  <a:pt x="88" y="99"/>
                </a:lnTo>
                <a:lnTo>
                  <a:pt x="90" y="95"/>
                </a:lnTo>
                <a:lnTo>
                  <a:pt x="93" y="101"/>
                </a:lnTo>
                <a:lnTo>
                  <a:pt x="85" y="150"/>
                </a:lnTo>
                <a:lnTo>
                  <a:pt x="42" y="142"/>
                </a:lnTo>
                <a:lnTo>
                  <a:pt x="0" y="133"/>
                </a:lnTo>
                <a:close/>
              </a:path>
            </a:pathLst>
          </a:custGeom>
          <a:solidFill>
            <a:srgbClr val="02818A"/>
          </a:solidFill>
          <a:ln w="15875">
            <a:solidFill>
              <a:srgbClr val="003F48"/>
            </a:solidFill>
            <a:prstDash val="solid"/>
            <a:round/>
            <a:headEnd/>
            <a:tailEnd/>
          </a:ln>
        </p:spPr>
        <p:txBody>
          <a:bodyPr/>
          <a:lstStyle/>
          <a:p>
            <a:endParaRPr lang="en-US"/>
          </a:p>
        </p:txBody>
      </p:sp>
      <p:sp>
        <p:nvSpPr>
          <p:cNvPr id="249885" name="Indiana">
            <a:extLst>
              <a:ext uri="{FF2B5EF4-FFF2-40B4-BE49-F238E27FC236}">
                <a16:creationId xmlns:a16="http://schemas.microsoft.com/office/drawing/2014/main" id="{80E1FE25-AFCC-42F7-BA2B-456C23EC7751}"/>
              </a:ext>
              <a:ext uri="{C183D7F6-B498-43B3-948B-1728B52AA6E4}">
                <adec:decorative xmlns:adec="http://schemas.microsoft.com/office/drawing/2017/decorative" val="1"/>
              </a:ext>
            </a:extLst>
          </p:cNvPr>
          <p:cNvSpPr>
            <a:spLocks noChangeAspect="1"/>
          </p:cNvSpPr>
          <p:nvPr/>
        </p:nvSpPr>
        <p:spPr bwMode="auto">
          <a:xfrm>
            <a:off x="5846763" y="2773363"/>
            <a:ext cx="374650" cy="644525"/>
          </a:xfrm>
          <a:custGeom>
            <a:avLst/>
            <a:gdLst>
              <a:gd name="T0" fmla="*/ 0 w 48"/>
              <a:gd name="T1" fmla="*/ 2147483646 h 83"/>
              <a:gd name="T2" fmla="*/ 2147483646 w 48"/>
              <a:gd name="T3" fmla="*/ 2147483646 h 83"/>
              <a:gd name="T4" fmla="*/ 2147483646 w 48"/>
              <a:gd name="T5" fmla="*/ 2147483646 h 83"/>
              <a:gd name="T6" fmla="*/ 2147483646 w 48"/>
              <a:gd name="T7" fmla="*/ 2147483646 h 83"/>
              <a:gd name="T8" fmla="*/ 2147483646 w 48"/>
              <a:gd name="T9" fmla="*/ 2147483646 h 83"/>
              <a:gd name="T10" fmla="*/ 2147483646 w 48"/>
              <a:gd name="T11" fmla="*/ 2147483646 h 83"/>
              <a:gd name="T12" fmla="*/ 2147483646 w 48"/>
              <a:gd name="T13" fmla="*/ 2147483646 h 83"/>
              <a:gd name="T14" fmla="*/ 2147483646 w 48"/>
              <a:gd name="T15" fmla="*/ 2147483646 h 83"/>
              <a:gd name="T16" fmla="*/ 2147483646 w 48"/>
              <a:gd name="T17" fmla="*/ 2147483646 h 83"/>
              <a:gd name="T18" fmla="*/ 2147483646 w 48"/>
              <a:gd name="T19" fmla="*/ 2147483646 h 83"/>
              <a:gd name="T20" fmla="*/ 2147483646 w 48"/>
              <a:gd name="T21" fmla="*/ 2147483646 h 83"/>
              <a:gd name="T22" fmla="*/ 2147483646 w 48"/>
              <a:gd name="T23" fmla="*/ 2147483646 h 83"/>
              <a:gd name="T24" fmla="*/ 2147483646 w 48"/>
              <a:gd name="T25" fmla="*/ 2147483646 h 83"/>
              <a:gd name="T26" fmla="*/ 2147483646 w 48"/>
              <a:gd name="T27" fmla="*/ 2147483646 h 83"/>
              <a:gd name="T28" fmla="*/ 2147483646 w 48"/>
              <a:gd name="T29" fmla="*/ 2147483646 h 83"/>
              <a:gd name="T30" fmla="*/ 2147483646 w 48"/>
              <a:gd name="T31" fmla="*/ 2147483646 h 83"/>
              <a:gd name="T32" fmla="*/ 2147483646 w 48"/>
              <a:gd name="T33" fmla="*/ 2147483646 h 83"/>
              <a:gd name="T34" fmla="*/ 2147483646 w 48"/>
              <a:gd name="T35" fmla="*/ 2147483646 h 83"/>
              <a:gd name="T36" fmla="*/ 2147483646 w 48"/>
              <a:gd name="T37" fmla="*/ 0 h 83"/>
              <a:gd name="T38" fmla="*/ 2147483646 w 48"/>
              <a:gd name="T39" fmla="*/ 2147483646 h 83"/>
              <a:gd name="T40" fmla="*/ 2147483646 w 48"/>
              <a:gd name="T41" fmla="*/ 2147483646 h 83"/>
              <a:gd name="T42" fmla="*/ 2147483646 w 48"/>
              <a:gd name="T43" fmla="*/ 2147483646 h 83"/>
              <a:gd name="T44" fmla="*/ 2147483646 w 48"/>
              <a:gd name="T45" fmla="*/ 2147483646 h 83"/>
              <a:gd name="T46" fmla="*/ 2147483646 w 48"/>
              <a:gd name="T47" fmla="*/ 2147483646 h 83"/>
              <a:gd name="T48" fmla="*/ 2147483646 w 48"/>
              <a:gd name="T49" fmla="*/ 2147483646 h 83"/>
              <a:gd name="T50" fmla="*/ 2147483646 w 48"/>
              <a:gd name="T51" fmla="*/ 2147483646 h 83"/>
              <a:gd name="T52" fmla="*/ 2147483646 w 48"/>
              <a:gd name="T53" fmla="*/ 2147483646 h 83"/>
              <a:gd name="T54" fmla="*/ 0 w 48"/>
              <a:gd name="T55" fmla="*/ 2147483646 h 83"/>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48"/>
              <a:gd name="T85" fmla="*/ 0 h 83"/>
              <a:gd name="T86" fmla="*/ 48 w 48"/>
              <a:gd name="T87" fmla="*/ 83 h 83"/>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48" h="83">
                <a:moveTo>
                  <a:pt x="0" y="81"/>
                </a:moveTo>
                <a:lnTo>
                  <a:pt x="1" y="83"/>
                </a:lnTo>
                <a:lnTo>
                  <a:pt x="3" y="81"/>
                </a:lnTo>
                <a:lnTo>
                  <a:pt x="10" y="79"/>
                </a:lnTo>
                <a:lnTo>
                  <a:pt x="12" y="80"/>
                </a:lnTo>
                <a:lnTo>
                  <a:pt x="20" y="77"/>
                </a:lnTo>
                <a:lnTo>
                  <a:pt x="22" y="80"/>
                </a:lnTo>
                <a:lnTo>
                  <a:pt x="25" y="74"/>
                </a:lnTo>
                <a:lnTo>
                  <a:pt x="27" y="73"/>
                </a:lnTo>
                <a:lnTo>
                  <a:pt x="33" y="76"/>
                </a:lnTo>
                <a:lnTo>
                  <a:pt x="33" y="72"/>
                </a:lnTo>
                <a:lnTo>
                  <a:pt x="40" y="65"/>
                </a:lnTo>
                <a:lnTo>
                  <a:pt x="41" y="60"/>
                </a:lnTo>
                <a:lnTo>
                  <a:pt x="43" y="61"/>
                </a:lnTo>
                <a:lnTo>
                  <a:pt x="48" y="57"/>
                </a:lnTo>
                <a:lnTo>
                  <a:pt x="47" y="54"/>
                </a:lnTo>
                <a:lnTo>
                  <a:pt x="48" y="52"/>
                </a:lnTo>
                <a:lnTo>
                  <a:pt x="42" y="1"/>
                </a:lnTo>
                <a:lnTo>
                  <a:pt x="41" y="0"/>
                </a:lnTo>
                <a:lnTo>
                  <a:pt x="13" y="3"/>
                </a:lnTo>
                <a:lnTo>
                  <a:pt x="7" y="6"/>
                </a:lnTo>
                <a:lnTo>
                  <a:pt x="2" y="5"/>
                </a:lnTo>
                <a:lnTo>
                  <a:pt x="6" y="47"/>
                </a:lnTo>
                <a:lnTo>
                  <a:pt x="5" y="55"/>
                </a:lnTo>
                <a:lnTo>
                  <a:pt x="7" y="60"/>
                </a:lnTo>
                <a:lnTo>
                  <a:pt x="5" y="70"/>
                </a:lnTo>
                <a:lnTo>
                  <a:pt x="2" y="74"/>
                </a:lnTo>
                <a:lnTo>
                  <a:pt x="0" y="81"/>
                </a:lnTo>
                <a:close/>
              </a:path>
            </a:pathLst>
          </a:custGeom>
          <a:solidFill>
            <a:srgbClr val="DCEDC8"/>
          </a:solidFill>
          <a:ln w="15875">
            <a:solidFill>
              <a:srgbClr val="003F48"/>
            </a:solidFill>
            <a:prstDash val="solid"/>
            <a:round/>
            <a:headEnd/>
            <a:tailEnd/>
          </a:ln>
        </p:spPr>
        <p:txBody>
          <a:bodyPr/>
          <a:lstStyle/>
          <a:p>
            <a:endParaRPr lang="en-US"/>
          </a:p>
        </p:txBody>
      </p:sp>
      <p:sp>
        <p:nvSpPr>
          <p:cNvPr id="249886" name="Kentucky">
            <a:extLst>
              <a:ext uri="{FF2B5EF4-FFF2-40B4-BE49-F238E27FC236}">
                <a16:creationId xmlns:a16="http://schemas.microsoft.com/office/drawing/2014/main" id="{2CC8C828-CE72-4748-880A-7ED437096367}"/>
              </a:ext>
              <a:ext uri="{C183D7F6-B498-43B3-948B-1728B52AA6E4}">
                <adec:decorative xmlns:adec="http://schemas.microsoft.com/office/drawing/2017/decorative" val="1"/>
              </a:ext>
            </a:extLst>
          </p:cNvPr>
          <p:cNvSpPr>
            <a:spLocks noChangeAspect="1"/>
          </p:cNvSpPr>
          <p:nvPr/>
        </p:nvSpPr>
        <p:spPr bwMode="auto">
          <a:xfrm>
            <a:off x="5703888" y="3175000"/>
            <a:ext cx="885825" cy="452438"/>
          </a:xfrm>
          <a:custGeom>
            <a:avLst/>
            <a:gdLst>
              <a:gd name="T0" fmla="*/ 0 w 113"/>
              <a:gd name="T1" fmla="*/ 2147483646 h 58"/>
              <a:gd name="T2" fmla="*/ 2147483646 w 113"/>
              <a:gd name="T3" fmla="*/ 2147483646 h 58"/>
              <a:gd name="T4" fmla="*/ 2147483646 w 113"/>
              <a:gd name="T5" fmla="*/ 2147483646 h 58"/>
              <a:gd name="T6" fmla="*/ 2147483646 w 113"/>
              <a:gd name="T7" fmla="*/ 2147483646 h 58"/>
              <a:gd name="T8" fmla="*/ 2147483646 w 113"/>
              <a:gd name="T9" fmla="*/ 2147483646 h 58"/>
              <a:gd name="T10" fmla="*/ 2147483646 w 113"/>
              <a:gd name="T11" fmla="*/ 2147483646 h 58"/>
              <a:gd name="T12" fmla="*/ 2147483646 w 113"/>
              <a:gd name="T13" fmla="*/ 2147483646 h 58"/>
              <a:gd name="T14" fmla="*/ 2147483646 w 113"/>
              <a:gd name="T15" fmla="*/ 2147483646 h 58"/>
              <a:gd name="T16" fmla="*/ 2147483646 w 113"/>
              <a:gd name="T17" fmla="*/ 2147483646 h 58"/>
              <a:gd name="T18" fmla="*/ 2147483646 w 113"/>
              <a:gd name="T19" fmla="*/ 2147483646 h 58"/>
              <a:gd name="T20" fmla="*/ 2147483646 w 113"/>
              <a:gd name="T21" fmla="*/ 2147483646 h 58"/>
              <a:gd name="T22" fmla="*/ 2147483646 w 113"/>
              <a:gd name="T23" fmla="*/ 2147483646 h 58"/>
              <a:gd name="T24" fmla="*/ 2147483646 w 113"/>
              <a:gd name="T25" fmla="*/ 2147483646 h 58"/>
              <a:gd name="T26" fmla="*/ 2147483646 w 113"/>
              <a:gd name="T27" fmla="*/ 2147483646 h 58"/>
              <a:gd name="T28" fmla="*/ 2147483646 w 113"/>
              <a:gd name="T29" fmla="*/ 2147483646 h 58"/>
              <a:gd name="T30" fmla="*/ 2147483646 w 113"/>
              <a:gd name="T31" fmla="*/ 2147483646 h 58"/>
              <a:gd name="T32" fmla="*/ 2147483646 w 113"/>
              <a:gd name="T33" fmla="*/ 2147483646 h 58"/>
              <a:gd name="T34" fmla="*/ 2147483646 w 113"/>
              <a:gd name="T35" fmla="*/ 2147483646 h 58"/>
              <a:gd name="T36" fmla="*/ 2147483646 w 113"/>
              <a:gd name="T37" fmla="*/ 2147483646 h 58"/>
              <a:gd name="T38" fmla="*/ 2147483646 w 113"/>
              <a:gd name="T39" fmla="*/ 2147483646 h 58"/>
              <a:gd name="T40" fmla="*/ 2147483646 w 113"/>
              <a:gd name="T41" fmla="*/ 2147483646 h 58"/>
              <a:gd name="T42" fmla="*/ 2147483646 w 113"/>
              <a:gd name="T43" fmla="*/ 2147483646 h 58"/>
              <a:gd name="T44" fmla="*/ 2147483646 w 113"/>
              <a:gd name="T45" fmla="*/ 2147483646 h 58"/>
              <a:gd name="T46" fmla="*/ 2147483646 w 113"/>
              <a:gd name="T47" fmla="*/ 2147483646 h 58"/>
              <a:gd name="T48" fmla="*/ 2147483646 w 113"/>
              <a:gd name="T49" fmla="*/ 2147483646 h 58"/>
              <a:gd name="T50" fmla="*/ 2147483646 w 113"/>
              <a:gd name="T51" fmla="*/ 2147483646 h 58"/>
              <a:gd name="T52" fmla="*/ 2147483646 w 113"/>
              <a:gd name="T53" fmla="*/ 0 h 58"/>
              <a:gd name="T54" fmla="*/ 2147483646 w 113"/>
              <a:gd name="T55" fmla="*/ 0 h 58"/>
              <a:gd name="T56" fmla="*/ 2147483646 w 113"/>
              <a:gd name="T57" fmla="*/ 2147483646 h 58"/>
              <a:gd name="T58" fmla="*/ 2147483646 w 113"/>
              <a:gd name="T59" fmla="*/ 2147483646 h 58"/>
              <a:gd name="T60" fmla="*/ 2147483646 w 113"/>
              <a:gd name="T61" fmla="*/ 2147483646 h 58"/>
              <a:gd name="T62" fmla="*/ 2147483646 w 113"/>
              <a:gd name="T63" fmla="*/ 2147483646 h 58"/>
              <a:gd name="T64" fmla="*/ 2147483646 w 113"/>
              <a:gd name="T65" fmla="*/ 2147483646 h 58"/>
              <a:gd name="T66" fmla="*/ 2147483646 w 113"/>
              <a:gd name="T67" fmla="*/ 2147483646 h 58"/>
              <a:gd name="T68" fmla="*/ 2147483646 w 113"/>
              <a:gd name="T69" fmla="*/ 2147483646 h 58"/>
              <a:gd name="T70" fmla="*/ 2147483646 w 113"/>
              <a:gd name="T71" fmla="*/ 2147483646 h 58"/>
              <a:gd name="T72" fmla="*/ 2147483646 w 113"/>
              <a:gd name="T73" fmla="*/ 2147483646 h 58"/>
              <a:gd name="T74" fmla="*/ 2147483646 w 113"/>
              <a:gd name="T75" fmla="*/ 2147483646 h 58"/>
              <a:gd name="T76" fmla="*/ 2147483646 w 113"/>
              <a:gd name="T77" fmla="*/ 2147483646 h 58"/>
              <a:gd name="T78" fmla="*/ 2147483646 w 113"/>
              <a:gd name="T79" fmla="*/ 2147483646 h 58"/>
              <a:gd name="T80" fmla="*/ 2147483646 w 113"/>
              <a:gd name="T81" fmla="*/ 2147483646 h 58"/>
              <a:gd name="T82" fmla="*/ 2147483646 w 113"/>
              <a:gd name="T83" fmla="*/ 2147483646 h 58"/>
              <a:gd name="T84" fmla="*/ 2147483646 w 113"/>
              <a:gd name="T85" fmla="*/ 2147483646 h 58"/>
              <a:gd name="T86" fmla="*/ 2147483646 w 113"/>
              <a:gd name="T87" fmla="*/ 2147483646 h 58"/>
              <a:gd name="T88" fmla="*/ 2147483646 w 113"/>
              <a:gd name="T89" fmla="*/ 2147483646 h 58"/>
              <a:gd name="T90" fmla="*/ 2147483646 w 113"/>
              <a:gd name="T91" fmla="*/ 2147483646 h 58"/>
              <a:gd name="T92" fmla="*/ 0 w 113"/>
              <a:gd name="T93" fmla="*/ 2147483646 h 58"/>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113"/>
              <a:gd name="T142" fmla="*/ 0 h 58"/>
              <a:gd name="T143" fmla="*/ 113 w 113"/>
              <a:gd name="T144" fmla="*/ 58 h 58"/>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113" h="58">
                <a:moveTo>
                  <a:pt x="0" y="58"/>
                </a:moveTo>
                <a:lnTo>
                  <a:pt x="1" y="55"/>
                </a:lnTo>
                <a:lnTo>
                  <a:pt x="3" y="55"/>
                </a:lnTo>
                <a:lnTo>
                  <a:pt x="4" y="48"/>
                </a:lnTo>
                <a:lnTo>
                  <a:pt x="3" y="48"/>
                </a:lnTo>
                <a:lnTo>
                  <a:pt x="2" y="47"/>
                </a:lnTo>
                <a:lnTo>
                  <a:pt x="6" y="43"/>
                </a:lnTo>
                <a:lnTo>
                  <a:pt x="13" y="46"/>
                </a:lnTo>
                <a:lnTo>
                  <a:pt x="14" y="39"/>
                </a:lnTo>
                <a:lnTo>
                  <a:pt x="19" y="37"/>
                </a:lnTo>
                <a:lnTo>
                  <a:pt x="18" y="35"/>
                </a:lnTo>
                <a:lnTo>
                  <a:pt x="19" y="31"/>
                </a:lnTo>
                <a:lnTo>
                  <a:pt x="21" y="29"/>
                </a:lnTo>
                <a:lnTo>
                  <a:pt x="28" y="27"/>
                </a:lnTo>
                <a:lnTo>
                  <a:pt x="30" y="28"/>
                </a:lnTo>
                <a:lnTo>
                  <a:pt x="38" y="25"/>
                </a:lnTo>
                <a:lnTo>
                  <a:pt x="40" y="28"/>
                </a:lnTo>
                <a:lnTo>
                  <a:pt x="43" y="22"/>
                </a:lnTo>
                <a:lnTo>
                  <a:pt x="45" y="21"/>
                </a:lnTo>
                <a:lnTo>
                  <a:pt x="51" y="24"/>
                </a:lnTo>
                <a:lnTo>
                  <a:pt x="51" y="20"/>
                </a:lnTo>
                <a:lnTo>
                  <a:pt x="58" y="13"/>
                </a:lnTo>
                <a:lnTo>
                  <a:pt x="59" y="8"/>
                </a:lnTo>
                <a:lnTo>
                  <a:pt x="61" y="9"/>
                </a:lnTo>
                <a:lnTo>
                  <a:pt x="66" y="5"/>
                </a:lnTo>
                <a:lnTo>
                  <a:pt x="65" y="2"/>
                </a:lnTo>
                <a:lnTo>
                  <a:pt x="66" y="0"/>
                </a:lnTo>
                <a:lnTo>
                  <a:pt x="70" y="0"/>
                </a:lnTo>
                <a:lnTo>
                  <a:pt x="73" y="1"/>
                </a:lnTo>
                <a:lnTo>
                  <a:pt x="75" y="5"/>
                </a:lnTo>
                <a:lnTo>
                  <a:pt x="80" y="5"/>
                </a:lnTo>
                <a:lnTo>
                  <a:pt x="83" y="7"/>
                </a:lnTo>
                <a:lnTo>
                  <a:pt x="91" y="7"/>
                </a:lnTo>
                <a:lnTo>
                  <a:pt x="93" y="5"/>
                </a:lnTo>
                <a:lnTo>
                  <a:pt x="101" y="9"/>
                </a:lnTo>
                <a:lnTo>
                  <a:pt x="104" y="19"/>
                </a:lnTo>
                <a:lnTo>
                  <a:pt x="107" y="22"/>
                </a:lnTo>
                <a:lnTo>
                  <a:pt x="113" y="26"/>
                </a:lnTo>
                <a:lnTo>
                  <a:pt x="109" y="31"/>
                </a:lnTo>
                <a:lnTo>
                  <a:pt x="105" y="34"/>
                </a:lnTo>
                <a:lnTo>
                  <a:pt x="101" y="38"/>
                </a:lnTo>
                <a:lnTo>
                  <a:pt x="101" y="40"/>
                </a:lnTo>
                <a:lnTo>
                  <a:pt x="90" y="48"/>
                </a:lnTo>
                <a:lnTo>
                  <a:pt x="27" y="53"/>
                </a:lnTo>
                <a:lnTo>
                  <a:pt x="21" y="53"/>
                </a:lnTo>
                <a:lnTo>
                  <a:pt x="21" y="56"/>
                </a:lnTo>
                <a:lnTo>
                  <a:pt x="0" y="58"/>
                </a:lnTo>
                <a:close/>
              </a:path>
            </a:pathLst>
          </a:custGeom>
          <a:solidFill>
            <a:srgbClr val="02818A"/>
          </a:solidFill>
          <a:ln w="15875">
            <a:solidFill>
              <a:srgbClr val="003F48"/>
            </a:solidFill>
            <a:prstDash val="solid"/>
            <a:round/>
            <a:headEnd/>
            <a:tailEnd/>
          </a:ln>
        </p:spPr>
        <p:txBody>
          <a:bodyPr/>
          <a:lstStyle/>
          <a:p>
            <a:endParaRPr lang="en-US"/>
          </a:p>
        </p:txBody>
      </p:sp>
      <p:sp>
        <p:nvSpPr>
          <p:cNvPr id="249887" name="Louisiana">
            <a:extLst>
              <a:ext uri="{FF2B5EF4-FFF2-40B4-BE49-F238E27FC236}">
                <a16:creationId xmlns:a16="http://schemas.microsoft.com/office/drawing/2014/main" id="{65545030-ED6F-45FC-8EB7-2F24246D8B56}"/>
              </a:ext>
              <a:ext uri="{C183D7F6-B498-43B3-948B-1728B52AA6E4}">
                <adec:decorative xmlns:adec="http://schemas.microsoft.com/office/drawing/2017/decorative" val="1"/>
              </a:ext>
            </a:extLst>
          </p:cNvPr>
          <p:cNvSpPr>
            <a:spLocks noChangeAspect="1"/>
          </p:cNvSpPr>
          <p:nvPr/>
        </p:nvSpPr>
        <p:spPr bwMode="auto">
          <a:xfrm>
            <a:off x="5140325" y="4179888"/>
            <a:ext cx="688975" cy="598487"/>
          </a:xfrm>
          <a:custGeom>
            <a:avLst/>
            <a:gdLst>
              <a:gd name="T0" fmla="*/ 2147483646 w 88"/>
              <a:gd name="T1" fmla="*/ 2147483646 h 77"/>
              <a:gd name="T2" fmla="*/ 2147483646 w 88"/>
              <a:gd name="T3" fmla="*/ 2147483646 h 77"/>
              <a:gd name="T4" fmla="*/ 2147483646 w 88"/>
              <a:gd name="T5" fmla="*/ 2147483646 h 77"/>
              <a:gd name="T6" fmla="*/ 2147483646 w 88"/>
              <a:gd name="T7" fmla="*/ 2147483646 h 77"/>
              <a:gd name="T8" fmla="*/ 2147483646 w 88"/>
              <a:gd name="T9" fmla="*/ 2147483646 h 77"/>
              <a:gd name="T10" fmla="*/ 2147483646 w 88"/>
              <a:gd name="T11" fmla="*/ 2147483646 h 77"/>
              <a:gd name="T12" fmla="*/ 2147483646 w 88"/>
              <a:gd name="T13" fmla="*/ 2147483646 h 77"/>
              <a:gd name="T14" fmla="*/ 2147483646 w 88"/>
              <a:gd name="T15" fmla="*/ 2147483646 h 77"/>
              <a:gd name="T16" fmla="*/ 2147483646 w 88"/>
              <a:gd name="T17" fmla="*/ 2147483646 h 77"/>
              <a:gd name="T18" fmla="*/ 2147483646 w 88"/>
              <a:gd name="T19" fmla="*/ 2147483646 h 77"/>
              <a:gd name="T20" fmla="*/ 2147483646 w 88"/>
              <a:gd name="T21" fmla="*/ 2147483646 h 77"/>
              <a:gd name="T22" fmla="*/ 2147483646 w 88"/>
              <a:gd name="T23" fmla="*/ 2147483646 h 77"/>
              <a:gd name="T24" fmla="*/ 2147483646 w 88"/>
              <a:gd name="T25" fmla="*/ 2147483646 h 77"/>
              <a:gd name="T26" fmla="*/ 2147483646 w 88"/>
              <a:gd name="T27" fmla="*/ 2147483646 h 77"/>
              <a:gd name="T28" fmla="*/ 2147483646 w 88"/>
              <a:gd name="T29" fmla="*/ 2147483646 h 77"/>
              <a:gd name="T30" fmla="*/ 2147483646 w 88"/>
              <a:gd name="T31" fmla="*/ 2147483646 h 77"/>
              <a:gd name="T32" fmla="*/ 2147483646 w 88"/>
              <a:gd name="T33" fmla="*/ 2147483646 h 77"/>
              <a:gd name="T34" fmla="*/ 2147483646 w 88"/>
              <a:gd name="T35" fmla="*/ 2147483646 h 77"/>
              <a:gd name="T36" fmla="*/ 2147483646 w 88"/>
              <a:gd name="T37" fmla="*/ 2147483646 h 77"/>
              <a:gd name="T38" fmla="*/ 2147483646 w 88"/>
              <a:gd name="T39" fmla="*/ 2147483646 h 77"/>
              <a:gd name="T40" fmla="*/ 2147483646 w 88"/>
              <a:gd name="T41" fmla="*/ 2147483646 h 77"/>
              <a:gd name="T42" fmla="*/ 2147483646 w 88"/>
              <a:gd name="T43" fmla="*/ 2147483646 h 77"/>
              <a:gd name="T44" fmla="*/ 2147483646 w 88"/>
              <a:gd name="T45" fmla="*/ 2147483646 h 77"/>
              <a:gd name="T46" fmla="*/ 2147483646 w 88"/>
              <a:gd name="T47" fmla="*/ 2147483646 h 77"/>
              <a:gd name="T48" fmla="*/ 2147483646 w 88"/>
              <a:gd name="T49" fmla="*/ 2147483646 h 77"/>
              <a:gd name="T50" fmla="*/ 2147483646 w 88"/>
              <a:gd name="T51" fmla="*/ 2147483646 h 77"/>
              <a:gd name="T52" fmla="*/ 2147483646 w 88"/>
              <a:gd name="T53" fmla="*/ 2147483646 h 77"/>
              <a:gd name="T54" fmla="*/ 2147483646 w 88"/>
              <a:gd name="T55" fmla="*/ 2147483646 h 77"/>
              <a:gd name="T56" fmla="*/ 2147483646 w 88"/>
              <a:gd name="T57" fmla="*/ 2147483646 h 77"/>
              <a:gd name="T58" fmla="*/ 2147483646 w 88"/>
              <a:gd name="T59" fmla="*/ 2147483646 h 77"/>
              <a:gd name="T60" fmla="*/ 2147483646 w 88"/>
              <a:gd name="T61" fmla="*/ 2147483646 h 77"/>
              <a:gd name="T62" fmla="*/ 2147483646 w 88"/>
              <a:gd name="T63" fmla="*/ 2147483646 h 77"/>
              <a:gd name="T64" fmla="*/ 2147483646 w 88"/>
              <a:gd name="T65" fmla="*/ 2147483646 h 77"/>
              <a:gd name="T66" fmla="*/ 2147483646 w 88"/>
              <a:gd name="T67" fmla="*/ 2147483646 h 77"/>
              <a:gd name="T68" fmla="*/ 2147483646 w 88"/>
              <a:gd name="T69" fmla="*/ 2147483646 h 77"/>
              <a:gd name="T70" fmla="*/ 2147483646 w 88"/>
              <a:gd name="T71" fmla="*/ 2147483646 h 77"/>
              <a:gd name="T72" fmla="*/ 2147483646 w 88"/>
              <a:gd name="T73" fmla="*/ 2147483646 h 77"/>
              <a:gd name="T74" fmla="*/ 2147483646 w 88"/>
              <a:gd name="T75" fmla="*/ 2147483646 h 77"/>
              <a:gd name="T76" fmla="*/ 2147483646 w 88"/>
              <a:gd name="T77" fmla="*/ 2147483646 h 77"/>
              <a:gd name="T78" fmla="*/ 2147483646 w 88"/>
              <a:gd name="T79" fmla="*/ 2147483646 h 77"/>
              <a:gd name="T80" fmla="*/ 2147483646 w 88"/>
              <a:gd name="T81" fmla="*/ 2147483646 h 77"/>
              <a:gd name="T82" fmla="*/ 2147483646 w 88"/>
              <a:gd name="T83" fmla="*/ 2147483646 h 77"/>
              <a:gd name="T84" fmla="*/ 2147483646 w 88"/>
              <a:gd name="T85" fmla="*/ 2147483646 h 77"/>
              <a:gd name="T86" fmla="*/ 2147483646 w 88"/>
              <a:gd name="T87" fmla="*/ 2147483646 h 77"/>
              <a:gd name="T88" fmla="*/ 2147483646 w 88"/>
              <a:gd name="T89" fmla="*/ 2147483646 h 77"/>
              <a:gd name="T90" fmla="*/ 2147483646 w 88"/>
              <a:gd name="T91" fmla="*/ 0 h 77"/>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88"/>
              <a:gd name="T139" fmla="*/ 0 h 77"/>
              <a:gd name="T140" fmla="*/ 88 w 88"/>
              <a:gd name="T141" fmla="*/ 77 h 77"/>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88" h="77">
                <a:moveTo>
                  <a:pt x="0" y="0"/>
                </a:moveTo>
                <a:lnTo>
                  <a:pt x="1" y="21"/>
                </a:lnTo>
                <a:lnTo>
                  <a:pt x="4" y="24"/>
                </a:lnTo>
                <a:lnTo>
                  <a:pt x="4" y="29"/>
                </a:lnTo>
                <a:lnTo>
                  <a:pt x="9" y="36"/>
                </a:lnTo>
                <a:lnTo>
                  <a:pt x="9" y="43"/>
                </a:lnTo>
                <a:lnTo>
                  <a:pt x="6" y="48"/>
                </a:lnTo>
                <a:lnTo>
                  <a:pt x="6" y="52"/>
                </a:lnTo>
                <a:lnTo>
                  <a:pt x="7" y="55"/>
                </a:lnTo>
                <a:lnTo>
                  <a:pt x="7" y="58"/>
                </a:lnTo>
                <a:lnTo>
                  <a:pt x="5" y="60"/>
                </a:lnTo>
                <a:lnTo>
                  <a:pt x="3" y="63"/>
                </a:lnTo>
                <a:lnTo>
                  <a:pt x="5" y="65"/>
                </a:lnTo>
                <a:lnTo>
                  <a:pt x="16" y="64"/>
                </a:lnTo>
                <a:lnTo>
                  <a:pt x="26" y="67"/>
                </a:lnTo>
                <a:lnTo>
                  <a:pt x="35" y="67"/>
                </a:lnTo>
                <a:lnTo>
                  <a:pt x="34" y="64"/>
                </a:lnTo>
                <a:lnTo>
                  <a:pt x="37" y="62"/>
                </a:lnTo>
                <a:lnTo>
                  <a:pt x="43" y="63"/>
                </a:lnTo>
                <a:lnTo>
                  <a:pt x="44" y="68"/>
                </a:lnTo>
                <a:lnTo>
                  <a:pt x="46" y="67"/>
                </a:lnTo>
                <a:lnTo>
                  <a:pt x="49" y="68"/>
                </a:lnTo>
                <a:lnTo>
                  <a:pt x="51" y="71"/>
                </a:lnTo>
                <a:lnTo>
                  <a:pt x="52" y="73"/>
                </a:lnTo>
                <a:lnTo>
                  <a:pt x="54" y="74"/>
                </a:lnTo>
                <a:lnTo>
                  <a:pt x="57" y="76"/>
                </a:lnTo>
                <a:lnTo>
                  <a:pt x="59" y="75"/>
                </a:lnTo>
                <a:lnTo>
                  <a:pt x="61" y="72"/>
                </a:lnTo>
                <a:lnTo>
                  <a:pt x="61" y="71"/>
                </a:lnTo>
                <a:lnTo>
                  <a:pt x="63" y="73"/>
                </a:lnTo>
                <a:lnTo>
                  <a:pt x="65" y="71"/>
                </a:lnTo>
                <a:lnTo>
                  <a:pt x="67" y="75"/>
                </a:lnTo>
                <a:lnTo>
                  <a:pt x="70" y="73"/>
                </a:lnTo>
                <a:lnTo>
                  <a:pt x="71" y="72"/>
                </a:lnTo>
                <a:lnTo>
                  <a:pt x="70" y="71"/>
                </a:lnTo>
                <a:lnTo>
                  <a:pt x="70" y="67"/>
                </a:lnTo>
                <a:lnTo>
                  <a:pt x="71" y="67"/>
                </a:lnTo>
                <a:lnTo>
                  <a:pt x="73" y="68"/>
                </a:lnTo>
                <a:lnTo>
                  <a:pt x="74" y="70"/>
                </a:lnTo>
                <a:lnTo>
                  <a:pt x="76" y="70"/>
                </a:lnTo>
                <a:lnTo>
                  <a:pt x="79" y="71"/>
                </a:lnTo>
                <a:lnTo>
                  <a:pt x="80" y="73"/>
                </a:lnTo>
                <a:lnTo>
                  <a:pt x="82" y="74"/>
                </a:lnTo>
                <a:lnTo>
                  <a:pt x="82" y="77"/>
                </a:lnTo>
                <a:lnTo>
                  <a:pt x="84" y="74"/>
                </a:lnTo>
                <a:lnTo>
                  <a:pt x="85" y="76"/>
                </a:lnTo>
                <a:lnTo>
                  <a:pt x="85" y="74"/>
                </a:lnTo>
                <a:lnTo>
                  <a:pt x="88" y="73"/>
                </a:lnTo>
                <a:lnTo>
                  <a:pt x="88" y="72"/>
                </a:lnTo>
                <a:lnTo>
                  <a:pt x="85" y="71"/>
                </a:lnTo>
                <a:lnTo>
                  <a:pt x="84" y="70"/>
                </a:lnTo>
                <a:lnTo>
                  <a:pt x="82" y="71"/>
                </a:lnTo>
                <a:lnTo>
                  <a:pt x="81" y="68"/>
                </a:lnTo>
                <a:lnTo>
                  <a:pt x="79" y="68"/>
                </a:lnTo>
                <a:lnTo>
                  <a:pt x="77" y="65"/>
                </a:lnTo>
                <a:lnTo>
                  <a:pt x="78" y="64"/>
                </a:lnTo>
                <a:lnTo>
                  <a:pt x="80" y="63"/>
                </a:lnTo>
                <a:lnTo>
                  <a:pt x="80" y="60"/>
                </a:lnTo>
                <a:lnTo>
                  <a:pt x="82" y="60"/>
                </a:lnTo>
                <a:lnTo>
                  <a:pt x="84" y="58"/>
                </a:lnTo>
                <a:lnTo>
                  <a:pt x="83" y="57"/>
                </a:lnTo>
                <a:lnTo>
                  <a:pt x="83" y="54"/>
                </a:lnTo>
                <a:lnTo>
                  <a:pt x="81" y="55"/>
                </a:lnTo>
                <a:lnTo>
                  <a:pt x="78" y="56"/>
                </a:lnTo>
                <a:lnTo>
                  <a:pt x="76" y="59"/>
                </a:lnTo>
                <a:lnTo>
                  <a:pt x="73" y="57"/>
                </a:lnTo>
                <a:lnTo>
                  <a:pt x="73" y="56"/>
                </a:lnTo>
                <a:lnTo>
                  <a:pt x="75" y="55"/>
                </a:lnTo>
                <a:lnTo>
                  <a:pt x="75" y="56"/>
                </a:lnTo>
                <a:lnTo>
                  <a:pt x="76" y="54"/>
                </a:lnTo>
                <a:lnTo>
                  <a:pt x="74" y="55"/>
                </a:lnTo>
                <a:lnTo>
                  <a:pt x="74" y="54"/>
                </a:lnTo>
                <a:lnTo>
                  <a:pt x="74" y="55"/>
                </a:lnTo>
                <a:lnTo>
                  <a:pt x="72" y="54"/>
                </a:lnTo>
                <a:lnTo>
                  <a:pt x="70" y="56"/>
                </a:lnTo>
                <a:lnTo>
                  <a:pt x="68" y="57"/>
                </a:lnTo>
                <a:lnTo>
                  <a:pt x="63" y="55"/>
                </a:lnTo>
                <a:lnTo>
                  <a:pt x="63" y="54"/>
                </a:lnTo>
                <a:lnTo>
                  <a:pt x="65" y="50"/>
                </a:lnTo>
                <a:lnTo>
                  <a:pt x="68" y="50"/>
                </a:lnTo>
                <a:lnTo>
                  <a:pt x="70" y="52"/>
                </a:lnTo>
                <a:lnTo>
                  <a:pt x="77" y="53"/>
                </a:lnTo>
                <a:lnTo>
                  <a:pt x="72" y="44"/>
                </a:lnTo>
                <a:lnTo>
                  <a:pt x="73" y="37"/>
                </a:lnTo>
                <a:lnTo>
                  <a:pt x="41" y="39"/>
                </a:lnTo>
                <a:lnTo>
                  <a:pt x="42" y="35"/>
                </a:lnTo>
                <a:lnTo>
                  <a:pt x="45" y="24"/>
                </a:lnTo>
                <a:lnTo>
                  <a:pt x="51" y="17"/>
                </a:lnTo>
                <a:lnTo>
                  <a:pt x="49" y="15"/>
                </a:lnTo>
                <a:lnTo>
                  <a:pt x="50" y="8"/>
                </a:lnTo>
                <a:lnTo>
                  <a:pt x="47" y="0"/>
                </a:lnTo>
                <a:lnTo>
                  <a:pt x="0" y="0"/>
                </a:lnTo>
                <a:close/>
              </a:path>
            </a:pathLst>
          </a:custGeom>
          <a:solidFill>
            <a:srgbClr val="DCEDC8"/>
          </a:solidFill>
          <a:ln w="15875">
            <a:solidFill>
              <a:srgbClr val="003F48"/>
            </a:solidFill>
            <a:prstDash val="solid"/>
            <a:round/>
            <a:headEnd/>
            <a:tailEnd/>
          </a:ln>
        </p:spPr>
        <p:txBody>
          <a:bodyPr/>
          <a:lstStyle/>
          <a:p>
            <a:endParaRPr lang="en-US"/>
          </a:p>
        </p:txBody>
      </p:sp>
      <p:sp>
        <p:nvSpPr>
          <p:cNvPr id="249888" name="Maine">
            <a:extLst>
              <a:ext uri="{FF2B5EF4-FFF2-40B4-BE49-F238E27FC236}">
                <a16:creationId xmlns:a16="http://schemas.microsoft.com/office/drawing/2014/main" id="{753A8849-B8E7-4110-B388-2067034868FA}"/>
              </a:ext>
              <a:ext uri="{C183D7F6-B498-43B3-948B-1728B52AA6E4}">
                <adec:decorative xmlns:adec="http://schemas.microsoft.com/office/drawing/2017/decorative" val="1"/>
              </a:ext>
            </a:extLst>
          </p:cNvPr>
          <p:cNvSpPr>
            <a:spLocks noChangeAspect="1"/>
          </p:cNvSpPr>
          <p:nvPr/>
        </p:nvSpPr>
        <p:spPr bwMode="auto">
          <a:xfrm>
            <a:off x="7572375" y="1582738"/>
            <a:ext cx="454025" cy="698500"/>
          </a:xfrm>
          <a:custGeom>
            <a:avLst/>
            <a:gdLst>
              <a:gd name="T0" fmla="*/ 0 w 58"/>
              <a:gd name="T1" fmla="*/ 2147483646 h 90"/>
              <a:gd name="T2" fmla="*/ 2147483646 w 58"/>
              <a:gd name="T3" fmla="*/ 2147483646 h 90"/>
              <a:gd name="T4" fmla="*/ 2147483646 w 58"/>
              <a:gd name="T5" fmla="*/ 2147483646 h 90"/>
              <a:gd name="T6" fmla="*/ 2147483646 w 58"/>
              <a:gd name="T7" fmla="*/ 2147483646 h 90"/>
              <a:gd name="T8" fmla="*/ 2147483646 w 58"/>
              <a:gd name="T9" fmla="*/ 2147483646 h 90"/>
              <a:gd name="T10" fmla="*/ 2147483646 w 58"/>
              <a:gd name="T11" fmla="*/ 2147483646 h 90"/>
              <a:gd name="T12" fmla="*/ 2147483646 w 58"/>
              <a:gd name="T13" fmla="*/ 2147483646 h 90"/>
              <a:gd name="T14" fmla="*/ 2147483646 w 58"/>
              <a:gd name="T15" fmla="*/ 2147483646 h 90"/>
              <a:gd name="T16" fmla="*/ 2147483646 w 58"/>
              <a:gd name="T17" fmla="*/ 2147483646 h 90"/>
              <a:gd name="T18" fmla="*/ 2147483646 w 58"/>
              <a:gd name="T19" fmla="*/ 2147483646 h 90"/>
              <a:gd name="T20" fmla="*/ 2147483646 w 58"/>
              <a:gd name="T21" fmla="*/ 2147483646 h 90"/>
              <a:gd name="T22" fmla="*/ 2147483646 w 58"/>
              <a:gd name="T23" fmla="*/ 2147483646 h 90"/>
              <a:gd name="T24" fmla="*/ 2147483646 w 58"/>
              <a:gd name="T25" fmla="*/ 0 h 90"/>
              <a:gd name="T26" fmla="*/ 2147483646 w 58"/>
              <a:gd name="T27" fmla="*/ 2147483646 h 90"/>
              <a:gd name="T28" fmla="*/ 2147483646 w 58"/>
              <a:gd name="T29" fmla="*/ 2147483646 h 90"/>
              <a:gd name="T30" fmla="*/ 2147483646 w 58"/>
              <a:gd name="T31" fmla="*/ 2147483646 h 90"/>
              <a:gd name="T32" fmla="*/ 2147483646 w 58"/>
              <a:gd name="T33" fmla="*/ 2147483646 h 90"/>
              <a:gd name="T34" fmla="*/ 2147483646 w 58"/>
              <a:gd name="T35" fmla="*/ 2147483646 h 90"/>
              <a:gd name="T36" fmla="*/ 2147483646 w 58"/>
              <a:gd name="T37" fmla="*/ 2147483646 h 90"/>
              <a:gd name="T38" fmla="*/ 2147483646 w 58"/>
              <a:gd name="T39" fmla="*/ 2147483646 h 90"/>
              <a:gd name="T40" fmla="*/ 2147483646 w 58"/>
              <a:gd name="T41" fmla="*/ 2147483646 h 90"/>
              <a:gd name="T42" fmla="*/ 2147483646 w 58"/>
              <a:gd name="T43" fmla="*/ 2147483646 h 90"/>
              <a:gd name="T44" fmla="*/ 2147483646 w 58"/>
              <a:gd name="T45" fmla="*/ 2147483646 h 90"/>
              <a:gd name="T46" fmla="*/ 2147483646 w 58"/>
              <a:gd name="T47" fmla="*/ 2147483646 h 90"/>
              <a:gd name="T48" fmla="*/ 2147483646 w 58"/>
              <a:gd name="T49" fmla="*/ 2147483646 h 90"/>
              <a:gd name="T50" fmla="*/ 2147483646 w 58"/>
              <a:gd name="T51" fmla="*/ 2147483646 h 90"/>
              <a:gd name="T52" fmla="*/ 2147483646 w 58"/>
              <a:gd name="T53" fmla="*/ 2147483646 h 90"/>
              <a:gd name="T54" fmla="*/ 2147483646 w 58"/>
              <a:gd name="T55" fmla="*/ 2147483646 h 90"/>
              <a:gd name="T56" fmla="*/ 2147483646 w 58"/>
              <a:gd name="T57" fmla="*/ 2147483646 h 90"/>
              <a:gd name="T58" fmla="*/ 2147483646 w 58"/>
              <a:gd name="T59" fmla="*/ 2147483646 h 90"/>
              <a:gd name="T60" fmla="*/ 2147483646 w 58"/>
              <a:gd name="T61" fmla="*/ 2147483646 h 90"/>
              <a:gd name="T62" fmla="*/ 2147483646 w 58"/>
              <a:gd name="T63" fmla="*/ 2147483646 h 90"/>
              <a:gd name="T64" fmla="*/ 2147483646 w 58"/>
              <a:gd name="T65" fmla="*/ 2147483646 h 90"/>
              <a:gd name="T66" fmla="*/ 2147483646 w 58"/>
              <a:gd name="T67" fmla="*/ 2147483646 h 90"/>
              <a:gd name="T68" fmla="*/ 2147483646 w 58"/>
              <a:gd name="T69" fmla="*/ 2147483646 h 90"/>
              <a:gd name="T70" fmla="*/ 2147483646 w 58"/>
              <a:gd name="T71" fmla="*/ 2147483646 h 90"/>
              <a:gd name="T72" fmla="*/ 2147483646 w 58"/>
              <a:gd name="T73" fmla="*/ 2147483646 h 90"/>
              <a:gd name="T74" fmla="*/ 2147483646 w 58"/>
              <a:gd name="T75" fmla="*/ 2147483646 h 90"/>
              <a:gd name="T76" fmla="*/ 2147483646 w 58"/>
              <a:gd name="T77" fmla="*/ 2147483646 h 90"/>
              <a:gd name="T78" fmla="*/ 2147483646 w 58"/>
              <a:gd name="T79" fmla="*/ 2147483646 h 90"/>
              <a:gd name="T80" fmla="*/ 2147483646 w 58"/>
              <a:gd name="T81" fmla="*/ 2147483646 h 90"/>
              <a:gd name="T82" fmla="*/ 2147483646 w 58"/>
              <a:gd name="T83" fmla="*/ 2147483646 h 90"/>
              <a:gd name="T84" fmla="*/ 2147483646 w 58"/>
              <a:gd name="T85" fmla="*/ 2147483646 h 90"/>
              <a:gd name="T86" fmla="*/ 2147483646 w 58"/>
              <a:gd name="T87" fmla="*/ 2147483646 h 90"/>
              <a:gd name="T88" fmla="*/ 2147483646 w 58"/>
              <a:gd name="T89" fmla="*/ 2147483646 h 90"/>
              <a:gd name="T90" fmla="*/ 2147483646 w 58"/>
              <a:gd name="T91" fmla="*/ 2147483646 h 90"/>
              <a:gd name="T92" fmla="*/ 2147483646 w 58"/>
              <a:gd name="T93" fmla="*/ 2147483646 h 90"/>
              <a:gd name="T94" fmla="*/ 2147483646 w 58"/>
              <a:gd name="T95" fmla="*/ 2147483646 h 90"/>
              <a:gd name="T96" fmla="*/ 2147483646 w 58"/>
              <a:gd name="T97" fmla="*/ 2147483646 h 90"/>
              <a:gd name="T98" fmla="*/ 2147483646 w 58"/>
              <a:gd name="T99" fmla="*/ 2147483646 h 90"/>
              <a:gd name="T100" fmla="*/ 2147483646 w 58"/>
              <a:gd name="T101" fmla="*/ 2147483646 h 90"/>
              <a:gd name="T102" fmla="*/ 2147483646 w 58"/>
              <a:gd name="T103" fmla="*/ 2147483646 h 90"/>
              <a:gd name="T104" fmla="*/ 2147483646 w 58"/>
              <a:gd name="T105" fmla="*/ 2147483646 h 90"/>
              <a:gd name="T106" fmla="*/ 2147483646 w 58"/>
              <a:gd name="T107" fmla="*/ 2147483646 h 90"/>
              <a:gd name="T108" fmla="*/ 2147483646 w 58"/>
              <a:gd name="T109" fmla="*/ 2147483646 h 90"/>
              <a:gd name="T110" fmla="*/ 2147483646 w 58"/>
              <a:gd name="T111" fmla="*/ 2147483646 h 90"/>
              <a:gd name="T112" fmla="*/ 2147483646 w 58"/>
              <a:gd name="T113" fmla="*/ 2147483646 h 90"/>
              <a:gd name="T114" fmla="*/ 2147483646 w 58"/>
              <a:gd name="T115" fmla="*/ 2147483646 h 90"/>
              <a:gd name="T116" fmla="*/ 2147483646 w 58"/>
              <a:gd name="T117" fmla="*/ 2147483646 h 90"/>
              <a:gd name="T118" fmla="*/ 0 w 58"/>
              <a:gd name="T119" fmla="*/ 2147483646 h 90"/>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58"/>
              <a:gd name="T181" fmla="*/ 0 h 90"/>
              <a:gd name="T182" fmla="*/ 58 w 58"/>
              <a:gd name="T183" fmla="*/ 90 h 90"/>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58" h="90">
                <a:moveTo>
                  <a:pt x="0" y="49"/>
                </a:moveTo>
                <a:lnTo>
                  <a:pt x="4" y="49"/>
                </a:lnTo>
                <a:lnTo>
                  <a:pt x="4" y="43"/>
                </a:lnTo>
                <a:lnTo>
                  <a:pt x="8" y="35"/>
                </a:lnTo>
                <a:lnTo>
                  <a:pt x="7" y="29"/>
                </a:lnTo>
                <a:lnTo>
                  <a:pt x="8" y="21"/>
                </a:lnTo>
                <a:lnTo>
                  <a:pt x="8" y="18"/>
                </a:lnTo>
                <a:lnTo>
                  <a:pt x="14" y="1"/>
                </a:lnTo>
                <a:lnTo>
                  <a:pt x="17" y="1"/>
                </a:lnTo>
                <a:lnTo>
                  <a:pt x="17" y="5"/>
                </a:lnTo>
                <a:lnTo>
                  <a:pt x="25" y="1"/>
                </a:lnTo>
                <a:lnTo>
                  <a:pt x="28" y="0"/>
                </a:lnTo>
                <a:lnTo>
                  <a:pt x="32" y="2"/>
                </a:lnTo>
                <a:lnTo>
                  <a:pt x="35" y="5"/>
                </a:lnTo>
                <a:lnTo>
                  <a:pt x="42" y="29"/>
                </a:lnTo>
                <a:lnTo>
                  <a:pt x="48" y="30"/>
                </a:lnTo>
                <a:lnTo>
                  <a:pt x="48" y="31"/>
                </a:lnTo>
                <a:lnTo>
                  <a:pt x="48" y="32"/>
                </a:lnTo>
                <a:lnTo>
                  <a:pt x="52" y="38"/>
                </a:lnTo>
                <a:lnTo>
                  <a:pt x="52" y="36"/>
                </a:lnTo>
                <a:lnTo>
                  <a:pt x="56" y="40"/>
                </a:lnTo>
                <a:lnTo>
                  <a:pt x="54" y="41"/>
                </a:lnTo>
                <a:lnTo>
                  <a:pt x="55" y="42"/>
                </a:lnTo>
                <a:lnTo>
                  <a:pt x="58" y="42"/>
                </a:lnTo>
                <a:lnTo>
                  <a:pt x="56" y="47"/>
                </a:lnTo>
                <a:lnTo>
                  <a:pt x="53" y="47"/>
                </a:lnTo>
                <a:lnTo>
                  <a:pt x="52" y="48"/>
                </a:lnTo>
                <a:lnTo>
                  <a:pt x="52" y="50"/>
                </a:lnTo>
                <a:lnTo>
                  <a:pt x="50" y="51"/>
                </a:lnTo>
                <a:lnTo>
                  <a:pt x="48" y="51"/>
                </a:lnTo>
                <a:lnTo>
                  <a:pt x="48" y="54"/>
                </a:lnTo>
                <a:lnTo>
                  <a:pt x="46" y="53"/>
                </a:lnTo>
                <a:lnTo>
                  <a:pt x="46" y="56"/>
                </a:lnTo>
                <a:lnTo>
                  <a:pt x="43" y="53"/>
                </a:lnTo>
                <a:lnTo>
                  <a:pt x="41" y="56"/>
                </a:lnTo>
                <a:lnTo>
                  <a:pt x="39" y="57"/>
                </a:lnTo>
                <a:lnTo>
                  <a:pt x="38" y="60"/>
                </a:lnTo>
                <a:lnTo>
                  <a:pt x="36" y="59"/>
                </a:lnTo>
                <a:lnTo>
                  <a:pt x="37" y="57"/>
                </a:lnTo>
                <a:lnTo>
                  <a:pt x="35" y="55"/>
                </a:lnTo>
                <a:lnTo>
                  <a:pt x="33" y="58"/>
                </a:lnTo>
                <a:lnTo>
                  <a:pt x="34" y="65"/>
                </a:lnTo>
                <a:lnTo>
                  <a:pt x="33" y="67"/>
                </a:lnTo>
                <a:lnTo>
                  <a:pt x="31" y="67"/>
                </a:lnTo>
                <a:lnTo>
                  <a:pt x="30" y="67"/>
                </a:lnTo>
                <a:lnTo>
                  <a:pt x="28" y="71"/>
                </a:lnTo>
                <a:lnTo>
                  <a:pt x="25" y="71"/>
                </a:lnTo>
                <a:lnTo>
                  <a:pt x="26" y="75"/>
                </a:lnTo>
                <a:lnTo>
                  <a:pt x="24" y="72"/>
                </a:lnTo>
                <a:lnTo>
                  <a:pt x="20" y="75"/>
                </a:lnTo>
                <a:lnTo>
                  <a:pt x="20" y="77"/>
                </a:lnTo>
                <a:lnTo>
                  <a:pt x="21" y="79"/>
                </a:lnTo>
                <a:lnTo>
                  <a:pt x="20" y="80"/>
                </a:lnTo>
                <a:lnTo>
                  <a:pt x="20" y="82"/>
                </a:lnTo>
                <a:lnTo>
                  <a:pt x="18" y="84"/>
                </a:lnTo>
                <a:lnTo>
                  <a:pt x="18" y="90"/>
                </a:lnTo>
                <a:lnTo>
                  <a:pt x="17" y="90"/>
                </a:lnTo>
                <a:lnTo>
                  <a:pt x="11" y="83"/>
                </a:lnTo>
                <a:lnTo>
                  <a:pt x="0" y="49"/>
                </a:lnTo>
                <a:close/>
              </a:path>
            </a:pathLst>
          </a:custGeom>
          <a:solidFill>
            <a:srgbClr val="02818A"/>
          </a:solidFill>
          <a:ln w="15875">
            <a:solidFill>
              <a:srgbClr val="003F48"/>
            </a:solidFill>
            <a:prstDash val="solid"/>
            <a:round/>
            <a:headEnd/>
            <a:tailEnd/>
          </a:ln>
        </p:spPr>
        <p:txBody>
          <a:bodyPr/>
          <a:lstStyle/>
          <a:p>
            <a:endParaRPr lang="en-US"/>
          </a:p>
        </p:txBody>
      </p:sp>
      <p:sp>
        <p:nvSpPr>
          <p:cNvPr id="249889" name="Maryland">
            <a:extLst>
              <a:ext uri="{FF2B5EF4-FFF2-40B4-BE49-F238E27FC236}">
                <a16:creationId xmlns:a16="http://schemas.microsoft.com/office/drawing/2014/main" id="{4683E948-4B8F-402F-9B4E-F3BA7E0A8559}"/>
              </a:ext>
              <a:ext uri="{C183D7F6-B498-43B3-948B-1728B52AA6E4}">
                <adec:decorative xmlns:adec="http://schemas.microsoft.com/office/drawing/2017/decorative" val="1"/>
              </a:ext>
            </a:extLst>
          </p:cNvPr>
          <p:cNvSpPr>
            <a:spLocks noChangeAspect="1"/>
          </p:cNvSpPr>
          <p:nvPr/>
        </p:nvSpPr>
        <p:spPr bwMode="auto">
          <a:xfrm>
            <a:off x="6832600" y="2921000"/>
            <a:ext cx="550863" cy="271463"/>
          </a:xfrm>
          <a:custGeom>
            <a:avLst/>
            <a:gdLst>
              <a:gd name="T0" fmla="*/ 2147483646 w 70"/>
              <a:gd name="T1" fmla="*/ 2147483646 h 35"/>
              <a:gd name="T2" fmla="*/ 2147483646 w 70"/>
              <a:gd name="T3" fmla="*/ 2147483646 h 35"/>
              <a:gd name="T4" fmla="*/ 2147483646 w 70"/>
              <a:gd name="T5" fmla="*/ 2147483646 h 35"/>
              <a:gd name="T6" fmla="*/ 2147483646 w 70"/>
              <a:gd name="T7" fmla="*/ 2147483646 h 35"/>
              <a:gd name="T8" fmla="*/ 2147483646 w 70"/>
              <a:gd name="T9" fmla="*/ 2147483646 h 35"/>
              <a:gd name="T10" fmla="*/ 2147483646 w 70"/>
              <a:gd name="T11" fmla="*/ 2147483646 h 35"/>
              <a:gd name="T12" fmla="*/ 2147483646 w 70"/>
              <a:gd name="T13" fmla="*/ 2147483646 h 35"/>
              <a:gd name="T14" fmla="*/ 2147483646 w 70"/>
              <a:gd name="T15" fmla="*/ 2147483646 h 35"/>
              <a:gd name="T16" fmla="*/ 2147483646 w 70"/>
              <a:gd name="T17" fmla="*/ 2147483646 h 35"/>
              <a:gd name="T18" fmla="*/ 2147483646 w 70"/>
              <a:gd name="T19" fmla="*/ 2147483646 h 35"/>
              <a:gd name="T20" fmla="*/ 2147483646 w 70"/>
              <a:gd name="T21" fmla="*/ 2147483646 h 35"/>
              <a:gd name="T22" fmla="*/ 2147483646 w 70"/>
              <a:gd name="T23" fmla="*/ 2147483646 h 35"/>
              <a:gd name="T24" fmla="*/ 2147483646 w 70"/>
              <a:gd name="T25" fmla="*/ 2147483646 h 35"/>
              <a:gd name="T26" fmla="*/ 2147483646 w 70"/>
              <a:gd name="T27" fmla="*/ 2147483646 h 35"/>
              <a:gd name="T28" fmla="*/ 2147483646 w 70"/>
              <a:gd name="T29" fmla="*/ 2147483646 h 35"/>
              <a:gd name="T30" fmla="*/ 2147483646 w 70"/>
              <a:gd name="T31" fmla="*/ 2147483646 h 35"/>
              <a:gd name="T32" fmla="*/ 2147483646 w 70"/>
              <a:gd name="T33" fmla="*/ 2147483646 h 35"/>
              <a:gd name="T34" fmla="*/ 2147483646 w 70"/>
              <a:gd name="T35" fmla="*/ 2147483646 h 35"/>
              <a:gd name="T36" fmla="*/ 2147483646 w 70"/>
              <a:gd name="T37" fmla="*/ 2147483646 h 35"/>
              <a:gd name="T38" fmla="*/ 2147483646 w 70"/>
              <a:gd name="T39" fmla="*/ 2147483646 h 35"/>
              <a:gd name="T40" fmla="*/ 2147483646 w 70"/>
              <a:gd name="T41" fmla="*/ 2147483646 h 35"/>
              <a:gd name="T42" fmla="*/ 2147483646 w 70"/>
              <a:gd name="T43" fmla="*/ 2147483646 h 35"/>
              <a:gd name="T44" fmla="*/ 2147483646 w 70"/>
              <a:gd name="T45" fmla="*/ 2147483646 h 35"/>
              <a:gd name="T46" fmla="*/ 2147483646 w 70"/>
              <a:gd name="T47" fmla="*/ 2147483646 h 35"/>
              <a:gd name="T48" fmla="*/ 2147483646 w 70"/>
              <a:gd name="T49" fmla="*/ 2147483646 h 35"/>
              <a:gd name="T50" fmla="*/ 2147483646 w 70"/>
              <a:gd name="T51" fmla="*/ 2147483646 h 35"/>
              <a:gd name="T52" fmla="*/ 2147483646 w 70"/>
              <a:gd name="T53" fmla="*/ 2147483646 h 35"/>
              <a:gd name="T54" fmla="*/ 2147483646 w 70"/>
              <a:gd name="T55" fmla="*/ 2147483646 h 35"/>
              <a:gd name="T56" fmla="*/ 2147483646 w 70"/>
              <a:gd name="T57" fmla="*/ 2147483646 h 35"/>
              <a:gd name="T58" fmla="*/ 2147483646 w 70"/>
              <a:gd name="T59" fmla="*/ 2147483646 h 35"/>
              <a:gd name="T60" fmla="*/ 2147483646 w 70"/>
              <a:gd name="T61" fmla="*/ 2147483646 h 35"/>
              <a:gd name="T62" fmla="*/ 2147483646 w 70"/>
              <a:gd name="T63" fmla="*/ 2147483646 h 35"/>
              <a:gd name="T64" fmla="*/ 2147483646 w 70"/>
              <a:gd name="T65" fmla="*/ 2147483646 h 35"/>
              <a:gd name="T66" fmla="*/ 2147483646 w 70"/>
              <a:gd name="T67" fmla="*/ 2147483646 h 35"/>
              <a:gd name="T68" fmla="*/ 2147483646 w 70"/>
              <a:gd name="T69" fmla="*/ 2147483646 h 35"/>
              <a:gd name="T70" fmla="*/ 2147483646 w 70"/>
              <a:gd name="T71" fmla="*/ 0 h 35"/>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70"/>
              <a:gd name="T109" fmla="*/ 0 h 35"/>
              <a:gd name="T110" fmla="*/ 70 w 70"/>
              <a:gd name="T111" fmla="*/ 35 h 35"/>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70" h="35">
                <a:moveTo>
                  <a:pt x="0" y="10"/>
                </a:moveTo>
                <a:lnTo>
                  <a:pt x="1" y="20"/>
                </a:lnTo>
                <a:lnTo>
                  <a:pt x="6" y="14"/>
                </a:lnTo>
                <a:lnTo>
                  <a:pt x="15" y="12"/>
                </a:lnTo>
                <a:lnTo>
                  <a:pt x="16" y="9"/>
                </a:lnTo>
                <a:lnTo>
                  <a:pt x="21" y="8"/>
                </a:lnTo>
                <a:lnTo>
                  <a:pt x="25" y="10"/>
                </a:lnTo>
                <a:lnTo>
                  <a:pt x="27" y="13"/>
                </a:lnTo>
                <a:lnTo>
                  <a:pt x="31" y="14"/>
                </a:lnTo>
                <a:lnTo>
                  <a:pt x="34" y="17"/>
                </a:lnTo>
                <a:lnTo>
                  <a:pt x="37" y="19"/>
                </a:lnTo>
                <a:lnTo>
                  <a:pt x="39" y="18"/>
                </a:lnTo>
                <a:lnTo>
                  <a:pt x="40" y="20"/>
                </a:lnTo>
                <a:lnTo>
                  <a:pt x="39" y="21"/>
                </a:lnTo>
                <a:lnTo>
                  <a:pt x="39" y="24"/>
                </a:lnTo>
                <a:lnTo>
                  <a:pt x="36" y="28"/>
                </a:lnTo>
                <a:lnTo>
                  <a:pt x="37" y="31"/>
                </a:lnTo>
                <a:lnTo>
                  <a:pt x="40" y="30"/>
                </a:lnTo>
                <a:lnTo>
                  <a:pt x="40" y="28"/>
                </a:lnTo>
                <a:lnTo>
                  <a:pt x="43" y="31"/>
                </a:lnTo>
                <a:lnTo>
                  <a:pt x="44" y="30"/>
                </a:lnTo>
                <a:lnTo>
                  <a:pt x="45" y="32"/>
                </a:lnTo>
                <a:lnTo>
                  <a:pt x="46" y="31"/>
                </a:lnTo>
                <a:lnTo>
                  <a:pt x="48" y="32"/>
                </a:lnTo>
                <a:lnTo>
                  <a:pt x="50" y="31"/>
                </a:lnTo>
                <a:lnTo>
                  <a:pt x="53" y="34"/>
                </a:lnTo>
                <a:lnTo>
                  <a:pt x="50" y="30"/>
                </a:lnTo>
                <a:lnTo>
                  <a:pt x="46" y="27"/>
                </a:lnTo>
                <a:lnTo>
                  <a:pt x="50" y="29"/>
                </a:lnTo>
                <a:lnTo>
                  <a:pt x="47" y="25"/>
                </a:lnTo>
                <a:lnTo>
                  <a:pt x="47" y="21"/>
                </a:lnTo>
                <a:lnTo>
                  <a:pt x="47" y="14"/>
                </a:lnTo>
                <a:lnTo>
                  <a:pt x="44" y="12"/>
                </a:lnTo>
                <a:lnTo>
                  <a:pt x="50" y="7"/>
                </a:lnTo>
                <a:lnTo>
                  <a:pt x="50" y="4"/>
                </a:lnTo>
                <a:lnTo>
                  <a:pt x="54" y="4"/>
                </a:lnTo>
                <a:lnTo>
                  <a:pt x="53" y="7"/>
                </a:lnTo>
                <a:lnTo>
                  <a:pt x="50" y="8"/>
                </a:lnTo>
                <a:lnTo>
                  <a:pt x="49" y="11"/>
                </a:lnTo>
                <a:lnTo>
                  <a:pt x="50" y="14"/>
                </a:lnTo>
                <a:lnTo>
                  <a:pt x="52" y="13"/>
                </a:lnTo>
                <a:lnTo>
                  <a:pt x="51" y="16"/>
                </a:lnTo>
                <a:lnTo>
                  <a:pt x="51" y="17"/>
                </a:lnTo>
                <a:lnTo>
                  <a:pt x="52" y="19"/>
                </a:lnTo>
                <a:lnTo>
                  <a:pt x="50" y="18"/>
                </a:lnTo>
                <a:lnTo>
                  <a:pt x="50" y="20"/>
                </a:lnTo>
                <a:lnTo>
                  <a:pt x="53" y="20"/>
                </a:lnTo>
                <a:lnTo>
                  <a:pt x="53" y="21"/>
                </a:lnTo>
                <a:lnTo>
                  <a:pt x="55" y="23"/>
                </a:lnTo>
                <a:lnTo>
                  <a:pt x="51" y="23"/>
                </a:lnTo>
                <a:lnTo>
                  <a:pt x="52" y="28"/>
                </a:lnTo>
                <a:lnTo>
                  <a:pt x="56" y="29"/>
                </a:lnTo>
                <a:lnTo>
                  <a:pt x="58" y="27"/>
                </a:lnTo>
                <a:lnTo>
                  <a:pt x="58" y="31"/>
                </a:lnTo>
                <a:lnTo>
                  <a:pt x="60" y="30"/>
                </a:lnTo>
                <a:lnTo>
                  <a:pt x="59" y="32"/>
                </a:lnTo>
                <a:lnTo>
                  <a:pt x="61" y="32"/>
                </a:lnTo>
                <a:lnTo>
                  <a:pt x="60" y="34"/>
                </a:lnTo>
                <a:lnTo>
                  <a:pt x="60" y="35"/>
                </a:lnTo>
                <a:lnTo>
                  <a:pt x="63" y="33"/>
                </a:lnTo>
                <a:lnTo>
                  <a:pt x="67" y="31"/>
                </a:lnTo>
                <a:lnTo>
                  <a:pt x="69" y="27"/>
                </a:lnTo>
                <a:lnTo>
                  <a:pt x="69" y="29"/>
                </a:lnTo>
                <a:lnTo>
                  <a:pt x="69" y="31"/>
                </a:lnTo>
                <a:lnTo>
                  <a:pt x="68" y="33"/>
                </a:lnTo>
                <a:lnTo>
                  <a:pt x="68" y="35"/>
                </a:lnTo>
                <a:lnTo>
                  <a:pt x="69" y="31"/>
                </a:lnTo>
                <a:lnTo>
                  <a:pt x="70" y="22"/>
                </a:lnTo>
                <a:lnTo>
                  <a:pt x="66" y="23"/>
                </a:lnTo>
                <a:lnTo>
                  <a:pt x="60" y="24"/>
                </a:lnTo>
                <a:lnTo>
                  <a:pt x="60" y="22"/>
                </a:lnTo>
                <a:lnTo>
                  <a:pt x="54" y="0"/>
                </a:lnTo>
                <a:lnTo>
                  <a:pt x="0" y="10"/>
                </a:lnTo>
                <a:close/>
              </a:path>
            </a:pathLst>
          </a:custGeom>
          <a:solidFill>
            <a:srgbClr val="02818A"/>
          </a:solidFill>
          <a:ln w="15875">
            <a:solidFill>
              <a:srgbClr val="003F48"/>
            </a:solidFill>
            <a:prstDash val="solid"/>
            <a:round/>
            <a:headEnd/>
            <a:tailEnd/>
          </a:ln>
        </p:spPr>
        <p:txBody>
          <a:bodyPr/>
          <a:lstStyle/>
          <a:p>
            <a:endParaRPr lang="en-US"/>
          </a:p>
        </p:txBody>
      </p:sp>
      <p:sp>
        <p:nvSpPr>
          <p:cNvPr id="249890" name="Minnesota">
            <a:extLst>
              <a:ext uri="{FF2B5EF4-FFF2-40B4-BE49-F238E27FC236}">
                <a16:creationId xmlns:a16="http://schemas.microsoft.com/office/drawing/2014/main" id="{D0EBB562-F838-404B-917D-E0E188D00FEC}"/>
              </a:ext>
              <a:ext uri="{C183D7F6-B498-43B3-948B-1728B52AA6E4}">
                <adec:decorative xmlns:adec="http://schemas.microsoft.com/office/drawing/2017/decorative" val="1"/>
              </a:ext>
            </a:extLst>
          </p:cNvPr>
          <p:cNvSpPr>
            <a:spLocks noChangeAspect="1"/>
          </p:cNvSpPr>
          <p:nvPr/>
        </p:nvSpPr>
        <p:spPr bwMode="auto">
          <a:xfrm>
            <a:off x="4778375" y="1682750"/>
            <a:ext cx="800100" cy="893763"/>
          </a:xfrm>
          <a:custGeom>
            <a:avLst/>
            <a:gdLst>
              <a:gd name="T0" fmla="*/ 0 w 102"/>
              <a:gd name="T1" fmla="*/ 2147483646 h 115"/>
              <a:gd name="T2" fmla="*/ 2147483646 w 102"/>
              <a:gd name="T3" fmla="*/ 2147483646 h 115"/>
              <a:gd name="T4" fmla="*/ 2147483646 w 102"/>
              <a:gd name="T5" fmla="*/ 2147483646 h 115"/>
              <a:gd name="T6" fmla="*/ 2147483646 w 102"/>
              <a:gd name="T7" fmla="*/ 2147483646 h 115"/>
              <a:gd name="T8" fmla="*/ 2147483646 w 102"/>
              <a:gd name="T9" fmla="*/ 2147483646 h 115"/>
              <a:gd name="T10" fmla="*/ 2147483646 w 102"/>
              <a:gd name="T11" fmla="*/ 2147483646 h 115"/>
              <a:gd name="T12" fmla="*/ 2147483646 w 102"/>
              <a:gd name="T13" fmla="*/ 2147483646 h 115"/>
              <a:gd name="T14" fmla="*/ 2147483646 w 102"/>
              <a:gd name="T15" fmla="*/ 2147483646 h 115"/>
              <a:gd name="T16" fmla="*/ 2147483646 w 102"/>
              <a:gd name="T17" fmla="*/ 2147483646 h 115"/>
              <a:gd name="T18" fmla="*/ 2147483646 w 102"/>
              <a:gd name="T19" fmla="*/ 2147483646 h 115"/>
              <a:gd name="T20" fmla="*/ 2147483646 w 102"/>
              <a:gd name="T21" fmla="*/ 2147483646 h 115"/>
              <a:gd name="T22" fmla="*/ 2147483646 w 102"/>
              <a:gd name="T23" fmla="*/ 2147483646 h 115"/>
              <a:gd name="T24" fmla="*/ 2147483646 w 102"/>
              <a:gd name="T25" fmla="*/ 2147483646 h 115"/>
              <a:gd name="T26" fmla="*/ 2147483646 w 102"/>
              <a:gd name="T27" fmla="*/ 2147483646 h 115"/>
              <a:gd name="T28" fmla="*/ 2147483646 w 102"/>
              <a:gd name="T29" fmla="*/ 2147483646 h 115"/>
              <a:gd name="T30" fmla="*/ 2147483646 w 102"/>
              <a:gd name="T31" fmla="*/ 2147483646 h 115"/>
              <a:gd name="T32" fmla="*/ 2147483646 w 102"/>
              <a:gd name="T33" fmla="*/ 2147483646 h 115"/>
              <a:gd name="T34" fmla="*/ 2147483646 w 102"/>
              <a:gd name="T35" fmla="*/ 2147483646 h 115"/>
              <a:gd name="T36" fmla="*/ 2147483646 w 102"/>
              <a:gd name="T37" fmla="*/ 2147483646 h 115"/>
              <a:gd name="T38" fmla="*/ 2147483646 w 102"/>
              <a:gd name="T39" fmla="*/ 2147483646 h 115"/>
              <a:gd name="T40" fmla="*/ 2147483646 w 102"/>
              <a:gd name="T41" fmla="*/ 2147483646 h 115"/>
              <a:gd name="T42" fmla="*/ 2147483646 w 102"/>
              <a:gd name="T43" fmla="*/ 2147483646 h 115"/>
              <a:gd name="T44" fmla="*/ 2147483646 w 102"/>
              <a:gd name="T45" fmla="*/ 2147483646 h 115"/>
              <a:gd name="T46" fmla="*/ 2147483646 w 102"/>
              <a:gd name="T47" fmla="*/ 2147483646 h 115"/>
              <a:gd name="T48" fmla="*/ 2147483646 w 102"/>
              <a:gd name="T49" fmla="*/ 2147483646 h 115"/>
              <a:gd name="T50" fmla="*/ 2147483646 w 102"/>
              <a:gd name="T51" fmla="*/ 2147483646 h 115"/>
              <a:gd name="T52" fmla="*/ 2147483646 w 102"/>
              <a:gd name="T53" fmla="*/ 2147483646 h 115"/>
              <a:gd name="T54" fmla="*/ 2147483646 w 102"/>
              <a:gd name="T55" fmla="*/ 2147483646 h 115"/>
              <a:gd name="T56" fmla="*/ 2147483646 w 102"/>
              <a:gd name="T57" fmla="*/ 2147483646 h 115"/>
              <a:gd name="T58" fmla="*/ 2147483646 w 102"/>
              <a:gd name="T59" fmla="*/ 2147483646 h 115"/>
              <a:gd name="T60" fmla="*/ 2147483646 w 102"/>
              <a:gd name="T61" fmla="*/ 2147483646 h 115"/>
              <a:gd name="T62" fmla="*/ 2147483646 w 102"/>
              <a:gd name="T63" fmla="*/ 2147483646 h 115"/>
              <a:gd name="T64" fmla="*/ 2147483646 w 102"/>
              <a:gd name="T65" fmla="*/ 2147483646 h 115"/>
              <a:gd name="T66" fmla="*/ 2147483646 w 102"/>
              <a:gd name="T67" fmla="*/ 2147483646 h 115"/>
              <a:gd name="T68" fmla="*/ 2147483646 w 102"/>
              <a:gd name="T69" fmla="*/ 2147483646 h 115"/>
              <a:gd name="T70" fmla="*/ 2147483646 w 102"/>
              <a:gd name="T71" fmla="*/ 2147483646 h 115"/>
              <a:gd name="T72" fmla="*/ 2147483646 w 102"/>
              <a:gd name="T73" fmla="*/ 2147483646 h 115"/>
              <a:gd name="T74" fmla="*/ 2147483646 w 102"/>
              <a:gd name="T75" fmla="*/ 2147483646 h 115"/>
              <a:gd name="T76" fmla="*/ 2147483646 w 102"/>
              <a:gd name="T77" fmla="*/ 2147483646 h 115"/>
              <a:gd name="T78" fmla="*/ 2147483646 w 102"/>
              <a:gd name="T79" fmla="*/ 2147483646 h 115"/>
              <a:gd name="T80" fmla="*/ 2147483646 w 102"/>
              <a:gd name="T81" fmla="*/ 2147483646 h 115"/>
              <a:gd name="T82" fmla="*/ 2147483646 w 102"/>
              <a:gd name="T83" fmla="*/ 2147483646 h 115"/>
              <a:gd name="T84" fmla="*/ 2147483646 w 102"/>
              <a:gd name="T85" fmla="*/ 2147483646 h 115"/>
              <a:gd name="T86" fmla="*/ 2147483646 w 102"/>
              <a:gd name="T87" fmla="*/ 2147483646 h 115"/>
              <a:gd name="T88" fmla="*/ 2147483646 w 102"/>
              <a:gd name="T89" fmla="*/ 0 h 115"/>
              <a:gd name="T90" fmla="*/ 2147483646 w 102"/>
              <a:gd name="T91" fmla="*/ 0 h 115"/>
              <a:gd name="T92" fmla="*/ 2147483646 w 102"/>
              <a:gd name="T93" fmla="*/ 2147483646 h 115"/>
              <a:gd name="T94" fmla="*/ 0 w 102"/>
              <a:gd name="T95" fmla="*/ 2147483646 h 115"/>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102"/>
              <a:gd name="T145" fmla="*/ 0 h 115"/>
              <a:gd name="T146" fmla="*/ 102 w 102"/>
              <a:gd name="T147" fmla="*/ 115 h 115"/>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102" h="115">
                <a:moveTo>
                  <a:pt x="0" y="6"/>
                </a:moveTo>
                <a:lnTo>
                  <a:pt x="1" y="23"/>
                </a:lnTo>
                <a:lnTo>
                  <a:pt x="5" y="36"/>
                </a:lnTo>
                <a:lnTo>
                  <a:pt x="5" y="53"/>
                </a:lnTo>
                <a:lnTo>
                  <a:pt x="8" y="67"/>
                </a:lnTo>
                <a:lnTo>
                  <a:pt x="4" y="73"/>
                </a:lnTo>
                <a:lnTo>
                  <a:pt x="9" y="79"/>
                </a:lnTo>
                <a:lnTo>
                  <a:pt x="9" y="115"/>
                </a:lnTo>
                <a:lnTo>
                  <a:pt x="83" y="113"/>
                </a:lnTo>
                <a:lnTo>
                  <a:pt x="82" y="106"/>
                </a:lnTo>
                <a:lnTo>
                  <a:pt x="80" y="104"/>
                </a:lnTo>
                <a:lnTo>
                  <a:pt x="74" y="100"/>
                </a:lnTo>
                <a:lnTo>
                  <a:pt x="70" y="95"/>
                </a:lnTo>
                <a:lnTo>
                  <a:pt x="60" y="89"/>
                </a:lnTo>
                <a:lnTo>
                  <a:pt x="60" y="79"/>
                </a:lnTo>
                <a:lnTo>
                  <a:pt x="58" y="72"/>
                </a:lnTo>
                <a:lnTo>
                  <a:pt x="66" y="62"/>
                </a:lnTo>
                <a:lnTo>
                  <a:pt x="65" y="52"/>
                </a:lnTo>
                <a:lnTo>
                  <a:pt x="68" y="50"/>
                </a:lnTo>
                <a:lnTo>
                  <a:pt x="77" y="42"/>
                </a:lnTo>
                <a:lnTo>
                  <a:pt x="83" y="36"/>
                </a:lnTo>
                <a:lnTo>
                  <a:pt x="89" y="30"/>
                </a:lnTo>
                <a:lnTo>
                  <a:pt x="102" y="24"/>
                </a:lnTo>
                <a:lnTo>
                  <a:pt x="97" y="24"/>
                </a:lnTo>
                <a:lnTo>
                  <a:pt x="93" y="22"/>
                </a:lnTo>
                <a:lnTo>
                  <a:pt x="86" y="23"/>
                </a:lnTo>
                <a:lnTo>
                  <a:pt x="84" y="20"/>
                </a:lnTo>
                <a:lnTo>
                  <a:pt x="82" y="21"/>
                </a:lnTo>
                <a:lnTo>
                  <a:pt x="77" y="24"/>
                </a:lnTo>
                <a:lnTo>
                  <a:pt x="73" y="23"/>
                </a:lnTo>
                <a:lnTo>
                  <a:pt x="72" y="21"/>
                </a:lnTo>
                <a:lnTo>
                  <a:pt x="69" y="21"/>
                </a:lnTo>
                <a:lnTo>
                  <a:pt x="68" y="19"/>
                </a:lnTo>
                <a:lnTo>
                  <a:pt x="65" y="19"/>
                </a:lnTo>
                <a:lnTo>
                  <a:pt x="65" y="21"/>
                </a:lnTo>
                <a:lnTo>
                  <a:pt x="64" y="21"/>
                </a:lnTo>
                <a:lnTo>
                  <a:pt x="62" y="17"/>
                </a:lnTo>
                <a:lnTo>
                  <a:pt x="60" y="17"/>
                </a:lnTo>
                <a:lnTo>
                  <a:pt x="60" y="15"/>
                </a:lnTo>
                <a:lnTo>
                  <a:pt x="54" y="14"/>
                </a:lnTo>
                <a:lnTo>
                  <a:pt x="52" y="14"/>
                </a:lnTo>
                <a:lnTo>
                  <a:pt x="45" y="16"/>
                </a:lnTo>
                <a:lnTo>
                  <a:pt x="44" y="14"/>
                </a:lnTo>
                <a:lnTo>
                  <a:pt x="33" y="12"/>
                </a:lnTo>
                <a:lnTo>
                  <a:pt x="31" y="0"/>
                </a:lnTo>
                <a:lnTo>
                  <a:pt x="27" y="0"/>
                </a:lnTo>
                <a:lnTo>
                  <a:pt x="27" y="7"/>
                </a:lnTo>
                <a:lnTo>
                  <a:pt x="0" y="6"/>
                </a:lnTo>
                <a:close/>
              </a:path>
            </a:pathLst>
          </a:custGeom>
          <a:solidFill>
            <a:srgbClr val="02818A"/>
          </a:solidFill>
          <a:ln w="15875">
            <a:solidFill>
              <a:srgbClr val="003F48"/>
            </a:solidFill>
            <a:prstDash val="solid"/>
            <a:round/>
            <a:headEnd/>
            <a:tailEnd/>
          </a:ln>
        </p:spPr>
        <p:txBody>
          <a:bodyPr/>
          <a:lstStyle/>
          <a:p>
            <a:endParaRPr lang="en-US"/>
          </a:p>
        </p:txBody>
      </p:sp>
      <p:sp>
        <p:nvSpPr>
          <p:cNvPr id="249891" name="Mississippi">
            <a:extLst>
              <a:ext uri="{FF2B5EF4-FFF2-40B4-BE49-F238E27FC236}">
                <a16:creationId xmlns:a16="http://schemas.microsoft.com/office/drawing/2014/main" id="{B43F9668-4BE7-4098-8646-BB37591EA584}"/>
              </a:ext>
              <a:ext uri="{C183D7F6-B498-43B3-948B-1728B52AA6E4}">
                <adec:decorative xmlns:adec="http://schemas.microsoft.com/office/drawing/2017/decorative" val="1"/>
              </a:ext>
            </a:extLst>
          </p:cNvPr>
          <p:cNvSpPr>
            <a:spLocks noChangeAspect="1"/>
          </p:cNvSpPr>
          <p:nvPr/>
        </p:nvSpPr>
        <p:spPr bwMode="auto">
          <a:xfrm>
            <a:off x="5461000" y="3846513"/>
            <a:ext cx="438150" cy="746125"/>
          </a:xfrm>
          <a:custGeom>
            <a:avLst/>
            <a:gdLst>
              <a:gd name="T0" fmla="*/ 0 w 56"/>
              <a:gd name="T1" fmla="*/ 2147483646 h 96"/>
              <a:gd name="T2" fmla="*/ 2147483646 w 56"/>
              <a:gd name="T3" fmla="*/ 2147483646 h 96"/>
              <a:gd name="T4" fmla="*/ 2147483646 w 56"/>
              <a:gd name="T5" fmla="*/ 2147483646 h 96"/>
              <a:gd name="T6" fmla="*/ 2147483646 w 56"/>
              <a:gd name="T7" fmla="*/ 2147483646 h 96"/>
              <a:gd name="T8" fmla="*/ 2147483646 w 56"/>
              <a:gd name="T9" fmla="*/ 2147483646 h 96"/>
              <a:gd name="T10" fmla="*/ 2147483646 w 56"/>
              <a:gd name="T11" fmla="*/ 2147483646 h 96"/>
              <a:gd name="T12" fmla="*/ 2147483646 w 56"/>
              <a:gd name="T13" fmla="*/ 2147483646 h 96"/>
              <a:gd name="T14" fmla="*/ 2147483646 w 56"/>
              <a:gd name="T15" fmla="*/ 2147483646 h 96"/>
              <a:gd name="T16" fmla="*/ 2147483646 w 56"/>
              <a:gd name="T17" fmla="*/ 2147483646 h 96"/>
              <a:gd name="T18" fmla="*/ 2147483646 w 56"/>
              <a:gd name="T19" fmla="*/ 2147483646 h 96"/>
              <a:gd name="T20" fmla="*/ 2147483646 w 56"/>
              <a:gd name="T21" fmla="*/ 2147483646 h 96"/>
              <a:gd name="T22" fmla="*/ 2147483646 w 56"/>
              <a:gd name="T23" fmla="*/ 2147483646 h 96"/>
              <a:gd name="T24" fmla="*/ 2147483646 w 56"/>
              <a:gd name="T25" fmla="*/ 0 h 96"/>
              <a:gd name="T26" fmla="*/ 2147483646 w 56"/>
              <a:gd name="T27" fmla="*/ 2147483646 h 96"/>
              <a:gd name="T28" fmla="*/ 2147483646 w 56"/>
              <a:gd name="T29" fmla="*/ 2147483646 h 96"/>
              <a:gd name="T30" fmla="*/ 2147483646 w 56"/>
              <a:gd name="T31" fmla="*/ 2147483646 h 96"/>
              <a:gd name="T32" fmla="*/ 2147483646 w 56"/>
              <a:gd name="T33" fmla="*/ 2147483646 h 96"/>
              <a:gd name="T34" fmla="*/ 2147483646 w 56"/>
              <a:gd name="T35" fmla="*/ 2147483646 h 96"/>
              <a:gd name="T36" fmla="*/ 2147483646 w 56"/>
              <a:gd name="T37" fmla="*/ 2147483646 h 96"/>
              <a:gd name="T38" fmla="*/ 2147483646 w 56"/>
              <a:gd name="T39" fmla="*/ 2147483646 h 96"/>
              <a:gd name="T40" fmla="*/ 2147483646 w 56"/>
              <a:gd name="T41" fmla="*/ 2147483646 h 96"/>
              <a:gd name="T42" fmla="*/ 2147483646 w 56"/>
              <a:gd name="T43" fmla="*/ 2147483646 h 96"/>
              <a:gd name="T44" fmla="*/ 2147483646 w 56"/>
              <a:gd name="T45" fmla="*/ 2147483646 h 96"/>
              <a:gd name="T46" fmla="*/ 2147483646 w 56"/>
              <a:gd name="T47" fmla="*/ 2147483646 h 96"/>
              <a:gd name="T48" fmla="*/ 2147483646 w 56"/>
              <a:gd name="T49" fmla="*/ 2147483646 h 96"/>
              <a:gd name="T50" fmla="*/ 2147483646 w 56"/>
              <a:gd name="T51" fmla="*/ 2147483646 h 96"/>
              <a:gd name="T52" fmla="*/ 2147483646 w 56"/>
              <a:gd name="T53" fmla="*/ 2147483646 h 96"/>
              <a:gd name="T54" fmla="*/ 2147483646 w 56"/>
              <a:gd name="T55" fmla="*/ 2147483646 h 96"/>
              <a:gd name="T56" fmla="*/ 0 w 56"/>
              <a:gd name="T57" fmla="*/ 2147483646 h 9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56"/>
              <a:gd name="T88" fmla="*/ 0 h 96"/>
              <a:gd name="T89" fmla="*/ 56 w 56"/>
              <a:gd name="T90" fmla="*/ 96 h 9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56" h="96">
                <a:moveTo>
                  <a:pt x="0" y="82"/>
                </a:moveTo>
                <a:lnTo>
                  <a:pt x="1" y="78"/>
                </a:lnTo>
                <a:lnTo>
                  <a:pt x="4" y="67"/>
                </a:lnTo>
                <a:lnTo>
                  <a:pt x="10" y="60"/>
                </a:lnTo>
                <a:lnTo>
                  <a:pt x="8" y="58"/>
                </a:lnTo>
                <a:lnTo>
                  <a:pt x="9" y="51"/>
                </a:lnTo>
                <a:lnTo>
                  <a:pt x="6" y="43"/>
                </a:lnTo>
                <a:lnTo>
                  <a:pt x="5" y="32"/>
                </a:lnTo>
                <a:lnTo>
                  <a:pt x="9" y="20"/>
                </a:lnTo>
                <a:lnTo>
                  <a:pt x="15" y="12"/>
                </a:lnTo>
                <a:lnTo>
                  <a:pt x="14" y="10"/>
                </a:lnTo>
                <a:lnTo>
                  <a:pt x="19" y="2"/>
                </a:lnTo>
                <a:lnTo>
                  <a:pt x="52" y="0"/>
                </a:lnTo>
                <a:lnTo>
                  <a:pt x="53" y="2"/>
                </a:lnTo>
                <a:lnTo>
                  <a:pt x="52" y="62"/>
                </a:lnTo>
                <a:lnTo>
                  <a:pt x="56" y="91"/>
                </a:lnTo>
                <a:lnTo>
                  <a:pt x="54" y="92"/>
                </a:lnTo>
                <a:lnTo>
                  <a:pt x="52" y="91"/>
                </a:lnTo>
                <a:lnTo>
                  <a:pt x="50" y="92"/>
                </a:lnTo>
                <a:lnTo>
                  <a:pt x="47" y="90"/>
                </a:lnTo>
                <a:lnTo>
                  <a:pt x="47" y="91"/>
                </a:lnTo>
                <a:lnTo>
                  <a:pt x="44" y="91"/>
                </a:lnTo>
                <a:lnTo>
                  <a:pt x="41" y="93"/>
                </a:lnTo>
                <a:lnTo>
                  <a:pt x="40" y="92"/>
                </a:lnTo>
                <a:lnTo>
                  <a:pt x="38" y="96"/>
                </a:lnTo>
                <a:lnTo>
                  <a:pt x="36" y="96"/>
                </a:lnTo>
                <a:lnTo>
                  <a:pt x="31" y="87"/>
                </a:lnTo>
                <a:lnTo>
                  <a:pt x="32" y="80"/>
                </a:lnTo>
                <a:lnTo>
                  <a:pt x="0" y="82"/>
                </a:lnTo>
                <a:close/>
              </a:path>
            </a:pathLst>
          </a:custGeom>
          <a:solidFill>
            <a:srgbClr val="67A9CF"/>
          </a:solidFill>
          <a:ln w="15875">
            <a:solidFill>
              <a:srgbClr val="003F48"/>
            </a:solidFill>
            <a:prstDash val="solid"/>
            <a:round/>
            <a:headEnd/>
            <a:tailEnd/>
          </a:ln>
        </p:spPr>
        <p:txBody>
          <a:bodyPr/>
          <a:lstStyle/>
          <a:p>
            <a:endParaRPr lang="en-US"/>
          </a:p>
        </p:txBody>
      </p:sp>
      <p:sp>
        <p:nvSpPr>
          <p:cNvPr id="249892" name="Montana">
            <a:extLst>
              <a:ext uri="{FF2B5EF4-FFF2-40B4-BE49-F238E27FC236}">
                <a16:creationId xmlns:a16="http://schemas.microsoft.com/office/drawing/2014/main" id="{C6083C88-6F3A-4A76-827D-B801245C5607}"/>
              </a:ext>
              <a:ext uri="{C183D7F6-B498-43B3-948B-1728B52AA6E4}">
                <adec:decorative xmlns:adec="http://schemas.microsoft.com/office/drawing/2017/decorative" val="1"/>
              </a:ext>
            </a:extLst>
          </p:cNvPr>
          <p:cNvSpPr>
            <a:spLocks noChangeAspect="1"/>
          </p:cNvSpPr>
          <p:nvPr/>
        </p:nvSpPr>
        <p:spPr bwMode="auto">
          <a:xfrm>
            <a:off x="2832100" y="1512888"/>
            <a:ext cx="1239838" cy="793750"/>
          </a:xfrm>
          <a:custGeom>
            <a:avLst/>
            <a:gdLst>
              <a:gd name="T0" fmla="*/ 0 w 158"/>
              <a:gd name="T1" fmla="*/ 2147483646 h 102"/>
              <a:gd name="T2" fmla="*/ 2147483646 w 158"/>
              <a:gd name="T3" fmla="*/ 2147483646 h 102"/>
              <a:gd name="T4" fmla="*/ 2147483646 w 158"/>
              <a:gd name="T5" fmla="*/ 2147483646 h 102"/>
              <a:gd name="T6" fmla="*/ 2147483646 w 158"/>
              <a:gd name="T7" fmla="*/ 2147483646 h 102"/>
              <a:gd name="T8" fmla="*/ 2147483646 w 158"/>
              <a:gd name="T9" fmla="*/ 2147483646 h 102"/>
              <a:gd name="T10" fmla="*/ 2147483646 w 158"/>
              <a:gd name="T11" fmla="*/ 2147483646 h 102"/>
              <a:gd name="T12" fmla="*/ 2147483646 w 158"/>
              <a:gd name="T13" fmla="*/ 2147483646 h 102"/>
              <a:gd name="T14" fmla="*/ 2147483646 w 158"/>
              <a:gd name="T15" fmla="*/ 2147483646 h 102"/>
              <a:gd name="T16" fmla="*/ 2147483646 w 158"/>
              <a:gd name="T17" fmla="*/ 2147483646 h 102"/>
              <a:gd name="T18" fmla="*/ 2147483646 w 158"/>
              <a:gd name="T19" fmla="*/ 2147483646 h 102"/>
              <a:gd name="T20" fmla="*/ 2147483646 w 158"/>
              <a:gd name="T21" fmla="*/ 2147483646 h 102"/>
              <a:gd name="T22" fmla="*/ 2147483646 w 158"/>
              <a:gd name="T23" fmla="*/ 2147483646 h 102"/>
              <a:gd name="T24" fmla="*/ 2147483646 w 158"/>
              <a:gd name="T25" fmla="*/ 2147483646 h 102"/>
              <a:gd name="T26" fmla="*/ 2147483646 w 158"/>
              <a:gd name="T27" fmla="*/ 2147483646 h 102"/>
              <a:gd name="T28" fmla="*/ 2147483646 w 158"/>
              <a:gd name="T29" fmla="*/ 2147483646 h 102"/>
              <a:gd name="T30" fmla="*/ 2147483646 w 158"/>
              <a:gd name="T31" fmla="*/ 2147483646 h 102"/>
              <a:gd name="T32" fmla="*/ 2147483646 w 158"/>
              <a:gd name="T33" fmla="*/ 2147483646 h 102"/>
              <a:gd name="T34" fmla="*/ 2147483646 w 158"/>
              <a:gd name="T35" fmla="*/ 2147483646 h 102"/>
              <a:gd name="T36" fmla="*/ 2147483646 w 158"/>
              <a:gd name="T37" fmla="*/ 2147483646 h 102"/>
              <a:gd name="T38" fmla="*/ 2147483646 w 158"/>
              <a:gd name="T39" fmla="*/ 2147483646 h 102"/>
              <a:gd name="T40" fmla="*/ 2147483646 w 158"/>
              <a:gd name="T41" fmla="*/ 2147483646 h 102"/>
              <a:gd name="T42" fmla="*/ 2147483646 w 158"/>
              <a:gd name="T43" fmla="*/ 2147483646 h 102"/>
              <a:gd name="T44" fmla="*/ 2147483646 w 158"/>
              <a:gd name="T45" fmla="*/ 2147483646 h 102"/>
              <a:gd name="T46" fmla="*/ 2147483646 w 158"/>
              <a:gd name="T47" fmla="*/ 2147483646 h 102"/>
              <a:gd name="T48" fmla="*/ 2147483646 w 158"/>
              <a:gd name="T49" fmla="*/ 2147483646 h 102"/>
              <a:gd name="T50" fmla="*/ 2147483646 w 158"/>
              <a:gd name="T51" fmla="*/ 2147483646 h 102"/>
              <a:gd name="T52" fmla="*/ 2147483646 w 158"/>
              <a:gd name="T53" fmla="*/ 2147483646 h 102"/>
              <a:gd name="T54" fmla="*/ 2147483646 w 158"/>
              <a:gd name="T55" fmla="*/ 2147483646 h 102"/>
              <a:gd name="T56" fmla="*/ 2147483646 w 158"/>
              <a:gd name="T57" fmla="*/ 2147483646 h 102"/>
              <a:gd name="T58" fmla="*/ 2147483646 w 158"/>
              <a:gd name="T59" fmla="*/ 2147483646 h 102"/>
              <a:gd name="T60" fmla="*/ 2147483646 w 158"/>
              <a:gd name="T61" fmla="*/ 2147483646 h 102"/>
              <a:gd name="T62" fmla="*/ 2147483646 w 158"/>
              <a:gd name="T63" fmla="*/ 2147483646 h 102"/>
              <a:gd name="T64" fmla="*/ 2147483646 w 158"/>
              <a:gd name="T65" fmla="*/ 2147483646 h 102"/>
              <a:gd name="T66" fmla="*/ 2147483646 w 158"/>
              <a:gd name="T67" fmla="*/ 0 h 102"/>
              <a:gd name="T68" fmla="*/ 0 w 158"/>
              <a:gd name="T69" fmla="*/ 2147483646 h 102"/>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58"/>
              <a:gd name="T106" fmla="*/ 0 h 102"/>
              <a:gd name="T107" fmla="*/ 158 w 158"/>
              <a:gd name="T108" fmla="*/ 102 h 102"/>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58" h="102">
                <a:moveTo>
                  <a:pt x="0" y="19"/>
                </a:moveTo>
                <a:lnTo>
                  <a:pt x="2" y="26"/>
                </a:lnTo>
                <a:lnTo>
                  <a:pt x="2" y="30"/>
                </a:lnTo>
                <a:lnTo>
                  <a:pt x="1" y="31"/>
                </a:lnTo>
                <a:lnTo>
                  <a:pt x="6" y="35"/>
                </a:lnTo>
                <a:lnTo>
                  <a:pt x="11" y="47"/>
                </a:lnTo>
                <a:lnTo>
                  <a:pt x="12" y="47"/>
                </a:lnTo>
                <a:lnTo>
                  <a:pt x="12" y="49"/>
                </a:lnTo>
                <a:lnTo>
                  <a:pt x="15" y="49"/>
                </a:lnTo>
                <a:lnTo>
                  <a:pt x="17" y="50"/>
                </a:lnTo>
                <a:lnTo>
                  <a:pt x="12" y="58"/>
                </a:lnTo>
                <a:lnTo>
                  <a:pt x="13" y="64"/>
                </a:lnTo>
                <a:lnTo>
                  <a:pt x="10" y="70"/>
                </a:lnTo>
                <a:lnTo>
                  <a:pt x="11" y="72"/>
                </a:lnTo>
                <a:lnTo>
                  <a:pt x="18" y="69"/>
                </a:lnTo>
                <a:lnTo>
                  <a:pt x="23" y="88"/>
                </a:lnTo>
                <a:lnTo>
                  <a:pt x="26" y="89"/>
                </a:lnTo>
                <a:lnTo>
                  <a:pt x="26" y="95"/>
                </a:lnTo>
                <a:lnTo>
                  <a:pt x="29" y="97"/>
                </a:lnTo>
                <a:lnTo>
                  <a:pt x="31" y="95"/>
                </a:lnTo>
                <a:lnTo>
                  <a:pt x="35" y="97"/>
                </a:lnTo>
                <a:lnTo>
                  <a:pt x="37" y="95"/>
                </a:lnTo>
                <a:lnTo>
                  <a:pt x="46" y="97"/>
                </a:lnTo>
                <a:lnTo>
                  <a:pt x="48" y="97"/>
                </a:lnTo>
                <a:lnTo>
                  <a:pt x="50" y="93"/>
                </a:lnTo>
                <a:lnTo>
                  <a:pt x="53" y="99"/>
                </a:lnTo>
                <a:lnTo>
                  <a:pt x="55" y="90"/>
                </a:lnTo>
                <a:lnTo>
                  <a:pt x="98" y="96"/>
                </a:lnTo>
                <a:lnTo>
                  <a:pt x="152" y="102"/>
                </a:lnTo>
                <a:lnTo>
                  <a:pt x="153" y="83"/>
                </a:lnTo>
                <a:lnTo>
                  <a:pt x="158" y="24"/>
                </a:lnTo>
                <a:lnTo>
                  <a:pt x="88" y="16"/>
                </a:lnTo>
                <a:lnTo>
                  <a:pt x="53" y="10"/>
                </a:lnTo>
                <a:lnTo>
                  <a:pt x="4" y="0"/>
                </a:lnTo>
                <a:lnTo>
                  <a:pt x="0" y="19"/>
                </a:lnTo>
                <a:close/>
              </a:path>
            </a:pathLst>
          </a:custGeom>
          <a:solidFill>
            <a:srgbClr val="02818A"/>
          </a:solidFill>
          <a:ln w="15875">
            <a:solidFill>
              <a:srgbClr val="003F48"/>
            </a:solidFill>
            <a:prstDash val="solid"/>
            <a:round/>
            <a:headEnd/>
            <a:tailEnd/>
          </a:ln>
        </p:spPr>
        <p:txBody>
          <a:bodyPr/>
          <a:lstStyle/>
          <a:p>
            <a:endParaRPr lang="en-US"/>
          </a:p>
        </p:txBody>
      </p:sp>
      <p:sp>
        <p:nvSpPr>
          <p:cNvPr id="249893" name="Nebraska">
            <a:extLst>
              <a:ext uri="{FF2B5EF4-FFF2-40B4-BE49-F238E27FC236}">
                <a16:creationId xmlns:a16="http://schemas.microsoft.com/office/drawing/2014/main" id="{EF05AC81-E9AD-483B-BFFD-967537477C3D}"/>
              </a:ext>
              <a:ext uri="{C183D7F6-B498-43B3-948B-1728B52AA6E4}">
                <adec:decorative xmlns:adec="http://schemas.microsoft.com/office/drawing/2017/decorative" val="1"/>
              </a:ext>
            </a:extLst>
          </p:cNvPr>
          <p:cNvSpPr>
            <a:spLocks noChangeAspect="1"/>
          </p:cNvSpPr>
          <p:nvPr/>
        </p:nvSpPr>
        <p:spPr bwMode="auto">
          <a:xfrm>
            <a:off x="3962400" y="2608263"/>
            <a:ext cx="1011238" cy="498475"/>
          </a:xfrm>
          <a:custGeom>
            <a:avLst/>
            <a:gdLst>
              <a:gd name="T0" fmla="*/ 0 w 129"/>
              <a:gd name="T1" fmla="*/ 2147483646 h 64"/>
              <a:gd name="T2" fmla="*/ 2147483646 w 129"/>
              <a:gd name="T3" fmla="*/ 0 h 64"/>
              <a:gd name="T4" fmla="*/ 2147483646 w 129"/>
              <a:gd name="T5" fmla="*/ 2147483646 h 64"/>
              <a:gd name="T6" fmla="*/ 2147483646 w 129"/>
              <a:gd name="T7" fmla="*/ 2147483646 h 64"/>
              <a:gd name="T8" fmla="*/ 2147483646 w 129"/>
              <a:gd name="T9" fmla="*/ 2147483646 h 64"/>
              <a:gd name="T10" fmla="*/ 2147483646 w 129"/>
              <a:gd name="T11" fmla="*/ 2147483646 h 64"/>
              <a:gd name="T12" fmla="*/ 2147483646 w 129"/>
              <a:gd name="T13" fmla="*/ 2147483646 h 64"/>
              <a:gd name="T14" fmla="*/ 2147483646 w 129"/>
              <a:gd name="T15" fmla="*/ 2147483646 h 64"/>
              <a:gd name="T16" fmla="*/ 2147483646 w 129"/>
              <a:gd name="T17" fmla="*/ 2147483646 h 64"/>
              <a:gd name="T18" fmla="*/ 2147483646 w 129"/>
              <a:gd name="T19" fmla="*/ 2147483646 h 64"/>
              <a:gd name="T20" fmla="*/ 2147483646 w 129"/>
              <a:gd name="T21" fmla="*/ 2147483646 h 64"/>
              <a:gd name="T22" fmla="*/ 2147483646 w 129"/>
              <a:gd name="T23" fmla="*/ 2147483646 h 64"/>
              <a:gd name="T24" fmla="*/ 2147483646 w 129"/>
              <a:gd name="T25" fmla="*/ 2147483646 h 64"/>
              <a:gd name="T26" fmla="*/ 2147483646 w 129"/>
              <a:gd name="T27" fmla="*/ 2147483646 h 64"/>
              <a:gd name="T28" fmla="*/ 2147483646 w 129"/>
              <a:gd name="T29" fmla="*/ 2147483646 h 64"/>
              <a:gd name="T30" fmla="*/ 2147483646 w 129"/>
              <a:gd name="T31" fmla="*/ 2147483646 h 64"/>
              <a:gd name="T32" fmla="*/ 2147483646 w 129"/>
              <a:gd name="T33" fmla="*/ 2147483646 h 64"/>
              <a:gd name="T34" fmla="*/ 2147483646 w 129"/>
              <a:gd name="T35" fmla="*/ 2147483646 h 64"/>
              <a:gd name="T36" fmla="*/ 2147483646 w 129"/>
              <a:gd name="T37" fmla="*/ 2147483646 h 64"/>
              <a:gd name="T38" fmla="*/ 0 w 129"/>
              <a:gd name="T39" fmla="*/ 2147483646 h 6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129"/>
              <a:gd name="T61" fmla="*/ 0 h 64"/>
              <a:gd name="T62" fmla="*/ 129 w 129"/>
              <a:gd name="T63" fmla="*/ 64 h 64"/>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129" h="64">
                <a:moveTo>
                  <a:pt x="0" y="39"/>
                </a:moveTo>
                <a:lnTo>
                  <a:pt x="4" y="0"/>
                </a:lnTo>
                <a:lnTo>
                  <a:pt x="83" y="5"/>
                </a:lnTo>
                <a:lnTo>
                  <a:pt x="89" y="9"/>
                </a:lnTo>
                <a:lnTo>
                  <a:pt x="98" y="9"/>
                </a:lnTo>
                <a:lnTo>
                  <a:pt x="102" y="9"/>
                </a:lnTo>
                <a:lnTo>
                  <a:pt x="108" y="12"/>
                </a:lnTo>
                <a:lnTo>
                  <a:pt x="110" y="15"/>
                </a:lnTo>
                <a:lnTo>
                  <a:pt x="113" y="16"/>
                </a:lnTo>
                <a:lnTo>
                  <a:pt x="117" y="28"/>
                </a:lnTo>
                <a:lnTo>
                  <a:pt x="117" y="32"/>
                </a:lnTo>
                <a:lnTo>
                  <a:pt x="120" y="37"/>
                </a:lnTo>
                <a:lnTo>
                  <a:pt x="122" y="47"/>
                </a:lnTo>
                <a:lnTo>
                  <a:pt x="121" y="50"/>
                </a:lnTo>
                <a:lnTo>
                  <a:pt x="123" y="53"/>
                </a:lnTo>
                <a:lnTo>
                  <a:pt x="129" y="64"/>
                </a:lnTo>
                <a:lnTo>
                  <a:pt x="71" y="64"/>
                </a:lnTo>
                <a:lnTo>
                  <a:pt x="28" y="61"/>
                </a:lnTo>
                <a:lnTo>
                  <a:pt x="30" y="42"/>
                </a:lnTo>
                <a:lnTo>
                  <a:pt x="0" y="39"/>
                </a:lnTo>
                <a:close/>
              </a:path>
            </a:pathLst>
          </a:custGeom>
          <a:solidFill>
            <a:srgbClr val="02818A"/>
          </a:solidFill>
          <a:ln w="15875">
            <a:solidFill>
              <a:srgbClr val="003F48"/>
            </a:solidFill>
            <a:prstDash val="solid"/>
            <a:round/>
            <a:headEnd/>
            <a:tailEnd/>
          </a:ln>
        </p:spPr>
        <p:txBody>
          <a:bodyPr/>
          <a:lstStyle/>
          <a:p>
            <a:endParaRPr lang="en-US"/>
          </a:p>
        </p:txBody>
      </p:sp>
      <p:sp>
        <p:nvSpPr>
          <p:cNvPr id="249894" name="Nevada">
            <a:extLst>
              <a:ext uri="{FF2B5EF4-FFF2-40B4-BE49-F238E27FC236}">
                <a16:creationId xmlns:a16="http://schemas.microsoft.com/office/drawing/2014/main" id="{98625003-EA95-4786-B6A8-C976594A9EF7}"/>
              </a:ext>
              <a:ext uri="{C183D7F6-B498-43B3-948B-1728B52AA6E4}">
                <adec:decorative xmlns:adec="http://schemas.microsoft.com/office/drawing/2017/decorative" val="1"/>
              </a:ext>
            </a:extLst>
          </p:cNvPr>
          <p:cNvSpPr>
            <a:spLocks noChangeAspect="1"/>
          </p:cNvSpPr>
          <p:nvPr/>
        </p:nvSpPr>
        <p:spPr bwMode="auto">
          <a:xfrm>
            <a:off x="2079625" y="2446338"/>
            <a:ext cx="768350" cy="1195387"/>
          </a:xfrm>
          <a:custGeom>
            <a:avLst/>
            <a:gdLst>
              <a:gd name="T0" fmla="*/ 0 w 98"/>
              <a:gd name="T1" fmla="*/ 2147483646 h 154"/>
              <a:gd name="T2" fmla="*/ 2147483646 w 98"/>
              <a:gd name="T3" fmla="*/ 2147483646 h 154"/>
              <a:gd name="T4" fmla="*/ 2147483646 w 98"/>
              <a:gd name="T5" fmla="*/ 2147483646 h 154"/>
              <a:gd name="T6" fmla="*/ 2147483646 w 98"/>
              <a:gd name="T7" fmla="*/ 2147483646 h 154"/>
              <a:gd name="T8" fmla="*/ 2147483646 w 98"/>
              <a:gd name="T9" fmla="*/ 2147483646 h 154"/>
              <a:gd name="T10" fmla="*/ 2147483646 w 98"/>
              <a:gd name="T11" fmla="*/ 2147483646 h 154"/>
              <a:gd name="T12" fmla="*/ 2147483646 w 98"/>
              <a:gd name="T13" fmla="*/ 2147483646 h 154"/>
              <a:gd name="T14" fmla="*/ 2147483646 w 98"/>
              <a:gd name="T15" fmla="*/ 2147483646 h 154"/>
              <a:gd name="T16" fmla="*/ 2147483646 w 98"/>
              <a:gd name="T17" fmla="*/ 2147483646 h 154"/>
              <a:gd name="T18" fmla="*/ 2147483646 w 98"/>
              <a:gd name="T19" fmla="*/ 0 h 154"/>
              <a:gd name="T20" fmla="*/ 0 w 98"/>
              <a:gd name="T21" fmla="*/ 2147483646 h 15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98"/>
              <a:gd name="T34" fmla="*/ 0 h 154"/>
              <a:gd name="T35" fmla="*/ 98 w 98"/>
              <a:gd name="T36" fmla="*/ 154 h 154"/>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98" h="154">
                <a:moveTo>
                  <a:pt x="0" y="57"/>
                </a:moveTo>
                <a:lnTo>
                  <a:pt x="4" y="66"/>
                </a:lnTo>
                <a:lnTo>
                  <a:pt x="63" y="154"/>
                </a:lnTo>
                <a:lnTo>
                  <a:pt x="64" y="133"/>
                </a:lnTo>
                <a:lnTo>
                  <a:pt x="68" y="132"/>
                </a:lnTo>
                <a:lnTo>
                  <a:pt x="74" y="135"/>
                </a:lnTo>
                <a:lnTo>
                  <a:pt x="79" y="117"/>
                </a:lnTo>
                <a:lnTo>
                  <a:pt x="98" y="20"/>
                </a:lnTo>
                <a:lnTo>
                  <a:pt x="56" y="11"/>
                </a:lnTo>
                <a:lnTo>
                  <a:pt x="14" y="0"/>
                </a:lnTo>
                <a:lnTo>
                  <a:pt x="0" y="57"/>
                </a:lnTo>
                <a:close/>
              </a:path>
            </a:pathLst>
          </a:custGeom>
          <a:solidFill>
            <a:srgbClr val="02818A"/>
          </a:solidFill>
          <a:ln w="15875">
            <a:solidFill>
              <a:srgbClr val="003F48"/>
            </a:solidFill>
            <a:prstDash val="solid"/>
            <a:round/>
            <a:headEnd/>
            <a:tailEnd/>
          </a:ln>
        </p:spPr>
        <p:txBody>
          <a:bodyPr/>
          <a:lstStyle/>
          <a:p>
            <a:endParaRPr lang="en-US"/>
          </a:p>
        </p:txBody>
      </p:sp>
      <p:sp>
        <p:nvSpPr>
          <p:cNvPr id="249895" name="New Hampshire">
            <a:extLst>
              <a:ext uri="{FF2B5EF4-FFF2-40B4-BE49-F238E27FC236}">
                <a16:creationId xmlns:a16="http://schemas.microsoft.com/office/drawing/2014/main" id="{A0F82083-DD94-4CAC-B47D-F94D58F8D71C}"/>
              </a:ext>
              <a:ext uri="{C183D7F6-B498-43B3-948B-1728B52AA6E4}">
                <adec:decorative xmlns:adec="http://schemas.microsoft.com/office/drawing/2017/decorative" val="1"/>
              </a:ext>
            </a:extLst>
          </p:cNvPr>
          <p:cNvSpPr>
            <a:spLocks noChangeAspect="1"/>
          </p:cNvSpPr>
          <p:nvPr/>
        </p:nvSpPr>
        <p:spPr bwMode="auto">
          <a:xfrm>
            <a:off x="7508875" y="1963738"/>
            <a:ext cx="196850" cy="419100"/>
          </a:xfrm>
          <a:custGeom>
            <a:avLst/>
            <a:gdLst>
              <a:gd name="T0" fmla="*/ 0 w 25"/>
              <a:gd name="T1" fmla="*/ 2147483646 h 54"/>
              <a:gd name="T2" fmla="*/ 2147483646 w 25"/>
              <a:gd name="T3" fmla="*/ 2147483646 h 54"/>
              <a:gd name="T4" fmla="*/ 2147483646 w 25"/>
              <a:gd name="T5" fmla="*/ 2147483646 h 54"/>
              <a:gd name="T6" fmla="*/ 2147483646 w 25"/>
              <a:gd name="T7" fmla="*/ 2147483646 h 54"/>
              <a:gd name="T8" fmla="*/ 2147483646 w 25"/>
              <a:gd name="T9" fmla="*/ 2147483646 h 54"/>
              <a:gd name="T10" fmla="*/ 2147483646 w 25"/>
              <a:gd name="T11" fmla="*/ 0 h 54"/>
              <a:gd name="T12" fmla="*/ 2147483646 w 25"/>
              <a:gd name="T13" fmla="*/ 2147483646 h 54"/>
              <a:gd name="T14" fmla="*/ 2147483646 w 25"/>
              <a:gd name="T15" fmla="*/ 2147483646 h 54"/>
              <a:gd name="T16" fmla="*/ 2147483646 w 25"/>
              <a:gd name="T17" fmla="*/ 2147483646 h 54"/>
              <a:gd name="T18" fmla="*/ 2147483646 w 25"/>
              <a:gd name="T19" fmla="*/ 2147483646 h 54"/>
              <a:gd name="T20" fmla="*/ 2147483646 w 25"/>
              <a:gd name="T21" fmla="*/ 2147483646 h 54"/>
              <a:gd name="T22" fmla="*/ 2147483646 w 25"/>
              <a:gd name="T23" fmla="*/ 2147483646 h 54"/>
              <a:gd name="T24" fmla="*/ 0 w 25"/>
              <a:gd name="T25" fmla="*/ 2147483646 h 5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5"/>
              <a:gd name="T40" fmla="*/ 0 h 54"/>
              <a:gd name="T41" fmla="*/ 25 w 25"/>
              <a:gd name="T42" fmla="*/ 54 h 54"/>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5" h="54">
                <a:moveTo>
                  <a:pt x="0" y="37"/>
                </a:moveTo>
                <a:lnTo>
                  <a:pt x="1" y="25"/>
                </a:lnTo>
                <a:lnTo>
                  <a:pt x="4" y="19"/>
                </a:lnTo>
                <a:lnTo>
                  <a:pt x="5" y="7"/>
                </a:lnTo>
                <a:lnTo>
                  <a:pt x="4" y="2"/>
                </a:lnTo>
                <a:lnTo>
                  <a:pt x="8" y="0"/>
                </a:lnTo>
                <a:lnTo>
                  <a:pt x="19" y="34"/>
                </a:lnTo>
                <a:lnTo>
                  <a:pt x="25" y="41"/>
                </a:lnTo>
                <a:lnTo>
                  <a:pt x="25" y="43"/>
                </a:lnTo>
                <a:lnTo>
                  <a:pt x="25" y="46"/>
                </a:lnTo>
                <a:lnTo>
                  <a:pt x="19" y="49"/>
                </a:lnTo>
                <a:lnTo>
                  <a:pt x="2" y="54"/>
                </a:lnTo>
                <a:lnTo>
                  <a:pt x="0" y="37"/>
                </a:lnTo>
                <a:close/>
              </a:path>
            </a:pathLst>
          </a:custGeom>
          <a:solidFill>
            <a:srgbClr val="02818A"/>
          </a:solidFill>
          <a:ln w="15875">
            <a:solidFill>
              <a:srgbClr val="003F48"/>
            </a:solidFill>
            <a:prstDash val="solid"/>
            <a:round/>
            <a:headEnd/>
            <a:tailEnd/>
          </a:ln>
        </p:spPr>
        <p:txBody>
          <a:bodyPr/>
          <a:lstStyle/>
          <a:p>
            <a:endParaRPr lang="en-US"/>
          </a:p>
        </p:txBody>
      </p:sp>
      <p:sp>
        <p:nvSpPr>
          <p:cNvPr id="249896" name="New Jersey">
            <a:extLst>
              <a:ext uri="{FF2B5EF4-FFF2-40B4-BE49-F238E27FC236}">
                <a16:creationId xmlns:a16="http://schemas.microsoft.com/office/drawing/2014/main" id="{8E350590-55FF-491C-90C6-D4EB266697E4}"/>
              </a:ext>
              <a:ext uri="{C183D7F6-B498-43B3-948B-1728B52AA6E4}">
                <adec:decorative xmlns:adec="http://schemas.microsoft.com/office/drawing/2017/decorative" val="1"/>
              </a:ext>
            </a:extLst>
          </p:cNvPr>
          <p:cNvSpPr>
            <a:spLocks noChangeAspect="1"/>
          </p:cNvSpPr>
          <p:nvPr/>
        </p:nvSpPr>
        <p:spPr bwMode="auto">
          <a:xfrm>
            <a:off x="7291388" y="2641600"/>
            <a:ext cx="163512" cy="373063"/>
          </a:xfrm>
          <a:custGeom>
            <a:avLst/>
            <a:gdLst>
              <a:gd name="T0" fmla="*/ 0 w 21"/>
              <a:gd name="T1" fmla="*/ 2147483646 h 48"/>
              <a:gd name="T2" fmla="*/ 2147483646 w 21"/>
              <a:gd name="T3" fmla="*/ 2147483646 h 48"/>
              <a:gd name="T4" fmla="*/ 2147483646 w 21"/>
              <a:gd name="T5" fmla="*/ 2147483646 h 48"/>
              <a:gd name="T6" fmla="*/ 2147483646 w 21"/>
              <a:gd name="T7" fmla="*/ 2147483646 h 48"/>
              <a:gd name="T8" fmla="*/ 2147483646 w 21"/>
              <a:gd name="T9" fmla="*/ 2147483646 h 48"/>
              <a:gd name="T10" fmla="*/ 2147483646 w 21"/>
              <a:gd name="T11" fmla="*/ 2147483646 h 48"/>
              <a:gd name="T12" fmla="*/ 0 w 21"/>
              <a:gd name="T13" fmla="*/ 2147483646 h 48"/>
              <a:gd name="T14" fmla="*/ 2147483646 w 21"/>
              <a:gd name="T15" fmla="*/ 0 h 48"/>
              <a:gd name="T16" fmla="*/ 2147483646 w 21"/>
              <a:gd name="T17" fmla="*/ 2147483646 h 48"/>
              <a:gd name="T18" fmla="*/ 2147483646 w 21"/>
              <a:gd name="T19" fmla="*/ 2147483646 h 48"/>
              <a:gd name="T20" fmla="*/ 2147483646 w 21"/>
              <a:gd name="T21" fmla="*/ 2147483646 h 48"/>
              <a:gd name="T22" fmla="*/ 2147483646 w 21"/>
              <a:gd name="T23" fmla="*/ 2147483646 h 48"/>
              <a:gd name="T24" fmla="*/ 2147483646 w 21"/>
              <a:gd name="T25" fmla="*/ 2147483646 h 48"/>
              <a:gd name="T26" fmla="*/ 2147483646 w 21"/>
              <a:gd name="T27" fmla="*/ 2147483646 h 48"/>
              <a:gd name="T28" fmla="*/ 2147483646 w 21"/>
              <a:gd name="T29" fmla="*/ 2147483646 h 48"/>
              <a:gd name="T30" fmla="*/ 2147483646 w 21"/>
              <a:gd name="T31" fmla="*/ 2147483646 h 48"/>
              <a:gd name="T32" fmla="*/ 2147483646 w 21"/>
              <a:gd name="T33" fmla="*/ 2147483646 h 48"/>
              <a:gd name="T34" fmla="*/ 2147483646 w 21"/>
              <a:gd name="T35" fmla="*/ 2147483646 h 48"/>
              <a:gd name="T36" fmla="*/ 2147483646 w 21"/>
              <a:gd name="T37" fmla="*/ 2147483646 h 48"/>
              <a:gd name="T38" fmla="*/ 2147483646 w 21"/>
              <a:gd name="T39" fmla="*/ 2147483646 h 48"/>
              <a:gd name="T40" fmla="*/ 2147483646 w 21"/>
              <a:gd name="T41" fmla="*/ 2147483646 h 48"/>
              <a:gd name="T42" fmla="*/ 2147483646 w 21"/>
              <a:gd name="T43" fmla="*/ 2147483646 h 48"/>
              <a:gd name="T44" fmla="*/ 2147483646 w 21"/>
              <a:gd name="T45" fmla="*/ 2147483646 h 48"/>
              <a:gd name="T46" fmla="*/ 2147483646 w 21"/>
              <a:gd name="T47" fmla="*/ 2147483646 h 48"/>
              <a:gd name="T48" fmla="*/ 2147483646 w 21"/>
              <a:gd name="T49" fmla="*/ 2147483646 h 48"/>
              <a:gd name="T50" fmla="*/ 2147483646 w 21"/>
              <a:gd name="T51" fmla="*/ 2147483646 h 48"/>
              <a:gd name="T52" fmla="*/ 2147483646 w 21"/>
              <a:gd name="T53" fmla="*/ 2147483646 h 48"/>
              <a:gd name="T54" fmla="*/ 2147483646 w 21"/>
              <a:gd name="T55" fmla="*/ 2147483646 h 48"/>
              <a:gd name="T56" fmla="*/ 2147483646 w 21"/>
              <a:gd name="T57" fmla="*/ 2147483646 h 48"/>
              <a:gd name="T58" fmla="*/ 2147483646 w 21"/>
              <a:gd name="T59" fmla="*/ 2147483646 h 48"/>
              <a:gd name="T60" fmla="*/ 2147483646 w 21"/>
              <a:gd name="T61" fmla="*/ 2147483646 h 48"/>
              <a:gd name="T62" fmla="*/ 2147483646 w 21"/>
              <a:gd name="T63" fmla="*/ 2147483646 h 48"/>
              <a:gd name="T64" fmla="*/ 2147483646 w 21"/>
              <a:gd name="T65" fmla="*/ 2147483646 h 48"/>
              <a:gd name="T66" fmla="*/ 2147483646 w 21"/>
              <a:gd name="T67" fmla="*/ 2147483646 h 48"/>
              <a:gd name="T68" fmla="*/ 2147483646 w 21"/>
              <a:gd name="T69" fmla="*/ 2147483646 h 48"/>
              <a:gd name="T70" fmla="*/ 2147483646 w 21"/>
              <a:gd name="T71" fmla="*/ 2147483646 h 48"/>
              <a:gd name="T72" fmla="*/ 2147483646 w 21"/>
              <a:gd name="T73" fmla="*/ 2147483646 h 48"/>
              <a:gd name="T74" fmla="*/ 0 w 21"/>
              <a:gd name="T75" fmla="*/ 2147483646 h 48"/>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21"/>
              <a:gd name="T115" fmla="*/ 0 h 48"/>
              <a:gd name="T116" fmla="*/ 21 w 21"/>
              <a:gd name="T117" fmla="*/ 48 h 48"/>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21" h="48">
                <a:moveTo>
                  <a:pt x="0" y="36"/>
                </a:moveTo>
                <a:lnTo>
                  <a:pt x="1" y="33"/>
                </a:lnTo>
                <a:lnTo>
                  <a:pt x="5" y="31"/>
                </a:lnTo>
                <a:lnTo>
                  <a:pt x="6" y="27"/>
                </a:lnTo>
                <a:lnTo>
                  <a:pt x="10" y="24"/>
                </a:lnTo>
                <a:lnTo>
                  <a:pt x="1" y="17"/>
                </a:lnTo>
                <a:lnTo>
                  <a:pt x="0" y="10"/>
                </a:lnTo>
                <a:lnTo>
                  <a:pt x="4" y="0"/>
                </a:lnTo>
                <a:lnTo>
                  <a:pt x="18" y="5"/>
                </a:lnTo>
                <a:lnTo>
                  <a:pt x="18" y="7"/>
                </a:lnTo>
                <a:lnTo>
                  <a:pt x="16" y="12"/>
                </a:lnTo>
                <a:lnTo>
                  <a:pt x="15" y="14"/>
                </a:lnTo>
                <a:lnTo>
                  <a:pt x="15" y="16"/>
                </a:lnTo>
                <a:lnTo>
                  <a:pt x="16" y="17"/>
                </a:lnTo>
                <a:lnTo>
                  <a:pt x="18" y="17"/>
                </a:lnTo>
                <a:lnTo>
                  <a:pt x="19" y="17"/>
                </a:lnTo>
                <a:lnTo>
                  <a:pt x="19" y="16"/>
                </a:lnTo>
                <a:lnTo>
                  <a:pt x="21" y="19"/>
                </a:lnTo>
                <a:lnTo>
                  <a:pt x="21" y="29"/>
                </a:lnTo>
                <a:lnTo>
                  <a:pt x="20" y="27"/>
                </a:lnTo>
                <a:lnTo>
                  <a:pt x="19" y="24"/>
                </a:lnTo>
                <a:lnTo>
                  <a:pt x="19" y="26"/>
                </a:lnTo>
                <a:lnTo>
                  <a:pt x="20" y="28"/>
                </a:lnTo>
                <a:lnTo>
                  <a:pt x="19" y="29"/>
                </a:lnTo>
                <a:lnTo>
                  <a:pt x="19" y="32"/>
                </a:lnTo>
                <a:lnTo>
                  <a:pt x="18" y="35"/>
                </a:lnTo>
                <a:lnTo>
                  <a:pt x="17" y="35"/>
                </a:lnTo>
                <a:lnTo>
                  <a:pt x="18" y="37"/>
                </a:lnTo>
                <a:lnTo>
                  <a:pt x="16" y="40"/>
                </a:lnTo>
                <a:lnTo>
                  <a:pt x="13" y="48"/>
                </a:lnTo>
                <a:lnTo>
                  <a:pt x="11" y="48"/>
                </a:lnTo>
                <a:lnTo>
                  <a:pt x="12" y="45"/>
                </a:lnTo>
                <a:lnTo>
                  <a:pt x="11" y="44"/>
                </a:lnTo>
                <a:lnTo>
                  <a:pt x="8" y="44"/>
                </a:lnTo>
                <a:lnTo>
                  <a:pt x="3" y="41"/>
                </a:lnTo>
                <a:lnTo>
                  <a:pt x="1" y="40"/>
                </a:lnTo>
                <a:lnTo>
                  <a:pt x="0" y="36"/>
                </a:lnTo>
                <a:close/>
              </a:path>
            </a:pathLst>
          </a:custGeom>
          <a:solidFill>
            <a:srgbClr val="02818A"/>
          </a:solidFill>
          <a:ln w="15875">
            <a:solidFill>
              <a:srgbClr val="003F48"/>
            </a:solidFill>
            <a:prstDash val="solid"/>
            <a:round/>
            <a:headEnd/>
            <a:tailEnd/>
          </a:ln>
        </p:spPr>
        <p:txBody>
          <a:bodyPr/>
          <a:lstStyle/>
          <a:p>
            <a:endParaRPr lang="en-US"/>
          </a:p>
        </p:txBody>
      </p:sp>
      <p:sp>
        <p:nvSpPr>
          <p:cNvPr id="249897" name="North Carolina">
            <a:extLst>
              <a:ext uri="{FF2B5EF4-FFF2-40B4-BE49-F238E27FC236}">
                <a16:creationId xmlns:a16="http://schemas.microsoft.com/office/drawing/2014/main" id="{D375FB72-1447-4E5B-A32D-389C275742F4}"/>
              </a:ext>
              <a:ext uri="{C183D7F6-B498-43B3-948B-1728B52AA6E4}">
                <adec:decorative xmlns:adec="http://schemas.microsoft.com/office/drawing/2017/decorative" val="1"/>
              </a:ext>
            </a:extLst>
          </p:cNvPr>
          <p:cNvSpPr>
            <a:spLocks noChangeAspect="1"/>
          </p:cNvSpPr>
          <p:nvPr/>
        </p:nvSpPr>
        <p:spPr bwMode="auto">
          <a:xfrm>
            <a:off x="6354763" y="3400425"/>
            <a:ext cx="1035050" cy="460375"/>
          </a:xfrm>
          <a:custGeom>
            <a:avLst/>
            <a:gdLst>
              <a:gd name="T0" fmla="*/ 0 w 132"/>
              <a:gd name="T1" fmla="*/ 2147483646 h 59"/>
              <a:gd name="T2" fmla="*/ 2147483646 w 132"/>
              <a:gd name="T3" fmla="*/ 2147483646 h 59"/>
              <a:gd name="T4" fmla="*/ 2147483646 w 132"/>
              <a:gd name="T5" fmla="*/ 2147483646 h 59"/>
              <a:gd name="T6" fmla="*/ 2147483646 w 132"/>
              <a:gd name="T7" fmla="*/ 2147483646 h 59"/>
              <a:gd name="T8" fmla="*/ 2147483646 w 132"/>
              <a:gd name="T9" fmla="*/ 2147483646 h 59"/>
              <a:gd name="T10" fmla="*/ 2147483646 w 132"/>
              <a:gd name="T11" fmla="*/ 2147483646 h 59"/>
              <a:gd name="T12" fmla="*/ 2147483646 w 132"/>
              <a:gd name="T13" fmla="*/ 2147483646 h 59"/>
              <a:gd name="T14" fmla="*/ 2147483646 w 132"/>
              <a:gd name="T15" fmla="*/ 2147483646 h 59"/>
              <a:gd name="T16" fmla="*/ 2147483646 w 132"/>
              <a:gd name="T17" fmla="*/ 2147483646 h 59"/>
              <a:gd name="T18" fmla="*/ 2147483646 w 132"/>
              <a:gd name="T19" fmla="*/ 2147483646 h 59"/>
              <a:gd name="T20" fmla="*/ 2147483646 w 132"/>
              <a:gd name="T21" fmla="*/ 2147483646 h 59"/>
              <a:gd name="T22" fmla="*/ 2147483646 w 132"/>
              <a:gd name="T23" fmla="*/ 2147483646 h 59"/>
              <a:gd name="T24" fmla="*/ 2147483646 w 132"/>
              <a:gd name="T25" fmla="*/ 2147483646 h 59"/>
              <a:gd name="T26" fmla="*/ 2147483646 w 132"/>
              <a:gd name="T27" fmla="*/ 2147483646 h 59"/>
              <a:gd name="T28" fmla="*/ 2147483646 w 132"/>
              <a:gd name="T29" fmla="*/ 2147483646 h 59"/>
              <a:gd name="T30" fmla="*/ 2147483646 w 132"/>
              <a:gd name="T31" fmla="*/ 2147483646 h 59"/>
              <a:gd name="T32" fmla="*/ 2147483646 w 132"/>
              <a:gd name="T33" fmla="*/ 2147483646 h 59"/>
              <a:gd name="T34" fmla="*/ 2147483646 w 132"/>
              <a:gd name="T35" fmla="*/ 2147483646 h 59"/>
              <a:gd name="T36" fmla="*/ 2147483646 w 132"/>
              <a:gd name="T37" fmla="*/ 2147483646 h 59"/>
              <a:gd name="T38" fmla="*/ 2147483646 w 132"/>
              <a:gd name="T39" fmla="*/ 2147483646 h 59"/>
              <a:gd name="T40" fmla="*/ 2147483646 w 132"/>
              <a:gd name="T41" fmla="*/ 2147483646 h 59"/>
              <a:gd name="T42" fmla="*/ 2147483646 w 132"/>
              <a:gd name="T43" fmla="*/ 2147483646 h 59"/>
              <a:gd name="T44" fmla="*/ 2147483646 w 132"/>
              <a:gd name="T45" fmla="*/ 2147483646 h 59"/>
              <a:gd name="T46" fmla="*/ 2147483646 w 132"/>
              <a:gd name="T47" fmla="*/ 2147483646 h 59"/>
              <a:gd name="T48" fmla="*/ 2147483646 w 132"/>
              <a:gd name="T49" fmla="*/ 2147483646 h 59"/>
              <a:gd name="T50" fmla="*/ 2147483646 w 132"/>
              <a:gd name="T51" fmla="*/ 2147483646 h 59"/>
              <a:gd name="T52" fmla="*/ 2147483646 w 132"/>
              <a:gd name="T53" fmla="*/ 2147483646 h 59"/>
              <a:gd name="T54" fmla="*/ 2147483646 w 132"/>
              <a:gd name="T55" fmla="*/ 2147483646 h 59"/>
              <a:gd name="T56" fmla="*/ 2147483646 w 132"/>
              <a:gd name="T57" fmla="*/ 2147483646 h 59"/>
              <a:gd name="T58" fmla="*/ 2147483646 w 132"/>
              <a:gd name="T59" fmla="*/ 2147483646 h 59"/>
              <a:gd name="T60" fmla="*/ 2147483646 w 132"/>
              <a:gd name="T61" fmla="*/ 2147483646 h 59"/>
              <a:gd name="T62" fmla="*/ 2147483646 w 132"/>
              <a:gd name="T63" fmla="*/ 2147483646 h 59"/>
              <a:gd name="T64" fmla="*/ 2147483646 w 132"/>
              <a:gd name="T65" fmla="*/ 2147483646 h 59"/>
              <a:gd name="T66" fmla="*/ 2147483646 w 132"/>
              <a:gd name="T67" fmla="*/ 2147483646 h 59"/>
              <a:gd name="T68" fmla="*/ 2147483646 w 132"/>
              <a:gd name="T69" fmla="*/ 2147483646 h 59"/>
              <a:gd name="T70" fmla="*/ 2147483646 w 132"/>
              <a:gd name="T71" fmla="*/ 2147483646 h 59"/>
              <a:gd name="T72" fmla="*/ 2147483646 w 132"/>
              <a:gd name="T73" fmla="*/ 2147483646 h 59"/>
              <a:gd name="T74" fmla="*/ 2147483646 w 132"/>
              <a:gd name="T75" fmla="*/ 2147483646 h 59"/>
              <a:gd name="T76" fmla="*/ 2147483646 w 132"/>
              <a:gd name="T77" fmla="*/ 2147483646 h 59"/>
              <a:gd name="T78" fmla="*/ 2147483646 w 132"/>
              <a:gd name="T79" fmla="*/ 2147483646 h 59"/>
              <a:gd name="T80" fmla="*/ 2147483646 w 132"/>
              <a:gd name="T81" fmla="*/ 2147483646 h 59"/>
              <a:gd name="T82" fmla="*/ 2147483646 w 132"/>
              <a:gd name="T83" fmla="*/ 2147483646 h 59"/>
              <a:gd name="T84" fmla="*/ 2147483646 w 132"/>
              <a:gd name="T85" fmla="*/ 2147483646 h 59"/>
              <a:gd name="T86" fmla="*/ 2147483646 w 132"/>
              <a:gd name="T87" fmla="*/ 2147483646 h 59"/>
              <a:gd name="T88" fmla="*/ 2147483646 w 132"/>
              <a:gd name="T89" fmla="*/ 2147483646 h 59"/>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132"/>
              <a:gd name="T136" fmla="*/ 0 h 59"/>
              <a:gd name="T137" fmla="*/ 132 w 132"/>
              <a:gd name="T138" fmla="*/ 59 h 59"/>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132" h="59">
                <a:moveTo>
                  <a:pt x="0" y="47"/>
                </a:moveTo>
                <a:lnTo>
                  <a:pt x="0" y="51"/>
                </a:lnTo>
                <a:lnTo>
                  <a:pt x="19" y="49"/>
                </a:lnTo>
                <a:lnTo>
                  <a:pt x="30" y="43"/>
                </a:lnTo>
                <a:lnTo>
                  <a:pt x="51" y="41"/>
                </a:lnTo>
                <a:lnTo>
                  <a:pt x="60" y="46"/>
                </a:lnTo>
                <a:lnTo>
                  <a:pt x="74" y="45"/>
                </a:lnTo>
                <a:lnTo>
                  <a:pt x="95" y="59"/>
                </a:lnTo>
                <a:lnTo>
                  <a:pt x="97" y="58"/>
                </a:lnTo>
                <a:lnTo>
                  <a:pt x="103" y="58"/>
                </a:lnTo>
                <a:lnTo>
                  <a:pt x="104" y="54"/>
                </a:lnTo>
                <a:lnTo>
                  <a:pt x="105" y="56"/>
                </a:lnTo>
                <a:lnTo>
                  <a:pt x="106" y="49"/>
                </a:lnTo>
                <a:lnTo>
                  <a:pt x="109" y="45"/>
                </a:lnTo>
                <a:lnTo>
                  <a:pt x="111" y="43"/>
                </a:lnTo>
                <a:lnTo>
                  <a:pt x="110" y="42"/>
                </a:lnTo>
                <a:lnTo>
                  <a:pt x="110" y="41"/>
                </a:lnTo>
                <a:lnTo>
                  <a:pt x="109" y="39"/>
                </a:lnTo>
                <a:lnTo>
                  <a:pt x="111" y="41"/>
                </a:lnTo>
                <a:lnTo>
                  <a:pt x="111" y="42"/>
                </a:lnTo>
                <a:lnTo>
                  <a:pt x="112" y="42"/>
                </a:lnTo>
                <a:lnTo>
                  <a:pt x="114" y="41"/>
                </a:lnTo>
                <a:lnTo>
                  <a:pt x="115" y="41"/>
                </a:lnTo>
                <a:lnTo>
                  <a:pt x="114" y="38"/>
                </a:lnTo>
                <a:lnTo>
                  <a:pt x="115" y="38"/>
                </a:lnTo>
                <a:lnTo>
                  <a:pt x="115" y="39"/>
                </a:lnTo>
                <a:lnTo>
                  <a:pt x="120" y="37"/>
                </a:lnTo>
                <a:lnTo>
                  <a:pt x="124" y="37"/>
                </a:lnTo>
                <a:lnTo>
                  <a:pt x="127" y="32"/>
                </a:lnTo>
                <a:lnTo>
                  <a:pt x="126" y="31"/>
                </a:lnTo>
                <a:lnTo>
                  <a:pt x="124" y="32"/>
                </a:lnTo>
                <a:lnTo>
                  <a:pt x="124" y="30"/>
                </a:lnTo>
                <a:lnTo>
                  <a:pt x="122" y="32"/>
                </a:lnTo>
                <a:lnTo>
                  <a:pt x="122" y="33"/>
                </a:lnTo>
                <a:lnTo>
                  <a:pt x="121" y="32"/>
                </a:lnTo>
                <a:lnTo>
                  <a:pt x="121" y="34"/>
                </a:lnTo>
                <a:lnTo>
                  <a:pt x="117" y="33"/>
                </a:lnTo>
                <a:lnTo>
                  <a:pt x="114" y="31"/>
                </a:lnTo>
                <a:lnTo>
                  <a:pt x="114" y="30"/>
                </a:lnTo>
                <a:lnTo>
                  <a:pt x="119" y="33"/>
                </a:lnTo>
                <a:lnTo>
                  <a:pt x="122" y="29"/>
                </a:lnTo>
                <a:lnTo>
                  <a:pt x="120" y="28"/>
                </a:lnTo>
                <a:lnTo>
                  <a:pt x="122" y="26"/>
                </a:lnTo>
                <a:lnTo>
                  <a:pt x="120" y="26"/>
                </a:lnTo>
                <a:lnTo>
                  <a:pt x="113" y="24"/>
                </a:lnTo>
                <a:lnTo>
                  <a:pt x="117" y="23"/>
                </a:lnTo>
                <a:lnTo>
                  <a:pt x="120" y="24"/>
                </a:lnTo>
                <a:lnTo>
                  <a:pt x="119" y="22"/>
                </a:lnTo>
                <a:lnTo>
                  <a:pt x="120" y="22"/>
                </a:lnTo>
                <a:lnTo>
                  <a:pt x="122" y="20"/>
                </a:lnTo>
                <a:lnTo>
                  <a:pt x="121" y="22"/>
                </a:lnTo>
                <a:lnTo>
                  <a:pt x="121" y="24"/>
                </a:lnTo>
                <a:lnTo>
                  <a:pt x="123" y="22"/>
                </a:lnTo>
                <a:lnTo>
                  <a:pt x="124" y="24"/>
                </a:lnTo>
                <a:lnTo>
                  <a:pt x="125" y="24"/>
                </a:lnTo>
                <a:lnTo>
                  <a:pt x="128" y="24"/>
                </a:lnTo>
                <a:lnTo>
                  <a:pt x="129" y="22"/>
                </a:lnTo>
                <a:lnTo>
                  <a:pt x="130" y="18"/>
                </a:lnTo>
                <a:lnTo>
                  <a:pt x="132" y="17"/>
                </a:lnTo>
                <a:lnTo>
                  <a:pt x="132" y="15"/>
                </a:lnTo>
                <a:lnTo>
                  <a:pt x="131" y="12"/>
                </a:lnTo>
                <a:lnTo>
                  <a:pt x="129" y="12"/>
                </a:lnTo>
                <a:lnTo>
                  <a:pt x="127" y="17"/>
                </a:lnTo>
                <a:lnTo>
                  <a:pt x="126" y="14"/>
                </a:lnTo>
                <a:lnTo>
                  <a:pt x="126" y="11"/>
                </a:lnTo>
                <a:lnTo>
                  <a:pt x="121" y="13"/>
                </a:lnTo>
                <a:lnTo>
                  <a:pt x="116" y="14"/>
                </a:lnTo>
                <a:lnTo>
                  <a:pt x="117" y="12"/>
                </a:lnTo>
                <a:lnTo>
                  <a:pt x="119" y="10"/>
                </a:lnTo>
                <a:lnTo>
                  <a:pt x="125" y="8"/>
                </a:lnTo>
                <a:lnTo>
                  <a:pt x="123" y="5"/>
                </a:lnTo>
                <a:lnTo>
                  <a:pt x="128" y="7"/>
                </a:lnTo>
                <a:lnTo>
                  <a:pt x="126" y="5"/>
                </a:lnTo>
                <a:lnTo>
                  <a:pt x="130" y="8"/>
                </a:lnTo>
                <a:lnTo>
                  <a:pt x="127" y="2"/>
                </a:lnTo>
                <a:lnTo>
                  <a:pt x="124" y="0"/>
                </a:lnTo>
                <a:lnTo>
                  <a:pt x="76" y="9"/>
                </a:lnTo>
                <a:lnTo>
                  <a:pt x="38" y="14"/>
                </a:lnTo>
                <a:lnTo>
                  <a:pt x="37" y="19"/>
                </a:lnTo>
                <a:lnTo>
                  <a:pt x="35" y="20"/>
                </a:lnTo>
                <a:lnTo>
                  <a:pt x="32" y="25"/>
                </a:lnTo>
                <a:lnTo>
                  <a:pt x="30" y="25"/>
                </a:lnTo>
                <a:lnTo>
                  <a:pt x="28" y="26"/>
                </a:lnTo>
                <a:lnTo>
                  <a:pt x="26" y="28"/>
                </a:lnTo>
                <a:lnTo>
                  <a:pt x="23" y="27"/>
                </a:lnTo>
                <a:lnTo>
                  <a:pt x="20" y="30"/>
                </a:lnTo>
                <a:lnTo>
                  <a:pt x="19" y="33"/>
                </a:lnTo>
                <a:lnTo>
                  <a:pt x="4" y="41"/>
                </a:lnTo>
                <a:lnTo>
                  <a:pt x="4" y="45"/>
                </a:lnTo>
                <a:lnTo>
                  <a:pt x="0" y="47"/>
                </a:lnTo>
                <a:close/>
              </a:path>
            </a:pathLst>
          </a:custGeom>
          <a:solidFill>
            <a:srgbClr val="02818A"/>
          </a:solidFill>
          <a:ln w="15875">
            <a:solidFill>
              <a:srgbClr val="003F48"/>
            </a:solidFill>
            <a:prstDash val="solid"/>
            <a:round/>
            <a:headEnd/>
            <a:tailEnd/>
          </a:ln>
        </p:spPr>
        <p:txBody>
          <a:bodyPr/>
          <a:lstStyle/>
          <a:p>
            <a:endParaRPr lang="en-US"/>
          </a:p>
        </p:txBody>
      </p:sp>
      <p:sp>
        <p:nvSpPr>
          <p:cNvPr id="249898" name="North Dakota">
            <a:extLst>
              <a:ext uri="{FF2B5EF4-FFF2-40B4-BE49-F238E27FC236}">
                <a16:creationId xmlns:a16="http://schemas.microsoft.com/office/drawing/2014/main" id="{9D3B79E1-E6BF-4B0D-A3E8-153E448D2E2E}"/>
              </a:ext>
              <a:ext uri="{C183D7F6-B498-43B3-948B-1728B52AA6E4}">
                <adec:decorative xmlns:adec="http://schemas.microsoft.com/office/drawing/2017/decorative" val="1"/>
              </a:ext>
            </a:extLst>
          </p:cNvPr>
          <p:cNvSpPr>
            <a:spLocks noChangeAspect="1"/>
          </p:cNvSpPr>
          <p:nvPr/>
        </p:nvSpPr>
        <p:spPr bwMode="auto">
          <a:xfrm>
            <a:off x="4033838" y="1700213"/>
            <a:ext cx="809625" cy="504825"/>
          </a:xfrm>
          <a:custGeom>
            <a:avLst/>
            <a:gdLst>
              <a:gd name="T0" fmla="*/ 0 w 103"/>
              <a:gd name="T1" fmla="*/ 2147483646 h 65"/>
              <a:gd name="T2" fmla="*/ 2147483646 w 103"/>
              <a:gd name="T3" fmla="*/ 0 h 65"/>
              <a:gd name="T4" fmla="*/ 2147483646 w 103"/>
              <a:gd name="T5" fmla="*/ 2147483646 h 65"/>
              <a:gd name="T6" fmla="*/ 2147483646 w 103"/>
              <a:gd name="T7" fmla="*/ 2147483646 h 65"/>
              <a:gd name="T8" fmla="*/ 2147483646 w 103"/>
              <a:gd name="T9" fmla="*/ 2147483646 h 65"/>
              <a:gd name="T10" fmla="*/ 2147483646 w 103"/>
              <a:gd name="T11" fmla="*/ 2147483646 h 65"/>
              <a:gd name="T12" fmla="*/ 2147483646 w 103"/>
              <a:gd name="T13" fmla="*/ 2147483646 h 65"/>
              <a:gd name="T14" fmla="*/ 2147483646 w 103"/>
              <a:gd name="T15" fmla="*/ 2147483646 h 65"/>
              <a:gd name="T16" fmla="*/ 2147483646 w 103"/>
              <a:gd name="T17" fmla="*/ 2147483646 h 65"/>
              <a:gd name="T18" fmla="*/ 0 w 103"/>
              <a:gd name="T19" fmla="*/ 2147483646 h 6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03"/>
              <a:gd name="T31" fmla="*/ 0 h 65"/>
              <a:gd name="T32" fmla="*/ 103 w 103"/>
              <a:gd name="T33" fmla="*/ 65 h 65"/>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03" h="65">
                <a:moveTo>
                  <a:pt x="0" y="59"/>
                </a:moveTo>
                <a:lnTo>
                  <a:pt x="5" y="0"/>
                </a:lnTo>
                <a:lnTo>
                  <a:pt x="56" y="3"/>
                </a:lnTo>
                <a:lnTo>
                  <a:pt x="95" y="4"/>
                </a:lnTo>
                <a:lnTo>
                  <a:pt x="96" y="21"/>
                </a:lnTo>
                <a:lnTo>
                  <a:pt x="100" y="34"/>
                </a:lnTo>
                <a:lnTo>
                  <a:pt x="100" y="51"/>
                </a:lnTo>
                <a:lnTo>
                  <a:pt x="103" y="65"/>
                </a:lnTo>
                <a:lnTo>
                  <a:pt x="49" y="63"/>
                </a:lnTo>
                <a:lnTo>
                  <a:pt x="0" y="59"/>
                </a:lnTo>
                <a:close/>
              </a:path>
            </a:pathLst>
          </a:custGeom>
          <a:solidFill>
            <a:srgbClr val="02818A"/>
          </a:solidFill>
          <a:ln w="15875">
            <a:solidFill>
              <a:srgbClr val="003F48"/>
            </a:solidFill>
            <a:prstDash val="solid"/>
            <a:round/>
            <a:headEnd/>
            <a:tailEnd/>
          </a:ln>
        </p:spPr>
        <p:txBody>
          <a:bodyPr/>
          <a:lstStyle/>
          <a:p>
            <a:endParaRPr lang="en-US"/>
          </a:p>
        </p:txBody>
      </p:sp>
      <p:sp>
        <p:nvSpPr>
          <p:cNvPr id="249899" name="Ohio">
            <a:extLst>
              <a:ext uri="{FF2B5EF4-FFF2-40B4-BE49-F238E27FC236}">
                <a16:creationId xmlns:a16="http://schemas.microsoft.com/office/drawing/2014/main" id="{7B217DAD-3713-4420-8816-29BC8896607A}"/>
              </a:ext>
              <a:ext uri="{C183D7F6-B498-43B3-948B-1728B52AA6E4}">
                <adec:decorative xmlns:adec="http://schemas.microsoft.com/office/drawing/2017/decorative" val="1"/>
              </a:ext>
            </a:extLst>
          </p:cNvPr>
          <p:cNvSpPr>
            <a:spLocks noChangeAspect="1"/>
          </p:cNvSpPr>
          <p:nvPr/>
        </p:nvSpPr>
        <p:spPr bwMode="auto">
          <a:xfrm>
            <a:off x="6173788" y="2679700"/>
            <a:ext cx="511175" cy="566738"/>
          </a:xfrm>
          <a:custGeom>
            <a:avLst/>
            <a:gdLst>
              <a:gd name="T0" fmla="*/ 0 w 65"/>
              <a:gd name="T1" fmla="*/ 2147483646 h 73"/>
              <a:gd name="T2" fmla="*/ 2147483646 w 65"/>
              <a:gd name="T3" fmla="*/ 2147483646 h 73"/>
              <a:gd name="T4" fmla="*/ 2147483646 w 65"/>
              <a:gd name="T5" fmla="*/ 2147483646 h 73"/>
              <a:gd name="T6" fmla="*/ 2147483646 w 65"/>
              <a:gd name="T7" fmla="*/ 2147483646 h 73"/>
              <a:gd name="T8" fmla="*/ 2147483646 w 65"/>
              <a:gd name="T9" fmla="*/ 2147483646 h 73"/>
              <a:gd name="T10" fmla="*/ 2147483646 w 65"/>
              <a:gd name="T11" fmla="*/ 2147483646 h 73"/>
              <a:gd name="T12" fmla="*/ 2147483646 w 65"/>
              <a:gd name="T13" fmla="*/ 2147483646 h 73"/>
              <a:gd name="T14" fmla="*/ 2147483646 w 65"/>
              <a:gd name="T15" fmla="*/ 2147483646 h 73"/>
              <a:gd name="T16" fmla="*/ 2147483646 w 65"/>
              <a:gd name="T17" fmla="*/ 2147483646 h 73"/>
              <a:gd name="T18" fmla="*/ 2147483646 w 65"/>
              <a:gd name="T19" fmla="*/ 2147483646 h 73"/>
              <a:gd name="T20" fmla="*/ 2147483646 w 65"/>
              <a:gd name="T21" fmla="*/ 2147483646 h 73"/>
              <a:gd name="T22" fmla="*/ 2147483646 w 65"/>
              <a:gd name="T23" fmla="*/ 2147483646 h 73"/>
              <a:gd name="T24" fmla="*/ 2147483646 w 65"/>
              <a:gd name="T25" fmla="*/ 2147483646 h 73"/>
              <a:gd name="T26" fmla="*/ 2147483646 w 65"/>
              <a:gd name="T27" fmla="*/ 2147483646 h 73"/>
              <a:gd name="T28" fmla="*/ 2147483646 w 65"/>
              <a:gd name="T29" fmla="*/ 2147483646 h 73"/>
              <a:gd name="T30" fmla="*/ 2147483646 w 65"/>
              <a:gd name="T31" fmla="*/ 2147483646 h 73"/>
              <a:gd name="T32" fmla="*/ 2147483646 w 65"/>
              <a:gd name="T33" fmla="*/ 2147483646 h 73"/>
              <a:gd name="T34" fmla="*/ 2147483646 w 65"/>
              <a:gd name="T35" fmla="*/ 2147483646 h 73"/>
              <a:gd name="T36" fmla="*/ 2147483646 w 65"/>
              <a:gd name="T37" fmla="*/ 2147483646 h 73"/>
              <a:gd name="T38" fmla="*/ 2147483646 w 65"/>
              <a:gd name="T39" fmla="*/ 0 h 73"/>
              <a:gd name="T40" fmla="*/ 2147483646 w 65"/>
              <a:gd name="T41" fmla="*/ 2147483646 h 73"/>
              <a:gd name="T42" fmla="*/ 2147483646 w 65"/>
              <a:gd name="T43" fmla="*/ 2147483646 h 73"/>
              <a:gd name="T44" fmla="*/ 2147483646 w 65"/>
              <a:gd name="T45" fmla="*/ 2147483646 h 73"/>
              <a:gd name="T46" fmla="*/ 2147483646 w 65"/>
              <a:gd name="T47" fmla="*/ 2147483646 h 73"/>
              <a:gd name="T48" fmla="*/ 2147483646 w 65"/>
              <a:gd name="T49" fmla="*/ 2147483646 h 73"/>
              <a:gd name="T50" fmla="*/ 2147483646 w 65"/>
              <a:gd name="T51" fmla="*/ 2147483646 h 73"/>
              <a:gd name="T52" fmla="*/ 2147483646 w 65"/>
              <a:gd name="T53" fmla="*/ 2147483646 h 73"/>
              <a:gd name="T54" fmla="*/ 2147483646 w 65"/>
              <a:gd name="T55" fmla="*/ 2147483646 h 73"/>
              <a:gd name="T56" fmla="*/ 2147483646 w 65"/>
              <a:gd name="T57" fmla="*/ 2147483646 h 73"/>
              <a:gd name="T58" fmla="*/ 2147483646 w 65"/>
              <a:gd name="T59" fmla="*/ 2147483646 h 73"/>
              <a:gd name="T60" fmla="*/ 2147483646 w 65"/>
              <a:gd name="T61" fmla="*/ 2147483646 h 73"/>
              <a:gd name="T62" fmla="*/ 2147483646 w 65"/>
              <a:gd name="T63" fmla="*/ 2147483646 h 73"/>
              <a:gd name="T64" fmla="*/ 2147483646 w 65"/>
              <a:gd name="T65" fmla="*/ 2147483646 h 73"/>
              <a:gd name="T66" fmla="*/ 2147483646 w 65"/>
              <a:gd name="T67" fmla="*/ 2147483646 h 73"/>
              <a:gd name="T68" fmla="*/ 2147483646 w 65"/>
              <a:gd name="T69" fmla="*/ 2147483646 h 73"/>
              <a:gd name="T70" fmla="*/ 2147483646 w 65"/>
              <a:gd name="T71" fmla="*/ 2147483646 h 73"/>
              <a:gd name="T72" fmla="*/ 2147483646 w 65"/>
              <a:gd name="T73" fmla="*/ 2147483646 h 73"/>
              <a:gd name="T74" fmla="*/ 0 w 65"/>
              <a:gd name="T75" fmla="*/ 2147483646 h 73"/>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65"/>
              <a:gd name="T115" fmla="*/ 0 h 73"/>
              <a:gd name="T116" fmla="*/ 65 w 65"/>
              <a:gd name="T117" fmla="*/ 73 h 73"/>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65" h="73">
                <a:moveTo>
                  <a:pt x="0" y="13"/>
                </a:moveTo>
                <a:lnTo>
                  <a:pt x="6" y="64"/>
                </a:lnTo>
                <a:lnTo>
                  <a:pt x="10" y="64"/>
                </a:lnTo>
                <a:lnTo>
                  <a:pt x="13" y="65"/>
                </a:lnTo>
                <a:lnTo>
                  <a:pt x="15" y="69"/>
                </a:lnTo>
                <a:lnTo>
                  <a:pt x="20" y="69"/>
                </a:lnTo>
                <a:lnTo>
                  <a:pt x="23" y="71"/>
                </a:lnTo>
                <a:lnTo>
                  <a:pt x="31" y="71"/>
                </a:lnTo>
                <a:lnTo>
                  <a:pt x="33" y="69"/>
                </a:lnTo>
                <a:lnTo>
                  <a:pt x="41" y="73"/>
                </a:lnTo>
                <a:lnTo>
                  <a:pt x="46" y="69"/>
                </a:lnTo>
                <a:lnTo>
                  <a:pt x="47" y="61"/>
                </a:lnTo>
                <a:lnTo>
                  <a:pt x="50" y="63"/>
                </a:lnTo>
                <a:lnTo>
                  <a:pt x="52" y="56"/>
                </a:lnTo>
                <a:lnTo>
                  <a:pt x="60" y="50"/>
                </a:lnTo>
                <a:lnTo>
                  <a:pt x="63" y="46"/>
                </a:lnTo>
                <a:lnTo>
                  <a:pt x="64" y="31"/>
                </a:lnTo>
                <a:lnTo>
                  <a:pt x="63" y="27"/>
                </a:lnTo>
                <a:lnTo>
                  <a:pt x="65" y="25"/>
                </a:lnTo>
                <a:lnTo>
                  <a:pt x="61" y="0"/>
                </a:lnTo>
                <a:lnTo>
                  <a:pt x="54" y="3"/>
                </a:lnTo>
                <a:lnTo>
                  <a:pt x="50" y="6"/>
                </a:lnTo>
                <a:lnTo>
                  <a:pt x="48" y="8"/>
                </a:lnTo>
                <a:lnTo>
                  <a:pt x="45" y="12"/>
                </a:lnTo>
                <a:lnTo>
                  <a:pt x="41" y="12"/>
                </a:lnTo>
                <a:lnTo>
                  <a:pt x="36" y="14"/>
                </a:lnTo>
                <a:lnTo>
                  <a:pt x="34" y="15"/>
                </a:lnTo>
                <a:lnTo>
                  <a:pt x="31" y="14"/>
                </a:lnTo>
                <a:lnTo>
                  <a:pt x="28" y="15"/>
                </a:lnTo>
                <a:lnTo>
                  <a:pt x="27" y="15"/>
                </a:lnTo>
                <a:lnTo>
                  <a:pt x="31" y="12"/>
                </a:lnTo>
                <a:lnTo>
                  <a:pt x="29" y="12"/>
                </a:lnTo>
                <a:lnTo>
                  <a:pt x="27" y="13"/>
                </a:lnTo>
                <a:lnTo>
                  <a:pt x="21" y="11"/>
                </a:lnTo>
                <a:lnTo>
                  <a:pt x="19" y="12"/>
                </a:lnTo>
                <a:lnTo>
                  <a:pt x="20" y="10"/>
                </a:lnTo>
                <a:lnTo>
                  <a:pt x="0" y="13"/>
                </a:lnTo>
                <a:close/>
              </a:path>
            </a:pathLst>
          </a:custGeom>
          <a:solidFill>
            <a:srgbClr val="02818A"/>
          </a:solidFill>
          <a:ln w="15875">
            <a:solidFill>
              <a:srgbClr val="003F48"/>
            </a:solidFill>
            <a:prstDash val="solid"/>
            <a:round/>
            <a:headEnd/>
            <a:tailEnd/>
          </a:ln>
        </p:spPr>
        <p:txBody>
          <a:bodyPr/>
          <a:lstStyle/>
          <a:p>
            <a:endParaRPr lang="en-US"/>
          </a:p>
        </p:txBody>
      </p:sp>
      <p:sp>
        <p:nvSpPr>
          <p:cNvPr id="249900" name="Oregon">
            <a:extLst>
              <a:ext uri="{FF2B5EF4-FFF2-40B4-BE49-F238E27FC236}">
                <a16:creationId xmlns:a16="http://schemas.microsoft.com/office/drawing/2014/main" id="{58103F7A-CFAF-4977-8255-0AEC81C24634}"/>
              </a:ext>
              <a:ext uri="{C183D7F6-B498-43B3-948B-1728B52AA6E4}">
                <adec:decorative xmlns:adec="http://schemas.microsoft.com/office/drawing/2017/decorative" val="1"/>
              </a:ext>
            </a:extLst>
          </p:cNvPr>
          <p:cNvSpPr>
            <a:spLocks noChangeAspect="1"/>
          </p:cNvSpPr>
          <p:nvPr/>
        </p:nvSpPr>
        <p:spPr bwMode="auto">
          <a:xfrm>
            <a:off x="1733550" y="1706563"/>
            <a:ext cx="973138" cy="823912"/>
          </a:xfrm>
          <a:custGeom>
            <a:avLst/>
            <a:gdLst>
              <a:gd name="T0" fmla="*/ 0 w 124"/>
              <a:gd name="T1" fmla="*/ 2147483646 h 106"/>
              <a:gd name="T2" fmla="*/ 2147483646 w 124"/>
              <a:gd name="T3" fmla="*/ 2147483646 h 106"/>
              <a:gd name="T4" fmla="*/ 2147483646 w 124"/>
              <a:gd name="T5" fmla="*/ 2147483646 h 106"/>
              <a:gd name="T6" fmla="*/ 2147483646 w 124"/>
              <a:gd name="T7" fmla="*/ 0 h 106"/>
              <a:gd name="T8" fmla="*/ 2147483646 w 124"/>
              <a:gd name="T9" fmla="*/ 2147483646 h 106"/>
              <a:gd name="T10" fmla="*/ 2147483646 w 124"/>
              <a:gd name="T11" fmla="*/ 2147483646 h 106"/>
              <a:gd name="T12" fmla="*/ 2147483646 w 124"/>
              <a:gd name="T13" fmla="*/ 2147483646 h 106"/>
              <a:gd name="T14" fmla="*/ 2147483646 w 124"/>
              <a:gd name="T15" fmla="*/ 2147483646 h 106"/>
              <a:gd name="T16" fmla="*/ 2147483646 w 124"/>
              <a:gd name="T17" fmla="*/ 2147483646 h 106"/>
              <a:gd name="T18" fmla="*/ 2147483646 w 124"/>
              <a:gd name="T19" fmla="*/ 2147483646 h 106"/>
              <a:gd name="T20" fmla="*/ 2147483646 w 124"/>
              <a:gd name="T21" fmla="*/ 2147483646 h 106"/>
              <a:gd name="T22" fmla="*/ 2147483646 w 124"/>
              <a:gd name="T23" fmla="*/ 2147483646 h 106"/>
              <a:gd name="T24" fmla="*/ 2147483646 w 124"/>
              <a:gd name="T25" fmla="*/ 2147483646 h 106"/>
              <a:gd name="T26" fmla="*/ 2147483646 w 124"/>
              <a:gd name="T27" fmla="*/ 2147483646 h 106"/>
              <a:gd name="T28" fmla="*/ 2147483646 w 124"/>
              <a:gd name="T29" fmla="*/ 2147483646 h 106"/>
              <a:gd name="T30" fmla="*/ 2147483646 w 124"/>
              <a:gd name="T31" fmla="*/ 2147483646 h 106"/>
              <a:gd name="T32" fmla="*/ 2147483646 w 124"/>
              <a:gd name="T33" fmla="*/ 2147483646 h 106"/>
              <a:gd name="T34" fmla="*/ 2147483646 w 124"/>
              <a:gd name="T35" fmla="*/ 2147483646 h 106"/>
              <a:gd name="T36" fmla="*/ 2147483646 w 124"/>
              <a:gd name="T37" fmla="*/ 2147483646 h 106"/>
              <a:gd name="T38" fmla="*/ 2147483646 w 124"/>
              <a:gd name="T39" fmla="*/ 2147483646 h 106"/>
              <a:gd name="T40" fmla="*/ 2147483646 w 124"/>
              <a:gd name="T41" fmla="*/ 2147483646 h 106"/>
              <a:gd name="T42" fmla="*/ 2147483646 w 124"/>
              <a:gd name="T43" fmla="*/ 2147483646 h 106"/>
              <a:gd name="T44" fmla="*/ 2147483646 w 124"/>
              <a:gd name="T45" fmla="*/ 2147483646 h 106"/>
              <a:gd name="T46" fmla="*/ 2147483646 w 124"/>
              <a:gd name="T47" fmla="*/ 2147483646 h 106"/>
              <a:gd name="T48" fmla="*/ 2147483646 w 124"/>
              <a:gd name="T49" fmla="*/ 2147483646 h 106"/>
              <a:gd name="T50" fmla="*/ 0 w 124"/>
              <a:gd name="T51" fmla="*/ 2147483646 h 10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24"/>
              <a:gd name="T79" fmla="*/ 0 h 106"/>
              <a:gd name="T80" fmla="*/ 124 w 124"/>
              <a:gd name="T81" fmla="*/ 106 h 10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24" h="106">
                <a:moveTo>
                  <a:pt x="0" y="79"/>
                </a:moveTo>
                <a:lnTo>
                  <a:pt x="2" y="60"/>
                </a:lnTo>
                <a:lnTo>
                  <a:pt x="11" y="44"/>
                </a:lnTo>
                <a:lnTo>
                  <a:pt x="27" y="0"/>
                </a:lnTo>
                <a:lnTo>
                  <a:pt x="34" y="2"/>
                </a:lnTo>
                <a:lnTo>
                  <a:pt x="35" y="4"/>
                </a:lnTo>
                <a:lnTo>
                  <a:pt x="37" y="4"/>
                </a:lnTo>
                <a:lnTo>
                  <a:pt x="41" y="12"/>
                </a:lnTo>
                <a:lnTo>
                  <a:pt x="40" y="15"/>
                </a:lnTo>
                <a:lnTo>
                  <a:pt x="46" y="20"/>
                </a:lnTo>
                <a:lnTo>
                  <a:pt x="57" y="19"/>
                </a:lnTo>
                <a:lnTo>
                  <a:pt x="65" y="23"/>
                </a:lnTo>
                <a:lnTo>
                  <a:pt x="68" y="22"/>
                </a:lnTo>
                <a:lnTo>
                  <a:pt x="92" y="23"/>
                </a:lnTo>
                <a:lnTo>
                  <a:pt x="119" y="29"/>
                </a:lnTo>
                <a:lnTo>
                  <a:pt x="121" y="33"/>
                </a:lnTo>
                <a:lnTo>
                  <a:pt x="124" y="38"/>
                </a:lnTo>
                <a:lnTo>
                  <a:pt x="120" y="44"/>
                </a:lnTo>
                <a:lnTo>
                  <a:pt x="115" y="52"/>
                </a:lnTo>
                <a:lnTo>
                  <a:pt x="109" y="57"/>
                </a:lnTo>
                <a:lnTo>
                  <a:pt x="108" y="61"/>
                </a:lnTo>
                <a:lnTo>
                  <a:pt x="111" y="65"/>
                </a:lnTo>
                <a:lnTo>
                  <a:pt x="107" y="74"/>
                </a:lnTo>
                <a:lnTo>
                  <a:pt x="100" y="106"/>
                </a:lnTo>
                <a:lnTo>
                  <a:pt x="58" y="95"/>
                </a:lnTo>
                <a:lnTo>
                  <a:pt x="0" y="79"/>
                </a:lnTo>
                <a:close/>
              </a:path>
            </a:pathLst>
          </a:custGeom>
          <a:solidFill>
            <a:srgbClr val="02818A"/>
          </a:solidFill>
          <a:ln w="15875">
            <a:solidFill>
              <a:srgbClr val="003F48"/>
            </a:solidFill>
            <a:prstDash val="solid"/>
            <a:round/>
            <a:headEnd/>
            <a:tailEnd/>
          </a:ln>
        </p:spPr>
        <p:txBody>
          <a:bodyPr/>
          <a:lstStyle/>
          <a:p>
            <a:endParaRPr lang="en-US"/>
          </a:p>
        </p:txBody>
      </p:sp>
      <p:sp>
        <p:nvSpPr>
          <p:cNvPr id="249901" name="Pennsylvania">
            <a:extLst>
              <a:ext uri="{FF2B5EF4-FFF2-40B4-BE49-F238E27FC236}">
                <a16:creationId xmlns:a16="http://schemas.microsoft.com/office/drawing/2014/main" id="{8AD82596-879B-4268-8371-24D34AD85F22}"/>
              </a:ext>
              <a:ext uri="{C183D7F6-B498-43B3-948B-1728B52AA6E4}">
                <adec:decorative xmlns:adec="http://schemas.microsoft.com/office/drawing/2017/decorative" val="1"/>
              </a:ext>
            </a:extLst>
          </p:cNvPr>
          <p:cNvSpPr>
            <a:spLocks noChangeAspect="1"/>
          </p:cNvSpPr>
          <p:nvPr/>
        </p:nvSpPr>
        <p:spPr bwMode="auto">
          <a:xfrm>
            <a:off x="6653213" y="2562225"/>
            <a:ext cx="714375" cy="458788"/>
          </a:xfrm>
          <a:custGeom>
            <a:avLst/>
            <a:gdLst>
              <a:gd name="T0" fmla="*/ 0 w 91"/>
              <a:gd name="T1" fmla="*/ 2147483646 h 59"/>
              <a:gd name="T2" fmla="*/ 2147483646 w 91"/>
              <a:gd name="T3" fmla="*/ 2147483646 h 59"/>
              <a:gd name="T4" fmla="*/ 2147483646 w 91"/>
              <a:gd name="T5" fmla="*/ 2147483646 h 59"/>
              <a:gd name="T6" fmla="*/ 2147483646 w 91"/>
              <a:gd name="T7" fmla="*/ 2147483646 h 59"/>
              <a:gd name="T8" fmla="*/ 2147483646 w 91"/>
              <a:gd name="T9" fmla="*/ 2147483646 h 59"/>
              <a:gd name="T10" fmla="*/ 2147483646 w 91"/>
              <a:gd name="T11" fmla="*/ 2147483646 h 59"/>
              <a:gd name="T12" fmla="*/ 2147483646 w 91"/>
              <a:gd name="T13" fmla="*/ 2147483646 h 59"/>
              <a:gd name="T14" fmla="*/ 2147483646 w 91"/>
              <a:gd name="T15" fmla="*/ 2147483646 h 59"/>
              <a:gd name="T16" fmla="*/ 2147483646 w 91"/>
              <a:gd name="T17" fmla="*/ 2147483646 h 59"/>
              <a:gd name="T18" fmla="*/ 2147483646 w 91"/>
              <a:gd name="T19" fmla="*/ 2147483646 h 59"/>
              <a:gd name="T20" fmla="*/ 2147483646 w 91"/>
              <a:gd name="T21" fmla="*/ 2147483646 h 59"/>
              <a:gd name="T22" fmla="*/ 2147483646 w 91"/>
              <a:gd name="T23" fmla="*/ 2147483646 h 59"/>
              <a:gd name="T24" fmla="*/ 2147483646 w 91"/>
              <a:gd name="T25" fmla="*/ 2147483646 h 59"/>
              <a:gd name="T26" fmla="*/ 2147483646 w 91"/>
              <a:gd name="T27" fmla="*/ 2147483646 h 59"/>
              <a:gd name="T28" fmla="*/ 2147483646 w 91"/>
              <a:gd name="T29" fmla="*/ 2147483646 h 59"/>
              <a:gd name="T30" fmla="*/ 2147483646 w 91"/>
              <a:gd name="T31" fmla="*/ 0 h 59"/>
              <a:gd name="T32" fmla="*/ 2147483646 w 91"/>
              <a:gd name="T33" fmla="*/ 2147483646 h 59"/>
              <a:gd name="T34" fmla="*/ 2147483646 w 91"/>
              <a:gd name="T35" fmla="*/ 2147483646 h 59"/>
              <a:gd name="T36" fmla="*/ 0 w 91"/>
              <a:gd name="T37" fmla="*/ 2147483646 h 59"/>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91"/>
              <a:gd name="T58" fmla="*/ 0 h 59"/>
              <a:gd name="T59" fmla="*/ 91 w 91"/>
              <a:gd name="T60" fmla="*/ 59 h 59"/>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91" h="59">
                <a:moveTo>
                  <a:pt x="0" y="15"/>
                </a:moveTo>
                <a:lnTo>
                  <a:pt x="4" y="40"/>
                </a:lnTo>
                <a:lnTo>
                  <a:pt x="7" y="59"/>
                </a:lnTo>
                <a:lnTo>
                  <a:pt x="23" y="56"/>
                </a:lnTo>
                <a:lnTo>
                  <a:pt x="77" y="46"/>
                </a:lnTo>
                <a:lnTo>
                  <a:pt x="79" y="43"/>
                </a:lnTo>
                <a:lnTo>
                  <a:pt x="82" y="43"/>
                </a:lnTo>
                <a:lnTo>
                  <a:pt x="86" y="41"/>
                </a:lnTo>
                <a:lnTo>
                  <a:pt x="87" y="37"/>
                </a:lnTo>
                <a:lnTo>
                  <a:pt x="91" y="34"/>
                </a:lnTo>
                <a:lnTo>
                  <a:pt x="82" y="27"/>
                </a:lnTo>
                <a:lnTo>
                  <a:pt x="81" y="20"/>
                </a:lnTo>
                <a:lnTo>
                  <a:pt x="85" y="10"/>
                </a:lnTo>
                <a:lnTo>
                  <a:pt x="80" y="7"/>
                </a:lnTo>
                <a:lnTo>
                  <a:pt x="77" y="3"/>
                </a:lnTo>
                <a:lnTo>
                  <a:pt x="73" y="0"/>
                </a:lnTo>
                <a:lnTo>
                  <a:pt x="13" y="12"/>
                </a:lnTo>
                <a:lnTo>
                  <a:pt x="10" y="7"/>
                </a:lnTo>
                <a:lnTo>
                  <a:pt x="0" y="15"/>
                </a:lnTo>
                <a:close/>
              </a:path>
            </a:pathLst>
          </a:custGeom>
          <a:solidFill>
            <a:srgbClr val="02818A"/>
          </a:solidFill>
          <a:ln w="15875">
            <a:solidFill>
              <a:srgbClr val="003F48"/>
            </a:solidFill>
            <a:prstDash val="solid"/>
            <a:round/>
            <a:headEnd/>
            <a:tailEnd/>
          </a:ln>
        </p:spPr>
        <p:txBody>
          <a:bodyPr/>
          <a:lstStyle/>
          <a:p>
            <a:endParaRPr lang="en-US"/>
          </a:p>
        </p:txBody>
      </p:sp>
      <p:sp>
        <p:nvSpPr>
          <p:cNvPr id="249902" name="Rhode Island">
            <a:extLst>
              <a:ext uri="{FF2B5EF4-FFF2-40B4-BE49-F238E27FC236}">
                <a16:creationId xmlns:a16="http://schemas.microsoft.com/office/drawing/2014/main" id="{7BC6CDFB-8688-4B05-B769-A64A2CE1336D}"/>
              </a:ext>
              <a:ext uri="{C183D7F6-B498-43B3-948B-1728B52AA6E4}">
                <adec:decorative xmlns:adec="http://schemas.microsoft.com/office/drawing/2017/decorative" val="1"/>
              </a:ext>
            </a:extLst>
          </p:cNvPr>
          <p:cNvSpPr>
            <a:spLocks noChangeAspect="1"/>
          </p:cNvSpPr>
          <p:nvPr/>
        </p:nvSpPr>
        <p:spPr bwMode="auto">
          <a:xfrm>
            <a:off x="7626350" y="2462213"/>
            <a:ext cx="95250" cy="114300"/>
          </a:xfrm>
          <a:custGeom>
            <a:avLst/>
            <a:gdLst>
              <a:gd name="T0" fmla="*/ 0 w 12"/>
              <a:gd name="T1" fmla="*/ 2147483646 h 15"/>
              <a:gd name="T2" fmla="*/ 2147483646 w 12"/>
              <a:gd name="T3" fmla="*/ 2147483646 h 15"/>
              <a:gd name="T4" fmla="*/ 2147483646 w 12"/>
              <a:gd name="T5" fmla="*/ 2147483646 h 15"/>
              <a:gd name="T6" fmla="*/ 2147483646 w 12"/>
              <a:gd name="T7" fmla="*/ 2147483646 h 15"/>
              <a:gd name="T8" fmla="*/ 2147483646 w 12"/>
              <a:gd name="T9" fmla="*/ 2147483646 h 15"/>
              <a:gd name="T10" fmla="*/ 2147483646 w 12"/>
              <a:gd name="T11" fmla="*/ 2147483646 h 15"/>
              <a:gd name="T12" fmla="*/ 2147483646 w 12"/>
              <a:gd name="T13" fmla="*/ 2147483646 h 15"/>
              <a:gd name="T14" fmla="*/ 2147483646 w 12"/>
              <a:gd name="T15" fmla="*/ 2147483646 h 15"/>
              <a:gd name="T16" fmla="*/ 2147483646 w 12"/>
              <a:gd name="T17" fmla="*/ 2147483646 h 15"/>
              <a:gd name="T18" fmla="*/ 2147483646 w 12"/>
              <a:gd name="T19" fmla="*/ 2147483646 h 15"/>
              <a:gd name="T20" fmla="*/ 2147483646 w 12"/>
              <a:gd name="T21" fmla="*/ 2147483646 h 15"/>
              <a:gd name="T22" fmla="*/ 2147483646 w 12"/>
              <a:gd name="T23" fmla="*/ 2147483646 h 15"/>
              <a:gd name="T24" fmla="*/ 2147483646 w 12"/>
              <a:gd name="T25" fmla="*/ 0 h 15"/>
              <a:gd name="T26" fmla="*/ 2147483646 w 12"/>
              <a:gd name="T27" fmla="*/ 0 h 15"/>
              <a:gd name="T28" fmla="*/ 0 w 12"/>
              <a:gd name="T29" fmla="*/ 2147483646 h 15"/>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12"/>
              <a:gd name="T46" fmla="*/ 0 h 15"/>
              <a:gd name="T47" fmla="*/ 12 w 12"/>
              <a:gd name="T48" fmla="*/ 15 h 15"/>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12" h="15">
                <a:moveTo>
                  <a:pt x="0" y="1"/>
                </a:moveTo>
                <a:lnTo>
                  <a:pt x="2" y="14"/>
                </a:lnTo>
                <a:lnTo>
                  <a:pt x="3" y="15"/>
                </a:lnTo>
                <a:lnTo>
                  <a:pt x="8" y="12"/>
                </a:lnTo>
                <a:lnTo>
                  <a:pt x="7" y="8"/>
                </a:lnTo>
                <a:lnTo>
                  <a:pt x="8" y="6"/>
                </a:lnTo>
                <a:lnTo>
                  <a:pt x="9" y="8"/>
                </a:lnTo>
                <a:lnTo>
                  <a:pt x="10" y="11"/>
                </a:lnTo>
                <a:lnTo>
                  <a:pt x="11" y="10"/>
                </a:lnTo>
                <a:lnTo>
                  <a:pt x="12" y="8"/>
                </a:lnTo>
                <a:lnTo>
                  <a:pt x="11" y="5"/>
                </a:lnTo>
                <a:lnTo>
                  <a:pt x="8" y="4"/>
                </a:lnTo>
                <a:lnTo>
                  <a:pt x="6" y="0"/>
                </a:lnTo>
                <a:lnTo>
                  <a:pt x="4" y="0"/>
                </a:lnTo>
                <a:lnTo>
                  <a:pt x="0" y="1"/>
                </a:lnTo>
                <a:close/>
              </a:path>
            </a:pathLst>
          </a:custGeom>
          <a:solidFill>
            <a:srgbClr val="02818A"/>
          </a:solidFill>
          <a:ln w="15875">
            <a:solidFill>
              <a:srgbClr val="003F48"/>
            </a:solidFill>
            <a:prstDash val="solid"/>
            <a:round/>
            <a:headEnd/>
            <a:tailEnd/>
          </a:ln>
        </p:spPr>
        <p:txBody>
          <a:bodyPr/>
          <a:lstStyle/>
          <a:p>
            <a:endParaRPr lang="en-US"/>
          </a:p>
        </p:txBody>
      </p:sp>
      <p:sp>
        <p:nvSpPr>
          <p:cNvPr id="249903" name="South Carolina">
            <a:extLst>
              <a:ext uri="{FF2B5EF4-FFF2-40B4-BE49-F238E27FC236}">
                <a16:creationId xmlns:a16="http://schemas.microsoft.com/office/drawing/2014/main" id="{16DA36F4-9104-4D03-9711-426BB74B32D0}"/>
              </a:ext>
              <a:ext uri="{C183D7F6-B498-43B3-948B-1728B52AA6E4}">
                <adec:decorative xmlns:adec="http://schemas.microsoft.com/office/drawing/2017/decorative" val="1"/>
              </a:ext>
            </a:extLst>
          </p:cNvPr>
          <p:cNvSpPr>
            <a:spLocks noChangeAspect="1"/>
          </p:cNvSpPr>
          <p:nvPr/>
        </p:nvSpPr>
        <p:spPr bwMode="auto">
          <a:xfrm>
            <a:off x="6481763" y="3719513"/>
            <a:ext cx="619125" cy="466725"/>
          </a:xfrm>
          <a:custGeom>
            <a:avLst/>
            <a:gdLst>
              <a:gd name="T0" fmla="*/ 0 w 79"/>
              <a:gd name="T1" fmla="*/ 2147483646 h 60"/>
              <a:gd name="T2" fmla="*/ 2147483646 w 79"/>
              <a:gd name="T3" fmla="*/ 2147483646 h 60"/>
              <a:gd name="T4" fmla="*/ 2147483646 w 79"/>
              <a:gd name="T5" fmla="*/ 2147483646 h 60"/>
              <a:gd name="T6" fmla="*/ 2147483646 w 79"/>
              <a:gd name="T7" fmla="*/ 0 h 60"/>
              <a:gd name="T8" fmla="*/ 2147483646 w 79"/>
              <a:gd name="T9" fmla="*/ 2147483646 h 60"/>
              <a:gd name="T10" fmla="*/ 2147483646 w 79"/>
              <a:gd name="T11" fmla="*/ 2147483646 h 60"/>
              <a:gd name="T12" fmla="*/ 2147483646 w 79"/>
              <a:gd name="T13" fmla="*/ 2147483646 h 60"/>
              <a:gd name="T14" fmla="*/ 2147483646 w 79"/>
              <a:gd name="T15" fmla="*/ 2147483646 h 60"/>
              <a:gd name="T16" fmla="*/ 2147483646 w 79"/>
              <a:gd name="T17" fmla="*/ 2147483646 h 60"/>
              <a:gd name="T18" fmla="*/ 2147483646 w 79"/>
              <a:gd name="T19" fmla="*/ 2147483646 h 60"/>
              <a:gd name="T20" fmla="*/ 2147483646 w 79"/>
              <a:gd name="T21" fmla="*/ 2147483646 h 60"/>
              <a:gd name="T22" fmla="*/ 2147483646 w 79"/>
              <a:gd name="T23" fmla="*/ 2147483646 h 60"/>
              <a:gd name="T24" fmla="*/ 2147483646 w 79"/>
              <a:gd name="T25" fmla="*/ 2147483646 h 60"/>
              <a:gd name="T26" fmla="*/ 2147483646 w 79"/>
              <a:gd name="T27" fmla="*/ 2147483646 h 60"/>
              <a:gd name="T28" fmla="*/ 2147483646 w 79"/>
              <a:gd name="T29" fmla="*/ 2147483646 h 60"/>
              <a:gd name="T30" fmla="*/ 2147483646 w 79"/>
              <a:gd name="T31" fmla="*/ 2147483646 h 60"/>
              <a:gd name="T32" fmla="*/ 2147483646 w 79"/>
              <a:gd name="T33" fmla="*/ 2147483646 h 60"/>
              <a:gd name="T34" fmla="*/ 2147483646 w 79"/>
              <a:gd name="T35" fmla="*/ 2147483646 h 60"/>
              <a:gd name="T36" fmla="*/ 2147483646 w 79"/>
              <a:gd name="T37" fmla="*/ 2147483646 h 60"/>
              <a:gd name="T38" fmla="*/ 2147483646 w 79"/>
              <a:gd name="T39" fmla="*/ 2147483646 h 60"/>
              <a:gd name="T40" fmla="*/ 2147483646 w 79"/>
              <a:gd name="T41" fmla="*/ 2147483646 h 60"/>
              <a:gd name="T42" fmla="*/ 2147483646 w 79"/>
              <a:gd name="T43" fmla="*/ 2147483646 h 60"/>
              <a:gd name="T44" fmla="*/ 2147483646 w 79"/>
              <a:gd name="T45" fmla="*/ 2147483646 h 60"/>
              <a:gd name="T46" fmla="*/ 2147483646 w 79"/>
              <a:gd name="T47" fmla="*/ 2147483646 h 60"/>
              <a:gd name="T48" fmla="*/ 2147483646 w 79"/>
              <a:gd name="T49" fmla="*/ 2147483646 h 60"/>
              <a:gd name="T50" fmla="*/ 2147483646 w 79"/>
              <a:gd name="T51" fmla="*/ 2147483646 h 60"/>
              <a:gd name="T52" fmla="*/ 2147483646 w 79"/>
              <a:gd name="T53" fmla="*/ 2147483646 h 60"/>
              <a:gd name="T54" fmla="*/ 0 w 79"/>
              <a:gd name="T55" fmla="*/ 2147483646 h 60"/>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79"/>
              <a:gd name="T85" fmla="*/ 0 h 60"/>
              <a:gd name="T86" fmla="*/ 79 w 79"/>
              <a:gd name="T87" fmla="*/ 60 h 60"/>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79" h="60">
                <a:moveTo>
                  <a:pt x="0" y="14"/>
                </a:moveTo>
                <a:lnTo>
                  <a:pt x="3" y="8"/>
                </a:lnTo>
                <a:lnTo>
                  <a:pt x="14" y="2"/>
                </a:lnTo>
                <a:lnTo>
                  <a:pt x="35" y="0"/>
                </a:lnTo>
                <a:lnTo>
                  <a:pt x="44" y="5"/>
                </a:lnTo>
                <a:lnTo>
                  <a:pt x="58" y="4"/>
                </a:lnTo>
                <a:lnTo>
                  <a:pt x="79" y="18"/>
                </a:lnTo>
                <a:lnTo>
                  <a:pt x="72" y="26"/>
                </a:lnTo>
                <a:lnTo>
                  <a:pt x="70" y="30"/>
                </a:lnTo>
                <a:lnTo>
                  <a:pt x="70" y="35"/>
                </a:lnTo>
                <a:lnTo>
                  <a:pt x="64" y="40"/>
                </a:lnTo>
                <a:lnTo>
                  <a:pt x="60" y="46"/>
                </a:lnTo>
                <a:lnTo>
                  <a:pt x="54" y="50"/>
                </a:lnTo>
                <a:lnTo>
                  <a:pt x="51" y="51"/>
                </a:lnTo>
                <a:lnTo>
                  <a:pt x="50" y="55"/>
                </a:lnTo>
                <a:lnTo>
                  <a:pt x="47" y="52"/>
                </a:lnTo>
                <a:lnTo>
                  <a:pt x="50" y="57"/>
                </a:lnTo>
                <a:lnTo>
                  <a:pt x="47" y="60"/>
                </a:lnTo>
                <a:lnTo>
                  <a:pt x="44" y="60"/>
                </a:lnTo>
                <a:lnTo>
                  <a:pt x="42" y="57"/>
                </a:lnTo>
                <a:lnTo>
                  <a:pt x="39" y="51"/>
                </a:lnTo>
                <a:lnTo>
                  <a:pt x="37" y="51"/>
                </a:lnTo>
                <a:lnTo>
                  <a:pt x="33" y="43"/>
                </a:lnTo>
                <a:lnTo>
                  <a:pt x="28" y="39"/>
                </a:lnTo>
                <a:lnTo>
                  <a:pt x="24" y="34"/>
                </a:lnTo>
                <a:lnTo>
                  <a:pt x="14" y="27"/>
                </a:lnTo>
                <a:lnTo>
                  <a:pt x="10" y="21"/>
                </a:lnTo>
                <a:lnTo>
                  <a:pt x="0" y="14"/>
                </a:lnTo>
                <a:close/>
              </a:path>
            </a:pathLst>
          </a:custGeom>
          <a:solidFill>
            <a:srgbClr val="02818A"/>
          </a:solidFill>
          <a:ln w="15875">
            <a:solidFill>
              <a:srgbClr val="003F48"/>
            </a:solidFill>
            <a:prstDash val="solid"/>
            <a:round/>
            <a:headEnd/>
            <a:tailEnd/>
          </a:ln>
        </p:spPr>
        <p:txBody>
          <a:bodyPr/>
          <a:lstStyle/>
          <a:p>
            <a:endParaRPr lang="en-US"/>
          </a:p>
        </p:txBody>
      </p:sp>
      <p:sp>
        <p:nvSpPr>
          <p:cNvPr id="249904" name="South Dakota">
            <a:extLst>
              <a:ext uri="{FF2B5EF4-FFF2-40B4-BE49-F238E27FC236}">
                <a16:creationId xmlns:a16="http://schemas.microsoft.com/office/drawing/2014/main" id="{740D3FE6-6426-45EE-8E86-7424A0D2FF44}"/>
              </a:ext>
              <a:ext uri="{C183D7F6-B498-43B3-948B-1728B52AA6E4}">
                <adec:decorative xmlns:adec="http://schemas.microsoft.com/office/drawing/2017/decorative" val="1"/>
              </a:ext>
            </a:extLst>
          </p:cNvPr>
          <p:cNvSpPr>
            <a:spLocks noChangeAspect="1"/>
          </p:cNvSpPr>
          <p:nvPr/>
        </p:nvSpPr>
        <p:spPr bwMode="auto">
          <a:xfrm>
            <a:off x="3992563" y="2157413"/>
            <a:ext cx="857250" cy="576262"/>
          </a:xfrm>
          <a:custGeom>
            <a:avLst/>
            <a:gdLst>
              <a:gd name="T0" fmla="*/ 0 w 109"/>
              <a:gd name="T1" fmla="*/ 2147483646 h 74"/>
              <a:gd name="T2" fmla="*/ 2147483646 w 109"/>
              <a:gd name="T3" fmla="*/ 2147483646 h 74"/>
              <a:gd name="T4" fmla="*/ 2147483646 w 109"/>
              <a:gd name="T5" fmla="*/ 0 h 74"/>
              <a:gd name="T6" fmla="*/ 2147483646 w 109"/>
              <a:gd name="T7" fmla="*/ 2147483646 h 74"/>
              <a:gd name="T8" fmla="*/ 2147483646 w 109"/>
              <a:gd name="T9" fmla="*/ 2147483646 h 74"/>
              <a:gd name="T10" fmla="*/ 2147483646 w 109"/>
              <a:gd name="T11" fmla="*/ 2147483646 h 74"/>
              <a:gd name="T12" fmla="*/ 2147483646 w 109"/>
              <a:gd name="T13" fmla="*/ 2147483646 h 74"/>
              <a:gd name="T14" fmla="*/ 2147483646 w 109"/>
              <a:gd name="T15" fmla="*/ 2147483646 h 74"/>
              <a:gd name="T16" fmla="*/ 2147483646 w 109"/>
              <a:gd name="T17" fmla="*/ 2147483646 h 74"/>
              <a:gd name="T18" fmla="*/ 2147483646 w 109"/>
              <a:gd name="T19" fmla="*/ 2147483646 h 74"/>
              <a:gd name="T20" fmla="*/ 2147483646 w 109"/>
              <a:gd name="T21" fmla="*/ 2147483646 h 74"/>
              <a:gd name="T22" fmla="*/ 2147483646 w 109"/>
              <a:gd name="T23" fmla="*/ 2147483646 h 74"/>
              <a:gd name="T24" fmla="*/ 2147483646 w 109"/>
              <a:gd name="T25" fmla="*/ 2147483646 h 74"/>
              <a:gd name="T26" fmla="*/ 2147483646 w 109"/>
              <a:gd name="T27" fmla="*/ 2147483646 h 74"/>
              <a:gd name="T28" fmla="*/ 2147483646 w 109"/>
              <a:gd name="T29" fmla="*/ 2147483646 h 74"/>
              <a:gd name="T30" fmla="*/ 2147483646 w 109"/>
              <a:gd name="T31" fmla="*/ 2147483646 h 74"/>
              <a:gd name="T32" fmla="*/ 2147483646 w 109"/>
              <a:gd name="T33" fmla="*/ 2147483646 h 74"/>
              <a:gd name="T34" fmla="*/ 2147483646 w 109"/>
              <a:gd name="T35" fmla="*/ 2147483646 h 74"/>
              <a:gd name="T36" fmla="*/ 2147483646 w 109"/>
              <a:gd name="T37" fmla="*/ 2147483646 h 74"/>
              <a:gd name="T38" fmla="*/ 0 w 109"/>
              <a:gd name="T39" fmla="*/ 2147483646 h 7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109"/>
              <a:gd name="T61" fmla="*/ 0 h 74"/>
              <a:gd name="T62" fmla="*/ 109 w 109"/>
              <a:gd name="T63" fmla="*/ 74 h 74"/>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109" h="74">
                <a:moveTo>
                  <a:pt x="0" y="58"/>
                </a:moveTo>
                <a:lnTo>
                  <a:pt x="4" y="19"/>
                </a:lnTo>
                <a:lnTo>
                  <a:pt x="5" y="0"/>
                </a:lnTo>
                <a:lnTo>
                  <a:pt x="54" y="4"/>
                </a:lnTo>
                <a:lnTo>
                  <a:pt x="108" y="6"/>
                </a:lnTo>
                <a:lnTo>
                  <a:pt x="104" y="12"/>
                </a:lnTo>
                <a:lnTo>
                  <a:pt x="109" y="18"/>
                </a:lnTo>
                <a:lnTo>
                  <a:pt x="109" y="54"/>
                </a:lnTo>
                <a:lnTo>
                  <a:pt x="107" y="53"/>
                </a:lnTo>
                <a:lnTo>
                  <a:pt x="107" y="58"/>
                </a:lnTo>
                <a:lnTo>
                  <a:pt x="109" y="62"/>
                </a:lnTo>
                <a:lnTo>
                  <a:pt x="108" y="65"/>
                </a:lnTo>
                <a:lnTo>
                  <a:pt x="109" y="74"/>
                </a:lnTo>
                <a:lnTo>
                  <a:pt x="106" y="73"/>
                </a:lnTo>
                <a:lnTo>
                  <a:pt x="104" y="70"/>
                </a:lnTo>
                <a:lnTo>
                  <a:pt x="98" y="67"/>
                </a:lnTo>
                <a:lnTo>
                  <a:pt x="94" y="67"/>
                </a:lnTo>
                <a:lnTo>
                  <a:pt x="85" y="67"/>
                </a:lnTo>
                <a:lnTo>
                  <a:pt x="79" y="63"/>
                </a:lnTo>
                <a:lnTo>
                  <a:pt x="0" y="58"/>
                </a:lnTo>
                <a:close/>
              </a:path>
            </a:pathLst>
          </a:custGeom>
          <a:solidFill>
            <a:srgbClr val="67A9CF"/>
          </a:solidFill>
          <a:ln w="15875">
            <a:solidFill>
              <a:srgbClr val="003F48"/>
            </a:solidFill>
            <a:prstDash val="solid"/>
            <a:round/>
            <a:headEnd/>
            <a:tailEnd/>
          </a:ln>
        </p:spPr>
        <p:txBody>
          <a:bodyPr/>
          <a:lstStyle/>
          <a:p>
            <a:endParaRPr lang="en-US"/>
          </a:p>
        </p:txBody>
      </p:sp>
      <p:sp>
        <p:nvSpPr>
          <p:cNvPr id="249905" name="Tennessee">
            <a:extLst>
              <a:ext uri="{FF2B5EF4-FFF2-40B4-BE49-F238E27FC236}">
                <a16:creationId xmlns:a16="http://schemas.microsoft.com/office/drawing/2014/main" id="{C91100A0-C917-413A-9D9A-B15BE2961831}"/>
              </a:ext>
              <a:ext uri="{C183D7F6-B498-43B3-948B-1728B52AA6E4}">
                <adec:decorative xmlns:adec="http://schemas.microsoft.com/office/drawing/2017/decorative" val="1"/>
              </a:ext>
            </a:extLst>
          </p:cNvPr>
          <p:cNvSpPr>
            <a:spLocks noChangeAspect="1"/>
          </p:cNvSpPr>
          <p:nvPr/>
        </p:nvSpPr>
        <p:spPr bwMode="auto">
          <a:xfrm>
            <a:off x="5608638" y="3509963"/>
            <a:ext cx="1044575" cy="350837"/>
          </a:xfrm>
          <a:custGeom>
            <a:avLst/>
            <a:gdLst>
              <a:gd name="T0" fmla="*/ 0 w 133"/>
              <a:gd name="T1" fmla="*/ 2147483646 h 45"/>
              <a:gd name="T2" fmla="*/ 2147483646 w 133"/>
              <a:gd name="T3" fmla="*/ 2147483646 h 45"/>
              <a:gd name="T4" fmla="*/ 2147483646 w 133"/>
              <a:gd name="T5" fmla="*/ 2147483646 h 45"/>
              <a:gd name="T6" fmla="*/ 2147483646 w 133"/>
              <a:gd name="T7" fmla="*/ 2147483646 h 45"/>
              <a:gd name="T8" fmla="*/ 2147483646 w 133"/>
              <a:gd name="T9" fmla="*/ 2147483646 h 45"/>
              <a:gd name="T10" fmla="*/ 2147483646 w 133"/>
              <a:gd name="T11" fmla="*/ 2147483646 h 45"/>
              <a:gd name="T12" fmla="*/ 2147483646 w 133"/>
              <a:gd name="T13" fmla="*/ 2147483646 h 45"/>
              <a:gd name="T14" fmla="*/ 2147483646 w 133"/>
              <a:gd name="T15" fmla="*/ 2147483646 h 45"/>
              <a:gd name="T16" fmla="*/ 2147483646 w 133"/>
              <a:gd name="T17" fmla="*/ 2147483646 h 45"/>
              <a:gd name="T18" fmla="*/ 2147483646 w 133"/>
              <a:gd name="T19" fmla="*/ 2147483646 h 45"/>
              <a:gd name="T20" fmla="*/ 2147483646 w 133"/>
              <a:gd name="T21" fmla="*/ 2147483646 h 45"/>
              <a:gd name="T22" fmla="*/ 2147483646 w 133"/>
              <a:gd name="T23" fmla="*/ 2147483646 h 45"/>
              <a:gd name="T24" fmla="*/ 2147483646 w 133"/>
              <a:gd name="T25" fmla="*/ 2147483646 h 45"/>
              <a:gd name="T26" fmla="*/ 2147483646 w 133"/>
              <a:gd name="T27" fmla="*/ 0 h 45"/>
              <a:gd name="T28" fmla="*/ 2147483646 w 133"/>
              <a:gd name="T29" fmla="*/ 2147483646 h 45"/>
              <a:gd name="T30" fmla="*/ 2147483646 w 133"/>
              <a:gd name="T31" fmla="*/ 2147483646 h 45"/>
              <a:gd name="T32" fmla="*/ 2147483646 w 133"/>
              <a:gd name="T33" fmla="*/ 2147483646 h 45"/>
              <a:gd name="T34" fmla="*/ 2147483646 w 133"/>
              <a:gd name="T35" fmla="*/ 2147483646 h 45"/>
              <a:gd name="T36" fmla="*/ 2147483646 w 133"/>
              <a:gd name="T37" fmla="*/ 2147483646 h 45"/>
              <a:gd name="T38" fmla="*/ 2147483646 w 133"/>
              <a:gd name="T39" fmla="*/ 2147483646 h 45"/>
              <a:gd name="T40" fmla="*/ 2147483646 w 133"/>
              <a:gd name="T41" fmla="*/ 2147483646 h 45"/>
              <a:gd name="T42" fmla="*/ 2147483646 w 133"/>
              <a:gd name="T43" fmla="*/ 2147483646 h 45"/>
              <a:gd name="T44" fmla="*/ 2147483646 w 133"/>
              <a:gd name="T45" fmla="*/ 2147483646 h 45"/>
              <a:gd name="T46" fmla="*/ 2147483646 w 133"/>
              <a:gd name="T47" fmla="*/ 2147483646 h 45"/>
              <a:gd name="T48" fmla="*/ 2147483646 w 133"/>
              <a:gd name="T49" fmla="*/ 2147483646 h 45"/>
              <a:gd name="T50" fmla="*/ 2147483646 w 133"/>
              <a:gd name="T51" fmla="*/ 2147483646 h 45"/>
              <a:gd name="T52" fmla="*/ 2147483646 w 133"/>
              <a:gd name="T53" fmla="*/ 2147483646 h 45"/>
              <a:gd name="T54" fmla="*/ 2147483646 w 133"/>
              <a:gd name="T55" fmla="*/ 2147483646 h 45"/>
              <a:gd name="T56" fmla="*/ 2147483646 w 133"/>
              <a:gd name="T57" fmla="*/ 2147483646 h 45"/>
              <a:gd name="T58" fmla="*/ 0 w 133"/>
              <a:gd name="T59" fmla="*/ 2147483646 h 45"/>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133"/>
              <a:gd name="T91" fmla="*/ 0 h 45"/>
              <a:gd name="T92" fmla="*/ 133 w 133"/>
              <a:gd name="T93" fmla="*/ 45 h 45"/>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133" h="45">
                <a:moveTo>
                  <a:pt x="0" y="45"/>
                </a:moveTo>
                <a:lnTo>
                  <a:pt x="2" y="38"/>
                </a:lnTo>
                <a:lnTo>
                  <a:pt x="1" y="37"/>
                </a:lnTo>
                <a:lnTo>
                  <a:pt x="5" y="33"/>
                </a:lnTo>
                <a:lnTo>
                  <a:pt x="9" y="27"/>
                </a:lnTo>
                <a:lnTo>
                  <a:pt x="8" y="25"/>
                </a:lnTo>
                <a:lnTo>
                  <a:pt x="9" y="22"/>
                </a:lnTo>
                <a:lnTo>
                  <a:pt x="10" y="18"/>
                </a:lnTo>
                <a:lnTo>
                  <a:pt x="12" y="15"/>
                </a:lnTo>
                <a:lnTo>
                  <a:pt x="33" y="13"/>
                </a:lnTo>
                <a:lnTo>
                  <a:pt x="33" y="10"/>
                </a:lnTo>
                <a:lnTo>
                  <a:pt x="39" y="10"/>
                </a:lnTo>
                <a:lnTo>
                  <a:pt x="102" y="5"/>
                </a:lnTo>
                <a:lnTo>
                  <a:pt x="133" y="0"/>
                </a:lnTo>
                <a:lnTo>
                  <a:pt x="132" y="5"/>
                </a:lnTo>
                <a:lnTo>
                  <a:pt x="130" y="6"/>
                </a:lnTo>
                <a:lnTo>
                  <a:pt x="127" y="11"/>
                </a:lnTo>
                <a:lnTo>
                  <a:pt x="125" y="11"/>
                </a:lnTo>
                <a:lnTo>
                  <a:pt x="123" y="12"/>
                </a:lnTo>
                <a:lnTo>
                  <a:pt x="121" y="14"/>
                </a:lnTo>
                <a:lnTo>
                  <a:pt x="118" y="13"/>
                </a:lnTo>
                <a:lnTo>
                  <a:pt x="115" y="16"/>
                </a:lnTo>
                <a:lnTo>
                  <a:pt x="114" y="19"/>
                </a:lnTo>
                <a:lnTo>
                  <a:pt x="99" y="27"/>
                </a:lnTo>
                <a:lnTo>
                  <a:pt x="99" y="31"/>
                </a:lnTo>
                <a:lnTo>
                  <a:pt x="95" y="33"/>
                </a:lnTo>
                <a:lnTo>
                  <a:pt x="95" y="37"/>
                </a:lnTo>
                <a:lnTo>
                  <a:pt x="74" y="40"/>
                </a:lnTo>
                <a:lnTo>
                  <a:pt x="33" y="43"/>
                </a:lnTo>
                <a:lnTo>
                  <a:pt x="0" y="45"/>
                </a:lnTo>
                <a:close/>
              </a:path>
            </a:pathLst>
          </a:custGeom>
          <a:solidFill>
            <a:srgbClr val="02818A"/>
          </a:solidFill>
          <a:ln w="15875">
            <a:solidFill>
              <a:srgbClr val="003F48"/>
            </a:solidFill>
            <a:prstDash val="solid"/>
            <a:round/>
            <a:headEnd/>
            <a:tailEnd/>
          </a:ln>
        </p:spPr>
        <p:txBody>
          <a:bodyPr/>
          <a:lstStyle/>
          <a:p>
            <a:endParaRPr lang="en-US"/>
          </a:p>
        </p:txBody>
      </p:sp>
      <p:sp>
        <p:nvSpPr>
          <p:cNvPr id="249906" name="Texas">
            <a:extLst>
              <a:ext uri="{FF2B5EF4-FFF2-40B4-BE49-F238E27FC236}">
                <a16:creationId xmlns:a16="http://schemas.microsoft.com/office/drawing/2014/main" id="{78CEF469-9AB0-4864-9137-4A1D4BBDE313}"/>
              </a:ext>
              <a:ext uri="{C183D7F6-B498-43B3-948B-1728B52AA6E4}">
                <adec:decorative xmlns:adec="http://schemas.microsoft.com/office/drawing/2017/decorative" val="1"/>
              </a:ext>
            </a:extLst>
          </p:cNvPr>
          <p:cNvSpPr>
            <a:spLocks noChangeAspect="1"/>
          </p:cNvSpPr>
          <p:nvPr/>
        </p:nvSpPr>
        <p:spPr bwMode="auto">
          <a:xfrm>
            <a:off x="3498850" y="3619500"/>
            <a:ext cx="1711325" cy="1639888"/>
          </a:xfrm>
          <a:custGeom>
            <a:avLst/>
            <a:gdLst>
              <a:gd name="T0" fmla="*/ 2147483646 w 218"/>
              <a:gd name="T1" fmla="*/ 2147483646 h 211"/>
              <a:gd name="T2" fmla="*/ 2147483646 w 218"/>
              <a:gd name="T3" fmla="*/ 2147483646 h 211"/>
              <a:gd name="T4" fmla="*/ 2147483646 w 218"/>
              <a:gd name="T5" fmla="*/ 2147483646 h 211"/>
              <a:gd name="T6" fmla="*/ 2147483646 w 218"/>
              <a:gd name="T7" fmla="*/ 2147483646 h 211"/>
              <a:gd name="T8" fmla="*/ 2147483646 w 218"/>
              <a:gd name="T9" fmla="*/ 2147483646 h 211"/>
              <a:gd name="T10" fmla="*/ 2147483646 w 218"/>
              <a:gd name="T11" fmla="*/ 2147483646 h 211"/>
              <a:gd name="T12" fmla="*/ 2147483646 w 218"/>
              <a:gd name="T13" fmla="*/ 2147483646 h 211"/>
              <a:gd name="T14" fmla="*/ 2147483646 w 218"/>
              <a:gd name="T15" fmla="*/ 2147483646 h 211"/>
              <a:gd name="T16" fmla="*/ 2147483646 w 218"/>
              <a:gd name="T17" fmla="*/ 2147483646 h 211"/>
              <a:gd name="T18" fmla="*/ 2147483646 w 218"/>
              <a:gd name="T19" fmla="*/ 2147483646 h 211"/>
              <a:gd name="T20" fmla="*/ 2147483646 w 218"/>
              <a:gd name="T21" fmla="*/ 2147483646 h 211"/>
              <a:gd name="T22" fmla="*/ 2147483646 w 218"/>
              <a:gd name="T23" fmla="*/ 2147483646 h 211"/>
              <a:gd name="T24" fmla="*/ 2147483646 w 218"/>
              <a:gd name="T25" fmla="*/ 2147483646 h 211"/>
              <a:gd name="T26" fmla="*/ 2147483646 w 218"/>
              <a:gd name="T27" fmla="*/ 2147483646 h 211"/>
              <a:gd name="T28" fmla="*/ 2147483646 w 218"/>
              <a:gd name="T29" fmla="*/ 2147483646 h 211"/>
              <a:gd name="T30" fmla="*/ 2147483646 w 218"/>
              <a:gd name="T31" fmla="*/ 2147483646 h 211"/>
              <a:gd name="T32" fmla="*/ 2147483646 w 218"/>
              <a:gd name="T33" fmla="*/ 2147483646 h 211"/>
              <a:gd name="T34" fmla="*/ 2147483646 w 218"/>
              <a:gd name="T35" fmla="*/ 2147483646 h 211"/>
              <a:gd name="T36" fmla="*/ 2147483646 w 218"/>
              <a:gd name="T37" fmla="*/ 2147483646 h 211"/>
              <a:gd name="T38" fmla="*/ 2147483646 w 218"/>
              <a:gd name="T39" fmla="*/ 2147483646 h 211"/>
              <a:gd name="T40" fmla="*/ 2147483646 w 218"/>
              <a:gd name="T41" fmla="*/ 2147483646 h 211"/>
              <a:gd name="T42" fmla="*/ 2147483646 w 218"/>
              <a:gd name="T43" fmla="*/ 2147483646 h 211"/>
              <a:gd name="T44" fmla="*/ 2147483646 w 218"/>
              <a:gd name="T45" fmla="*/ 2147483646 h 211"/>
              <a:gd name="T46" fmla="*/ 2147483646 w 218"/>
              <a:gd name="T47" fmla="*/ 2147483646 h 211"/>
              <a:gd name="T48" fmla="*/ 2147483646 w 218"/>
              <a:gd name="T49" fmla="*/ 2147483646 h 211"/>
              <a:gd name="T50" fmla="*/ 2147483646 w 218"/>
              <a:gd name="T51" fmla="*/ 2147483646 h 211"/>
              <a:gd name="T52" fmla="*/ 2147483646 w 218"/>
              <a:gd name="T53" fmla="*/ 2147483646 h 211"/>
              <a:gd name="T54" fmla="*/ 2147483646 w 218"/>
              <a:gd name="T55" fmla="*/ 2147483646 h 211"/>
              <a:gd name="T56" fmla="*/ 2147483646 w 218"/>
              <a:gd name="T57" fmla="*/ 2147483646 h 211"/>
              <a:gd name="T58" fmla="*/ 2147483646 w 218"/>
              <a:gd name="T59" fmla="*/ 2147483646 h 211"/>
              <a:gd name="T60" fmla="*/ 2147483646 w 218"/>
              <a:gd name="T61" fmla="*/ 2147483646 h 211"/>
              <a:gd name="T62" fmla="*/ 2147483646 w 218"/>
              <a:gd name="T63" fmla="*/ 2147483646 h 211"/>
              <a:gd name="T64" fmla="*/ 2147483646 w 218"/>
              <a:gd name="T65" fmla="*/ 2147483646 h 211"/>
              <a:gd name="T66" fmla="*/ 2147483646 w 218"/>
              <a:gd name="T67" fmla="*/ 2147483646 h 211"/>
              <a:gd name="T68" fmla="*/ 2147483646 w 218"/>
              <a:gd name="T69" fmla="*/ 2147483646 h 211"/>
              <a:gd name="T70" fmla="*/ 2147483646 w 218"/>
              <a:gd name="T71" fmla="*/ 2147483646 h 211"/>
              <a:gd name="T72" fmla="*/ 2147483646 w 218"/>
              <a:gd name="T73" fmla="*/ 2147483646 h 211"/>
              <a:gd name="T74" fmla="*/ 2147483646 w 218"/>
              <a:gd name="T75" fmla="*/ 2147483646 h 211"/>
              <a:gd name="T76" fmla="*/ 2147483646 w 218"/>
              <a:gd name="T77" fmla="*/ 2147483646 h 211"/>
              <a:gd name="T78" fmla="*/ 2147483646 w 218"/>
              <a:gd name="T79" fmla="*/ 2147483646 h 211"/>
              <a:gd name="T80" fmla="*/ 2147483646 w 218"/>
              <a:gd name="T81" fmla="*/ 2147483646 h 211"/>
              <a:gd name="T82" fmla="*/ 2147483646 w 218"/>
              <a:gd name="T83" fmla="*/ 2147483646 h 211"/>
              <a:gd name="T84" fmla="*/ 2147483646 w 218"/>
              <a:gd name="T85" fmla="*/ 2147483646 h 21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218"/>
              <a:gd name="T130" fmla="*/ 0 h 211"/>
              <a:gd name="T131" fmla="*/ 218 w 218"/>
              <a:gd name="T132" fmla="*/ 211 h 21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218" h="211">
                <a:moveTo>
                  <a:pt x="2" y="87"/>
                </a:moveTo>
                <a:lnTo>
                  <a:pt x="0" y="83"/>
                </a:lnTo>
                <a:lnTo>
                  <a:pt x="5" y="83"/>
                </a:lnTo>
                <a:lnTo>
                  <a:pt x="60" y="88"/>
                </a:lnTo>
                <a:lnTo>
                  <a:pt x="68" y="0"/>
                </a:lnTo>
                <a:lnTo>
                  <a:pt x="115" y="3"/>
                </a:lnTo>
                <a:lnTo>
                  <a:pt x="113" y="41"/>
                </a:lnTo>
                <a:lnTo>
                  <a:pt x="118" y="44"/>
                </a:lnTo>
                <a:lnTo>
                  <a:pt x="122" y="45"/>
                </a:lnTo>
                <a:lnTo>
                  <a:pt x="124" y="43"/>
                </a:lnTo>
                <a:lnTo>
                  <a:pt x="126" y="45"/>
                </a:lnTo>
                <a:lnTo>
                  <a:pt x="126" y="48"/>
                </a:lnTo>
                <a:lnTo>
                  <a:pt x="130" y="48"/>
                </a:lnTo>
                <a:lnTo>
                  <a:pt x="133" y="50"/>
                </a:lnTo>
                <a:lnTo>
                  <a:pt x="135" y="49"/>
                </a:lnTo>
                <a:lnTo>
                  <a:pt x="138" y="51"/>
                </a:lnTo>
                <a:lnTo>
                  <a:pt x="139" y="50"/>
                </a:lnTo>
                <a:lnTo>
                  <a:pt x="143" y="50"/>
                </a:lnTo>
                <a:lnTo>
                  <a:pt x="145" y="55"/>
                </a:lnTo>
                <a:lnTo>
                  <a:pt x="147" y="56"/>
                </a:lnTo>
                <a:lnTo>
                  <a:pt x="150" y="53"/>
                </a:lnTo>
                <a:lnTo>
                  <a:pt x="155" y="57"/>
                </a:lnTo>
                <a:lnTo>
                  <a:pt x="158" y="55"/>
                </a:lnTo>
                <a:lnTo>
                  <a:pt x="159" y="59"/>
                </a:lnTo>
                <a:lnTo>
                  <a:pt x="159" y="56"/>
                </a:lnTo>
                <a:lnTo>
                  <a:pt x="162" y="54"/>
                </a:lnTo>
                <a:lnTo>
                  <a:pt x="163" y="57"/>
                </a:lnTo>
                <a:lnTo>
                  <a:pt x="168" y="56"/>
                </a:lnTo>
                <a:lnTo>
                  <a:pt x="171" y="59"/>
                </a:lnTo>
                <a:lnTo>
                  <a:pt x="180" y="56"/>
                </a:lnTo>
                <a:lnTo>
                  <a:pt x="188" y="55"/>
                </a:lnTo>
                <a:lnTo>
                  <a:pt x="191" y="54"/>
                </a:lnTo>
                <a:lnTo>
                  <a:pt x="197" y="59"/>
                </a:lnTo>
                <a:lnTo>
                  <a:pt x="202" y="60"/>
                </a:lnTo>
                <a:lnTo>
                  <a:pt x="203" y="62"/>
                </a:lnTo>
                <a:lnTo>
                  <a:pt x="209" y="62"/>
                </a:lnTo>
                <a:lnTo>
                  <a:pt x="209" y="72"/>
                </a:lnTo>
                <a:lnTo>
                  <a:pt x="210" y="93"/>
                </a:lnTo>
                <a:lnTo>
                  <a:pt x="213" y="96"/>
                </a:lnTo>
                <a:lnTo>
                  <a:pt x="213" y="101"/>
                </a:lnTo>
                <a:lnTo>
                  <a:pt x="218" y="108"/>
                </a:lnTo>
                <a:lnTo>
                  <a:pt x="218" y="115"/>
                </a:lnTo>
                <a:lnTo>
                  <a:pt x="215" y="120"/>
                </a:lnTo>
                <a:lnTo>
                  <a:pt x="215" y="124"/>
                </a:lnTo>
                <a:lnTo>
                  <a:pt x="216" y="127"/>
                </a:lnTo>
                <a:lnTo>
                  <a:pt x="216" y="130"/>
                </a:lnTo>
                <a:lnTo>
                  <a:pt x="214" y="132"/>
                </a:lnTo>
                <a:lnTo>
                  <a:pt x="212" y="135"/>
                </a:lnTo>
                <a:lnTo>
                  <a:pt x="214" y="137"/>
                </a:lnTo>
                <a:lnTo>
                  <a:pt x="205" y="140"/>
                </a:lnTo>
                <a:lnTo>
                  <a:pt x="198" y="144"/>
                </a:lnTo>
                <a:lnTo>
                  <a:pt x="202" y="140"/>
                </a:lnTo>
                <a:lnTo>
                  <a:pt x="197" y="140"/>
                </a:lnTo>
                <a:lnTo>
                  <a:pt x="199" y="135"/>
                </a:lnTo>
                <a:lnTo>
                  <a:pt x="195" y="138"/>
                </a:lnTo>
                <a:lnTo>
                  <a:pt x="193" y="137"/>
                </a:lnTo>
                <a:lnTo>
                  <a:pt x="194" y="141"/>
                </a:lnTo>
                <a:lnTo>
                  <a:pt x="195" y="142"/>
                </a:lnTo>
                <a:lnTo>
                  <a:pt x="195" y="144"/>
                </a:lnTo>
                <a:lnTo>
                  <a:pt x="193" y="147"/>
                </a:lnTo>
                <a:lnTo>
                  <a:pt x="191" y="147"/>
                </a:lnTo>
                <a:lnTo>
                  <a:pt x="191" y="151"/>
                </a:lnTo>
                <a:lnTo>
                  <a:pt x="170" y="163"/>
                </a:lnTo>
                <a:lnTo>
                  <a:pt x="171" y="162"/>
                </a:lnTo>
                <a:lnTo>
                  <a:pt x="180" y="156"/>
                </a:lnTo>
                <a:lnTo>
                  <a:pt x="173" y="160"/>
                </a:lnTo>
                <a:lnTo>
                  <a:pt x="173" y="156"/>
                </a:lnTo>
                <a:lnTo>
                  <a:pt x="171" y="158"/>
                </a:lnTo>
                <a:lnTo>
                  <a:pt x="169" y="157"/>
                </a:lnTo>
                <a:lnTo>
                  <a:pt x="168" y="160"/>
                </a:lnTo>
                <a:lnTo>
                  <a:pt x="165" y="157"/>
                </a:lnTo>
                <a:lnTo>
                  <a:pt x="165" y="160"/>
                </a:lnTo>
                <a:lnTo>
                  <a:pt x="169" y="162"/>
                </a:lnTo>
                <a:lnTo>
                  <a:pt x="165" y="164"/>
                </a:lnTo>
                <a:lnTo>
                  <a:pt x="163" y="161"/>
                </a:lnTo>
                <a:lnTo>
                  <a:pt x="161" y="170"/>
                </a:lnTo>
                <a:lnTo>
                  <a:pt x="159" y="166"/>
                </a:lnTo>
                <a:lnTo>
                  <a:pt x="156" y="167"/>
                </a:lnTo>
                <a:lnTo>
                  <a:pt x="155" y="170"/>
                </a:lnTo>
                <a:lnTo>
                  <a:pt x="157" y="173"/>
                </a:lnTo>
                <a:lnTo>
                  <a:pt x="149" y="173"/>
                </a:lnTo>
                <a:lnTo>
                  <a:pt x="152" y="174"/>
                </a:lnTo>
                <a:lnTo>
                  <a:pt x="152" y="178"/>
                </a:lnTo>
                <a:lnTo>
                  <a:pt x="154" y="177"/>
                </a:lnTo>
                <a:lnTo>
                  <a:pt x="153" y="179"/>
                </a:lnTo>
                <a:lnTo>
                  <a:pt x="150" y="185"/>
                </a:lnTo>
                <a:lnTo>
                  <a:pt x="150" y="182"/>
                </a:lnTo>
                <a:lnTo>
                  <a:pt x="148" y="184"/>
                </a:lnTo>
                <a:lnTo>
                  <a:pt x="145" y="181"/>
                </a:lnTo>
                <a:lnTo>
                  <a:pt x="146" y="185"/>
                </a:lnTo>
                <a:lnTo>
                  <a:pt x="151" y="185"/>
                </a:lnTo>
                <a:lnTo>
                  <a:pt x="149" y="191"/>
                </a:lnTo>
                <a:lnTo>
                  <a:pt x="151" y="202"/>
                </a:lnTo>
                <a:lnTo>
                  <a:pt x="155" y="211"/>
                </a:lnTo>
                <a:lnTo>
                  <a:pt x="149" y="211"/>
                </a:lnTo>
                <a:lnTo>
                  <a:pt x="143" y="208"/>
                </a:lnTo>
                <a:lnTo>
                  <a:pt x="138" y="209"/>
                </a:lnTo>
                <a:lnTo>
                  <a:pt x="130" y="204"/>
                </a:lnTo>
                <a:lnTo>
                  <a:pt x="122" y="201"/>
                </a:lnTo>
                <a:lnTo>
                  <a:pt x="121" y="197"/>
                </a:lnTo>
                <a:lnTo>
                  <a:pt x="118" y="192"/>
                </a:lnTo>
                <a:lnTo>
                  <a:pt x="116" y="188"/>
                </a:lnTo>
                <a:lnTo>
                  <a:pt x="116" y="185"/>
                </a:lnTo>
                <a:lnTo>
                  <a:pt x="114" y="183"/>
                </a:lnTo>
                <a:lnTo>
                  <a:pt x="115" y="178"/>
                </a:lnTo>
                <a:lnTo>
                  <a:pt x="109" y="174"/>
                </a:lnTo>
                <a:lnTo>
                  <a:pt x="104" y="165"/>
                </a:lnTo>
                <a:lnTo>
                  <a:pt x="94" y="144"/>
                </a:lnTo>
                <a:lnTo>
                  <a:pt x="87" y="139"/>
                </a:lnTo>
                <a:lnTo>
                  <a:pt x="85" y="134"/>
                </a:lnTo>
                <a:lnTo>
                  <a:pt x="79" y="133"/>
                </a:lnTo>
                <a:lnTo>
                  <a:pt x="73" y="132"/>
                </a:lnTo>
                <a:lnTo>
                  <a:pt x="69" y="130"/>
                </a:lnTo>
                <a:lnTo>
                  <a:pt x="68" y="132"/>
                </a:lnTo>
                <a:lnTo>
                  <a:pt x="63" y="132"/>
                </a:lnTo>
                <a:lnTo>
                  <a:pt x="59" y="143"/>
                </a:lnTo>
                <a:lnTo>
                  <a:pt x="54" y="147"/>
                </a:lnTo>
                <a:lnTo>
                  <a:pt x="51" y="147"/>
                </a:lnTo>
                <a:lnTo>
                  <a:pt x="43" y="140"/>
                </a:lnTo>
                <a:lnTo>
                  <a:pt x="39" y="139"/>
                </a:lnTo>
                <a:lnTo>
                  <a:pt x="31" y="132"/>
                </a:lnTo>
                <a:lnTo>
                  <a:pt x="29" y="126"/>
                </a:lnTo>
                <a:lnTo>
                  <a:pt x="29" y="120"/>
                </a:lnTo>
                <a:lnTo>
                  <a:pt x="26" y="112"/>
                </a:lnTo>
                <a:lnTo>
                  <a:pt x="19" y="107"/>
                </a:lnTo>
                <a:lnTo>
                  <a:pt x="10" y="95"/>
                </a:lnTo>
                <a:lnTo>
                  <a:pt x="6" y="93"/>
                </a:lnTo>
                <a:lnTo>
                  <a:pt x="4" y="87"/>
                </a:lnTo>
                <a:lnTo>
                  <a:pt x="2" y="87"/>
                </a:lnTo>
                <a:close/>
              </a:path>
            </a:pathLst>
          </a:custGeom>
          <a:solidFill>
            <a:srgbClr val="02818A"/>
          </a:solidFill>
          <a:ln w="15875">
            <a:solidFill>
              <a:srgbClr val="003F48"/>
            </a:solidFill>
            <a:prstDash val="solid"/>
            <a:round/>
            <a:headEnd/>
            <a:tailEnd/>
          </a:ln>
        </p:spPr>
        <p:txBody>
          <a:bodyPr/>
          <a:lstStyle/>
          <a:p>
            <a:endParaRPr lang="en-US"/>
          </a:p>
        </p:txBody>
      </p:sp>
      <p:sp>
        <p:nvSpPr>
          <p:cNvPr id="249907" name="Utah">
            <a:extLst>
              <a:ext uri="{FF2B5EF4-FFF2-40B4-BE49-F238E27FC236}">
                <a16:creationId xmlns:a16="http://schemas.microsoft.com/office/drawing/2014/main" id="{86E0B12D-196F-4C1F-9C19-E74C9C947DA4}"/>
              </a:ext>
              <a:ext uri="{C183D7F6-B498-43B3-948B-1728B52AA6E4}">
                <adec:decorative xmlns:adec="http://schemas.microsoft.com/office/drawing/2017/decorative" val="1"/>
              </a:ext>
            </a:extLst>
          </p:cNvPr>
          <p:cNvSpPr>
            <a:spLocks noChangeAspect="1"/>
          </p:cNvSpPr>
          <p:nvPr/>
        </p:nvSpPr>
        <p:spPr bwMode="auto">
          <a:xfrm>
            <a:off x="2698750" y="2601913"/>
            <a:ext cx="690563" cy="854075"/>
          </a:xfrm>
          <a:custGeom>
            <a:avLst/>
            <a:gdLst>
              <a:gd name="T0" fmla="*/ 0 w 88"/>
              <a:gd name="T1" fmla="*/ 2147483646 h 110"/>
              <a:gd name="T2" fmla="*/ 2147483646 w 88"/>
              <a:gd name="T3" fmla="*/ 0 h 110"/>
              <a:gd name="T4" fmla="*/ 2147483646 w 88"/>
              <a:gd name="T5" fmla="*/ 2147483646 h 110"/>
              <a:gd name="T6" fmla="*/ 2147483646 w 88"/>
              <a:gd name="T7" fmla="*/ 2147483646 h 110"/>
              <a:gd name="T8" fmla="*/ 2147483646 w 88"/>
              <a:gd name="T9" fmla="*/ 2147483646 h 110"/>
              <a:gd name="T10" fmla="*/ 2147483646 w 88"/>
              <a:gd name="T11" fmla="*/ 2147483646 h 110"/>
              <a:gd name="T12" fmla="*/ 0 w 88"/>
              <a:gd name="T13" fmla="*/ 2147483646 h 110"/>
              <a:gd name="T14" fmla="*/ 0 60000 65536"/>
              <a:gd name="T15" fmla="*/ 0 60000 65536"/>
              <a:gd name="T16" fmla="*/ 0 60000 65536"/>
              <a:gd name="T17" fmla="*/ 0 60000 65536"/>
              <a:gd name="T18" fmla="*/ 0 60000 65536"/>
              <a:gd name="T19" fmla="*/ 0 60000 65536"/>
              <a:gd name="T20" fmla="*/ 0 60000 65536"/>
              <a:gd name="T21" fmla="*/ 0 w 88"/>
              <a:gd name="T22" fmla="*/ 0 h 110"/>
              <a:gd name="T23" fmla="*/ 88 w 88"/>
              <a:gd name="T24" fmla="*/ 110 h 11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88" h="110">
                <a:moveTo>
                  <a:pt x="0" y="97"/>
                </a:moveTo>
                <a:lnTo>
                  <a:pt x="19" y="0"/>
                </a:lnTo>
                <a:lnTo>
                  <a:pt x="62" y="8"/>
                </a:lnTo>
                <a:lnTo>
                  <a:pt x="59" y="27"/>
                </a:lnTo>
                <a:lnTo>
                  <a:pt x="88" y="32"/>
                </a:lnTo>
                <a:lnTo>
                  <a:pt x="77" y="110"/>
                </a:lnTo>
                <a:lnTo>
                  <a:pt x="0" y="97"/>
                </a:lnTo>
                <a:close/>
              </a:path>
            </a:pathLst>
          </a:custGeom>
          <a:solidFill>
            <a:srgbClr val="02818A"/>
          </a:solidFill>
          <a:ln w="15875">
            <a:solidFill>
              <a:srgbClr val="003F48"/>
            </a:solidFill>
            <a:prstDash val="solid"/>
            <a:round/>
            <a:headEnd/>
            <a:tailEnd/>
          </a:ln>
        </p:spPr>
        <p:txBody>
          <a:bodyPr/>
          <a:lstStyle/>
          <a:p>
            <a:endParaRPr lang="en-US"/>
          </a:p>
        </p:txBody>
      </p:sp>
      <p:sp>
        <p:nvSpPr>
          <p:cNvPr id="249908" name="Vermont">
            <a:extLst>
              <a:ext uri="{FF2B5EF4-FFF2-40B4-BE49-F238E27FC236}">
                <a16:creationId xmlns:a16="http://schemas.microsoft.com/office/drawing/2014/main" id="{6E67C1F9-2015-475B-8DF4-F655ED3E0331}"/>
              </a:ext>
              <a:ext uri="{C183D7F6-B498-43B3-948B-1728B52AA6E4}">
                <adec:decorative xmlns:adec="http://schemas.microsoft.com/office/drawing/2017/decorative" val="1"/>
              </a:ext>
            </a:extLst>
          </p:cNvPr>
          <p:cNvSpPr>
            <a:spLocks noChangeAspect="1"/>
          </p:cNvSpPr>
          <p:nvPr/>
        </p:nvSpPr>
        <p:spPr bwMode="auto">
          <a:xfrm>
            <a:off x="7350125" y="2017713"/>
            <a:ext cx="196850" cy="382587"/>
          </a:xfrm>
          <a:custGeom>
            <a:avLst/>
            <a:gdLst>
              <a:gd name="T0" fmla="*/ 0 w 25"/>
              <a:gd name="T1" fmla="*/ 2147483646 h 49"/>
              <a:gd name="T2" fmla="*/ 2147483646 w 25"/>
              <a:gd name="T3" fmla="*/ 2147483646 h 49"/>
              <a:gd name="T4" fmla="*/ 2147483646 w 25"/>
              <a:gd name="T5" fmla="*/ 2147483646 h 49"/>
              <a:gd name="T6" fmla="*/ 2147483646 w 25"/>
              <a:gd name="T7" fmla="*/ 2147483646 h 49"/>
              <a:gd name="T8" fmla="*/ 2147483646 w 25"/>
              <a:gd name="T9" fmla="*/ 2147483646 h 49"/>
              <a:gd name="T10" fmla="*/ 2147483646 w 25"/>
              <a:gd name="T11" fmla="*/ 2147483646 h 49"/>
              <a:gd name="T12" fmla="*/ 2147483646 w 25"/>
              <a:gd name="T13" fmla="*/ 2147483646 h 49"/>
              <a:gd name="T14" fmla="*/ 2147483646 w 25"/>
              <a:gd name="T15" fmla="*/ 2147483646 h 49"/>
              <a:gd name="T16" fmla="*/ 2147483646 w 25"/>
              <a:gd name="T17" fmla="*/ 2147483646 h 49"/>
              <a:gd name="T18" fmla="*/ 2147483646 w 25"/>
              <a:gd name="T19" fmla="*/ 0 h 49"/>
              <a:gd name="T20" fmla="*/ 0 w 25"/>
              <a:gd name="T21" fmla="*/ 2147483646 h 49"/>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5"/>
              <a:gd name="T34" fmla="*/ 0 h 49"/>
              <a:gd name="T35" fmla="*/ 25 w 25"/>
              <a:gd name="T36" fmla="*/ 49 h 49"/>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5" h="49">
                <a:moveTo>
                  <a:pt x="0" y="6"/>
                </a:moveTo>
                <a:lnTo>
                  <a:pt x="3" y="20"/>
                </a:lnTo>
                <a:lnTo>
                  <a:pt x="4" y="29"/>
                </a:lnTo>
                <a:lnTo>
                  <a:pt x="8" y="38"/>
                </a:lnTo>
                <a:lnTo>
                  <a:pt x="11" y="49"/>
                </a:lnTo>
                <a:lnTo>
                  <a:pt x="22" y="47"/>
                </a:lnTo>
                <a:lnTo>
                  <a:pt x="20" y="30"/>
                </a:lnTo>
                <a:lnTo>
                  <a:pt x="21" y="18"/>
                </a:lnTo>
                <a:lnTo>
                  <a:pt x="24" y="12"/>
                </a:lnTo>
                <a:lnTo>
                  <a:pt x="25" y="0"/>
                </a:lnTo>
                <a:lnTo>
                  <a:pt x="0" y="6"/>
                </a:lnTo>
                <a:close/>
              </a:path>
            </a:pathLst>
          </a:custGeom>
          <a:solidFill>
            <a:srgbClr val="02818A"/>
          </a:solidFill>
          <a:ln w="15875">
            <a:solidFill>
              <a:srgbClr val="003F48"/>
            </a:solidFill>
            <a:prstDash val="solid"/>
            <a:round/>
            <a:headEnd/>
            <a:tailEnd/>
          </a:ln>
        </p:spPr>
        <p:txBody>
          <a:bodyPr/>
          <a:lstStyle/>
          <a:p>
            <a:endParaRPr lang="en-US"/>
          </a:p>
        </p:txBody>
      </p:sp>
      <p:sp>
        <p:nvSpPr>
          <p:cNvPr id="249909" name="West Virginia">
            <a:extLst>
              <a:ext uri="{FF2B5EF4-FFF2-40B4-BE49-F238E27FC236}">
                <a16:creationId xmlns:a16="http://schemas.microsoft.com/office/drawing/2014/main" id="{9B02EEF3-F460-40B1-92AD-3EBA5112092B}"/>
              </a:ext>
              <a:ext uri="{C183D7F6-B498-43B3-948B-1728B52AA6E4}">
                <adec:decorative xmlns:adec="http://schemas.microsoft.com/office/drawing/2017/decorative" val="1"/>
              </a:ext>
            </a:extLst>
          </p:cNvPr>
          <p:cNvSpPr>
            <a:spLocks noChangeAspect="1"/>
          </p:cNvSpPr>
          <p:nvPr/>
        </p:nvSpPr>
        <p:spPr bwMode="auto">
          <a:xfrm>
            <a:off x="6497638" y="2871788"/>
            <a:ext cx="549275" cy="546100"/>
          </a:xfrm>
          <a:custGeom>
            <a:avLst/>
            <a:gdLst>
              <a:gd name="T0" fmla="*/ 0 w 70"/>
              <a:gd name="T1" fmla="*/ 2147483646 h 70"/>
              <a:gd name="T2" fmla="*/ 2147483646 w 70"/>
              <a:gd name="T3" fmla="*/ 2147483646 h 70"/>
              <a:gd name="T4" fmla="*/ 2147483646 w 70"/>
              <a:gd name="T5" fmla="*/ 2147483646 h 70"/>
              <a:gd name="T6" fmla="*/ 2147483646 w 70"/>
              <a:gd name="T7" fmla="*/ 2147483646 h 70"/>
              <a:gd name="T8" fmla="*/ 2147483646 w 70"/>
              <a:gd name="T9" fmla="*/ 2147483646 h 70"/>
              <a:gd name="T10" fmla="*/ 2147483646 w 70"/>
              <a:gd name="T11" fmla="*/ 2147483646 h 70"/>
              <a:gd name="T12" fmla="*/ 2147483646 w 70"/>
              <a:gd name="T13" fmla="*/ 2147483646 h 70"/>
              <a:gd name="T14" fmla="*/ 2147483646 w 70"/>
              <a:gd name="T15" fmla="*/ 2147483646 h 70"/>
              <a:gd name="T16" fmla="*/ 2147483646 w 70"/>
              <a:gd name="T17" fmla="*/ 2147483646 h 70"/>
              <a:gd name="T18" fmla="*/ 2147483646 w 70"/>
              <a:gd name="T19" fmla="*/ 2147483646 h 70"/>
              <a:gd name="T20" fmla="*/ 2147483646 w 70"/>
              <a:gd name="T21" fmla="*/ 2147483646 h 70"/>
              <a:gd name="T22" fmla="*/ 2147483646 w 70"/>
              <a:gd name="T23" fmla="*/ 2147483646 h 70"/>
              <a:gd name="T24" fmla="*/ 2147483646 w 70"/>
              <a:gd name="T25" fmla="*/ 2147483646 h 70"/>
              <a:gd name="T26" fmla="*/ 2147483646 w 70"/>
              <a:gd name="T27" fmla="*/ 2147483646 h 70"/>
              <a:gd name="T28" fmla="*/ 2147483646 w 70"/>
              <a:gd name="T29" fmla="*/ 2147483646 h 70"/>
              <a:gd name="T30" fmla="*/ 2147483646 w 70"/>
              <a:gd name="T31" fmla="*/ 2147483646 h 70"/>
              <a:gd name="T32" fmla="*/ 2147483646 w 70"/>
              <a:gd name="T33" fmla="*/ 2147483646 h 70"/>
              <a:gd name="T34" fmla="*/ 2147483646 w 70"/>
              <a:gd name="T35" fmla="*/ 2147483646 h 70"/>
              <a:gd name="T36" fmla="*/ 2147483646 w 70"/>
              <a:gd name="T37" fmla="*/ 2147483646 h 70"/>
              <a:gd name="T38" fmla="*/ 2147483646 w 70"/>
              <a:gd name="T39" fmla="*/ 2147483646 h 70"/>
              <a:gd name="T40" fmla="*/ 2147483646 w 70"/>
              <a:gd name="T41" fmla="*/ 2147483646 h 70"/>
              <a:gd name="T42" fmla="*/ 2147483646 w 70"/>
              <a:gd name="T43" fmla="*/ 2147483646 h 70"/>
              <a:gd name="T44" fmla="*/ 2147483646 w 70"/>
              <a:gd name="T45" fmla="*/ 2147483646 h 70"/>
              <a:gd name="T46" fmla="*/ 2147483646 w 70"/>
              <a:gd name="T47" fmla="*/ 2147483646 h 70"/>
              <a:gd name="T48" fmla="*/ 2147483646 w 70"/>
              <a:gd name="T49" fmla="*/ 2147483646 h 70"/>
              <a:gd name="T50" fmla="*/ 2147483646 w 70"/>
              <a:gd name="T51" fmla="*/ 2147483646 h 70"/>
              <a:gd name="T52" fmla="*/ 2147483646 w 70"/>
              <a:gd name="T53" fmla="*/ 2147483646 h 70"/>
              <a:gd name="T54" fmla="*/ 2147483646 w 70"/>
              <a:gd name="T55" fmla="*/ 2147483646 h 70"/>
              <a:gd name="T56" fmla="*/ 2147483646 w 70"/>
              <a:gd name="T57" fmla="*/ 2147483646 h 70"/>
              <a:gd name="T58" fmla="*/ 2147483646 w 70"/>
              <a:gd name="T59" fmla="*/ 0 h 70"/>
              <a:gd name="T60" fmla="*/ 2147483646 w 70"/>
              <a:gd name="T61" fmla="*/ 2147483646 h 70"/>
              <a:gd name="T62" fmla="*/ 2147483646 w 70"/>
              <a:gd name="T63" fmla="*/ 2147483646 h 70"/>
              <a:gd name="T64" fmla="*/ 2147483646 w 70"/>
              <a:gd name="T65" fmla="*/ 2147483646 h 70"/>
              <a:gd name="T66" fmla="*/ 2147483646 w 70"/>
              <a:gd name="T67" fmla="*/ 2147483646 h 70"/>
              <a:gd name="T68" fmla="*/ 2147483646 w 70"/>
              <a:gd name="T69" fmla="*/ 2147483646 h 70"/>
              <a:gd name="T70" fmla="*/ 2147483646 w 70"/>
              <a:gd name="T71" fmla="*/ 2147483646 h 70"/>
              <a:gd name="T72" fmla="*/ 2147483646 w 70"/>
              <a:gd name="T73" fmla="*/ 2147483646 h 70"/>
              <a:gd name="T74" fmla="*/ 2147483646 w 70"/>
              <a:gd name="T75" fmla="*/ 2147483646 h 70"/>
              <a:gd name="T76" fmla="*/ 0 w 70"/>
              <a:gd name="T77" fmla="*/ 2147483646 h 70"/>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70"/>
              <a:gd name="T118" fmla="*/ 0 h 70"/>
              <a:gd name="T119" fmla="*/ 70 w 70"/>
              <a:gd name="T120" fmla="*/ 70 h 70"/>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70" h="70">
                <a:moveTo>
                  <a:pt x="0" y="48"/>
                </a:moveTo>
                <a:lnTo>
                  <a:pt x="3" y="58"/>
                </a:lnTo>
                <a:lnTo>
                  <a:pt x="6" y="61"/>
                </a:lnTo>
                <a:lnTo>
                  <a:pt x="12" y="65"/>
                </a:lnTo>
                <a:lnTo>
                  <a:pt x="16" y="70"/>
                </a:lnTo>
                <a:lnTo>
                  <a:pt x="22" y="67"/>
                </a:lnTo>
                <a:lnTo>
                  <a:pt x="24" y="69"/>
                </a:lnTo>
                <a:lnTo>
                  <a:pt x="27" y="67"/>
                </a:lnTo>
                <a:lnTo>
                  <a:pt x="29" y="64"/>
                </a:lnTo>
                <a:lnTo>
                  <a:pt x="35" y="63"/>
                </a:lnTo>
                <a:lnTo>
                  <a:pt x="39" y="59"/>
                </a:lnTo>
                <a:lnTo>
                  <a:pt x="37" y="58"/>
                </a:lnTo>
                <a:lnTo>
                  <a:pt x="43" y="45"/>
                </a:lnTo>
                <a:lnTo>
                  <a:pt x="44" y="39"/>
                </a:lnTo>
                <a:lnTo>
                  <a:pt x="49" y="41"/>
                </a:lnTo>
                <a:lnTo>
                  <a:pt x="52" y="34"/>
                </a:lnTo>
                <a:lnTo>
                  <a:pt x="55" y="33"/>
                </a:lnTo>
                <a:lnTo>
                  <a:pt x="59" y="26"/>
                </a:lnTo>
                <a:lnTo>
                  <a:pt x="60" y="18"/>
                </a:lnTo>
                <a:lnTo>
                  <a:pt x="69" y="23"/>
                </a:lnTo>
                <a:lnTo>
                  <a:pt x="70" y="19"/>
                </a:lnTo>
                <a:lnTo>
                  <a:pt x="68" y="16"/>
                </a:lnTo>
                <a:lnTo>
                  <a:pt x="64" y="14"/>
                </a:lnTo>
                <a:lnTo>
                  <a:pt x="59" y="15"/>
                </a:lnTo>
                <a:lnTo>
                  <a:pt x="58" y="18"/>
                </a:lnTo>
                <a:lnTo>
                  <a:pt x="49" y="20"/>
                </a:lnTo>
                <a:lnTo>
                  <a:pt x="44" y="26"/>
                </a:lnTo>
                <a:lnTo>
                  <a:pt x="43" y="16"/>
                </a:lnTo>
                <a:lnTo>
                  <a:pt x="27" y="19"/>
                </a:lnTo>
                <a:lnTo>
                  <a:pt x="24" y="0"/>
                </a:lnTo>
                <a:lnTo>
                  <a:pt x="22" y="2"/>
                </a:lnTo>
                <a:lnTo>
                  <a:pt x="23" y="6"/>
                </a:lnTo>
                <a:lnTo>
                  <a:pt x="22" y="21"/>
                </a:lnTo>
                <a:lnTo>
                  <a:pt x="19" y="25"/>
                </a:lnTo>
                <a:lnTo>
                  <a:pt x="11" y="31"/>
                </a:lnTo>
                <a:lnTo>
                  <a:pt x="9" y="38"/>
                </a:lnTo>
                <a:lnTo>
                  <a:pt x="6" y="36"/>
                </a:lnTo>
                <a:lnTo>
                  <a:pt x="5" y="44"/>
                </a:lnTo>
                <a:lnTo>
                  <a:pt x="0" y="48"/>
                </a:lnTo>
                <a:close/>
              </a:path>
            </a:pathLst>
          </a:custGeom>
          <a:solidFill>
            <a:srgbClr val="02818A"/>
          </a:solidFill>
          <a:ln w="15875">
            <a:solidFill>
              <a:srgbClr val="003F48"/>
            </a:solidFill>
            <a:prstDash val="solid"/>
            <a:round/>
            <a:headEnd/>
            <a:tailEnd/>
          </a:ln>
        </p:spPr>
        <p:txBody>
          <a:bodyPr/>
          <a:lstStyle/>
          <a:p>
            <a:endParaRPr lang="en-US"/>
          </a:p>
        </p:txBody>
      </p:sp>
      <p:sp>
        <p:nvSpPr>
          <p:cNvPr id="249910" name="Wisconsin">
            <a:extLst>
              <a:ext uri="{FF2B5EF4-FFF2-40B4-BE49-F238E27FC236}">
                <a16:creationId xmlns:a16="http://schemas.microsoft.com/office/drawing/2014/main" id="{15BCA948-A686-4BD1-9AC7-3D0BF8E4B525}"/>
              </a:ext>
              <a:ext uri="{C183D7F6-B498-43B3-948B-1728B52AA6E4}">
                <adec:decorative xmlns:adec="http://schemas.microsoft.com/office/drawing/2017/decorative" val="1"/>
              </a:ext>
            </a:extLst>
          </p:cNvPr>
          <p:cNvSpPr>
            <a:spLocks noChangeAspect="1"/>
          </p:cNvSpPr>
          <p:nvPr/>
        </p:nvSpPr>
        <p:spPr bwMode="auto">
          <a:xfrm>
            <a:off x="5233988" y="2043113"/>
            <a:ext cx="642937" cy="666750"/>
          </a:xfrm>
          <a:custGeom>
            <a:avLst/>
            <a:gdLst>
              <a:gd name="T0" fmla="*/ 0 w 82"/>
              <a:gd name="T1" fmla="*/ 2147483646 h 86"/>
              <a:gd name="T2" fmla="*/ 2147483646 w 82"/>
              <a:gd name="T3" fmla="*/ 2147483646 h 86"/>
              <a:gd name="T4" fmla="*/ 2147483646 w 82"/>
              <a:gd name="T5" fmla="*/ 2147483646 h 86"/>
              <a:gd name="T6" fmla="*/ 2147483646 w 82"/>
              <a:gd name="T7" fmla="*/ 2147483646 h 86"/>
              <a:gd name="T8" fmla="*/ 2147483646 w 82"/>
              <a:gd name="T9" fmla="*/ 2147483646 h 86"/>
              <a:gd name="T10" fmla="*/ 2147483646 w 82"/>
              <a:gd name="T11" fmla="*/ 2147483646 h 86"/>
              <a:gd name="T12" fmla="*/ 2147483646 w 82"/>
              <a:gd name="T13" fmla="*/ 2147483646 h 86"/>
              <a:gd name="T14" fmla="*/ 2147483646 w 82"/>
              <a:gd name="T15" fmla="*/ 2147483646 h 86"/>
              <a:gd name="T16" fmla="*/ 2147483646 w 82"/>
              <a:gd name="T17" fmla="*/ 2147483646 h 86"/>
              <a:gd name="T18" fmla="*/ 2147483646 w 82"/>
              <a:gd name="T19" fmla="*/ 2147483646 h 86"/>
              <a:gd name="T20" fmla="*/ 2147483646 w 82"/>
              <a:gd name="T21" fmla="*/ 2147483646 h 86"/>
              <a:gd name="T22" fmla="*/ 2147483646 w 82"/>
              <a:gd name="T23" fmla="*/ 2147483646 h 86"/>
              <a:gd name="T24" fmla="*/ 2147483646 w 82"/>
              <a:gd name="T25" fmla="*/ 2147483646 h 86"/>
              <a:gd name="T26" fmla="*/ 2147483646 w 82"/>
              <a:gd name="T27" fmla="*/ 2147483646 h 86"/>
              <a:gd name="T28" fmla="*/ 2147483646 w 82"/>
              <a:gd name="T29" fmla="*/ 2147483646 h 86"/>
              <a:gd name="T30" fmla="*/ 2147483646 w 82"/>
              <a:gd name="T31" fmla="*/ 2147483646 h 86"/>
              <a:gd name="T32" fmla="*/ 2147483646 w 82"/>
              <a:gd name="T33" fmla="*/ 2147483646 h 86"/>
              <a:gd name="T34" fmla="*/ 2147483646 w 82"/>
              <a:gd name="T35" fmla="*/ 2147483646 h 86"/>
              <a:gd name="T36" fmla="*/ 2147483646 w 82"/>
              <a:gd name="T37" fmla="*/ 2147483646 h 86"/>
              <a:gd name="T38" fmla="*/ 2147483646 w 82"/>
              <a:gd name="T39" fmla="*/ 2147483646 h 86"/>
              <a:gd name="T40" fmla="*/ 2147483646 w 82"/>
              <a:gd name="T41" fmla="*/ 2147483646 h 86"/>
              <a:gd name="T42" fmla="*/ 2147483646 w 82"/>
              <a:gd name="T43" fmla="*/ 2147483646 h 86"/>
              <a:gd name="T44" fmla="*/ 2147483646 w 82"/>
              <a:gd name="T45" fmla="*/ 2147483646 h 86"/>
              <a:gd name="T46" fmla="*/ 2147483646 w 82"/>
              <a:gd name="T47" fmla="*/ 2147483646 h 86"/>
              <a:gd name="T48" fmla="*/ 2147483646 w 82"/>
              <a:gd name="T49" fmla="*/ 2147483646 h 86"/>
              <a:gd name="T50" fmla="*/ 2147483646 w 82"/>
              <a:gd name="T51" fmla="*/ 2147483646 h 86"/>
              <a:gd name="T52" fmla="*/ 2147483646 w 82"/>
              <a:gd name="T53" fmla="*/ 2147483646 h 86"/>
              <a:gd name="T54" fmla="*/ 2147483646 w 82"/>
              <a:gd name="T55" fmla="*/ 2147483646 h 86"/>
              <a:gd name="T56" fmla="*/ 2147483646 w 82"/>
              <a:gd name="T57" fmla="*/ 2147483646 h 86"/>
              <a:gd name="T58" fmla="*/ 2147483646 w 82"/>
              <a:gd name="T59" fmla="*/ 2147483646 h 86"/>
              <a:gd name="T60" fmla="*/ 2147483646 w 82"/>
              <a:gd name="T61" fmla="*/ 2147483646 h 86"/>
              <a:gd name="T62" fmla="*/ 2147483646 w 82"/>
              <a:gd name="T63" fmla="*/ 2147483646 h 86"/>
              <a:gd name="T64" fmla="*/ 2147483646 w 82"/>
              <a:gd name="T65" fmla="*/ 2147483646 h 86"/>
              <a:gd name="T66" fmla="*/ 2147483646 w 82"/>
              <a:gd name="T67" fmla="*/ 2147483646 h 86"/>
              <a:gd name="T68" fmla="*/ 2147483646 w 82"/>
              <a:gd name="T69" fmla="*/ 2147483646 h 86"/>
              <a:gd name="T70" fmla="*/ 2147483646 w 82"/>
              <a:gd name="T71" fmla="*/ 2147483646 h 86"/>
              <a:gd name="T72" fmla="*/ 2147483646 w 82"/>
              <a:gd name="T73" fmla="*/ 2147483646 h 86"/>
              <a:gd name="T74" fmla="*/ 2147483646 w 82"/>
              <a:gd name="T75" fmla="*/ 2147483646 h 86"/>
              <a:gd name="T76" fmla="*/ 2147483646 w 82"/>
              <a:gd name="T77" fmla="*/ 2147483646 h 86"/>
              <a:gd name="T78" fmla="*/ 2147483646 w 82"/>
              <a:gd name="T79" fmla="*/ 0 h 86"/>
              <a:gd name="T80" fmla="*/ 2147483646 w 82"/>
              <a:gd name="T81" fmla="*/ 0 h 86"/>
              <a:gd name="T82" fmla="*/ 2147483646 w 82"/>
              <a:gd name="T83" fmla="*/ 2147483646 h 86"/>
              <a:gd name="T84" fmla="*/ 2147483646 w 82"/>
              <a:gd name="T85" fmla="*/ 2147483646 h 86"/>
              <a:gd name="T86" fmla="*/ 2147483646 w 82"/>
              <a:gd name="T87" fmla="*/ 2147483646 h 86"/>
              <a:gd name="T88" fmla="*/ 2147483646 w 82"/>
              <a:gd name="T89" fmla="*/ 2147483646 h 86"/>
              <a:gd name="T90" fmla="*/ 2147483646 w 82"/>
              <a:gd name="T91" fmla="*/ 2147483646 h 86"/>
              <a:gd name="T92" fmla="*/ 2147483646 w 82"/>
              <a:gd name="T93" fmla="*/ 2147483646 h 86"/>
              <a:gd name="T94" fmla="*/ 2147483646 w 82"/>
              <a:gd name="T95" fmla="*/ 2147483646 h 86"/>
              <a:gd name="T96" fmla="*/ 2147483646 w 82"/>
              <a:gd name="T97" fmla="*/ 2147483646 h 86"/>
              <a:gd name="T98" fmla="*/ 0 w 82"/>
              <a:gd name="T99" fmla="*/ 2147483646 h 8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82"/>
              <a:gd name="T151" fmla="*/ 0 h 86"/>
              <a:gd name="T152" fmla="*/ 82 w 82"/>
              <a:gd name="T153" fmla="*/ 86 h 86"/>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82" h="86">
                <a:moveTo>
                  <a:pt x="0" y="26"/>
                </a:moveTo>
                <a:lnTo>
                  <a:pt x="2" y="33"/>
                </a:lnTo>
                <a:lnTo>
                  <a:pt x="2" y="43"/>
                </a:lnTo>
                <a:lnTo>
                  <a:pt x="12" y="49"/>
                </a:lnTo>
                <a:lnTo>
                  <a:pt x="16" y="54"/>
                </a:lnTo>
                <a:lnTo>
                  <a:pt x="22" y="58"/>
                </a:lnTo>
                <a:lnTo>
                  <a:pt x="24" y="60"/>
                </a:lnTo>
                <a:lnTo>
                  <a:pt x="25" y="67"/>
                </a:lnTo>
                <a:lnTo>
                  <a:pt x="27" y="77"/>
                </a:lnTo>
                <a:lnTo>
                  <a:pt x="35" y="86"/>
                </a:lnTo>
                <a:lnTo>
                  <a:pt x="75" y="84"/>
                </a:lnTo>
                <a:lnTo>
                  <a:pt x="73" y="70"/>
                </a:lnTo>
                <a:lnTo>
                  <a:pt x="74" y="57"/>
                </a:lnTo>
                <a:lnTo>
                  <a:pt x="77" y="50"/>
                </a:lnTo>
                <a:lnTo>
                  <a:pt x="77" y="45"/>
                </a:lnTo>
                <a:lnTo>
                  <a:pt x="82" y="32"/>
                </a:lnTo>
                <a:lnTo>
                  <a:pt x="82" y="29"/>
                </a:lnTo>
                <a:lnTo>
                  <a:pt x="81" y="28"/>
                </a:lnTo>
                <a:lnTo>
                  <a:pt x="79" y="31"/>
                </a:lnTo>
                <a:lnTo>
                  <a:pt x="77" y="37"/>
                </a:lnTo>
                <a:lnTo>
                  <a:pt x="74" y="38"/>
                </a:lnTo>
                <a:lnTo>
                  <a:pt x="72" y="42"/>
                </a:lnTo>
                <a:lnTo>
                  <a:pt x="69" y="44"/>
                </a:lnTo>
                <a:lnTo>
                  <a:pt x="69" y="40"/>
                </a:lnTo>
                <a:lnTo>
                  <a:pt x="71" y="36"/>
                </a:lnTo>
                <a:lnTo>
                  <a:pt x="74" y="34"/>
                </a:lnTo>
                <a:lnTo>
                  <a:pt x="74" y="33"/>
                </a:lnTo>
                <a:lnTo>
                  <a:pt x="70" y="21"/>
                </a:lnTo>
                <a:lnTo>
                  <a:pt x="66" y="20"/>
                </a:lnTo>
                <a:lnTo>
                  <a:pt x="65" y="17"/>
                </a:lnTo>
                <a:lnTo>
                  <a:pt x="58" y="16"/>
                </a:lnTo>
                <a:lnTo>
                  <a:pt x="40" y="12"/>
                </a:lnTo>
                <a:lnTo>
                  <a:pt x="33" y="7"/>
                </a:lnTo>
                <a:lnTo>
                  <a:pt x="29" y="5"/>
                </a:lnTo>
                <a:lnTo>
                  <a:pt x="27" y="7"/>
                </a:lnTo>
                <a:lnTo>
                  <a:pt x="26" y="6"/>
                </a:lnTo>
                <a:lnTo>
                  <a:pt x="28" y="5"/>
                </a:lnTo>
                <a:lnTo>
                  <a:pt x="28" y="3"/>
                </a:lnTo>
                <a:lnTo>
                  <a:pt x="28" y="2"/>
                </a:lnTo>
                <a:lnTo>
                  <a:pt x="28" y="0"/>
                </a:lnTo>
                <a:lnTo>
                  <a:pt x="18" y="4"/>
                </a:lnTo>
                <a:lnTo>
                  <a:pt x="14" y="5"/>
                </a:lnTo>
                <a:lnTo>
                  <a:pt x="13" y="6"/>
                </a:lnTo>
                <a:lnTo>
                  <a:pt x="10" y="4"/>
                </a:lnTo>
                <a:lnTo>
                  <a:pt x="10" y="5"/>
                </a:lnTo>
                <a:lnTo>
                  <a:pt x="10" y="4"/>
                </a:lnTo>
                <a:lnTo>
                  <a:pt x="7" y="6"/>
                </a:lnTo>
                <a:lnTo>
                  <a:pt x="8" y="16"/>
                </a:lnTo>
                <a:lnTo>
                  <a:pt x="0" y="26"/>
                </a:lnTo>
                <a:close/>
              </a:path>
            </a:pathLst>
          </a:custGeom>
          <a:solidFill>
            <a:srgbClr val="02818A"/>
          </a:solidFill>
          <a:ln w="15875">
            <a:solidFill>
              <a:srgbClr val="003F48"/>
            </a:solidFill>
            <a:prstDash val="solid"/>
            <a:round/>
            <a:headEnd/>
            <a:tailEnd/>
          </a:ln>
        </p:spPr>
        <p:txBody>
          <a:bodyPr/>
          <a:lstStyle/>
          <a:p>
            <a:endParaRPr lang="en-US"/>
          </a:p>
        </p:txBody>
      </p:sp>
      <p:sp>
        <p:nvSpPr>
          <p:cNvPr id="249911" name="Wyoming">
            <a:extLst>
              <a:ext uri="{FF2B5EF4-FFF2-40B4-BE49-F238E27FC236}">
                <a16:creationId xmlns:a16="http://schemas.microsoft.com/office/drawing/2014/main" id="{80BC20F9-8602-4DB2-AE79-5146D011895F}"/>
              </a:ext>
              <a:ext uri="{C183D7F6-B498-43B3-948B-1728B52AA6E4}">
                <adec:decorative xmlns:adec="http://schemas.microsoft.com/office/drawing/2017/decorative" val="1"/>
              </a:ext>
            </a:extLst>
          </p:cNvPr>
          <p:cNvSpPr>
            <a:spLocks noChangeAspect="1"/>
          </p:cNvSpPr>
          <p:nvPr/>
        </p:nvSpPr>
        <p:spPr bwMode="auto">
          <a:xfrm>
            <a:off x="3160713" y="2212975"/>
            <a:ext cx="866775" cy="698500"/>
          </a:xfrm>
          <a:custGeom>
            <a:avLst/>
            <a:gdLst>
              <a:gd name="T0" fmla="*/ 0 w 110"/>
              <a:gd name="T1" fmla="*/ 2147483646 h 90"/>
              <a:gd name="T2" fmla="*/ 2147483646 w 110"/>
              <a:gd name="T3" fmla="*/ 2147483646 h 90"/>
              <a:gd name="T4" fmla="*/ 2147483646 w 110"/>
              <a:gd name="T5" fmla="*/ 2147483646 h 90"/>
              <a:gd name="T6" fmla="*/ 2147483646 w 110"/>
              <a:gd name="T7" fmla="*/ 0 h 90"/>
              <a:gd name="T8" fmla="*/ 2147483646 w 110"/>
              <a:gd name="T9" fmla="*/ 2147483646 h 90"/>
              <a:gd name="T10" fmla="*/ 2147483646 w 110"/>
              <a:gd name="T11" fmla="*/ 2147483646 h 90"/>
              <a:gd name="T12" fmla="*/ 2147483646 w 110"/>
              <a:gd name="T13" fmla="*/ 2147483646 h 90"/>
              <a:gd name="T14" fmla="*/ 2147483646 w 110"/>
              <a:gd name="T15" fmla="*/ 2147483646 h 90"/>
              <a:gd name="T16" fmla="*/ 2147483646 w 110"/>
              <a:gd name="T17" fmla="*/ 2147483646 h 90"/>
              <a:gd name="T18" fmla="*/ 0 w 110"/>
              <a:gd name="T19" fmla="*/ 2147483646 h 9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10"/>
              <a:gd name="T31" fmla="*/ 0 h 90"/>
              <a:gd name="T32" fmla="*/ 110 w 110"/>
              <a:gd name="T33" fmla="*/ 90 h 90"/>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10" h="90">
                <a:moveTo>
                  <a:pt x="0" y="77"/>
                </a:moveTo>
                <a:lnTo>
                  <a:pt x="3" y="58"/>
                </a:lnTo>
                <a:lnTo>
                  <a:pt x="11" y="9"/>
                </a:lnTo>
                <a:lnTo>
                  <a:pt x="13" y="0"/>
                </a:lnTo>
                <a:lnTo>
                  <a:pt x="56" y="6"/>
                </a:lnTo>
                <a:lnTo>
                  <a:pt x="110" y="12"/>
                </a:lnTo>
                <a:lnTo>
                  <a:pt x="106" y="51"/>
                </a:lnTo>
                <a:lnTo>
                  <a:pt x="102" y="90"/>
                </a:lnTo>
                <a:lnTo>
                  <a:pt x="29" y="82"/>
                </a:lnTo>
                <a:lnTo>
                  <a:pt x="0" y="77"/>
                </a:lnTo>
                <a:close/>
              </a:path>
            </a:pathLst>
          </a:custGeom>
          <a:solidFill>
            <a:srgbClr val="DCEDC8"/>
          </a:solidFill>
          <a:ln w="15875">
            <a:solidFill>
              <a:srgbClr val="003F48"/>
            </a:solidFill>
            <a:prstDash val="solid"/>
            <a:round/>
            <a:headEnd/>
            <a:tailEnd/>
          </a:ln>
        </p:spPr>
        <p:txBody>
          <a:bodyPr/>
          <a:lstStyle/>
          <a:p>
            <a:endParaRPr lang="en-US"/>
          </a:p>
        </p:txBody>
      </p:sp>
      <p:sp>
        <p:nvSpPr>
          <p:cNvPr id="249912" name="Massachusetts">
            <a:extLst>
              <a:ext uri="{FF2B5EF4-FFF2-40B4-BE49-F238E27FC236}">
                <a16:creationId xmlns:a16="http://schemas.microsoft.com/office/drawing/2014/main" id="{ED34F6EC-ACF1-43C8-9CC6-8877830E4B11}"/>
              </a:ext>
              <a:ext uri="{C183D7F6-B498-43B3-948B-1728B52AA6E4}">
                <adec:decorative xmlns:adec="http://schemas.microsoft.com/office/drawing/2017/decorative" val="1"/>
              </a:ext>
            </a:extLst>
          </p:cNvPr>
          <p:cNvSpPr>
            <a:spLocks noChangeAspect="1"/>
          </p:cNvSpPr>
          <p:nvPr/>
        </p:nvSpPr>
        <p:spPr bwMode="auto">
          <a:xfrm>
            <a:off x="7439025" y="2320925"/>
            <a:ext cx="407988" cy="201613"/>
          </a:xfrm>
          <a:custGeom>
            <a:avLst/>
            <a:gdLst>
              <a:gd name="T0" fmla="*/ 0 w 52"/>
              <a:gd name="T1" fmla="*/ 2147483646 h 26"/>
              <a:gd name="T2" fmla="*/ 0 w 52"/>
              <a:gd name="T3" fmla="*/ 2147483646 h 26"/>
              <a:gd name="T4" fmla="*/ 2147483646 w 52"/>
              <a:gd name="T5" fmla="*/ 2147483646 h 26"/>
              <a:gd name="T6" fmla="*/ 2147483646 w 52"/>
              <a:gd name="T7" fmla="*/ 2147483646 h 26"/>
              <a:gd name="T8" fmla="*/ 2147483646 w 52"/>
              <a:gd name="T9" fmla="*/ 2147483646 h 26"/>
              <a:gd name="T10" fmla="*/ 2147483646 w 52"/>
              <a:gd name="T11" fmla="*/ 2147483646 h 26"/>
              <a:gd name="T12" fmla="*/ 2147483646 w 52"/>
              <a:gd name="T13" fmla="*/ 2147483646 h 26"/>
              <a:gd name="T14" fmla="*/ 2147483646 w 52"/>
              <a:gd name="T15" fmla="*/ 2147483646 h 26"/>
              <a:gd name="T16" fmla="*/ 2147483646 w 52"/>
              <a:gd name="T17" fmla="*/ 2147483646 h 26"/>
              <a:gd name="T18" fmla="*/ 2147483646 w 52"/>
              <a:gd name="T19" fmla="*/ 2147483646 h 26"/>
              <a:gd name="T20" fmla="*/ 2147483646 w 52"/>
              <a:gd name="T21" fmla="*/ 2147483646 h 26"/>
              <a:gd name="T22" fmla="*/ 2147483646 w 52"/>
              <a:gd name="T23" fmla="*/ 2147483646 h 26"/>
              <a:gd name="T24" fmla="*/ 2147483646 w 52"/>
              <a:gd name="T25" fmla="*/ 2147483646 h 26"/>
              <a:gd name="T26" fmla="*/ 2147483646 w 52"/>
              <a:gd name="T27" fmla="*/ 2147483646 h 26"/>
              <a:gd name="T28" fmla="*/ 2147483646 w 52"/>
              <a:gd name="T29" fmla="*/ 2147483646 h 26"/>
              <a:gd name="T30" fmla="*/ 2147483646 w 52"/>
              <a:gd name="T31" fmla="*/ 2147483646 h 26"/>
              <a:gd name="T32" fmla="*/ 2147483646 w 52"/>
              <a:gd name="T33" fmla="*/ 2147483646 h 26"/>
              <a:gd name="T34" fmla="*/ 2147483646 w 52"/>
              <a:gd name="T35" fmla="*/ 2147483646 h 26"/>
              <a:gd name="T36" fmla="*/ 2147483646 w 52"/>
              <a:gd name="T37" fmla="*/ 2147483646 h 26"/>
              <a:gd name="T38" fmla="*/ 2147483646 w 52"/>
              <a:gd name="T39" fmla="*/ 2147483646 h 26"/>
              <a:gd name="T40" fmla="*/ 2147483646 w 52"/>
              <a:gd name="T41" fmla="*/ 2147483646 h 26"/>
              <a:gd name="T42" fmla="*/ 2147483646 w 52"/>
              <a:gd name="T43" fmla="*/ 2147483646 h 26"/>
              <a:gd name="T44" fmla="*/ 2147483646 w 52"/>
              <a:gd name="T45" fmla="*/ 2147483646 h 26"/>
              <a:gd name="T46" fmla="*/ 2147483646 w 52"/>
              <a:gd name="T47" fmla="*/ 2147483646 h 26"/>
              <a:gd name="T48" fmla="*/ 2147483646 w 52"/>
              <a:gd name="T49" fmla="*/ 2147483646 h 26"/>
              <a:gd name="T50" fmla="*/ 2147483646 w 52"/>
              <a:gd name="T51" fmla="*/ 2147483646 h 26"/>
              <a:gd name="T52" fmla="*/ 2147483646 w 52"/>
              <a:gd name="T53" fmla="*/ 2147483646 h 26"/>
              <a:gd name="T54" fmla="*/ 2147483646 w 52"/>
              <a:gd name="T55" fmla="*/ 2147483646 h 26"/>
              <a:gd name="T56" fmla="*/ 2147483646 w 52"/>
              <a:gd name="T57" fmla="*/ 2147483646 h 26"/>
              <a:gd name="T58" fmla="*/ 2147483646 w 52"/>
              <a:gd name="T59" fmla="*/ 2147483646 h 26"/>
              <a:gd name="T60" fmla="*/ 2147483646 w 52"/>
              <a:gd name="T61" fmla="*/ 2147483646 h 26"/>
              <a:gd name="T62" fmla="*/ 2147483646 w 52"/>
              <a:gd name="T63" fmla="*/ 2147483646 h 26"/>
              <a:gd name="T64" fmla="*/ 2147483646 w 52"/>
              <a:gd name="T65" fmla="*/ 2147483646 h 26"/>
              <a:gd name="T66" fmla="*/ 2147483646 w 52"/>
              <a:gd name="T67" fmla="*/ 2147483646 h 26"/>
              <a:gd name="T68" fmla="*/ 2147483646 w 52"/>
              <a:gd name="T69" fmla="*/ 2147483646 h 26"/>
              <a:gd name="T70" fmla="*/ 2147483646 w 52"/>
              <a:gd name="T71" fmla="*/ 2147483646 h 26"/>
              <a:gd name="T72" fmla="*/ 2147483646 w 52"/>
              <a:gd name="T73" fmla="*/ 2147483646 h 26"/>
              <a:gd name="T74" fmla="*/ 2147483646 w 52"/>
              <a:gd name="T75" fmla="*/ 2147483646 h 26"/>
              <a:gd name="T76" fmla="*/ 2147483646 w 52"/>
              <a:gd name="T77" fmla="*/ 2147483646 h 26"/>
              <a:gd name="T78" fmla="*/ 2147483646 w 52"/>
              <a:gd name="T79" fmla="*/ 2147483646 h 26"/>
              <a:gd name="T80" fmla="*/ 2147483646 w 52"/>
              <a:gd name="T81" fmla="*/ 2147483646 h 26"/>
              <a:gd name="T82" fmla="*/ 2147483646 w 52"/>
              <a:gd name="T83" fmla="*/ 2147483646 h 26"/>
              <a:gd name="T84" fmla="*/ 2147483646 w 52"/>
              <a:gd name="T85" fmla="*/ 2147483646 h 26"/>
              <a:gd name="T86" fmla="*/ 2147483646 w 52"/>
              <a:gd name="T87" fmla="*/ 2147483646 h 26"/>
              <a:gd name="T88" fmla="*/ 2147483646 w 52"/>
              <a:gd name="T89" fmla="*/ 0 h 26"/>
              <a:gd name="T90" fmla="*/ 2147483646 w 52"/>
              <a:gd name="T91" fmla="*/ 2147483646 h 26"/>
              <a:gd name="T92" fmla="*/ 2147483646 w 52"/>
              <a:gd name="T93" fmla="*/ 2147483646 h 26"/>
              <a:gd name="T94" fmla="*/ 0 w 52"/>
              <a:gd name="T95" fmla="*/ 2147483646 h 2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52"/>
              <a:gd name="T145" fmla="*/ 0 h 26"/>
              <a:gd name="T146" fmla="*/ 52 w 52"/>
              <a:gd name="T147" fmla="*/ 26 h 26"/>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52" h="26">
                <a:moveTo>
                  <a:pt x="0" y="10"/>
                </a:moveTo>
                <a:lnTo>
                  <a:pt x="0" y="24"/>
                </a:lnTo>
                <a:lnTo>
                  <a:pt x="24" y="19"/>
                </a:lnTo>
                <a:lnTo>
                  <a:pt x="28" y="18"/>
                </a:lnTo>
                <a:lnTo>
                  <a:pt x="30" y="18"/>
                </a:lnTo>
                <a:lnTo>
                  <a:pt x="32" y="22"/>
                </a:lnTo>
                <a:lnTo>
                  <a:pt x="35" y="23"/>
                </a:lnTo>
                <a:lnTo>
                  <a:pt x="36" y="26"/>
                </a:lnTo>
                <a:lnTo>
                  <a:pt x="38" y="26"/>
                </a:lnTo>
                <a:lnTo>
                  <a:pt x="38" y="24"/>
                </a:lnTo>
                <a:lnTo>
                  <a:pt x="40" y="23"/>
                </a:lnTo>
                <a:lnTo>
                  <a:pt x="40" y="21"/>
                </a:lnTo>
                <a:lnTo>
                  <a:pt x="41" y="20"/>
                </a:lnTo>
                <a:lnTo>
                  <a:pt x="42" y="24"/>
                </a:lnTo>
                <a:lnTo>
                  <a:pt x="45" y="23"/>
                </a:lnTo>
                <a:lnTo>
                  <a:pt x="45" y="22"/>
                </a:lnTo>
                <a:lnTo>
                  <a:pt x="48" y="20"/>
                </a:lnTo>
                <a:lnTo>
                  <a:pt x="50" y="19"/>
                </a:lnTo>
                <a:lnTo>
                  <a:pt x="52" y="21"/>
                </a:lnTo>
                <a:lnTo>
                  <a:pt x="51" y="17"/>
                </a:lnTo>
                <a:lnTo>
                  <a:pt x="49" y="13"/>
                </a:lnTo>
                <a:lnTo>
                  <a:pt x="48" y="12"/>
                </a:lnTo>
                <a:lnTo>
                  <a:pt x="46" y="12"/>
                </a:lnTo>
                <a:lnTo>
                  <a:pt x="46" y="13"/>
                </a:lnTo>
                <a:lnTo>
                  <a:pt x="47" y="13"/>
                </a:lnTo>
                <a:lnTo>
                  <a:pt x="48" y="13"/>
                </a:lnTo>
                <a:lnTo>
                  <a:pt x="49" y="14"/>
                </a:lnTo>
                <a:lnTo>
                  <a:pt x="50" y="16"/>
                </a:lnTo>
                <a:lnTo>
                  <a:pt x="49" y="18"/>
                </a:lnTo>
                <a:lnTo>
                  <a:pt x="45" y="20"/>
                </a:lnTo>
                <a:lnTo>
                  <a:pt x="43" y="19"/>
                </a:lnTo>
                <a:lnTo>
                  <a:pt x="42" y="16"/>
                </a:lnTo>
                <a:lnTo>
                  <a:pt x="40" y="16"/>
                </a:lnTo>
                <a:lnTo>
                  <a:pt x="40" y="14"/>
                </a:lnTo>
                <a:lnTo>
                  <a:pt x="38" y="12"/>
                </a:lnTo>
                <a:lnTo>
                  <a:pt x="35" y="11"/>
                </a:lnTo>
                <a:lnTo>
                  <a:pt x="35" y="12"/>
                </a:lnTo>
                <a:lnTo>
                  <a:pt x="34" y="12"/>
                </a:lnTo>
                <a:lnTo>
                  <a:pt x="33" y="10"/>
                </a:lnTo>
                <a:lnTo>
                  <a:pt x="34" y="8"/>
                </a:lnTo>
                <a:lnTo>
                  <a:pt x="35" y="7"/>
                </a:lnTo>
                <a:lnTo>
                  <a:pt x="34" y="6"/>
                </a:lnTo>
                <a:lnTo>
                  <a:pt x="37" y="4"/>
                </a:lnTo>
                <a:lnTo>
                  <a:pt x="34" y="2"/>
                </a:lnTo>
                <a:lnTo>
                  <a:pt x="34" y="0"/>
                </a:lnTo>
                <a:lnTo>
                  <a:pt x="28" y="3"/>
                </a:lnTo>
                <a:lnTo>
                  <a:pt x="11" y="8"/>
                </a:lnTo>
                <a:lnTo>
                  <a:pt x="0" y="10"/>
                </a:lnTo>
                <a:close/>
              </a:path>
            </a:pathLst>
          </a:custGeom>
          <a:solidFill>
            <a:srgbClr val="02818A"/>
          </a:solidFill>
          <a:ln w="15875">
            <a:solidFill>
              <a:srgbClr val="003F48"/>
            </a:solidFill>
            <a:prstDash val="solid"/>
            <a:round/>
            <a:headEnd/>
            <a:tailEnd/>
          </a:ln>
        </p:spPr>
        <p:txBody>
          <a:bodyPr/>
          <a:lstStyle/>
          <a:p>
            <a:endParaRPr lang="en-US"/>
          </a:p>
        </p:txBody>
      </p:sp>
      <p:sp>
        <p:nvSpPr>
          <p:cNvPr id="249913" name="Freeform 59">
            <a:extLst>
              <a:ext uri="{FF2B5EF4-FFF2-40B4-BE49-F238E27FC236}">
                <a16:creationId xmlns:a16="http://schemas.microsoft.com/office/drawing/2014/main" id="{A376BEF4-6F5C-468E-AE17-3B40B53DF54B}"/>
              </a:ext>
              <a:ext uri="{C183D7F6-B498-43B3-948B-1728B52AA6E4}">
                <adec:decorative xmlns:adec="http://schemas.microsoft.com/office/drawing/2017/decorative" val="1"/>
              </a:ext>
            </a:extLst>
          </p:cNvPr>
          <p:cNvSpPr>
            <a:spLocks noChangeAspect="1"/>
          </p:cNvSpPr>
          <p:nvPr/>
        </p:nvSpPr>
        <p:spPr bwMode="auto">
          <a:xfrm>
            <a:off x="7758113" y="2514600"/>
            <a:ext cx="39687" cy="33338"/>
          </a:xfrm>
          <a:custGeom>
            <a:avLst/>
            <a:gdLst>
              <a:gd name="T0" fmla="*/ 0 w 5"/>
              <a:gd name="T1" fmla="*/ 2147483646 h 4"/>
              <a:gd name="T2" fmla="*/ 2147483646 w 5"/>
              <a:gd name="T3" fmla="*/ 0 h 4"/>
              <a:gd name="T4" fmla="*/ 2147483646 w 5"/>
              <a:gd name="T5" fmla="*/ 2147483646 h 4"/>
              <a:gd name="T6" fmla="*/ 0 w 5"/>
              <a:gd name="T7" fmla="*/ 2147483646 h 4"/>
              <a:gd name="T8" fmla="*/ 0 60000 65536"/>
              <a:gd name="T9" fmla="*/ 0 60000 65536"/>
              <a:gd name="T10" fmla="*/ 0 60000 65536"/>
              <a:gd name="T11" fmla="*/ 0 60000 65536"/>
              <a:gd name="T12" fmla="*/ 0 w 5"/>
              <a:gd name="T13" fmla="*/ 0 h 4"/>
              <a:gd name="T14" fmla="*/ 5 w 5"/>
              <a:gd name="T15" fmla="*/ 4 h 4"/>
            </a:gdLst>
            <a:ahLst/>
            <a:cxnLst>
              <a:cxn ang="T8">
                <a:pos x="T0" y="T1"/>
              </a:cxn>
              <a:cxn ang="T9">
                <a:pos x="T2" y="T3"/>
              </a:cxn>
              <a:cxn ang="T10">
                <a:pos x="T4" y="T5"/>
              </a:cxn>
              <a:cxn ang="T11">
                <a:pos x="T6" y="T7"/>
              </a:cxn>
            </a:cxnLst>
            <a:rect l="T12" t="T13" r="T14" b="T15"/>
            <a:pathLst>
              <a:path w="5" h="4">
                <a:moveTo>
                  <a:pt x="0" y="4"/>
                </a:moveTo>
                <a:lnTo>
                  <a:pt x="2" y="0"/>
                </a:lnTo>
                <a:lnTo>
                  <a:pt x="5" y="2"/>
                </a:lnTo>
                <a:lnTo>
                  <a:pt x="0" y="4"/>
                </a:lnTo>
                <a:close/>
              </a:path>
            </a:pathLst>
          </a:custGeom>
          <a:noFill/>
          <a:ln w="15875">
            <a:solidFill>
              <a:srgbClr val="003F48"/>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49914" name="Freeform 60">
            <a:extLst>
              <a:ext uri="{FF2B5EF4-FFF2-40B4-BE49-F238E27FC236}">
                <a16:creationId xmlns:a16="http://schemas.microsoft.com/office/drawing/2014/main" id="{A4DD5EAB-CBDD-44AE-9CBC-D53037720540}"/>
              </a:ext>
              <a:ext uri="{C183D7F6-B498-43B3-948B-1728B52AA6E4}">
                <adec:decorative xmlns:adec="http://schemas.microsoft.com/office/drawing/2017/decorative" val="1"/>
              </a:ext>
            </a:extLst>
          </p:cNvPr>
          <p:cNvSpPr>
            <a:spLocks noChangeAspect="1"/>
          </p:cNvSpPr>
          <p:nvPr/>
        </p:nvSpPr>
        <p:spPr bwMode="auto">
          <a:xfrm>
            <a:off x="7831138" y="2514600"/>
            <a:ext cx="31750" cy="15875"/>
          </a:xfrm>
          <a:custGeom>
            <a:avLst/>
            <a:gdLst>
              <a:gd name="T0" fmla="*/ 0 w 4"/>
              <a:gd name="T1" fmla="*/ 2147483646 h 2"/>
              <a:gd name="T2" fmla="*/ 2147483646 w 4"/>
              <a:gd name="T3" fmla="*/ 0 h 2"/>
              <a:gd name="T4" fmla="*/ 2147483646 w 4"/>
              <a:gd name="T5" fmla="*/ 2147483646 h 2"/>
              <a:gd name="T6" fmla="*/ 0 w 4"/>
              <a:gd name="T7" fmla="*/ 2147483646 h 2"/>
              <a:gd name="T8" fmla="*/ 0 60000 65536"/>
              <a:gd name="T9" fmla="*/ 0 60000 65536"/>
              <a:gd name="T10" fmla="*/ 0 60000 65536"/>
              <a:gd name="T11" fmla="*/ 0 60000 65536"/>
              <a:gd name="T12" fmla="*/ 0 w 4"/>
              <a:gd name="T13" fmla="*/ 0 h 2"/>
              <a:gd name="T14" fmla="*/ 4 w 4"/>
              <a:gd name="T15" fmla="*/ 2 h 2"/>
            </a:gdLst>
            <a:ahLst/>
            <a:cxnLst>
              <a:cxn ang="T8">
                <a:pos x="T0" y="T1"/>
              </a:cxn>
              <a:cxn ang="T9">
                <a:pos x="T2" y="T3"/>
              </a:cxn>
              <a:cxn ang="T10">
                <a:pos x="T4" y="T5"/>
              </a:cxn>
              <a:cxn ang="T11">
                <a:pos x="T6" y="T7"/>
              </a:cxn>
            </a:cxnLst>
            <a:rect l="T12" t="T13" r="T14" b="T15"/>
            <a:pathLst>
              <a:path w="4" h="2">
                <a:moveTo>
                  <a:pt x="0" y="2"/>
                </a:moveTo>
                <a:lnTo>
                  <a:pt x="2" y="0"/>
                </a:lnTo>
                <a:lnTo>
                  <a:pt x="4" y="2"/>
                </a:lnTo>
                <a:lnTo>
                  <a:pt x="0" y="2"/>
                </a:lnTo>
                <a:close/>
              </a:path>
            </a:pathLst>
          </a:custGeom>
          <a:noFill/>
          <a:ln w="15875">
            <a:solidFill>
              <a:srgbClr val="003F48"/>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49915" name="Virginia">
            <a:extLst>
              <a:ext uri="{FF2B5EF4-FFF2-40B4-BE49-F238E27FC236}">
                <a16:creationId xmlns:a16="http://schemas.microsoft.com/office/drawing/2014/main" id="{8D06803C-C65D-48C3-825E-2EC3B1165AEC}"/>
              </a:ext>
              <a:ext uri="{C183D7F6-B498-43B3-948B-1728B52AA6E4}">
                <adec:decorative xmlns:adec="http://schemas.microsoft.com/office/drawing/2017/decorative" val="1"/>
              </a:ext>
            </a:extLst>
          </p:cNvPr>
          <p:cNvSpPr>
            <a:spLocks noChangeAspect="1"/>
          </p:cNvSpPr>
          <p:nvPr/>
        </p:nvSpPr>
        <p:spPr bwMode="auto">
          <a:xfrm>
            <a:off x="6410325" y="3014663"/>
            <a:ext cx="939800" cy="533400"/>
          </a:xfrm>
          <a:custGeom>
            <a:avLst/>
            <a:gdLst>
              <a:gd name="T0" fmla="*/ 2147483646 w 120"/>
              <a:gd name="T1" fmla="*/ 2147483646 h 69"/>
              <a:gd name="T2" fmla="*/ 2147483646 w 120"/>
              <a:gd name="T3" fmla="*/ 2147483646 h 69"/>
              <a:gd name="T4" fmla="*/ 2147483646 w 120"/>
              <a:gd name="T5" fmla="*/ 2147483646 h 69"/>
              <a:gd name="T6" fmla="*/ 2147483646 w 120"/>
              <a:gd name="T7" fmla="*/ 2147483646 h 69"/>
              <a:gd name="T8" fmla="*/ 2147483646 w 120"/>
              <a:gd name="T9" fmla="*/ 2147483646 h 69"/>
              <a:gd name="T10" fmla="*/ 2147483646 w 120"/>
              <a:gd name="T11" fmla="*/ 2147483646 h 69"/>
              <a:gd name="T12" fmla="*/ 2147483646 w 120"/>
              <a:gd name="T13" fmla="*/ 2147483646 h 69"/>
              <a:gd name="T14" fmla="*/ 2147483646 w 120"/>
              <a:gd name="T15" fmla="*/ 2147483646 h 69"/>
              <a:gd name="T16" fmla="*/ 2147483646 w 120"/>
              <a:gd name="T17" fmla="*/ 2147483646 h 69"/>
              <a:gd name="T18" fmla="*/ 2147483646 w 120"/>
              <a:gd name="T19" fmla="*/ 2147483646 h 69"/>
              <a:gd name="T20" fmla="*/ 2147483646 w 120"/>
              <a:gd name="T21" fmla="*/ 2147483646 h 69"/>
              <a:gd name="T22" fmla="*/ 2147483646 w 120"/>
              <a:gd name="T23" fmla="*/ 2147483646 h 69"/>
              <a:gd name="T24" fmla="*/ 2147483646 w 120"/>
              <a:gd name="T25" fmla="*/ 2147483646 h 69"/>
              <a:gd name="T26" fmla="*/ 2147483646 w 120"/>
              <a:gd name="T27" fmla="*/ 2147483646 h 69"/>
              <a:gd name="T28" fmla="*/ 2147483646 w 120"/>
              <a:gd name="T29" fmla="*/ 2147483646 h 69"/>
              <a:gd name="T30" fmla="*/ 2147483646 w 120"/>
              <a:gd name="T31" fmla="*/ 2147483646 h 69"/>
              <a:gd name="T32" fmla="*/ 2147483646 w 120"/>
              <a:gd name="T33" fmla="*/ 2147483646 h 69"/>
              <a:gd name="T34" fmla="*/ 2147483646 w 120"/>
              <a:gd name="T35" fmla="*/ 2147483646 h 69"/>
              <a:gd name="T36" fmla="*/ 2147483646 w 120"/>
              <a:gd name="T37" fmla="*/ 2147483646 h 69"/>
              <a:gd name="T38" fmla="*/ 2147483646 w 120"/>
              <a:gd name="T39" fmla="*/ 2147483646 h 69"/>
              <a:gd name="T40" fmla="*/ 2147483646 w 120"/>
              <a:gd name="T41" fmla="*/ 2147483646 h 69"/>
              <a:gd name="T42" fmla="*/ 2147483646 w 120"/>
              <a:gd name="T43" fmla="*/ 2147483646 h 69"/>
              <a:gd name="T44" fmla="*/ 2147483646 w 120"/>
              <a:gd name="T45" fmla="*/ 2147483646 h 69"/>
              <a:gd name="T46" fmla="*/ 2147483646 w 120"/>
              <a:gd name="T47" fmla="*/ 2147483646 h 69"/>
              <a:gd name="T48" fmla="*/ 2147483646 w 120"/>
              <a:gd name="T49" fmla="*/ 2147483646 h 69"/>
              <a:gd name="T50" fmla="*/ 2147483646 w 120"/>
              <a:gd name="T51" fmla="*/ 2147483646 h 69"/>
              <a:gd name="T52" fmla="*/ 2147483646 w 120"/>
              <a:gd name="T53" fmla="*/ 2147483646 h 69"/>
              <a:gd name="T54" fmla="*/ 2147483646 w 120"/>
              <a:gd name="T55" fmla="*/ 2147483646 h 69"/>
              <a:gd name="T56" fmla="*/ 2147483646 w 120"/>
              <a:gd name="T57" fmla="*/ 2147483646 h 69"/>
              <a:gd name="T58" fmla="*/ 2147483646 w 120"/>
              <a:gd name="T59" fmla="*/ 2147483646 h 69"/>
              <a:gd name="T60" fmla="*/ 2147483646 w 120"/>
              <a:gd name="T61" fmla="*/ 2147483646 h 69"/>
              <a:gd name="T62" fmla="*/ 2147483646 w 120"/>
              <a:gd name="T63" fmla="*/ 2147483646 h 69"/>
              <a:gd name="T64" fmla="*/ 2147483646 w 120"/>
              <a:gd name="T65" fmla="*/ 2147483646 h 69"/>
              <a:gd name="T66" fmla="*/ 2147483646 w 120"/>
              <a:gd name="T67" fmla="*/ 2147483646 h 69"/>
              <a:gd name="T68" fmla="*/ 2147483646 w 120"/>
              <a:gd name="T69" fmla="*/ 2147483646 h 69"/>
              <a:gd name="T70" fmla="*/ 2147483646 w 120"/>
              <a:gd name="T71" fmla="*/ 2147483646 h 69"/>
              <a:gd name="T72" fmla="*/ 2147483646 w 120"/>
              <a:gd name="T73" fmla="*/ 2147483646 h 69"/>
              <a:gd name="T74" fmla="*/ 2147483646 w 120"/>
              <a:gd name="T75" fmla="*/ 2147483646 h 69"/>
              <a:gd name="T76" fmla="*/ 2147483646 w 120"/>
              <a:gd name="T77" fmla="*/ 2147483646 h 69"/>
              <a:gd name="T78" fmla="*/ 0 w 120"/>
              <a:gd name="T79" fmla="*/ 2147483646 h 69"/>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120"/>
              <a:gd name="T121" fmla="*/ 0 h 69"/>
              <a:gd name="T122" fmla="*/ 120 w 120"/>
              <a:gd name="T123" fmla="*/ 69 h 69"/>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120" h="69">
                <a:moveTo>
                  <a:pt x="0" y="69"/>
                </a:moveTo>
                <a:lnTo>
                  <a:pt x="11" y="61"/>
                </a:lnTo>
                <a:lnTo>
                  <a:pt x="11" y="59"/>
                </a:lnTo>
                <a:lnTo>
                  <a:pt x="15" y="55"/>
                </a:lnTo>
                <a:lnTo>
                  <a:pt x="19" y="52"/>
                </a:lnTo>
                <a:lnTo>
                  <a:pt x="23" y="47"/>
                </a:lnTo>
                <a:lnTo>
                  <a:pt x="27" y="52"/>
                </a:lnTo>
                <a:lnTo>
                  <a:pt x="33" y="49"/>
                </a:lnTo>
                <a:lnTo>
                  <a:pt x="35" y="51"/>
                </a:lnTo>
                <a:lnTo>
                  <a:pt x="38" y="49"/>
                </a:lnTo>
                <a:lnTo>
                  <a:pt x="40" y="46"/>
                </a:lnTo>
                <a:lnTo>
                  <a:pt x="46" y="45"/>
                </a:lnTo>
                <a:lnTo>
                  <a:pt x="50" y="41"/>
                </a:lnTo>
                <a:lnTo>
                  <a:pt x="48" y="40"/>
                </a:lnTo>
                <a:lnTo>
                  <a:pt x="54" y="27"/>
                </a:lnTo>
                <a:lnTo>
                  <a:pt x="55" y="21"/>
                </a:lnTo>
                <a:lnTo>
                  <a:pt x="60" y="23"/>
                </a:lnTo>
                <a:lnTo>
                  <a:pt x="63" y="16"/>
                </a:lnTo>
                <a:lnTo>
                  <a:pt x="66" y="15"/>
                </a:lnTo>
                <a:lnTo>
                  <a:pt x="70" y="8"/>
                </a:lnTo>
                <a:lnTo>
                  <a:pt x="71" y="0"/>
                </a:lnTo>
                <a:lnTo>
                  <a:pt x="80" y="5"/>
                </a:lnTo>
                <a:lnTo>
                  <a:pt x="81" y="1"/>
                </a:lnTo>
                <a:lnTo>
                  <a:pt x="85" y="2"/>
                </a:lnTo>
                <a:lnTo>
                  <a:pt x="88" y="5"/>
                </a:lnTo>
                <a:lnTo>
                  <a:pt x="91" y="7"/>
                </a:lnTo>
                <a:lnTo>
                  <a:pt x="93" y="9"/>
                </a:lnTo>
                <a:lnTo>
                  <a:pt x="93" y="12"/>
                </a:lnTo>
                <a:lnTo>
                  <a:pt x="90" y="16"/>
                </a:lnTo>
                <a:lnTo>
                  <a:pt x="91" y="19"/>
                </a:lnTo>
                <a:lnTo>
                  <a:pt x="94" y="18"/>
                </a:lnTo>
                <a:lnTo>
                  <a:pt x="95" y="20"/>
                </a:lnTo>
                <a:lnTo>
                  <a:pt x="97" y="21"/>
                </a:lnTo>
                <a:lnTo>
                  <a:pt x="102" y="21"/>
                </a:lnTo>
                <a:lnTo>
                  <a:pt x="103" y="23"/>
                </a:lnTo>
                <a:lnTo>
                  <a:pt x="109" y="24"/>
                </a:lnTo>
                <a:lnTo>
                  <a:pt x="107" y="26"/>
                </a:lnTo>
                <a:lnTo>
                  <a:pt x="108" y="29"/>
                </a:lnTo>
                <a:lnTo>
                  <a:pt x="108" y="30"/>
                </a:lnTo>
                <a:lnTo>
                  <a:pt x="106" y="30"/>
                </a:lnTo>
                <a:lnTo>
                  <a:pt x="103" y="28"/>
                </a:lnTo>
                <a:lnTo>
                  <a:pt x="98" y="24"/>
                </a:lnTo>
                <a:lnTo>
                  <a:pt x="105" y="31"/>
                </a:lnTo>
                <a:lnTo>
                  <a:pt x="109" y="31"/>
                </a:lnTo>
                <a:lnTo>
                  <a:pt x="107" y="32"/>
                </a:lnTo>
                <a:lnTo>
                  <a:pt x="111" y="34"/>
                </a:lnTo>
                <a:lnTo>
                  <a:pt x="111" y="36"/>
                </a:lnTo>
                <a:lnTo>
                  <a:pt x="109" y="35"/>
                </a:lnTo>
                <a:lnTo>
                  <a:pt x="108" y="35"/>
                </a:lnTo>
                <a:lnTo>
                  <a:pt x="108" y="36"/>
                </a:lnTo>
                <a:lnTo>
                  <a:pt x="109" y="37"/>
                </a:lnTo>
                <a:lnTo>
                  <a:pt x="108" y="38"/>
                </a:lnTo>
                <a:lnTo>
                  <a:pt x="103" y="35"/>
                </a:lnTo>
                <a:lnTo>
                  <a:pt x="102" y="33"/>
                </a:lnTo>
                <a:lnTo>
                  <a:pt x="103" y="35"/>
                </a:lnTo>
                <a:lnTo>
                  <a:pt x="107" y="38"/>
                </a:lnTo>
                <a:lnTo>
                  <a:pt x="109" y="38"/>
                </a:lnTo>
                <a:lnTo>
                  <a:pt x="111" y="39"/>
                </a:lnTo>
                <a:lnTo>
                  <a:pt x="110" y="40"/>
                </a:lnTo>
                <a:lnTo>
                  <a:pt x="111" y="40"/>
                </a:lnTo>
                <a:lnTo>
                  <a:pt x="112" y="41"/>
                </a:lnTo>
                <a:lnTo>
                  <a:pt x="110" y="43"/>
                </a:lnTo>
                <a:lnTo>
                  <a:pt x="107" y="41"/>
                </a:lnTo>
                <a:lnTo>
                  <a:pt x="106" y="40"/>
                </a:lnTo>
                <a:lnTo>
                  <a:pt x="102" y="39"/>
                </a:lnTo>
                <a:lnTo>
                  <a:pt x="101" y="38"/>
                </a:lnTo>
                <a:lnTo>
                  <a:pt x="100" y="40"/>
                </a:lnTo>
                <a:lnTo>
                  <a:pt x="105" y="41"/>
                </a:lnTo>
                <a:lnTo>
                  <a:pt x="105" y="42"/>
                </a:lnTo>
                <a:lnTo>
                  <a:pt x="110" y="44"/>
                </a:lnTo>
                <a:lnTo>
                  <a:pt x="112" y="44"/>
                </a:lnTo>
                <a:lnTo>
                  <a:pt x="112" y="43"/>
                </a:lnTo>
                <a:lnTo>
                  <a:pt x="113" y="43"/>
                </a:lnTo>
                <a:lnTo>
                  <a:pt x="116" y="43"/>
                </a:lnTo>
                <a:lnTo>
                  <a:pt x="120" y="49"/>
                </a:lnTo>
                <a:lnTo>
                  <a:pt x="118" y="48"/>
                </a:lnTo>
                <a:lnTo>
                  <a:pt x="117" y="50"/>
                </a:lnTo>
                <a:lnTo>
                  <a:pt x="69" y="59"/>
                </a:lnTo>
                <a:lnTo>
                  <a:pt x="31" y="64"/>
                </a:lnTo>
                <a:lnTo>
                  <a:pt x="0" y="69"/>
                </a:lnTo>
                <a:close/>
              </a:path>
            </a:pathLst>
          </a:custGeom>
          <a:solidFill>
            <a:srgbClr val="02818A"/>
          </a:solidFill>
          <a:ln w="15875">
            <a:solidFill>
              <a:srgbClr val="003F48"/>
            </a:solidFill>
            <a:prstDash val="solid"/>
            <a:round/>
            <a:headEnd/>
            <a:tailEnd/>
          </a:ln>
        </p:spPr>
        <p:txBody>
          <a:bodyPr/>
          <a:lstStyle/>
          <a:p>
            <a:endParaRPr lang="en-US"/>
          </a:p>
        </p:txBody>
      </p:sp>
      <p:sp>
        <p:nvSpPr>
          <p:cNvPr id="249916" name="Freeform 62">
            <a:extLst>
              <a:ext uri="{FF2B5EF4-FFF2-40B4-BE49-F238E27FC236}">
                <a16:creationId xmlns:a16="http://schemas.microsoft.com/office/drawing/2014/main" id="{987BF66C-61F0-4AC1-8023-62B040C7235F}"/>
              </a:ext>
              <a:ext uri="{C183D7F6-B498-43B3-948B-1728B52AA6E4}">
                <adec:decorative xmlns:adec="http://schemas.microsoft.com/office/drawing/2017/decorative" val="1"/>
              </a:ext>
            </a:extLst>
          </p:cNvPr>
          <p:cNvSpPr>
            <a:spLocks noChangeAspect="1"/>
          </p:cNvSpPr>
          <p:nvPr/>
        </p:nvSpPr>
        <p:spPr bwMode="auto">
          <a:xfrm>
            <a:off x="7313613" y="3160713"/>
            <a:ext cx="46037" cy="146050"/>
          </a:xfrm>
          <a:custGeom>
            <a:avLst/>
            <a:gdLst>
              <a:gd name="T0" fmla="*/ 0 w 6"/>
              <a:gd name="T1" fmla="*/ 2147483646 h 19"/>
              <a:gd name="T2" fmla="*/ 0 w 6"/>
              <a:gd name="T3" fmla="*/ 2147483646 h 19"/>
              <a:gd name="T4" fmla="*/ 2147483646 w 6"/>
              <a:gd name="T5" fmla="*/ 2147483646 h 19"/>
              <a:gd name="T6" fmla="*/ 2147483646 w 6"/>
              <a:gd name="T7" fmla="*/ 2147483646 h 19"/>
              <a:gd name="T8" fmla="*/ 2147483646 w 6"/>
              <a:gd name="T9" fmla="*/ 2147483646 h 19"/>
              <a:gd name="T10" fmla="*/ 2147483646 w 6"/>
              <a:gd name="T11" fmla="*/ 0 h 19"/>
              <a:gd name="T12" fmla="*/ 2147483646 w 6"/>
              <a:gd name="T13" fmla="*/ 2147483646 h 19"/>
              <a:gd name="T14" fmla="*/ 0 w 6"/>
              <a:gd name="T15" fmla="*/ 2147483646 h 19"/>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19"/>
              <a:gd name="T26" fmla="*/ 6 w 6"/>
              <a:gd name="T27" fmla="*/ 19 h 19"/>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19">
                <a:moveTo>
                  <a:pt x="0" y="11"/>
                </a:moveTo>
                <a:lnTo>
                  <a:pt x="0" y="17"/>
                </a:lnTo>
                <a:lnTo>
                  <a:pt x="1" y="19"/>
                </a:lnTo>
                <a:lnTo>
                  <a:pt x="2" y="13"/>
                </a:lnTo>
                <a:lnTo>
                  <a:pt x="5" y="10"/>
                </a:lnTo>
                <a:lnTo>
                  <a:pt x="6" y="0"/>
                </a:lnTo>
                <a:lnTo>
                  <a:pt x="2" y="2"/>
                </a:lnTo>
                <a:lnTo>
                  <a:pt x="0" y="11"/>
                </a:lnTo>
                <a:close/>
              </a:path>
            </a:pathLst>
          </a:custGeom>
          <a:noFill/>
          <a:ln w="15875">
            <a:solidFill>
              <a:srgbClr val="003F48"/>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nvGrpSpPr>
          <p:cNvPr id="249917" name="Hawaii">
            <a:extLst>
              <a:ext uri="{FF2B5EF4-FFF2-40B4-BE49-F238E27FC236}">
                <a16:creationId xmlns:a16="http://schemas.microsoft.com/office/drawing/2014/main" id="{6F518BAC-CC52-4A38-B13D-50B849CA2816}"/>
              </a:ext>
              <a:ext uri="{C183D7F6-B498-43B3-948B-1728B52AA6E4}">
                <adec:decorative xmlns:adec="http://schemas.microsoft.com/office/drawing/2017/decorative" val="1"/>
              </a:ext>
            </a:extLst>
          </p:cNvPr>
          <p:cNvGrpSpPr>
            <a:grpSpLocks/>
          </p:cNvGrpSpPr>
          <p:nvPr/>
        </p:nvGrpSpPr>
        <p:grpSpPr bwMode="auto">
          <a:xfrm>
            <a:off x="682625" y="3846513"/>
            <a:ext cx="963613" cy="498475"/>
            <a:chOff x="582" y="2987"/>
            <a:chExt cx="659" cy="352"/>
          </a:xfrm>
        </p:grpSpPr>
        <p:sp>
          <p:nvSpPr>
            <p:cNvPr id="249942" name="Freeform 64">
              <a:extLst>
                <a:ext uri="{FF2B5EF4-FFF2-40B4-BE49-F238E27FC236}">
                  <a16:creationId xmlns:a16="http://schemas.microsoft.com/office/drawing/2014/main" id="{970B3ACC-336A-43F3-825D-95F84662C94A}"/>
                </a:ext>
              </a:extLst>
            </p:cNvPr>
            <p:cNvSpPr>
              <a:spLocks noChangeAspect="1"/>
            </p:cNvSpPr>
            <p:nvPr/>
          </p:nvSpPr>
          <p:spPr bwMode="auto">
            <a:xfrm>
              <a:off x="754" y="2987"/>
              <a:ext cx="48" cy="39"/>
            </a:xfrm>
            <a:custGeom>
              <a:avLst/>
              <a:gdLst>
                <a:gd name="T0" fmla="*/ 0 w 9"/>
                <a:gd name="T1" fmla="*/ 2147483646 h 7"/>
                <a:gd name="T2" fmla="*/ 2147483646 w 9"/>
                <a:gd name="T3" fmla="*/ 2147483646 h 7"/>
                <a:gd name="T4" fmla="*/ 2147483646 w 9"/>
                <a:gd name="T5" fmla="*/ 2147483646 h 7"/>
                <a:gd name="T6" fmla="*/ 2147483646 w 9"/>
                <a:gd name="T7" fmla="*/ 2147483646 h 7"/>
                <a:gd name="T8" fmla="*/ 2147483646 w 9"/>
                <a:gd name="T9" fmla="*/ 2147483646 h 7"/>
                <a:gd name="T10" fmla="*/ 2147483646 w 9"/>
                <a:gd name="T11" fmla="*/ 0 h 7"/>
                <a:gd name="T12" fmla="*/ 2147483646 w 9"/>
                <a:gd name="T13" fmla="*/ 0 h 7"/>
                <a:gd name="T14" fmla="*/ 0 w 9"/>
                <a:gd name="T15" fmla="*/ 2147483646 h 7"/>
                <a:gd name="T16" fmla="*/ 0 60000 65536"/>
                <a:gd name="T17" fmla="*/ 0 60000 65536"/>
                <a:gd name="T18" fmla="*/ 0 60000 65536"/>
                <a:gd name="T19" fmla="*/ 0 60000 65536"/>
                <a:gd name="T20" fmla="*/ 0 60000 65536"/>
                <a:gd name="T21" fmla="*/ 0 60000 65536"/>
                <a:gd name="T22" fmla="*/ 0 60000 65536"/>
                <a:gd name="T23" fmla="*/ 0 60000 65536"/>
                <a:gd name="T24" fmla="*/ 0 w 9"/>
                <a:gd name="T25" fmla="*/ 0 h 7"/>
                <a:gd name="T26" fmla="*/ 9 w 9"/>
                <a:gd name="T27" fmla="*/ 7 h 7"/>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9" h="7">
                  <a:moveTo>
                    <a:pt x="0" y="4"/>
                  </a:moveTo>
                  <a:lnTo>
                    <a:pt x="3" y="7"/>
                  </a:lnTo>
                  <a:lnTo>
                    <a:pt x="5" y="7"/>
                  </a:lnTo>
                  <a:lnTo>
                    <a:pt x="8" y="6"/>
                  </a:lnTo>
                  <a:lnTo>
                    <a:pt x="9" y="2"/>
                  </a:lnTo>
                  <a:lnTo>
                    <a:pt x="7" y="0"/>
                  </a:lnTo>
                  <a:lnTo>
                    <a:pt x="4" y="0"/>
                  </a:lnTo>
                  <a:lnTo>
                    <a:pt x="0" y="4"/>
                  </a:lnTo>
                  <a:close/>
                </a:path>
              </a:pathLst>
            </a:custGeom>
            <a:solidFill>
              <a:srgbClr val="67A9CF"/>
            </a:solidFill>
            <a:ln w="15875">
              <a:solidFill>
                <a:srgbClr val="003F48"/>
              </a:solidFill>
              <a:prstDash val="solid"/>
              <a:round/>
              <a:headEnd/>
              <a:tailEnd/>
            </a:ln>
          </p:spPr>
          <p:txBody>
            <a:bodyPr/>
            <a:lstStyle/>
            <a:p>
              <a:endParaRPr lang="en-US"/>
            </a:p>
          </p:txBody>
        </p:sp>
        <p:sp>
          <p:nvSpPr>
            <p:cNvPr id="249943" name="Freeform 65">
              <a:extLst>
                <a:ext uri="{FF2B5EF4-FFF2-40B4-BE49-F238E27FC236}">
                  <a16:creationId xmlns:a16="http://schemas.microsoft.com/office/drawing/2014/main" id="{0189FB08-98C5-4018-A809-DC33D227AA4F}"/>
                </a:ext>
              </a:extLst>
            </p:cNvPr>
            <p:cNvSpPr>
              <a:spLocks noChangeAspect="1"/>
            </p:cNvSpPr>
            <p:nvPr/>
          </p:nvSpPr>
          <p:spPr bwMode="auto">
            <a:xfrm>
              <a:off x="903" y="3048"/>
              <a:ext cx="54" cy="49"/>
            </a:xfrm>
            <a:custGeom>
              <a:avLst/>
              <a:gdLst>
                <a:gd name="T0" fmla="*/ 0 w 10"/>
                <a:gd name="T1" fmla="*/ 2147483646 h 9"/>
                <a:gd name="T2" fmla="*/ 2147483646 w 10"/>
                <a:gd name="T3" fmla="*/ 2147483646 h 9"/>
                <a:gd name="T4" fmla="*/ 2147483646 w 10"/>
                <a:gd name="T5" fmla="*/ 2147483646 h 9"/>
                <a:gd name="T6" fmla="*/ 2147483646 w 10"/>
                <a:gd name="T7" fmla="*/ 2147483646 h 9"/>
                <a:gd name="T8" fmla="*/ 2147483646 w 10"/>
                <a:gd name="T9" fmla="*/ 2147483646 h 9"/>
                <a:gd name="T10" fmla="*/ 2147483646 w 10"/>
                <a:gd name="T11" fmla="*/ 2147483646 h 9"/>
                <a:gd name="T12" fmla="*/ 2147483646 w 10"/>
                <a:gd name="T13" fmla="*/ 2147483646 h 9"/>
                <a:gd name="T14" fmla="*/ 2147483646 w 10"/>
                <a:gd name="T15" fmla="*/ 2147483646 h 9"/>
                <a:gd name="T16" fmla="*/ 2147483646 w 10"/>
                <a:gd name="T17" fmla="*/ 0 h 9"/>
                <a:gd name="T18" fmla="*/ 0 w 10"/>
                <a:gd name="T19" fmla="*/ 2147483646 h 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0"/>
                <a:gd name="T31" fmla="*/ 0 h 9"/>
                <a:gd name="T32" fmla="*/ 10 w 10"/>
                <a:gd name="T33" fmla="*/ 9 h 9"/>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0" h="9">
                  <a:moveTo>
                    <a:pt x="0" y="2"/>
                  </a:moveTo>
                  <a:lnTo>
                    <a:pt x="2" y="7"/>
                  </a:lnTo>
                  <a:lnTo>
                    <a:pt x="5" y="7"/>
                  </a:lnTo>
                  <a:lnTo>
                    <a:pt x="5" y="6"/>
                  </a:lnTo>
                  <a:lnTo>
                    <a:pt x="8" y="9"/>
                  </a:lnTo>
                  <a:lnTo>
                    <a:pt x="10" y="8"/>
                  </a:lnTo>
                  <a:lnTo>
                    <a:pt x="10" y="5"/>
                  </a:lnTo>
                  <a:lnTo>
                    <a:pt x="8" y="5"/>
                  </a:lnTo>
                  <a:lnTo>
                    <a:pt x="6" y="0"/>
                  </a:lnTo>
                  <a:lnTo>
                    <a:pt x="0" y="2"/>
                  </a:lnTo>
                  <a:close/>
                </a:path>
              </a:pathLst>
            </a:custGeom>
            <a:solidFill>
              <a:srgbClr val="67A9CF"/>
            </a:solidFill>
            <a:ln w="15875">
              <a:solidFill>
                <a:srgbClr val="003F48"/>
              </a:solidFill>
              <a:prstDash val="solid"/>
              <a:round/>
              <a:headEnd/>
              <a:tailEnd/>
            </a:ln>
          </p:spPr>
          <p:txBody>
            <a:bodyPr/>
            <a:lstStyle/>
            <a:p>
              <a:endParaRPr lang="en-US"/>
            </a:p>
          </p:txBody>
        </p:sp>
        <p:sp>
          <p:nvSpPr>
            <p:cNvPr id="249944" name="Freeform 66">
              <a:extLst>
                <a:ext uri="{FF2B5EF4-FFF2-40B4-BE49-F238E27FC236}">
                  <a16:creationId xmlns:a16="http://schemas.microsoft.com/office/drawing/2014/main" id="{1B6A8833-BA6C-4DBC-873F-F868BF45559C}"/>
                </a:ext>
              </a:extLst>
            </p:cNvPr>
            <p:cNvSpPr>
              <a:spLocks noChangeAspect="1"/>
            </p:cNvSpPr>
            <p:nvPr/>
          </p:nvSpPr>
          <p:spPr bwMode="auto">
            <a:xfrm>
              <a:off x="994" y="3097"/>
              <a:ext cx="60" cy="16"/>
            </a:xfrm>
            <a:custGeom>
              <a:avLst/>
              <a:gdLst>
                <a:gd name="T0" fmla="*/ 0 w 11"/>
                <a:gd name="T1" fmla="*/ 2147483646 h 3"/>
                <a:gd name="T2" fmla="*/ 2147483646 w 11"/>
                <a:gd name="T3" fmla="*/ 0 h 3"/>
                <a:gd name="T4" fmla="*/ 2147483646 w 11"/>
                <a:gd name="T5" fmla="*/ 2147483646 h 3"/>
                <a:gd name="T6" fmla="*/ 2147483646 w 11"/>
                <a:gd name="T7" fmla="*/ 2147483646 h 3"/>
                <a:gd name="T8" fmla="*/ 0 w 11"/>
                <a:gd name="T9" fmla="*/ 2147483646 h 3"/>
                <a:gd name="T10" fmla="*/ 0 60000 65536"/>
                <a:gd name="T11" fmla="*/ 0 60000 65536"/>
                <a:gd name="T12" fmla="*/ 0 60000 65536"/>
                <a:gd name="T13" fmla="*/ 0 60000 65536"/>
                <a:gd name="T14" fmla="*/ 0 60000 65536"/>
                <a:gd name="T15" fmla="*/ 0 w 11"/>
                <a:gd name="T16" fmla="*/ 0 h 3"/>
                <a:gd name="T17" fmla="*/ 11 w 11"/>
                <a:gd name="T18" fmla="*/ 3 h 3"/>
              </a:gdLst>
              <a:ahLst/>
              <a:cxnLst>
                <a:cxn ang="T10">
                  <a:pos x="T0" y="T1"/>
                </a:cxn>
                <a:cxn ang="T11">
                  <a:pos x="T2" y="T3"/>
                </a:cxn>
                <a:cxn ang="T12">
                  <a:pos x="T4" y="T5"/>
                </a:cxn>
                <a:cxn ang="T13">
                  <a:pos x="T6" y="T7"/>
                </a:cxn>
                <a:cxn ang="T14">
                  <a:pos x="T8" y="T9"/>
                </a:cxn>
              </a:cxnLst>
              <a:rect l="T15" t="T16" r="T17" b="T18"/>
              <a:pathLst>
                <a:path w="11" h="3">
                  <a:moveTo>
                    <a:pt x="0" y="3"/>
                  </a:moveTo>
                  <a:lnTo>
                    <a:pt x="1" y="0"/>
                  </a:lnTo>
                  <a:lnTo>
                    <a:pt x="11" y="1"/>
                  </a:lnTo>
                  <a:lnTo>
                    <a:pt x="9" y="3"/>
                  </a:lnTo>
                  <a:lnTo>
                    <a:pt x="0" y="3"/>
                  </a:lnTo>
                  <a:close/>
                </a:path>
              </a:pathLst>
            </a:custGeom>
            <a:solidFill>
              <a:srgbClr val="67A9CF"/>
            </a:solidFill>
            <a:ln w="15875">
              <a:solidFill>
                <a:srgbClr val="003F48"/>
              </a:solidFill>
              <a:prstDash val="solid"/>
              <a:round/>
              <a:headEnd/>
              <a:tailEnd/>
            </a:ln>
          </p:spPr>
          <p:txBody>
            <a:bodyPr/>
            <a:lstStyle/>
            <a:p>
              <a:endParaRPr lang="en-US"/>
            </a:p>
          </p:txBody>
        </p:sp>
        <p:sp>
          <p:nvSpPr>
            <p:cNvPr id="249945" name="Freeform 67">
              <a:extLst>
                <a:ext uri="{FF2B5EF4-FFF2-40B4-BE49-F238E27FC236}">
                  <a16:creationId xmlns:a16="http://schemas.microsoft.com/office/drawing/2014/main" id="{D67C64F9-BDD6-4F17-8341-DCC1575FC927}"/>
                </a:ext>
              </a:extLst>
            </p:cNvPr>
            <p:cNvSpPr>
              <a:spLocks noChangeAspect="1"/>
            </p:cNvSpPr>
            <p:nvPr/>
          </p:nvSpPr>
          <p:spPr bwMode="auto">
            <a:xfrm>
              <a:off x="1022" y="3129"/>
              <a:ext cx="21" cy="17"/>
            </a:xfrm>
            <a:custGeom>
              <a:avLst/>
              <a:gdLst>
                <a:gd name="T0" fmla="*/ 0 w 4"/>
                <a:gd name="T1" fmla="*/ 0 h 3"/>
                <a:gd name="T2" fmla="*/ 2147483646 w 4"/>
                <a:gd name="T3" fmla="*/ 2147483646 h 3"/>
                <a:gd name="T4" fmla="*/ 2147483646 w 4"/>
                <a:gd name="T5" fmla="*/ 2147483646 h 3"/>
                <a:gd name="T6" fmla="*/ 2147483646 w 4"/>
                <a:gd name="T7" fmla="*/ 0 h 3"/>
                <a:gd name="T8" fmla="*/ 0 w 4"/>
                <a:gd name="T9" fmla="*/ 0 h 3"/>
                <a:gd name="T10" fmla="*/ 0 60000 65536"/>
                <a:gd name="T11" fmla="*/ 0 60000 65536"/>
                <a:gd name="T12" fmla="*/ 0 60000 65536"/>
                <a:gd name="T13" fmla="*/ 0 60000 65536"/>
                <a:gd name="T14" fmla="*/ 0 60000 65536"/>
                <a:gd name="T15" fmla="*/ 0 w 4"/>
                <a:gd name="T16" fmla="*/ 0 h 3"/>
                <a:gd name="T17" fmla="*/ 4 w 4"/>
                <a:gd name="T18" fmla="*/ 3 h 3"/>
              </a:gdLst>
              <a:ahLst/>
              <a:cxnLst>
                <a:cxn ang="T10">
                  <a:pos x="T0" y="T1"/>
                </a:cxn>
                <a:cxn ang="T11">
                  <a:pos x="T2" y="T3"/>
                </a:cxn>
                <a:cxn ang="T12">
                  <a:pos x="T4" y="T5"/>
                </a:cxn>
                <a:cxn ang="T13">
                  <a:pos x="T6" y="T7"/>
                </a:cxn>
                <a:cxn ang="T14">
                  <a:pos x="T8" y="T9"/>
                </a:cxn>
              </a:cxnLst>
              <a:rect l="T15" t="T16" r="T17" b="T18"/>
              <a:pathLst>
                <a:path w="4" h="3">
                  <a:moveTo>
                    <a:pt x="0" y="0"/>
                  </a:moveTo>
                  <a:lnTo>
                    <a:pt x="1" y="3"/>
                  </a:lnTo>
                  <a:lnTo>
                    <a:pt x="4" y="2"/>
                  </a:lnTo>
                  <a:lnTo>
                    <a:pt x="3" y="0"/>
                  </a:lnTo>
                  <a:lnTo>
                    <a:pt x="0" y="0"/>
                  </a:lnTo>
                  <a:close/>
                </a:path>
              </a:pathLst>
            </a:custGeom>
            <a:solidFill>
              <a:srgbClr val="67A9CF"/>
            </a:solidFill>
            <a:ln w="15875">
              <a:solidFill>
                <a:srgbClr val="003F48"/>
              </a:solidFill>
              <a:prstDash val="solid"/>
              <a:round/>
              <a:headEnd/>
              <a:tailEnd/>
            </a:ln>
          </p:spPr>
          <p:txBody>
            <a:bodyPr/>
            <a:lstStyle/>
            <a:p>
              <a:endParaRPr lang="en-US"/>
            </a:p>
          </p:txBody>
        </p:sp>
        <p:sp>
          <p:nvSpPr>
            <p:cNvPr id="249946" name="Freeform 68">
              <a:extLst>
                <a:ext uri="{FF2B5EF4-FFF2-40B4-BE49-F238E27FC236}">
                  <a16:creationId xmlns:a16="http://schemas.microsoft.com/office/drawing/2014/main" id="{5904112B-3B83-484A-847B-3D413E32EFCA}"/>
                </a:ext>
              </a:extLst>
            </p:cNvPr>
            <p:cNvSpPr>
              <a:spLocks noChangeAspect="1"/>
            </p:cNvSpPr>
            <p:nvPr/>
          </p:nvSpPr>
          <p:spPr bwMode="auto">
            <a:xfrm>
              <a:off x="1054" y="3113"/>
              <a:ext cx="75" cy="44"/>
            </a:xfrm>
            <a:custGeom>
              <a:avLst/>
              <a:gdLst>
                <a:gd name="T0" fmla="*/ 0 w 14"/>
                <a:gd name="T1" fmla="*/ 2147483646 h 8"/>
                <a:gd name="T2" fmla="*/ 2147483646 w 14"/>
                <a:gd name="T3" fmla="*/ 0 h 8"/>
                <a:gd name="T4" fmla="*/ 2147483646 w 14"/>
                <a:gd name="T5" fmla="*/ 2147483646 h 8"/>
                <a:gd name="T6" fmla="*/ 2147483646 w 14"/>
                <a:gd name="T7" fmla="*/ 2147483646 h 8"/>
                <a:gd name="T8" fmla="*/ 2147483646 w 14"/>
                <a:gd name="T9" fmla="*/ 2147483646 h 8"/>
                <a:gd name="T10" fmla="*/ 2147483646 w 14"/>
                <a:gd name="T11" fmla="*/ 2147483646 h 8"/>
                <a:gd name="T12" fmla="*/ 2147483646 w 14"/>
                <a:gd name="T13" fmla="*/ 2147483646 h 8"/>
                <a:gd name="T14" fmla="*/ 2147483646 w 14"/>
                <a:gd name="T15" fmla="*/ 2147483646 h 8"/>
                <a:gd name="T16" fmla="*/ 2147483646 w 14"/>
                <a:gd name="T17" fmla="*/ 2147483646 h 8"/>
                <a:gd name="T18" fmla="*/ 0 w 14"/>
                <a:gd name="T19" fmla="*/ 2147483646 h 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4"/>
                <a:gd name="T31" fmla="*/ 0 h 8"/>
                <a:gd name="T32" fmla="*/ 14 w 14"/>
                <a:gd name="T33" fmla="*/ 8 h 8"/>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4" h="8">
                  <a:moveTo>
                    <a:pt x="0" y="3"/>
                  </a:moveTo>
                  <a:lnTo>
                    <a:pt x="2" y="0"/>
                  </a:lnTo>
                  <a:lnTo>
                    <a:pt x="4" y="3"/>
                  </a:lnTo>
                  <a:lnTo>
                    <a:pt x="8" y="2"/>
                  </a:lnTo>
                  <a:lnTo>
                    <a:pt x="14" y="6"/>
                  </a:lnTo>
                  <a:lnTo>
                    <a:pt x="12" y="7"/>
                  </a:lnTo>
                  <a:lnTo>
                    <a:pt x="6" y="8"/>
                  </a:lnTo>
                  <a:lnTo>
                    <a:pt x="4" y="5"/>
                  </a:lnTo>
                  <a:lnTo>
                    <a:pt x="2" y="5"/>
                  </a:lnTo>
                  <a:lnTo>
                    <a:pt x="0" y="3"/>
                  </a:lnTo>
                  <a:close/>
                </a:path>
              </a:pathLst>
            </a:custGeom>
            <a:solidFill>
              <a:srgbClr val="67A9CF"/>
            </a:solidFill>
            <a:ln w="15875">
              <a:solidFill>
                <a:srgbClr val="003F48"/>
              </a:solidFill>
              <a:prstDash val="solid"/>
              <a:round/>
              <a:headEnd/>
              <a:tailEnd/>
            </a:ln>
          </p:spPr>
          <p:txBody>
            <a:bodyPr/>
            <a:lstStyle/>
            <a:p>
              <a:endParaRPr lang="en-US"/>
            </a:p>
          </p:txBody>
        </p:sp>
        <p:sp>
          <p:nvSpPr>
            <p:cNvPr id="249947" name="Freeform 69">
              <a:extLst>
                <a:ext uri="{FF2B5EF4-FFF2-40B4-BE49-F238E27FC236}">
                  <a16:creationId xmlns:a16="http://schemas.microsoft.com/office/drawing/2014/main" id="{A3B4C8BE-C0F9-4175-96E4-7D6B10D81D13}"/>
                </a:ext>
              </a:extLst>
            </p:cNvPr>
            <p:cNvSpPr>
              <a:spLocks noChangeAspect="1"/>
            </p:cNvSpPr>
            <p:nvPr/>
          </p:nvSpPr>
          <p:spPr bwMode="auto">
            <a:xfrm>
              <a:off x="1118" y="3196"/>
              <a:ext cx="123" cy="143"/>
            </a:xfrm>
            <a:custGeom>
              <a:avLst/>
              <a:gdLst>
                <a:gd name="T0" fmla="*/ 0 w 23"/>
                <a:gd name="T1" fmla="*/ 2147483646 h 26"/>
                <a:gd name="T2" fmla="*/ 2147483646 w 23"/>
                <a:gd name="T3" fmla="*/ 2147483646 h 26"/>
                <a:gd name="T4" fmla="*/ 2147483646 w 23"/>
                <a:gd name="T5" fmla="*/ 2147483646 h 26"/>
                <a:gd name="T6" fmla="*/ 2147483646 w 23"/>
                <a:gd name="T7" fmla="*/ 2147483646 h 26"/>
                <a:gd name="T8" fmla="*/ 2147483646 w 23"/>
                <a:gd name="T9" fmla="*/ 2147483646 h 26"/>
                <a:gd name="T10" fmla="*/ 2147483646 w 23"/>
                <a:gd name="T11" fmla="*/ 2147483646 h 26"/>
                <a:gd name="T12" fmla="*/ 2147483646 w 23"/>
                <a:gd name="T13" fmla="*/ 2147483646 h 26"/>
                <a:gd name="T14" fmla="*/ 2147483646 w 23"/>
                <a:gd name="T15" fmla="*/ 2147483646 h 26"/>
                <a:gd name="T16" fmla="*/ 2147483646 w 23"/>
                <a:gd name="T17" fmla="*/ 0 h 26"/>
                <a:gd name="T18" fmla="*/ 2147483646 w 23"/>
                <a:gd name="T19" fmla="*/ 2147483646 h 26"/>
                <a:gd name="T20" fmla="*/ 2147483646 w 23"/>
                <a:gd name="T21" fmla="*/ 2147483646 h 26"/>
                <a:gd name="T22" fmla="*/ 0 w 23"/>
                <a:gd name="T23" fmla="*/ 2147483646 h 2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23"/>
                <a:gd name="T37" fmla="*/ 0 h 26"/>
                <a:gd name="T38" fmla="*/ 23 w 23"/>
                <a:gd name="T39" fmla="*/ 26 h 2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23" h="26">
                  <a:moveTo>
                    <a:pt x="0" y="10"/>
                  </a:moveTo>
                  <a:lnTo>
                    <a:pt x="3" y="17"/>
                  </a:lnTo>
                  <a:lnTo>
                    <a:pt x="3" y="23"/>
                  </a:lnTo>
                  <a:lnTo>
                    <a:pt x="8" y="26"/>
                  </a:lnTo>
                  <a:lnTo>
                    <a:pt x="10" y="22"/>
                  </a:lnTo>
                  <a:lnTo>
                    <a:pt x="20" y="18"/>
                  </a:lnTo>
                  <a:lnTo>
                    <a:pt x="23" y="15"/>
                  </a:lnTo>
                  <a:lnTo>
                    <a:pt x="15" y="5"/>
                  </a:lnTo>
                  <a:lnTo>
                    <a:pt x="4" y="0"/>
                  </a:lnTo>
                  <a:lnTo>
                    <a:pt x="3" y="2"/>
                  </a:lnTo>
                  <a:lnTo>
                    <a:pt x="4" y="5"/>
                  </a:lnTo>
                  <a:lnTo>
                    <a:pt x="0" y="10"/>
                  </a:lnTo>
                  <a:close/>
                </a:path>
              </a:pathLst>
            </a:custGeom>
            <a:solidFill>
              <a:srgbClr val="67A9CF"/>
            </a:solidFill>
            <a:ln w="15875">
              <a:solidFill>
                <a:srgbClr val="003F48"/>
              </a:solidFill>
              <a:prstDash val="solid"/>
              <a:round/>
              <a:headEnd/>
              <a:tailEnd/>
            </a:ln>
          </p:spPr>
          <p:txBody>
            <a:bodyPr/>
            <a:lstStyle/>
            <a:p>
              <a:endParaRPr lang="en-US"/>
            </a:p>
          </p:txBody>
        </p:sp>
        <p:sp>
          <p:nvSpPr>
            <p:cNvPr id="249948" name="Freeform 70">
              <a:extLst>
                <a:ext uri="{FF2B5EF4-FFF2-40B4-BE49-F238E27FC236}">
                  <a16:creationId xmlns:a16="http://schemas.microsoft.com/office/drawing/2014/main" id="{1C3B7AE5-A427-40AE-8D49-18D2BA00AAAA}"/>
                </a:ext>
              </a:extLst>
            </p:cNvPr>
            <p:cNvSpPr>
              <a:spLocks noChangeAspect="1"/>
            </p:cNvSpPr>
            <p:nvPr/>
          </p:nvSpPr>
          <p:spPr bwMode="auto">
            <a:xfrm>
              <a:off x="582" y="3064"/>
              <a:ext cx="48" cy="12"/>
            </a:xfrm>
            <a:custGeom>
              <a:avLst/>
              <a:gdLst>
                <a:gd name="T0" fmla="*/ 2147483646 w 9"/>
                <a:gd name="T1" fmla="*/ 2147483646 h 2"/>
                <a:gd name="T2" fmla="*/ 2147483646 w 9"/>
                <a:gd name="T3" fmla="*/ 0 h 2"/>
                <a:gd name="T4" fmla="*/ 2147483646 w 9"/>
                <a:gd name="T5" fmla="*/ 0 h 2"/>
                <a:gd name="T6" fmla="*/ 2147483646 w 9"/>
                <a:gd name="T7" fmla="*/ 0 h 2"/>
                <a:gd name="T8" fmla="*/ 2147483646 w 9"/>
                <a:gd name="T9" fmla="*/ 0 h 2"/>
                <a:gd name="T10" fmla="*/ 2147483646 w 9"/>
                <a:gd name="T11" fmla="*/ 0 h 2"/>
                <a:gd name="T12" fmla="*/ 2147483646 w 9"/>
                <a:gd name="T13" fmla="*/ 0 h 2"/>
                <a:gd name="T14" fmla="*/ 2147483646 w 9"/>
                <a:gd name="T15" fmla="*/ 0 h 2"/>
                <a:gd name="T16" fmla="*/ 2147483646 w 9"/>
                <a:gd name="T17" fmla="*/ 0 h 2"/>
                <a:gd name="T18" fmla="*/ 2147483646 w 9"/>
                <a:gd name="T19" fmla="*/ 2147483646 h 2"/>
                <a:gd name="T20" fmla="*/ 2147483646 w 9"/>
                <a:gd name="T21" fmla="*/ 2147483646 h 2"/>
                <a:gd name="T22" fmla="*/ 2147483646 w 9"/>
                <a:gd name="T23" fmla="*/ 2147483646 h 2"/>
                <a:gd name="T24" fmla="*/ 2147483646 w 9"/>
                <a:gd name="T25" fmla="*/ 2147483646 h 2"/>
                <a:gd name="T26" fmla="*/ 2147483646 w 9"/>
                <a:gd name="T27" fmla="*/ 2147483646 h 2"/>
                <a:gd name="T28" fmla="*/ 2147483646 w 9"/>
                <a:gd name="T29" fmla="*/ 2147483646 h 2"/>
                <a:gd name="T30" fmla="*/ 2147483646 w 9"/>
                <a:gd name="T31" fmla="*/ 2147483646 h 2"/>
                <a:gd name="T32" fmla="*/ 2147483646 w 9"/>
                <a:gd name="T33" fmla="*/ 2147483646 h 2"/>
                <a:gd name="T34" fmla="*/ 2147483646 w 9"/>
                <a:gd name="T35" fmla="*/ 2147483646 h 2"/>
                <a:gd name="T36" fmla="*/ 2147483646 w 9"/>
                <a:gd name="T37" fmla="*/ 2147483646 h 2"/>
                <a:gd name="T38" fmla="*/ 2147483646 w 9"/>
                <a:gd name="T39" fmla="*/ 2147483646 h 2"/>
                <a:gd name="T40" fmla="*/ 0 w 9"/>
                <a:gd name="T41" fmla="*/ 2147483646 h 2"/>
                <a:gd name="T42" fmla="*/ 0 w 9"/>
                <a:gd name="T43" fmla="*/ 2147483646 h 2"/>
                <a:gd name="T44" fmla="*/ 2147483646 w 9"/>
                <a:gd name="T45" fmla="*/ 2147483646 h 2"/>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9"/>
                <a:gd name="T70" fmla="*/ 0 h 2"/>
                <a:gd name="T71" fmla="*/ 9 w 9"/>
                <a:gd name="T72" fmla="*/ 2 h 2"/>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9" h="2">
                  <a:moveTo>
                    <a:pt x="1" y="1"/>
                  </a:moveTo>
                  <a:lnTo>
                    <a:pt x="4" y="0"/>
                  </a:lnTo>
                  <a:lnTo>
                    <a:pt x="5" y="0"/>
                  </a:lnTo>
                  <a:lnTo>
                    <a:pt x="6" y="0"/>
                  </a:lnTo>
                  <a:lnTo>
                    <a:pt x="7" y="0"/>
                  </a:lnTo>
                  <a:lnTo>
                    <a:pt x="8" y="0"/>
                  </a:lnTo>
                  <a:lnTo>
                    <a:pt x="9" y="0"/>
                  </a:lnTo>
                  <a:lnTo>
                    <a:pt x="9" y="1"/>
                  </a:lnTo>
                  <a:lnTo>
                    <a:pt x="7" y="1"/>
                  </a:lnTo>
                  <a:lnTo>
                    <a:pt x="6" y="1"/>
                  </a:lnTo>
                  <a:lnTo>
                    <a:pt x="5" y="1"/>
                  </a:lnTo>
                  <a:lnTo>
                    <a:pt x="4" y="2"/>
                  </a:lnTo>
                  <a:lnTo>
                    <a:pt x="3" y="2"/>
                  </a:lnTo>
                  <a:lnTo>
                    <a:pt x="2" y="2"/>
                  </a:lnTo>
                  <a:lnTo>
                    <a:pt x="1" y="2"/>
                  </a:lnTo>
                  <a:lnTo>
                    <a:pt x="0" y="1"/>
                  </a:lnTo>
                  <a:lnTo>
                    <a:pt x="1" y="1"/>
                  </a:lnTo>
                  <a:close/>
                </a:path>
              </a:pathLst>
            </a:custGeom>
            <a:solidFill>
              <a:srgbClr val="67A9CF"/>
            </a:solidFill>
            <a:ln w="15875">
              <a:solidFill>
                <a:srgbClr val="003F48"/>
              </a:solidFill>
              <a:prstDash val="solid"/>
              <a:round/>
              <a:headEnd/>
              <a:tailEnd/>
            </a:ln>
          </p:spPr>
          <p:txBody>
            <a:bodyPr/>
            <a:lstStyle/>
            <a:p>
              <a:endParaRPr lang="en-US"/>
            </a:p>
          </p:txBody>
        </p:sp>
        <p:sp>
          <p:nvSpPr>
            <p:cNvPr id="249949" name="Freeform 71">
              <a:extLst>
                <a:ext uri="{FF2B5EF4-FFF2-40B4-BE49-F238E27FC236}">
                  <a16:creationId xmlns:a16="http://schemas.microsoft.com/office/drawing/2014/main" id="{CFC67518-E16B-47FC-AB15-820040472879}"/>
                </a:ext>
              </a:extLst>
            </p:cNvPr>
            <p:cNvSpPr>
              <a:spLocks noChangeAspect="1"/>
            </p:cNvSpPr>
            <p:nvPr/>
          </p:nvSpPr>
          <p:spPr bwMode="auto">
            <a:xfrm>
              <a:off x="619" y="3031"/>
              <a:ext cx="16" cy="12"/>
            </a:xfrm>
            <a:custGeom>
              <a:avLst/>
              <a:gdLst>
                <a:gd name="T0" fmla="*/ 0 w 3"/>
                <a:gd name="T1" fmla="*/ 0 h 2"/>
                <a:gd name="T2" fmla="*/ 0 w 3"/>
                <a:gd name="T3" fmla="*/ 2147483646 h 2"/>
                <a:gd name="T4" fmla="*/ 2147483646 w 3"/>
                <a:gd name="T5" fmla="*/ 2147483646 h 2"/>
                <a:gd name="T6" fmla="*/ 2147483646 w 3"/>
                <a:gd name="T7" fmla="*/ 2147483646 h 2"/>
                <a:gd name="T8" fmla="*/ 2147483646 w 3"/>
                <a:gd name="T9" fmla="*/ 2147483646 h 2"/>
                <a:gd name="T10" fmla="*/ 2147483646 w 3"/>
                <a:gd name="T11" fmla="*/ 2147483646 h 2"/>
                <a:gd name="T12" fmla="*/ 2147483646 w 3"/>
                <a:gd name="T13" fmla="*/ 2147483646 h 2"/>
                <a:gd name="T14" fmla="*/ 2147483646 w 3"/>
                <a:gd name="T15" fmla="*/ 2147483646 h 2"/>
                <a:gd name="T16" fmla="*/ 2147483646 w 3"/>
                <a:gd name="T17" fmla="*/ 2147483646 h 2"/>
                <a:gd name="T18" fmla="*/ 2147483646 w 3"/>
                <a:gd name="T19" fmla="*/ 2147483646 h 2"/>
                <a:gd name="T20" fmla="*/ 2147483646 w 3"/>
                <a:gd name="T21" fmla="*/ 2147483646 h 2"/>
                <a:gd name="T22" fmla="*/ 0 w 3"/>
                <a:gd name="T23" fmla="*/ 2147483646 h 2"/>
                <a:gd name="T24" fmla="*/ 0 w 3"/>
                <a:gd name="T25" fmla="*/ 0 h 2"/>
                <a:gd name="T26" fmla="*/ 0 w 3"/>
                <a:gd name="T27" fmla="*/ 0 h 2"/>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3"/>
                <a:gd name="T43" fmla="*/ 0 h 2"/>
                <a:gd name="T44" fmla="*/ 3 w 3"/>
                <a:gd name="T45" fmla="*/ 2 h 2"/>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3" h="2">
                  <a:moveTo>
                    <a:pt x="0" y="0"/>
                  </a:moveTo>
                  <a:lnTo>
                    <a:pt x="0" y="1"/>
                  </a:lnTo>
                  <a:lnTo>
                    <a:pt x="1" y="2"/>
                  </a:lnTo>
                  <a:lnTo>
                    <a:pt x="2" y="2"/>
                  </a:lnTo>
                  <a:lnTo>
                    <a:pt x="3" y="2"/>
                  </a:lnTo>
                  <a:lnTo>
                    <a:pt x="2" y="1"/>
                  </a:lnTo>
                  <a:lnTo>
                    <a:pt x="1" y="1"/>
                  </a:lnTo>
                  <a:lnTo>
                    <a:pt x="0" y="1"/>
                  </a:lnTo>
                  <a:lnTo>
                    <a:pt x="0" y="0"/>
                  </a:lnTo>
                  <a:close/>
                </a:path>
              </a:pathLst>
            </a:custGeom>
            <a:solidFill>
              <a:srgbClr val="67A9CF"/>
            </a:solidFill>
            <a:ln w="15875">
              <a:solidFill>
                <a:srgbClr val="003F48"/>
              </a:solidFill>
              <a:prstDash val="solid"/>
              <a:round/>
              <a:headEnd/>
              <a:tailEnd/>
            </a:ln>
          </p:spPr>
          <p:txBody>
            <a:bodyPr/>
            <a:lstStyle/>
            <a:p>
              <a:endParaRPr lang="en-US"/>
            </a:p>
          </p:txBody>
        </p:sp>
      </p:grpSp>
      <p:grpSp>
        <p:nvGrpSpPr>
          <p:cNvPr id="249918" name="Alaska">
            <a:extLst>
              <a:ext uri="{FF2B5EF4-FFF2-40B4-BE49-F238E27FC236}">
                <a16:creationId xmlns:a16="http://schemas.microsoft.com/office/drawing/2014/main" id="{C1C10868-ABD9-4455-AA92-C9A7CA85D088}"/>
              </a:ext>
              <a:ext uri="{C183D7F6-B498-43B3-948B-1728B52AA6E4}">
                <adec:decorative xmlns:adec="http://schemas.microsoft.com/office/drawing/2017/decorative" val="1"/>
              </a:ext>
            </a:extLst>
          </p:cNvPr>
          <p:cNvGrpSpPr>
            <a:grpSpLocks/>
          </p:cNvGrpSpPr>
          <p:nvPr/>
        </p:nvGrpSpPr>
        <p:grpSpPr bwMode="auto">
          <a:xfrm>
            <a:off x="660400" y="4448175"/>
            <a:ext cx="2776538" cy="987425"/>
            <a:chOff x="523" y="3048"/>
            <a:chExt cx="1899" cy="696"/>
          </a:xfrm>
        </p:grpSpPr>
        <p:sp>
          <p:nvSpPr>
            <p:cNvPr id="249932" name="Freeform 73">
              <a:extLst>
                <a:ext uri="{FF2B5EF4-FFF2-40B4-BE49-F238E27FC236}">
                  <a16:creationId xmlns:a16="http://schemas.microsoft.com/office/drawing/2014/main" id="{749CC839-17DC-490E-8ED7-A6FF0140B618}"/>
                </a:ext>
              </a:extLst>
            </p:cNvPr>
            <p:cNvSpPr>
              <a:spLocks noChangeAspect="1"/>
            </p:cNvSpPr>
            <p:nvPr/>
          </p:nvSpPr>
          <p:spPr bwMode="auto">
            <a:xfrm>
              <a:off x="1451" y="3048"/>
              <a:ext cx="971" cy="668"/>
            </a:xfrm>
            <a:custGeom>
              <a:avLst/>
              <a:gdLst>
                <a:gd name="T0" fmla="*/ 2147483646 w 181"/>
                <a:gd name="T1" fmla="*/ 2147483646 h 122"/>
                <a:gd name="T2" fmla="*/ 2147483646 w 181"/>
                <a:gd name="T3" fmla="*/ 2147483646 h 122"/>
                <a:gd name="T4" fmla="*/ 2147483646 w 181"/>
                <a:gd name="T5" fmla="*/ 2147483646 h 122"/>
                <a:gd name="T6" fmla="*/ 2147483646 w 181"/>
                <a:gd name="T7" fmla="*/ 2147483646 h 122"/>
                <a:gd name="T8" fmla="*/ 2147483646 w 181"/>
                <a:gd name="T9" fmla="*/ 2147483646 h 122"/>
                <a:gd name="T10" fmla="*/ 2147483646 w 181"/>
                <a:gd name="T11" fmla="*/ 2147483646 h 122"/>
                <a:gd name="T12" fmla="*/ 2147483646 w 181"/>
                <a:gd name="T13" fmla="*/ 2147483646 h 122"/>
                <a:gd name="T14" fmla="*/ 2147483646 w 181"/>
                <a:gd name="T15" fmla="*/ 2147483646 h 122"/>
                <a:gd name="T16" fmla="*/ 2147483646 w 181"/>
                <a:gd name="T17" fmla="*/ 2147483646 h 122"/>
                <a:gd name="T18" fmla="*/ 2147483646 w 181"/>
                <a:gd name="T19" fmla="*/ 2147483646 h 122"/>
                <a:gd name="T20" fmla="*/ 2147483646 w 181"/>
                <a:gd name="T21" fmla="*/ 2147483646 h 122"/>
                <a:gd name="T22" fmla="*/ 2147483646 w 181"/>
                <a:gd name="T23" fmla="*/ 2147483646 h 122"/>
                <a:gd name="T24" fmla="*/ 2147483646 w 181"/>
                <a:gd name="T25" fmla="*/ 2147483646 h 122"/>
                <a:gd name="T26" fmla="*/ 2147483646 w 181"/>
                <a:gd name="T27" fmla="*/ 2147483646 h 122"/>
                <a:gd name="T28" fmla="*/ 2147483646 w 181"/>
                <a:gd name="T29" fmla="*/ 2147483646 h 122"/>
                <a:gd name="T30" fmla="*/ 2147483646 w 181"/>
                <a:gd name="T31" fmla="*/ 2147483646 h 122"/>
                <a:gd name="T32" fmla="*/ 2147483646 w 181"/>
                <a:gd name="T33" fmla="*/ 2147483646 h 122"/>
                <a:gd name="T34" fmla="*/ 2147483646 w 181"/>
                <a:gd name="T35" fmla="*/ 2147483646 h 122"/>
                <a:gd name="T36" fmla="*/ 2147483646 w 181"/>
                <a:gd name="T37" fmla="*/ 2147483646 h 122"/>
                <a:gd name="T38" fmla="*/ 2147483646 w 181"/>
                <a:gd name="T39" fmla="*/ 2147483646 h 122"/>
                <a:gd name="T40" fmla="*/ 2147483646 w 181"/>
                <a:gd name="T41" fmla="*/ 2147483646 h 122"/>
                <a:gd name="T42" fmla="*/ 2147483646 w 181"/>
                <a:gd name="T43" fmla="*/ 2147483646 h 122"/>
                <a:gd name="T44" fmla="*/ 2147483646 w 181"/>
                <a:gd name="T45" fmla="*/ 2147483646 h 122"/>
                <a:gd name="T46" fmla="*/ 2147483646 w 181"/>
                <a:gd name="T47" fmla="*/ 2147483646 h 122"/>
                <a:gd name="T48" fmla="*/ 2147483646 w 181"/>
                <a:gd name="T49" fmla="*/ 2147483646 h 122"/>
                <a:gd name="T50" fmla="*/ 2147483646 w 181"/>
                <a:gd name="T51" fmla="*/ 2147483646 h 122"/>
                <a:gd name="T52" fmla="*/ 2147483646 w 181"/>
                <a:gd name="T53" fmla="*/ 2147483646 h 122"/>
                <a:gd name="T54" fmla="*/ 2147483646 w 181"/>
                <a:gd name="T55" fmla="*/ 2147483646 h 122"/>
                <a:gd name="T56" fmla="*/ 2147483646 w 181"/>
                <a:gd name="T57" fmla="*/ 2147483646 h 122"/>
                <a:gd name="T58" fmla="*/ 2147483646 w 181"/>
                <a:gd name="T59" fmla="*/ 2147483646 h 122"/>
                <a:gd name="T60" fmla="*/ 2147483646 w 181"/>
                <a:gd name="T61" fmla="*/ 2147483646 h 122"/>
                <a:gd name="T62" fmla="*/ 2147483646 w 181"/>
                <a:gd name="T63" fmla="*/ 2147483646 h 122"/>
                <a:gd name="T64" fmla="*/ 2147483646 w 181"/>
                <a:gd name="T65" fmla="*/ 2147483646 h 122"/>
                <a:gd name="T66" fmla="*/ 2147483646 w 181"/>
                <a:gd name="T67" fmla="*/ 2147483646 h 122"/>
                <a:gd name="T68" fmla="*/ 2147483646 w 181"/>
                <a:gd name="T69" fmla="*/ 2147483646 h 122"/>
                <a:gd name="T70" fmla="*/ 2147483646 w 181"/>
                <a:gd name="T71" fmla="*/ 2147483646 h 122"/>
                <a:gd name="T72" fmla="*/ 2147483646 w 181"/>
                <a:gd name="T73" fmla="*/ 2147483646 h 122"/>
                <a:gd name="T74" fmla="*/ 2147483646 w 181"/>
                <a:gd name="T75" fmla="*/ 2147483646 h 122"/>
                <a:gd name="T76" fmla="*/ 2147483646 w 181"/>
                <a:gd name="T77" fmla="*/ 2147483646 h 122"/>
                <a:gd name="T78" fmla="*/ 2147483646 w 181"/>
                <a:gd name="T79" fmla="*/ 2147483646 h 122"/>
                <a:gd name="T80" fmla="*/ 2147483646 w 181"/>
                <a:gd name="T81" fmla="*/ 2147483646 h 122"/>
                <a:gd name="T82" fmla="*/ 2147483646 w 181"/>
                <a:gd name="T83" fmla="*/ 2147483646 h 122"/>
                <a:gd name="T84" fmla="*/ 2147483646 w 181"/>
                <a:gd name="T85" fmla="*/ 2147483646 h 122"/>
                <a:gd name="T86" fmla="*/ 2147483646 w 181"/>
                <a:gd name="T87" fmla="*/ 2147483646 h 122"/>
                <a:gd name="T88" fmla="*/ 2147483646 w 181"/>
                <a:gd name="T89" fmla="*/ 2147483646 h 122"/>
                <a:gd name="T90" fmla="*/ 2147483646 w 181"/>
                <a:gd name="T91" fmla="*/ 2147483646 h 122"/>
                <a:gd name="T92" fmla="*/ 2147483646 w 181"/>
                <a:gd name="T93" fmla="*/ 2147483646 h 122"/>
                <a:gd name="T94" fmla="*/ 2147483646 w 181"/>
                <a:gd name="T95" fmla="*/ 2147483646 h 122"/>
                <a:gd name="T96" fmla="*/ 2147483646 w 181"/>
                <a:gd name="T97" fmla="*/ 2147483646 h 122"/>
                <a:gd name="T98" fmla="*/ 2147483646 w 181"/>
                <a:gd name="T99" fmla="*/ 2147483646 h 122"/>
                <a:gd name="T100" fmla="*/ 2147483646 w 181"/>
                <a:gd name="T101" fmla="*/ 2147483646 h 122"/>
                <a:gd name="T102" fmla="*/ 2147483646 w 181"/>
                <a:gd name="T103" fmla="*/ 0 h 122"/>
                <a:gd name="T104" fmla="*/ 2147483646 w 181"/>
                <a:gd name="T105" fmla="*/ 2147483646 h 122"/>
                <a:gd name="T106" fmla="*/ 2147483646 w 181"/>
                <a:gd name="T107" fmla="*/ 2147483646 h 122"/>
                <a:gd name="T108" fmla="*/ 2147483646 w 181"/>
                <a:gd name="T109" fmla="*/ 2147483646 h 122"/>
                <a:gd name="T110" fmla="*/ 2147483646 w 181"/>
                <a:gd name="T111" fmla="*/ 2147483646 h 122"/>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181"/>
                <a:gd name="T169" fmla="*/ 0 h 122"/>
                <a:gd name="T170" fmla="*/ 181 w 181"/>
                <a:gd name="T171" fmla="*/ 122 h 122"/>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181" h="122">
                  <a:moveTo>
                    <a:pt x="83" y="7"/>
                  </a:moveTo>
                  <a:lnTo>
                    <a:pt x="107" y="77"/>
                  </a:lnTo>
                  <a:lnTo>
                    <a:pt x="110" y="77"/>
                  </a:lnTo>
                  <a:lnTo>
                    <a:pt x="112" y="77"/>
                  </a:lnTo>
                  <a:lnTo>
                    <a:pt x="117" y="74"/>
                  </a:lnTo>
                  <a:lnTo>
                    <a:pt x="120" y="77"/>
                  </a:lnTo>
                  <a:lnTo>
                    <a:pt x="125" y="77"/>
                  </a:lnTo>
                  <a:lnTo>
                    <a:pt x="128" y="79"/>
                  </a:lnTo>
                  <a:lnTo>
                    <a:pt x="129" y="79"/>
                  </a:lnTo>
                  <a:lnTo>
                    <a:pt x="131" y="79"/>
                  </a:lnTo>
                  <a:lnTo>
                    <a:pt x="132" y="75"/>
                  </a:lnTo>
                  <a:lnTo>
                    <a:pt x="134" y="70"/>
                  </a:lnTo>
                  <a:lnTo>
                    <a:pt x="138" y="71"/>
                  </a:lnTo>
                  <a:lnTo>
                    <a:pt x="142" y="72"/>
                  </a:lnTo>
                  <a:lnTo>
                    <a:pt x="164" y="79"/>
                  </a:lnTo>
                  <a:lnTo>
                    <a:pt x="172" y="78"/>
                  </a:lnTo>
                  <a:lnTo>
                    <a:pt x="176" y="78"/>
                  </a:lnTo>
                  <a:lnTo>
                    <a:pt x="180" y="81"/>
                  </a:lnTo>
                  <a:lnTo>
                    <a:pt x="181" y="86"/>
                  </a:lnTo>
                  <a:lnTo>
                    <a:pt x="180" y="90"/>
                  </a:lnTo>
                  <a:lnTo>
                    <a:pt x="173" y="94"/>
                  </a:lnTo>
                  <a:lnTo>
                    <a:pt x="170" y="94"/>
                  </a:lnTo>
                  <a:lnTo>
                    <a:pt x="166" y="93"/>
                  </a:lnTo>
                  <a:lnTo>
                    <a:pt x="163" y="89"/>
                  </a:lnTo>
                  <a:lnTo>
                    <a:pt x="160" y="89"/>
                  </a:lnTo>
                  <a:lnTo>
                    <a:pt x="161" y="92"/>
                  </a:lnTo>
                  <a:lnTo>
                    <a:pt x="160" y="93"/>
                  </a:lnTo>
                  <a:lnTo>
                    <a:pt x="158" y="94"/>
                  </a:lnTo>
                  <a:lnTo>
                    <a:pt x="142" y="86"/>
                  </a:lnTo>
                  <a:lnTo>
                    <a:pt x="138" y="85"/>
                  </a:lnTo>
                  <a:lnTo>
                    <a:pt x="138" y="84"/>
                  </a:lnTo>
                  <a:lnTo>
                    <a:pt x="138" y="82"/>
                  </a:lnTo>
                  <a:lnTo>
                    <a:pt x="138" y="80"/>
                  </a:lnTo>
                  <a:lnTo>
                    <a:pt x="137" y="80"/>
                  </a:lnTo>
                  <a:lnTo>
                    <a:pt x="137" y="82"/>
                  </a:lnTo>
                  <a:lnTo>
                    <a:pt x="137" y="85"/>
                  </a:lnTo>
                  <a:lnTo>
                    <a:pt x="124" y="84"/>
                  </a:lnTo>
                  <a:lnTo>
                    <a:pt x="116" y="81"/>
                  </a:lnTo>
                  <a:lnTo>
                    <a:pt x="115" y="82"/>
                  </a:lnTo>
                  <a:lnTo>
                    <a:pt x="110" y="82"/>
                  </a:lnTo>
                  <a:lnTo>
                    <a:pt x="103" y="84"/>
                  </a:lnTo>
                  <a:lnTo>
                    <a:pt x="97" y="85"/>
                  </a:lnTo>
                  <a:lnTo>
                    <a:pt x="94" y="85"/>
                  </a:lnTo>
                  <a:lnTo>
                    <a:pt x="91" y="82"/>
                  </a:lnTo>
                  <a:lnTo>
                    <a:pt x="88" y="85"/>
                  </a:lnTo>
                  <a:lnTo>
                    <a:pt x="86" y="84"/>
                  </a:lnTo>
                  <a:lnTo>
                    <a:pt x="83" y="82"/>
                  </a:lnTo>
                  <a:lnTo>
                    <a:pt x="80" y="84"/>
                  </a:lnTo>
                  <a:lnTo>
                    <a:pt x="77" y="88"/>
                  </a:lnTo>
                  <a:lnTo>
                    <a:pt x="77" y="90"/>
                  </a:lnTo>
                  <a:lnTo>
                    <a:pt x="70" y="95"/>
                  </a:lnTo>
                  <a:lnTo>
                    <a:pt x="63" y="98"/>
                  </a:lnTo>
                  <a:lnTo>
                    <a:pt x="61" y="98"/>
                  </a:lnTo>
                  <a:lnTo>
                    <a:pt x="62" y="94"/>
                  </a:lnTo>
                  <a:lnTo>
                    <a:pt x="61" y="92"/>
                  </a:lnTo>
                  <a:lnTo>
                    <a:pt x="62" y="88"/>
                  </a:lnTo>
                  <a:lnTo>
                    <a:pt x="61" y="86"/>
                  </a:lnTo>
                  <a:lnTo>
                    <a:pt x="60" y="90"/>
                  </a:lnTo>
                  <a:lnTo>
                    <a:pt x="52" y="97"/>
                  </a:lnTo>
                  <a:lnTo>
                    <a:pt x="51" y="98"/>
                  </a:lnTo>
                  <a:lnTo>
                    <a:pt x="53" y="100"/>
                  </a:lnTo>
                  <a:lnTo>
                    <a:pt x="55" y="100"/>
                  </a:lnTo>
                  <a:lnTo>
                    <a:pt x="52" y="103"/>
                  </a:lnTo>
                  <a:lnTo>
                    <a:pt x="49" y="107"/>
                  </a:lnTo>
                  <a:lnTo>
                    <a:pt x="43" y="110"/>
                  </a:lnTo>
                  <a:lnTo>
                    <a:pt x="36" y="115"/>
                  </a:lnTo>
                  <a:lnTo>
                    <a:pt x="27" y="117"/>
                  </a:lnTo>
                  <a:lnTo>
                    <a:pt x="26" y="120"/>
                  </a:lnTo>
                  <a:lnTo>
                    <a:pt x="20" y="122"/>
                  </a:lnTo>
                  <a:lnTo>
                    <a:pt x="15" y="122"/>
                  </a:lnTo>
                  <a:lnTo>
                    <a:pt x="11" y="121"/>
                  </a:lnTo>
                  <a:lnTo>
                    <a:pt x="11" y="120"/>
                  </a:lnTo>
                  <a:lnTo>
                    <a:pt x="13" y="118"/>
                  </a:lnTo>
                  <a:lnTo>
                    <a:pt x="22" y="115"/>
                  </a:lnTo>
                  <a:lnTo>
                    <a:pt x="29" y="111"/>
                  </a:lnTo>
                  <a:lnTo>
                    <a:pt x="30" y="108"/>
                  </a:lnTo>
                  <a:lnTo>
                    <a:pt x="31" y="102"/>
                  </a:lnTo>
                  <a:lnTo>
                    <a:pt x="33" y="100"/>
                  </a:lnTo>
                  <a:lnTo>
                    <a:pt x="30" y="100"/>
                  </a:lnTo>
                  <a:lnTo>
                    <a:pt x="28" y="100"/>
                  </a:lnTo>
                  <a:lnTo>
                    <a:pt x="27" y="100"/>
                  </a:lnTo>
                  <a:lnTo>
                    <a:pt x="25" y="101"/>
                  </a:lnTo>
                  <a:lnTo>
                    <a:pt x="24" y="101"/>
                  </a:lnTo>
                  <a:lnTo>
                    <a:pt x="19" y="98"/>
                  </a:lnTo>
                  <a:lnTo>
                    <a:pt x="18" y="97"/>
                  </a:lnTo>
                  <a:lnTo>
                    <a:pt x="13" y="98"/>
                  </a:lnTo>
                  <a:lnTo>
                    <a:pt x="10" y="98"/>
                  </a:lnTo>
                  <a:lnTo>
                    <a:pt x="10" y="96"/>
                  </a:lnTo>
                  <a:lnTo>
                    <a:pt x="11" y="90"/>
                  </a:lnTo>
                  <a:lnTo>
                    <a:pt x="12" y="89"/>
                  </a:lnTo>
                  <a:lnTo>
                    <a:pt x="12" y="86"/>
                  </a:lnTo>
                  <a:lnTo>
                    <a:pt x="11" y="86"/>
                  </a:lnTo>
                  <a:lnTo>
                    <a:pt x="5" y="86"/>
                  </a:lnTo>
                  <a:lnTo>
                    <a:pt x="3" y="85"/>
                  </a:lnTo>
                  <a:lnTo>
                    <a:pt x="3" y="81"/>
                  </a:lnTo>
                  <a:lnTo>
                    <a:pt x="1" y="79"/>
                  </a:lnTo>
                  <a:lnTo>
                    <a:pt x="1" y="78"/>
                  </a:lnTo>
                  <a:lnTo>
                    <a:pt x="4" y="78"/>
                  </a:lnTo>
                  <a:lnTo>
                    <a:pt x="4" y="77"/>
                  </a:lnTo>
                  <a:lnTo>
                    <a:pt x="2" y="73"/>
                  </a:lnTo>
                  <a:lnTo>
                    <a:pt x="0" y="71"/>
                  </a:lnTo>
                  <a:lnTo>
                    <a:pt x="1" y="68"/>
                  </a:lnTo>
                  <a:lnTo>
                    <a:pt x="6" y="65"/>
                  </a:lnTo>
                  <a:lnTo>
                    <a:pt x="7" y="64"/>
                  </a:lnTo>
                  <a:lnTo>
                    <a:pt x="9" y="61"/>
                  </a:lnTo>
                  <a:lnTo>
                    <a:pt x="12" y="59"/>
                  </a:lnTo>
                  <a:lnTo>
                    <a:pt x="13" y="59"/>
                  </a:lnTo>
                  <a:lnTo>
                    <a:pt x="15" y="62"/>
                  </a:lnTo>
                  <a:lnTo>
                    <a:pt x="17" y="62"/>
                  </a:lnTo>
                  <a:lnTo>
                    <a:pt x="20" y="59"/>
                  </a:lnTo>
                  <a:lnTo>
                    <a:pt x="21" y="59"/>
                  </a:lnTo>
                  <a:lnTo>
                    <a:pt x="25" y="59"/>
                  </a:lnTo>
                  <a:lnTo>
                    <a:pt x="26" y="58"/>
                  </a:lnTo>
                  <a:lnTo>
                    <a:pt x="25" y="55"/>
                  </a:lnTo>
                  <a:lnTo>
                    <a:pt x="25" y="52"/>
                  </a:lnTo>
                  <a:lnTo>
                    <a:pt x="29" y="49"/>
                  </a:lnTo>
                  <a:lnTo>
                    <a:pt x="27" y="49"/>
                  </a:lnTo>
                  <a:lnTo>
                    <a:pt x="21" y="52"/>
                  </a:lnTo>
                  <a:lnTo>
                    <a:pt x="19" y="52"/>
                  </a:lnTo>
                  <a:lnTo>
                    <a:pt x="17" y="49"/>
                  </a:lnTo>
                  <a:lnTo>
                    <a:pt x="15" y="49"/>
                  </a:lnTo>
                  <a:lnTo>
                    <a:pt x="12" y="49"/>
                  </a:lnTo>
                  <a:lnTo>
                    <a:pt x="10" y="48"/>
                  </a:lnTo>
                  <a:lnTo>
                    <a:pt x="8" y="47"/>
                  </a:lnTo>
                  <a:lnTo>
                    <a:pt x="8" y="45"/>
                  </a:lnTo>
                  <a:lnTo>
                    <a:pt x="10" y="41"/>
                  </a:lnTo>
                  <a:lnTo>
                    <a:pt x="10" y="40"/>
                  </a:lnTo>
                  <a:lnTo>
                    <a:pt x="8" y="38"/>
                  </a:lnTo>
                  <a:lnTo>
                    <a:pt x="8" y="37"/>
                  </a:lnTo>
                  <a:lnTo>
                    <a:pt x="11" y="34"/>
                  </a:lnTo>
                  <a:lnTo>
                    <a:pt x="13" y="34"/>
                  </a:lnTo>
                  <a:lnTo>
                    <a:pt x="16" y="35"/>
                  </a:lnTo>
                  <a:lnTo>
                    <a:pt x="17" y="34"/>
                  </a:lnTo>
                  <a:lnTo>
                    <a:pt x="19" y="34"/>
                  </a:lnTo>
                  <a:lnTo>
                    <a:pt x="21" y="34"/>
                  </a:lnTo>
                  <a:lnTo>
                    <a:pt x="22" y="36"/>
                  </a:lnTo>
                  <a:lnTo>
                    <a:pt x="22" y="37"/>
                  </a:lnTo>
                  <a:lnTo>
                    <a:pt x="26" y="41"/>
                  </a:lnTo>
                  <a:lnTo>
                    <a:pt x="28" y="41"/>
                  </a:lnTo>
                  <a:lnTo>
                    <a:pt x="30" y="39"/>
                  </a:lnTo>
                  <a:lnTo>
                    <a:pt x="32" y="38"/>
                  </a:lnTo>
                  <a:lnTo>
                    <a:pt x="29" y="37"/>
                  </a:lnTo>
                  <a:lnTo>
                    <a:pt x="30" y="32"/>
                  </a:lnTo>
                  <a:lnTo>
                    <a:pt x="24" y="31"/>
                  </a:lnTo>
                  <a:lnTo>
                    <a:pt x="24" y="27"/>
                  </a:lnTo>
                  <a:lnTo>
                    <a:pt x="21" y="22"/>
                  </a:lnTo>
                  <a:lnTo>
                    <a:pt x="19" y="19"/>
                  </a:lnTo>
                  <a:lnTo>
                    <a:pt x="21" y="16"/>
                  </a:lnTo>
                  <a:lnTo>
                    <a:pt x="25" y="16"/>
                  </a:lnTo>
                  <a:lnTo>
                    <a:pt x="29" y="15"/>
                  </a:lnTo>
                  <a:lnTo>
                    <a:pt x="32" y="9"/>
                  </a:lnTo>
                  <a:lnTo>
                    <a:pt x="35" y="6"/>
                  </a:lnTo>
                  <a:lnTo>
                    <a:pt x="39" y="4"/>
                  </a:lnTo>
                  <a:lnTo>
                    <a:pt x="42" y="2"/>
                  </a:lnTo>
                  <a:lnTo>
                    <a:pt x="44" y="3"/>
                  </a:lnTo>
                  <a:lnTo>
                    <a:pt x="49" y="0"/>
                  </a:lnTo>
                  <a:lnTo>
                    <a:pt x="50" y="3"/>
                  </a:lnTo>
                  <a:lnTo>
                    <a:pt x="57" y="3"/>
                  </a:lnTo>
                  <a:lnTo>
                    <a:pt x="59" y="6"/>
                  </a:lnTo>
                  <a:lnTo>
                    <a:pt x="60" y="7"/>
                  </a:lnTo>
                  <a:lnTo>
                    <a:pt x="64" y="7"/>
                  </a:lnTo>
                  <a:lnTo>
                    <a:pt x="69" y="9"/>
                  </a:lnTo>
                  <a:lnTo>
                    <a:pt x="72" y="9"/>
                  </a:lnTo>
                  <a:lnTo>
                    <a:pt x="73" y="8"/>
                  </a:lnTo>
                  <a:lnTo>
                    <a:pt x="75" y="6"/>
                  </a:lnTo>
                  <a:lnTo>
                    <a:pt x="77" y="6"/>
                  </a:lnTo>
                  <a:lnTo>
                    <a:pt x="82" y="7"/>
                  </a:lnTo>
                  <a:lnTo>
                    <a:pt x="83" y="7"/>
                  </a:lnTo>
                  <a:close/>
                </a:path>
              </a:pathLst>
            </a:custGeom>
            <a:solidFill>
              <a:srgbClr val="67A9CF"/>
            </a:solidFill>
            <a:ln w="15875">
              <a:solidFill>
                <a:srgbClr val="003F48"/>
              </a:solidFill>
              <a:prstDash val="solid"/>
              <a:round/>
              <a:headEnd/>
              <a:tailEnd/>
            </a:ln>
          </p:spPr>
          <p:txBody>
            <a:bodyPr/>
            <a:lstStyle/>
            <a:p>
              <a:endParaRPr lang="en-US"/>
            </a:p>
          </p:txBody>
        </p:sp>
        <p:sp>
          <p:nvSpPr>
            <p:cNvPr id="249933" name="Freeform 74">
              <a:extLst>
                <a:ext uri="{FF2B5EF4-FFF2-40B4-BE49-F238E27FC236}">
                  <a16:creationId xmlns:a16="http://schemas.microsoft.com/office/drawing/2014/main" id="{E339226F-56B7-4C3F-A5CC-FF361ECCC331}"/>
                </a:ext>
              </a:extLst>
            </p:cNvPr>
            <p:cNvSpPr>
              <a:spLocks noChangeAspect="1"/>
            </p:cNvSpPr>
            <p:nvPr/>
          </p:nvSpPr>
          <p:spPr bwMode="auto">
            <a:xfrm>
              <a:off x="1708" y="3613"/>
              <a:ext cx="71" cy="75"/>
            </a:xfrm>
            <a:custGeom>
              <a:avLst/>
              <a:gdLst>
                <a:gd name="T0" fmla="*/ 2147483646 w 13"/>
                <a:gd name="T1" fmla="*/ 0 h 14"/>
                <a:gd name="T2" fmla="*/ 2147483646 w 13"/>
                <a:gd name="T3" fmla="*/ 2147483646 h 14"/>
                <a:gd name="T4" fmla="*/ 2147483646 w 13"/>
                <a:gd name="T5" fmla="*/ 2147483646 h 14"/>
                <a:gd name="T6" fmla="*/ 2147483646 w 13"/>
                <a:gd name="T7" fmla="*/ 2147483646 h 14"/>
                <a:gd name="T8" fmla="*/ 0 w 13"/>
                <a:gd name="T9" fmla="*/ 2147483646 h 14"/>
                <a:gd name="T10" fmla="*/ 0 w 13"/>
                <a:gd name="T11" fmla="*/ 2147483646 h 14"/>
                <a:gd name="T12" fmla="*/ 0 w 13"/>
                <a:gd name="T13" fmla="*/ 2147483646 h 14"/>
                <a:gd name="T14" fmla="*/ 2147483646 w 13"/>
                <a:gd name="T15" fmla="*/ 2147483646 h 14"/>
                <a:gd name="T16" fmla="*/ 2147483646 w 13"/>
                <a:gd name="T17" fmla="*/ 2147483646 h 14"/>
                <a:gd name="T18" fmla="*/ 2147483646 w 13"/>
                <a:gd name="T19" fmla="*/ 2147483646 h 14"/>
                <a:gd name="T20" fmla="*/ 2147483646 w 13"/>
                <a:gd name="T21" fmla="*/ 2147483646 h 14"/>
                <a:gd name="T22" fmla="*/ 2147483646 w 13"/>
                <a:gd name="T23" fmla="*/ 2147483646 h 14"/>
                <a:gd name="T24" fmla="*/ 2147483646 w 13"/>
                <a:gd name="T25" fmla="*/ 2147483646 h 14"/>
                <a:gd name="T26" fmla="*/ 2147483646 w 13"/>
                <a:gd name="T27" fmla="*/ 2147483646 h 14"/>
                <a:gd name="T28" fmla="*/ 2147483646 w 13"/>
                <a:gd name="T29" fmla="*/ 0 h 14"/>
                <a:gd name="T30" fmla="*/ 2147483646 w 13"/>
                <a:gd name="T31" fmla="*/ 0 h 14"/>
                <a:gd name="T32" fmla="*/ 2147483646 w 13"/>
                <a:gd name="T33" fmla="*/ 0 h 14"/>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3"/>
                <a:gd name="T52" fmla="*/ 0 h 14"/>
                <a:gd name="T53" fmla="*/ 13 w 13"/>
                <a:gd name="T54" fmla="*/ 14 h 14"/>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3" h="14">
                  <a:moveTo>
                    <a:pt x="10" y="0"/>
                  </a:moveTo>
                  <a:lnTo>
                    <a:pt x="7" y="2"/>
                  </a:lnTo>
                  <a:lnTo>
                    <a:pt x="6" y="6"/>
                  </a:lnTo>
                  <a:lnTo>
                    <a:pt x="3" y="8"/>
                  </a:lnTo>
                  <a:lnTo>
                    <a:pt x="0" y="8"/>
                  </a:lnTo>
                  <a:lnTo>
                    <a:pt x="0" y="10"/>
                  </a:lnTo>
                  <a:lnTo>
                    <a:pt x="0" y="12"/>
                  </a:lnTo>
                  <a:lnTo>
                    <a:pt x="1" y="14"/>
                  </a:lnTo>
                  <a:lnTo>
                    <a:pt x="4" y="13"/>
                  </a:lnTo>
                  <a:lnTo>
                    <a:pt x="5" y="12"/>
                  </a:lnTo>
                  <a:lnTo>
                    <a:pt x="11" y="10"/>
                  </a:lnTo>
                  <a:lnTo>
                    <a:pt x="13" y="7"/>
                  </a:lnTo>
                  <a:lnTo>
                    <a:pt x="12" y="5"/>
                  </a:lnTo>
                  <a:lnTo>
                    <a:pt x="13" y="2"/>
                  </a:lnTo>
                  <a:lnTo>
                    <a:pt x="13" y="0"/>
                  </a:lnTo>
                  <a:lnTo>
                    <a:pt x="12" y="0"/>
                  </a:lnTo>
                  <a:lnTo>
                    <a:pt x="10" y="0"/>
                  </a:lnTo>
                  <a:close/>
                </a:path>
              </a:pathLst>
            </a:custGeom>
            <a:solidFill>
              <a:srgbClr val="67A9CF"/>
            </a:solidFill>
            <a:ln w="15875">
              <a:solidFill>
                <a:srgbClr val="003F48"/>
              </a:solidFill>
              <a:prstDash val="solid"/>
              <a:round/>
              <a:headEnd/>
              <a:tailEnd/>
            </a:ln>
          </p:spPr>
          <p:txBody>
            <a:bodyPr/>
            <a:lstStyle/>
            <a:p>
              <a:endParaRPr lang="en-US"/>
            </a:p>
          </p:txBody>
        </p:sp>
        <p:sp>
          <p:nvSpPr>
            <p:cNvPr id="249934" name="Freeform 75">
              <a:extLst>
                <a:ext uri="{FF2B5EF4-FFF2-40B4-BE49-F238E27FC236}">
                  <a16:creationId xmlns:a16="http://schemas.microsoft.com/office/drawing/2014/main" id="{A03B91B1-ED98-478F-BDEC-35E7C13BD562}"/>
                </a:ext>
              </a:extLst>
            </p:cNvPr>
            <p:cNvSpPr>
              <a:spLocks noChangeAspect="1"/>
            </p:cNvSpPr>
            <p:nvPr/>
          </p:nvSpPr>
          <p:spPr bwMode="auto">
            <a:xfrm>
              <a:off x="1397" y="3311"/>
              <a:ext cx="38" cy="44"/>
            </a:xfrm>
            <a:custGeom>
              <a:avLst/>
              <a:gdLst>
                <a:gd name="T0" fmla="*/ 0 w 7"/>
                <a:gd name="T1" fmla="*/ 0 h 8"/>
                <a:gd name="T2" fmla="*/ 2147483646 w 7"/>
                <a:gd name="T3" fmla="*/ 2147483646 h 8"/>
                <a:gd name="T4" fmla="*/ 2147483646 w 7"/>
                <a:gd name="T5" fmla="*/ 2147483646 h 8"/>
                <a:gd name="T6" fmla="*/ 2147483646 w 7"/>
                <a:gd name="T7" fmla="*/ 2147483646 h 8"/>
                <a:gd name="T8" fmla="*/ 2147483646 w 7"/>
                <a:gd name="T9" fmla="*/ 2147483646 h 8"/>
                <a:gd name="T10" fmla="*/ 2147483646 w 7"/>
                <a:gd name="T11" fmla="*/ 2147483646 h 8"/>
                <a:gd name="T12" fmla="*/ 2147483646 w 7"/>
                <a:gd name="T13" fmla="*/ 2147483646 h 8"/>
                <a:gd name="T14" fmla="*/ 2147483646 w 7"/>
                <a:gd name="T15" fmla="*/ 2147483646 h 8"/>
                <a:gd name="T16" fmla="*/ 2147483646 w 7"/>
                <a:gd name="T17" fmla="*/ 0 h 8"/>
                <a:gd name="T18" fmla="*/ 2147483646 w 7"/>
                <a:gd name="T19" fmla="*/ 0 h 8"/>
                <a:gd name="T20" fmla="*/ 0 w 7"/>
                <a:gd name="T21" fmla="*/ 0 h 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7"/>
                <a:gd name="T34" fmla="*/ 0 h 8"/>
                <a:gd name="T35" fmla="*/ 7 w 7"/>
                <a:gd name="T36" fmla="*/ 8 h 8"/>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7" h="8">
                  <a:moveTo>
                    <a:pt x="0" y="0"/>
                  </a:moveTo>
                  <a:lnTo>
                    <a:pt x="1" y="2"/>
                  </a:lnTo>
                  <a:lnTo>
                    <a:pt x="1" y="5"/>
                  </a:lnTo>
                  <a:lnTo>
                    <a:pt x="2" y="6"/>
                  </a:lnTo>
                  <a:lnTo>
                    <a:pt x="4" y="6"/>
                  </a:lnTo>
                  <a:lnTo>
                    <a:pt x="5" y="8"/>
                  </a:lnTo>
                  <a:lnTo>
                    <a:pt x="7" y="6"/>
                  </a:lnTo>
                  <a:lnTo>
                    <a:pt x="5" y="3"/>
                  </a:lnTo>
                  <a:lnTo>
                    <a:pt x="2" y="0"/>
                  </a:lnTo>
                  <a:lnTo>
                    <a:pt x="1" y="0"/>
                  </a:lnTo>
                  <a:lnTo>
                    <a:pt x="0" y="0"/>
                  </a:lnTo>
                  <a:close/>
                </a:path>
              </a:pathLst>
            </a:custGeom>
            <a:solidFill>
              <a:srgbClr val="67A9CF"/>
            </a:solidFill>
            <a:ln w="15875">
              <a:solidFill>
                <a:srgbClr val="003F48"/>
              </a:solidFill>
              <a:prstDash val="solid"/>
              <a:round/>
              <a:headEnd/>
              <a:tailEnd/>
            </a:ln>
          </p:spPr>
          <p:txBody>
            <a:bodyPr/>
            <a:lstStyle/>
            <a:p>
              <a:endParaRPr lang="en-US"/>
            </a:p>
          </p:txBody>
        </p:sp>
        <p:sp>
          <p:nvSpPr>
            <p:cNvPr id="249935" name="Freeform 76">
              <a:extLst>
                <a:ext uri="{FF2B5EF4-FFF2-40B4-BE49-F238E27FC236}">
                  <a16:creationId xmlns:a16="http://schemas.microsoft.com/office/drawing/2014/main" id="{AEAF745E-7E47-4479-B111-70A50DD55338}"/>
                </a:ext>
              </a:extLst>
            </p:cNvPr>
            <p:cNvSpPr>
              <a:spLocks noChangeAspect="1"/>
            </p:cNvSpPr>
            <p:nvPr/>
          </p:nvSpPr>
          <p:spPr bwMode="auto">
            <a:xfrm>
              <a:off x="1349" y="3694"/>
              <a:ext cx="156" cy="39"/>
            </a:xfrm>
            <a:custGeom>
              <a:avLst/>
              <a:gdLst>
                <a:gd name="T0" fmla="*/ 2147483646 w 29"/>
                <a:gd name="T1" fmla="*/ 2147483646 h 7"/>
                <a:gd name="T2" fmla="*/ 2147483646 w 29"/>
                <a:gd name="T3" fmla="*/ 0 h 7"/>
                <a:gd name="T4" fmla="*/ 2147483646 w 29"/>
                <a:gd name="T5" fmla="*/ 0 h 7"/>
                <a:gd name="T6" fmla="*/ 2147483646 w 29"/>
                <a:gd name="T7" fmla="*/ 0 h 7"/>
                <a:gd name="T8" fmla="*/ 2147483646 w 29"/>
                <a:gd name="T9" fmla="*/ 2147483646 h 7"/>
                <a:gd name="T10" fmla="*/ 2147483646 w 29"/>
                <a:gd name="T11" fmla="*/ 2147483646 h 7"/>
                <a:gd name="T12" fmla="*/ 2147483646 w 29"/>
                <a:gd name="T13" fmla="*/ 2147483646 h 7"/>
                <a:gd name="T14" fmla="*/ 2147483646 w 29"/>
                <a:gd name="T15" fmla="*/ 2147483646 h 7"/>
                <a:gd name="T16" fmla="*/ 0 w 29"/>
                <a:gd name="T17" fmla="*/ 2147483646 h 7"/>
                <a:gd name="T18" fmla="*/ 0 w 29"/>
                <a:gd name="T19" fmla="*/ 2147483646 h 7"/>
                <a:gd name="T20" fmla="*/ 2147483646 w 29"/>
                <a:gd name="T21" fmla="*/ 2147483646 h 7"/>
                <a:gd name="T22" fmla="*/ 2147483646 w 29"/>
                <a:gd name="T23" fmla="*/ 2147483646 h 7"/>
                <a:gd name="T24" fmla="*/ 2147483646 w 29"/>
                <a:gd name="T25" fmla="*/ 2147483646 h 7"/>
                <a:gd name="T26" fmla="*/ 2147483646 w 29"/>
                <a:gd name="T27" fmla="*/ 2147483646 h 7"/>
                <a:gd name="T28" fmla="*/ 2147483646 w 29"/>
                <a:gd name="T29" fmla="*/ 2147483646 h 7"/>
                <a:gd name="T30" fmla="*/ 2147483646 w 29"/>
                <a:gd name="T31" fmla="*/ 2147483646 h 7"/>
                <a:gd name="T32" fmla="*/ 2147483646 w 29"/>
                <a:gd name="T33" fmla="*/ 2147483646 h 7"/>
                <a:gd name="T34" fmla="*/ 2147483646 w 29"/>
                <a:gd name="T35" fmla="*/ 2147483646 h 7"/>
                <a:gd name="T36" fmla="*/ 2147483646 w 29"/>
                <a:gd name="T37" fmla="*/ 2147483646 h 7"/>
                <a:gd name="T38" fmla="*/ 2147483646 w 29"/>
                <a:gd name="T39" fmla="*/ 2147483646 h 7"/>
                <a:gd name="T40" fmla="*/ 2147483646 w 29"/>
                <a:gd name="T41" fmla="*/ 2147483646 h 7"/>
                <a:gd name="T42" fmla="*/ 2147483646 w 29"/>
                <a:gd name="T43" fmla="*/ 2147483646 h 7"/>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9"/>
                <a:gd name="T67" fmla="*/ 0 h 7"/>
                <a:gd name="T68" fmla="*/ 29 w 29"/>
                <a:gd name="T69" fmla="*/ 7 h 7"/>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9" h="7">
                  <a:moveTo>
                    <a:pt x="29" y="2"/>
                  </a:moveTo>
                  <a:lnTo>
                    <a:pt x="26" y="0"/>
                  </a:lnTo>
                  <a:lnTo>
                    <a:pt x="23" y="0"/>
                  </a:lnTo>
                  <a:lnTo>
                    <a:pt x="21" y="0"/>
                  </a:lnTo>
                  <a:lnTo>
                    <a:pt x="19" y="1"/>
                  </a:lnTo>
                  <a:lnTo>
                    <a:pt x="15" y="3"/>
                  </a:lnTo>
                  <a:lnTo>
                    <a:pt x="10" y="4"/>
                  </a:lnTo>
                  <a:lnTo>
                    <a:pt x="1" y="3"/>
                  </a:lnTo>
                  <a:lnTo>
                    <a:pt x="0" y="4"/>
                  </a:lnTo>
                  <a:lnTo>
                    <a:pt x="0" y="5"/>
                  </a:lnTo>
                  <a:lnTo>
                    <a:pt x="1" y="6"/>
                  </a:lnTo>
                  <a:lnTo>
                    <a:pt x="4" y="6"/>
                  </a:lnTo>
                  <a:lnTo>
                    <a:pt x="8" y="7"/>
                  </a:lnTo>
                  <a:lnTo>
                    <a:pt x="10" y="7"/>
                  </a:lnTo>
                  <a:lnTo>
                    <a:pt x="12" y="6"/>
                  </a:lnTo>
                  <a:lnTo>
                    <a:pt x="13" y="6"/>
                  </a:lnTo>
                  <a:lnTo>
                    <a:pt x="20" y="6"/>
                  </a:lnTo>
                  <a:lnTo>
                    <a:pt x="23" y="5"/>
                  </a:lnTo>
                  <a:lnTo>
                    <a:pt x="24" y="5"/>
                  </a:lnTo>
                  <a:lnTo>
                    <a:pt x="28" y="5"/>
                  </a:lnTo>
                  <a:lnTo>
                    <a:pt x="29" y="4"/>
                  </a:lnTo>
                  <a:lnTo>
                    <a:pt x="29" y="2"/>
                  </a:lnTo>
                  <a:close/>
                </a:path>
              </a:pathLst>
            </a:custGeom>
            <a:solidFill>
              <a:srgbClr val="67A9CF"/>
            </a:solidFill>
            <a:ln w="15875">
              <a:solidFill>
                <a:srgbClr val="003F48"/>
              </a:solidFill>
              <a:prstDash val="solid"/>
              <a:round/>
              <a:headEnd/>
              <a:tailEnd/>
            </a:ln>
          </p:spPr>
          <p:txBody>
            <a:bodyPr/>
            <a:lstStyle/>
            <a:p>
              <a:endParaRPr lang="en-US"/>
            </a:p>
          </p:txBody>
        </p:sp>
        <p:sp>
          <p:nvSpPr>
            <p:cNvPr id="249936" name="Freeform 77">
              <a:extLst>
                <a:ext uri="{FF2B5EF4-FFF2-40B4-BE49-F238E27FC236}">
                  <a16:creationId xmlns:a16="http://schemas.microsoft.com/office/drawing/2014/main" id="{A5AF2BEF-E798-423F-B459-A9FA2E2E64AF}"/>
                </a:ext>
              </a:extLst>
            </p:cNvPr>
            <p:cNvSpPr>
              <a:spLocks noChangeAspect="1"/>
            </p:cNvSpPr>
            <p:nvPr/>
          </p:nvSpPr>
          <p:spPr bwMode="auto">
            <a:xfrm>
              <a:off x="1385" y="3470"/>
              <a:ext cx="50" cy="27"/>
            </a:xfrm>
            <a:custGeom>
              <a:avLst/>
              <a:gdLst>
                <a:gd name="T0" fmla="*/ 2147483646 w 9"/>
                <a:gd name="T1" fmla="*/ 0 h 5"/>
                <a:gd name="T2" fmla="*/ 0 w 9"/>
                <a:gd name="T3" fmla="*/ 2147483646 h 5"/>
                <a:gd name="T4" fmla="*/ 2147483646 w 9"/>
                <a:gd name="T5" fmla="*/ 2147483646 h 5"/>
                <a:gd name="T6" fmla="*/ 2147483646 w 9"/>
                <a:gd name="T7" fmla="*/ 2147483646 h 5"/>
                <a:gd name="T8" fmla="*/ 2147483646 w 9"/>
                <a:gd name="T9" fmla="*/ 2147483646 h 5"/>
                <a:gd name="T10" fmla="*/ 2147483646 w 9"/>
                <a:gd name="T11" fmla="*/ 2147483646 h 5"/>
                <a:gd name="T12" fmla="*/ 2147483646 w 9"/>
                <a:gd name="T13" fmla="*/ 2147483646 h 5"/>
                <a:gd name="T14" fmla="*/ 2147483646 w 9"/>
                <a:gd name="T15" fmla="*/ 2147483646 h 5"/>
                <a:gd name="T16" fmla="*/ 2147483646 w 9"/>
                <a:gd name="T17" fmla="*/ 0 h 5"/>
                <a:gd name="T18" fmla="*/ 2147483646 w 9"/>
                <a:gd name="T19" fmla="*/ 0 h 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9"/>
                <a:gd name="T31" fmla="*/ 0 h 5"/>
                <a:gd name="T32" fmla="*/ 9 w 9"/>
                <a:gd name="T33" fmla="*/ 5 h 5"/>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9" h="5">
                  <a:moveTo>
                    <a:pt x="1" y="0"/>
                  </a:moveTo>
                  <a:lnTo>
                    <a:pt x="0" y="2"/>
                  </a:lnTo>
                  <a:lnTo>
                    <a:pt x="3" y="5"/>
                  </a:lnTo>
                  <a:lnTo>
                    <a:pt x="5" y="5"/>
                  </a:lnTo>
                  <a:lnTo>
                    <a:pt x="7" y="5"/>
                  </a:lnTo>
                  <a:lnTo>
                    <a:pt x="9" y="3"/>
                  </a:lnTo>
                  <a:lnTo>
                    <a:pt x="7" y="1"/>
                  </a:lnTo>
                  <a:lnTo>
                    <a:pt x="4" y="1"/>
                  </a:lnTo>
                  <a:lnTo>
                    <a:pt x="3" y="0"/>
                  </a:lnTo>
                  <a:lnTo>
                    <a:pt x="1" y="0"/>
                  </a:lnTo>
                  <a:close/>
                </a:path>
              </a:pathLst>
            </a:custGeom>
            <a:solidFill>
              <a:srgbClr val="67A9CF"/>
            </a:solidFill>
            <a:ln w="15875">
              <a:solidFill>
                <a:srgbClr val="003F48"/>
              </a:solidFill>
              <a:prstDash val="solid"/>
              <a:round/>
              <a:headEnd/>
              <a:tailEnd/>
            </a:ln>
          </p:spPr>
          <p:txBody>
            <a:bodyPr/>
            <a:lstStyle/>
            <a:p>
              <a:endParaRPr lang="en-US"/>
            </a:p>
          </p:txBody>
        </p:sp>
        <p:sp>
          <p:nvSpPr>
            <p:cNvPr id="249937" name="Freeform 78">
              <a:extLst>
                <a:ext uri="{FF2B5EF4-FFF2-40B4-BE49-F238E27FC236}">
                  <a16:creationId xmlns:a16="http://schemas.microsoft.com/office/drawing/2014/main" id="{297E1258-2ABC-4375-AEE8-44D1BC19548D}"/>
                </a:ext>
              </a:extLst>
            </p:cNvPr>
            <p:cNvSpPr>
              <a:spLocks noChangeAspect="1"/>
            </p:cNvSpPr>
            <p:nvPr/>
          </p:nvSpPr>
          <p:spPr bwMode="auto">
            <a:xfrm>
              <a:off x="1216" y="3722"/>
              <a:ext cx="68" cy="22"/>
            </a:xfrm>
            <a:custGeom>
              <a:avLst/>
              <a:gdLst>
                <a:gd name="T0" fmla="*/ 0 w 13"/>
                <a:gd name="T1" fmla="*/ 2147483646 h 4"/>
                <a:gd name="T2" fmla="*/ 2147483646 w 13"/>
                <a:gd name="T3" fmla="*/ 2147483646 h 4"/>
                <a:gd name="T4" fmla="*/ 2147483646 w 13"/>
                <a:gd name="T5" fmla="*/ 2147483646 h 4"/>
                <a:gd name="T6" fmla="*/ 2147483646 w 13"/>
                <a:gd name="T7" fmla="*/ 2147483646 h 4"/>
                <a:gd name="T8" fmla="*/ 2147483646 w 13"/>
                <a:gd name="T9" fmla="*/ 2147483646 h 4"/>
                <a:gd name="T10" fmla="*/ 2147483646 w 13"/>
                <a:gd name="T11" fmla="*/ 2147483646 h 4"/>
                <a:gd name="T12" fmla="*/ 2147483646 w 13"/>
                <a:gd name="T13" fmla="*/ 2147483646 h 4"/>
                <a:gd name="T14" fmla="*/ 2147483646 w 13"/>
                <a:gd name="T15" fmla="*/ 0 h 4"/>
                <a:gd name="T16" fmla="*/ 2147483646 w 13"/>
                <a:gd name="T17" fmla="*/ 0 h 4"/>
                <a:gd name="T18" fmla="*/ 2147483646 w 13"/>
                <a:gd name="T19" fmla="*/ 2147483646 h 4"/>
                <a:gd name="T20" fmla="*/ 2147483646 w 13"/>
                <a:gd name="T21" fmla="*/ 2147483646 h 4"/>
                <a:gd name="T22" fmla="*/ 2147483646 w 13"/>
                <a:gd name="T23" fmla="*/ 2147483646 h 4"/>
                <a:gd name="T24" fmla="*/ 0 w 13"/>
                <a:gd name="T25" fmla="*/ 2147483646 h 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3"/>
                <a:gd name="T40" fmla="*/ 0 h 4"/>
                <a:gd name="T41" fmla="*/ 13 w 13"/>
                <a:gd name="T42" fmla="*/ 4 h 4"/>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3" h="4">
                  <a:moveTo>
                    <a:pt x="0" y="2"/>
                  </a:moveTo>
                  <a:lnTo>
                    <a:pt x="1" y="3"/>
                  </a:lnTo>
                  <a:lnTo>
                    <a:pt x="2" y="4"/>
                  </a:lnTo>
                  <a:lnTo>
                    <a:pt x="7" y="4"/>
                  </a:lnTo>
                  <a:lnTo>
                    <a:pt x="10" y="4"/>
                  </a:lnTo>
                  <a:lnTo>
                    <a:pt x="13" y="3"/>
                  </a:lnTo>
                  <a:lnTo>
                    <a:pt x="13" y="2"/>
                  </a:lnTo>
                  <a:lnTo>
                    <a:pt x="10" y="0"/>
                  </a:lnTo>
                  <a:lnTo>
                    <a:pt x="9" y="0"/>
                  </a:lnTo>
                  <a:lnTo>
                    <a:pt x="7" y="2"/>
                  </a:lnTo>
                  <a:lnTo>
                    <a:pt x="6" y="2"/>
                  </a:lnTo>
                  <a:lnTo>
                    <a:pt x="2" y="1"/>
                  </a:lnTo>
                  <a:lnTo>
                    <a:pt x="0" y="2"/>
                  </a:lnTo>
                  <a:close/>
                </a:path>
              </a:pathLst>
            </a:custGeom>
            <a:solidFill>
              <a:srgbClr val="67A9CF"/>
            </a:solidFill>
            <a:ln w="15875">
              <a:solidFill>
                <a:srgbClr val="003F48"/>
              </a:solidFill>
              <a:prstDash val="solid"/>
              <a:round/>
              <a:headEnd/>
              <a:tailEnd/>
            </a:ln>
          </p:spPr>
          <p:txBody>
            <a:bodyPr/>
            <a:lstStyle/>
            <a:p>
              <a:endParaRPr lang="en-US"/>
            </a:p>
          </p:txBody>
        </p:sp>
        <p:sp>
          <p:nvSpPr>
            <p:cNvPr id="249938" name="Freeform 79">
              <a:extLst>
                <a:ext uri="{FF2B5EF4-FFF2-40B4-BE49-F238E27FC236}">
                  <a16:creationId xmlns:a16="http://schemas.microsoft.com/office/drawing/2014/main" id="{E4A1DED9-6400-4E53-B383-00AC682B2FB7}"/>
                </a:ext>
              </a:extLst>
            </p:cNvPr>
            <p:cNvSpPr>
              <a:spLocks noChangeAspect="1"/>
            </p:cNvSpPr>
            <p:nvPr/>
          </p:nvSpPr>
          <p:spPr bwMode="auto">
            <a:xfrm>
              <a:off x="925" y="3672"/>
              <a:ext cx="80" cy="22"/>
            </a:xfrm>
            <a:custGeom>
              <a:avLst/>
              <a:gdLst>
                <a:gd name="T0" fmla="*/ 0 w 15"/>
                <a:gd name="T1" fmla="*/ 2147483646 h 4"/>
                <a:gd name="T2" fmla="*/ 2147483646 w 15"/>
                <a:gd name="T3" fmla="*/ 2147483646 h 4"/>
                <a:gd name="T4" fmla="*/ 2147483646 w 15"/>
                <a:gd name="T5" fmla="*/ 2147483646 h 4"/>
                <a:gd name="T6" fmla="*/ 2147483646 w 15"/>
                <a:gd name="T7" fmla="*/ 2147483646 h 4"/>
                <a:gd name="T8" fmla="*/ 2147483646 w 15"/>
                <a:gd name="T9" fmla="*/ 2147483646 h 4"/>
                <a:gd name="T10" fmla="*/ 2147483646 w 15"/>
                <a:gd name="T11" fmla="*/ 2147483646 h 4"/>
                <a:gd name="T12" fmla="*/ 2147483646 w 15"/>
                <a:gd name="T13" fmla="*/ 2147483646 h 4"/>
                <a:gd name="T14" fmla="*/ 2147483646 w 15"/>
                <a:gd name="T15" fmla="*/ 2147483646 h 4"/>
                <a:gd name="T16" fmla="*/ 2147483646 w 15"/>
                <a:gd name="T17" fmla="*/ 2147483646 h 4"/>
                <a:gd name="T18" fmla="*/ 2147483646 w 15"/>
                <a:gd name="T19" fmla="*/ 0 h 4"/>
                <a:gd name="T20" fmla="*/ 2147483646 w 15"/>
                <a:gd name="T21" fmla="*/ 0 h 4"/>
                <a:gd name="T22" fmla="*/ 2147483646 w 15"/>
                <a:gd name="T23" fmla="*/ 0 h 4"/>
                <a:gd name="T24" fmla="*/ 0 w 15"/>
                <a:gd name="T25" fmla="*/ 2147483646 h 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5"/>
                <a:gd name="T40" fmla="*/ 0 h 4"/>
                <a:gd name="T41" fmla="*/ 15 w 15"/>
                <a:gd name="T42" fmla="*/ 4 h 4"/>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5" h="4">
                  <a:moveTo>
                    <a:pt x="0" y="1"/>
                  </a:moveTo>
                  <a:lnTo>
                    <a:pt x="1" y="1"/>
                  </a:lnTo>
                  <a:lnTo>
                    <a:pt x="3" y="2"/>
                  </a:lnTo>
                  <a:lnTo>
                    <a:pt x="7" y="2"/>
                  </a:lnTo>
                  <a:lnTo>
                    <a:pt x="12" y="3"/>
                  </a:lnTo>
                  <a:lnTo>
                    <a:pt x="15" y="4"/>
                  </a:lnTo>
                  <a:lnTo>
                    <a:pt x="15" y="3"/>
                  </a:lnTo>
                  <a:lnTo>
                    <a:pt x="15" y="2"/>
                  </a:lnTo>
                  <a:lnTo>
                    <a:pt x="11" y="1"/>
                  </a:lnTo>
                  <a:lnTo>
                    <a:pt x="7" y="0"/>
                  </a:lnTo>
                  <a:lnTo>
                    <a:pt x="5" y="0"/>
                  </a:lnTo>
                  <a:lnTo>
                    <a:pt x="1" y="0"/>
                  </a:lnTo>
                  <a:lnTo>
                    <a:pt x="0" y="1"/>
                  </a:lnTo>
                  <a:close/>
                </a:path>
              </a:pathLst>
            </a:custGeom>
            <a:solidFill>
              <a:srgbClr val="67A9CF"/>
            </a:solidFill>
            <a:ln w="15875">
              <a:solidFill>
                <a:srgbClr val="003F48"/>
              </a:solidFill>
              <a:prstDash val="solid"/>
              <a:round/>
              <a:headEnd/>
              <a:tailEnd/>
            </a:ln>
          </p:spPr>
          <p:txBody>
            <a:bodyPr/>
            <a:lstStyle/>
            <a:p>
              <a:endParaRPr lang="en-US"/>
            </a:p>
          </p:txBody>
        </p:sp>
        <p:sp>
          <p:nvSpPr>
            <p:cNvPr id="249939" name="Freeform 80">
              <a:extLst>
                <a:ext uri="{FF2B5EF4-FFF2-40B4-BE49-F238E27FC236}">
                  <a16:creationId xmlns:a16="http://schemas.microsoft.com/office/drawing/2014/main" id="{E55E85A1-A5FC-4E8A-8D8F-225606B6547D}"/>
                </a:ext>
              </a:extLst>
            </p:cNvPr>
            <p:cNvSpPr>
              <a:spLocks noChangeAspect="1"/>
            </p:cNvSpPr>
            <p:nvPr/>
          </p:nvSpPr>
          <p:spPr bwMode="auto">
            <a:xfrm>
              <a:off x="855" y="3663"/>
              <a:ext cx="32" cy="15"/>
            </a:xfrm>
            <a:custGeom>
              <a:avLst/>
              <a:gdLst>
                <a:gd name="T0" fmla="*/ 0 w 6"/>
                <a:gd name="T1" fmla="*/ 2147483646 h 3"/>
                <a:gd name="T2" fmla="*/ 2147483646 w 6"/>
                <a:gd name="T3" fmla="*/ 2147483646 h 3"/>
                <a:gd name="T4" fmla="*/ 2147483646 w 6"/>
                <a:gd name="T5" fmla="*/ 2147483646 h 3"/>
                <a:gd name="T6" fmla="*/ 2147483646 w 6"/>
                <a:gd name="T7" fmla="*/ 2147483646 h 3"/>
                <a:gd name="T8" fmla="*/ 2147483646 w 6"/>
                <a:gd name="T9" fmla="*/ 2147483646 h 3"/>
                <a:gd name="T10" fmla="*/ 2147483646 w 6"/>
                <a:gd name="T11" fmla="*/ 2147483646 h 3"/>
                <a:gd name="T12" fmla="*/ 2147483646 w 6"/>
                <a:gd name="T13" fmla="*/ 0 h 3"/>
                <a:gd name="T14" fmla="*/ 2147483646 w 6"/>
                <a:gd name="T15" fmla="*/ 0 h 3"/>
                <a:gd name="T16" fmla="*/ 0 w 6"/>
                <a:gd name="T17" fmla="*/ 2147483646 h 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6"/>
                <a:gd name="T28" fmla="*/ 0 h 3"/>
                <a:gd name="T29" fmla="*/ 6 w 6"/>
                <a:gd name="T30" fmla="*/ 3 h 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 h="3">
                  <a:moveTo>
                    <a:pt x="0" y="1"/>
                  </a:moveTo>
                  <a:lnTo>
                    <a:pt x="1" y="3"/>
                  </a:lnTo>
                  <a:lnTo>
                    <a:pt x="2" y="3"/>
                  </a:lnTo>
                  <a:lnTo>
                    <a:pt x="4" y="3"/>
                  </a:lnTo>
                  <a:lnTo>
                    <a:pt x="6" y="3"/>
                  </a:lnTo>
                  <a:lnTo>
                    <a:pt x="6" y="2"/>
                  </a:lnTo>
                  <a:lnTo>
                    <a:pt x="4" y="0"/>
                  </a:lnTo>
                  <a:lnTo>
                    <a:pt x="1" y="0"/>
                  </a:lnTo>
                  <a:lnTo>
                    <a:pt x="0" y="1"/>
                  </a:lnTo>
                  <a:close/>
                </a:path>
              </a:pathLst>
            </a:custGeom>
            <a:solidFill>
              <a:srgbClr val="67A9CF"/>
            </a:solidFill>
            <a:ln w="15875">
              <a:solidFill>
                <a:srgbClr val="003F48"/>
              </a:solidFill>
              <a:prstDash val="solid"/>
              <a:round/>
              <a:headEnd/>
              <a:tailEnd/>
            </a:ln>
          </p:spPr>
          <p:txBody>
            <a:bodyPr/>
            <a:lstStyle/>
            <a:p>
              <a:endParaRPr lang="en-US"/>
            </a:p>
          </p:txBody>
        </p:sp>
        <p:sp>
          <p:nvSpPr>
            <p:cNvPr id="249940" name="Freeform 81">
              <a:extLst>
                <a:ext uri="{FF2B5EF4-FFF2-40B4-BE49-F238E27FC236}">
                  <a16:creationId xmlns:a16="http://schemas.microsoft.com/office/drawing/2014/main" id="{B1BE87DB-F87B-485B-977D-B7E9063928E2}"/>
                </a:ext>
              </a:extLst>
            </p:cNvPr>
            <p:cNvSpPr>
              <a:spLocks noChangeAspect="1"/>
            </p:cNvSpPr>
            <p:nvPr/>
          </p:nvSpPr>
          <p:spPr bwMode="auto">
            <a:xfrm>
              <a:off x="731" y="3602"/>
              <a:ext cx="23" cy="16"/>
            </a:xfrm>
            <a:custGeom>
              <a:avLst/>
              <a:gdLst>
                <a:gd name="T0" fmla="*/ 0 w 4"/>
                <a:gd name="T1" fmla="*/ 2147483646 h 3"/>
                <a:gd name="T2" fmla="*/ 0 w 4"/>
                <a:gd name="T3" fmla="*/ 2147483646 h 3"/>
                <a:gd name="T4" fmla="*/ 2147483646 w 4"/>
                <a:gd name="T5" fmla="*/ 2147483646 h 3"/>
                <a:gd name="T6" fmla="*/ 2147483646 w 4"/>
                <a:gd name="T7" fmla="*/ 2147483646 h 3"/>
                <a:gd name="T8" fmla="*/ 2147483646 w 4"/>
                <a:gd name="T9" fmla="*/ 2147483646 h 3"/>
                <a:gd name="T10" fmla="*/ 2147483646 w 4"/>
                <a:gd name="T11" fmla="*/ 2147483646 h 3"/>
                <a:gd name="T12" fmla="*/ 2147483646 w 4"/>
                <a:gd name="T13" fmla="*/ 0 h 3"/>
                <a:gd name="T14" fmla="*/ 2147483646 w 4"/>
                <a:gd name="T15" fmla="*/ 0 h 3"/>
                <a:gd name="T16" fmla="*/ 0 w 4"/>
                <a:gd name="T17" fmla="*/ 2147483646 h 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4"/>
                <a:gd name="T28" fmla="*/ 0 h 3"/>
                <a:gd name="T29" fmla="*/ 4 w 4"/>
                <a:gd name="T30" fmla="*/ 3 h 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4" h="3">
                  <a:moveTo>
                    <a:pt x="0" y="1"/>
                  </a:moveTo>
                  <a:lnTo>
                    <a:pt x="0" y="2"/>
                  </a:lnTo>
                  <a:lnTo>
                    <a:pt x="2" y="3"/>
                  </a:lnTo>
                  <a:lnTo>
                    <a:pt x="3" y="3"/>
                  </a:lnTo>
                  <a:lnTo>
                    <a:pt x="4" y="2"/>
                  </a:lnTo>
                  <a:lnTo>
                    <a:pt x="4" y="1"/>
                  </a:lnTo>
                  <a:lnTo>
                    <a:pt x="2" y="0"/>
                  </a:lnTo>
                  <a:lnTo>
                    <a:pt x="1" y="0"/>
                  </a:lnTo>
                  <a:lnTo>
                    <a:pt x="0" y="1"/>
                  </a:lnTo>
                  <a:close/>
                </a:path>
              </a:pathLst>
            </a:custGeom>
            <a:solidFill>
              <a:srgbClr val="67A9CF"/>
            </a:solidFill>
            <a:ln w="15875">
              <a:solidFill>
                <a:srgbClr val="003F48"/>
              </a:solidFill>
              <a:prstDash val="solid"/>
              <a:round/>
              <a:headEnd/>
              <a:tailEnd/>
            </a:ln>
          </p:spPr>
          <p:txBody>
            <a:bodyPr/>
            <a:lstStyle/>
            <a:p>
              <a:endParaRPr lang="en-US"/>
            </a:p>
          </p:txBody>
        </p:sp>
        <p:sp>
          <p:nvSpPr>
            <p:cNvPr id="249941" name="Freeform 82">
              <a:extLst>
                <a:ext uri="{FF2B5EF4-FFF2-40B4-BE49-F238E27FC236}">
                  <a16:creationId xmlns:a16="http://schemas.microsoft.com/office/drawing/2014/main" id="{3C73EE54-6BE8-41BB-A51C-113E47584328}"/>
                </a:ext>
              </a:extLst>
            </p:cNvPr>
            <p:cNvSpPr>
              <a:spLocks noChangeAspect="1"/>
            </p:cNvSpPr>
            <p:nvPr/>
          </p:nvSpPr>
          <p:spPr bwMode="auto">
            <a:xfrm>
              <a:off x="523" y="3420"/>
              <a:ext cx="43" cy="28"/>
            </a:xfrm>
            <a:custGeom>
              <a:avLst/>
              <a:gdLst>
                <a:gd name="T0" fmla="*/ 0 w 8"/>
                <a:gd name="T1" fmla="*/ 2147483646 h 5"/>
                <a:gd name="T2" fmla="*/ 2147483646 w 8"/>
                <a:gd name="T3" fmla="*/ 2147483646 h 5"/>
                <a:gd name="T4" fmla="*/ 2147483646 w 8"/>
                <a:gd name="T5" fmla="*/ 2147483646 h 5"/>
                <a:gd name="T6" fmla="*/ 2147483646 w 8"/>
                <a:gd name="T7" fmla="*/ 2147483646 h 5"/>
                <a:gd name="T8" fmla="*/ 2147483646 w 8"/>
                <a:gd name="T9" fmla="*/ 2147483646 h 5"/>
                <a:gd name="T10" fmla="*/ 2147483646 w 8"/>
                <a:gd name="T11" fmla="*/ 2147483646 h 5"/>
                <a:gd name="T12" fmla="*/ 2147483646 w 8"/>
                <a:gd name="T13" fmla="*/ 2147483646 h 5"/>
                <a:gd name="T14" fmla="*/ 2147483646 w 8"/>
                <a:gd name="T15" fmla="*/ 2147483646 h 5"/>
                <a:gd name="T16" fmla="*/ 2147483646 w 8"/>
                <a:gd name="T17" fmla="*/ 0 h 5"/>
                <a:gd name="T18" fmla="*/ 2147483646 w 8"/>
                <a:gd name="T19" fmla="*/ 2147483646 h 5"/>
                <a:gd name="T20" fmla="*/ 0 w 8"/>
                <a:gd name="T21" fmla="*/ 2147483646 h 5"/>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8"/>
                <a:gd name="T34" fmla="*/ 0 h 5"/>
                <a:gd name="T35" fmla="*/ 8 w 8"/>
                <a:gd name="T36" fmla="*/ 5 h 5"/>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8" h="5">
                  <a:moveTo>
                    <a:pt x="0" y="2"/>
                  </a:moveTo>
                  <a:lnTo>
                    <a:pt x="2" y="3"/>
                  </a:lnTo>
                  <a:lnTo>
                    <a:pt x="6" y="5"/>
                  </a:lnTo>
                  <a:lnTo>
                    <a:pt x="7" y="5"/>
                  </a:lnTo>
                  <a:lnTo>
                    <a:pt x="8" y="4"/>
                  </a:lnTo>
                  <a:lnTo>
                    <a:pt x="8" y="2"/>
                  </a:lnTo>
                  <a:lnTo>
                    <a:pt x="6" y="1"/>
                  </a:lnTo>
                  <a:lnTo>
                    <a:pt x="3" y="1"/>
                  </a:lnTo>
                  <a:lnTo>
                    <a:pt x="1" y="0"/>
                  </a:lnTo>
                  <a:lnTo>
                    <a:pt x="1" y="1"/>
                  </a:lnTo>
                  <a:lnTo>
                    <a:pt x="0" y="2"/>
                  </a:lnTo>
                  <a:close/>
                </a:path>
              </a:pathLst>
            </a:custGeom>
            <a:solidFill>
              <a:srgbClr val="67A9CF"/>
            </a:solidFill>
            <a:ln w="15875">
              <a:solidFill>
                <a:srgbClr val="003F48"/>
              </a:solidFill>
              <a:prstDash val="solid"/>
              <a:round/>
              <a:headEnd/>
              <a:tailEnd/>
            </a:ln>
          </p:spPr>
          <p:txBody>
            <a:bodyPr/>
            <a:lstStyle/>
            <a:p>
              <a:endParaRPr lang="en-US"/>
            </a:p>
          </p:txBody>
        </p:sp>
      </p:grpSp>
      <p:sp>
        <p:nvSpPr>
          <p:cNvPr id="249919" name="Rectangle 109">
            <a:extLst>
              <a:ext uri="{FF2B5EF4-FFF2-40B4-BE49-F238E27FC236}">
                <a16:creationId xmlns:a16="http://schemas.microsoft.com/office/drawing/2014/main" id="{6F66F852-C370-4D44-B0C6-8A21677F6680}"/>
              </a:ext>
              <a:ext uri="{C183D7F6-B498-43B3-948B-1728B52AA6E4}">
                <adec:decorative xmlns:adec="http://schemas.microsoft.com/office/drawing/2017/decorative" val="1"/>
              </a:ext>
            </a:extLst>
          </p:cNvPr>
          <p:cNvSpPr>
            <a:spLocks noChangeArrowheads="1"/>
          </p:cNvSpPr>
          <p:nvPr/>
        </p:nvSpPr>
        <p:spPr bwMode="auto">
          <a:xfrm>
            <a:off x="293688" y="1879600"/>
            <a:ext cx="279400" cy="139700"/>
          </a:xfrm>
          <a:prstGeom prst="rect">
            <a:avLst/>
          </a:prstGeom>
          <a:solidFill>
            <a:srgbClr val="F6EFF7"/>
          </a:solidFill>
          <a:ln w="25400" algn="ctr">
            <a:solidFill>
              <a:srgbClr val="003F48"/>
            </a:solidFill>
            <a:miter lim="800000"/>
            <a:headEnd/>
            <a:tailEnd/>
          </a:ln>
        </p:spPr>
        <p:txBody>
          <a:bodyPr wrap="none" anchor="ct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endParaRPr lang="en-US" altLang="en-US" sz="1800">
              <a:solidFill>
                <a:schemeClr val="tx2"/>
              </a:solidFill>
            </a:endParaRPr>
          </a:p>
        </p:txBody>
      </p:sp>
      <p:sp>
        <p:nvSpPr>
          <p:cNvPr id="249920" name="Rectangle 110">
            <a:extLst>
              <a:ext uri="{FF2B5EF4-FFF2-40B4-BE49-F238E27FC236}">
                <a16:creationId xmlns:a16="http://schemas.microsoft.com/office/drawing/2014/main" id="{0EF65776-2FB6-496C-95A0-0EB8593C4467}"/>
              </a:ext>
              <a:ext uri="{C183D7F6-B498-43B3-948B-1728B52AA6E4}">
                <adec:decorative xmlns:adec="http://schemas.microsoft.com/office/drawing/2017/decorative" val="1"/>
              </a:ext>
            </a:extLst>
          </p:cNvPr>
          <p:cNvSpPr>
            <a:spLocks noChangeArrowheads="1"/>
          </p:cNvSpPr>
          <p:nvPr/>
        </p:nvSpPr>
        <p:spPr bwMode="auto">
          <a:xfrm>
            <a:off x="293688" y="1668463"/>
            <a:ext cx="279400" cy="139700"/>
          </a:xfrm>
          <a:prstGeom prst="rect">
            <a:avLst/>
          </a:prstGeom>
          <a:solidFill>
            <a:srgbClr val="BDC9E1"/>
          </a:solidFill>
          <a:ln w="25400" algn="ctr">
            <a:solidFill>
              <a:srgbClr val="003F48"/>
            </a:solidFill>
            <a:miter lim="800000"/>
            <a:headEnd/>
            <a:tailEnd/>
          </a:ln>
        </p:spPr>
        <p:txBody>
          <a:bodyPr wrap="none" anchor="ct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endParaRPr lang="en-US" altLang="en-US" sz="1800">
              <a:solidFill>
                <a:schemeClr val="tx2"/>
              </a:solidFill>
            </a:endParaRPr>
          </a:p>
        </p:txBody>
      </p:sp>
      <p:sp>
        <p:nvSpPr>
          <p:cNvPr id="249921" name="Rectangle 111">
            <a:extLst>
              <a:ext uri="{FF2B5EF4-FFF2-40B4-BE49-F238E27FC236}">
                <a16:creationId xmlns:a16="http://schemas.microsoft.com/office/drawing/2014/main" id="{1755C1B5-2EEE-484F-883D-318B4FE31FC0}"/>
              </a:ext>
              <a:ext uri="{C183D7F6-B498-43B3-948B-1728B52AA6E4}">
                <adec:decorative xmlns:adec="http://schemas.microsoft.com/office/drawing/2017/decorative" val="1"/>
              </a:ext>
            </a:extLst>
          </p:cNvPr>
          <p:cNvSpPr>
            <a:spLocks noChangeArrowheads="1"/>
          </p:cNvSpPr>
          <p:nvPr/>
        </p:nvSpPr>
        <p:spPr bwMode="auto">
          <a:xfrm>
            <a:off x="295275" y="1443038"/>
            <a:ext cx="279400" cy="139700"/>
          </a:xfrm>
          <a:prstGeom prst="rect">
            <a:avLst/>
          </a:prstGeom>
          <a:solidFill>
            <a:srgbClr val="67A9CF"/>
          </a:solidFill>
          <a:ln w="25400" algn="ctr">
            <a:solidFill>
              <a:srgbClr val="003F48"/>
            </a:solidFill>
            <a:miter lim="800000"/>
            <a:headEnd/>
            <a:tailEnd/>
          </a:ln>
        </p:spPr>
        <p:txBody>
          <a:bodyPr wrap="none" anchor="ct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endParaRPr lang="en-US" altLang="en-US" sz="1800">
              <a:solidFill>
                <a:schemeClr val="tx2"/>
              </a:solidFill>
            </a:endParaRPr>
          </a:p>
        </p:txBody>
      </p:sp>
      <p:sp>
        <p:nvSpPr>
          <p:cNvPr id="249922" name="Rectangle 112">
            <a:extLst>
              <a:ext uri="{FF2B5EF4-FFF2-40B4-BE49-F238E27FC236}">
                <a16:creationId xmlns:a16="http://schemas.microsoft.com/office/drawing/2014/main" id="{66A130C6-A7A9-48AB-A313-DD70B424FC84}"/>
              </a:ext>
              <a:ext uri="{C183D7F6-B498-43B3-948B-1728B52AA6E4}">
                <adec:decorative xmlns:adec="http://schemas.microsoft.com/office/drawing/2017/decorative" val="1"/>
              </a:ext>
            </a:extLst>
          </p:cNvPr>
          <p:cNvSpPr>
            <a:spLocks noChangeArrowheads="1"/>
          </p:cNvSpPr>
          <p:nvPr/>
        </p:nvSpPr>
        <p:spPr bwMode="auto">
          <a:xfrm>
            <a:off x="295275" y="1225550"/>
            <a:ext cx="279400" cy="139700"/>
          </a:xfrm>
          <a:prstGeom prst="rect">
            <a:avLst/>
          </a:prstGeom>
          <a:solidFill>
            <a:srgbClr val="02818A"/>
          </a:solidFill>
          <a:ln w="25400" algn="ctr">
            <a:solidFill>
              <a:srgbClr val="003F48"/>
            </a:solidFill>
            <a:miter lim="800000"/>
            <a:headEnd/>
            <a:tailEnd/>
          </a:ln>
        </p:spPr>
        <p:txBody>
          <a:bodyPr wrap="none" anchor="ct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endParaRPr lang="en-US" altLang="en-US" sz="1800">
              <a:solidFill>
                <a:schemeClr val="tx2"/>
              </a:solidFill>
            </a:endParaRPr>
          </a:p>
        </p:txBody>
      </p:sp>
      <p:sp>
        <p:nvSpPr>
          <p:cNvPr id="249923" name="Rectangle 113">
            <a:extLst>
              <a:ext uri="{FF2B5EF4-FFF2-40B4-BE49-F238E27FC236}">
                <a16:creationId xmlns:a16="http://schemas.microsoft.com/office/drawing/2014/main" id="{BC6346B3-16EF-4B10-BC0C-B37B27EB6EA4}"/>
              </a:ext>
              <a:ext uri="{C183D7F6-B498-43B3-948B-1728B52AA6E4}">
                <adec:decorative xmlns:adec="http://schemas.microsoft.com/office/drawing/2017/decorative" val="1"/>
              </a:ext>
            </a:extLst>
          </p:cNvPr>
          <p:cNvSpPr>
            <a:spLocks noChangeArrowheads="1"/>
          </p:cNvSpPr>
          <p:nvPr/>
        </p:nvSpPr>
        <p:spPr bwMode="auto">
          <a:xfrm>
            <a:off x="295275" y="2236788"/>
            <a:ext cx="279400" cy="139700"/>
          </a:xfrm>
          <a:prstGeom prst="rect">
            <a:avLst/>
          </a:prstGeom>
          <a:solidFill>
            <a:srgbClr val="DCEDC8"/>
          </a:solidFill>
          <a:ln w="25400" algn="ctr">
            <a:solidFill>
              <a:srgbClr val="003F48"/>
            </a:solidFill>
            <a:miter lim="800000"/>
            <a:headEnd/>
            <a:tailEnd/>
          </a:ln>
        </p:spPr>
        <p:txBody>
          <a:bodyPr wrap="none" anchor="ct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endParaRPr lang="en-US" altLang="en-US" sz="1800">
              <a:solidFill>
                <a:schemeClr val="tx2"/>
              </a:solidFill>
            </a:endParaRPr>
          </a:p>
        </p:txBody>
      </p:sp>
      <p:sp>
        <p:nvSpPr>
          <p:cNvPr id="249924" name="Text Box 114">
            <a:extLst>
              <a:ext uri="{FF2B5EF4-FFF2-40B4-BE49-F238E27FC236}">
                <a16:creationId xmlns:a16="http://schemas.microsoft.com/office/drawing/2014/main" id="{18E60162-57DC-4F2A-8571-B4C869E046F1}"/>
              </a:ext>
              <a:ext uri="{C183D7F6-B498-43B3-948B-1728B52AA6E4}">
                <adec:decorative xmlns:adec="http://schemas.microsoft.com/office/drawing/2017/decorative" val="1"/>
              </a:ext>
            </a:extLst>
          </p:cNvPr>
          <p:cNvSpPr txBox="1">
            <a:spLocks noChangeArrowheads="1"/>
          </p:cNvSpPr>
          <p:nvPr/>
        </p:nvSpPr>
        <p:spPr bwMode="auto">
          <a:xfrm>
            <a:off x="647700" y="2178050"/>
            <a:ext cx="758825"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lgn="ctr">
                <a:solidFill>
                  <a:srgbClr val="000000"/>
                </a:solidFill>
                <a:miter lim="800000"/>
                <a:headEnd/>
                <a:tailEnd/>
              </a14:hiddenLine>
            </a:ext>
          </a:extLst>
        </p:spPr>
        <p:txBody>
          <a:bodyPr wrap="none">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r>
              <a:rPr lang="en-US" altLang="en-US" sz="1200">
                <a:solidFill>
                  <a:srgbClr val="00788A"/>
                </a:solidFill>
              </a:rPr>
              <a:t>No</a:t>
            </a:r>
            <a:r>
              <a:rPr lang="en-US" altLang="en-US" sz="1200"/>
              <a:t> </a:t>
            </a:r>
            <a:r>
              <a:rPr lang="en-US" altLang="en-US" sz="1200">
                <a:solidFill>
                  <a:srgbClr val="00788A"/>
                </a:solidFill>
              </a:rPr>
              <a:t>Data</a:t>
            </a:r>
          </a:p>
        </p:txBody>
      </p:sp>
      <p:sp>
        <p:nvSpPr>
          <p:cNvPr id="249925" name="Text Box 105">
            <a:extLst>
              <a:ext uri="{FF2B5EF4-FFF2-40B4-BE49-F238E27FC236}">
                <a16:creationId xmlns:a16="http://schemas.microsoft.com/office/drawing/2014/main" id="{387F35D0-7ACA-4A2F-AF36-DA98118878E4}"/>
              </a:ext>
              <a:ext uri="{C183D7F6-B498-43B3-948B-1728B52AA6E4}">
                <adec:decorative xmlns:adec="http://schemas.microsoft.com/office/drawing/2017/decorative" val="1"/>
              </a:ext>
            </a:extLst>
          </p:cNvPr>
          <p:cNvSpPr txBox="1">
            <a:spLocks noChangeArrowheads="1"/>
          </p:cNvSpPr>
          <p:nvPr/>
        </p:nvSpPr>
        <p:spPr bwMode="auto">
          <a:xfrm>
            <a:off x="671513" y="1811338"/>
            <a:ext cx="849312"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lgn="ctr">
                <a:solidFill>
                  <a:srgbClr val="000000"/>
                </a:solidFill>
                <a:miter lim="800000"/>
                <a:headEnd/>
                <a:tailEnd/>
              </a14:hiddenLine>
            </a:ext>
          </a:extLst>
        </p:spPr>
        <p:txBody>
          <a:bodyPr wrap="none">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r>
              <a:rPr lang="en-US" altLang="en-US" sz="1200">
                <a:solidFill>
                  <a:srgbClr val="00788A"/>
                </a:solidFill>
              </a:rPr>
              <a:t>0% - 24%</a:t>
            </a:r>
          </a:p>
        </p:txBody>
      </p:sp>
      <p:sp>
        <p:nvSpPr>
          <p:cNvPr id="249926" name="Text Box 106">
            <a:extLst>
              <a:ext uri="{FF2B5EF4-FFF2-40B4-BE49-F238E27FC236}">
                <a16:creationId xmlns:a16="http://schemas.microsoft.com/office/drawing/2014/main" id="{0A280851-6410-4218-8054-4F76DC5C5366}"/>
              </a:ext>
              <a:ext uri="{C183D7F6-B498-43B3-948B-1728B52AA6E4}">
                <adec:decorative xmlns:adec="http://schemas.microsoft.com/office/drawing/2017/decorative" val="1"/>
              </a:ext>
            </a:extLst>
          </p:cNvPr>
          <p:cNvSpPr txBox="1">
            <a:spLocks noChangeArrowheads="1"/>
          </p:cNvSpPr>
          <p:nvPr/>
        </p:nvSpPr>
        <p:spPr bwMode="auto">
          <a:xfrm>
            <a:off x="585788" y="1589088"/>
            <a:ext cx="935037"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lgn="ctr">
                <a:solidFill>
                  <a:srgbClr val="000000"/>
                </a:solidFill>
                <a:miter lim="800000"/>
                <a:headEnd/>
                <a:tailEnd/>
              </a14:hiddenLine>
            </a:ext>
          </a:extLst>
        </p:spPr>
        <p:txBody>
          <a:bodyPr wrap="none">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r>
              <a:rPr lang="en-US" altLang="en-US" sz="1200">
                <a:solidFill>
                  <a:srgbClr val="00788A"/>
                </a:solidFill>
              </a:rPr>
              <a:t>25% - 49%</a:t>
            </a:r>
          </a:p>
        </p:txBody>
      </p:sp>
      <p:sp>
        <p:nvSpPr>
          <p:cNvPr id="249927" name="Text Box 107">
            <a:extLst>
              <a:ext uri="{FF2B5EF4-FFF2-40B4-BE49-F238E27FC236}">
                <a16:creationId xmlns:a16="http://schemas.microsoft.com/office/drawing/2014/main" id="{C969823B-1A8A-4D8E-9D09-B9ACEE82E7A4}"/>
              </a:ext>
              <a:ext uri="{C183D7F6-B498-43B3-948B-1728B52AA6E4}">
                <adec:decorative xmlns:adec="http://schemas.microsoft.com/office/drawing/2017/decorative" val="1"/>
              </a:ext>
            </a:extLst>
          </p:cNvPr>
          <p:cNvSpPr txBox="1">
            <a:spLocks noChangeArrowheads="1"/>
          </p:cNvSpPr>
          <p:nvPr/>
        </p:nvSpPr>
        <p:spPr bwMode="auto">
          <a:xfrm>
            <a:off x="585788" y="1365250"/>
            <a:ext cx="935037"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lgn="ctr">
                <a:solidFill>
                  <a:srgbClr val="000000"/>
                </a:solidFill>
                <a:miter lim="800000"/>
                <a:headEnd/>
                <a:tailEnd/>
              </a14:hiddenLine>
            </a:ext>
          </a:extLst>
        </p:spPr>
        <p:txBody>
          <a:bodyPr wrap="none">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r>
              <a:rPr lang="en-US" altLang="en-US" sz="1200">
                <a:solidFill>
                  <a:srgbClr val="00788A"/>
                </a:solidFill>
              </a:rPr>
              <a:t>50% - 74%</a:t>
            </a:r>
          </a:p>
        </p:txBody>
      </p:sp>
      <p:sp>
        <p:nvSpPr>
          <p:cNvPr id="249928" name="Text Box 108">
            <a:extLst>
              <a:ext uri="{FF2B5EF4-FFF2-40B4-BE49-F238E27FC236}">
                <a16:creationId xmlns:a16="http://schemas.microsoft.com/office/drawing/2014/main" id="{42DD6D5E-CE93-49AA-AF37-1801FE3A9955}"/>
              </a:ext>
              <a:ext uri="{C183D7F6-B498-43B3-948B-1728B52AA6E4}">
                <adec:decorative xmlns:adec="http://schemas.microsoft.com/office/drawing/2017/decorative" val="1"/>
              </a:ext>
            </a:extLst>
          </p:cNvPr>
          <p:cNvSpPr txBox="1">
            <a:spLocks noChangeArrowheads="1"/>
          </p:cNvSpPr>
          <p:nvPr/>
        </p:nvSpPr>
        <p:spPr bwMode="auto">
          <a:xfrm>
            <a:off x="585788" y="1162050"/>
            <a:ext cx="1020762"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lgn="ctr">
                <a:solidFill>
                  <a:srgbClr val="000000"/>
                </a:solidFill>
                <a:miter lim="800000"/>
                <a:headEnd/>
                <a:tailEnd/>
              </a14:hiddenLine>
            </a:ext>
          </a:extLst>
        </p:spPr>
        <p:txBody>
          <a:bodyPr wrap="none">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r>
              <a:rPr lang="en-US" altLang="en-US" sz="1200">
                <a:solidFill>
                  <a:srgbClr val="00788A"/>
                </a:solidFill>
              </a:rPr>
              <a:t>75% - 100%</a:t>
            </a:r>
          </a:p>
        </p:txBody>
      </p:sp>
      <p:sp>
        <p:nvSpPr>
          <p:cNvPr id="249929" name="Rectangle 7">
            <a:extLst>
              <a:ext uri="{FF2B5EF4-FFF2-40B4-BE49-F238E27FC236}">
                <a16:creationId xmlns:a16="http://schemas.microsoft.com/office/drawing/2014/main" id="{9E693E5F-15B7-44BA-B95E-6E9DA12EDA34}"/>
              </a:ext>
              <a:ext uri="{C183D7F6-B498-43B3-948B-1728B52AA6E4}">
                <adec:decorative xmlns:adec="http://schemas.microsoft.com/office/drawing/2017/decorative" val="1"/>
              </a:ext>
            </a:extLst>
          </p:cNvPr>
          <p:cNvSpPr>
            <a:spLocks noGrp="1" noChangeArrowheads="1"/>
          </p:cNvSpPr>
          <p:nvPr>
            <p:ph type="title" idx="4294967295"/>
          </p:nvPr>
        </p:nvSpPr>
        <p:spPr>
          <a:xfrm>
            <a:off x="250825" y="41275"/>
            <a:ext cx="8618538" cy="1406525"/>
          </a:xfrm>
          <a:noFill/>
        </p:spPr>
        <p:txBody>
          <a:bodyPr anchor="ctr"/>
          <a:lstStyle/>
          <a:p>
            <a:r>
              <a:rPr lang="en-US" altLang="en-US" sz="1700">
                <a:solidFill>
                  <a:srgbClr val="00788A"/>
                </a:solidFill>
              </a:rPr>
              <a:t>Percentage of secondary schools that provide daily medication administration for students with chronic health conditions*</a:t>
            </a:r>
          </a:p>
        </p:txBody>
      </p:sp>
      <p:sp>
        <p:nvSpPr>
          <p:cNvPr id="249930" name="Text Box 101">
            <a:extLst>
              <a:ext uri="{FF2B5EF4-FFF2-40B4-BE49-F238E27FC236}">
                <a16:creationId xmlns:a16="http://schemas.microsoft.com/office/drawing/2014/main" id="{33D37C01-C811-41C9-B7A9-C23E006E8E69}"/>
              </a:ext>
              <a:ext uri="{C183D7F6-B498-43B3-948B-1728B52AA6E4}">
                <adec:decorative xmlns:adec="http://schemas.microsoft.com/office/drawing/2017/decorative" val="1"/>
              </a:ext>
            </a:extLst>
          </p:cNvPr>
          <p:cNvSpPr txBox="1">
            <a:spLocks noChangeArrowheads="1"/>
          </p:cNvSpPr>
          <p:nvPr/>
        </p:nvSpPr>
        <p:spPr bwMode="auto">
          <a:xfrm>
            <a:off x="279400" y="5554663"/>
            <a:ext cx="80518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lgn="ctr">
                <a:solidFill>
                  <a:srgbClr val="000000"/>
                </a:solidFill>
                <a:miter lim="800000"/>
                <a:headEnd/>
                <a:tailEnd/>
              </a14:hiddenLine>
            </a:ext>
          </a:extLst>
        </p:spPr>
        <p:txBody>
          <a:bodyPr>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spcBef>
                <a:spcPct val="50000"/>
              </a:spcBef>
              <a:spcAft>
                <a:spcPct val="0"/>
              </a:spcAft>
              <a:buClrTx/>
              <a:buSzTx/>
              <a:buFontTx/>
              <a:buNone/>
            </a:pPr>
            <a:r>
              <a:rPr lang="en-US" altLang="en-US" sz="1000">
                <a:solidFill>
                  <a:srgbClr val="00788A"/>
                </a:solidFill>
              </a:rPr>
              <a:t>* For example, asthma or diabetes.</a:t>
            </a:r>
          </a:p>
        </p:txBody>
      </p:sp>
      <p:sp>
        <p:nvSpPr>
          <p:cNvPr id="249931" name="Text Box 116">
            <a:extLst>
              <a:ext uri="{FF2B5EF4-FFF2-40B4-BE49-F238E27FC236}">
                <a16:creationId xmlns:a16="http://schemas.microsoft.com/office/drawing/2014/main" id="{CC950A4C-9747-4192-9103-6BFBDA1412A8}"/>
              </a:ext>
              <a:ext uri="{C183D7F6-B498-43B3-948B-1728B52AA6E4}">
                <adec:decorative xmlns:adec="http://schemas.microsoft.com/office/drawing/2017/decorative" val="1"/>
              </a:ext>
            </a:extLst>
          </p:cNvPr>
          <p:cNvSpPr txBox="1">
            <a:spLocks noChangeArrowheads="1"/>
          </p:cNvSpPr>
          <p:nvPr/>
        </p:nvSpPr>
        <p:spPr bwMode="auto">
          <a:xfrm>
            <a:off x="271463" y="6038850"/>
            <a:ext cx="3000375"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miter lim="800000"/>
                <a:headEnd/>
                <a:tailEnd/>
              </a14:hiddenLine>
            </a:ext>
          </a:extLst>
        </p:spPr>
        <p:txBody>
          <a:bodyPr lIns="90488" tIns="44450" rIns="90488" bIns="44450">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spcAft>
                <a:spcPct val="0"/>
              </a:spcAft>
              <a:buClrTx/>
              <a:buSzTx/>
              <a:buFontTx/>
              <a:buNone/>
            </a:pPr>
            <a:r>
              <a:rPr lang="en-US" altLang="en-US" sz="1200" b="0" i="1">
                <a:solidFill>
                  <a:srgbClr val="0070C0"/>
                </a:solidFill>
              </a:rPr>
              <a:t>School Health Profiles, 2018</a:t>
            </a:r>
          </a:p>
        </p:txBody>
      </p:sp>
    </p:spTree>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1906" name="Kansas">
            <a:extLst>
              <a:ext uri="{FF2B5EF4-FFF2-40B4-BE49-F238E27FC236}">
                <a16:creationId xmlns:a16="http://schemas.microsoft.com/office/drawing/2014/main" id="{F7EDB1E2-82E4-42B2-AC2D-E38913E7E69C}"/>
              </a:ext>
              <a:ext uri="{C183D7F6-B498-43B3-948B-1728B52AA6E4}">
                <adec:decorative xmlns:adec="http://schemas.microsoft.com/office/drawing/2017/decorative" val="1"/>
              </a:ext>
            </a:extLst>
          </p:cNvPr>
          <p:cNvSpPr>
            <a:spLocks noChangeAspect="1"/>
          </p:cNvSpPr>
          <p:nvPr/>
        </p:nvSpPr>
        <p:spPr bwMode="auto">
          <a:xfrm>
            <a:off x="4151313" y="3081338"/>
            <a:ext cx="909637" cy="490537"/>
          </a:xfrm>
          <a:custGeom>
            <a:avLst/>
            <a:gdLst>
              <a:gd name="T0" fmla="*/ 0 w 116"/>
              <a:gd name="T1" fmla="*/ 2147483646 h 63"/>
              <a:gd name="T2" fmla="*/ 2147483646 w 116"/>
              <a:gd name="T3" fmla="*/ 0 h 63"/>
              <a:gd name="T4" fmla="*/ 2147483646 w 116"/>
              <a:gd name="T5" fmla="*/ 2147483646 h 63"/>
              <a:gd name="T6" fmla="*/ 2147483646 w 116"/>
              <a:gd name="T7" fmla="*/ 2147483646 h 63"/>
              <a:gd name="T8" fmla="*/ 2147483646 w 116"/>
              <a:gd name="T9" fmla="*/ 2147483646 h 63"/>
              <a:gd name="T10" fmla="*/ 2147483646 w 116"/>
              <a:gd name="T11" fmla="*/ 2147483646 h 63"/>
              <a:gd name="T12" fmla="*/ 2147483646 w 116"/>
              <a:gd name="T13" fmla="*/ 2147483646 h 63"/>
              <a:gd name="T14" fmla="*/ 2147483646 w 116"/>
              <a:gd name="T15" fmla="*/ 2147483646 h 63"/>
              <a:gd name="T16" fmla="*/ 2147483646 w 116"/>
              <a:gd name="T17" fmla="*/ 2147483646 h 63"/>
              <a:gd name="T18" fmla="*/ 2147483646 w 116"/>
              <a:gd name="T19" fmla="*/ 2147483646 h 63"/>
              <a:gd name="T20" fmla="*/ 2147483646 w 116"/>
              <a:gd name="T21" fmla="*/ 2147483646 h 63"/>
              <a:gd name="T22" fmla="*/ 2147483646 w 116"/>
              <a:gd name="T23" fmla="*/ 2147483646 h 63"/>
              <a:gd name="T24" fmla="*/ 2147483646 w 116"/>
              <a:gd name="T25" fmla="*/ 2147483646 h 63"/>
              <a:gd name="T26" fmla="*/ 2147483646 w 116"/>
              <a:gd name="T27" fmla="*/ 2147483646 h 63"/>
              <a:gd name="T28" fmla="*/ 0 w 116"/>
              <a:gd name="T29" fmla="*/ 2147483646 h 63"/>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116"/>
              <a:gd name="T46" fmla="*/ 0 h 63"/>
              <a:gd name="T47" fmla="*/ 116 w 116"/>
              <a:gd name="T48" fmla="*/ 63 h 63"/>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116" h="63">
                <a:moveTo>
                  <a:pt x="0" y="60"/>
                </a:moveTo>
                <a:lnTo>
                  <a:pt x="4" y="0"/>
                </a:lnTo>
                <a:lnTo>
                  <a:pt x="47" y="3"/>
                </a:lnTo>
                <a:lnTo>
                  <a:pt x="105" y="3"/>
                </a:lnTo>
                <a:lnTo>
                  <a:pt x="108" y="6"/>
                </a:lnTo>
                <a:lnTo>
                  <a:pt x="110" y="6"/>
                </a:lnTo>
                <a:lnTo>
                  <a:pt x="111" y="7"/>
                </a:lnTo>
                <a:lnTo>
                  <a:pt x="112" y="9"/>
                </a:lnTo>
                <a:lnTo>
                  <a:pt x="110" y="9"/>
                </a:lnTo>
                <a:lnTo>
                  <a:pt x="108" y="13"/>
                </a:lnTo>
                <a:lnTo>
                  <a:pt x="113" y="19"/>
                </a:lnTo>
                <a:lnTo>
                  <a:pt x="116" y="20"/>
                </a:lnTo>
                <a:lnTo>
                  <a:pt x="116" y="63"/>
                </a:lnTo>
                <a:lnTo>
                  <a:pt x="66" y="63"/>
                </a:lnTo>
                <a:lnTo>
                  <a:pt x="0" y="60"/>
                </a:lnTo>
                <a:close/>
              </a:path>
            </a:pathLst>
          </a:custGeom>
          <a:solidFill>
            <a:srgbClr val="67A9CF"/>
          </a:solidFill>
          <a:ln w="15875">
            <a:solidFill>
              <a:srgbClr val="003F48"/>
            </a:solidFill>
            <a:prstDash val="solid"/>
            <a:round/>
            <a:headEnd/>
            <a:tailEnd/>
          </a:ln>
        </p:spPr>
        <p:txBody>
          <a:bodyPr/>
          <a:lstStyle/>
          <a:p>
            <a:endParaRPr lang="en-US"/>
          </a:p>
        </p:txBody>
      </p:sp>
      <p:sp>
        <p:nvSpPr>
          <p:cNvPr id="251907" name="Missouri">
            <a:extLst>
              <a:ext uri="{FF2B5EF4-FFF2-40B4-BE49-F238E27FC236}">
                <a16:creationId xmlns:a16="http://schemas.microsoft.com/office/drawing/2014/main" id="{17C6D9C2-0728-4CAF-AE0E-C21FA3877C44}"/>
              </a:ext>
              <a:ext uri="{C183D7F6-B498-43B3-948B-1728B52AA6E4}">
                <adec:decorative xmlns:adec="http://schemas.microsoft.com/office/drawing/2017/decorative" val="1"/>
              </a:ext>
            </a:extLst>
          </p:cNvPr>
          <p:cNvSpPr>
            <a:spLocks noChangeAspect="1"/>
          </p:cNvSpPr>
          <p:nvPr/>
        </p:nvSpPr>
        <p:spPr bwMode="auto">
          <a:xfrm>
            <a:off x="4926013" y="3014663"/>
            <a:ext cx="809625" cy="698500"/>
          </a:xfrm>
          <a:custGeom>
            <a:avLst/>
            <a:gdLst>
              <a:gd name="T0" fmla="*/ 0 w 103"/>
              <a:gd name="T1" fmla="*/ 2147483646 h 90"/>
              <a:gd name="T2" fmla="*/ 2147483646 w 103"/>
              <a:gd name="T3" fmla="*/ 2147483646 h 90"/>
              <a:gd name="T4" fmla="*/ 2147483646 w 103"/>
              <a:gd name="T5" fmla="*/ 2147483646 h 90"/>
              <a:gd name="T6" fmla="*/ 2147483646 w 103"/>
              <a:gd name="T7" fmla="*/ 2147483646 h 90"/>
              <a:gd name="T8" fmla="*/ 2147483646 w 103"/>
              <a:gd name="T9" fmla="*/ 2147483646 h 90"/>
              <a:gd name="T10" fmla="*/ 2147483646 w 103"/>
              <a:gd name="T11" fmla="*/ 2147483646 h 90"/>
              <a:gd name="T12" fmla="*/ 2147483646 w 103"/>
              <a:gd name="T13" fmla="*/ 2147483646 h 90"/>
              <a:gd name="T14" fmla="*/ 2147483646 w 103"/>
              <a:gd name="T15" fmla="*/ 2147483646 h 90"/>
              <a:gd name="T16" fmla="*/ 2147483646 w 103"/>
              <a:gd name="T17" fmla="*/ 2147483646 h 90"/>
              <a:gd name="T18" fmla="*/ 2147483646 w 103"/>
              <a:gd name="T19" fmla="*/ 2147483646 h 90"/>
              <a:gd name="T20" fmla="*/ 2147483646 w 103"/>
              <a:gd name="T21" fmla="*/ 2147483646 h 90"/>
              <a:gd name="T22" fmla="*/ 2147483646 w 103"/>
              <a:gd name="T23" fmla="*/ 2147483646 h 90"/>
              <a:gd name="T24" fmla="*/ 2147483646 w 103"/>
              <a:gd name="T25" fmla="*/ 2147483646 h 90"/>
              <a:gd name="T26" fmla="*/ 2147483646 w 103"/>
              <a:gd name="T27" fmla="*/ 2147483646 h 90"/>
              <a:gd name="T28" fmla="*/ 2147483646 w 103"/>
              <a:gd name="T29" fmla="*/ 2147483646 h 90"/>
              <a:gd name="T30" fmla="*/ 2147483646 w 103"/>
              <a:gd name="T31" fmla="*/ 2147483646 h 90"/>
              <a:gd name="T32" fmla="*/ 2147483646 w 103"/>
              <a:gd name="T33" fmla="*/ 2147483646 h 90"/>
              <a:gd name="T34" fmla="*/ 2147483646 w 103"/>
              <a:gd name="T35" fmla="*/ 2147483646 h 90"/>
              <a:gd name="T36" fmla="*/ 2147483646 w 103"/>
              <a:gd name="T37" fmla="*/ 2147483646 h 90"/>
              <a:gd name="T38" fmla="*/ 2147483646 w 103"/>
              <a:gd name="T39" fmla="*/ 2147483646 h 90"/>
              <a:gd name="T40" fmla="*/ 2147483646 w 103"/>
              <a:gd name="T41" fmla="*/ 2147483646 h 90"/>
              <a:gd name="T42" fmla="*/ 2147483646 w 103"/>
              <a:gd name="T43" fmla="*/ 2147483646 h 90"/>
              <a:gd name="T44" fmla="*/ 2147483646 w 103"/>
              <a:gd name="T45" fmla="*/ 2147483646 h 90"/>
              <a:gd name="T46" fmla="*/ 2147483646 w 103"/>
              <a:gd name="T47" fmla="*/ 2147483646 h 90"/>
              <a:gd name="T48" fmla="*/ 2147483646 w 103"/>
              <a:gd name="T49" fmla="*/ 2147483646 h 90"/>
              <a:gd name="T50" fmla="*/ 2147483646 w 103"/>
              <a:gd name="T51" fmla="*/ 2147483646 h 90"/>
              <a:gd name="T52" fmla="*/ 2147483646 w 103"/>
              <a:gd name="T53" fmla="*/ 2147483646 h 90"/>
              <a:gd name="T54" fmla="*/ 2147483646 w 103"/>
              <a:gd name="T55" fmla="*/ 2147483646 h 90"/>
              <a:gd name="T56" fmla="*/ 2147483646 w 103"/>
              <a:gd name="T57" fmla="*/ 2147483646 h 90"/>
              <a:gd name="T58" fmla="*/ 2147483646 w 103"/>
              <a:gd name="T59" fmla="*/ 2147483646 h 90"/>
              <a:gd name="T60" fmla="*/ 2147483646 w 103"/>
              <a:gd name="T61" fmla="*/ 2147483646 h 90"/>
              <a:gd name="T62" fmla="*/ 2147483646 w 103"/>
              <a:gd name="T63" fmla="*/ 2147483646 h 90"/>
              <a:gd name="T64" fmla="*/ 2147483646 w 103"/>
              <a:gd name="T65" fmla="*/ 2147483646 h 90"/>
              <a:gd name="T66" fmla="*/ 2147483646 w 103"/>
              <a:gd name="T67" fmla="*/ 2147483646 h 90"/>
              <a:gd name="T68" fmla="*/ 2147483646 w 103"/>
              <a:gd name="T69" fmla="*/ 2147483646 h 90"/>
              <a:gd name="T70" fmla="*/ 2147483646 w 103"/>
              <a:gd name="T71" fmla="*/ 2147483646 h 90"/>
              <a:gd name="T72" fmla="*/ 2147483646 w 103"/>
              <a:gd name="T73" fmla="*/ 2147483646 h 90"/>
              <a:gd name="T74" fmla="*/ 2147483646 w 103"/>
              <a:gd name="T75" fmla="*/ 0 h 90"/>
              <a:gd name="T76" fmla="*/ 0 w 103"/>
              <a:gd name="T77" fmla="*/ 2147483646 h 90"/>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103"/>
              <a:gd name="T118" fmla="*/ 0 h 90"/>
              <a:gd name="T119" fmla="*/ 103 w 103"/>
              <a:gd name="T120" fmla="*/ 90 h 90"/>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103" h="90">
                <a:moveTo>
                  <a:pt x="0" y="1"/>
                </a:moveTo>
                <a:lnTo>
                  <a:pt x="6" y="12"/>
                </a:lnTo>
                <a:lnTo>
                  <a:pt x="9" y="15"/>
                </a:lnTo>
                <a:lnTo>
                  <a:pt x="11" y="15"/>
                </a:lnTo>
                <a:lnTo>
                  <a:pt x="12" y="16"/>
                </a:lnTo>
                <a:lnTo>
                  <a:pt x="13" y="18"/>
                </a:lnTo>
                <a:lnTo>
                  <a:pt x="11" y="18"/>
                </a:lnTo>
                <a:lnTo>
                  <a:pt x="9" y="22"/>
                </a:lnTo>
                <a:lnTo>
                  <a:pt x="14" y="28"/>
                </a:lnTo>
                <a:lnTo>
                  <a:pt x="17" y="29"/>
                </a:lnTo>
                <a:lnTo>
                  <a:pt x="17" y="72"/>
                </a:lnTo>
                <a:lnTo>
                  <a:pt x="17" y="82"/>
                </a:lnTo>
                <a:lnTo>
                  <a:pt x="86" y="80"/>
                </a:lnTo>
                <a:lnTo>
                  <a:pt x="87" y="86"/>
                </a:lnTo>
                <a:lnTo>
                  <a:pt x="84" y="90"/>
                </a:lnTo>
                <a:lnTo>
                  <a:pt x="95" y="89"/>
                </a:lnTo>
                <a:lnTo>
                  <a:pt x="96" y="86"/>
                </a:lnTo>
                <a:lnTo>
                  <a:pt x="97" y="82"/>
                </a:lnTo>
                <a:lnTo>
                  <a:pt x="99" y="79"/>
                </a:lnTo>
                <a:lnTo>
                  <a:pt x="100" y="76"/>
                </a:lnTo>
                <a:lnTo>
                  <a:pt x="102" y="76"/>
                </a:lnTo>
                <a:lnTo>
                  <a:pt x="103" y="69"/>
                </a:lnTo>
                <a:lnTo>
                  <a:pt x="102" y="69"/>
                </a:lnTo>
                <a:lnTo>
                  <a:pt x="99" y="69"/>
                </a:lnTo>
                <a:lnTo>
                  <a:pt x="97" y="64"/>
                </a:lnTo>
                <a:lnTo>
                  <a:pt x="96" y="58"/>
                </a:lnTo>
                <a:lnTo>
                  <a:pt x="93" y="53"/>
                </a:lnTo>
                <a:lnTo>
                  <a:pt x="89" y="52"/>
                </a:lnTo>
                <a:lnTo>
                  <a:pt x="84" y="48"/>
                </a:lnTo>
                <a:lnTo>
                  <a:pt x="82" y="42"/>
                </a:lnTo>
                <a:lnTo>
                  <a:pt x="85" y="34"/>
                </a:lnTo>
                <a:lnTo>
                  <a:pt x="82" y="32"/>
                </a:lnTo>
                <a:lnTo>
                  <a:pt x="76" y="32"/>
                </a:lnTo>
                <a:lnTo>
                  <a:pt x="75" y="26"/>
                </a:lnTo>
                <a:lnTo>
                  <a:pt x="65" y="16"/>
                </a:lnTo>
                <a:lnTo>
                  <a:pt x="63" y="7"/>
                </a:lnTo>
                <a:lnTo>
                  <a:pt x="64" y="4"/>
                </a:lnTo>
                <a:lnTo>
                  <a:pt x="59" y="0"/>
                </a:lnTo>
                <a:lnTo>
                  <a:pt x="0" y="1"/>
                </a:lnTo>
                <a:close/>
              </a:path>
            </a:pathLst>
          </a:custGeom>
          <a:solidFill>
            <a:srgbClr val="02818A"/>
          </a:solidFill>
          <a:ln w="15875">
            <a:solidFill>
              <a:srgbClr val="003F48"/>
            </a:solidFill>
            <a:prstDash val="solid"/>
            <a:round/>
            <a:headEnd/>
            <a:tailEnd/>
          </a:ln>
        </p:spPr>
        <p:txBody>
          <a:bodyPr/>
          <a:lstStyle/>
          <a:p>
            <a:endParaRPr lang="en-US"/>
          </a:p>
        </p:txBody>
      </p:sp>
      <p:sp>
        <p:nvSpPr>
          <p:cNvPr id="251908" name="Illinois">
            <a:extLst>
              <a:ext uri="{FF2B5EF4-FFF2-40B4-BE49-F238E27FC236}">
                <a16:creationId xmlns:a16="http://schemas.microsoft.com/office/drawing/2014/main" id="{3F8F3787-CDB3-49C2-9506-70314910630F}"/>
              </a:ext>
              <a:ext uri="{C183D7F6-B498-43B3-948B-1728B52AA6E4}">
                <adec:decorative xmlns:adec="http://schemas.microsoft.com/office/drawing/2017/decorative" val="1"/>
              </a:ext>
            </a:extLst>
          </p:cNvPr>
          <p:cNvSpPr>
            <a:spLocks noChangeAspect="1"/>
          </p:cNvSpPr>
          <p:nvPr/>
        </p:nvSpPr>
        <p:spPr bwMode="auto">
          <a:xfrm>
            <a:off x="5421313" y="2693988"/>
            <a:ext cx="477837" cy="854075"/>
          </a:xfrm>
          <a:custGeom>
            <a:avLst/>
            <a:gdLst>
              <a:gd name="T0" fmla="*/ 0 w 61"/>
              <a:gd name="T1" fmla="*/ 2147483646 h 110"/>
              <a:gd name="T2" fmla="*/ 2147483646 w 61"/>
              <a:gd name="T3" fmla="*/ 2147483646 h 110"/>
              <a:gd name="T4" fmla="*/ 2147483646 w 61"/>
              <a:gd name="T5" fmla="*/ 2147483646 h 110"/>
              <a:gd name="T6" fmla="*/ 2147483646 w 61"/>
              <a:gd name="T7" fmla="*/ 2147483646 h 110"/>
              <a:gd name="T8" fmla="*/ 2147483646 w 61"/>
              <a:gd name="T9" fmla="*/ 2147483646 h 110"/>
              <a:gd name="T10" fmla="*/ 2147483646 w 61"/>
              <a:gd name="T11" fmla="*/ 2147483646 h 110"/>
              <a:gd name="T12" fmla="*/ 2147483646 w 61"/>
              <a:gd name="T13" fmla="*/ 2147483646 h 110"/>
              <a:gd name="T14" fmla="*/ 2147483646 w 61"/>
              <a:gd name="T15" fmla="*/ 2147483646 h 110"/>
              <a:gd name="T16" fmla="*/ 2147483646 w 61"/>
              <a:gd name="T17" fmla="*/ 2147483646 h 110"/>
              <a:gd name="T18" fmla="*/ 2147483646 w 61"/>
              <a:gd name="T19" fmla="*/ 0 h 110"/>
              <a:gd name="T20" fmla="*/ 2147483646 w 61"/>
              <a:gd name="T21" fmla="*/ 2147483646 h 110"/>
              <a:gd name="T22" fmla="*/ 2147483646 w 61"/>
              <a:gd name="T23" fmla="*/ 2147483646 h 110"/>
              <a:gd name="T24" fmla="*/ 2147483646 w 61"/>
              <a:gd name="T25" fmla="*/ 2147483646 h 110"/>
              <a:gd name="T26" fmla="*/ 2147483646 w 61"/>
              <a:gd name="T27" fmla="*/ 2147483646 h 110"/>
              <a:gd name="T28" fmla="*/ 2147483646 w 61"/>
              <a:gd name="T29" fmla="*/ 2147483646 h 110"/>
              <a:gd name="T30" fmla="*/ 2147483646 w 61"/>
              <a:gd name="T31" fmla="*/ 2147483646 h 110"/>
              <a:gd name="T32" fmla="*/ 2147483646 w 61"/>
              <a:gd name="T33" fmla="*/ 2147483646 h 110"/>
              <a:gd name="T34" fmla="*/ 2147483646 w 61"/>
              <a:gd name="T35" fmla="*/ 2147483646 h 110"/>
              <a:gd name="T36" fmla="*/ 2147483646 w 61"/>
              <a:gd name="T37" fmla="*/ 2147483646 h 110"/>
              <a:gd name="T38" fmla="*/ 2147483646 w 61"/>
              <a:gd name="T39" fmla="*/ 2147483646 h 110"/>
              <a:gd name="T40" fmla="*/ 2147483646 w 61"/>
              <a:gd name="T41" fmla="*/ 2147483646 h 110"/>
              <a:gd name="T42" fmla="*/ 2147483646 w 61"/>
              <a:gd name="T43" fmla="*/ 2147483646 h 110"/>
              <a:gd name="T44" fmla="*/ 2147483646 w 61"/>
              <a:gd name="T45" fmla="*/ 2147483646 h 110"/>
              <a:gd name="T46" fmla="*/ 2147483646 w 61"/>
              <a:gd name="T47" fmla="*/ 2147483646 h 110"/>
              <a:gd name="T48" fmla="*/ 2147483646 w 61"/>
              <a:gd name="T49" fmla="*/ 2147483646 h 110"/>
              <a:gd name="T50" fmla="*/ 2147483646 w 61"/>
              <a:gd name="T51" fmla="*/ 2147483646 h 110"/>
              <a:gd name="T52" fmla="*/ 2147483646 w 61"/>
              <a:gd name="T53" fmla="*/ 2147483646 h 110"/>
              <a:gd name="T54" fmla="*/ 2147483646 w 61"/>
              <a:gd name="T55" fmla="*/ 2147483646 h 110"/>
              <a:gd name="T56" fmla="*/ 2147483646 w 61"/>
              <a:gd name="T57" fmla="*/ 2147483646 h 110"/>
              <a:gd name="T58" fmla="*/ 2147483646 w 61"/>
              <a:gd name="T59" fmla="*/ 2147483646 h 110"/>
              <a:gd name="T60" fmla="*/ 2147483646 w 61"/>
              <a:gd name="T61" fmla="*/ 2147483646 h 110"/>
              <a:gd name="T62" fmla="*/ 2147483646 w 61"/>
              <a:gd name="T63" fmla="*/ 2147483646 h 110"/>
              <a:gd name="T64" fmla="*/ 2147483646 w 61"/>
              <a:gd name="T65" fmla="*/ 2147483646 h 110"/>
              <a:gd name="T66" fmla="*/ 2147483646 w 61"/>
              <a:gd name="T67" fmla="*/ 2147483646 h 110"/>
              <a:gd name="T68" fmla="*/ 2147483646 w 61"/>
              <a:gd name="T69" fmla="*/ 2147483646 h 110"/>
              <a:gd name="T70" fmla="*/ 2147483646 w 61"/>
              <a:gd name="T71" fmla="*/ 2147483646 h 110"/>
              <a:gd name="T72" fmla="*/ 2147483646 w 61"/>
              <a:gd name="T73" fmla="*/ 2147483646 h 110"/>
              <a:gd name="T74" fmla="*/ 2147483646 w 61"/>
              <a:gd name="T75" fmla="*/ 2147483646 h 110"/>
              <a:gd name="T76" fmla="*/ 0 w 61"/>
              <a:gd name="T77" fmla="*/ 2147483646 h 110"/>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61"/>
              <a:gd name="T118" fmla="*/ 0 h 110"/>
              <a:gd name="T119" fmla="*/ 61 w 61"/>
              <a:gd name="T120" fmla="*/ 110 h 110"/>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61" h="110">
                <a:moveTo>
                  <a:pt x="0" y="48"/>
                </a:moveTo>
                <a:lnTo>
                  <a:pt x="1" y="45"/>
                </a:lnTo>
                <a:lnTo>
                  <a:pt x="5" y="38"/>
                </a:lnTo>
                <a:lnTo>
                  <a:pt x="7" y="31"/>
                </a:lnTo>
                <a:lnTo>
                  <a:pt x="5" y="26"/>
                </a:lnTo>
                <a:lnTo>
                  <a:pt x="16" y="18"/>
                </a:lnTo>
                <a:lnTo>
                  <a:pt x="18" y="13"/>
                </a:lnTo>
                <a:lnTo>
                  <a:pt x="18" y="11"/>
                </a:lnTo>
                <a:lnTo>
                  <a:pt x="11" y="2"/>
                </a:lnTo>
                <a:lnTo>
                  <a:pt x="51" y="0"/>
                </a:lnTo>
                <a:lnTo>
                  <a:pt x="52" y="7"/>
                </a:lnTo>
                <a:lnTo>
                  <a:pt x="56" y="15"/>
                </a:lnTo>
                <a:lnTo>
                  <a:pt x="60" y="57"/>
                </a:lnTo>
                <a:lnTo>
                  <a:pt x="59" y="65"/>
                </a:lnTo>
                <a:lnTo>
                  <a:pt x="61" y="70"/>
                </a:lnTo>
                <a:lnTo>
                  <a:pt x="59" y="80"/>
                </a:lnTo>
                <a:lnTo>
                  <a:pt x="56" y="84"/>
                </a:lnTo>
                <a:lnTo>
                  <a:pt x="54" y="91"/>
                </a:lnTo>
                <a:lnTo>
                  <a:pt x="55" y="93"/>
                </a:lnTo>
                <a:lnTo>
                  <a:pt x="54" y="97"/>
                </a:lnTo>
                <a:lnTo>
                  <a:pt x="55" y="99"/>
                </a:lnTo>
                <a:lnTo>
                  <a:pt x="50" y="101"/>
                </a:lnTo>
                <a:lnTo>
                  <a:pt x="49" y="108"/>
                </a:lnTo>
                <a:lnTo>
                  <a:pt x="42" y="105"/>
                </a:lnTo>
                <a:lnTo>
                  <a:pt x="38" y="109"/>
                </a:lnTo>
                <a:lnTo>
                  <a:pt x="39" y="110"/>
                </a:lnTo>
                <a:lnTo>
                  <a:pt x="36" y="110"/>
                </a:lnTo>
                <a:lnTo>
                  <a:pt x="34" y="105"/>
                </a:lnTo>
                <a:lnTo>
                  <a:pt x="33" y="99"/>
                </a:lnTo>
                <a:lnTo>
                  <a:pt x="30" y="94"/>
                </a:lnTo>
                <a:lnTo>
                  <a:pt x="26" y="93"/>
                </a:lnTo>
                <a:lnTo>
                  <a:pt x="21" y="89"/>
                </a:lnTo>
                <a:lnTo>
                  <a:pt x="19" y="83"/>
                </a:lnTo>
                <a:lnTo>
                  <a:pt x="22" y="75"/>
                </a:lnTo>
                <a:lnTo>
                  <a:pt x="19" y="73"/>
                </a:lnTo>
                <a:lnTo>
                  <a:pt x="13" y="73"/>
                </a:lnTo>
                <a:lnTo>
                  <a:pt x="12" y="67"/>
                </a:lnTo>
                <a:lnTo>
                  <a:pt x="2" y="57"/>
                </a:lnTo>
                <a:lnTo>
                  <a:pt x="0" y="48"/>
                </a:lnTo>
                <a:close/>
              </a:path>
            </a:pathLst>
          </a:custGeom>
          <a:solidFill>
            <a:srgbClr val="02818A"/>
          </a:solidFill>
          <a:ln w="15875">
            <a:solidFill>
              <a:srgbClr val="003F48"/>
            </a:solidFill>
            <a:prstDash val="solid"/>
            <a:round/>
            <a:headEnd/>
            <a:tailEnd/>
          </a:ln>
        </p:spPr>
        <p:txBody>
          <a:bodyPr/>
          <a:lstStyle/>
          <a:p>
            <a:endParaRPr lang="en-US"/>
          </a:p>
        </p:txBody>
      </p:sp>
      <p:sp>
        <p:nvSpPr>
          <p:cNvPr id="251909" name="Iowa">
            <a:extLst>
              <a:ext uri="{FF2B5EF4-FFF2-40B4-BE49-F238E27FC236}">
                <a16:creationId xmlns:a16="http://schemas.microsoft.com/office/drawing/2014/main" id="{5EA60164-6CB0-4CCF-85BF-102757BA70A2}"/>
              </a:ext>
              <a:ext uri="{C183D7F6-B498-43B3-948B-1728B52AA6E4}">
                <adec:decorative xmlns:adec="http://schemas.microsoft.com/office/drawing/2017/decorative" val="1"/>
              </a:ext>
            </a:extLst>
          </p:cNvPr>
          <p:cNvSpPr>
            <a:spLocks noChangeAspect="1"/>
          </p:cNvSpPr>
          <p:nvPr/>
        </p:nvSpPr>
        <p:spPr bwMode="auto">
          <a:xfrm>
            <a:off x="4833938" y="2562225"/>
            <a:ext cx="728662" cy="482600"/>
          </a:xfrm>
          <a:custGeom>
            <a:avLst/>
            <a:gdLst>
              <a:gd name="T0" fmla="*/ 0 w 93"/>
              <a:gd name="T1" fmla="*/ 2147483646 h 62"/>
              <a:gd name="T2" fmla="*/ 0 w 93"/>
              <a:gd name="T3" fmla="*/ 2147483646 h 62"/>
              <a:gd name="T4" fmla="*/ 2147483646 w 93"/>
              <a:gd name="T5" fmla="*/ 2147483646 h 62"/>
              <a:gd name="T6" fmla="*/ 2147483646 w 93"/>
              <a:gd name="T7" fmla="*/ 2147483646 h 62"/>
              <a:gd name="T8" fmla="*/ 2147483646 w 93"/>
              <a:gd name="T9" fmla="*/ 2147483646 h 62"/>
              <a:gd name="T10" fmla="*/ 2147483646 w 93"/>
              <a:gd name="T11" fmla="*/ 2147483646 h 62"/>
              <a:gd name="T12" fmla="*/ 2147483646 w 93"/>
              <a:gd name="T13" fmla="*/ 2147483646 h 62"/>
              <a:gd name="T14" fmla="*/ 2147483646 w 93"/>
              <a:gd name="T15" fmla="*/ 2147483646 h 62"/>
              <a:gd name="T16" fmla="*/ 2147483646 w 93"/>
              <a:gd name="T17" fmla="*/ 2147483646 h 62"/>
              <a:gd name="T18" fmla="*/ 2147483646 w 93"/>
              <a:gd name="T19" fmla="*/ 2147483646 h 62"/>
              <a:gd name="T20" fmla="*/ 2147483646 w 93"/>
              <a:gd name="T21" fmla="*/ 2147483646 h 62"/>
              <a:gd name="T22" fmla="*/ 2147483646 w 93"/>
              <a:gd name="T23" fmla="*/ 2147483646 h 62"/>
              <a:gd name="T24" fmla="*/ 2147483646 w 93"/>
              <a:gd name="T25" fmla="*/ 2147483646 h 62"/>
              <a:gd name="T26" fmla="*/ 2147483646 w 93"/>
              <a:gd name="T27" fmla="*/ 2147483646 h 62"/>
              <a:gd name="T28" fmla="*/ 2147483646 w 93"/>
              <a:gd name="T29" fmla="*/ 2147483646 h 62"/>
              <a:gd name="T30" fmla="*/ 2147483646 w 93"/>
              <a:gd name="T31" fmla="*/ 2147483646 h 62"/>
              <a:gd name="T32" fmla="*/ 2147483646 w 93"/>
              <a:gd name="T33" fmla="*/ 2147483646 h 62"/>
              <a:gd name="T34" fmla="*/ 2147483646 w 93"/>
              <a:gd name="T35" fmla="*/ 2147483646 h 62"/>
              <a:gd name="T36" fmla="*/ 2147483646 w 93"/>
              <a:gd name="T37" fmla="*/ 2147483646 h 62"/>
              <a:gd name="T38" fmla="*/ 2147483646 w 93"/>
              <a:gd name="T39" fmla="*/ 2147483646 h 62"/>
              <a:gd name="T40" fmla="*/ 2147483646 w 93"/>
              <a:gd name="T41" fmla="*/ 2147483646 h 62"/>
              <a:gd name="T42" fmla="*/ 2147483646 w 93"/>
              <a:gd name="T43" fmla="*/ 0 h 62"/>
              <a:gd name="T44" fmla="*/ 2147483646 w 93"/>
              <a:gd name="T45" fmla="*/ 2147483646 h 62"/>
              <a:gd name="T46" fmla="*/ 0 w 93"/>
              <a:gd name="T47" fmla="*/ 2147483646 h 62"/>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93"/>
              <a:gd name="T73" fmla="*/ 0 h 62"/>
              <a:gd name="T74" fmla="*/ 93 w 93"/>
              <a:gd name="T75" fmla="*/ 62 h 62"/>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93" h="62">
                <a:moveTo>
                  <a:pt x="0" y="1"/>
                </a:moveTo>
                <a:lnTo>
                  <a:pt x="0" y="6"/>
                </a:lnTo>
                <a:lnTo>
                  <a:pt x="2" y="10"/>
                </a:lnTo>
                <a:lnTo>
                  <a:pt x="1" y="13"/>
                </a:lnTo>
                <a:lnTo>
                  <a:pt x="2" y="22"/>
                </a:lnTo>
                <a:lnTo>
                  <a:pt x="6" y="34"/>
                </a:lnTo>
                <a:lnTo>
                  <a:pt x="6" y="38"/>
                </a:lnTo>
                <a:lnTo>
                  <a:pt x="9" y="43"/>
                </a:lnTo>
                <a:lnTo>
                  <a:pt x="11" y="53"/>
                </a:lnTo>
                <a:lnTo>
                  <a:pt x="10" y="56"/>
                </a:lnTo>
                <a:lnTo>
                  <a:pt x="12" y="59"/>
                </a:lnTo>
                <a:lnTo>
                  <a:pt x="71" y="58"/>
                </a:lnTo>
                <a:lnTo>
                  <a:pt x="76" y="62"/>
                </a:lnTo>
                <a:lnTo>
                  <a:pt x="80" y="55"/>
                </a:lnTo>
                <a:lnTo>
                  <a:pt x="82" y="48"/>
                </a:lnTo>
                <a:lnTo>
                  <a:pt x="80" y="43"/>
                </a:lnTo>
                <a:lnTo>
                  <a:pt x="91" y="35"/>
                </a:lnTo>
                <a:lnTo>
                  <a:pt x="93" y="30"/>
                </a:lnTo>
                <a:lnTo>
                  <a:pt x="93" y="28"/>
                </a:lnTo>
                <a:lnTo>
                  <a:pt x="86" y="19"/>
                </a:lnTo>
                <a:lnTo>
                  <a:pt x="78" y="10"/>
                </a:lnTo>
                <a:lnTo>
                  <a:pt x="76" y="0"/>
                </a:lnTo>
                <a:lnTo>
                  <a:pt x="2" y="2"/>
                </a:lnTo>
                <a:lnTo>
                  <a:pt x="0" y="1"/>
                </a:lnTo>
                <a:close/>
              </a:path>
            </a:pathLst>
          </a:custGeom>
          <a:solidFill>
            <a:srgbClr val="DCEDC8"/>
          </a:solidFill>
          <a:ln w="15875">
            <a:solidFill>
              <a:srgbClr val="003F48"/>
            </a:solidFill>
            <a:prstDash val="solid"/>
            <a:round/>
            <a:headEnd/>
            <a:tailEnd/>
          </a:ln>
        </p:spPr>
        <p:txBody>
          <a:bodyPr/>
          <a:lstStyle/>
          <a:p>
            <a:endParaRPr lang="en-US"/>
          </a:p>
        </p:txBody>
      </p:sp>
      <p:sp>
        <p:nvSpPr>
          <p:cNvPr id="251910" name="New Mexico">
            <a:extLst>
              <a:ext uri="{FF2B5EF4-FFF2-40B4-BE49-F238E27FC236}">
                <a16:creationId xmlns:a16="http://schemas.microsoft.com/office/drawing/2014/main" id="{3738D06C-7560-4E14-8497-EDA9F76109A0}"/>
              </a:ext>
              <a:ext uri="{C183D7F6-B498-43B3-948B-1728B52AA6E4}">
                <adec:decorative xmlns:adec="http://schemas.microsoft.com/office/drawing/2017/decorative" val="1"/>
              </a:ext>
            </a:extLst>
          </p:cNvPr>
          <p:cNvSpPr>
            <a:spLocks noChangeAspect="1"/>
          </p:cNvSpPr>
          <p:nvPr/>
        </p:nvSpPr>
        <p:spPr bwMode="auto">
          <a:xfrm>
            <a:off x="3176588" y="3455988"/>
            <a:ext cx="865187" cy="871537"/>
          </a:xfrm>
          <a:custGeom>
            <a:avLst/>
            <a:gdLst>
              <a:gd name="T0" fmla="*/ 0 w 110"/>
              <a:gd name="T1" fmla="*/ 2147483646 h 112"/>
              <a:gd name="T2" fmla="*/ 2147483646 w 110"/>
              <a:gd name="T3" fmla="*/ 2147483646 h 112"/>
              <a:gd name="T4" fmla="*/ 2147483646 w 110"/>
              <a:gd name="T5" fmla="*/ 2147483646 h 112"/>
              <a:gd name="T6" fmla="*/ 2147483646 w 110"/>
              <a:gd name="T7" fmla="*/ 2147483646 h 112"/>
              <a:gd name="T8" fmla="*/ 2147483646 w 110"/>
              <a:gd name="T9" fmla="*/ 2147483646 h 112"/>
              <a:gd name="T10" fmla="*/ 2147483646 w 110"/>
              <a:gd name="T11" fmla="*/ 2147483646 h 112"/>
              <a:gd name="T12" fmla="*/ 2147483646 w 110"/>
              <a:gd name="T13" fmla="*/ 2147483646 h 112"/>
              <a:gd name="T14" fmla="*/ 2147483646 w 110"/>
              <a:gd name="T15" fmla="*/ 2147483646 h 112"/>
              <a:gd name="T16" fmla="*/ 2147483646 w 110"/>
              <a:gd name="T17" fmla="*/ 2147483646 h 112"/>
              <a:gd name="T18" fmla="*/ 2147483646 w 110"/>
              <a:gd name="T19" fmla="*/ 2147483646 h 112"/>
              <a:gd name="T20" fmla="*/ 2147483646 w 110"/>
              <a:gd name="T21" fmla="*/ 0 h 112"/>
              <a:gd name="T22" fmla="*/ 0 w 110"/>
              <a:gd name="T23" fmla="*/ 2147483646 h 112"/>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10"/>
              <a:gd name="T37" fmla="*/ 0 h 112"/>
              <a:gd name="T38" fmla="*/ 110 w 110"/>
              <a:gd name="T39" fmla="*/ 112 h 112"/>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10" h="112">
                <a:moveTo>
                  <a:pt x="0" y="110"/>
                </a:moveTo>
                <a:lnTo>
                  <a:pt x="14" y="112"/>
                </a:lnTo>
                <a:lnTo>
                  <a:pt x="15" y="104"/>
                </a:lnTo>
                <a:lnTo>
                  <a:pt x="43" y="108"/>
                </a:lnTo>
                <a:lnTo>
                  <a:pt x="41" y="104"/>
                </a:lnTo>
                <a:lnTo>
                  <a:pt x="46" y="104"/>
                </a:lnTo>
                <a:lnTo>
                  <a:pt x="101" y="109"/>
                </a:lnTo>
                <a:lnTo>
                  <a:pt x="109" y="21"/>
                </a:lnTo>
                <a:lnTo>
                  <a:pt x="110" y="11"/>
                </a:lnTo>
                <a:lnTo>
                  <a:pt x="63" y="6"/>
                </a:lnTo>
                <a:lnTo>
                  <a:pt x="16" y="0"/>
                </a:lnTo>
                <a:lnTo>
                  <a:pt x="0" y="110"/>
                </a:lnTo>
                <a:close/>
              </a:path>
            </a:pathLst>
          </a:custGeom>
          <a:solidFill>
            <a:srgbClr val="67A9CF"/>
          </a:solidFill>
          <a:ln w="15875">
            <a:solidFill>
              <a:srgbClr val="003F48"/>
            </a:solidFill>
            <a:prstDash val="solid"/>
            <a:round/>
            <a:headEnd/>
            <a:tailEnd/>
          </a:ln>
        </p:spPr>
        <p:txBody>
          <a:bodyPr/>
          <a:lstStyle/>
          <a:p>
            <a:endParaRPr lang="en-US"/>
          </a:p>
        </p:txBody>
      </p:sp>
      <p:sp>
        <p:nvSpPr>
          <p:cNvPr id="251911" name="Oklahoma">
            <a:extLst>
              <a:ext uri="{FF2B5EF4-FFF2-40B4-BE49-F238E27FC236}">
                <a16:creationId xmlns:a16="http://schemas.microsoft.com/office/drawing/2014/main" id="{04B9FB95-9C1C-4494-8B66-54F326A2779D}"/>
              </a:ext>
              <a:ext uri="{C183D7F6-B498-43B3-948B-1728B52AA6E4}">
                <adec:decorative xmlns:adec="http://schemas.microsoft.com/office/drawing/2017/decorative" val="1"/>
              </a:ext>
            </a:extLst>
          </p:cNvPr>
          <p:cNvSpPr>
            <a:spLocks noChangeAspect="1"/>
          </p:cNvSpPr>
          <p:nvPr/>
        </p:nvSpPr>
        <p:spPr bwMode="auto">
          <a:xfrm>
            <a:off x="4033838" y="3541713"/>
            <a:ext cx="1049337" cy="546100"/>
          </a:xfrm>
          <a:custGeom>
            <a:avLst/>
            <a:gdLst>
              <a:gd name="T0" fmla="*/ 0 w 134"/>
              <a:gd name="T1" fmla="*/ 2147483646 h 70"/>
              <a:gd name="T2" fmla="*/ 2147483646 w 134"/>
              <a:gd name="T3" fmla="*/ 0 h 70"/>
              <a:gd name="T4" fmla="*/ 2147483646 w 134"/>
              <a:gd name="T5" fmla="*/ 2147483646 h 70"/>
              <a:gd name="T6" fmla="*/ 2147483646 w 134"/>
              <a:gd name="T7" fmla="*/ 2147483646 h 70"/>
              <a:gd name="T8" fmla="*/ 2147483646 w 134"/>
              <a:gd name="T9" fmla="*/ 2147483646 h 70"/>
              <a:gd name="T10" fmla="*/ 2147483646 w 134"/>
              <a:gd name="T11" fmla="*/ 2147483646 h 70"/>
              <a:gd name="T12" fmla="*/ 2147483646 w 134"/>
              <a:gd name="T13" fmla="*/ 2147483646 h 70"/>
              <a:gd name="T14" fmla="*/ 2147483646 w 134"/>
              <a:gd name="T15" fmla="*/ 2147483646 h 70"/>
              <a:gd name="T16" fmla="*/ 2147483646 w 134"/>
              <a:gd name="T17" fmla="*/ 2147483646 h 70"/>
              <a:gd name="T18" fmla="*/ 2147483646 w 134"/>
              <a:gd name="T19" fmla="*/ 2147483646 h 70"/>
              <a:gd name="T20" fmla="*/ 2147483646 w 134"/>
              <a:gd name="T21" fmla="*/ 2147483646 h 70"/>
              <a:gd name="T22" fmla="*/ 2147483646 w 134"/>
              <a:gd name="T23" fmla="*/ 2147483646 h 70"/>
              <a:gd name="T24" fmla="*/ 2147483646 w 134"/>
              <a:gd name="T25" fmla="*/ 2147483646 h 70"/>
              <a:gd name="T26" fmla="*/ 2147483646 w 134"/>
              <a:gd name="T27" fmla="*/ 2147483646 h 70"/>
              <a:gd name="T28" fmla="*/ 2147483646 w 134"/>
              <a:gd name="T29" fmla="*/ 2147483646 h 70"/>
              <a:gd name="T30" fmla="*/ 2147483646 w 134"/>
              <a:gd name="T31" fmla="*/ 2147483646 h 70"/>
              <a:gd name="T32" fmla="*/ 2147483646 w 134"/>
              <a:gd name="T33" fmla="*/ 2147483646 h 70"/>
              <a:gd name="T34" fmla="*/ 2147483646 w 134"/>
              <a:gd name="T35" fmla="*/ 2147483646 h 70"/>
              <a:gd name="T36" fmla="*/ 2147483646 w 134"/>
              <a:gd name="T37" fmla="*/ 2147483646 h 70"/>
              <a:gd name="T38" fmla="*/ 2147483646 w 134"/>
              <a:gd name="T39" fmla="*/ 2147483646 h 70"/>
              <a:gd name="T40" fmla="*/ 2147483646 w 134"/>
              <a:gd name="T41" fmla="*/ 2147483646 h 70"/>
              <a:gd name="T42" fmla="*/ 2147483646 w 134"/>
              <a:gd name="T43" fmla="*/ 2147483646 h 70"/>
              <a:gd name="T44" fmla="*/ 2147483646 w 134"/>
              <a:gd name="T45" fmla="*/ 2147483646 h 70"/>
              <a:gd name="T46" fmla="*/ 2147483646 w 134"/>
              <a:gd name="T47" fmla="*/ 2147483646 h 70"/>
              <a:gd name="T48" fmla="*/ 2147483646 w 134"/>
              <a:gd name="T49" fmla="*/ 2147483646 h 70"/>
              <a:gd name="T50" fmla="*/ 2147483646 w 134"/>
              <a:gd name="T51" fmla="*/ 2147483646 h 70"/>
              <a:gd name="T52" fmla="*/ 2147483646 w 134"/>
              <a:gd name="T53" fmla="*/ 2147483646 h 70"/>
              <a:gd name="T54" fmla="*/ 2147483646 w 134"/>
              <a:gd name="T55" fmla="*/ 2147483646 h 70"/>
              <a:gd name="T56" fmla="*/ 2147483646 w 134"/>
              <a:gd name="T57" fmla="*/ 2147483646 h 70"/>
              <a:gd name="T58" fmla="*/ 2147483646 w 134"/>
              <a:gd name="T59" fmla="*/ 2147483646 h 70"/>
              <a:gd name="T60" fmla="*/ 2147483646 w 134"/>
              <a:gd name="T61" fmla="*/ 2147483646 h 70"/>
              <a:gd name="T62" fmla="*/ 2147483646 w 134"/>
              <a:gd name="T63" fmla="*/ 2147483646 h 70"/>
              <a:gd name="T64" fmla="*/ 2147483646 w 134"/>
              <a:gd name="T65" fmla="*/ 2147483646 h 70"/>
              <a:gd name="T66" fmla="*/ 2147483646 w 134"/>
              <a:gd name="T67" fmla="*/ 2147483646 h 70"/>
              <a:gd name="T68" fmla="*/ 2147483646 w 134"/>
              <a:gd name="T69" fmla="*/ 2147483646 h 70"/>
              <a:gd name="T70" fmla="*/ 2147483646 w 134"/>
              <a:gd name="T71" fmla="*/ 2147483646 h 70"/>
              <a:gd name="T72" fmla="*/ 0 w 134"/>
              <a:gd name="T73" fmla="*/ 2147483646 h 70"/>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34"/>
              <a:gd name="T112" fmla="*/ 0 h 70"/>
              <a:gd name="T113" fmla="*/ 134 w 134"/>
              <a:gd name="T114" fmla="*/ 70 h 70"/>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34" h="70">
                <a:moveTo>
                  <a:pt x="0" y="10"/>
                </a:moveTo>
                <a:lnTo>
                  <a:pt x="1" y="0"/>
                </a:lnTo>
                <a:lnTo>
                  <a:pt x="15" y="1"/>
                </a:lnTo>
                <a:lnTo>
                  <a:pt x="81" y="4"/>
                </a:lnTo>
                <a:lnTo>
                  <a:pt x="131" y="4"/>
                </a:lnTo>
                <a:lnTo>
                  <a:pt x="131" y="14"/>
                </a:lnTo>
                <a:lnTo>
                  <a:pt x="134" y="36"/>
                </a:lnTo>
                <a:lnTo>
                  <a:pt x="134" y="70"/>
                </a:lnTo>
                <a:lnTo>
                  <a:pt x="129" y="69"/>
                </a:lnTo>
                <a:lnTo>
                  <a:pt x="123" y="64"/>
                </a:lnTo>
                <a:lnTo>
                  <a:pt x="120" y="65"/>
                </a:lnTo>
                <a:lnTo>
                  <a:pt x="112" y="66"/>
                </a:lnTo>
                <a:lnTo>
                  <a:pt x="103" y="69"/>
                </a:lnTo>
                <a:lnTo>
                  <a:pt x="100" y="66"/>
                </a:lnTo>
                <a:lnTo>
                  <a:pt x="95" y="67"/>
                </a:lnTo>
                <a:lnTo>
                  <a:pt x="94" y="64"/>
                </a:lnTo>
                <a:lnTo>
                  <a:pt x="91" y="66"/>
                </a:lnTo>
                <a:lnTo>
                  <a:pt x="91" y="69"/>
                </a:lnTo>
                <a:lnTo>
                  <a:pt x="90" y="65"/>
                </a:lnTo>
                <a:lnTo>
                  <a:pt x="87" y="67"/>
                </a:lnTo>
                <a:lnTo>
                  <a:pt x="82" y="63"/>
                </a:lnTo>
                <a:lnTo>
                  <a:pt x="79" y="66"/>
                </a:lnTo>
                <a:lnTo>
                  <a:pt x="77" y="65"/>
                </a:lnTo>
                <a:lnTo>
                  <a:pt x="75" y="60"/>
                </a:lnTo>
                <a:lnTo>
                  <a:pt x="71" y="60"/>
                </a:lnTo>
                <a:lnTo>
                  <a:pt x="70" y="61"/>
                </a:lnTo>
                <a:lnTo>
                  <a:pt x="67" y="59"/>
                </a:lnTo>
                <a:lnTo>
                  <a:pt x="65" y="60"/>
                </a:lnTo>
                <a:lnTo>
                  <a:pt x="62" y="58"/>
                </a:lnTo>
                <a:lnTo>
                  <a:pt x="58" y="58"/>
                </a:lnTo>
                <a:lnTo>
                  <a:pt x="58" y="55"/>
                </a:lnTo>
                <a:lnTo>
                  <a:pt x="56" y="53"/>
                </a:lnTo>
                <a:lnTo>
                  <a:pt x="54" y="55"/>
                </a:lnTo>
                <a:lnTo>
                  <a:pt x="50" y="54"/>
                </a:lnTo>
                <a:lnTo>
                  <a:pt x="45" y="51"/>
                </a:lnTo>
                <a:lnTo>
                  <a:pt x="47" y="13"/>
                </a:lnTo>
                <a:lnTo>
                  <a:pt x="0" y="10"/>
                </a:lnTo>
                <a:close/>
              </a:path>
            </a:pathLst>
          </a:custGeom>
          <a:solidFill>
            <a:srgbClr val="67A9CF"/>
          </a:solidFill>
          <a:ln w="15875">
            <a:solidFill>
              <a:srgbClr val="003F48"/>
            </a:solidFill>
            <a:prstDash val="solid"/>
            <a:round/>
            <a:headEnd/>
            <a:tailEnd/>
          </a:ln>
        </p:spPr>
        <p:txBody>
          <a:bodyPr/>
          <a:lstStyle/>
          <a:p>
            <a:endParaRPr lang="en-US"/>
          </a:p>
        </p:txBody>
      </p:sp>
      <p:sp>
        <p:nvSpPr>
          <p:cNvPr id="251912" name="Florida">
            <a:extLst>
              <a:ext uri="{FF2B5EF4-FFF2-40B4-BE49-F238E27FC236}">
                <a16:creationId xmlns:a16="http://schemas.microsoft.com/office/drawing/2014/main" id="{BA04AE55-00A6-4F29-B390-3EEB42C81D56}"/>
              </a:ext>
              <a:ext uri="{C183D7F6-B498-43B3-948B-1728B52AA6E4}">
                <adec:decorative xmlns:adec="http://schemas.microsoft.com/office/drawing/2017/decorative" val="1"/>
              </a:ext>
            </a:extLst>
          </p:cNvPr>
          <p:cNvSpPr>
            <a:spLocks noChangeAspect="1"/>
          </p:cNvSpPr>
          <p:nvPr/>
        </p:nvSpPr>
        <p:spPr bwMode="auto">
          <a:xfrm>
            <a:off x="5994400" y="4397375"/>
            <a:ext cx="1106488" cy="831850"/>
          </a:xfrm>
          <a:custGeom>
            <a:avLst/>
            <a:gdLst>
              <a:gd name="T0" fmla="*/ 0 w 141"/>
              <a:gd name="T1" fmla="*/ 2147483646 h 107"/>
              <a:gd name="T2" fmla="*/ 2147483646 w 141"/>
              <a:gd name="T3" fmla="*/ 2147483646 h 107"/>
              <a:gd name="T4" fmla="*/ 2147483646 w 141"/>
              <a:gd name="T5" fmla="*/ 2147483646 h 107"/>
              <a:gd name="T6" fmla="*/ 2147483646 w 141"/>
              <a:gd name="T7" fmla="*/ 2147483646 h 107"/>
              <a:gd name="T8" fmla="*/ 2147483646 w 141"/>
              <a:gd name="T9" fmla="*/ 2147483646 h 107"/>
              <a:gd name="T10" fmla="*/ 2147483646 w 141"/>
              <a:gd name="T11" fmla="*/ 2147483646 h 107"/>
              <a:gd name="T12" fmla="*/ 2147483646 w 141"/>
              <a:gd name="T13" fmla="*/ 2147483646 h 107"/>
              <a:gd name="T14" fmla="*/ 2147483646 w 141"/>
              <a:gd name="T15" fmla="*/ 2147483646 h 107"/>
              <a:gd name="T16" fmla="*/ 2147483646 w 141"/>
              <a:gd name="T17" fmla="*/ 2147483646 h 107"/>
              <a:gd name="T18" fmla="*/ 2147483646 w 141"/>
              <a:gd name="T19" fmla="*/ 2147483646 h 107"/>
              <a:gd name="T20" fmla="*/ 2147483646 w 141"/>
              <a:gd name="T21" fmla="*/ 2147483646 h 107"/>
              <a:gd name="T22" fmla="*/ 2147483646 w 141"/>
              <a:gd name="T23" fmla="*/ 2147483646 h 107"/>
              <a:gd name="T24" fmla="*/ 2147483646 w 141"/>
              <a:gd name="T25" fmla="*/ 2147483646 h 107"/>
              <a:gd name="T26" fmla="*/ 2147483646 w 141"/>
              <a:gd name="T27" fmla="*/ 2147483646 h 107"/>
              <a:gd name="T28" fmla="*/ 2147483646 w 141"/>
              <a:gd name="T29" fmla="*/ 2147483646 h 107"/>
              <a:gd name="T30" fmla="*/ 2147483646 w 141"/>
              <a:gd name="T31" fmla="*/ 2147483646 h 107"/>
              <a:gd name="T32" fmla="*/ 2147483646 w 141"/>
              <a:gd name="T33" fmla="*/ 2147483646 h 107"/>
              <a:gd name="T34" fmla="*/ 2147483646 w 141"/>
              <a:gd name="T35" fmla="*/ 2147483646 h 107"/>
              <a:gd name="T36" fmla="*/ 2147483646 w 141"/>
              <a:gd name="T37" fmla="*/ 2147483646 h 107"/>
              <a:gd name="T38" fmla="*/ 2147483646 w 141"/>
              <a:gd name="T39" fmla="*/ 2147483646 h 107"/>
              <a:gd name="T40" fmla="*/ 2147483646 w 141"/>
              <a:gd name="T41" fmla="*/ 2147483646 h 107"/>
              <a:gd name="T42" fmla="*/ 2147483646 w 141"/>
              <a:gd name="T43" fmla="*/ 2147483646 h 107"/>
              <a:gd name="T44" fmla="*/ 2147483646 w 141"/>
              <a:gd name="T45" fmla="*/ 2147483646 h 107"/>
              <a:gd name="T46" fmla="*/ 2147483646 w 141"/>
              <a:gd name="T47" fmla="*/ 2147483646 h 107"/>
              <a:gd name="T48" fmla="*/ 2147483646 w 141"/>
              <a:gd name="T49" fmla="*/ 2147483646 h 107"/>
              <a:gd name="T50" fmla="*/ 2147483646 w 141"/>
              <a:gd name="T51" fmla="*/ 2147483646 h 107"/>
              <a:gd name="T52" fmla="*/ 2147483646 w 141"/>
              <a:gd name="T53" fmla="*/ 2147483646 h 107"/>
              <a:gd name="T54" fmla="*/ 2147483646 w 141"/>
              <a:gd name="T55" fmla="*/ 2147483646 h 107"/>
              <a:gd name="T56" fmla="*/ 2147483646 w 141"/>
              <a:gd name="T57" fmla="*/ 2147483646 h 107"/>
              <a:gd name="T58" fmla="*/ 2147483646 w 141"/>
              <a:gd name="T59" fmla="*/ 2147483646 h 107"/>
              <a:gd name="T60" fmla="*/ 2147483646 w 141"/>
              <a:gd name="T61" fmla="*/ 2147483646 h 107"/>
              <a:gd name="T62" fmla="*/ 2147483646 w 141"/>
              <a:gd name="T63" fmla="*/ 2147483646 h 107"/>
              <a:gd name="T64" fmla="*/ 2147483646 w 141"/>
              <a:gd name="T65" fmla="*/ 2147483646 h 107"/>
              <a:gd name="T66" fmla="*/ 2147483646 w 141"/>
              <a:gd name="T67" fmla="*/ 2147483646 h 107"/>
              <a:gd name="T68" fmla="*/ 2147483646 w 141"/>
              <a:gd name="T69" fmla="*/ 2147483646 h 107"/>
              <a:gd name="T70" fmla="*/ 2147483646 w 141"/>
              <a:gd name="T71" fmla="*/ 2147483646 h 107"/>
              <a:gd name="T72" fmla="*/ 2147483646 w 141"/>
              <a:gd name="T73" fmla="*/ 2147483646 h 107"/>
              <a:gd name="T74" fmla="*/ 2147483646 w 141"/>
              <a:gd name="T75" fmla="*/ 2147483646 h 107"/>
              <a:gd name="T76" fmla="*/ 2147483646 w 141"/>
              <a:gd name="T77" fmla="*/ 2147483646 h 107"/>
              <a:gd name="T78" fmla="*/ 2147483646 w 141"/>
              <a:gd name="T79" fmla="*/ 2147483646 h 107"/>
              <a:gd name="T80" fmla="*/ 2147483646 w 141"/>
              <a:gd name="T81" fmla="*/ 2147483646 h 107"/>
              <a:gd name="T82" fmla="*/ 2147483646 w 141"/>
              <a:gd name="T83" fmla="*/ 2147483646 h 107"/>
              <a:gd name="T84" fmla="*/ 2147483646 w 141"/>
              <a:gd name="T85" fmla="*/ 2147483646 h 107"/>
              <a:gd name="T86" fmla="*/ 2147483646 w 141"/>
              <a:gd name="T87" fmla="*/ 2147483646 h 107"/>
              <a:gd name="T88" fmla="*/ 2147483646 w 141"/>
              <a:gd name="T89" fmla="*/ 2147483646 h 107"/>
              <a:gd name="T90" fmla="*/ 2147483646 w 141"/>
              <a:gd name="T91" fmla="*/ 2147483646 h 107"/>
              <a:gd name="T92" fmla="*/ 2147483646 w 141"/>
              <a:gd name="T93" fmla="*/ 2147483646 h 107"/>
              <a:gd name="T94" fmla="*/ 2147483646 w 141"/>
              <a:gd name="T95" fmla="*/ 2147483646 h 107"/>
              <a:gd name="T96" fmla="*/ 2147483646 w 141"/>
              <a:gd name="T97" fmla="*/ 2147483646 h 107"/>
              <a:gd name="T98" fmla="*/ 2147483646 w 141"/>
              <a:gd name="T99" fmla="*/ 2147483646 h 107"/>
              <a:gd name="T100" fmla="*/ 2147483646 w 141"/>
              <a:gd name="T101" fmla="*/ 2147483646 h 107"/>
              <a:gd name="T102" fmla="*/ 2147483646 w 141"/>
              <a:gd name="T103" fmla="*/ 2147483646 h 107"/>
              <a:gd name="T104" fmla="*/ 2147483646 w 141"/>
              <a:gd name="T105" fmla="*/ 2147483646 h 107"/>
              <a:gd name="T106" fmla="*/ 2147483646 w 141"/>
              <a:gd name="T107" fmla="*/ 2147483646 h 107"/>
              <a:gd name="T108" fmla="*/ 0 w 141"/>
              <a:gd name="T109" fmla="*/ 2147483646 h 107"/>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41"/>
              <a:gd name="T166" fmla="*/ 0 h 107"/>
              <a:gd name="T167" fmla="*/ 141 w 141"/>
              <a:gd name="T168" fmla="*/ 107 h 107"/>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41" h="107">
                <a:moveTo>
                  <a:pt x="0" y="7"/>
                </a:moveTo>
                <a:lnTo>
                  <a:pt x="0" y="10"/>
                </a:lnTo>
                <a:lnTo>
                  <a:pt x="4" y="14"/>
                </a:lnTo>
                <a:lnTo>
                  <a:pt x="3" y="16"/>
                </a:lnTo>
                <a:lnTo>
                  <a:pt x="4" y="17"/>
                </a:lnTo>
                <a:lnTo>
                  <a:pt x="3" y="20"/>
                </a:lnTo>
                <a:lnTo>
                  <a:pt x="6" y="19"/>
                </a:lnTo>
                <a:lnTo>
                  <a:pt x="8" y="17"/>
                </a:lnTo>
                <a:lnTo>
                  <a:pt x="8" y="15"/>
                </a:lnTo>
                <a:lnTo>
                  <a:pt x="9" y="16"/>
                </a:lnTo>
                <a:lnTo>
                  <a:pt x="10" y="14"/>
                </a:lnTo>
                <a:lnTo>
                  <a:pt x="11" y="16"/>
                </a:lnTo>
                <a:lnTo>
                  <a:pt x="8" y="18"/>
                </a:lnTo>
                <a:lnTo>
                  <a:pt x="17" y="16"/>
                </a:lnTo>
                <a:lnTo>
                  <a:pt x="19" y="15"/>
                </a:lnTo>
                <a:lnTo>
                  <a:pt x="21" y="15"/>
                </a:lnTo>
                <a:lnTo>
                  <a:pt x="24" y="14"/>
                </a:lnTo>
                <a:lnTo>
                  <a:pt x="25" y="16"/>
                </a:lnTo>
                <a:lnTo>
                  <a:pt x="19" y="16"/>
                </a:lnTo>
                <a:lnTo>
                  <a:pt x="21" y="17"/>
                </a:lnTo>
                <a:lnTo>
                  <a:pt x="28" y="18"/>
                </a:lnTo>
                <a:lnTo>
                  <a:pt x="32" y="21"/>
                </a:lnTo>
                <a:lnTo>
                  <a:pt x="31" y="17"/>
                </a:lnTo>
                <a:lnTo>
                  <a:pt x="33" y="20"/>
                </a:lnTo>
                <a:lnTo>
                  <a:pt x="36" y="20"/>
                </a:lnTo>
                <a:lnTo>
                  <a:pt x="34" y="21"/>
                </a:lnTo>
                <a:lnTo>
                  <a:pt x="39" y="24"/>
                </a:lnTo>
                <a:lnTo>
                  <a:pt x="41" y="26"/>
                </a:lnTo>
                <a:lnTo>
                  <a:pt x="40" y="28"/>
                </a:lnTo>
                <a:lnTo>
                  <a:pt x="39" y="25"/>
                </a:lnTo>
                <a:lnTo>
                  <a:pt x="40" y="29"/>
                </a:lnTo>
                <a:lnTo>
                  <a:pt x="43" y="28"/>
                </a:lnTo>
                <a:lnTo>
                  <a:pt x="46" y="27"/>
                </a:lnTo>
                <a:lnTo>
                  <a:pt x="48" y="26"/>
                </a:lnTo>
                <a:lnTo>
                  <a:pt x="48" y="27"/>
                </a:lnTo>
                <a:lnTo>
                  <a:pt x="54" y="23"/>
                </a:lnTo>
                <a:lnTo>
                  <a:pt x="56" y="23"/>
                </a:lnTo>
                <a:lnTo>
                  <a:pt x="55" y="21"/>
                </a:lnTo>
                <a:lnTo>
                  <a:pt x="58" y="18"/>
                </a:lnTo>
                <a:lnTo>
                  <a:pt x="63" y="18"/>
                </a:lnTo>
                <a:lnTo>
                  <a:pt x="68" y="21"/>
                </a:lnTo>
                <a:lnTo>
                  <a:pt x="71" y="25"/>
                </a:lnTo>
                <a:lnTo>
                  <a:pt x="74" y="26"/>
                </a:lnTo>
                <a:lnTo>
                  <a:pt x="74" y="28"/>
                </a:lnTo>
                <a:lnTo>
                  <a:pt x="77" y="30"/>
                </a:lnTo>
                <a:lnTo>
                  <a:pt x="79" y="32"/>
                </a:lnTo>
                <a:lnTo>
                  <a:pt x="80" y="33"/>
                </a:lnTo>
                <a:lnTo>
                  <a:pt x="85" y="34"/>
                </a:lnTo>
                <a:lnTo>
                  <a:pt x="87" y="37"/>
                </a:lnTo>
                <a:lnTo>
                  <a:pt x="89" y="43"/>
                </a:lnTo>
                <a:lnTo>
                  <a:pt x="88" y="53"/>
                </a:lnTo>
                <a:lnTo>
                  <a:pt x="88" y="60"/>
                </a:lnTo>
                <a:lnTo>
                  <a:pt x="91" y="62"/>
                </a:lnTo>
                <a:lnTo>
                  <a:pt x="91" y="58"/>
                </a:lnTo>
                <a:lnTo>
                  <a:pt x="89" y="57"/>
                </a:lnTo>
                <a:lnTo>
                  <a:pt x="90" y="55"/>
                </a:lnTo>
                <a:lnTo>
                  <a:pt x="91" y="56"/>
                </a:lnTo>
                <a:lnTo>
                  <a:pt x="93" y="57"/>
                </a:lnTo>
                <a:lnTo>
                  <a:pt x="93" y="59"/>
                </a:lnTo>
                <a:lnTo>
                  <a:pt x="94" y="56"/>
                </a:lnTo>
                <a:lnTo>
                  <a:pt x="96" y="58"/>
                </a:lnTo>
                <a:lnTo>
                  <a:pt x="92" y="65"/>
                </a:lnTo>
                <a:lnTo>
                  <a:pt x="91" y="66"/>
                </a:lnTo>
                <a:lnTo>
                  <a:pt x="94" y="68"/>
                </a:lnTo>
                <a:lnTo>
                  <a:pt x="96" y="73"/>
                </a:lnTo>
                <a:lnTo>
                  <a:pt x="99" y="76"/>
                </a:lnTo>
                <a:lnTo>
                  <a:pt x="100" y="78"/>
                </a:lnTo>
                <a:lnTo>
                  <a:pt x="102" y="78"/>
                </a:lnTo>
                <a:lnTo>
                  <a:pt x="100" y="75"/>
                </a:lnTo>
                <a:lnTo>
                  <a:pt x="102" y="75"/>
                </a:lnTo>
                <a:lnTo>
                  <a:pt x="104" y="75"/>
                </a:lnTo>
                <a:lnTo>
                  <a:pt x="103" y="76"/>
                </a:lnTo>
                <a:lnTo>
                  <a:pt x="104" y="79"/>
                </a:lnTo>
                <a:lnTo>
                  <a:pt x="105" y="82"/>
                </a:lnTo>
                <a:lnTo>
                  <a:pt x="108" y="84"/>
                </a:lnTo>
                <a:lnTo>
                  <a:pt x="109" y="86"/>
                </a:lnTo>
                <a:lnTo>
                  <a:pt x="112" y="94"/>
                </a:lnTo>
                <a:lnTo>
                  <a:pt x="116" y="94"/>
                </a:lnTo>
                <a:lnTo>
                  <a:pt x="119" y="95"/>
                </a:lnTo>
                <a:lnTo>
                  <a:pt x="124" y="102"/>
                </a:lnTo>
                <a:lnTo>
                  <a:pt x="129" y="103"/>
                </a:lnTo>
                <a:lnTo>
                  <a:pt x="129" y="105"/>
                </a:lnTo>
                <a:lnTo>
                  <a:pt x="127" y="105"/>
                </a:lnTo>
                <a:lnTo>
                  <a:pt x="124" y="104"/>
                </a:lnTo>
                <a:lnTo>
                  <a:pt x="125" y="107"/>
                </a:lnTo>
                <a:lnTo>
                  <a:pt x="130" y="106"/>
                </a:lnTo>
                <a:lnTo>
                  <a:pt x="133" y="106"/>
                </a:lnTo>
                <a:lnTo>
                  <a:pt x="134" y="104"/>
                </a:lnTo>
                <a:lnTo>
                  <a:pt x="137" y="104"/>
                </a:lnTo>
                <a:lnTo>
                  <a:pt x="139" y="100"/>
                </a:lnTo>
                <a:lnTo>
                  <a:pt x="138" y="96"/>
                </a:lnTo>
                <a:lnTo>
                  <a:pt x="140" y="91"/>
                </a:lnTo>
                <a:lnTo>
                  <a:pt x="141" y="92"/>
                </a:lnTo>
                <a:lnTo>
                  <a:pt x="140" y="75"/>
                </a:lnTo>
                <a:lnTo>
                  <a:pt x="138" y="70"/>
                </a:lnTo>
                <a:lnTo>
                  <a:pt x="123" y="44"/>
                </a:lnTo>
                <a:lnTo>
                  <a:pt x="119" y="37"/>
                </a:lnTo>
                <a:lnTo>
                  <a:pt x="121" y="37"/>
                </a:lnTo>
                <a:lnTo>
                  <a:pt x="111" y="21"/>
                </a:lnTo>
                <a:lnTo>
                  <a:pt x="104" y="4"/>
                </a:lnTo>
                <a:lnTo>
                  <a:pt x="104" y="1"/>
                </a:lnTo>
                <a:lnTo>
                  <a:pt x="102" y="1"/>
                </a:lnTo>
                <a:lnTo>
                  <a:pt x="95" y="0"/>
                </a:lnTo>
                <a:lnTo>
                  <a:pt x="93" y="2"/>
                </a:lnTo>
                <a:lnTo>
                  <a:pt x="95" y="9"/>
                </a:lnTo>
                <a:lnTo>
                  <a:pt x="92" y="9"/>
                </a:lnTo>
                <a:lnTo>
                  <a:pt x="91" y="5"/>
                </a:lnTo>
                <a:lnTo>
                  <a:pt x="46" y="8"/>
                </a:lnTo>
                <a:lnTo>
                  <a:pt x="43" y="3"/>
                </a:lnTo>
                <a:lnTo>
                  <a:pt x="0" y="7"/>
                </a:lnTo>
                <a:close/>
              </a:path>
            </a:pathLst>
          </a:custGeom>
          <a:solidFill>
            <a:srgbClr val="67A9CF"/>
          </a:solidFill>
          <a:ln w="15875">
            <a:solidFill>
              <a:srgbClr val="003F48"/>
            </a:solidFill>
            <a:prstDash val="solid"/>
            <a:round/>
            <a:headEnd/>
            <a:tailEnd/>
          </a:ln>
        </p:spPr>
        <p:txBody>
          <a:bodyPr/>
          <a:lstStyle/>
          <a:p>
            <a:endParaRPr lang="en-US"/>
          </a:p>
        </p:txBody>
      </p:sp>
      <p:sp>
        <p:nvSpPr>
          <p:cNvPr id="251913" name="Freeform 9">
            <a:extLst>
              <a:ext uri="{FF2B5EF4-FFF2-40B4-BE49-F238E27FC236}">
                <a16:creationId xmlns:a16="http://schemas.microsoft.com/office/drawing/2014/main" id="{B826399E-67AB-403B-A4C8-97A1AA1768ED}"/>
              </a:ext>
              <a:ext uri="{C183D7F6-B498-43B3-948B-1728B52AA6E4}">
                <adec:decorative xmlns:adec="http://schemas.microsoft.com/office/drawing/2017/decorative" val="1"/>
              </a:ext>
            </a:extLst>
          </p:cNvPr>
          <p:cNvSpPr>
            <a:spLocks noChangeAspect="1"/>
          </p:cNvSpPr>
          <p:nvPr/>
        </p:nvSpPr>
        <p:spPr bwMode="auto">
          <a:xfrm>
            <a:off x="6911975" y="5292725"/>
            <a:ext cx="53975" cy="36513"/>
          </a:xfrm>
          <a:custGeom>
            <a:avLst/>
            <a:gdLst>
              <a:gd name="T0" fmla="*/ 0 w 7"/>
              <a:gd name="T1" fmla="*/ 2147483646 h 5"/>
              <a:gd name="T2" fmla="*/ 0 w 7"/>
              <a:gd name="T3" fmla="*/ 2147483646 h 5"/>
              <a:gd name="T4" fmla="*/ 2147483646 w 7"/>
              <a:gd name="T5" fmla="*/ 2147483646 h 5"/>
              <a:gd name="T6" fmla="*/ 2147483646 w 7"/>
              <a:gd name="T7" fmla="*/ 0 h 5"/>
              <a:gd name="T8" fmla="*/ 2147483646 w 7"/>
              <a:gd name="T9" fmla="*/ 2147483646 h 5"/>
              <a:gd name="T10" fmla="*/ 2147483646 w 7"/>
              <a:gd name="T11" fmla="*/ 2147483646 h 5"/>
              <a:gd name="T12" fmla="*/ 2147483646 w 7"/>
              <a:gd name="T13" fmla="*/ 2147483646 h 5"/>
              <a:gd name="T14" fmla="*/ 2147483646 w 7"/>
              <a:gd name="T15" fmla="*/ 2147483646 h 5"/>
              <a:gd name="T16" fmla="*/ 0 w 7"/>
              <a:gd name="T17" fmla="*/ 2147483646 h 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7"/>
              <a:gd name="T28" fmla="*/ 0 h 5"/>
              <a:gd name="T29" fmla="*/ 7 w 7"/>
              <a:gd name="T30" fmla="*/ 5 h 5"/>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7" h="5">
                <a:moveTo>
                  <a:pt x="0" y="5"/>
                </a:moveTo>
                <a:lnTo>
                  <a:pt x="0" y="2"/>
                </a:lnTo>
                <a:lnTo>
                  <a:pt x="2" y="2"/>
                </a:lnTo>
                <a:lnTo>
                  <a:pt x="3" y="0"/>
                </a:lnTo>
                <a:lnTo>
                  <a:pt x="7" y="2"/>
                </a:lnTo>
                <a:lnTo>
                  <a:pt x="3" y="3"/>
                </a:lnTo>
                <a:lnTo>
                  <a:pt x="1" y="3"/>
                </a:lnTo>
                <a:lnTo>
                  <a:pt x="2" y="4"/>
                </a:lnTo>
                <a:lnTo>
                  <a:pt x="0" y="5"/>
                </a:lnTo>
                <a:close/>
              </a:path>
            </a:pathLst>
          </a:custGeom>
          <a:solidFill>
            <a:srgbClr val="FF6600"/>
          </a:solidFill>
          <a:ln w="15875">
            <a:solidFill>
              <a:srgbClr val="003F48"/>
            </a:solidFill>
            <a:prstDash val="solid"/>
            <a:round/>
            <a:headEnd/>
            <a:tailEnd/>
          </a:ln>
        </p:spPr>
        <p:txBody>
          <a:bodyPr/>
          <a:lstStyle/>
          <a:p>
            <a:endParaRPr lang="en-US"/>
          </a:p>
        </p:txBody>
      </p:sp>
      <p:sp>
        <p:nvSpPr>
          <p:cNvPr id="251914" name="Freeform 10">
            <a:extLst>
              <a:ext uri="{FF2B5EF4-FFF2-40B4-BE49-F238E27FC236}">
                <a16:creationId xmlns:a16="http://schemas.microsoft.com/office/drawing/2014/main" id="{BD6DD8C5-6B4C-4660-B8FE-7E09EFCA1D4E}"/>
              </a:ext>
              <a:ext uri="{C183D7F6-B498-43B3-948B-1728B52AA6E4}">
                <adec:decorative xmlns:adec="http://schemas.microsoft.com/office/drawing/2017/decorative" val="1"/>
              </a:ext>
            </a:extLst>
          </p:cNvPr>
          <p:cNvSpPr>
            <a:spLocks noChangeAspect="1"/>
          </p:cNvSpPr>
          <p:nvPr/>
        </p:nvSpPr>
        <p:spPr bwMode="auto">
          <a:xfrm>
            <a:off x="6981825" y="5267325"/>
            <a:ext cx="49213" cy="31750"/>
          </a:xfrm>
          <a:custGeom>
            <a:avLst/>
            <a:gdLst>
              <a:gd name="T0" fmla="*/ 0 w 6"/>
              <a:gd name="T1" fmla="*/ 2147483646 h 4"/>
              <a:gd name="T2" fmla="*/ 2147483646 w 6"/>
              <a:gd name="T3" fmla="*/ 2147483646 h 4"/>
              <a:gd name="T4" fmla="*/ 2147483646 w 6"/>
              <a:gd name="T5" fmla="*/ 0 h 4"/>
              <a:gd name="T6" fmla="*/ 2147483646 w 6"/>
              <a:gd name="T7" fmla="*/ 2147483646 h 4"/>
              <a:gd name="T8" fmla="*/ 0 w 6"/>
              <a:gd name="T9" fmla="*/ 2147483646 h 4"/>
              <a:gd name="T10" fmla="*/ 0 60000 65536"/>
              <a:gd name="T11" fmla="*/ 0 60000 65536"/>
              <a:gd name="T12" fmla="*/ 0 60000 65536"/>
              <a:gd name="T13" fmla="*/ 0 60000 65536"/>
              <a:gd name="T14" fmla="*/ 0 60000 65536"/>
              <a:gd name="T15" fmla="*/ 0 w 6"/>
              <a:gd name="T16" fmla="*/ 0 h 4"/>
              <a:gd name="T17" fmla="*/ 6 w 6"/>
              <a:gd name="T18" fmla="*/ 4 h 4"/>
            </a:gdLst>
            <a:ahLst/>
            <a:cxnLst>
              <a:cxn ang="T10">
                <a:pos x="T0" y="T1"/>
              </a:cxn>
              <a:cxn ang="T11">
                <a:pos x="T2" y="T3"/>
              </a:cxn>
              <a:cxn ang="T12">
                <a:pos x="T4" y="T5"/>
              </a:cxn>
              <a:cxn ang="T13">
                <a:pos x="T6" y="T7"/>
              </a:cxn>
              <a:cxn ang="T14">
                <a:pos x="T8" y="T9"/>
              </a:cxn>
            </a:cxnLst>
            <a:rect l="T15" t="T16" r="T17" b="T18"/>
            <a:pathLst>
              <a:path w="6" h="4">
                <a:moveTo>
                  <a:pt x="0" y="4"/>
                </a:moveTo>
                <a:lnTo>
                  <a:pt x="1" y="4"/>
                </a:lnTo>
                <a:lnTo>
                  <a:pt x="6" y="0"/>
                </a:lnTo>
                <a:lnTo>
                  <a:pt x="2" y="3"/>
                </a:lnTo>
                <a:lnTo>
                  <a:pt x="0" y="4"/>
                </a:lnTo>
                <a:close/>
              </a:path>
            </a:pathLst>
          </a:custGeom>
          <a:solidFill>
            <a:srgbClr val="FF6600"/>
          </a:solidFill>
          <a:ln w="15875">
            <a:solidFill>
              <a:srgbClr val="003F48"/>
            </a:solidFill>
            <a:prstDash val="solid"/>
            <a:round/>
            <a:headEnd/>
            <a:tailEnd/>
          </a:ln>
        </p:spPr>
        <p:txBody>
          <a:bodyPr/>
          <a:lstStyle/>
          <a:p>
            <a:endParaRPr lang="en-US"/>
          </a:p>
        </p:txBody>
      </p:sp>
      <p:sp>
        <p:nvSpPr>
          <p:cNvPr id="251915" name="Freeform 11">
            <a:extLst>
              <a:ext uri="{FF2B5EF4-FFF2-40B4-BE49-F238E27FC236}">
                <a16:creationId xmlns:a16="http://schemas.microsoft.com/office/drawing/2014/main" id="{308E9629-7F74-4D87-96F8-E32B0336DE94}"/>
              </a:ext>
              <a:ext uri="{C183D7F6-B498-43B3-948B-1728B52AA6E4}">
                <adec:decorative xmlns:adec="http://schemas.microsoft.com/office/drawing/2017/decorative" val="1"/>
              </a:ext>
            </a:extLst>
          </p:cNvPr>
          <p:cNvSpPr>
            <a:spLocks noChangeAspect="1"/>
          </p:cNvSpPr>
          <p:nvPr/>
        </p:nvSpPr>
        <p:spPr bwMode="auto">
          <a:xfrm>
            <a:off x="7061200" y="5183188"/>
            <a:ext cx="31750" cy="53975"/>
          </a:xfrm>
          <a:custGeom>
            <a:avLst/>
            <a:gdLst>
              <a:gd name="T0" fmla="*/ 0 w 4"/>
              <a:gd name="T1" fmla="*/ 2147483646 h 7"/>
              <a:gd name="T2" fmla="*/ 2147483646 w 4"/>
              <a:gd name="T3" fmla="*/ 2147483646 h 7"/>
              <a:gd name="T4" fmla="*/ 2147483646 w 4"/>
              <a:gd name="T5" fmla="*/ 0 h 7"/>
              <a:gd name="T6" fmla="*/ 2147483646 w 4"/>
              <a:gd name="T7" fmla="*/ 2147483646 h 7"/>
              <a:gd name="T8" fmla="*/ 0 w 4"/>
              <a:gd name="T9" fmla="*/ 2147483646 h 7"/>
              <a:gd name="T10" fmla="*/ 0 60000 65536"/>
              <a:gd name="T11" fmla="*/ 0 60000 65536"/>
              <a:gd name="T12" fmla="*/ 0 60000 65536"/>
              <a:gd name="T13" fmla="*/ 0 60000 65536"/>
              <a:gd name="T14" fmla="*/ 0 60000 65536"/>
              <a:gd name="T15" fmla="*/ 0 w 4"/>
              <a:gd name="T16" fmla="*/ 0 h 7"/>
              <a:gd name="T17" fmla="*/ 4 w 4"/>
              <a:gd name="T18" fmla="*/ 7 h 7"/>
            </a:gdLst>
            <a:ahLst/>
            <a:cxnLst>
              <a:cxn ang="T10">
                <a:pos x="T0" y="T1"/>
              </a:cxn>
              <a:cxn ang="T11">
                <a:pos x="T2" y="T3"/>
              </a:cxn>
              <a:cxn ang="T12">
                <a:pos x="T4" y="T5"/>
              </a:cxn>
              <a:cxn ang="T13">
                <a:pos x="T6" y="T7"/>
              </a:cxn>
              <a:cxn ang="T14">
                <a:pos x="T8" y="T9"/>
              </a:cxn>
            </a:cxnLst>
            <a:rect l="T15" t="T16" r="T17" b="T18"/>
            <a:pathLst>
              <a:path w="4" h="7">
                <a:moveTo>
                  <a:pt x="0" y="7"/>
                </a:moveTo>
                <a:lnTo>
                  <a:pt x="2" y="5"/>
                </a:lnTo>
                <a:lnTo>
                  <a:pt x="4" y="0"/>
                </a:lnTo>
                <a:lnTo>
                  <a:pt x="3" y="2"/>
                </a:lnTo>
                <a:lnTo>
                  <a:pt x="0" y="7"/>
                </a:lnTo>
                <a:close/>
              </a:path>
            </a:pathLst>
          </a:custGeom>
          <a:solidFill>
            <a:srgbClr val="FF6600"/>
          </a:solidFill>
          <a:ln w="15875">
            <a:solidFill>
              <a:srgbClr val="003F48"/>
            </a:solidFill>
            <a:prstDash val="solid"/>
            <a:round/>
            <a:headEnd/>
            <a:tailEnd/>
          </a:ln>
        </p:spPr>
        <p:txBody>
          <a:bodyPr/>
          <a:lstStyle/>
          <a:p>
            <a:endParaRPr lang="en-US"/>
          </a:p>
        </p:txBody>
      </p:sp>
      <p:sp>
        <p:nvSpPr>
          <p:cNvPr id="251916" name="Michigan Upper">
            <a:extLst>
              <a:ext uri="{FF2B5EF4-FFF2-40B4-BE49-F238E27FC236}">
                <a16:creationId xmlns:a16="http://schemas.microsoft.com/office/drawing/2014/main" id="{69114C9D-C8D6-4098-963A-B90746051AD6}"/>
              </a:ext>
              <a:ext uri="{C183D7F6-B498-43B3-948B-1728B52AA6E4}">
                <adec:decorative xmlns:adec="http://schemas.microsoft.com/office/drawing/2017/decorative" val="1"/>
              </a:ext>
            </a:extLst>
          </p:cNvPr>
          <p:cNvSpPr>
            <a:spLocks noChangeAspect="1"/>
          </p:cNvSpPr>
          <p:nvPr/>
        </p:nvSpPr>
        <p:spPr bwMode="auto">
          <a:xfrm>
            <a:off x="5491163" y="1939925"/>
            <a:ext cx="708025" cy="357188"/>
          </a:xfrm>
          <a:custGeom>
            <a:avLst/>
            <a:gdLst>
              <a:gd name="T0" fmla="*/ 2147483646 w 90"/>
              <a:gd name="T1" fmla="*/ 2147483646 h 46"/>
              <a:gd name="T2" fmla="*/ 2147483646 w 90"/>
              <a:gd name="T3" fmla="*/ 2147483646 h 46"/>
              <a:gd name="T4" fmla="*/ 2147483646 w 90"/>
              <a:gd name="T5" fmla="*/ 2147483646 h 46"/>
              <a:gd name="T6" fmla="*/ 2147483646 w 90"/>
              <a:gd name="T7" fmla="*/ 2147483646 h 46"/>
              <a:gd name="T8" fmla="*/ 2147483646 w 90"/>
              <a:gd name="T9" fmla="*/ 2147483646 h 46"/>
              <a:gd name="T10" fmla="*/ 2147483646 w 90"/>
              <a:gd name="T11" fmla="*/ 2147483646 h 46"/>
              <a:gd name="T12" fmla="*/ 2147483646 w 90"/>
              <a:gd name="T13" fmla="*/ 2147483646 h 46"/>
              <a:gd name="T14" fmla="*/ 2147483646 w 90"/>
              <a:gd name="T15" fmla="*/ 2147483646 h 46"/>
              <a:gd name="T16" fmla="*/ 2147483646 w 90"/>
              <a:gd name="T17" fmla="*/ 2147483646 h 46"/>
              <a:gd name="T18" fmla="*/ 2147483646 w 90"/>
              <a:gd name="T19" fmla="*/ 2147483646 h 46"/>
              <a:gd name="T20" fmla="*/ 2147483646 w 90"/>
              <a:gd name="T21" fmla="*/ 2147483646 h 46"/>
              <a:gd name="T22" fmla="*/ 2147483646 w 90"/>
              <a:gd name="T23" fmla="*/ 2147483646 h 46"/>
              <a:gd name="T24" fmla="*/ 2147483646 w 90"/>
              <a:gd name="T25" fmla="*/ 2147483646 h 46"/>
              <a:gd name="T26" fmla="*/ 2147483646 w 90"/>
              <a:gd name="T27" fmla="*/ 2147483646 h 46"/>
              <a:gd name="T28" fmla="*/ 2147483646 w 90"/>
              <a:gd name="T29" fmla="*/ 2147483646 h 46"/>
              <a:gd name="T30" fmla="*/ 2147483646 w 90"/>
              <a:gd name="T31" fmla="*/ 2147483646 h 46"/>
              <a:gd name="T32" fmla="*/ 2147483646 w 90"/>
              <a:gd name="T33" fmla="*/ 2147483646 h 46"/>
              <a:gd name="T34" fmla="*/ 2147483646 w 90"/>
              <a:gd name="T35" fmla="*/ 2147483646 h 46"/>
              <a:gd name="T36" fmla="*/ 2147483646 w 90"/>
              <a:gd name="T37" fmla="*/ 2147483646 h 46"/>
              <a:gd name="T38" fmla="*/ 2147483646 w 90"/>
              <a:gd name="T39" fmla="*/ 2147483646 h 46"/>
              <a:gd name="T40" fmla="*/ 2147483646 w 90"/>
              <a:gd name="T41" fmla="*/ 2147483646 h 46"/>
              <a:gd name="T42" fmla="*/ 2147483646 w 90"/>
              <a:gd name="T43" fmla="*/ 2147483646 h 46"/>
              <a:gd name="T44" fmla="*/ 2147483646 w 90"/>
              <a:gd name="T45" fmla="*/ 2147483646 h 46"/>
              <a:gd name="T46" fmla="*/ 2147483646 w 90"/>
              <a:gd name="T47" fmla="*/ 2147483646 h 46"/>
              <a:gd name="T48" fmla="*/ 2147483646 w 90"/>
              <a:gd name="T49" fmla="*/ 2147483646 h 46"/>
              <a:gd name="T50" fmla="*/ 2147483646 w 90"/>
              <a:gd name="T51" fmla="*/ 2147483646 h 46"/>
              <a:gd name="T52" fmla="*/ 2147483646 w 90"/>
              <a:gd name="T53" fmla="*/ 2147483646 h 46"/>
              <a:gd name="T54" fmla="*/ 2147483646 w 90"/>
              <a:gd name="T55" fmla="*/ 2147483646 h 46"/>
              <a:gd name="T56" fmla="*/ 2147483646 w 90"/>
              <a:gd name="T57" fmla="*/ 2147483646 h 46"/>
              <a:gd name="T58" fmla="*/ 2147483646 w 90"/>
              <a:gd name="T59" fmla="*/ 2147483646 h 46"/>
              <a:gd name="T60" fmla="*/ 2147483646 w 90"/>
              <a:gd name="T61" fmla="*/ 2147483646 h 46"/>
              <a:gd name="T62" fmla="*/ 2147483646 w 90"/>
              <a:gd name="T63" fmla="*/ 0 h 46"/>
              <a:gd name="T64" fmla="*/ 2147483646 w 90"/>
              <a:gd name="T65" fmla="*/ 2147483646 h 46"/>
              <a:gd name="T66" fmla="*/ 2147483646 w 90"/>
              <a:gd name="T67" fmla="*/ 2147483646 h 46"/>
              <a:gd name="T68" fmla="*/ 2147483646 w 90"/>
              <a:gd name="T69" fmla="*/ 2147483646 h 46"/>
              <a:gd name="T70" fmla="*/ 2147483646 w 90"/>
              <a:gd name="T71" fmla="*/ 2147483646 h 46"/>
              <a:gd name="T72" fmla="*/ 2147483646 w 90"/>
              <a:gd name="T73" fmla="*/ 2147483646 h 46"/>
              <a:gd name="T74" fmla="*/ 0 w 90"/>
              <a:gd name="T75" fmla="*/ 2147483646 h 4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90"/>
              <a:gd name="T115" fmla="*/ 0 h 46"/>
              <a:gd name="T116" fmla="*/ 90 w 90"/>
              <a:gd name="T117" fmla="*/ 46 h 4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90" h="46">
                <a:moveTo>
                  <a:pt x="0" y="20"/>
                </a:moveTo>
                <a:lnTo>
                  <a:pt x="7" y="25"/>
                </a:lnTo>
                <a:lnTo>
                  <a:pt x="25" y="29"/>
                </a:lnTo>
                <a:lnTo>
                  <a:pt x="32" y="30"/>
                </a:lnTo>
                <a:lnTo>
                  <a:pt x="33" y="33"/>
                </a:lnTo>
                <a:lnTo>
                  <a:pt x="37" y="34"/>
                </a:lnTo>
                <a:lnTo>
                  <a:pt x="41" y="46"/>
                </a:lnTo>
                <a:lnTo>
                  <a:pt x="45" y="36"/>
                </a:lnTo>
                <a:lnTo>
                  <a:pt x="46" y="34"/>
                </a:lnTo>
                <a:lnTo>
                  <a:pt x="47" y="33"/>
                </a:lnTo>
                <a:lnTo>
                  <a:pt x="47" y="31"/>
                </a:lnTo>
                <a:lnTo>
                  <a:pt x="48" y="29"/>
                </a:lnTo>
                <a:lnTo>
                  <a:pt x="49" y="29"/>
                </a:lnTo>
                <a:lnTo>
                  <a:pt x="48" y="30"/>
                </a:lnTo>
                <a:lnTo>
                  <a:pt x="48" y="33"/>
                </a:lnTo>
                <a:lnTo>
                  <a:pt x="50" y="32"/>
                </a:lnTo>
                <a:lnTo>
                  <a:pt x="51" y="30"/>
                </a:lnTo>
                <a:lnTo>
                  <a:pt x="53" y="30"/>
                </a:lnTo>
                <a:lnTo>
                  <a:pt x="54" y="28"/>
                </a:lnTo>
                <a:lnTo>
                  <a:pt x="54" y="29"/>
                </a:lnTo>
                <a:lnTo>
                  <a:pt x="52" y="34"/>
                </a:lnTo>
                <a:lnTo>
                  <a:pt x="53" y="34"/>
                </a:lnTo>
                <a:lnTo>
                  <a:pt x="55" y="32"/>
                </a:lnTo>
                <a:lnTo>
                  <a:pt x="57" y="30"/>
                </a:lnTo>
                <a:lnTo>
                  <a:pt x="58" y="27"/>
                </a:lnTo>
                <a:lnTo>
                  <a:pt x="63" y="27"/>
                </a:lnTo>
                <a:lnTo>
                  <a:pt x="65" y="26"/>
                </a:lnTo>
                <a:lnTo>
                  <a:pt x="70" y="23"/>
                </a:lnTo>
                <a:lnTo>
                  <a:pt x="75" y="24"/>
                </a:lnTo>
                <a:lnTo>
                  <a:pt x="79" y="27"/>
                </a:lnTo>
                <a:lnTo>
                  <a:pt x="79" y="24"/>
                </a:lnTo>
                <a:lnTo>
                  <a:pt x="81" y="23"/>
                </a:lnTo>
                <a:lnTo>
                  <a:pt x="86" y="24"/>
                </a:lnTo>
                <a:lnTo>
                  <a:pt x="90" y="23"/>
                </a:lnTo>
                <a:lnTo>
                  <a:pt x="85" y="20"/>
                </a:lnTo>
                <a:lnTo>
                  <a:pt x="84" y="15"/>
                </a:lnTo>
                <a:lnTo>
                  <a:pt x="80" y="16"/>
                </a:lnTo>
                <a:lnTo>
                  <a:pt x="78" y="15"/>
                </a:lnTo>
                <a:lnTo>
                  <a:pt x="77" y="16"/>
                </a:lnTo>
                <a:lnTo>
                  <a:pt x="74" y="15"/>
                </a:lnTo>
                <a:lnTo>
                  <a:pt x="73" y="15"/>
                </a:lnTo>
                <a:lnTo>
                  <a:pt x="73" y="12"/>
                </a:lnTo>
                <a:lnTo>
                  <a:pt x="74" y="9"/>
                </a:lnTo>
                <a:lnTo>
                  <a:pt x="70" y="11"/>
                </a:lnTo>
                <a:lnTo>
                  <a:pt x="66" y="12"/>
                </a:lnTo>
                <a:lnTo>
                  <a:pt x="58" y="14"/>
                </a:lnTo>
                <a:lnTo>
                  <a:pt x="52" y="19"/>
                </a:lnTo>
                <a:lnTo>
                  <a:pt x="51" y="18"/>
                </a:lnTo>
                <a:lnTo>
                  <a:pt x="49" y="19"/>
                </a:lnTo>
                <a:lnTo>
                  <a:pt x="46" y="17"/>
                </a:lnTo>
                <a:lnTo>
                  <a:pt x="45" y="17"/>
                </a:lnTo>
                <a:lnTo>
                  <a:pt x="42" y="18"/>
                </a:lnTo>
                <a:lnTo>
                  <a:pt x="38" y="12"/>
                </a:lnTo>
                <a:lnTo>
                  <a:pt x="32" y="11"/>
                </a:lnTo>
                <a:lnTo>
                  <a:pt x="30" y="11"/>
                </a:lnTo>
                <a:lnTo>
                  <a:pt x="29" y="13"/>
                </a:lnTo>
                <a:lnTo>
                  <a:pt x="30" y="10"/>
                </a:lnTo>
                <a:lnTo>
                  <a:pt x="28" y="12"/>
                </a:lnTo>
                <a:lnTo>
                  <a:pt x="27" y="14"/>
                </a:lnTo>
                <a:lnTo>
                  <a:pt x="27" y="11"/>
                </a:lnTo>
                <a:lnTo>
                  <a:pt x="29" y="5"/>
                </a:lnTo>
                <a:lnTo>
                  <a:pt x="32" y="1"/>
                </a:lnTo>
                <a:lnTo>
                  <a:pt x="36" y="1"/>
                </a:lnTo>
                <a:lnTo>
                  <a:pt x="35" y="0"/>
                </a:lnTo>
                <a:lnTo>
                  <a:pt x="30" y="0"/>
                </a:lnTo>
                <a:lnTo>
                  <a:pt x="27" y="2"/>
                </a:lnTo>
                <a:lnTo>
                  <a:pt x="26" y="4"/>
                </a:lnTo>
                <a:lnTo>
                  <a:pt x="21" y="7"/>
                </a:lnTo>
                <a:lnTo>
                  <a:pt x="20" y="10"/>
                </a:lnTo>
                <a:lnTo>
                  <a:pt x="17" y="11"/>
                </a:lnTo>
                <a:lnTo>
                  <a:pt x="16" y="12"/>
                </a:lnTo>
                <a:lnTo>
                  <a:pt x="14" y="13"/>
                </a:lnTo>
                <a:lnTo>
                  <a:pt x="9" y="14"/>
                </a:lnTo>
                <a:lnTo>
                  <a:pt x="7" y="15"/>
                </a:lnTo>
                <a:lnTo>
                  <a:pt x="5" y="18"/>
                </a:lnTo>
                <a:lnTo>
                  <a:pt x="0" y="20"/>
                </a:lnTo>
                <a:close/>
              </a:path>
            </a:pathLst>
          </a:custGeom>
          <a:solidFill>
            <a:srgbClr val="67A9CF"/>
          </a:solidFill>
          <a:ln w="15875">
            <a:solidFill>
              <a:srgbClr val="003F48"/>
            </a:solidFill>
            <a:prstDash val="solid"/>
            <a:round/>
            <a:headEnd/>
            <a:tailEnd/>
          </a:ln>
        </p:spPr>
        <p:txBody>
          <a:bodyPr/>
          <a:lstStyle/>
          <a:p>
            <a:endParaRPr lang="en-US"/>
          </a:p>
        </p:txBody>
      </p:sp>
      <p:sp>
        <p:nvSpPr>
          <p:cNvPr id="251917" name="Michigan">
            <a:extLst>
              <a:ext uri="{FF2B5EF4-FFF2-40B4-BE49-F238E27FC236}">
                <a16:creationId xmlns:a16="http://schemas.microsoft.com/office/drawing/2014/main" id="{D49D91CC-E795-43AA-9B18-41D20C466666}"/>
              </a:ext>
              <a:ext uri="{C183D7F6-B498-43B3-948B-1728B52AA6E4}">
                <adec:decorative xmlns:adec="http://schemas.microsoft.com/office/drawing/2017/decorative" val="1"/>
              </a:ext>
            </a:extLst>
          </p:cNvPr>
          <p:cNvSpPr>
            <a:spLocks noChangeAspect="1"/>
          </p:cNvSpPr>
          <p:nvPr/>
        </p:nvSpPr>
        <p:spPr bwMode="auto">
          <a:xfrm>
            <a:off x="5946775" y="2157413"/>
            <a:ext cx="471488" cy="638175"/>
          </a:xfrm>
          <a:custGeom>
            <a:avLst/>
            <a:gdLst>
              <a:gd name="T0" fmla="*/ 0 w 60"/>
              <a:gd name="T1" fmla="*/ 2147483646 h 82"/>
              <a:gd name="T2" fmla="*/ 2147483646 w 60"/>
              <a:gd name="T3" fmla="*/ 2147483646 h 82"/>
              <a:gd name="T4" fmla="*/ 2147483646 w 60"/>
              <a:gd name="T5" fmla="*/ 2147483646 h 82"/>
              <a:gd name="T6" fmla="*/ 2147483646 w 60"/>
              <a:gd name="T7" fmla="*/ 2147483646 h 82"/>
              <a:gd name="T8" fmla="*/ 2147483646 w 60"/>
              <a:gd name="T9" fmla="*/ 2147483646 h 82"/>
              <a:gd name="T10" fmla="*/ 2147483646 w 60"/>
              <a:gd name="T11" fmla="*/ 2147483646 h 82"/>
              <a:gd name="T12" fmla="*/ 2147483646 w 60"/>
              <a:gd name="T13" fmla="*/ 2147483646 h 82"/>
              <a:gd name="T14" fmla="*/ 2147483646 w 60"/>
              <a:gd name="T15" fmla="*/ 2147483646 h 82"/>
              <a:gd name="T16" fmla="*/ 0 w 60"/>
              <a:gd name="T17" fmla="*/ 2147483646 h 82"/>
              <a:gd name="T18" fmla="*/ 2147483646 w 60"/>
              <a:gd name="T19" fmla="*/ 2147483646 h 82"/>
              <a:gd name="T20" fmla="*/ 2147483646 w 60"/>
              <a:gd name="T21" fmla="*/ 2147483646 h 82"/>
              <a:gd name="T22" fmla="*/ 2147483646 w 60"/>
              <a:gd name="T23" fmla="*/ 2147483646 h 82"/>
              <a:gd name="T24" fmla="*/ 2147483646 w 60"/>
              <a:gd name="T25" fmla="*/ 2147483646 h 82"/>
              <a:gd name="T26" fmla="*/ 2147483646 w 60"/>
              <a:gd name="T27" fmla="*/ 2147483646 h 82"/>
              <a:gd name="T28" fmla="*/ 2147483646 w 60"/>
              <a:gd name="T29" fmla="*/ 2147483646 h 82"/>
              <a:gd name="T30" fmla="*/ 2147483646 w 60"/>
              <a:gd name="T31" fmla="*/ 2147483646 h 82"/>
              <a:gd name="T32" fmla="*/ 2147483646 w 60"/>
              <a:gd name="T33" fmla="*/ 2147483646 h 82"/>
              <a:gd name="T34" fmla="*/ 2147483646 w 60"/>
              <a:gd name="T35" fmla="*/ 2147483646 h 82"/>
              <a:gd name="T36" fmla="*/ 2147483646 w 60"/>
              <a:gd name="T37" fmla="*/ 2147483646 h 82"/>
              <a:gd name="T38" fmla="*/ 2147483646 w 60"/>
              <a:gd name="T39" fmla="*/ 2147483646 h 82"/>
              <a:gd name="T40" fmla="*/ 2147483646 w 60"/>
              <a:gd name="T41" fmla="*/ 2147483646 h 82"/>
              <a:gd name="T42" fmla="*/ 2147483646 w 60"/>
              <a:gd name="T43" fmla="*/ 2147483646 h 82"/>
              <a:gd name="T44" fmla="*/ 2147483646 w 60"/>
              <a:gd name="T45" fmla="*/ 2147483646 h 82"/>
              <a:gd name="T46" fmla="*/ 2147483646 w 60"/>
              <a:gd name="T47" fmla="*/ 2147483646 h 82"/>
              <a:gd name="T48" fmla="*/ 2147483646 w 60"/>
              <a:gd name="T49" fmla="*/ 0 h 82"/>
              <a:gd name="T50" fmla="*/ 2147483646 w 60"/>
              <a:gd name="T51" fmla="*/ 2147483646 h 82"/>
              <a:gd name="T52" fmla="*/ 2147483646 w 60"/>
              <a:gd name="T53" fmla="*/ 2147483646 h 82"/>
              <a:gd name="T54" fmla="*/ 2147483646 w 60"/>
              <a:gd name="T55" fmla="*/ 2147483646 h 82"/>
              <a:gd name="T56" fmla="*/ 2147483646 w 60"/>
              <a:gd name="T57" fmla="*/ 2147483646 h 82"/>
              <a:gd name="T58" fmla="*/ 2147483646 w 60"/>
              <a:gd name="T59" fmla="*/ 2147483646 h 82"/>
              <a:gd name="T60" fmla="*/ 2147483646 w 60"/>
              <a:gd name="T61" fmla="*/ 2147483646 h 82"/>
              <a:gd name="T62" fmla="*/ 2147483646 w 60"/>
              <a:gd name="T63" fmla="*/ 2147483646 h 82"/>
              <a:gd name="T64" fmla="*/ 2147483646 w 60"/>
              <a:gd name="T65" fmla="*/ 2147483646 h 82"/>
              <a:gd name="T66" fmla="*/ 2147483646 w 60"/>
              <a:gd name="T67" fmla="*/ 2147483646 h 82"/>
              <a:gd name="T68" fmla="*/ 2147483646 w 60"/>
              <a:gd name="T69" fmla="*/ 2147483646 h 82"/>
              <a:gd name="T70" fmla="*/ 2147483646 w 60"/>
              <a:gd name="T71" fmla="*/ 2147483646 h 82"/>
              <a:gd name="T72" fmla="*/ 2147483646 w 60"/>
              <a:gd name="T73" fmla="*/ 2147483646 h 82"/>
              <a:gd name="T74" fmla="*/ 2147483646 w 60"/>
              <a:gd name="T75" fmla="*/ 2147483646 h 82"/>
              <a:gd name="T76" fmla="*/ 2147483646 w 60"/>
              <a:gd name="T77" fmla="*/ 2147483646 h 82"/>
              <a:gd name="T78" fmla="*/ 2147483646 w 60"/>
              <a:gd name="T79" fmla="*/ 2147483646 h 82"/>
              <a:gd name="T80" fmla="*/ 2147483646 w 60"/>
              <a:gd name="T81" fmla="*/ 2147483646 h 82"/>
              <a:gd name="T82" fmla="*/ 2147483646 w 60"/>
              <a:gd name="T83" fmla="*/ 2147483646 h 82"/>
              <a:gd name="T84" fmla="*/ 2147483646 w 60"/>
              <a:gd name="T85" fmla="*/ 2147483646 h 82"/>
              <a:gd name="T86" fmla="*/ 2147483646 w 60"/>
              <a:gd name="T87" fmla="*/ 2147483646 h 82"/>
              <a:gd name="T88" fmla="*/ 2147483646 w 60"/>
              <a:gd name="T89" fmla="*/ 2147483646 h 82"/>
              <a:gd name="T90" fmla="*/ 2147483646 w 60"/>
              <a:gd name="T91" fmla="*/ 2147483646 h 82"/>
              <a:gd name="T92" fmla="*/ 2147483646 w 60"/>
              <a:gd name="T93" fmla="*/ 2147483646 h 82"/>
              <a:gd name="T94" fmla="*/ 2147483646 w 60"/>
              <a:gd name="T95" fmla="*/ 2147483646 h 82"/>
              <a:gd name="T96" fmla="*/ 2147483646 w 60"/>
              <a:gd name="T97" fmla="*/ 2147483646 h 82"/>
              <a:gd name="T98" fmla="*/ 2147483646 w 60"/>
              <a:gd name="T99" fmla="*/ 2147483646 h 82"/>
              <a:gd name="T100" fmla="*/ 2147483646 w 60"/>
              <a:gd name="T101" fmla="*/ 2147483646 h 82"/>
              <a:gd name="T102" fmla="*/ 2147483646 w 60"/>
              <a:gd name="T103" fmla="*/ 2147483646 h 82"/>
              <a:gd name="T104" fmla="*/ 2147483646 w 60"/>
              <a:gd name="T105" fmla="*/ 2147483646 h 82"/>
              <a:gd name="T106" fmla="*/ 2147483646 w 60"/>
              <a:gd name="T107" fmla="*/ 2147483646 h 82"/>
              <a:gd name="T108" fmla="*/ 2147483646 w 60"/>
              <a:gd name="T109" fmla="*/ 2147483646 h 82"/>
              <a:gd name="T110" fmla="*/ 2147483646 w 60"/>
              <a:gd name="T111" fmla="*/ 2147483646 h 82"/>
              <a:gd name="T112" fmla="*/ 2147483646 w 60"/>
              <a:gd name="T113" fmla="*/ 2147483646 h 82"/>
              <a:gd name="T114" fmla="*/ 2147483646 w 60"/>
              <a:gd name="T115" fmla="*/ 2147483646 h 82"/>
              <a:gd name="T116" fmla="*/ 2147483646 w 60"/>
              <a:gd name="T117" fmla="*/ 2147483646 h 82"/>
              <a:gd name="T118" fmla="*/ 2147483646 w 60"/>
              <a:gd name="T119" fmla="*/ 2147483646 h 82"/>
              <a:gd name="T120" fmla="*/ 2147483646 w 60"/>
              <a:gd name="T121" fmla="*/ 2147483646 h 82"/>
              <a:gd name="T122" fmla="*/ 0 w 60"/>
              <a:gd name="T123" fmla="*/ 2147483646 h 82"/>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60"/>
              <a:gd name="T187" fmla="*/ 0 h 82"/>
              <a:gd name="T188" fmla="*/ 60 w 60"/>
              <a:gd name="T189" fmla="*/ 82 h 82"/>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60" h="82">
                <a:moveTo>
                  <a:pt x="0" y="82"/>
                </a:moveTo>
                <a:lnTo>
                  <a:pt x="5" y="72"/>
                </a:lnTo>
                <a:lnTo>
                  <a:pt x="6" y="68"/>
                </a:lnTo>
                <a:lnTo>
                  <a:pt x="7" y="61"/>
                </a:lnTo>
                <a:lnTo>
                  <a:pt x="5" y="55"/>
                </a:lnTo>
                <a:lnTo>
                  <a:pt x="2" y="48"/>
                </a:lnTo>
                <a:lnTo>
                  <a:pt x="1" y="45"/>
                </a:lnTo>
                <a:lnTo>
                  <a:pt x="2" y="41"/>
                </a:lnTo>
                <a:lnTo>
                  <a:pt x="0" y="37"/>
                </a:lnTo>
                <a:lnTo>
                  <a:pt x="2" y="34"/>
                </a:lnTo>
                <a:lnTo>
                  <a:pt x="3" y="27"/>
                </a:lnTo>
                <a:lnTo>
                  <a:pt x="3" y="24"/>
                </a:lnTo>
                <a:lnTo>
                  <a:pt x="5" y="22"/>
                </a:lnTo>
                <a:lnTo>
                  <a:pt x="5" y="19"/>
                </a:lnTo>
                <a:lnTo>
                  <a:pt x="8" y="18"/>
                </a:lnTo>
                <a:lnTo>
                  <a:pt x="12" y="13"/>
                </a:lnTo>
                <a:lnTo>
                  <a:pt x="11" y="21"/>
                </a:lnTo>
                <a:lnTo>
                  <a:pt x="14" y="19"/>
                </a:lnTo>
                <a:lnTo>
                  <a:pt x="14" y="12"/>
                </a:lnTo>
                <a:lnTo>
                  <a:pt x="17" y="9"/>
                </a:lnTo>
                <a:lnTo>
                  <a:pt x="19" y="8"/>
                </a:lnTo>
                <a:lnTo>
                  <a:pt x="17" y="7"/>
                </a:lnTo>
                <a:lnTo>
                  <a:pt x="16" y="5"/>
                </a:lnTo>
                <a:lnTo>
                  <a:pt x="18" y="1"/>
                </a:lnTo>
                <a:lnTo>
                  <a:pt x="21" y="0"/>
                </a:lnTo>
                <a:lnTo>
                  <a:pt x="28" y="2"/>
                </a:lnTo>
                <a:lnTo>
                  <a:pt x="31" y="5"/>
                </a:lnTo>
                <a:lnTo>
                  <a:pt x="39" y="7"/>
                </a:lnTo>
                <a:lnTo>
                  <a:pt x="40" y="9"/>
                </a:lnTo>
                <a:lnTo>
                  <a:pt x="43" y="12"/>
                </a:lnTo>
                <a:lnTo>
                  <a:pt x="40" y="12"/>
                </a:lnTo>
                <a:lnTo>
                  <a:pt x="40" y="14"/>
                </a:lnTo>
                <a:lnTo>
                  <a:pt x="43" y="17"/>
                </a:lnTo>
                <a:lnTo>
                  <a:pt x="44" y="23"/>
                </a:lnTo>
                <a:lnTo>
                  <a:pt x="44" y="26"/>
                </a:lnTo>
                <a:lnTo>
                  <a:pt x="41" y="30"/>
                </a:lnTo>
                <a:lnTo>
                  <a:pt x="40" y="32"/>
                </a:lnTo>
                <a:lnTo>
                  <a:pt x="37" y="34"/>
                </a:lnTo>
                <a:lnTo>
                  <a:pt x="37" y="35"/>
                </a:lnTo>
                <a:lnTo>
                  <a:pt x="37" y="40"/>
                </a:lnTo>
                <a:lnTo>
                  <a:pt x="40" y="42"/>
                </a:lnTo>
                <a:lnTo>
                  <a:pt x="43" y="38"/>
                </a:lnTo>
                <a:lnTo>
                  <a:pt x="46" y="33"/>
                </a:lnTo>
                <a:lnTo>
                  <a:pt x="50" y="31"/>
                </a:lnTo>
                <a:lnTo>
                  <a:pt x="54" y="33"/>
                </a:lnTo>
                <a:lnTo>
                  <a:pt x="56" y="37"/>
                </a:lnTo>
                <a:lnTo>
                  <a:pt x="59" y="47"/>
                </a:lnTo>
                <a:lnTo>
                  <a:pt x="60" y="51"/>
                </a:lnTo>
                <a:lnTo>
                  <a:pt x="59" y="53"/>
                </a:lnTo>
                <a:lnTo>
                  <a:pt x="60" y="57"/>
                </a:lnTo>
                <a:lnTo>
                  <a:pt x="58" y="59"/>
                </a:lnTo>
                <a:lnTo>
                  <a:pt x="57" y="57"/>
                </a:lnTo>
                <a:lnTo>
                  <a:pt x="56" y="58"/>
                </a:lnTo>
                <a:lnTo>
                  <a:pt x="55" y="62"/>
                </a:lnTo>
                <a:lnTo>
                  <a:pt x="55" y="64"/>
                </a:lnTo>
                <a:lnTo>
                  <a:pt x="52" y="66"/>
                </a:lnTo>
                <a:lnTo>
                  <a:pt x="52" y="71"/>
                </a:lnTo>
                <a:lnTo>
                  <a:pt x="50" y="73"/>
                </a:lnTo>
                <a:lnTo>
                  <a:pt x="49" y="77"/>
                </a:lnTo>
                <a:lnTo>
                  <a:pt x="29" y="80"/>
                </a:lnTo>
                <a:lnTo>
                  <a:pt x="28" y="79"/>
                </a:lnTo>
                <a:lnTo>
                  <a:pt x="0" y="82"/>
                </a:lnTo>
                <a:close/>
              </a:path>
            </a:pathLst>
          </a:custGeom>
          <a:solidFill>
            <a:srgbClr val="67A9CF"/>
          </a:solidFill>
          <a:ln w="15875">
            <a:solidFill>
              <a:srgbClr val="003F48"/>
            </a:solidFill>
            <a:prstDash val="solid"/>
            <a:round/>
            <a:headEnd/>
            <a:tailEnd/>
          </a:ln>
        </p:spPr>
        <p:txBody>
          <a:bodyPr/>
          <a:lstStyle/>
          <a:p>
            <a:endParaRPr lang="en-US"/>
          </a:p>
        </p:txBody>
      </p:sp>
      <p:sp>
        <p:nvSpPr>
          <p:cNvPr id="251918" name="New York">
            <a:extLst>
              <a:ext uri="{FF2B5EF4-FFF2-40B4-BE49-F238E27FC236}">
                <a16:creationId xmlns:a16="http://schemas.microsoft.com/office/drawing/2014/main" id="{BD5FAAB2-22BC-4B65-882C-23D60786497D}"/>
              </a:ext>
              <a:ext uri="{C183D7F6-B498-43B3-948B-1728B52AA6E4}">
                <adec:decorative xmlns:adec="http://schemas.microsoft.com/office/drawing/2017/decorative" val="1"/>
              </a:ext>
            </a:extLst>
          </p:cNvPr>
          <p:cNvSpPr>
            <a:spLocks noChangeAspect="1"/>
          </p:cNvSpPr>
          <p:nvPr/>
        </p:nvSpPr>
        <p:spPr bwMode="auto">
          <a:xfrm>
            <a:off x="6731000" y="2063750"/>
            <a:ext cx="723900" cy="646113"/>
          </a:xfrm>
          <a:custGeom>
            <a:avLst/>
            <a:gdLst>
              <a:gd name="T0" fmla="*/ 0 w 92"/>
              <a:gd name="T1" fmla="*/ 2147483646 h 83"/>
              <a:gd name="T2" fmla="*/ 2147483646 w 92"/>
              <a:gd name="T3" fmla="*/ 2147483646 h 83"/>
              <a:gd name="T4" fmla="*/ 2147483646 w 92"/>
              <a:gd name="T5" fmla="*/ 2147483646 h 83"/>
              <a:gd name="T6" fmla="*/ 2147483646 w 92"/>
              <a:gd name="T7" fmla="*/ 2147483646 h 83"/>
              <a:gd name="T8" fmla="*/ 2147483646 w 92"/>
              <a:gd name="T9" fmla="*/ 2147483646 h 83"/>
              <a:gd name="T10" fmla="*/ 2147483646 w 92"/>
              <a:gd name="T11" fmla="*/ 2147483646 h 83"/>
              <a:gd name="T12" fmla="*/ 2147483646 w 92"/>
              <a:gd name="T13" fmla="*/ 2147483646 h 83"/>
              <a:gd name="T14" fmla="*/ 2147483646 w 92"/>
              <a:gd name="T15" fmla="*/ 2147483646 h 83"/>
              <a:gd name="T16" fmla="*/ 2147483646 w 92"/>
              <a:gd name="T17" fmla="*/ 2147483646 h 83"/>
              <a:gd name="T18" fmla="*/ 2147483646 w 92"/>
              <a:gd name="T19" fmla="*/ 2147483646 h 83"/>
              <a:gd name="T20" fmla="*/ 2147483646 w 92"/>
              <a:gd name="T21" fmla="*/ 2147483646 h 83"/>
              <a:gd name="T22" fmla="*/ 2147483646 w 92"/>
              <a:gd name="T23" fmla="*/ 2147483646 h 83"/>
              <a:gd name="T24" fmla="*/ 2147483646 w 92"/>
              <a:gd name="T25" fmla="*/ 2147483646 h 83"/>
              <a:gd name="T26" fmla="*/ 2147483646 w 92"/>
              <a:gd name="T27" fmla="*/ 2147483646 h 83"/>
              <a:gd name="T28" fmla="*/ 2147483646 w 92"/>
              <a:gd name="T29" fmla="*/ 2147483646 h 83"/>
              <a:gd name="T30" fmla="*/ 2147483646 w 92"/>
              <a:gd name="T31" fmla="*/ 2147483646 h 83"/>
              <a:gd name="T32" fmla="*/ 2147483646 w 92"/>
              <a:gd name="T33" fmla="*/ 2147483646 h 83"/>
              <a:gd name="T34" fmla="*/ 2147483646 w 92"/>
              <a:gd name="T35" fmla="*/ 0 h 83"/>
              <a:gd name="T36" fmla="*/ 2147483646 w 92"/>
              <a:gd name="T37" fmla="*/ 2147483646 h 83"/>
              <a:gd name="T38" fmla="*/ 2147483646 w 92"/>
              <a:gd name="T39" fmla="*/ 2147483646 h 83"/>
              <a:gd name="T40" fmla="*/ 2147483646 w 92"/>
              <a:gd name="T41" fmla="*/ 2147483646 h 83"/>
              <a:gd name="T42" fmla="*/ 2147483646 w 92"/>
              <a:gd name="T43" fmla="*/ 2147483646 h 83"/>
              <a:gd name="T44" fmla="*/ 2147483646 w 92"/>
              <a:gd name="T45" fmla="*/ 2147483646 h 83"/>
              <a:gd name="T46" fmla="*/ 2147483646 w 92"/>
              <a:gd name="T47" fmla="*/ 2147483646 h 83"/>
              <a:gd name="T48" fmla="*/ 2147483646 w 92"/>
              <a:gd name="T49" fmla="*/ 2147483646 h 83"/>
              <a:gd name="T50" fmla="*/ 2147483646 w 92"/>
              <a:gd name="T51" fmla="*/ 2147483646 h 83"/>
              <a:gd name="T52" fmla="*/ 2147483646 w 92"/>
              <a:gd name="T53" fmla="*/ 2147483646 h 83"/>
              <a:gd name="T54" fmla="*/ 2147483646 w 92"/>
              <a:gd name="T55" fmla="*/ 2147483646 h 83"/>
              <a:gd name="T56" fmla="*/ 2147483646 w 92"/>
              <a:gd name="T57" fmla="*/ 2147483646 h 83"/>
              <a:gd name="T58" fmla="*/ 2147483646 w 92"/>
              <a:gd name="T59" fmla="*/ 2147483646 h 83"/>
              <a:gd name="T60" fmla="*/ 2147483646 w 92"/>
              <a:gd name="T61" fmla="*/ 2147483646 h 83"/>
              <a:gd name="T62" fmla="*/ 2147483646 w 92"/>
              <a:gd name="T63" fmla="*/ 2147483646 h 83"/>
              <a:gd name="T64" fmla="*/ 2147483646 w 92"/>
              <a:gd name="T65" fmla="*/ 2147483646 h 83"/>
              <a:gd name="T66" fmla="*/ 2147483646 w 92"/>
              <a:gd name="T67" fmla="*/ 2147483646 h 83"/>
              <a:gd name="T68" fmla="*/ 2147483646 w 92"/>
              <a:gd name="T69" fmla="*/ 2147483646 h 83"/>
              <a:gd name="T70" fmla="*/ 2147483646 w 92"/>
              <a:gd name="T71" fmla="*/ 2147483646 h 83"/>
              <a:gd name="T72" fmla="*/ 2147483646 w 92"/>
              <a:gd name="T73" fmla="*/ 2147483646 h 83"/>
              <a:gd name="T74" fmla="*/ 2147483646 w 92"/>
              <a:gd name="T75" fmla="*/ 2147483646 h 83"/>
              <a:gd name="T76" fmla="*/ 2147483646 w 92"/>
              <a:gd name="T77" fmla="*/ 2147483646 h 83"/>
              <a:gd name="T78" fmla="*/ 2147483646 w 92"/>
              <a:gd name="T79" fmla="*/ 2147483646 h 83"/>
              <a:gd name="T80" fmla="*/ 2147483646 w 92"/>
              <a:gd name="T81" fmla="*/ 2147483646 h 83"/>
              <a:gd name="T82" fmla="*/ 2147483646 w 92"/>
              <a:gd name="T83" fmla="*/ 2147483646 h 83"/>
              <a:gd name="T84" fmla="*/ 2147483646 w 92"/>
              <a:gd name="T85" fmla="*/ 2147483646 h 83"/>
              <a:gd name="T86" fmla="*/ 2147483646 w 92"/>
              <a:gd name="T87" fmla="*/ 2147483646 h 83"/>
              <a:gd name="T88" fmla="*/ 2147483646 w 92"/>
              <a:gd name="T89" fmla="*/ 2147483646 h 83"/>
              <a:gd name="T90" fmla="*/ 2147483646 w 92"/>
              <a:gd name="T91" fmla="*/ 2147483646 h 83"/>
              <a:gd name="T92" fmla="*/ 2147483646 w 92"/>
              <a:gd name="T93" fmla="*/ 2147483646 h 83"/>
              <a:gd name="T94" fmla="*/ 2147483646 w 92"/>
              <a:gd name="T95" fmla="*/ 2147483646 h 83"/>
              <a:gd name="T96" fmla="*/ 2147483646 w 92"/>
              <a:gd name="T97" fmla="*/ 2147483646 h 83"/>
              <a:gd name="T98" fmla="*/ 2147483646 w 92"/>
              <a:gd name="T99" fmla="*/ 2147483646 h 83"/>
              <a:gd name="T100" fmla="*/ 2147483646 w 92"/>
              <a:gd name="T101" fmla="*/ 2147483646 h 83"/>
              <a:gd name="T102" fmla="*/ 2147483646 w 92"/>
              <a:gd name="T103" fmla="*/ 2147483646 h 83"/>
              <a:gd name="T104" fmla="*/ 0 w 92"/>
              <a:gd name="T105" fmla="*/ 2147483646 h 83"/>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92"/>
              <a:gd name="T160" fmla="*/ 0 h 83"/>
              <a:gd name="T161" fmla="*/ 92 w 92"/>
              <a:gd name="T162" fmla="*/ 83 h 83"/>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92" h="83">
                <a:moveTo>
                  <a:pt x="0" y="71"/>
                </a:moveTo>
                <a:lnTo>
                  <a:pt x="3" y="76"/>
                </a:lnTo>
                <a:lnTo>
                  <a:pt x="63" y="64"/>
                </a:lnTo>
                <a:lnTo>
                  <a:pt x="67" y="67"/>
                </a:lnTo>
                <a:lnTo>
                  <a:pt x="70" y="71"/>
                </a:lnTo>
                <a:lnTo>
                  <a:pt x="75" y="74"/>
                </a:lnTo>
                <a:lnTo>
                  <a:pt x="89" y="79"/>
                </a:lnTo>
                <a:lnTo>
                  <a:pt x="89" y="81"/>
                </a:lnTo>
                <a:lnTo>
                  <a:pt x="90" y="83"/>
                </a:lnTo>
                <a:lnTo>
                  <a:pt x="91" y="82"/>
                </a:lnTo>
                <a:lnTo>
                  <a:pt x="92" y="78"/>
                </a:lnTo>
                <a:lnTo>
                  <a:pt x="92" y="71"/>
                </a:lnTo>
                <a:lnTo>
                  <a:pt x="90" y="57"/>
                </a:lnTo>
                <a:lnTo>
                  <a:pt x="90" y="43"/>
                </a:lnTo>
                <a:lnTo>
                  <a:pt x="87" y="32"/>
                </a:lnTo>
                <a:lnTo>
                  <a:pt x="83" y="23"/>
                </a:lnTo>
                <a:lnTo>
                  <a:pt x="82" y="14"/>
                </a:lnTo>
                <a:lnTo>
                  <a:pt x="79" y="0"/>
                </a:lnTo>
                <a:lnTo>
                  <a:pt x="60" y="5"/>
                </a:lnTo>
                <a:lnTo>
                  <a:pt x="59" y="5"/>
                </a:lnTo>
                <a:lnTo>
                  <a:pt x="53" y="9"/>
                </a:lnTo>
                <a:lnTo>
                  <a:pt x="48" y="16"/>
                </a:lnTo>
                <a:lnTo>
                  <a:pt x="47" y="20"/>
                </a:lnTo>
                <a:lnTo>
                  <a:pt x="45" y="23"/>
                </a:lnTo>
                <a:lnTo>
                  <a:pt x="41" y="27"/>
                </a:lnTo>
                <a:lnTo>
                  <a:pt x="43" y="29"/>
                </a:lnTo>
                <a:lnTo>
                  <a:pt x="43" y="27"/>
                </a:lnTo>
                <a:lnTo>
                  <a:pt x="45" y="28"/>
                </a:lnTo>
                <a:lnTo>
                  <a:pt x="44" y="29"/>
                </a:lnTo>
                <a:lnTo>
                  <a:pt x="45" y="29"/>
                </a:lnTo>
                <a:lnTo>
                  <a:pt x="44" y="31"/>
                </a:lnTo>
                <a:lnTo>
                  <a:pt x="43" y="31"/>
                </a:lnTo>
                <a:lnTo>
                  <a:pt x="43" y="32"/>
                </a:lnTo>
                <a:lnTo>
                  <a:pt x="45" y="34"/>
                </a:lnTo>
                <a:lnTo>
                  <a:pt x="45" y="37"/>
                </a:lnTo>
                <a:lnTo>
                  <a:pt x="42" y="38"/>
                </a:lnTo>
                <a:lnTo>
                  <a:pt x="39" y="43"/>
                </a:lnTo>
                <a:lnTo>
                  <a:pt x="36" y="45"/>
                </a:lnTo>
                <a:lnTo>
                  <a:pt x="30" y="45"/>
                </a:lnTo>
                <a:lnTo>
                  <a:pt x="28" y="47"/>
                </a:lnTo>
                <a:lnTo>
                  <a:pt x="25" y="45"/>
                </a:lnTo>
                <a:lnTo>
                  <a:pt x="15" y="46"/>
                </a:lnTo>
                <a:lnTo>
                  <a:pt x="7" y="50"/>
                </a:lnTo>
                <a:lnTo>
                  <a:pt x="8" y="52"/>
                </a:lnTo>
                <a:lnTo>
                  <a:pt x="7" y="54"/>
                </a:lnTo>
                <a:lnTo>
                  <a:pt x="8" y="54"/>
                </a:lnTo>
                <a:lnTo>
                  <a:pt x="9" y="56"/>
                </a:lnTo>
                <a:lnTo>
                  <a:pt x="10" y="56"/>
                </a:lnTo>
                <a:lnTo>
                  <a:pt x="11" y="58"/>
                </a:lnTo>
                <a:lnTo>
                  <a:pt x="11" y="59"/>
                </a:lnTo>
                <a:lnTo>
                  <a:pt x="9" y="61"/>
                </a:lnTo>
                <a:lnTo>
                  <a:pt x="8" y="64"/>
                </a:lnTo>
                <a:lnTo>
                  <a:pt x="0" y="71"/>
                </a:lnTo>
                <a:close/>
              </a:path>
            </a:pathLst>
          </a:custGeom>
          <a:solidFill>
            <a:srgbClr val="02818A"/>
          </a:solidFill>
          <a:ln w="15875">
            <a:solidFill>
              <a:srgbClr val="003F48"/>
            </a:solidFill>
            <a:prstDash val="solid"/>
            <a:round/>
            <a:headEnd/>
            <a:tailEnd/>
          </a:ln>
        </p:spPr>
        <p:txBody>
          <a:bodyPr/>
          <a:lstStyle/>
          <a:p>
            <a:endParaRPr lang="en-US"/>
          </a:p>
        </p:txBody>
      </p:sp>
      <p:sp>
        <p:nvSpPr>
          <p:cNvPr id="251919" name="Freeform 15">
            <a:extLst>
              <a:ext uri="{FF2B5EF4-FFF2-40B4-BE49-F238E27FC236}">
                <a16:creationId xmlns:a16="http://schemas.microsoft.com/office/drawing/2014/main" id="{5749AD0F-6A8F-4471-A8F5-1AD1405D697D}"/>
              </a:ext>
              <a:ext uri="{C183D7F6-B498-43B3-948B-1728B52AA6E4}">
                <adec:decorative xmlns:adec="http://schemas.microsoft.com/office/drawing/2017/decorative" val="1"/>
              </a:ext>
            </a:extLst>
          </p:cNvPr>
          <p:cNvSpPr>
            <a:spLocks noChangeAspect="1"/>
          </p:cNvSpPr>
          <p:nvPr/>
        </p:nvSpPr>
        <p:spPr bwMode="auto">
          <a:xfrm>
            <a:off x="7405688" y="2733675"/>
            <a:ext cx="17462" cy="28575"/>
          </a:xfrm>
          <a:custGeom>
            <a:avLst/>
            <a:gdLst>
              <a:gd name="T0" fmla="*/ 0 w 2"/>
              <a:gd name="T1" fmla="*/ 2147483646 h 4"/>
              <a:gd name="T2" fmla="*/ 0 w 2"/>
              <a:gd name="T3" fmla="*/ 2147483646 h 4"/>
              <a:gd name="T4" fmla="*/ 2147483646 w 2"/>
              <a:gd name="T5" fmla="*/ 0 h 4"/>
              <a:gd name="T6" fmla="*/ 2147483646 w 2"/>
              <a:gd name="T7" fmla="*/ 2147483646 h 4"/>
              <a:gd name="T8" fmla="*/ 2147483646 w 2"/>
              <a:gd name="T9" fmla="*/ 2147483646 h 4"/>
              <a:gd name="T10" fmla="*/ 0 w 2"/>
              <a:gd name="T11" fmla="*/ 2147483646 h 4"/>
              <a:gd name="T12" fmla="*/ 0 60000 65536"/>
              <a:gd name="T13" fmla="*/ 0 60000 65536"/>
              <a:gd name="T14" fmla="*/ 0 60000 65536"/>
              <a:gd name="T15" fmla="*/ 0 60000 65536"/>
              <a:gd name="T16" fmla="*/ 0 60000 65536"/>
              <a:gd name="T17" fmla="*/ 0 60000 65536"/>
              <a:gd name="T18" fmla="*/ 0 w 2"/>
              <a:gd name="T19" fmla="*/ 0 h 4"/>
              <a:gd name="T20" fmla="*/ 2 w 2"/>
              <a:gd name="T21" fmla="*/ 4 h 4"/>
            </a:gdLst>
            <a:ahLst/>
            <a:cxnLst>
              <a:cxn ang="T12">
                <a:pos x="T0" y="T1"/>
              </a:cxn>
              <a:cxn ang="T13">
                <a:pos x="T2" y="T3"/>
              </a:cxn>
              <a:cxn ang="T14">
                <a:pos x="T4" y="T5"/>
              </a:cxn>
              <a:cxn ang="T15">
                <a:pos x="T6" y="T7"/>
              </a:cxn>
              <a:cxn ang="T16">
                <a:pos x="T8" y="T9"/>
              </a:cxn>
              <a:cxn ang="T17">
                <a:pos x="T10" y="T11"/>
              </a:cxn>
            </a:cxnLst>
            <a:rect l="T18" t="T19" r="T20" b="T21"/>
            <a:pathLst>
              <a:path w="2" h="4">
                <a:moveTo>
                  <a:pt x="0" y="4"/>
                </a:moveTo>
                <a:lnTo>
                  <a:pt x="0" y="2"/>
                </a:lnTo>
                <a:lnTo>
                  <a:pt x="1" y="0"/>
                </a:lnTo>
                <a:lnTo>
                  <a:pt x="2" y="1"/>
                </a:lnTo>
                <a:lnTo>
                  <a:pt x="1" y="3"/>
                </a:lnTo>
                <a:lnTo>
                  <a:pt x="0" y="4"/>
                </a:lnTo>
                <a:close/>
              </a:path>
            </a:pathLst>
          </a:custGeom>
          <a:noFill/>
          <a:ln w="15875">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51920" name="Freeform 16">
            <a:extLst>
              <a:ext uri="{FF2B5EF4-FFF2-40B4-BE49-F238E27FC236}">
                <a16:creationId xmlns:a16="http://schemas.microsoft.com/office/drawing/2014/main" id="{2B73D11F-F150-479A-B8B6-343B6C18FD85}"/>
              </a:ext>
              <a:ext uri="{C183D7F6-B498-43B3-948B-1728B52AA6E4}">
                <adec:decorative xmlns:adec="http://schemas.microsoft.com/office/drawing/2017/decorative" val="1"/>
              </a:ext>
            </a:extLst>
          </p:cNvPr>
          <p:cNvSpPr>
            <a:spLocks noChangeAspect="1"/>
          </p:cNvSpPr>
          <p:nvPr/>
        </p:nvSpPr>
        <p:spPr bwMode="auto">
          <a:xfrm>
            <a:off x="7431088" y="2608263"/>
            <a:ext cx="217487" cy="141287"/>
          </a:xfrm>
          <a:custGeom>
            <a:avLst/>
            <a:gdLst>
              <a:gd name="T0" fmla="*/ 0 w 28"/>
              <a:gd name="T1" fmla="*/ 2147483646 h 18"/>
              <a:gd name="T2" fmla="*/ 0 w 28"/>
              <a:gd name="T3" fmla="*/ 2147483646 h 18"/>
              <a:gd name="T4" fmla="*/ 2147483646 w 28"/>
              <a:gd name="T5" fmla="*/ 2147483646 h 18"/>
              <a:gd name="T6" fmla="*/ 2147483646 w 28"/>
              <a:gd name="T7" fmla="*/ 2147483646 h 18"/>
              <a:gd name="T8" fmla="*/ 2147483646 w 28"/>
              <a:gd name="T9" fmla="*/ 2147483646 h 18"/>
              <a:gd name="T10" fmla="*/ 2147483646 w 28"/>
              <a:gd name="T11" fmla="*/ 2147483646 h 18"/>
              <a:gd name="T12" fmla="*/ 2147483646 w 28"/>
              <a:gd name="T13" fmla="*/ 2147483646 h 18"/>
              <a:gd name="T14" fmla="*/ 2147483646 w 28"/>
              <a:gd name="T15" fmla="*/ 2147483646 h 18"/>
              <a:gd name="T16" fmla="*/ 2147483646 w 28"/>
              <a:gd name="T17" fmla="*/ 2147483646 h 18"/>
              <a:gd name="T18" fmla="*/ 2147483646 w 28"/>
              <a:gd name="T19" fmla="*/ 2147483646 h 18"/>
              <a:gd name="T20" fmla="*/ 2147483646 w 28"/>
              <a:gd name="T21" fmla="*/ 2147483646 h 18"/>
              <a:gd name="T22" fmla="*/ 2147483646 w 28"/>
              <a:gd name="T23" fmla="*/ 2147483646 h 18"/>
              <a:gd name="T24" fmla="*/ 2147483646 w 28"/>
              <a:gd name="T25" fmla="*/ 2147483646 h 18"/>
              <a:gd name="T26" fmla="*/ 2147483646 w 28"/>
              <a:gd name="T27" fmla="*/ 2147483646 h 18"/>
              <a:gd name="T28" fmla="*/ 2147483646 w 28"/>
              <a:gd name="T29" fmla="*/ 2147483646 h 18"/>
              <a:gd name="T30" fmla="*/ 2147483646 w 28"/>
              <a:gd name="T31" fmla="*/ 2147483646 h 18"/>
              <a:gd name="T32" fmla="*/ 2147483646 w 28"/>
              <a:gd name="T33" fmla="*/ 2147483646 h 18"/>
              <a:gd name="T34" fmla="*/ 2147483646 w 28"/>
              <a:gd name="T35" fmla="*/ 2147483646 h 18"/>
              <a:gd name="T36" fmla="*/ 2147483646 w 28"/>
              <a:gd name="T37" fmla="*/ 2147483646 h 18"/>
              <a:gd name="T38" fmla="*/ 2147483646 w 28"/>
              <a:gd name="T39" fmla="*/ 2147483646 h 18"/>
              <a:gd name="T40" fmla="*/ 2147483646 w 28"/>
              <a:gd name="T41" fmla="*/ 2147483646 h 18"/>
              <a:gd name="T42" fmla="*/ 2147483646 w 28"/>
              <a:gd name="T43" fmla="*/ 2147483646 h 18"/>
              <a:gd name="T44" fmla="*/ 2147483646 w 28"/>
              <a:gd name="T45" fmla="*/ 2147483646 h 18"/>
              <a:gd name="T46" fmla="*/ 2147483646 w 28"/>
              <a:gd name="T47" fmla="*/ 2147483646 h 18"/>
              <a:gd name="T48" fmla="*/ 2147483646 w 28"/>
              <a:gd name="T49" fmla="*/ 2147483646 h 18"/>
              <a:gd name="T50" fmla="*/ 2147483646 w 28"/>
              <a:gd name="T51" fmla="*/ 2147483646 h 18"/>
              <a:gd name="T52" fmla="*/ 2147483646 w 28"/>
              <a:gd name="T53" fmla="*/ 2147483646 h 18"/>
              <a:gd name="T54" fmla="*/ 2147483646 w 28"/>
              <a:gd name="T55" fmla="*/ 2147483646 h 18"/>
              <a:gd name="T56" fmla="*/ 2147483646 w 28"/>
              <a:gd name="T57" fmla="*/ 2147483646 h 18"/>
              <a:gd name="T58" fmla="*/ 2147483646 w 28"/>
              <a:gd name="T59" fmla="*/ 2147483646 h 18"/>
              <a:gd name="T60" fmla="*/ 2147483646 w 28"/>
              <a:gd name="T61" fmla="*/ 2147483646 h 18"/>
              <a:gd name="T62" fmla="*/ 2147483646 w 28"/>
              <a:gd name="T63" fmla="*/ 2147483646 h 18"/>
              <a:gd name="T64" fmla="*/ 2147483646 w 28"/>
              <a:gd name="T65" fmla="*/ 0 h 18"/>
              <a:gd name="T66" fmla="*/ 2147483646 w 28"/>
              <a:gd name="T67" fmla="*/ 0 h 18"/>
              <a:gd name="T68" fmla="*/ 2147483646 w 28"/>
              <a:gd name="T69" fmla="*/ 2147483646 h 18"/>
              <a:gd name="T70" fmla="*/ 2147483646 w 28"/>
              <a:gd name="T71" fmla="*/ 2147483646 h 18"/>
              <a:gd name="T72" fmla="*/ 2147483646 w 28"/>
              <a:gd name="T73" fmla="*/ 2147483646 h 18"/>
              <a:gd name="T74" fmla="*/ 2147483646 w 28"/>
              <a:gd name="T75" fmla="*/ 2147483646 h 18"/>
              <a:gd name="T76" fmla="*/ 2147483646 w 28"/>
              <a:gd name="T77" fmla="*/ 2147483646 h 18"/>
              <a:gd name="T78" fmla="*/ 2147483646 w 28"/>
              <a:gd name="T79" fmla="*/ 2147483646 h 18"/>
              <a:gd name="T80" fmla="*/ 2147483646 w 28"/>
              <a:gd name="T81" fmla="*/ 2147483646 h 18"/>
              <a:gd name="T82" fmla="*/ 2147483646 w 28"/>
              <a:gd name="T83" fmla="*/ 2147483646 h 18"/>
              <a:gd name="T84" fmla="*/ 2147483646 w 28"/>
              <a:gd name="T85" fmla="*/ 2147483646 h 18"/>
              <a:gd name="T86" fmla="*/ 2147483646 w 28"/>
              <a:gd name="T87" fmla="*/ 2147483646 h 18"/>
              <a:gd name="T88" fmla="*/ 2147483646 w 28"/>
              <a:gd name="T89" fmla="*/ 2147483646 h 18"/>
              <a:gd name="T90" fmla="*/ 2147483646 w 28"/>
              <a:gd name="T91" fmla="*/ 2147483646 h 18"/>
              <a:gd name="T92" fmla="*/ 2147483646 w 28"/>
              <a:gd name="T93" fmla="*/ 2147483646 h 18"/>
              <a:gd name="T94" fmla="*/ 0 w 28"/>
              <a:gd name="T95" fmla="*/ 2147483646 h 18"/>
              <a:gd name="T96" fmla="*/ 0 w 28"/>
              <a:gd name="T97" fmla="*/ 2147483646 h 18"/>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28"/>
              <a:gd name="T148" fmla="*/ 0 h 18"/>
              <a:gd name="T149" fmla="*/ 28 w 28"/>
              <a:gd name="T150" fmla="*/ 18 h 18"/>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28" h="18">
                <a:moveTo>
                  <a:pt x="0" y="16"/>
                </a:moveTo>
                <a:lnTo>
                  <a:pt x="0" y="17"/>
                </a:lnTo>
                <a:lnTo>
                  <a:pt x="1" y="18"/>
                </a:lnTo>
                <a:lnTo>
                  <a:pt x="2" y="16"/>
                </a:lnTo>
                <a:lnTo>
                  <a:pt x="3" y="16"/>
                </a:lnTo>
                <a:lnTo>
                  <a:pt x="4" y="16"/>
                </a:lnTo>
                <a:lnTo>
                  <a:pt x="2" y="18"/>
                </a:lnTo>
                <a:lnTo>
                  <a:pt x="5" y="17"/>
                </a:lnTo>
                <a:lnTo>
                  <a:pt x="5" y="16"/>
                </a:lnTo>
                <a:lnTo>
                  <a:pt x="9" y="14"/>
                </a:lnTo>
                <a:lnTo>
                  <a:pt x="12" y="12"/>
                </a:lnTo>
                <a:lnTo>
                  <a:pt x="16" y="10"/>
                </a:lnTo>
                <a:lnTo>
                  <a:pt x="18" y="9"/>
                </a:lnTo>
                <a:lnTo>
                  <a:pt x="13" y="13"/>
                </a:lnTo>
                <a:lnTo>
                  <a:pt x="11" y="14"/>
                </a:lnTo>
                <a:lnTo>
                  <a:pt x="12" y="14"/>
                </a:lnTo>
                <a:lnTo>
                  <a:pt x="14" y="13"/>
                </a:lnTo>
                <a:lnTo>
                  <a:pt x="23" y="6"/>
                </a:lnTo>
                <a:lnTo>
                  <a:pt x="24" y="5"/>
                </a:lnTo>
                <a:lnTo>
                  <a:pt x="28" y="1"/>
                </a:lnTo>
                <a:lnTo>
                  <a:pt x="26" y="3"/>
                </a:lnTo>
                <a:lnTo>
                  <a:pt x="25" y="2"/>
                </a:lnTo>
                <a:lnTo>
                  <a:pt x="23" y="3"/>
                </a:lnTo>
                <a:lnTo>
                  <a:pt x="22" y="3"/>
                </a:lnTo>
                <a:lnTo>
                  <a:pt x="21" y="7"/>
                </a:lnTo>
                <a:lnTo>
                  <a:pt x="20" y="6"/>
                </a:lnTo>
                <a:lnTo>
                  <a:pt x="18" y="6"/>
                </a:lnTo>
                <a:lnTo>
                  <a:pt x="21" y="3"/>
                </a:lnTo>
                <a:lnTo>
                  <a:pt x="23" y="0"/>
                </a:lnTo>
                <a:lnTo>
                  <a:pt x="22" y="0"/>
                </a:lnTo>
                <a:lnTo>
                  <a:pt x="18" y="5"/>
                </a:lnTo>
                <a:lnTo>
                  <a:pt x="14" y="7"/>
                </a:lnTo>
                <a:lnTo>
                  <a:pt x="11" y="7"/>
                </a:lnTo>
                <a:lnTo>
                  <a:pt x="11" y="8"/>
                </a:lnTo>
                <a:lnTo>
                  <a:pt x="8" y="9"/>
                </a:lnTo>
                <a:lnTo>
                  <a:pt x="6" y="9"/>
                </a:lnTo>
                <a:lnTo>
                  <a:pt x="6" y="10"/>
                </a:lnTo>
                <a:lnTo>
                  <a:pt x="5" y="10"/>
                </a:lnTo>
                <a:lnTo>
                  <a:pt x="4" y="12"/>
                </a:lnTo>
                <a:lnTo>
                  <a:pt x="4" y="11"/>
                </a:lnTo>
                <a:lnTo>
                  <a:pt x="3" y="13"/>
                </a:lnTo>
                <a:lnTo>
                  <a:pt x="1" y="13"/>
                </a:lnTo>
                <a:lnTo>
                  <a:pt x="0" y="15"/>
                </a:lnTo>
                <a:lnTo>
                  <a:pt x="0" y="16"/>
                </a:lnTo>
                <a:close/>
              </a:path>
            </a:pathLst>
          </a:custGeom>
          <a:noFill/>
          <a:ln w="15875">
            <a:solidFill>
              <a:srgbClr val="003F48"/>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51921" name="Washington">
            <a:extLst>
              <a:ext uri="{FF2B5EF4-FFF2-40B4-BE49-F238E27FC236}">
                <a16:creationId xmlns:a16="http://schemas.microsoft.com/office/drawing/2014/main" id="{1DB1B3B0-E8D8-4F4F-AC25-D12810FDF2F5}"/>
              </a:ext>
              <a:ext uri="{C183D7F6-B498-43B3-948B-1728B52AA6E4}">
                <adec:decorative xmlns:adec="http://schemas.microsoft.com/office/drawing/2017/decorative" val="1"/>
              </a:ext>
            </a:extLst>
          </p:cNvPr>
          <p:cNvSpPr>
            <a:spLocks noChangeAspect="1"/>
          </p:cNvSpPr>
          <p:nvPr/>
        </p:nvSpPr>
        <p:spPr bwMode="auto">
          <a:xfrm>
            <a:off x="1946275" y="1349375"/>
            <a:ext cx="815975" cy="584200"/>
          </a:xfrm>
          <a:custGeom>
            <a:avLst/>
            <a:gdLst>
              <a:gd name="T0" fmla="*/ 2147483646 w 104"/>
              <a:gd name="T1" fmla="*/ 2147483646 h 75"/>
              <a:gd name="T2" fmla="*/ 2147483646 w 104"/>
              <a:gd name="T3" fmla="*/ 2147483646 h 75"/>
              <a:gd name="T4" fmla="*/ 2147483646 w 104"/>
              <a:gd name="T5" fmla="*/ 2147483646 h 75"/>
              <a:gd name="T6" fmla="*/ 2147483646 w 104"/>
              <a:gd name="T7" fmla="*/ 2147483646 h 75"/>
              <a:gd name="T8" fmla="*/ 2147483646 w 104"/>
              <a:gd name="T9" fmla="*/ 2147483646 h 75"/>
              <a:gd name="T10" fmla="*/ 2147483646 w 104"/>
              <a:gd name="T11" fmla="*/ 2147483646 h 75"/>
              <a:gd name="T12" fmla="*/ 0 w 104"/>
              <a:gd name="T13" fmla="*/ 2147483646 h 75"/>
              <a:gd name="T14" fmla="*/ 2147483646 w 104"/>
              <a:gd name="T15" fmla="*/ 2147483646 h 75"/>
              <a:gd name="T16" fmla="*/ 2147483646 w 104"/>
              <a:gd name="T17" fmla="*/ 2147483646 h 75"/>
              <a:gd name="T18" fmla="*/ 2147483646 w 104"/>
              <a:gd name="T19" fmla="*/ 2147483646 h 75"/>
              <a:gd name="T20" fmla="*/ 2147483646 w 104"/>
              <a:gd name="T21" fmla="*/ 2147483646 h 75"/>
              <a:gd name="T22" fmla="*/ 2147483646 w 104"/>
              <a:gd name="T23" fmla="*/ 0 h 75"/>
              <a:gd name="T24" fmla="*/ 2147483646 w 104"/>
              <a:gd name="T25" fmla="*/ 2147483646 h 75"/>
              <a:gd name="T26" fmla="*/ 2147483646 w 104"/>
              <a:gd name="T27" fmla="*/ 2147483646 h 75"/>
              <a:gd name="T28" fmla="*/ 2147483646 w 104"/>
              <a:gd name="T29" fmla="*/ 2147483646 h 75"/>
              <a:gd name="T30" fmla="*/ 2147483646 w 104"/>
              <a:gd name="T31" fmla="*/ 2147483646 h 75"/>
              <a:gd name="T32" fmla="*/ 2147483646 w 104"/>
              <a:gd name="T33" fmla="*/ 2147483646 h 75"/>
              <a:gd name="T34" fmla="*/ 2147483646 w 104"/>
              <a:gd name="T35" fmla="*/ 2147483646 h 75"/>
              <a:gd name="T36" fmla="*/ 2147483646 w 104"/>
              <a:gd name="T37" fmla="*/ 2147483646 h 75"/>
              <a:gd name="T38" fmla="*/ 2147483646 w 104"/>
              <a:gd name="T39" fmla="*/ 2147483646 h 75"/>
              <a:gd name="T40" fmla="*/ 2147483646 w 104"/>
              <a:gd name="T41" fmla="*/ 2147483646 h 75"/>
              <a:gd name="T42" fmla="*/ 2147483646 w 104"/>
              <a:gd name="T43" fmla="*/ 2147483646 h 75"/>
              <a:gd name="T44" fmla="*/ 2147483646 w 104"/>
              <a:gd name="T45" fmla="*/ 2147483646 h 75"/>
              <a:gd name="T46" fmla="*/ 2147483646 w 104"/>
              <a:gd name="T47" fmla="*/ 2147483646 h 75"/>
              <a:gd name="T48" fmla="*/ 2147483646 w 104"/>
              <a:gd name="T49" fmla="*/ 2147483646 h 75"/>
              <a:gd name="T50" fmla="*/ 2147483646 w 104"/>
              <a:gd name="T51" fmla="*/ 2147483646 h 75"/>
              <a:gd name="T52" fmla="*/ 2147483646 w 104"/>
              <a:gd name="T53" fmla="*/ 2147483646 h 75"/>
              <a:gd name="T54" fmla="*/ 2147483646 w 104"/>
              <a:gd name="T55" fmla="*/ 2147483646 h 75"/>
              <a:gd name="T56" fmla="*/ 2147483646 w 104"/>
              <a:gd name="T57" fmla="*/ 2147483646 h 75"/>
              <a:gd name="T58" fmla="*/ 2147483646 w 104"/>
              <a:gd name="T59" fmla="*/ 2147483646 h 75"/>
              <a:gd name="T60" fmla="*/ 2147483646 w 104"/>
              <a:gd name="T61" fmla="*/ 2147483646 h 75"/>
              <a:gd name="T62" fmla="*/ 2147483646 w 104"/>
              <a:gd name="T63" fmla="*/ 2147483646 h 75"/>
              <a:gd name="T64" fmla="*/ 2147483646 w 104"/>
              <a:gd name="T65" fmla="*/ 2147483646 h 75"/>
              <a:gd name="T66" fmla="*/ 2147483646 w 104"/>
              <a:gd name="T67" fmla="*/ 2147483646 h 75"/>
              <a:gd name="T68" fmla="*/ 2147483646 w 104"/>
              <a:gd name="T69" fmla="*/ 2147483646 h 75"/>
              <a:gd name="T70" fmla="*/ 2147483646 w 104"/>
              <a:gd name="T71" fmla="*/ 2147483646 h 75"/>
              <a:gd name="T72" fmla="*/ 2147483646 w 104"/>
              <a:gd name="T73" fmla="*/ 2147483646 h 75"/>
              <a:gd name="T74" fmla="*/ 2147483646 w 104"/>
              <a:gd name="T75" fmla="*/ 2147483646 h 75"/>
              <a:gd name="T76" fmla="*/ 2147483646 w 104"/>
              <a:gd name="T77" fmla="*/ 2147483646 h 75"/>
              <a:gd name="T78" fmla="*/ 2147483646 w 104"/>
              <a:gd name="T79" fmla="*/ 2147483646 h 75"/>
              <a:gd name="T80" fmla="*/ 2147483646 w 104"/>
              <a:gd name="T81" fmla="*/ 2147483646 h 75"/>
              <a:gd name="T82" fmla="*/ 2147483646 w 104"/>
              <a:gd name="T83" fmla="*/ 2147483646 h 75"/>
              <a:gd name="T84" fmla="*/ 2147483646 w 104"/>
              <a:gd name="T85" fmla="*/ 2147483646 h 75"/>
              <a:gd name="T86" fmla="*/ 2147483646 w 104"/>
              <a:gd name="T87" fmla="*/ 2147483646 h 75"/>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104"/>
              <a:gd name="T133" fmla="*/ 0 h 75"/>
              <a:gd name="T134" fmla="*/ 104 w 104"/>
              <a:gd name="T135" fmla="*/ 75 h 75"/>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104" h="75">
                <a:moveTo>
                  <a:pt x="2" y="12"/>
                </a:moveTo>
                <a:lnTo>
                  <a:pt x="4" y="16"/>
                </a:lnTo>
                <a:lnTo>
                  <a:pt x="4" y="21"/>
                </a:lnTo>
                <a:lnTo>
                  <a:pt x="3" y="24"/>
                </a:lnTo>
                <a:lnTo>
                  <a:pt x="4" y="26"/>
                </a:lnTo>
                <a:lnTo>
                  <a:pt x="3" y="32"/>
                </a:lnTo>
                <a:lnTo>
                  <a:pt x="5" y="31"/>
                </a:lnTo>
                <a:lnTo>
                  <a:pt x="7" y="33"/>
                </a:lnTo>
                <a:lnTo>
                  <a:pt x="5" y="33"/>
                </a:lnTo>
                <a:lnTo>
                  <a:pt x="3" y="33"/>
                </a:lnTo>
                <a:lnTo>
                  <a:pt x="2" y="35"/>
                </a:lnTo>
                <a:lnTo>
                  <a:pt x="2" y="37"/>
                </a:lnTo>
                <a:lnTo>
                  <a:pt x="5" y="37"/>
                </a:lnTo>
                <a:lnTo>
                  <a:pt x="5" y="38"/>
                </a:lnTo>
                <a:lnTo>
                  <a:pt x="3" y="39"/>
                </a:lnTo>
                <a:lnTo>
                  <a:pt x="4" y="41"/>
                </a:lnTo>
                <a:lnTo>
                  <a:pt x="2" y="44"/>
                </a:lnTo>
                <a:lnTo>
                  <a:pt x="2" y="39"/>
                </a:lnTo>
                <a:lnTo>
                  <a:pt x="0" y="44"/>
                </a:lnTo>
                <a:lnTo>
                  <a:pt x="3" y="46"/>
                </a:lnTo>
                <a:lnTo>
                  <a:pt x="7" y="48"/>
                </a:lnTo>
                <a:lnTo>
                  <a:pt x="8" y="50"/>
                </a:lnTo>
                <a:lnTo>
                  <a:pt x="10" y="50"/>
                </a:lnTo>
                <a:lnTo>
                  <a:pt x="14" y="58"/>
                </a:lnTo>
                <a:lnTo>
                  <a:pt x="13" y="61"/>
                </a:lnTo>
                <a:lnTo>
                  <a:pt x="19" y="66"/>
                </a:lnTo>
                <a:lnTo>
                  <a:pt x="30" y="65"/>
                </a:lnTo>
                <a:lnTo>
                  <a:pt x="38" y="69"/>
                </a:lnTo>
                <a:lnTo>
                  <a:pt x="41" y="68"/>
                </a:lnTo>
                <a:lnTo>
                  <a:pt x="65" y="69"/>
                </a:lnTo>
                <a:lnTo>
                  <a:pt x="92" y="75"/>
                </a:lnTo>
                <a:lnTo>
                  <a:pt x="93" y="67"/>
                </a:lnTo>
                <a:lnTo>
                  <a:pt x="104" y="19"/>
                </a:lnTo>
                <a:lnTo>
                  <a:pt x="32" y="0"/>
                </a:lnTo>
                <a:lnTo>
                  <a:pt x="31" y="0"/>
                </a:lnTo>
                <a:lnTo>
                  <a:pt x="32" y="1"/>
                </a:lnTo>
                <a:lnTo>
                  <a:pt x="31" y="2"/>
                </a:lnTo>
                <a:lnTo>
                  <a:pt x="32" y="3"/>
                </a:lnTo>
                <a:lnTo>
                  <a:pt x="32" y="4"/>
                </a:lnTo>
                <a:lnTo>
                  <a:pt x="32" y="5"/>
                </a:lnTo>
                <a:lnTo>
                  <a:pt x="33" y="4"/>
                </a:lnTo>
                <a:lnTo>
                  <a:pt x="34" y="5"/>
                </a:lnTo>
                <a:lnTo>
                  <a:pt x="34" y="7"/>
                </a:lnTo>
                <a:lnTo>
                  <a:pt x="34" y="8"/>
                </a:lnTo>
                <a:lnTo>
                  <a:pt x="33" y="11"/>
                </a:lnTo>
                <a:lnTo>
                  <a:pt x="31" y="9"/>
                </a:lnTo>
                <a:lnTo>
                  <a:pt x="30" y="9"/>
                </a:lnTo>
                <a:lnTo>
                  <a:pt x="30" y="11"/>
                </a:lnTo>
                <a:lnTo>
                  <a:pt x="31" y="11"/>
                </a:lnTo>
                <a:lnTo>
                  <a:pt x="33" y="14"/>
                </a:lnTo>
                <a:lnTo>
                  <a:pt x="32" y="18"/>
                </a:lnTo>
                <a:lnTo>
                  <a:pt x="33" y="19"/>
                </a:lnTo>
                <a:lnTo>
                  <a:pt x="34" y="19"/>
                </a:lnTo>
                <a:lnTo>
                  <a:pt x="33" y="20"/>
                </a:lnTo>
                <a:lnTo>
                  <a:pt x="32" y="21"/>
                </a:lnTo>
                <a:lnTo>
                  <a:pt x="30" y="23"/>
                </a:lnTo>
                <a:lnTo>
                  <a:pt x="30" y="24"/>
                </a:lnTo>
                <a:lnTo>
                  <a:pt x="30" y="25"/>
                </a:lnTo>
                <a:lnTo>
                  <a:pt x="29" y="25"/>
                </a:lnTo>
                <a:lnTo>
                  <a:pt x="30" y="27"/>
                </a:lnTo>
                <a:lnTo>
                  <a:pt x="29" y="27"/>
                </a:lnTo>
                <a:lnTo>
                  <a:pt x="29" y="31"/>
                </a:lnTo>
                <a:lnTo>
                  <a:pt x="27" y="32"/>
                </a:lnTo>
                <a:lnTo>
                  <a:pt x="27" y="33"/>
                </a:lnTo>
                <a:lnTo>
                  <a:pt x="26" y="32"/>
                </a:lnTo>
                <a:lnTo>
                  <a:pt x="25" y="33"/>
                </a:lnTo>
                <a:lnTo>
                  <a:pt x="23" y="35"/>
                </a:lnTo>
                <a:lnTo>
                  <a:pt x="22" y="35"/>
                </a:lnTo>
                <a:lnTo>
                  <a:pt x="21" y="34"/>
                </a:lnTo>
                <a:lnTo>
                  <a:pt x="21" y="35"/>
                </a:lnTo>
                <a:lnTo>
                  <a:pt x="20" y="34"/>
                </a:lnTo>
                <a:lnTo>
                  <a:pt x="20" y="36"/>
                </a:lnTo>
                <a:lnTo>
                  <a:pt x="19" y="36"/>
                </a:lnTo>
                <a:lnTo>
                  <a:pt x="19" y="34"/>
                </a:lnTo>
                <a:lnTo>
                  <a:pt x="18" y="35"/>
                </a:lnTo>
                <a:lnTo>
                  <a:pt x="20" y="33"/>
                </a:lnTo>
                <a:lnTo>
                  <a:pt x="18" y="33"/>
                </a:lnTo>
                <a:lnTo>
                  <a:pt x="19" y="32"/>
                </a:lnTo>
                <a:lnTo>
                  <a:pt x="18" y="32"/>
                </a:lnTo>
                <a:lnTo>
                  <a:pt x="19" y="31"/>
                </a:lnTo>
                <a:lnTo>
                  <a:pt x="20" y="32"/>
                </a:lnTo>
                <a:lnTo>
                  <a:pt x="21" y="31"/>
                </a:lnTo>
                <a:lnTo>
                  <a:pt x="23" y="30"/>
                </a:lnTo>
                <a:lnTo>
                  <a:pt x="22" y="32"/>
                </a:lnTo>
                <a:lnTo>
                  <a:pt x="22" y="34"/>
                </a:lnTo>
                <a:lnTo>
                  <a:pt x="23" y="31"/>
                </a:lnTo>
                <a:lnTo>
                  <a:pt x="25" y="30"/>
                </a:lnTo>
                <a:lnTo>
                  <a:pt x="24" y="32"/>
                </a:lnTo>
                <a:lnTo>
                  <a:pt x="25" y="33"/>
                </a:lnTo>
                <a:lnTo>
                  <a:pt x="25" y="31"/>
                </a:lnTo>
                <a:lnTo>
                  <a:pt x="26" y="30"/>
                </a:lnTo>
                <a:lnTo>
                  <a:pt x="27" y="28"/>
                </a:lnTo>
                <a:lnTo>
                  <a:pt x="27" y="27"/>
                </a:lnTo>
                <a:lnTo>
                  <a:pt x="25" y="27"/>
                </a:lnTo>
                <a:lnTo>
                  <a:pt x="25" y="25"/>
                </a:lnTo>
                <a:lnTo>
                  <a:pt x="26" y="26"/>
                </a:lnTo>
                <a:lnTo>
                  <a:pt x="26" y="24"/>
                </a:lnTo>
                <a:lnTo>
                  <a:pt x="29" y="24"/>
                </a:lnTo>
                <a:lnTo>
                  <a:pt x="29" y="21"/>
                </a:lnTo>
                <a:lnTo>
                  <a:pt x="28" y="19"/>
                </a:lnTo>
                <a:lnTo>
                  <a:pt x="28" y="22"/>
                </a:lnTo>
                <a:lnTo>
                  <a:pt x="27" y="21"/>
                </a:lnTo>
                <a:lnTo>
                  <a:pt x="26" y="23"/>
                </a:lnTo>
                <a:lnTo>
                  <a:pt x="24" y="24"/>
                </a:lnTo>
                <a:lnTo>
                  <a:pt x="23" y="24"/>
                </a:lnTo>
                <a:lnTo>
                  <a:pt x="21" y="26"/>
                </a:lnTo>
                <a:lnTo>
                  <a:pt x="19" y="28"/>
                </a:lnTo>
                <a:lnTo>
                  <a:pt x="22" y="28"/>
                </a:lnTo>
                <a:lnTo>
                  <a:pt x="19" y="29"/>
                </a:lnTo>
                <a:lnTo>
                  <a:pt x="18" y="29"/>
                </a:lnTo>
                <a:lnTo>
                  <a:pt x="21" y="24"/>
                </a:lnTo>
                <a:lnTo>
                  <a:pt x="23" y="24"/>
                </a:lnTo>
                <a:lnTo>
                  <a:pt x="25" y="21"/>
                </a:lnTo>
                <a:lnTo>
                  <a:pt x="25" y="22"/>
                </a:lnTo>
                <a:lnTo>
                  <a:pt x="27" y="21"/>
                </a:lnTo>
                <a:lnTo>
                  <a:pt x="28" y="18"/>
                </a:lnTo>
                <a:lnTo>
                  <a:pt x="28" y="16"/>
                </a:lnTo>
                <a:lnTo>
                  <a:pt x="27" y="18"/>
                </a:lnTo>
                <a:lnTo>
                  <a:pt x="26" y="17"/>
                </a:lnTo>
                <a:lnTo>
                  <a:pt x="27" y="15"/>
                </a:lnTo>
                <a:lnTo>
                  <a:pt x="26" y="15"/>
                </a:lnTo>
                <a:lnTo>
                  <a:pt x="26" y="17"/>
                </a:lnTo>
                <a:lnTo>
                  <a:pt x="25" y="18"/>
                </a:lnTo>
                <a:lnTo>
                  <a:pt x="25" y="16"/>
                </a:lnTo>
                <a:lnTo>
                  <a:pt x="24" y="15"/>
                </a:lnTo>
                <a:lnTo>
                  <a:pt x="24" y="16"/>
                </a:lnTo>
                <a:lnTo>
                  <a:pt x="23" y="14"/>
                </a:lnTo>
                <a:lnTo>
                  <a:pt x="20" y="14"/>
                </a:lnTo>
                <a:lnTo>
                  <a:pt x="11" y="9"/>
                </a:lnTo>
                <a:lnTo>
                  <a:pt x="4" y="3"/>
                </a:lnTo>
                <a:lnTo>
                  <a:pt x="2" y="7"/>
                </a:lnTo>
                <a:lnTo>
                  <a:pt x="2" y="12"/>
                </a:lnTo>
                <a:close/>
              </a:path>
            </a:pathLst>
          </a:custGeom>
          <a:solidFill>
            <a:srgbClr val="67A9CF"/>
          </a:solidFill>
          <a:ln w="15875">
            <a:solidFill>
              <a:srgbClr val="003F48"/>
            </a:solidFill>
            <a:prstDash val="solid"/>
            <a:round/>
            <a:headEnd/>
            <a:tailEnd/>
          </a:ln>
        </p:spPr>
        <p:txBody>
          <a:bodyPr/>
          <a:lstStyle/>
          <a:p>
            <a:endParaRPr lang="en-US"/>
          </a:p>
        </p:txBody>
      </p:sp>
      <p:sp>
        <p:nvSpPr>
          <p:cNvPr id="251922" name="Freeform 19">
            <a:extLst>
              <a:ext uri="{FF2B5EF4-FFF2-40B4-BE49-F238E27FC236}">
                <a16:creationId xmlns:a16="http://schemas.microsoft.com/office/drawing/2014/main" id="{277F7036-19C6-4AC3-AEF6-961D4878685E}"/>
              </a:ext>
              <a:ext uri="{C183D7F6-B498-43B3-948B-1728B52AA6E4}">
                <adec:decorative xmlns:adec="http://schemas.microsoft.com/office/drawing/2017/decorative" val="1"/>
              </a:ext>
            </a:extLst>
          </p:cNvPr>
          <p:cNvSpPr>
            <a:spLocks noChangeAspect="1"/>
          </p:cNvSpPr>
          <p:nvPr/>
        </p:nvSpPr>
        <p:spPr bwMode="auto">
          <a:xfrm>
            <a:off x="2165350" y="1435100"/>
            <a:ext cx="23813" cy="61913"/>
          </a:xfrm>
          <a:custGeom>
            <a:avLst/>
            <a:gdLst>
              <a:gd name="T0" fmla="*/ 0 w 3"/>
              <a:gd name="T1" fmla="*/ 2147483646 h 8"/>
              <a:gd name="T2" fmla="*/ 2147483646 w 3"/>
              <a:gd name="T3" fmla="*/ 0 h 8"/>
              <a:gd name="T4" fmla="*/ 2147483646 w 3"/>
              <a:gd name="T5" fmla="*/ 2147483646 h 8"/>
              <a:gd name="T6" fmla="*/ 2147483646 w 3"/>
              <a:gd name="T7" fmla="*/ 2147483646 h 8"/>
              <a:gd name="T8" fmla="*/ 0 w 3"/>
              <a:gd name="T9" fmla="*/ 2147483646 h 8"/>
              <a:gd name="T10" fmla="*/ 0 60000 65536"/>
              <a:gd name="T11" fmla="*/ 0 60000 65536"/>
              <a:gd name="T12" fmla="*/ 0 60000 65536"/>
              <a:gd name="T13" fmla="*/ 0 60000 65536"/>
              <a:gd name="T14" fmla="*/ 0 60000 65536"/>
              <a:gd name="T15" fmla="*/ 0 w 3"/>
              <a:gd name="T16" fmla="*/ 0 h 8"/>
              <a:gd name="T17" fmla="*/ 3 w 3"/>
              <a:gd name="T18" fmla="*/ 8 h 8"/>
            </a:gdLst>
            <a:ahLst/>
            <a:cxnLst>
              <a:cxn ang="T10">
                <a:pos x="T0" y="T1"/>
              </a:cxn>
              <a:cxn ang="T11">
                <a:pos x="T2" y="T3"/>
              </a:cxn>
              <a:cxn ang="T12">
                <a:pos x="T4" y="T5"/>
              </a:cxn>
              <a:cxn ang="T13">
                <a:pos x="T6" y="T7"/>
              </a:cxn>
              <a:cxn ang="T14">
                <a:pos x="T8" y="T9"/>
              </a:cxn>
            </a:cxnLst>
            <a:rect l="T15" t="T16" r="T17" b="T18"/>
            <a:pathLst>
              <a:path w="3" h="8">
                <a:moveTo>
                  <a:pt x="0" y="2"/>
                </a:moveTo>
                <a:lnTo>
                  <a:pt x="2" y="0"/>
                </a:lnTo>
                <a:lnTo>
                  <a:pt x="3" y="1"/>
                </a:lnTo>
                <a:lnTo>
                  <a:pt x="2" y="8"/>
                </a:lnTo>
                <a:lnTo>
                  <a:pt x="0" y="2"/>
                </a:lnTo>
                <a:close/>
              </a:path>
            </a:pathLst>
          </a:custGeom>
          <a:noFill/>
          <a:ln w="15875">
            <a:solidFill>
              <a:srgbClr val="003F48"/>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51923" name="Alabama">
            <a:extLst>
              <a:ext uri="{FF2B5EF4-FFF2-40B4-BE49-F238E27FC236}">
                <a16:creationId xmlns:a16="http://schemas.microsoft.com/office/drawing/2014/main" id="{79A17A1D-1CE1-4432-A98E-75177E937829}"/>
              </a:ext>
              <a:ext uri="{C183D7F6-B498-43B3-948B-1728B52AA6E4}">
                <adec:decorative xmlns:adec="http://schemas.microsoft.com/office/drawing/2017/decorative" val="1"/>
              </a:ext>
            </a:extLst>
          </p:cNvPr>
          <p:cNvSpPr>
            <a:spLocks noChangeAspect="1"/>
          </p:cNvSpPr>
          <p:nvPr/>
        </p:nvSpPr>
        <p:spPr bwMode="auto">
          <a:xfrm>
            <a:off x="5868988" y="3822700"/>
            <a:ext cx="461962" cy="744538"/>
          </a:xfrm>
          <a:custGeom>
            <a:avLst/>
            <a:gdLst>
              <a:gd name="T0" fmla="*/ 0 w 59"/>
              <a:gd name="T1" fmla="*/ 2147483646 h 96"/>
              <a:gd name="T2" fmla="*/ 2147483646 w 59"/>
              <a:gd name="T3" fmla="*/ 2147483646 h 96"/>
              <a:gd name="T4" fmla="*/ 0 w 59"/>
              <a:gd name="T5" fmla="*/ 2147483646 h 96"/>
              <a:gd name="T6" fmla="*/ 2147483646 w 59"/>
              <a:gd name="T7" fmla="*/ 2147483646 h 96"/>
              <a:gd name="T8" fmla="*/ 2147483646 w 59"/>
              <a:gd name="T9" fmla="*/ 2147483646 h 96"/>
              <a:gd name="T10" fmla="*/ 2147483646 w 59"/>
              <a:gd name="T11" fmla="*/ 2147483646 h 96"/>
              <a:gd name="T12" fmla="*/ 2147483646 w 59"/>
              <a:gd name="T13" fmla="*/ 2147483646 h 96"/>
              <a:gd name="T14" fmla="*/ 2147483646 w 59"/>
              <a:gd name="T15" fmla="*/ 2147483646 h 96"/>
              <a:gd name="T16" fmla="*/ 2147483646 w 59"/>
              <a:gd name="T17" fmla="*/ 2147483646 h 96"/>
              <a:gd name="T18" fmla="*/ 2147483646 w 59"/>
              <a:gd name="T19" fmla="*/ 2147483646 h 96"/>
              <a:gd name="T20" fmla="*/ 2147483646 w 59"/>
              <a:gd name="T21" fmla="*/ 2147483646 h 96"/>
              <a:gd name="T22" fmla="*/ 2147483646 w 59"/>
              <a:gd name="T23" fmla="*/ 2147483646 h 96"/>
              <a:gd name="T24" fmla="*/ 2147483646 w 59"/>
              <a:gd name="T25" fmla="*/ 2147483646 h 96"/>
              <a:gd name="T26" fmla="*/ 2147483646 w 59"/>
              <a:gd name="T27" fmla="*/ 2147483646 h 96"/>
              <a:gd name="T28" fmla="*/ 2147483646 w 59"/>
              <a:gd name="T29" fmla="*/ 2147483646 h 96"/>
              <a:gd name="T30" fmla="*/ 2147483646 w 59"/>
              <a:gd name="T31" fmla="*/ 2147483646 h 96"/>
              <a:gd name="T32" fmla="*/ 2147483646 w 59"/>
              <a:gd name="T33" fmla="*/ 2147483646 h 96"/>
              <a:gd name="T34" fmla="*/ 2147483646 w 59"/>
              <a:gd name="T35" fmla="*/ 2147483646 h 96"/>
              <a:gd name="T36" fmla="*/ 2147483646 w 59"/>
              <a:gd name="T37" fmla="*/ 2147483646 h 96"/>
              <a:gd name="T38" fmla="*/ 2147483646 w 59"/>
              <a:gd name="T39" fmla="*/ 2147483646 h 96"/>
              <a:gd name="T40" fmla="*/ 2147483646 w 59"/>
              <a:gd name="T41" fmla="*/ 2147483646 h 96"/>
              <a:gd name="T42" fmla="*/ 2147483646 w 59"/>
              <a:gd name="T43" fmla="*/ 2147483646 h 96"/>
              <a:gd name="T44" fmla="*/ 2147483646 w 59"/>
              <a:gd name="T45" fmla="*/ 0 h 96"/>
              <a:gd name="T46" fmla="*/ 0 w 59"/>
              <a:gd name="T47" fmla="*/ 2147483646 h 9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59"/>
              <a:gd name="T73" fmla="*/ 0 h 96"/>
              <a:gd name="T74" fmla="*/ 59 w 59"/>
              <a:gd name="T75" fmla="*/ 96 h 9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59" h="96">
                <a:moveTo>
                  <a:pt x="0" y="3"/>
                </a:moveTo>
                <a:lnTo>
                  <a:pt x="1" y="5"/>
                </a:lnTo>
                <a:lnTo>
                  <a:pt x="0" y="65"/>
                </a:lnTo>
                <a:lnTo>
                  <a:pt x="4" y="94"/>
                </a:lnTo>
                <a:lnTo>
                  <a:pt x="8" y="94"/>
                </a:lnTo>
                <a:lnTo>
                  <a:pt x="10" y="86"/>
                </a:lnTo>
                <a:lnTo>
                  <a:pt x="11" y="88"/>
                </a:lnTo>
                <a:lnTo>
                  <a:pt x="11" y="92"/>
                </a:lnTo>
                <a:lnTo>
                  <a:pt x="14" y="94"/>
                </a:lnTo>
                <a:lnTo>
                  <a:pt x="10" y="96"/>
                </a:lnTo>
                <a:lnTo>
                  <a:pt x="19" y="94"/>
                </a:lnTo>
                <a:lnTo>
                  <a:pt x="20" y="91"/>
                </a:lnTo>
                <a:lnTo>
                  <a:pt x="19" y="90"/>
                </a:lnTo>
                <a:lnTo>
                  <a:pt x="20" y="88"/>
                </a:lnTo>
                <a:lnTo>
                  <a:pt x="16" y="84"/>
                </a:lnTo>
                <a:lnTo>
                  <a:pt x="16" y="81"/>
                </a:lnTo>
                <a:lnTo>
                  <a:pt x="59" y="77"/>
                </a:lnTo>
                <a:lnTo>
                  <a:pt x="56" y="61"/>
                </a:lnTo>
                <a:lnTo>
                  <a:pt x="56" y="56"/>
                </a:lnTo>
                <a:lnTo>
                  <a:pt x="58" y="53"/>
                </a:lnTo>
                <a:lnTo>
                  <a:pt x="57" y="47"/>
                </a:lnTo>
                <a:lnTo>
                  <a:pt x="52" y="41"/>
                </a:lnTo>
                <a:lnTo>
                  <a:pt x="41" y="0"/>
                </a:lnTo>
                <a:lnTo>
                  <a:pt x="0" y="3"/>
                </a:lnTo>
                <a:close/>
              </a:path>
            </a:pathLst>
          </a:custGeom>
          <a:solidFill>
            <a:srgbClr val="67A9CF"/>
          </a:solidFill>
          <a:ln w="15875">
            <a:solidFill>
              <a:srgbClr val="003F48"/>
            </a:solidFill>
            <a:prstDash val="solid"/>
            <a:round/>
            <a:headEnd/>
            <a:tailEnd/>
          </a:ln>
        </p:spPr>
        <p:txBody>
          <a:bodyPr/>
          <a:lstStyle/>
          <a:p>
            <a:endParaRPr lang="en-US"/>
          </a:p>
        </p:txBody>
      </p:sp>
      <p:sp>
        <p:nvSpPr>
          <p:cNvPr id="251924" name="Arizona">
            <a:extLst>
              <a:ext uri="{FF2B5EF4-FFF2-40B4-BE49-F238E27FC236}">
                <a16:creationId xmlns:a16="http://schemas.microsoft.com/office/drawing/2014/main" id="{877BC46D-96D2-47BF-B713-EFE756F4032F}"/>
              </a:ext>
              <a:ext uri="{C183D7F6-B498-43B3-948B-1728B52AA6E4}">
                <adec:decorative xmlns:adec="http://schemas.microsoft.com/office/drawing/2017/decorative" val="1"/>
              </a:ext>
            </a:extLst>
          </p:cNvPr>
          <p:cNvSpPr>
            <a:spLocks noChangeAspect="1"/>
          </p:cNvSpPr>
          <p:nvPr/>
        </p:nvSpPr>
        <p:spPr bwMode="auto">
          <a:xfrm>
            <a:off x="2470150" y="3354388"/>
            <a:ext cx="833438" cy="957262"/>
          </a:xfrm>
          <a:custGeom>
            <a:avLst/>
            <a:gdLst>
              <a:gd name="T0" fmla="*/ 0 w 106"/>
              <a:gd name="T1" fmla="*/ 2147483646 h 123"/>
              <a:gd name="T2" fmla="*/ 2147483646 w 106"/>
              <a:gd name="T3" fmla="*/ 2147483646 h 123"/>
              <a:gd name="T4" fmla="*/ 2147483646 w 106"/>
              <a:gd name="T5" fmla="*/ 2147483646 h 123"/>
              <a:gd name="T6" fmla="*/ 2147483646 w 106"/>
              <a:gd name="T7" fmla="*/ 2147483646 h 123"/>
              <a:gd name="T8" fmla="*/ 2147483646 w 106"/>
              <a:gd name="T9" fmla="*/ 2147483646 h 123"/>
              <a:gd name="T10" fmla="*/ 2147483646 w 106"/>
              <a:gd name="T11" fmla="*/ 2147483646 h 123"/>
              <a:gd name="T12" fmla="*/ 2147483646 w 106"/>
              <a:gd name="T13" fmla="*/ 2147483646 h 123"/>
              <a:gd name="T14" fmla="*/ 2147483646 w 106"/>
              <a:gd name="T15" fmla="*/ 2147483646 h 123"/>
              <a:gd name="T16" fmla="*/ 2147483646 w 106"/>
              <a:gd name="T17" fmla="*/ 2147483646 h 123"/>
              <a:gd name="T18" fmla="*/ 2147483646 w 106"/>
              <a:gd name="T19" fmla="*/ 2147483646 h 123"/>
              <a:gd name="T20" fmla="*/ 2147483646 w 106"/>
              <a:gd name="T21" fmla="*/ 2147483646 h 123"/>
              <a:gd name="T22" fmla="*/ 2147483646 w 106"/>
              <a:gd name="T23" fmla="*/ 0 h 123"/>
              <a:gd name="T24" fmla="*/ 2147483646 w 106"/>
              <a:gd name="T25" fmla="*/ 2147483646 h 123"/>
              <a:gd name="T26" fmla="*/ 2147483646 w 106"/>
              <a:gd name="T27" fmla="*/ 2147483646 h 123"/>
              <a:gd name="T28" fmla="*/ 2147483646 w 106"/>
              <a:gd name="T29" fmla="*/ 2147483646 h 123"/>
              <a:gd name="T30" fmla="*/ 2147483646 w 106"/>
              <a:gd name="T31" fmla="*/ 2147483646 h 123"/>
              <a:gd name="T32" fmla="*/ 2147483646 w 106"/>
              <a:gd name="T33" fmla="*/ 2147483646 h 123"/>
              <a:gd name="T34" fmla="*/ 0 w 106"/>
              <a:gd name="T35" fmla="*/ 2147483646 h 12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06"/>
              <a:gd name="T55" fmla="*/ 0 h 123"/>
              <a:gd name="T56" fmla="*/ 106 w 106"/>
              <a:gd name="T57" fmla="*/ 123 h 123"/>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06" h="123">
                <a:moveTo>
                  <a:pt x="0" y="85"/>
                </a:moveTo>
                <a:lnTo>
                  <a:pt x="7" y="79"/>
                </a:lnTo>
                <a:lnTo>
                  <a:pt x="4" y="74"/>
                </a:lnTo>
                <a:lnTo>
                  <a:pt x="5" y="67"/>
                </a:lnTo>
                <a:lnTo>
                  <a:pt x="12" y="56"/>
                </a:lnTo>
                <a:lnTo>
                  <a:pt x="17" y="52"/>
                </a:lnTo>
                <a:lnTo>
                  <a:pt x="14" y="48"/>
                </a:lnTo>
                <a:lnTo>
                  <a:pt x="13" y="37"/>
                </a:lnTo>
                <a:lnTo>
                  <a:pt x="14" y="16"/>
                </a:lnTo>
                <a:lnTo>
                  <a:pt x="18" y="15"/>
                </a:lnTo>
                <a:lnTo>
                  <a:pt x="24" y="18"/>
                </a:lnTo>
                <a:lnTo>
                  <a:pt x="29" y="0"/>
                </a:lnTo>
                <a:lnTo>
                  <a:pt x="106" y="13"/>
                </a:lnTo>
                <a:lnTo>
                  <a:pt x="90" y="123"/>
                </a:lnTo>
                <a:lnTo>
                  <a:pt x="67" y="120"/>
                </a:lnTo>
                <a:lnTo>
                  <a:pt x="52" y="116"/>
                </a:lnTo>
                <a:lnTo>
                  <a:pt x="22" y="98"/>
                </a:lnTo>
                <a:lnTo>
                  <a:pt x="0" y="85"/>
                </a:lnTo>
                <a:close/>
              </a:path>
            </a:pathLst>
          </a:custGeom>
          <a:solidFill>
            <a:srgbClr val="DCEDC8"/>
          </a:solidFill>
          <a:ln w="15875">
            <a:solidFill>
              <a:srgbClr val="003F48"/>
            </a:solidFill>
            <a:prstDash val="solid"/>
            <a:round/>
            <a:headEnd/>
            <a:tailEnd/>
          </a:ln>
        </p:spPr>
        <p:txBody>
          <a:bodyPr/>
          <a:lstStyle/>
          <a:p>
            <a:endParaRPr lang="en-US"/>
          </a:p>
        </p:txBody>
      </p:sp>
      <p:sp>
        <p:nvSpPr>
          <p:cNvPr id="251925" name="Arkansas">
            <a:extLst>
              <a:ext uri="{FF2B5EF4-FFF2-40B4-BE49-F238E27FC236}">
                <a16:creationId xmlns:a16="http://schemas.microsoft.com/office/drawing/2014/main" id="{21806481-5C53-4789-9AAC-75D002242E40}"/>
              </a:ext>
              <a:ext uri="{C183D7F6-B498-43B3-948B-1728B52AA6E4}">
                <adec:decorative xmlns:adec="http://schemas.microsoft.com/office/drawing/2017/decorative" val="1"/>
              </a:ext>
            </a:extLst>
          </p:cNvPr>
          <p:cNvSpPr>
            <a:spLocks noChangeAspect="1"/>
          </p:cNvSpPr>
          <p:nvPr/>
        </p:nvSpPr>
        <p:spPr bwMode="auto">
          <a:xfrm>
            <a:off x="5060950" y="3635375"/>
            <a:ext cx="620713" cy="544513"/>
          </a:xfrm>
          <a:custGeom>
            <a:avLst/>
            <a:gdLst>
              <a:gd name="T0" fmla="*/ 0 w 79"/>
              <a:gd name="T1" fmla="*/ 2147483646 h 70"/>
              <a:gd name="T2" fmla="*/ 2147483646 w 79"/>
              <a:gd name="T3" fmla="*/ 2147483646 h 70"/>
              <a:gd name="T4" fmla="*/ 2147483646 w 79"/>
              <a:gd name="T5" fmla="*/ 2147483646 h 70"/>
              <a:gd name="T6" fmla="*/ 2147483646 w 79"/>
              <a:gd name="T7" fmla="*/ 2147483646 h 70"/>
              <a:gd name="T8" fmla="*/ 2147483646 w 79"/>
              <a:gd name="T9" fmla="*/ 2147483646 h 70"/>
              <a:gd name="T10" fmla="*/ 2147483646 w 79"/>
              <a:gd name="T11" fmla="*/ 2147483646 h 70"/>
              <a:gd name="T12" fmla="*/ 2147483646 w 79"/>
              <a:gd name="T13" fmla="*/ 2147483646 h 70"/>
              <a:gd name="T14" fmla="*/ 2147483646 w 79"/>
              <a:gd name="T15" fmla="*/ 2147483646 h 70"/>
              <a:gd name="T16" fmla="*/ 2147483646 w 79"/>
              <a:gd name="T17" fmla="*/ 2147483646 h 70"/>
              <a:gd name="T18" fmla="*/ 2147483646 w 79"/>
              <a:gd name="T19" fmla="*/ 2147483646 h 70"/>
              <a:gd name="T20" fmla="*/ 2147483646 w 79"/>
              <a:gd name="T21" fmla="*/ 2147483646 h 70"/>
              <a:gd name="T22" fmla="*/ 2147483646 w 79"/>
              <a:gd name="T23" fmla="*/ 2147483646 h 70"/>
              <a:gd name="T24" fmla="*/ 2147483646 w 79"/>
              <a:gd name="T25" fmla="*/ 2147483646 h 70"/>
              <a:gd name="T26" fmla="*/ 2147483646 w 79"/>
              <a:gd name="T27" fmla="*/ 2147483646 h 70"/>
              <a:gd name="T28" fmla="*/ 2147483646 w 79"/>
              <a:gd name="T29" fmla="*/ 2147483646 h 70"/>
              <a:gd name="T30" fmla="*/ 2147483646 w 79"/>
              <a:gd name="T31" fmla="*/ 2147483646 h 70"/>
              <a:gd name="T32" fmla="*/ 2147483646 w 79"/>
              <a:gd name="T33" fmla="*/ 2147483646 h 70"/>
              <a:gd name="T34" fmla="*/ 2147483646 w 79"/>
              <a:gd name="T35" fmla="*/ 2147483646 h 70"/>
              <a:gd name="T36" fmla="*/ 2147483646 w 79"/>
              <a:gd name="T37" fmla="*/ 2147483646 h 70"/>
              <a:gd name="T38" fmla="*/ 2147483646 w 79"/>
              <a:gd name="T39" fmla="*/ 0 h 70"/>
              <a:gd name="T40" fmla="*/ 0 w 79"/>
              <a:gd name="T41" fmla="*/ 2147483646 h 70"/>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79"/>
              <a:gd name="T64" fmla="*/ 0 h 70"/>
              <a:gd name="T65" fmla="*/ 79 w 79"/>
              <a:gd name="T66" fmla="*/ 70 h 70"/>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79" h="70">
                <a:moveTo>
                  <a:pt x="0" y="2"/>
                </a:moveTo>
                <a:lnTo>
                  <a:pt x="3" y="24"/>
                </a:lnTo>
                <a:lnTo>
                  <a:pt x="3" y="58"/>
                </a:lnTo>
                <a:lnTo>
                  <a:pt x="4" y="60"/>
                </a:lnTo>
                <a:lnTo>
                  <a:pt x="10" y="60"/>
                </a:lnTo>
                <a:lnTo>
                  <a:pt x="10" y="70"/>
                </a:lnTo>
                <a:lnTo>
                  <a:pt x="57" y="70"/>
                </a:lnTo>
                <a:lnTo>
                  <a:pt x="56" y="59"/>
                </a:lnTo>
                <a:lnTo>
                  <a:pt x="60" y="47"/>
                </a:lnTo>
                <a:lnTo>
                  <a:pt x="66" y="39"/>
                </a:lnTo>
                <a:lnTo>
                  <a:pt x="65" y="37"/>
                </a:lnTo>
                <a:lnTo>
                  <a:pt x="70" y="29"/>
                </a:lnTo>
                <a:lnTo>
                  <a:pt x="72" y="22"/>
                </a:lnTo>
                <a:lnTo>
                  <a:pt x="71" y="21"/>
                </a:lnTo>
                <a:lnTo>
                  <a:pt x="75" y="17"/>
                </a:lnTo>
                <a:lnTo>
                  <a:pt x="79" y="11"/>
                </a:lnTo>
                <a:lnTo>
                  <a:pt x="78" y="9"/>
                </a:lnTo>
                <a:lnTo>
                  <a:pt x="67" y="10"/>
                </a:lnTo>
                <a:lnTo>
                  <a:pt x="70" y="6"/>
                </a:lnTo>
                <a:lnTo>
                  <a:pt x="69" y="0"/>
                </a:lnTo>
                <a:lnTo>
                  <a:pt x="0" y="2"/>
                </a:lnTo>
                <a:close/>
              </a:path>
            </a:pathLst>
          </a:custGeom>
          <a:solidFill>
            <a:srgbClr val="67A9CF"/>
          </a:solidFill>
          <a:ln w="15875">
            <a:solidFill>
              <a:srgbClr val="003F48"/>
            </a:solidFill>
            <a:prstDash val="solid"/>
            <a:round/>
            <a:headEnd/>
            <a:tailEnd/>
          </a:ln>
        </p:spPr>
        <p:txBody>
          <a:bodyPr/>
          <a:lstStyle/>
          <a:p>
            <a:endParaRPr lang="en-US"/>
          </a:p>
        </p:txBody>
      </p:sp>
      <p:sp>
        <p:nvSpPr>
          <p:cNvPr id="251926" name="California">
            <a:extLst>
              <a:ext uri="{FF2B5EF4-FFF2-40B4-BE49-F238E27FC236}">
                <a16:creationId xmlns:a16="http://schemas.microsoft.com/office/drawing/2014/main" id="{0DD29C76-DC1D-4A13-BA1E-62F3F08CE36B}"/>
              </a:ext>
              <a:ext uri="{C183D7F6-B498-43B3-948B-1728B52AA6E4}">
                <adec:decorative xmlns:adec="http://schemas.microsoft.com/office/drawing/2017/decorative" val="1"/>
              </a:ext>
            </a:extLst>
          </p:cNvPr>
          <p:cNvSpPr>
            <a:spLocks noChangeAspect="1"/>
          </p:cNvSpPr>
          <p:nvPr/>
        </p:nvSpPr>
        <p:spPr bwMode="auto">
          <a:xfrm>
            <a:off x="1638300" y="2320925"/>
            <a:ext cx="966788" cy="1647825"/>
          </a:xfrm>
          <a:custGeom>
            <a:avLst/>
            <a:gdLst>
              <a:gd name="T0" fmla="*/ 2147483646 w 123"/>
              <a:gd name="T1" fmla="*/ 2147483646 h 212"/>
              <a:gd name="T2" fmla="*/ 2147483646 w 123"/>
              <a:gd name="T3" fmla="*/ 2147483646 h 212"/>
              <a:gd name="T4" fmla="*/ 2147483646 w 123"/>
              <a:gd name="T5" fmla="*/ 2147483646 h 212"/>
              <a:gd name="T6" fmla="*/ 2147483646 w 123"/>
              <a:gd name="T7" fmla="*/ 2147483646 h 212"/>
              <a:gd name="T8" fmla="*/ 2147483646 w 123"/>
              <a:gd name="T9" fmla="*/ 2147483646 h 212"/>
              <a:gd name="T10" fmla="*/ 2147483646 w 123"/>
              <a:gd name="T11" fmla="*/ 2147483646 h 212"/>
              <a:gd name="T12" fmla="*/ 2147483646 w 123"/>
              <a:gd name="T13" fmla="*/ 2147483646 h 212"/>
              <a:gd name="T14" fmla="*/ 2147483646 w 123"/>
              <a:gd name="T15" fmla="*/ 2147483646 h 212"/>
              <a:gd name="T16" fmla="*/ 2147483646 w 123"/>
              <a:gd name="T17" fmla="*/ 2147483646 h 212"/>
              <a:gd name="T18" fmla="*/ 2147483646 w 123"/>
              <a:gd name="T19" fmla="*/ 2147483646 h 212"/>
              <a:gd name="T20" fmla="*/ 2147483646 w 123"/>
              <a:gd name="T21" fmla="*/ 2147483646 h 212"/>
              <a:gd name="T22" fmla="*/ 2147483646 w 123"/>
              <a:gd name="T23" fmla="*/ 2147483646 h 212"/>
              <a:gd name="T24" fmla="*/ 2147483646 w 123"/>
              <a:gd name="T25" fmla="*/ 2147483646 h 212"/>
              <a:gd name="T26" fmla="*/ 2147483646 w 123"/>
              <a:gd name="T27" fmla="*/ 2147483646 h 212"/>
              <a:gd name="T28" fmla="*/ 2147483646 w 123"/>
              <a:gd name="T29" fmla="*/ 2147483646 h 212"/>
              <a:gd name="T30" fmla="*/ 2147483646 w 123"/>
              <a:gd name="T31" fmla="*/ 2147483646 h 212"/>
              <a:gd name="T32" fmla="*/ 2147483646 w 123"/>
              <a:gd name="T33" fmla="*/ 2147483646 h 212"/>
              <a:gd name="T34" fmla="*/ 2147483646 w 123"/>
              <a:gd name="T35" fmla="*/ 2147483646 h 212"/>
              <a:gd name="T36" fmla="*/ 2147483646 w 123"/>
              <a:gd name="T37" fmla="*/ 2147483646 h 212"/>
              <a:gd name="T38" fmla="*/ 2147483646 w 123"/>
              <a:gd name="T39" fmla="*/ 2147483646 h 212"/>
              <a:gd name="T40" fmla="*/ 2147483646 w 123"/>
              <a:gd name="T41" fmla="*/ 2147483646 h 212"/>
              <a:gd name="T42" fmla="*/ 2147483646 w 123"/>
              <a:gd name="T43" fmla="*/ 2147483646 h 212"/>
              <a:gd name="T44" fmla="*/ 2147483646 w 123"/>
              <a:gd name="T45" fmla="*/ 2147483646 h 212"/>
              <a:gd name="T46" fmla="*/ 2147483646 w 123"/>
              <a:gd name="T47" fmla="*/ 2147483646 h 212"/>
              <a:gd name="T48" fmla="*/ 2147483646 w 123"/>
              <a:gd name="T49" fmla="*/ 2147483646 h 212"/>
              <a:gd name="T50" fmla="*/ 2147483646 w 123"/>
              <a:gd name="T51" fmla="*/ 2147483646 h 212"/>
              <a:gd name="T52" fmla="*/ 2147483646 w 123"/>
              <a:gd name="T53" fmla="*/ 2147483646 h 212"/>
              <a:gd name="T54" fmla="*/ 2147483646 w 123"/>
              <a:gd name="T55" fmla="*/ 2147483646 h 212"/>
              <a:gd name="T56" fmla="*/ 2147483646 w 123"/>
              <a:gd name="T57" fmla="*/ 2147483646 h 212"/>
              <a:gd name="T58" fmla="*/ 2147483646 w 123"/>
              <a:gd name="T59" fmla="*/ 2147483646 h 212"/>
              <a:gd name="T60" fmla="*/ 2147483646 w 123"/>
              <a:gd name="T61" fmla="*/ 2147483646 h 212"/>
              <a:gd name="T62" fmla="*/ 2147483646 w 123"/>
              <a:gd name="T63" fmla="*/ 2147483646 h 212"/>
              <a:gd name="T64" fmla="*/ 2147483646 w 123"/>
              <a:gd name="T65" fmla="*/ 2147483646 h 212"/>
              <a:gd name="T66" fmla="*/ 2147483646 w 123"/>
              <a:gd name="T67" fmla="*/ 2147483646 h 212"/>
              <a:gd name="T68" fmla="*/ 2147483646 w 123"/>
              <a:gd name="T69" fmla="*/ 2147483646 h 212"/>
              <a:gd name="T70" fmla="*/ 2147483646 w 123"/>
              <a:gd name="T71" fmla="*/ 2147483646 h 212"/>
              <a:gd name="T72" fmla="*/ 2147483646 w 123"/>
              <a:gd name="T73" fmla="*/ 2147483646 h 212"/>
              <a:gd name="T74" fmla="*/ 2147483646 w 123"/>
              <a:gd name="T75" fmla="*/ 2147483646 h 212"/>
              <a:gd name="T76" fmla="*/ 2147483646 w 123"/>
              <a:gd name="T77" fmla="*/ 2147483646 h 212"/>
              <a:gd name="T78" fmla="*/ 2147483646 w 123"/>
              <a:gd name="T79" fmla="*/ 2147483646 h 212"/>
              <a:gd name="T80" fmla="*/ 2147483646 w 123"/>
              <a:gd name="T81" fmla="*/ 2147483646 h 212"/>
              <a:gd name="T82" fmla="*/ 2147483646 w 123"/>
              <a:gd name="T83" fmla="*/ 2147483646 h 212"/>
              <a:gd name="T84" fmla="*/ 2147483646 w 123"/>
              <a:gd name="T85" fmla="*/ 2147483646 h 212"/>
              <a:gd name="T86" fmla="*/ 2147483646 w 123"/>
              <a:gd name="T87" fmla="*/ 2147483646 h 212"/>
              <a:gd name="T88" fmla="*/ 2147483646 w 123"/>
              <a:gd name="T89" fmla="*/ 2147483646 h 212"/>
              <a:gd name="T90" fmla="*/ 2147483646 w 123"/>
              <a:gd name="T91" fmla="*/ 2147483646 h 212"/>
              <a:gd name="T92" fmla="*/ 2147483646 w 123"/>
              <a:gd name="T93" fmla="*/ 2147483646 h 212"/>
              <a:gd name="T94" fmla="*/ 2147483646 w 123"/>
              <a:gd name="T95" fmla="*/ 2147483646 h 212"/>
              <a:gd name="T96" fmla="*/ 2147483646 w 123"/>
              <a:gd name="T97" fmla="*/ 0 h 212"/>
              <a:gd name="T98" fmla="*/ 2147483646 w 123"/>
              <a:gd name="T99" fmla="*/ 2147483646 h 212"/>
              <a:gd name="T100" fmla="*/ 2147483646 w 123"/>
              <a:gd name="T101" fmla="*/ 2147483646 h 212"/>
              <a:gd name="T102" fmla="*/ 0 w 123"/>
              <a:gd name="T103" fmla="*/ 2147483646 h 212"/>
              <a:gd name="T104" fmla="*/ 2147483646 w 123"/>
              <a:gd name="T105" fmla="*/ 2147483646 h 212"/>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23"/>
              <a:gd name="T160" fmla="*/ 0 h 212"/>
              <a:gd name="T161" fmla="*/ 123 w 123"/>
              <a:gd name="T162" fmla="*/ 212 h 212"/>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23" h="212">
                <a:moveTo>
                  <a:pt x="3" y="38"/>
                </a:moveTo>
                <a:lnTo>
                  <a:pt x="4" y="43"/>
                </a:lnTo>
                <a:lnTo>
                  <a:pt x="1" y="59"/>
                </a:lnTo>
                <a:lnTo>
                  <a:pt x="3" y="64"/>
                </a:lnTo>
                <a:lnTo>
                  <a:pt x="13" y="86"/>
                </a:lnTo>
                <a:lnTo>
                  <a:pt x="14" y="85"/>
                </a:lnTo>
                <a:lnTo>
                  <a:pt x="14" y="81"/>
                </a:lnTo>
                <a:lnTo>
                  <a:pt x="16" y="80"/>
                </a:lnTo>
                <a:lnTo>
                  <a:pt x="18" y="81"/>
                </a:lnTo>
                <a:lnTo>
                  <a:pt x="15" y="84"/>
                </a:lnTo>
                <a:lnTo>
                  <a:pt x="16" y="85"/>
                </a:lnTo>
                <a:lnTo>
                  <a:pt x="18" y="95"/>
                </a:lnTo>
                <a:lnTo>
                  <a:pt x="17" y="95"/>
                </a:lnTo>
                <a:lnTo>
                  <a:pt x="13" y="91"/>
                </a:lnTo>
                <a:lnTo>
                  <a:pt x="14" y="87"/>
                </a:lnTo>
                <a:lnTo>
                  <a:pt x="13" y="87"/>
                </a:lnTo>
                <a:lnTo>
                  <a:pt x="11" y="91"/>
                </a:lnTo>
                <a:lnTo>
                  <a:pt x="11" y="100"/>
                </a:lnTo>
                <a:lnTo>
                  <a:pt x="13" y="104"/>
                </a:lnTo>
                <a:lnTo>
                  <a:pt x="18" y="107"/>
                </a:lnTo>
                <a:lnTo>
                  <a:pt x="17" y="112"/>
                </a:lnTo>
                <a:lnTo>
                  <a:pt x="14" y="112"/>
                </a:lnTo>
                <a:lnTo>
                  <a:pt x="13" y="118"/>
                </a:lnTo>
                <a:lnTo>
                  <a:pt x="19" y="130"/>
                </a:lnTo>
                <a:lnTo>
                  <a:pt x="24" y="138"/>
                </a:lnTo>
                <a:lnTo>
                  <a:pt x="23" y="143"/>
                </a:lnTo>
                <a:lnTo>
                  <a:pt x="26" y="146"/>
                </a:lnTo>
                <a:lnTo>
                  <a:pt x="25" y="149"/>
                </a:lnTo>
                <a:lnTo>
                  <a:pt x="23" y="156"/>
                </a:lnTo>
                <a:lnTo>
                  <a:pt x="26" y="159"/>
                </a:lnTo>
                <a:lnTo>
                  <a:pt x="41" y="164"/>
                </a:lnTo>
                <a:lnTo>
                  <a:pt x="47" y="172"/>
                </a:lnTo>
                <a:lnTo>
                  <a:pt x="54" y="175"/>
                </a:lnTo>
                <a:lnTo>
                  <a:pt x="54" y="180"/>
                </a:lnTo>
                <a:lnTo>
                  <a:pt x="59" y="181"/>
                </a:lnTo>
                <a:lnTo>
                  <a:pt x="65" y="190"/>
                </a:lnTo>
                <a:lnTo>
                  <a:pt x="69" y="197"/>
                </a:lnTo>
                <a:lnTo>
                  <a:pt x="69" y="209"/>
                </a:lnTo>
                <a:lnTo>
                  <a:pt x="113" y="212"/>
                </a:lnTo>
                <a:lnTo>
                  <a:pt x="110" y="207"/>
                </a:lnTo>
                <a:lnTo>
                  <a:pt x="111" y="200"/>
                </a:lnTo>
                <a:lnTo>
                  <a:pt x="118" y="189"/>
                </a:lnTo>
                <a:lnTo>
                  <a:pt x="123" y="185"/>
                </a:lnTo>
                <a:lnTo>
                  <a:pt x="120" y="181"/>
                </a:lnTo>
                <a:lnTo>
                  <a:pt x="119" y="170"/>
                </a:lnTo>
                <a:lnTo>
                  <a:pt x="60" y="82"/>
                </a:lnTo>
                <a:lnTo>
                  <a:pt x="56" y="73"/>
                </a:lnTo>
                <a:lnTo>
                  <a:pt x="70" y="16"/>
                </a:lnTo>
                <a:lnTo>
                  <a:pt x="12" y="0"/>
                </a:lnTo>
                <a:lnTo>
                  <a:pt x="10" y="3"/>
                </a:lnTo>
                <a:lnTo>
                  <a:pt x="11" y="11"/>
                </a:lnTo>
                <a:lnTo>
                  <a:pt x="0" y="28"/>
                </a:lnTo>
                <a:lnTo>
                  <a:pt x="3" y="38"/>
                </a:lnTo>
                <a:close/>
              </a:path>
            </a:pathLst>
          </a:custGeom>
          <a:solidFill>
            <a:srgbClr val="67A9CF"/>
          </a:solidFill>
          <a:ln w="15875">
            <a:solidFill>
              <a:srgbClr val="003F48"/>
            </a:solidFill>
            <a:prstDash val="solid"/>
            <a:round/>
            <a:headEnd/>
            <a:tailEnd/>
          </a:ln>
        </p:spPr>
        <p:txBody>
          <a:bodyPr/>
          <a:lstStyle/>
          <a:p>
            <a:endParaRPr lang="en-US"/>
          </a:p>
        </p:txBody>
      </p:sp>
      <p:sp>
        <p:nvSpPr>
          <p:cNvPr id="251927" name="Colorado">
            <a:extLst>
              <a:ext uri="{FF2B5EF4-FFF2-40B4-BE49-F238E27FC236}">
                <a16:creationId xmlns:a16="http://schemas.microsoft.com/office/drawing/2014/main" id="{1FFBCBFB-5A18-4DF0-ACD3-221DFEABDD9B}"/>
              </a:ext>
              <a:ext uri="{C183D7F6-B498-43B3-948B-1728B52AA6E4}">
                <adec:decorative xmlns:adec="http://schemas.microsoft.com/office/drawing/2017/decorative" val="1"/>
              </a:ext>
            </a:extLst>
          </p:cNvPr>
          <p:cNvSpPr>
            <a:spLocks noChangeAspect="1"/>
          </p:cNvSpPr>
          <p:nvPr/>
        </p:nvSpPr>
        <p:spPr bwMode="auto">
          <a:xfrm>
            <a:off x="3303588" y="2849563"/>
            <a:ext cx="893762" cy="698500"/>
          </a:xfrm>
          <a:custGeom>
            <a:avLst/>
            <a:gdLst>
              <a:gd name="T0" fmla="*/ 0 w 114"/>
              <a:gd name="T1" fmla="*/ 2147483646 h 90"/>
              <a:gd name="T2" fmla="*/ 2147483646 w 114"/>
              <a:gd name="T3" fmla="*/ 0 h 90"/>
              <a:gd name="T4" fmla="*/ 2147483646 w 114"/>
              <a:gd name="T5" fmla="*/ 2147483646 h 90"/>
              <a:gd name="T6" fmla="*/ 2147483646 w 114"/>
              <a:gd name="T7" fmla="*/ 2147483646 h 90"/>
              <a:gd name="T8" fmla="*/ 2147483646 w 114"/>
              <a:gd name="T9" fmla="*/ 2147483646 h 90"/>
              <a:gd name="T10" fmla="*/ 2147483646 w 114"/>
              <a:gd name="T11" fmla="*/ 2147483646 h 90"/>
              <a:gd name="T12" fmla="*/ 2147483646 w 114"/>
              <a:gd name="T13" fmla="*/ 2147483646 h 90"/>
              <a:gd name="T14" fmla="*/ 2147483646 w 114"/>
              <a:gd name="T15" fmla="*/ 2147483646 h 90"/>
              <a:gd name="T16" fmla="*/ 0 w 114"/>
              <a:gd name="T17" fmla="*/ 2147483646 h 9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14"/>
              <a:gd name="T28" fmla="*/ 0 h 90"/>
              <a:gd name="T29" fmla="*/ 114 w 114"/>
              <a:gd name="T30" fmla="*/ 90 h 9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14" h="90">
                <a:moveTo>
                  <a:pt x="0" y="78"/>
                </a:moveTo>
                <a:lnTo>
                  <a:pt x="11" y="0"/>
                </a:lnTo>
                <a:lnTo>
                  <a:pt x="84" y="8"/>
                </a:lnTo>
                <a:lnTo>
                  <a:pt x="114" y="11"/>
                </a:lnTo>
                <a:lnTo>
                  <a:pt x="112" y="30"/>
                </a:lnTo>
                <a:lnTo>
                  <a:pt x="108" y="90"/>
                </a:lnTo>
                <a:lnTo>
                  <a:pt x="94" y="89"/>
                </a:lnTo>
                <a:lnTo>
                  <a:pt x="47" y="84"/>
                </a:lnTo>
                <a:lnTo>
                  <a:pt x="0" y="78"/>
                </a:lnTo>
                <a:close/>
              </a:path>
            </a:pathLst>
          </a:custGeom>
          <a:solidFill>
            <a:srgbClr val="DCEDC8"/>
          </a:solidFill>
          <a:ln w="15875">
            <a:solidFill>
              <a:srgbClr val="003F48"/>
            </a:solidFill>
            <a:prstDash val="solid"/>
            <a:round/>
            <a:headEnd/>
            <a:tailEnd/>
          </a:ln>
        </p:spPr>
        <p:txBody>
          <a:bodyPr/>
          <a:lstStyle/>
          <a:p>
            <a:endParaRPr lang="en-US"/>
          </a:p>
        </p:txBody>
      </p:sp>
      <p:sp>
        <p:nvSpPr>
          <p:cNvPr id="251928" name="Connecticut">
            <a:extLst>
              <a:ext uri="{FF2B5EF4-FFF2-40B4-BE49-F238E27FC236}">
                <a16:creationId xmlns:a16="http://schemas.microsoft.com/office/drawing/2014/main" id="{98C22AEF-7DA8-4C4C-939B-3B7908905DE6}"/>
              </a:ext>
              <a:ext uri="{C183D7F6-B498-43B3-948B-1728B52AA6E4}">
                <adec:decorative xmlns:adec="http://schemas.microsoft.com/office/drawing/2017/decorative" val="1"/>
              </a:ext>
            </a:extLst>
          </p:cNvPr>
          <p:cNvSpPr>
            <a:spLocks noChangeAspect="1"/>
          </p:cNvSpPr>
          <p:nvPr/>
        </p:nvSpPr>
        <p:spPr bwMode="auto">
          <a:xfrm>
            <a:off x="7439025" y="2468563"/>
            <a:ext cx="203200" cy="201612"/>
          </a:xfrm>
          <a:custGeom>
            <a:avLst/>
            <a:gdLst>
              <a:gd name="T0" fmla="*/ 0 w 26"/>
              <a:gd name="T1" fmla="*/ 2147483646 h 26"/>
              <a:gd name="T2" fmla="*/ 2147483646 w 26"/>
              <a:gd name="T3" fmla="*/ 2147483646 h 26"/>
              <a:gd name="T4" fmla="*/ 2147483646 w 26"/>
              <a:gd name="T5" fmla="*/ 2147483646 h 26"/>
              <a:gd name="T6" fmla="*/ 2147483646 w 26"/>
              <a:gd name="T7" fmla="*/ 2147483646 h 26"/>
              <a:gd name="T8" fmla="*/ 2147483646 w 26"/>
              <a:gd name="T9" fmla="*/ 2147483646 h 26"/>
              <a:gd name="T10" fmla="*/ 2147483646 w 26"/>
              <a:gd name="T11" fmla="*/ 2147483646 h 26"/>
              <a:gd name="T12" fmla="*/ 2147483646 w 26"/>
              <a:gd name="T13" fmla="*/ 2147483646 h 26"/>
              <a:gd name="T14" fmla="*/ 2147483646 w 26"/>
              <a:gd name="T15" fmla="*/ 2147483646 h 26"/>
              <a:gd name="T16" fmla="*/ 2147483646 w 26"/>
              <a:gd name="T17" fmla="*/ 2147483646 h 26"/>
              <a:gd name="T18" fmla="*/ 2147483646 w 26"/>
              <a:gd name="T19" fmla="*/ 2147483646 h 26"/>
              <a:gd name="T20" fmla="*/ 2147483646 w 26"/>
              <a:gd name="T21" fmla="*/ 2147483646 h 26"/>
              <a:gd name="T22" fmla="*/ 2147483646 w 26"/>
              <a:gd name="T23" fmla="*/ 2147483646 h 26"/>
              <a:gd name="T24" fmla="*/ 2147483646 w 26"/>
              <a:gd name="T25" fmla="*/ 2147483646 h 26"/>
              <a:gd name="T26" fmla="*/ 2147483646 w 26"/>
              <a:gd name="T27" fmla="*/ 2147483646 h 26"/>
              <a:gd name="T28" fmla="*/ 2147483646 w 26"/>
              <a:gd name="T29" fmla="*/ 2147483646 h 26"/>
              <a:gd name="T30" fmla="*/ 2147483646 w 26"/>
              <a:gd name="T31" fmla="*/ 0 h 26"/>
              <a:gd name="T32" fmla="*/ 0 w 26"/>
              <a:gd name="T33" fmla="*/ 2147483646 h 2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6"/>
              <a:gd name="T52" fmla="*/ 0 h 26"/>
              <a:gd name="T53" fmla="*/ 26 w 26"/>
              <a:gd name="T54" fmla="*/ 26 h 2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6" h="26">
                <a:moveTo>
                  <a:pt x="0" y="5"/>
                </a:moveTo>
                <a:lnTo>
                  <a:pt x="2" y="19"/>
                </a:lnTo>
                <a:lnTo>
                  <a:pt x="2" y="26"/>
                </a:lnTo>
                <a:lnTo>
                  <a:pt x="4" y="25"/>
                </a:lnTo>
                <a:lnTo>
                  <a:pt x="5" y="23"/>
                </a:lnTo>
                <a:lnTo>
                  <a:pt x="9" y="21"/>
                </a:lnTo>
                <a:lnTo>
                  <a:pt x="11" y="18"/>
                </a:lnTo>
                <a:lnTo>
                  <a:pt x="12" y="19"/>
                </a:lnTo>
                <a:lnTo>
                  <a:pt x="15" y="17"/>
                </a:lnTo>
                <a:lnTo>
                  <a:pt x="19" y="17"/>
                </a:lnTo>
                <a:lnTo>
                  <a:pt x="19" y="15"/>
                </a:lnTo>
                <a:lnTo>
                  <a:pt x="21" y="16"/>
                </a:lnTo>
                <a:lnTo>
                  <a:pt x="22" y="15"/>
                </a:lnTo>
                <a:lnTo>
                  <a:pt x="24" y="15"/>
                </a:lnTo>
                <a:lnTo>
                  <a:pt x="26" y="13"/>
                </a:lnTo>
                <a:lnTo>
                  <a:pt x="24" y="0"/>
                </a:lnTo>
                <a:lnTo>
                  <a:pt x="0" y="5"/>
                </a:lnTo>
                <a:close/>
              </a:path>
            </a:pathLst>
          </a:custGeom>
          <a:solidFill>
            <a:srgbClr val="DCEDC8"/>
          </a:solidFill>
          <a:ln w="15875">
            <a:solidFill>
              <a:srgbClr val="003F48"/>
            </a:solidFill>
            <a:prstDash val="solid"/>
            <a:round/>
            <a:headEnd/>
            <a:tailEnd/>
          </a:ln>
        </p:spPr>
        <p:txBody>
          <a:bodyPr/>
          <a:lstStyle/>
          <a:p>
            <a:endParaRPr lang="en-US"/>
          </a:p>
        </p:txBody>
      </p:sp>
      <p:sp>
        <p:nvSpPr>
          <p:cNvPr id="251929" name="Delaware">
            <a:extLst>
              <a:ext uri="{FF2B5EF4-FFF2-40B4-BE49-F238E27FC236}">
                <a16:creationId xmlns:a16="http://schemas.microsoft.com/office/drawing/2014/main" id="{1718BDE9-B7D7-4A1A-A348-A980ABFE9CF2}"/>
              </a:ext>
              <a:ext uri="{C183D7F6-B498-43B3-948B-1728B52AA6E4}">
                <adec:decorative xmlns:adec="http://schemas.microsoft.com/office/drawing/2017/decorative" val="1"/>
              </a:ext>
            </a:extLst>
          </p:cNvPr>
          <p:cNvSpPr>
            <a:spLocks noChangeAspect="1"/>
          </p:cNvSpPr>
          <p:nvPr/>
        </p:nvSpPr>
        <p:spPr bwMode="auto">
          <a:xfrm>
            <a:off x="7256463" y="2895600"/>
            <a:ext cx="127000" cy="211138"/>
          </a:xfrm>
          <a:custGeom>
            <a:avLst/>
            <a:gdLst>
              <a:gd name="T0" fmla="*/ 0 w 16"/>
              <a:gd name="T1" fmla="*/ 2147483646 h 27"/>
              <a:gd name="T2" fmla="*/ 2147483646 w 16"/>
              <a:gd name="T3" fmla="*/ 0 h 27"/>
              <a:gd name="T4" fmla="*/ 2147483646 w 16"/>
              <a:gd name="T5" fmla="*/ 0 h 27"/>
              <a:gd name="T6" fmla="*/ 2147483646 w 16"/>
              <a:gd name="T7" fmla="*/ 2147483646 h 27"/>
              <a:gd name="T8" fmla="*/ 2147483646 w 16"/>
              <a:gd name="T9" fmla="*/ 2147483646 h 27"/>
              <a:gd name="T10" fmla="*/ 2147483646 w 16"/>
              <a:gd name="T11" fmla="*/ 2147483646 h 27"/>
              <a:gd name="T12" fmla="*/ 2147483646 w 16"/>
              <a:gd name="T13" fmla="*/ 2147483646 h 27"/>
              <a:gd name="T14" fmla="*/ 2147483646 w 16"/>
              <a:gd name="T15" fmla="*/ 2147483646 h 27"/>
              <a:gd name="T16" fmla="*/ 2147483646 w 16"/>
              <a:gd name="T17" fmla="*/ 2147483646 h 27"/>
              <a:gd name="T18" fmla="*/ 2147483646 w 16"/>
              <a:gd name="T19" fmla="*/ 2147483646 h 27"/>
              <a:gd name="T20" fmla="*/ 2147483646 w 16"/>
              <a:gd name="T21" fmla="*/ 2147483646 h 27"/>
              <a:gd name="T22" fmla="*/ 2147483646 w 16"/>
              <a:gd name="T23" fmla="*/ 2147483646 h 27"/>
              <a:gd name="T24" fmla="*/ 2147483646 w 16"/>
              <a:gd name="T25" fmla="*/ 2147483646 h 27"/>
              <a:gd name="T26" fmla="*/ 2147483646 w 16"/>
              <a:gd name="T27" fmla="*/ 2147483646 h 27"/>
              <a:gd name="T28" fmla="*/ 2147483646 w 16"/>
              <a:gd name="T29" fmla="*/ 2147483646 h 27"/>
              <a:gd name="T30" fmla="*/ 2147483646 w 16"/>
              <a:gd name="T31" fmla="*/ 2147483646 h 27"/>
              <a:gd name="T32" fmla="*/ 2147483646 w 16"/>
              <a:gd name="T33" fmla="*/ 2147483646 h 27"/>
              <a:gd name="T34" fmla="*/ 2147483646 w 16"/>
              <a:gd name="T35" fmla="*/ 2147483646 h 27"/>
              <a:gd name="T36" fmla="*/ 2147483646 w 16"/>
              <a:gd name="T37" fmla="*/ 2147483646 h 27"/>
              <a:gd name="T38" fmla="*/ 0 w 16"/>
              <a:gd name="T39" fmla="*/ 2147483646 h 27"/>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16"/>
              <a:gd name="T61" fmla="*/ 0 h 27"/>
              <a:gd name="T62" fmla="*/ 16 w 16"/>
              <a:gd name="T63" fmla="*/ 27 h 27"/>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16" h="27">
                <a:moveTo>
                  <a:pt x="0" y="3"/>
                </a:moveTo>
                <a:lnTo>
                  <a:pt x="2" y="0"/>
                </a:lnTo>
                <a:lnTo>
                  <a:pt x="5" y="0"/>
                </a:lnTo>
                <a:lnTo>
                  <a:pt x="4" y="3"/>
                </a:lnTo>
                <a:lnTo>
                  <a:pt x="3" y="4"/>
                </a:lnTo>
                <a:lnTo>
                  <a:pt x="4" y="7"/>
                </a:lnTo>
                <a:lnTo>
                  <a:pt x="5" y="9"/>
                </a:lnTo>
                <a:lnTo>
                  <a:pt x="7" y="11"/>
                </a:lnTo>
                <a:lnTo>
                  <a:pt x="8" y="14"/>
                </a:lnTo>
                <a:lnTo>
                  <a:pt x="10" y="17"/>
                </a:lnTo>
                <a:lnTo>
                  <a:pt x="12" y="18"/>
                </a:lnTo>
                <a:lnTo>
                  <a:pt x="14" y="19"/>
                </a:lnTo>
                <a:lnTo>
                  <a:pt x="15" y="21"/>
                </a:lnTo>
                <a:lnTo>
                  <a:pt x="13" y="23"/>
                </a:lnTo>
                <a:lnTo>
                  <a:pt x="15" y="23"/>
                </a:lnTo>
                <a:lnTo>
                  <a:pt x="16" y="25"/>
                </a:lnTo>
                <a:lnTo>
                  <a:pt x="12" y="26"/>
                </a:lnTo>
                <a:lnTo>
                  <a:pt x="6" y="27"/>
                </a:lnTo>
                <a:lnTo>
                  <a:pt x="6" y="25"/>
                </a:lnTo>
                <a:lnTo>
                  <a:pt x="0" y="3"/>
                </a:lnTo>
                <a:close/>
              </a:path>
            </a:pathLst>
          </a:custGeom>
          <a:solidFill>
            <a:srgbClr val="02818A"/>
          </a:solidFill>
          <a:ln w="15875">
            <a:solidFill>
              <a:srgbClr val="003F48"/>
            </a:solidFill>
            <a:prstDash val="solid"/>
            <a:round/>
            <a:headEnd/>
            <a:tailEnd/>
          </a:ln>
        </p:spPr>
        <p:txBody>
          <a:bodyPr/>
          <a:lstStyle/>
          <a:p>
            <a:endParaRPr lang="en-US"/>
          </a:p>
        </p:txBody>
      </p:sp>
      <p:sp>
        <p:nvSpPr>
          <p:cNvPr id="251930" name="Freeform 27">
            <a:extLst>
              <a:ext uri="{FF2B5EF4-FFF2-40B4-BE49-F238E27FC236}">
                <a16:creationId xmlns:a16="http://schemas.microsoft.com/office/drawing/2014/main" id="{27810E33-4F95-48E6-A8B4-E897239662C5}"/>
              </a:ext>
              <a:ext uri="{C183D7F6-B498-43B3-948B-1728B52AA6E4}">
                <adec:decorative xmlns:adec="http://schemas.microsoft.com/office/drawing/2017/decorative" val="1"/>
              </a:ext>
            </a:extLst>
          </p:cNvPr>
          <p:cNvSpPr>
            <a:spLocks noChangeAspect="1"/>
          </p:cNvSpPr>
          <p:nvPr/>
        </p:nvSpPr>
        <p:spPr bwMode="auto">
          <a:xfrm>
            <a:off x="7123113" y="3060700"/>
            <a:ext cx="23812" cy="20638"/>
          </a:xfrm>
          <a:custGeom>
            <a:avLst/>
            <a:gdLst>
              <a:gd name="T0" fmla="*/ 0 w 3"/>
              <a:gd name="T1" fmla="*/ 2147483646 h 3"/>
              <a:gd name="T2" fmla="*/ 2147483646 w 3"/>
              <a:gd name="T3" fmla="*/ 0 h 3"/>
              <a:gd name="T4" fmla="*/ 2147483646 w 3"/>
              <a:gd name="T5" fmla="*/ 2147483646 h 3"/>
              <a:gd name="T6" fmla="*/ 2147483646 w 3"/>
              <a:gd name="T7" fmla="*/ 2147483646 h 3"/>
              <a:gd name="T8" fmla="*/ 0 w 3"/>
              <a:gd name="T9" fmla="*/ 2147483646 h 3"/>
              <a:gd name="T10" fmla="*/ 0 60000 65536"/>
              <a:gd name="T11" fmla="*/ 0 60000 65536"/>
              <a:gd name="T12" fmla="*/ 0 60000 65536"/>
              <a:gd name="T13" fmla="*/ 0 60000 65536"/>
              <a:gd name="T14" fmla="*/ 0 60000 65536"/>
              <a:gd name="T15" fmla="*/ 0 w 3"/>
              <a:gd name="T16" fmla="*/ 0 h 3"/>
              <a:gd name="T17" fmla="*/ 3 w 3"/>
              <a:gd name="T18" fmla="*/ 3 h 3"/>
            </a:gdLst>
            <a:ahLst/>
            <a:cxnLst>
              <a:cxn ang="T10">
                <a:pos x="T0" y="T1"/>
              </a:cxn>
              <a:cxn ang="T11">
                <a:pos x="T2" y="T3"/>
              </a:cxn>
              <a:cxn ang="T12">
                <a:pos x="T4" y="T5"/>
              </a:cxn>
              <a:cxn ang="T13">
                <a:pos x="T6" y="T7"/>
              </a:cxn>
              <a:cxn ang="T14">
                <a:pos x="T8" y="T9"/>
              </a:cxn>
            </a:cxnLst>
            <a:rect l="T15" t="T16" r="T17" b="T18"/>
            <a:pathLst>
              <a:path w="3" h="3">
                <a:moveTo>
                  <a:pt x="0" y="1"/>
                </a:moveTo>
                <a:lnTo>
                  <a:pt x="2" y="0"/>
                </a:lnTo>
                <a:lnTo>
                  <a:pt x="3" y="2"/>
                </a:lnTo>
                <a:lnTo>
                  <a:pt x="2" y="3"/>
                </a:lnTo>
                <a:lnTo>
                  <a:pt x="0" y="1"/>
                </a:lnTo>
                <a:close/>
              </a:path>
            </a:pathLst>
          </a:custGeom>
          <a:noFill/>
          <a:ln w="15875">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51931" name="Georgia">
            <a:extLst>
              <a:ext uri="{FF2B5EF4-FFF2-40B4-BE49-F238E27FC236}">
                <a16:creationId xmlns:a16="http://schemas.microsoft.com/office/drawing/2014/main" id="{6ABBC699-AED5-4B81-8D68-97CC2189376C}"/>
              </a:ext>
              <a:ext uri="{C183D7F6-B498-43B3-948B-1728B52AA6E4}">
                <adec:decorative xmlns:adec="http://schemas.microsoft.com/office/drawing/2017/decorative" val="1"/>
              </a:ext>
            </a:extLst>
          </p:cNvPr>
          <p:cNvSpPr>
            <a:spLocks noChangeAspect="1"/>
          </p:cNvSpPr>
          <p:nvPr/>
        </p:nvSpPr>
        <p:spPr bwMode="auto">
          <a:xfrm>
            <a:off x="6191250" y="3783013"/>
            <a:ext cx="665163" cy="684212"/>
          </a:xfrm>
          <a:custGeom>
            <a:avLst/>
            <a:gdLst>
              <a:gd name="T0" fmla="*/ 0 w 85"/>
              <a:gd name="T1" fmla="*/ 2147483646 h 88"/>
              <a:gd name="T2" fmla="*/ 2147483646 w 85"/>
              <a:gd name="T3" fmla="*/ 2147483646 h 88"/>
              <a:gd name="T4" fmla="*/ 2147483646 w 85"/>
              <a:gd name="T5" fmla="*/ 2147483646 h 88"/>
              <a:gd name="T6" fmla="*/ 2147483646 w 85"/>
              <a:gd name="T7" fmla="*/ 2147483646 h 88"/>
              <a:gd name="T8" fmla="*/ 2147483646 w 85"/>
              <a:gd name="T9" fmla="*/ 2147483646 h 88"/>
              <a:gd name="T10" fmla="*/ 2147483646 w 85"/>
              <a:gd name="T11" fmla="*/ 2147483646 h 88"/>
              <a:gd name="T12" fmla="*/ 2147483646 w 85"/>
              <a:gd name="T13" fmla="*/ 2147483646 h 88"/>
              <a:gd name="T14" fmla="*/ 2147483646 w 85"/>
              <a:gd name="T15" fmla="*/ 2147483646 h 88"/>
              <a:gd name="T16" fmla="*/ 2147483646 w 85"/>
              <a:gd name="T17" fmla="*/ 2147483646 h 88"/>
              <a:gd name="T18" fmla="*/ 2147483646 w 85"/>
              <a:gd name="T19" fmla="*/ 2147483646 h 88"/>
              <a:gd name="T20" fmla="*/ 2147483646 w 85"/>
              <a:gd name="T21" fmla="*/ 2147483646 h 88"/>
              <a:gd name="T22" fmla="*/ 2147483646 w 85"/>
              <a:gd name="T23" fmla="*/ 2147483646 h 88"/>
              <a:gd name="T24" fmla="*/ 2147483646 w 85"/>
              <a:gd name="T25" fmla="*/ 2147483646 h 88"/>
              <a:gd name="T26" fmla="*/ 2147483646 w 85"/>
              <a:gd name="T27" fmla="*/ 2147483646 h 88"/>
              <a:gd name="T28" fmla="*/ 2147483646 w 85"/>
              <a:gd name="T29" fmla="*/ 2147483646 h 88"/>
              <a:gd name="T30" fmla="*/ 2147483646 w 85"/>
              <a:gd name="T31" fmla="*/ 2147483646 h 88"/>
              <a:gd name="T32" fmla="*/ 2147483646 w 85"/>
              <a:gd name="T33" fmla="*/ 2147483646 h 88"/>
              <a:gd name="T34" fmla="*/ 2147483646 w 85"/>
              <a:gd name="T35" fmla="*/ 2147483646 h 88"/>
              <a:gd name="T36" fmla="*/ 2147483646 w 85"/>
              <a:gd name="T37" fmla="*/ 2147483646 h 88"/>
              <a:gd name="T38" fmla="*/ 2147483646 w 85"/>
              <a:gd name="T39" fmla="*/ 2147483646 h 88"/>
              <a:gd name="T40" fmla="*/ 2147483646 w 85"/>
              <a:gd name="T41" fmla="*/ 2147483646 h 88"/>
              <a:gd name="T42" fmla="*/ 2147483646 w 85"/>
              <a:gd name="T43" fmla="*/ 2147483646 h 88"/>
              <a:gd name="T44" fmla="*/ 2147483646 w 85"/>
              <a:gd name="T45" fmla="*/ 2147483646 h 88"/>
              <a:gd name="T46" fmla="*/ 2147483646 w 85"/>
              <a:gd name="T47" fmla="*/ 2147483646 h 88"/>
              <a:gd name="T48" fmla="*/ 2147483646 w 85"/>
              <a:gd name="T49" fmla="*/ 2147483646 h 88"/>
              <a:gd name="T50" fmla="*/ 2147483646 w 85"/>
              <a:gd name="T51" fmla="*/ 2147483646 h 88"/>
              <a:gd name="T52" fmla="*/ 2147483646 w 85"/>
              <a:gd name="T53" fmla="*/ 2147483646 h 88"/>
              <a:gd name="T54" fmla="*/ 2147483646 w 85"/>
              <a:gd name="T55" fmla="*/ 2147483646 h 88"/>
              <a:gd name="T56" fmla="*/ 2147483646 w 85"/>
              <a:gd name="T57" fmla="*/ 2147483646 h 88"/>
              <a:gd name="T58" fmla="*/ 2147483646 w 85"/>
              <a:gd name="T59" fmla="*/ 2147483646 h 88"/>
              <a:gd name="T60" fmla="*/ 2147483646 w 85"/>
              <a:gd name="T61" fmla="*/ 2147483646 h 88"/>
              <a:gd name="T62" fmla="*/ 2147483646 w 85"/>
              <a:gd name="T63" fmla="*/ 2147483646 h 88"/>
              <a:gd name="T64" fmla="*/ 2147483646 w 85"/>
              <a:gd name="T65" fmla="*/ 2147483646 h 88"/>
              <a:gd name="T66" fmla="*/ 2147483646 w 85"/>
              <a:gd name="T67" fmla="*/ 2147483646 h 88"/>
              <a:gd name="T68" fmla="*/ 2147483646 w 85"/>
              <a:gd name="T69" fmla="*/ 2147483646 h 88"/>
              <a:gd name="T70" fmla="*/ 2147483646 w 85"/>
              <a:gd name="T71" fmla="*/ 2147483646 h 88"/>
              <a:gd name="T72" fmla="*/ 2147483646 w 85"/>
              <a:gd name="T73" fmla="*/ 2147483646 h 88"/>
              <a:gd name="T74" fmla="*/ 2147483646 w 85"/>
              <a:gd name="T75" fmla="*/ 2147483646 h 88"/>
              <a:gd name="T76" fmla="*/ 2147483646 w 85"/>
              <a:gd name="T77" fmla="*/ 2147483646 h 88"/>
              <a:gd name="T78" fmla="*/ 2147483646 w 85"/>
              <a:gd name="T79" fmla="*/ 2147483646 h 88"/>
              <a:gd name="T80" fmla="*/ 2147483646 w 85"/>
              <a:gd name="T81" fmla="*/ 0 h 88"/>
              <a:gd name="T82" fmla="*/ 2147483646 w 85"/>
              <a:gd name="T83" fmla="*/ 2147483646 h 88"/>
              <a:gd name="T84" fmla="*/ 0 w 85"/>
              <a:gd name="T85" fmla="*/ 2147483646 h 88"/>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85"/>
              <a:gd name="T130" fmla="*/ 0 h 88"/>
              <a:gd name="T131" fmla="*/ 85 w 85"/>
              <a:gd name="T132" fmla="*/ 88 h 88"/>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85" h="88">
                <a:moveTo>
                  <a:pt x="0" y="5"/>
                </a:moveTo>
                <a:lnTo>
                  <a:pt x="11" y="46"/>
                </a:lnTo>
                <a:lnTo>
                  <a:pt x="16" y="52"/>
                </a:lnTo>
                <a:lnTo>
                  <a:pt x="17" y="58"/>
                </a:lnTo>
                <a:lnTo>
                  <a:pt x="15" y="61"/>
                </a:lnTo>
                <a:lnTo>
                  <a:pt x="15" y="66"/>
                </a:lnTo>
                <a:lnTo>
                  <a:pt x="18" y="82"/>
                </a:lnTo>
                <a:lnTo>
                  <a:pt x="21" y="87"/>
                </a:lnTo>
                <a:lnTo>
                  <a:pt x="66" y="84"/>
                </a:lnTo>
                <a:lnTo>
                  <a:pt x="67" y="88"/>
                </a:lnTo>
                <a:lnTo>
                  <a:pt x="70" y="88"/>
                </a:lnTo>
                <a:lnTo>
                  <a:pt x="68" y="81"/>
                </a:lnTo>
                <a:lnTo>
                  <a:pt x="70" y="79"/>
                </a:lnTo>
                <a:lnTo>
                  <a:pt x="77" y="80"/>
                </a:lnTo>
                <a:lnTo>
                  <a:pt x="78" y="75"/>
                </a:lnTo>
                <a:lnTo>
                  <a:pt x="77" y="74"/>
                </a:lnTo>
                <a:lnTo>
                  <a:pt x="78" y="73"/>
                </a:lnTo>
                <a:lnTo>
                  <a:pt x="76" y="72"/>
                </a:lnTo>
                <a:lnTo>
                  <a:pt x="77" y="70"/>
                </a:lnTo>
                <a:lnTo>
                  <a:pt x="77" y="68"/>
                </a:lnTo>
                <a:lnTo>
                  <a:pt x="80" y="66"/>
                </a:lnTo>
                <a:lnTo>
                  <a:pt x="79" y="63"/>
                </a:lnTo>
                <a:lnTo>
                  <a:pt x="80" y="63"/>
                </a:lnTo>
                <a:lnTo>
                  <a:pt x="81" y="60"/>
                </a:lnTo>
                <a:lnTo>
                  <a:pt x="80" y="59"/>
                </a:lnTo>
                <a:lnTo>
                  <a:pt x="82" y="58"/>
                </a:lnTo>
                <a:lnTo>
                  <a:pt x="81" y="56"/>
                </a:lnTo>
                <a:lnTo>
                  <a:pt x="83" y="56"/>
                </a:lnTo>
                <a:lnTo>
                  <a:pt x="85" y="53"/>
                </a:lnTo>
                <a:lnTo>
                  <a:pt x="84" y="52"/>
                </a:lnTo>
                <a:lnTo>
                  <a:pt x="81" y="52"/>
                </a:lnTo>
                <a:lnTo>
                  <a:pt x="79" y="49"/>
                </a:lnTo>
                <a:lnTo>
                  <a:pt x="76" y="43"/>
                </a:lnTo>
                <a:lnTo>
                  <a:pt x="74" y="43"/>
                </a:lnTo>
                <a:lnTo>
                  <a:pt x="70" y="35"/>
                </a:lnTo>
                <a:lnTo>
                  <a:pt x="65" y="31"/>
                </a:lnTo>
                <a:lnTo>
                  <a:pt x="61" y="26"/>
                </a:lnTo>
                <a:lnTo>
                  <a:pt x="51" y="19"/>
                </a:lnTo>
                <a:lnTo>
                  <a:pt x="47" y="13"/>
                </a:lnTo>
                <a:lnTo>
                  <a:pt x="37" y="6"/>
                </a:lnTo>
                <a:lnTo>
                  <a:pt x="40" y="0"/>
                </a:lnTo>
                <a:lnTo>
                  <a:pt x="21" y="2"/>
                </a:lnTo>
                <a:lnTo>
                  <a:pt x="0" y="5"/>
                </a:lnTo>
                <a:close/>
              </a:path>
            </a:pathLst>
          </a:custGeom>
          <a:solidFill>
            <a:srgbClr val="67A9CF"/>
          </a:solidFill>
          <a:ln w="15875">
            <a:solidFill>
              <a:srgbClr val="003F48"/>
            </a:solidFill>
            <a:prstDash val="solid"/>
            <a:round/>
            <a:headEnd/>
            <a:tailEnd/>
          </a:ln>
        </p:spPr>
        <p:txBody>
          <a:bodyPr/>
          <a:lstStyle/>
          <a:p>
            <a:endParaRPr lang="en-US"/>
          </a:p>
        </p:txBody>
      </p:sp>
      <p:sp>
        <p:nvSpPr>
          <p:cNvPr id="251932" name="Idaho">
            <a:extLst>
              <a:ext uri="{FF2B5EF4-FFF2-40B4-BE49-F238E27FC236}">
                <a16:creationId xmlns:a16="http://schemas.microsoft.com/office/drawing/2014/main" id="{7C59343F-3EEE-4339-A0DE-34B4061189D8}"/>
              </a:ext>
              <a:ext uri="{C183D7F6-B498-43B3-948B-1728B52AA6E4}">
                <adec:decorative xmlns:adec="http://schemas.microsoft.com/office/drawing/2017/decorative" val="1"/>
              </a:ext>
            </a:extLst>
          </p:cNvPr>
          <p:cNvSpPr>
            <a:spLocks noChangeAspect="1"/>
          </p:cNvSpPr>
          <p:nvPr/>
        </p:nvSpPr>
        <p:spPr bwMode="auto">
          <a:xfrm>
            <a:off x="2519363" y="1497013"/>
            <a:ext cx="728662" cy="1166812"/>
          </a:xfrm>
          <a:custGeom>
            <a:avLst/>
            <a:gdLst>
              <a:gd name="T0" fmla="*/ 0 w 93"/>
              <a:gd name="T1" fmla="*/ 2147483646 h 150"/>
              <a:gd name="T2" fmla="*/ 2147483646 w 93"/>
              <a:gd name="T3" fmla="*/ 2147483646 h 150"/>
              <a:gd name="T4" fmla="*/ 2147483646 w 93"/>
              <a:gd name="T5" fmla="*/ 2147483646 h 150"/>
              <a:gd name="T6" fmla="*/ 2147483646 w 93"/>
              <a:gd name="T7" fmla="*/ 2147483646 h 150"/>
              <a:gd name="T8" fmla="*/ 2147483646 w 93"/>
              <a:gd name="T9" fmla="*/ 2147483646 h 150"/>
              <a:gd name="T10" fmla="*/ 2147483646 w 93"/>
              <a:gd name="T11" fmla="*/ 2147483646 h 150"/>
              <a:gd name="T12" fmla="*/ 2147483646 w 93"/>
              <a:gd name="T13" fmla="*/ 2147483646 h 150"/>
              <a:gd name="T14" fmla="*/ 2147483646 w 93"/>
              <a:gd name="T15" fmla="*/ 2147483646 h 150"/>
              <a:gd name="T16" fmla="*/ 2147483646 w 93"/>
              <a:gd name="T17" fmla="*/ 2147483646 h 150"/>
              <a:gd name="T18" fmla="*/ 2147483646 w 93"/>
              <a:gd name="T19" fmla="*/ 2147483646 h 150"/>
              <a:gd name="T20" fmla="*/ 2147483646 w 93"/>
              <a:gd name="T21" fmla="*/ 2147483646 h 150"/>
              <a:gd name="T22" fmla="*/ 2147483646 w 93"/>
              <a:gd name="T23" fmla="*/ 0 h 150"/>
              <a:gd name="T24" fmla="*/ 2147483646 w 93"/>
              <a:gd name="T25" fmla="*/ 2147483646 h 150"/>
              <a:gd name="T26" fmla="*/ 2147483646 w 93"/>
              <a:gd name="T27" fmla="*/ 2147483646 h 150"/>
              <a:gd name="T28" fmla="*/ 2147483646 w 93"/>
              <a:gd name="T29" fmla="*/ 2147483646 h 150"/>
              <a:gd name="T30" fmla="*/ 2147483646 w 93"/>
              <a:gd name="T31" fmla="*/ 2147483646 h 150"/>
              <a:gd name="T32" fmla="*/ 2147483646 w 93"/>
              <a:gd name="T33" fmla="*/ 2147483646 h 150"/>
              <a:gd name="T34" fmla="*/ 2147483646 w 93"/>
              <a:gd name="T35" fmla="*/ 2147483646 h 150"/>
              <a:gd name="T36" fmla="*/ 2147483646 w 93"/>
              <a:gd name="T37" fmla="*/ 2147483646 h 150"/>
              <a:gd name="T38" fmla="*/ 2147483646 w 93"/>
              <a:gd name="T39" fmla="*/ 2147483646 h 150"/>
              <a:gd name="T40" fmla="*/ 2147483646 w 93"/>
              <a:gd name="T41" fmla="*/ 2147483646 h 150"/>
              <a:gd name="T42" fmla="*/ 2147483646 w 93"/>
              <a:gd name="T43" fmla="*/ 2147483646 h 150"/>
              <a:gd name="T44" fmla="*/ 2147483646 w 93"/>
              <a:gd name="T45" fmla="*/ 2147483646 h 150"/>
              <a:gd name="T46" fmla="*/ 2147483646 w 93"/>
              <a:gd name="T47" fmla="*/ 2147483646 h 150"/>
              <a:gd name="T48" fmla="*/ 2147483646 w 93"/>
              <a:gd name="T49" fmla="*/ 2147483646 h 150"/>
              <a:gd name="T50" fmla="*/ 2147483646 w 93"/>
              <a:gd name="T51" fmla="*/ 2147483646 h 150"/>
              <a:gd name="T52" fmla="*/ 2147483646 w 93"/>
              <a:gd name="T53" fmla="*/ 2147483646 h 150"/>
              <a:gd name="T54" fmla="*/ 2147483646 w 93"/>
              <a:gd name="T55" fmla="*/ 2147483646 h 150"/>
              <a:gd name="T56" fmla="*/ 2147483646 w 93"/>
              <a:gd name="T57" fmla="*/ 2147483646 h 150"/>
              <a:gd name="T58" fmla="*/ 2147483646 w 93"/>
              <a:gd name="T59" fmla="*/ 2147483646 h 150"/>
              <a:gd name="T60" fmla="*/ 2147483646 w 93"/>
              <a:gd name="T61" fmla="*/ 2147483646 h 150"/>
              <a:gd name="T62" fmla="*/ 2147483646 w 93"/>
              <a:gd name="T63" fmla="*/ 2147483646 h 150"/>
              <a:gd name="T64" fmla="*/ 2147483646 w 93"/>
              <a:gd name="T65" fmla="*/ 2147483646 h 150"/>
              <a:gd name="T66" fmla="*/ 2147483646 w 93"/>
              <a:gd name="T67" fmla="*/ 2147483646 h 150"/>
              <a:gd name="T68" fmla="*/ 2147483646 w 93"/>
              <a:gd name="T69" fmla="*/ 2147483646 h 150"/>
              <a:gd name="T70" fmla="*/ 2147483646 w 93"/>
              <a:gd name="T71" fmla="*/ 2147483646 h 150"/>
              <a:gd name="T72" fmla="*/ 2147483646 w 93"/>
              <a:gd name="T73" fmla="*/ 2147483646 h 150"/>
              <a:gd name="T74" fmla="*/ 2147483646 w 93"/>
              <a:gd name="T75" fmla="*/ 2147483646 h 150"/>
              <a:gd name="T76" fmla="*/ 2147483646 w 93"/>
              <a:gd name="T77" fmla="*/ 2147483646 h 150"/>
              <a:gd name="T78" fmla="*/ 2147483646 w 93"/>
              <a:gd name="T79" fmla="*/ 2147483646 h 150"/>
              <a:gd name="T80" fmla="*/ 2147483646 w 93"/>
              <a:gd name="T81" fmla="*/ 2147483646 h 150"/>
              <a:gd name="T82" fmla="*/ 0 w 93"/>
              <a:gd name="T83" fmla="*/ 2147483646 h 150"/>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93"/>
              <a:gd name="T127" fmla="*/ 0 h 150"/>
              <a:gd name="T128" fmla="*/ 93 w 93"/>
              <a:gd name="T129" fmla="*/ 150 h 150"/>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93" h="150">
                <a:moveTo>
                  <a:pt x="0" y="133"/>
                </a:moveTo>
                <a:lnTo>
                  <a:pt x="7" y="101"/>
                </a:lnTo>
                <a:lnTo>
                  <a:pt x="11" y="92"/>
                </a:lnTo>
                <a:lnTo>
                  <a:pt x="8" y="88"/>
                </a:lnTo>
                <a:lnTo>
                  <a:pt x="9" y="84"/>
                </a:lnTo>
                <a:lnTo>
                  <a:pt x="15" y="79"/>
                </a:lnTo>
                <a:lnTo>
                  <a:pt x="20" y="71"/>
                </a:lnTo>
                <a:lnTo>
                  <a:pt x="24" y="65"/>
                </a:lnTo>
                <a:lnTo>
                  <a:pt x="21" y="60"/>
                </a:lnTo>
                <a:lnTo>
                  <a:pt x="19" y="56"/>
                </a:lnTo>
                <a:lnTo>
                  <a:pt x="20" y="48"/>
                </a:lnTo>
                <a:lnTo>
                  <a:pt x="31" y="0"/>
                </a:lnTo>
                <a:lnTo>
                  <a:pt x="44" y="2"/>
                </a:lnTo>
                <a:lnTo>
                  <a:pt x="40" y="21"/>
                </a:lnTo>
                <a:lnTo>
                  <a:pt x="42" y="28"/>
                </a:lnTo>
                <a:lnTo>
                  <a:pt x="42" y="32"/>
                </a:lnTo>
                <a:lnTo>
                  <a:pt x="41" y="33"/>
                </a:lnTo>
                <a:lnTo>
                  <a:pt x="46" y="37"/>
                </a:lnTo>
                <a:lnTo>
                  <a:pt x="51" y="49"/>
                </a:lnTo>
                <a:lnTo>
                  <a:pt x="52" y="49"/>
                </a:lnTo>
                <a:lnTo>
                  <a:pt x="52" y="51"/>
                </a:lnTo>
                <a:lnTo>
                  <a:pt x="55" y="51"/>
                </a:lnTo>
                <a:lnTo>
                  <a:pt x="57" y="52"/>
                </a:lnTo>
                <a:lnTo>
                  <a:pt x="52" y="60"/>
                </a:lnTo>
                <a:lnTo>
                  <a:pt x="53" y="66"/>
                </a:lnTo>
                <a:lnTo>
                  <a:pt x="50" y="72"/>
                </a:lnTo>
                <a:lnTo>
                  <a:pt x="51" y="74"/>
                </a:lnTo>
                <a:lnTo>
                  <a:pt x="58" y="71"/>
                </a:lnTo>
                <a:lnTo>
                  <a:pt x="63" y="90"/>
                </a:lnTo>
                <a:lnTo>
                  <a:pt x="66" y="91"/>
                </a:lnTo>
                <a:lnTo>
                  <a:pt x="66" y="97"/>
                </a:lnTo>
                <a:lnTo>
                  <a:pt x="69" y="99"/>
                </a:lnTo>
                <a:lnTo>
                  <a:pt x="71" y="97"/>
                </a:lnTo>
                <a:lnTo>
                  <a:pt x="75" y="99"/>
                </a:lnTo>
                <a:lnTo>
                  <a:pt x="77" y="97"/>
                </a:lnTo>
                <a:lnTo>
                  <a:pt x="86" y="99"/>
                </a:lnTo>
                <a:lnTo>
                  <a:pt x="88" y="99"/>
                </a:lnTo>
                <a:lnTo>
                  <a:pt x="90" y="95"/>
                </a:lnTo>
                <a:lnTo>
                  <a:pt x="93" y="101"/>
                </a:lnTo>
                <a:lnTo>
                  <a:pt x="85" y="150"/>
                </a:lnTo>
                <a:lnTo>
                  <a:pt x="42" y="142"/>
                </a:lnTo>
                <a:lnTo>
                  <a:pt x="0" y="133"/>
                </a:lnTo>
                <a:close/>
              </a:path>
            </a:pathLst>
          </a:custGeom>
          <a:solidFill>
            <a:srgbClr val="67A9CF"/>
          </a:solidFill>
          <a:ln w="15875">
            <a:solidFill>
              <a:srgbClr val="003F48"/>
            </a:solidFill>
            <a:prstDash val="solid"/>
            <a:round/>
            <a:headEnd/>
            <a:tailEnd/>
          </a:ln>
        </p:spPr>
        <p:txBody>
          <a:bodyPr/>
          <a:lstStyle/>
          <a:p>
            <a:endParaRPr lang="en-US"/>
          </a:p>
        </p:txBody>
      </p:sp>
      <p:sp>
        <p:nvSpPr>
          <p:cNvPr id="251933" name="Indiana">
            <a:extLst>
              <a:ext uri="{FF2B5EF4-FFF2-40B4-BE49-F238E27FC236}">
                <a16:creationId xmlns:a16="http://schemas.microsoft.com/office/drawing/2014/main" id="{B8246CE9-94F4-404D-85A2-FDC482FFA097}"/>
              </a:ext>
              <a:ext uri="{C183D7F6-B498-43B3-948B-1728B52AA6E4}">
                <adec:decorative xmlns:adec="http://schemas.microsoft.com/office/drawing/2017/decorative" val="1"/>
              </a:ext>
            </a:extLst>
          </p:cNvPr>
          <p:cNvSpPr>
            <a:spLocks noChangeAspect="1"/>
          </p:cNvSpPr>
          <p:nvPr/>
        </p:nvSpPr>
        <p:spPr bwMode="auto">
          <a:xfrm>
            <a:off x="5846763" y="2773363"/>
            <a:ext cx="374650" cy="644525"/>
          </a:xfrm>
          <a:custGeom>
            <a:avLst/>
            <a:gdLst>
              <a:gd name="T0" fmla="*/ 0 w 48"/>
              <a:gd name="T1" fmla="*/ 2147483646 h 83"/>
              <a:gd name="T2" fmla="*/ 2147483646 w 48"/>
              <a:gd name="T3" fmla="*/ 2147483646 h 83"/>
              <a:gd name="T4" fmla="*/ 2147483646 w 48"/>
              <a:gd name="T5" fmla="*/ 2147483646 h 83"/>
              <a:gd name="T6" fmla="*/ 2147483646 w 48"/>
              <a:gd name="T7" fmla="*/ 2147483646 h 83"/>
              <a:gd name="T8" fmla="*/ 2147483646 w 48"/>
              <a:gd name="T9" fmla="*/ 2147483646 h 83"/>
              <a:gd name="T10" fmla="*/ 2147483646 w 48"/>
              <a:gd name="T11" fmla="*/ 2147483646 h 83"/>
              <a:gd name="T12" fmla="*/ 2147483646 w 48"/>
              <a:gd name="T13" fmla="*/ 2147483646 h 83"/>
              <a:gd name="T14" fmla="*/ 2147483646 w 48"/>
              <a:gd name="T15" fmla="*/ 2147483646 h 83"/>
              <a:gd name="T16" fmla="*/ 2147483646 w 48"/>
              <a:gd name="T17" fmla="*/ 2147483646 h 83"/>
              <a:gd name="T18" fmla="*/ 2147483646 w 48"/>
              <a:gd name="T19" fmla="*/ 2147483646 h 83"/>
              <a:gd name="T20" fmla="*/ 2147483646 w 48"/>
              <a:gd name="T21" fmla="*/ 2147483646 h 83"/>
              <a:gd name="T22" fmla="*/ 2147483646 w 48"/>
              <a:gd name="T23" fmla="*/ 2147483646 h 83"/>
              <a:gd name="T24" fmla="*/ 2147483646 w 48"/>
              <a:gd name="T25" fmla="*/ 2147483646 h 83"/>
              <a:gd name="T26" fmla="*/ 2147483646 w 48"/>
              <a:gd name="T27" fmla="*/ 2147483646 h 83"/>
              <a:gd name="T28" fmla="*/ 2147483646 w 48"/>
              <a:gd name="T29" fmla="*/ 2147483646 h 83"/>
              <a:gd name="T30" fmla="*/ 2147483646 w 48"/>
              <a:gd name="T31" fmla="*/ 2147483646 h 83"/>
              <a:gd name="T32" fmla="*/ 2147483646 w 48"/>
              <a:gd name="T33" fmla="*/ 2147483646 h 83"/>
              <a:gd name="T34" fmla="*/ 2147483646 w 48"/>
              <a:gd name="T35" fmla="*/ 2147483646 h 83"/>
              <a:gd name="T36" fmla="*/ 2147483646 w 48"/>
              <a:gd name="T37" fmla="*/ 0 h 83"/>
              <a:gd name="T38" fmla="*/ 2147483646 w 48"/>
              <a:gd name="T39" fmla="*/ 2147483646 h 83"/>
              <a:gd name="T40" fmla="*/ 2147483646 w 48"/>
              <a:gd name="T41" fmla="*/ 2147483646 h 83"/>
              <a:gd name="T42" fmla="*/ 2147483646 w 48"/>
              <a:gd name="T43" fmla="*/ 2147483646 h 83"/>
              <a:gd name="T44" fmla="*/ 2147483646 w 48"/>
              <a:gd name="T45" fmla="*/ 2147483646 h 83"/>
              <a:gd name="T46" fmla="*/ 2147483646 w 48"/>
              <a:gd name="T47" fmla="*/ 2147483646 h 83"/>
              <a:gd name="T48" fmla="*/ 2147483646 w 48"/>
              <a:gd name="T49" fmla="*/ 2147483646 h 83"/>
              <a:gd name="T50" fmla="*/ 2147483646 w 48"/>
              <a:gd name="T51" fmla="*/ 2147483646 h 83"/>
              <a:gd name="T52" fmla="*/ 2147483646 w 48"/>
              <a:gd name="T53" fmla="*/ 2147483646 h 83"/>
              <a:gd name="T54" fmla="*/ 0 w 48"/>
              <a:gd name="T55" fmla="*/ 2147483646 h 83"/>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48"/>
              <a:gd name="T85" fmla="*/ 0 h 83"/>
              <a:gd name="T86" fmla="*/ 48 w 48"/>
              <a:gd name="T87" fmla="*/ 83 h 83"/>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48" h="83">
                <a:moveTo>
                  <a:pt x="0" y="81"/>
                </a:moveTo>
                <a:lnTo>
                  <a:pt x="1" y="83"/>
                </a:lnTo>
                <a:lnTo>
                  <a:pt x="3" y="81"/>
                </a:lnTo>
                <a:lnTo>
                  <a:pt x="10" y="79"/>
                </a:lnTo>
                <a:lnTo>
                  <a:pt x="12" y="80"/>
                </a:lnTo>
                <a:lnTo>
                  <a:pt x="20" y="77"/>
                </a:lnTo>
                <a:lnTo>
                  <a:pt x="22" y="80"/>
                </a:lnTo>
                <a:lnTo>
                  <a:pt x="25" y="74"/>
                </a:lnTo>
                <a:lnTo>
                  <a:pt x="27" y="73"/>
                </a:lnTo>
                <a:lnTo>
                  <a:pt x="33" y="76"/>
                </a:lnTo>
                <a:lnTo>
                  <a:pt x="33" y="72"/>
                </a:lnTo>
                <a:lnTo>
                  <a:pt x="40" y="65"/>
                </a:lnTo>
                <a:lnTo>
                  <a:pt x="41" y="60"/>
                </a:lnTo>
                <a:lnTo>
                  <a:pt x="43" y="61"/>
                </a:lnTo>
                <a:lnTo>
                  <a:pt x="48" y="57"/>
                </a:lnTo>
                <a:lnTo>
                  <a:pt x="47" y="54"/>
                </a:lnTo>
                <a:lnTo>
                  <a:pt x="48" y="52"/>
                </a:lnTo>
                <a:lnTo>
                  <a:pt x="42" y="1"/>
                </a:lnTo>
                <a:lnTo>
                  <a:pt x="41" y="0"/>
                </a:lnTo>
                <a:lnTo>
                  <a:pt x="13" y="3"/>
                </a:lnTo>
                <a:lnTo>
                  <a:pt x="7" y="6"/>
                </a:lnTo>
                <a:lnTo>
                  <a:pt x="2" y="5"/>
                </a:lnTo>
                <a:lnTo>
                  <a:pt x="6" y="47"/>
                </a:lnTo>
                <a:lnTo>
                  <a:pt x="5" y="55"/>
                </a:lnTo>
                <a:lnTo>
                  <a:pt x="7" y="60"/>
                </a:lnTo>
                <a:lnTo>
                  <a:pt x="5" y="70"/>
                </a:lnTo>
                <a:lnTo>
                  <a:pt x="2" y="74"/>
                </a:lnTo>
                <a:lnTo>
                  <a:pt x="0" y="81"/>
                </a:lnTo>
                <a:close/>
              </a:path>
            </a:pathLst>
          </a:custGeom>
          <a:solidFill>
            <a:srgbClr val="DCEDC8"/>
          </a:solidFill>
          <a:ln w="15875">
            <a:solidFill>
              <a:srgbClr val="003F48"/>
            </a:solidFill>
            <a:prstDash val="solid"/>
            <a:round/>
            <a:headEnd/>
            <a:tailEnd/>
          </a:ln>
        </p:spPr>
        <p:txBody>
          <a:bodyPr/>
          <a:lstStyle/>
          <a:p>
            <a:endParaRPr lang="en-US"/>
          </a:p>
        </p:txBody>
      </p:sp>
      <p:sp>
        <p:nvSpPr>
          <p:cNvPr id="251934" name="Kentucky">
            <a:extLst>
              <a:ext uri="{FF2B5EF4-FFF2-40B4-BE49-F238E27FC236}">
                <a16:creationId xmlns:a16="http://schemas.microsoft.com/office/drawing/2014/main" id="{73BC0692-1FBF-426C-832F-2E9E341B2219}"/>
              </a:ext>
              <a:ext uri="{C183D7F6-B498-43B3-948B-1728B52AA6E4}">
                <adec:decorative xmlns:adec="http://schemas.microsoft.com/office/drawing/2017/decorative" val="1"/>
              </a:ext>
            </a:extLst>
          </p:cNvPr>
          <p:cNvSpPr>
            <a:spLocks noChangeAspect="1"/>
          </p:cNvSpPr>
          <p:nvPr/>
        </p:nvSpPr>
        <p:spPr bwMode="auto">
          <a:xfrm>
            <a:off x="5703888" y="3175000"/>
            <a:ext cx="885825" cy="452438"/>
          </a:xfrm>
          <a:custGeom>
            <a:avLst/>
            <a:gdLst>
              <a:gd name="T0" fmla="*/ 0 w 113"/>
              <a:gd name="T1" fmla="*/ 2147483646 h 58"/>
              <a:gd name="T2" fmla="*/ 2147483646 w 113"/>
              <a:gd name="T3" fmla="*/ 2147483646 h 58"/>
              <a:gd name="T4" fmla="*/ 2147483646 w 113"/>
              <a:gd name="T5" fmla="*/ 2147483646 h 58"/>
              <a:gd name="T6" fmla="*/ 2147483646 w 113"/>
              <a:gd name="T7" fmla="*/ 2147483646 h 58"/>
              <a:gd name="T8" fmla="*/ 2147483646 w 113"/>
              <a:gd name="T9" fmla="*/ 2147483646 h 58"/>
              <a:gd name="T10" fmla="*/ 2147483646 w 113"/>
              <a:gd name="T11" fmla="*/ 2147483646 h 58"/>
              <a:gd name="T12" fmla="*/ 2147483646 w 113"/>
              <a:gd name="T13" fmla="*/ 2147483646 h 58"/>
              <a:gd name="T14" fmla="*/ 2147483646 w 113"/>
              <a:gd name="T15" fmla="*/ 2147483646 h 58"/>
              <a:gd name="T16" fmla="*/ 2147483646 w 113"/>
              <a:gd name="T17" fmla="*/ 2147483646 h 58"/>
              <a:gd name="T18" fmla="*/ 2147483646 w 113"/>
              <a:gd name="T19" fmla="*/ 2147483646 h 58"/>
              <a:gd name="T20" fmla="*/ 2147483646 w 113"/>
              <a:gd name="T21" fmla="*/ 2147483646 h 58"/>
              <a:gd name="T22" fmla="*/ 2147483646 w 113"/>
              <a:gd name="T23" fmla="*/ 2147483646 h 58"/>
              <a:gd name="T24" fmla="*/ 2147483646 w 113"/>
              <a:gd name="T25" fmla="*/ 2147483646 h 58"/>
              <a:gd name="T26" fmla="*/ 2147483646 w 113"/>
              <a:gd name="T27" fmla="*/ 2147483646 h 58"/>
              <a:gd name="T28" fmla="*/ 2147483646 w 113"/>
              <a:gd name="T29" fmla="*/ 2147483646 h 58"/>
              <a:gd name="T30" fmla="*/ 2147483646 w 113"/>
              <a:gd name="T31" fmla="*/ 2147483646 h 58"/>
              <a:gd name="T32" fmla="*/ 2147483646 w 113"/>
              <a:gd name="T33" fmla="*/ 2147483646 h 58"/>
              <a:gd name="T34" fmla="*/ 2147483646 w 113"/>
              <a:gd name="T35" fmla="*/ 2147483646 h 58"/>
              <a:gd name="T36" fmla="*/ 2147483646 w 113"/>
              <a:gd name="T37" fmla="*/ 2147483646 h 58"/>
              <a:gd name="T38" fmla="*/ 2147483646 w 113"/>
              <a:gd name="T39" fmla="*/ 2147483646 h 58"/>
              <a:gd name="T40" fmla="*/ 2147483646 w 113"/>
              <a:gd name="T41" fmla="*/ 2147483646 h 58"/>
              <a:gd name="T42" fmla="*/ 2147483646 w 113"/>
              <a:gd name="T43" fmla="*/ 2147483646 h 58"/>
              <a:gd name="T44" fmla="*/ 2147483646 w 113"/>
              <a:gd name="T45" fmla="*/ 2147483646 h 58"/>
              <a:gd name="T46" fmla="*/ 2147483646 w 113"/>
              <a:gd name="T47" fmla="*/ 2147483646 h 58"/>
              <a:gd name="T48" fmla="*/ 2147483646 w 113"/>
              <a:gd name="T49" fmla="*/ 2147483646 h 58"/>
              <a:gd name="T50" fmla="*/ 2147483646 w 113"/>
              <a:gd name="T51" fmla="*/ 2147483646 h 58"/>
              <a:gd name="T52" fmla="*/ 2147483646 w 113"/>
              <a:gd name="T53" fmla="*/ 0 h 58"/>
              <a:gd name="T54" fmla="*/ 2147483646 w 113"/>
              <a:gd name="T55" fmla="*/ 0 h 58"/>
              <a:gd name="T56" fmla="*/ 2147483646 w 113"/>
              <a:gd name="T57" fmla="*/ 2147483646 h 58"/>
              <a:gd name="T58" fmla="*/ 2147483646 w 113"/>
              <a:gd name="T59" fmla="*/ 2147483646 h 58"/>
              <a:gd name="T60" fmla="*/ 2147483646 w 113"/>
              <a:gd name="T61" fmla="*/ 2147483646 h 58"/>
              <a:gd name="T62" fmla="*/ 2147483646 w 113"/>
              <a:gd name="T63" fmla="*/ 2147483646 h 58"/>
              <a:gd name="T64" fmla="*/ 2147483646 w 113"/>
              <a:gd name="T65" fmla="*/ 2147483646 h 58"/>
              <a:gd name="T66" fmla="*/ 2147483646 w 113"/>
              <a:gd name="T67" fmla="*/ 2147483646 h 58"/>
              <a:gd name="T68" fmla="*/ 2147483646 w 113"/>
              <a:gd name="T69" fmla="*/ 2147483646 h 58"/>
              <a:gd name="T70" fmla="*/ 2147483646 w 113"/>
              <a:gd name="T71" fmla="*/ 2147483646 h 58"/>
              <a:gd name="T72" fmla="*/ 2147483646 w 113"/>
              <a:gd name="T73" fmla="*/ 2147483646 h 58"/>
              <a:gd name="T74" fmla="*/ 2147483646 w 113"/>
              <a:gd name="T75" fmla="*/ 2147483646 h 58"/>
              <a:gd name="T76" fmla="*/ 2147483646 w 113"/>
              <a:gd name="T77" fmla="*/ 2147483646 h 58"/>
              <a:gd name="T78" fmla="*/ 2147483646 w 113"/>
              <a:gd name="T79" fmla="*/ 2147483646 h 58"/>
              <a:gd name="T80" fmla="*/ 2147483646 w 113"/>
              <a:gd name="T81" fmla="*/ 2147483646 h 58"/>
              <a:gd name="T82" fmla="*/ 2147483646 w 113"/>
              <a:gd name="T83" fmla="*/ 2147483646 h 58"/>
              <a:gd name="T84" fmla="*/ 2147483646 w 113"/>
              <a:gd name="T85" fmla="*/ 2147483646 h 58"/>
              <a:gd name="T86" fmla="*/ 2147483646 w 113"/>
              <a:gd name="T87" fmla="*/ 2147483646 h 58"/>
              <a:gd name="T88" fmla="*/ 2147483646 w 113"/>
              <a:gd name="T89" fmla="*/ 2147483646 h 58"/>
              <a:gd name="T90" fmla="*/ 2147483646 w 113"/>
              <a:gd name="T91" fmla="*/ 2147483646 h 58"/>
              <a:gd name="T92" fmla="*/ 0 w 113"/>
              <a:gd name="T93" fmla="*/ 2147483646 h 58"/>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113"/>
              <a:gd name="T142" fmla="*/ 0 h 58"/>
              <a:gd name="T143" fmla="*/ 113 w 113"/>
              <a:gd name="T144" fmla="*/ 58 h 58"/>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113" h="58">
                <a:moveTo>
                  <a:pt x="0" y="58"/>
                </a:moveTo>
                <a:lnTo>
                  <a:pt x="1" y="55"/>
                </a:lnTo>
                <a:lnTo>
                  <a:pt x="3" y="55"/>
                </a:lnTo>
                <a:lnTo>
                  <a:pt x="4" y="48"/>
                </a:lnTo>
                <a:lnTo>
                  <a:pt x="3" y="48"/>
                </a:lnTo>
                <a:lnTo>
                  <a:pt x="2" y="47"/>
                </a:lnTo>
                <a:lnTo>
                  <a:pt x="6" y="43"/>
                </a:lnTo>
                <a:lnTo>
                  <a:pt x="13" y="46"/>
                </a:lnTo>
                <a:lnTo>
                  <a:pt x="14" y="39"/>
                </a:lnTo>
                <a:lnTo>
                  <a:pt x="19" y="37"/>
                </a:lnTo>
                <a:lnTo>
                  <a:pt x="18" y="35"/>
                </a:lnTo>
                <a:lnTo>
                  <a:pt x="19" y="31"/>
                </a:lnTo>
                <a:lnTo>
                  <a:pt x="21" y="29"/>
                </a:lnTo>
                <a:lnTo>
                  <a:pt x="28" y="27"/>
                </a:lnTo>
                <a:lnTo>
                  <a:pt x="30" y="28"/>
                </a:lnTo>
                <a:lnTo>
                  <a:pt x="38" y="25"/>
                </a:lnTo>
                <a:lnTo>
                  <a:pt x="40" y="28"/>
                </a:lnTo>
                <a:lnTo>
                  <a:pt x="43" y="22"/>
                </a:lnTo>
                <a:lnTo>
                  <a:pt x="45" y="21"/>
                </a:lnTo>
                <a:lnTo>
                  <a:pt x="51" y="24"/>
                </a:lnTo>
                <a:lnTo>
                  <a:pt x="51" y="20"/>
                </a:lnTo>
                <a:lnTo>
                  <a:pt x="58" y="13"/>
                </a:lnTo>
                <a:lnTo>
                  <a:pt x="59" y="8"/>
                </a:lnTo>
                <a:lnTo>
                  <a:pt x="61" y="9"/>
                </a:lnTo>
                <a:lnTo>
                  <a:pt x="66" y="5"/>
                </a:lnTo>
                <a:lnTo>
                  <a:pt x="65" y="2"/>
                </a:lnTo>
                <a:lnTo>
                  <a:pt x="66" y="0"/>
                </a:lnTo>
                <a:lnTo>
                  <a:pt x="70" y="0"/>
                </a:lnTo>
                <a:lnTo>
                  <a:pt x="73" y="1"/>
                </a:lnTo>
                <a:lnTo>
                  <a:pt x="75" y="5"/>
                </a:lnTo>
                <a:lnTo>
                  <a:pt x="80" y="5"/>
                </a:lnTo>
                <a:lnTo>
                  <a:pt x="83" y="7"/>
                </a:lnTo>
                <a:lnTo>
                  <a:pt x="91" y="7"/>
                </a:lnTo>
                <a:lnTo>
                  <a:pt x="93" y="5"/>
                </a:lnTo>
                <a:lnTo>
                  <a:pt x="101" y="9"/>
                </a:lnTo>
                <a:lnTo>
                  <a:pt x="104" y="19"/>
                </a:lnTo>
                <a:lnTo>
                  <a:pt x="107" y="22"/>
                </a:lnTo>
                <a:lnTo>
                  <a:pt x="113" y="26"/>
                </a:lnTo>
                <a:lnTo>
                  <a:pt x="109" y="31"/>
                </a:lnTo>
                <a:lnTo>
                  <a:pt x="105" y="34"/>
                </a:lnTo>
                <a:lnTo>
                  <a:pt x="101" y="38"/>
                </a:lnTo>
                <a:lnTo>
                  <a:pt x="101" y="40"/>
                </a:lnTo>
                <a:lnTo>
                  <a:pt x="90" y="48"/>
                </a:lnTo>
                <a:lnTo>
                  <a:pt x="27" y="53"/>
                </a:lnTo>
                <a:lnTo>
                  <a:pt x="21" y="53"/>
                </a:lnTo>
                <a:lnTo>
                  <a:pt x="21" y="56"/>
                </a:lnTo>
                <a:lnTo>
                  <a:pt x="0" y="58"/>
                </a:lnTo>
                <a:close/>
              </a:path>
            </a:pathLst>
          </a:custGeom>
          <a:solidFill>
            <a:srgbClr val="02818A"/>
          </a:solidFill>
          <a:ln w="15875">
            <a:solidFill>
              <a:srgbClr val="003F48"/>
            </a:solidFill>
            <a:prstDash val="solid"/>
            <a:round/>
            <a:headEnd/>
            <a:tailEnd/>
          </a:ln>
        </p:spPr>
        <p:txBody>
          <a:bodyPr/>
          <a:lstStyle/>
          <a:p>
            <a:endParaRPr lang="en-US"/>
          </a:p>
        </p:txBody>
      </p:sp>
      <p:sp>
        <p:nvSpPr>
          <p:cNvPr id="251935" name="Louisiana">
            <a:extLst>
              <a:ext uri="{FF2B5EF4-FFF2-40B4-BE49-F238E27FC236}">
                <a16:creationId xmlns:a16="http://schemas.microsoft.com/office/drawing/2014/main" id="{1BB309CB-D4C0-4893-8DDB-F33A7FD64894}"/>
              </a:ext>
              <a:ext uri="{C183D7F6-B498-43B3-948B-1728B52AA6E4}">
                <adec:decorative xmlns:adec="http://schemas.microsoft.com/office/drawing/2017/decorative" val="1"/>
              </a:ext>
            </a:extLst>
          </p:cNvPr>
          <p:cNvSpPr>
            <a:spLocks noChangeAspect="1"/>
          </p:cNvSpPr>
          <p:nvPr/>
        </p:nvSpPr>
        <p:spPr bwMode="auto">
          <a:xfrm>
            <a:off x="5140325" y="4179888"/>
            <a:ext cx="688975" cy="598487"/>
          </a:xfrm>
          <a:custGeom>
            <a:avLst/>
            <a:gdLst>
              <a:gd name="T0" fmla="*/ 2147483646 w 88"/>
              <a:gd name="T1" fmla="*/ 2147483646 h 77"/>
              <a:gd name="T2" fmla="*/ 2147483646 w 88"/>
              <a:gd name="T3" fmla="*/ 2147483646 h 77"/>
              <a:gd name="T4" fmla="*/ 2147483646 w 88"/>
              <a:gd name="T5" fmla="*/ 2147483646 h 77"/>
              <a:gd name="T6" fmla="*/ 2147483646 w 88"/>
              <a:gd name="T7" fmla="*/ 2147483646 h 77"/>
              <a:gd name="T8" fmla="*/ 2147483646 w 88"/>
              <a:gd name="T9" fmla="*/ 2147483646 h 77"/>
              <a:gd name="T10" fmla="*/ 2147483646 w 88"/>
              <a:gd name="T11" fmla="*/ 2147483646 h 77"/>
              <a:gd name="T12" fmla="*/ 2147483646 w 88"/>
              <a:gd name="T13" fmla="*/ 2147483646 h 77"/>
              <a:gd name="T14" fmla="*/ 2147483646 w 88"/>
              <a:gd name="T15" fmla="*/ 2147483646 h 77"/>
              <a:gd name="T16" fmla="*/ 2147483646 w 88"/>
              <a:gd name="T17" fmla="*/ 2147483646 h 77"/>
              <a:gd name="T18" fmla="*/ 2147483646 w 88"/>
              <a:gd name="T19" fmla="*/ 2147483646 h 77"/>
              <a:gd name="T20" fmla="*/ 2147483646 w 88"/>
              <a:gd name="T21" fmla="*/ 2147483646 h 77"/>
              <a:gd name="T22" fmla="*/ 2147483646 w 88"/>
              <a:gd name="T23" fmla="*/ 2147483646 h 77"/>
              <a:gd name="T24" fmla="*/ 2147483646 w 88"/>
              <a:gd name="T25" fmla="*/ 2147483646 h 77"/>
              <a:gd name="T26" fmla="*/ 2147483646 w 88"/>
              <a:gd name="T27" fmla="*/ 2147483646 h 77"/>
              <a:gd name="T28" fmla="*/ 2147483646 w 88"/>
              <a:gd name="T29" fmla="*/ 2147483646 h 77"/>
              <a:gd name="T30" fmla="*/ 2147483646 w 88"/>
              <a:gd name="T31" fmla="*/ 2147483646 h 77"/>
              <a:gd name="T32" fmla="*/ 2147483646 w 88"/>
              <a:gd name="T33" fmla="*/ 2147483646 h 77"/>
              <a:gd name="T34" fmla="*/ 2147483646 w 88"/>
              <a:gd name="T35" fmla="*/ 2147483646 h 77"/>
              <a:gd name="T36" fmla="*/ 2147483646 w 88"/>
              <a:gd name="T37" fmla="*/ 2147483646 h 77"/>
              <a:gd name="T38" fmla="*/ 2147483646 w 88"/>
              <a:gd name="T39" fmla="*/ 2147483646 h 77"/>
              <a:gd name="T40" fmla="*/ 2147483646 w 88"/>
              <a:gd name="T41" fmla="*/ 2147483646 h 77"/>
              <a:gd name="T42" fmla="*/ 2147483646 w 88"/>
              <a:gd name="T43" fmla="*/ 2147483646 h 77"/>
              <a:gd name="T44" fmla="*/ 2147483646 w 88"/>
              <a:gd name="T45" fmla="*/ 2147483646 h 77"/>
              <a:gd name="T46" fmla="*/ 2147483646 w 88"/>
              <a:gd name="T47" fmla="*/ 2147483646 h 77"/>
              <a:gd name="T48" fmla="*/ 2147483646 w 88"/>
              <a:gd name="T49" fmla="*/ 2147483646 h 77"/>
              <a:gd name="T50" fmla="*/ 2147483646 w 88"/>
              <a:gd name="T51" fmla="*/ 2147483646 h 77"/>
              <a:gd name="T52" fmla="*/ 2147483646 w 88"/>
              <a:gd name="T53" fmla="*/ 2147483646 h 77"/>
              <a:gd name="T54" fmla="*/ 2147483646 w 88"/>
              <a:gd name="T55" fmla="*/ 2147483646 h 77"/>
              <a:gd name="T56" fmla="*/ 2147483646 w 88"/>
              <a:gd name="T57" fmla="*/ 2147483646 h 77"/>
              <a:gd name="T58" fmla="*/ 2147483646 w 88"/>
              <a:gd name="T59" fmla="*/ 2147483646 h 77"/>
              <a:gd name="T60" fmla="*/ 2147483646 w 88"/>
              <a:gd name="T61" fmla="*/ 2147483646 h 77"/>
              <a:gd name="T62" fmla="*/ 2147483646 w 88"/>
              <a:gd name="T63" fmla="*/ 2147483646 h 77"/>
              <a:gd name="T64" fmla="*/ 2147483646 w 88"/>
              <a:gd name="T65" fmla="*/ 2147483646 h 77"/>
              <a:gd name="T66" fmla="*/ 2147483646 w 88"/>
              <a:gd name="T67" fmla="*/ 2147483646 h 77"/>
              <a:gd name="T68" fmla="*/ 2147483646 w 88"/>
              <a:gd name="T69" fmla="*/ 2147483646 h 77"/>
              <a:gd name="T70" fmla="*/ 2147483646 w 88"/>
              <a:gd name="T71" fmla="*/ 2147483646 h 77"/>
              <a:gd name="T72" fmla="*/ 2147483646 w 88"/>
              <a:gd name="T73" fmla="*/ 2147483646 h 77"/>
              <a:gd name="T74" fmla="*/ 2147483646 w 88"/>
              <a:gd name="T75" fmla="*/ 2147483646 h 77"/>
              <a:gd name="T76" fmla="*/ 2147483646 w 88"/>
              <a:gd name="T77" fmla="*/ 2147483646 h 77"/>
              <a:gd name="T78" fmla="*/ 2147483646 w 88"/>
              <a:gd name="T79" fmla="*/ 2147483646 h 77"/>
              <a:gd name="T80" fmla="*/ 2147483646 w 88"/>
              <a:gd name="T81" fmla="*/ 2147483646 h 77"/>
              <a:gd name="T82" fmla="*/ 2147483646 w 88"/>
              <a:gd name="T83" fmla="*/ 2147483646 h 77"/>
              <a:gd name="T84" fmla="*/ 2147483646 w 88"/>
              <a:gd name="T85" fmla="*/ 2147483646 h 77"/>
              <a:gd name="T86" fmla="*/ 2147483646 w 88"/>
              <a:gd name="T87" fmla="*/ 2147483646 h 77"/>
              <a:gd name="T88" fmla="*/ 2147483646 w 88"/>
              <a:gd name="T89" fmla="*/ 2147483646 h 77"/>
              <a:gd name="T90" fmla="*/ 2147483646 w 88"/>
              <a:gd name="T91" fmla="*/ 0 h 77"/>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88"/>
              <a:gd name="T139" fmla="*/ 0 h 77"/>
              <a:gd name="T140" fmla="*/ 88 w 88"/>
              <a:gd name="T141" fmla="*/ 77 h 77"/>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88" h="77">
                <a:moveTo>
                  <a:pt x="0" y="0"/>
                </a:moveTo>
                <a:lnTo>
                  <a:pt x="1" y="21"/>
                </a:lnTo>
                <a:lnTo>
                  <a:pt x="4" y="24"/>
                </a:lnTo>
                <a:lnTo>
                  <a:pt x="4" y="29"/>
                </a:lnTo>
                <a:lnTo>
                  <a:pt x="9" y="36"/>
                </a:lnTo>
                <a:lnTo>
                  <a:pt x="9" y="43"/>
                </a:lnTo>
                <a:lnTo>
                  <a:pt x="6" y="48"/>
                </a:lnTo>
                <a:lnTo>
                  <a:pt x="6" y="52"/>
                </a:lnTo>
                <a:lnTo>
                  <a:pt x="7" y="55"/>
                </a:lnTo>
                <a:lnTo>
                  <a:pt x="7" y="58"/>
                </a:lnTo>
                <a:lnTo>
                  <a:pt x="5" y="60"/>
                </a:lnTo>
                <a:lnTo>
                  <a:pt x="3" y="63"/>
                </a:lnTo>
                <a:lnTo>
                  <a:pt x="5" y="65"/>
                </a:lnTo>
                <a:lnTo>
                  <a:pt x="16" y="64"/>
                </a:lnTo>
                <a:lnTo>
                  <a:pt x="26" y="67"/>
                </a:lnTo>
                <a:lnTo>
                  <a:pt x="35" y="67"/>
                </a:lnTo>
                <a:lnTo>
                  <a:pt x="34" y="64"/>
                </a:lnTo>
                <a:lnTo>
                  <a:pt x="37" y="62"/>
                </a:lnTo>
                <a:lnTo>
                  <a:pt x="43" y="63"/>
                </a:lnTo>
                <a:lnTo>
                  <a:pt x="44" y="68"/>
                </a:lnTo>
                <a:lnTo>
                  <a:pt x="46" y="67"/>
                </a:lnTo>
                <a:lnTo>
                  <a:pt x="49" y="68"/>
                </a:lnTo>
                <a:lnTo>
                  <a:pt x="51" y="71"/>
                </a:lnTo>
                <a:lnTo>
                  <a:pt x="52" y="73"/>
                </a:lnTo>
                <a:lnTo>
                  <a:pt x="54" y="74"/>
                </a:lnTo>
                <a:lnTo>
                  <a:pt x="57" y="76"/>
                </a:lnTo>
                <a:lnTo>
                  <a:pt x="59" y="75"/>
                </a:lnTo>
                <a:lnTo>
                  <a:pt x="61" y="72"/>
                </a:lnTo>
                <a:lnTo>
                  <a:pt x="61" y="71"/>
                </a:lnTo>
                <a:lnTo>
                  <a:pt x="63" y="73"/>
                </a:lnTo>
                <a:lnTo>
                  <a:pt x="65" y="71"/>
                </a:lnTo>
                <a:lnTo>
                  <a:pt x="67" y="75"/>
                </a:lnTo>
                <a:lnTo>
                  <a:pt x="70" y="73"/>
                </a:lnTo>
                <a:lnTo>
                  <a:pt x="71" y="72"/>
                </a:lnTo>
                <a:lnTo>
                  <a:pt x="70" y="71"/>
                </a:lnTo>
                <a:lnTo>
                  <a:pt x="70" y="67"/>
                </a:lnTo>
                <a:lnTo>
                  <a:pt x="71" y="67"/>
                </a:lnTo>
                <a:lnTo>
                  <a:pt x="73" y="68"/>
                </a:lnTo>
                <a:lnTo>
                  <a:pt x="74" y="70"/>
                </a:lnTo>
                <a:lnTo>
                  <a:pt x="76" y="70"/>
                </a:lnTo>
                <a:lnTo>
                  <a:pt x="79" y="71"/>
                </a:lnTo>
                <a:lnTo>
                  <a:pt x="80" y="73"/>
                </a:lnTo>
                <a:lnTo>
                  <a:pt x="82" y="74"/>
                </a:lnTo>
                <a:lnTo>
                  <a:pt x="82" y="77"/>
                </a:lnTo>
                <a:lnTo>
                  <a:pt x="84" y="74"/>
                </a:lnTo>
                <a:lnTo>
                  <a:pt x="85" y="76"/>
                </a:lnTo>
                <a:lnTo>
                  <a:pt x="85" y="74"/>
                </a:lnTo>
                <a:lnTo>
                  <a:pt x="88" y="73"/>
                </a:lnTo>
                <a:lnTo>
                  <a:pt x="88" y="72"/>
                </a:lnTo>
                <a:lnTo>
                  <a:pt x="85" y="71"/>
                </a:lnTo>
                <a:lnTo>
                  <a:pt x="84" y="70"/>
                </a:lnTo>
                <a:lnTo>
                  <a:pt x="82" y="71"/>
                </a:lnTo>
                <a:lnTo>
                  <a:pt x="81" y="68"/>
                </a:lnTo>
                <a:lnTo>
                  <a:pt x="79" y="68"/>
                </a:lnTo>
                <a:lnTo>
                  <a:pt x="77" y="65"/>
                </a:lnTo>
                <a:lnTo>
                  <a:pt x="78" y="64"/>
                </a:lnTo>
                <a:lnTo>
                  <a:pt x="80" y="63"/>
                </a:lnTo>
                <a:lnTo>
                  <a:pt x="80" y="60"/>
                </a:lnTo>
                <a:lnTo>
                  <a:pt x="82" y="60"/>
                </a:lnTo>
                <a:lnTo>
                  <a:pt x="84" y="58"/>
                </a:lnTo>
                <a:lnTo>
                  <a:pt x="83" y="57"/>
                </a:lnTo>
                <a:lnTo>
                  <a:pt x="83" y="54"/>
                </a:lnTo>
                <a:lnTo>
                  <a:pt x="81" y="55"/>
                </a:lnTo>
                <a:lnTo>
                  <a:pt x="78" y="56"/>
                </a:lnTo>
                <a:lnTo>
                  <a:pt x="76" y="59"/>
                </a:lnTo>
                <a:lnTo>
                  <a:pt x="73" y="57"/>
                </a:lnTo>
                <a:lnTo>
                  <a:pt x="73" y="56"/>
                </a:lnTo>
                <a:lnTo>
                  <a:pt x="75" y="55"/>
                </a:lnTo>
                <a:lnTo>
                  <a:pt x="75" y="56"/>
                </a:lnTo>
                <a:lnTo>
                  <a:pt x="76" y="54"/>
                </a:lnTo>
                <a:lnTo>
                  <a:pt x="74" y="55"/>
                </a:lnTo>
                <a:lnTo>
                  <a:pt x="74" y="54"/>
                </a:lnTo>
                <a:lnTo>
                  <a:pt x="74" y="55"/>
                </a:lnTo>
                <a:lnTo>
                  <a:pt x="72" y="54"/>
                </a:lnTo>
                <a:lnTo>
                  <a:pt x="70" y="56"/>
                </a:lnTo>
                <a:lnTo>
                  <a:pt x="68" y="57"/>
                </a:lnTo>
                <a:lnTo>
                  <a:pt x="63" y="55"/>
                </a:lnTo>
                <a:lnTo>
                  <a:pt x="63" y="54"/>
                </a:lnTo>
                <a:lnTo>
                  <a:pt x="65" y="50"/>
                </a:lnTo>
                <a:lnTo>
                  <a:pt x="68" y="50"/>
                </a:lnTo>
                <a:lnTo>
                  <a:pt x="70" y="52"/>
                </a:lnTo>
                <a:lnTo>
                  <a:pt x="77" y="53"/>
                </a:lnTo>
                <a:lnTo>
                  <a:pt x="72" y="44"/>
                </a:lnTo>
                <a:lnTo>
                  <a:pt x="73" y="37"/>
                </a:lnTo>
                <a:lnTo>
                  <a:pt x="41" y="39"/>
                </a:lnTo>
                <a:lnTo>
                  <a:pt x="42" y="35"/>
                </a:lnTo>
                <a:lnTo>
                  <a:pt x="45" y="24"/>
                </a:lnTo>
                <a:lnTo>
                  <a:pt x="51" y="17"/>
                </a:lnTo>
                <a:lnTo>
                  <a:pt x="49" y="15"/>
                </a:lnTo>
                <a:lnTo>
                  <a:pt x="50" y="8"/>
                </a:lnTo>
                <a:lnTo>
                  <a:pt x="47" y="0"/>
                </a:lnTo>
                <a:lnTo>
                  <a:pt x="0" y="0"/>
                </a:lnTo>
                <a:close/>
              </a:path>
            </a:pathLst>
          </a:custGeom>
          <a:solidFill>
            <a:srgbClr val="DCEDC8"/>
          </a:solidFill>
          <a:ln w="15875">
            <a:solidFill>
              <a:srgbClr val="003F48"/>
            </a:solidFill>
            <a:prstDash val="solid"/>
            <a:round/>
            <a:headEnd/>
            <a:tailEnd/>
          </a:ln>
        </p:spPr>
        <p:txBody>
          <a:bodyPr/>
          <a:lstStyle/>
          <a:p>
            <a:endParaRPr lang="en-US"/>
          </a:p>
        </p:txBody>
      </p:sp>
      <p:sp>
        <p:nvSpPr>
          <p:cNvPr id="251936" name="Maine">
            <a:extLst>
              <a:ext uri="{FF2B5EF4-FFF2-40B4-BE49-F238E27FC236}">
                <a16:creationId xmlns:a16="http://schemas.microsoft.com/office/drawing/2014/main" id="{CD32A7D5-AEFC-4B5E-AA9C-2E02567E4C5F}"/>
              </a:ext>
              <a:ext uri="{C183D7F6-B498-43B3-948B-1728B52AA6E4}">
                <adec:decorative xmlns:adec="http://schemas.microsoft.com/office/drawing/2017/decorative" val="1"/>
              </a:ext>
            </a:extLst>
          </p:cNvPr>
          <p:cNvSpPr>
            <a:spLocks noChangeAspect="1"/>
          </p:cNvSpPr>
          <p:nvPr/>
        </p:nvSpPr>
        <p:spPr bwMode="auto">
          <a:xfrm>
            <a:off x="7572375" y="1582738"/>
            <a:ext cx="454025" cy="698500"/>
          </a:xfrm>
          <a:custGeom>
            <a:avLst/>
            <a:gdLst>
              <a:gd name="T0" fmla="*/ 0 w 58"/>
              <a:gd name="T1" fmla="*/ 2147483646 h 90"/>
              <a:gd name="T2" fmla="*/ 2147483646 w 58"/>
              <a:gd name="T3" fmla="*/ 2147483646 h 90"/>
              <a:gd name="T4" fmla="*/ 2147483646 w 58"/>
              <a:gd name="T5" fmla="*/ 2147483646 h 90"/>
              <a:gd name="T6" fmla="*/ 2147483646 w 58"/>
              <a:gd name="T7" fmla="*/ 2147483646 h 90"/>
              <a:gd name="T8" fmla="*/ 2147483646 w 58"/>
              <a:gd name="T9" fmla="*/ 2147483646 h 90"/>
              <a:gd name="T10" fmla="*/ 2147483646 w 58"/>
              <a:gd name="T11" fmla="*/ 2147483646 h 90"/>
              <a:gd name="T12" fmla="*/ 2147483646 w 58"/>
              <a:gd name="T13" fmla="*/ 2147483646 h 90"/>
              <a:gd name="T14" fmla="*/ 2147483646 w 58"/>
              <a:gd name="T15" fmla="*/ 2147483646 h 90"/>
              <a:gd name="T16" fmla="*/ 2147483646 w 58"/>
              <a:gd name="T17" fmla="*/ 2147483646 h 90"/>
              <a:gd name="T18" fmla="*/ 2147483646 w 58"/>
              <a:gd name="T19" fmla="*/ 2147483646 h 90"/>
              <a:gd name="T20" fmla="*/ 2147483646 w 58"/>
              <a:gd name="T21" fmla="*/ 2147483646 h 90"/>
              <a:gd name="T22" fmla="*/ 2147483646 w 58"/>
              <a:gd name="T23" fmla="*/ 2147483646 h 90"/>
              <a:gd name="T24" fmla="*/ 2147483646 w 58"/>
              <a:gd name="T25" fmla="*/ 0 h 90"/>
              <a:gd name="T26" fmla="*/ 2147483646 w 58"/>
              <a:gd name="T27" fmla="*/ 2147483646 h 90"/>
              <a:gd name="T28" fmla="*/ 2147483646 w 58"/>
              <a:gd name="T29" fmla="*/ 2147483646 h 90"/>
              <a:gd name="T30" fmla="*/ 2147483646 w 58"/>
              <a:gd name="T31" fmla="*/ 2147483646 h 90"/>
              <a:gd name="T32" fmla="*/ 2147483646 w 58"/>
              <a:gd name="T33" fmla="*/ 2147483646 h 90"/>
              <a:gd name="T34" fmla="*/ 2147483646 w 58"/>
              <a:gd name="T35" fmla="*/ 2147483646 h 90"/>
              <a:gd name="T36" fmla="*/ 2147483646 w 58"/>
              <a:gd name="T37" fmla="*/ 2147483646 h 90"/>
              <a:gd name="T38" fmla="*/ 2147483646 w 58"/>
              <a:gd name="T39" fmla="*/ 2147483646 h 90"/>
              <a:gd name="T40" fmla="*/ 2147483646 w 58"/>
              <a:gd name="T41" fmla="*/ 2147483646 h 90"/>
              <a:gd name="T42" fmla="*/ 2147483646 w 58"/>
              <a:gd name="T43" fmla="*/ 2147483646 h 90"/>
              <a:gd name="T44" fmla="*/ 2147483646 w 58"/>
              <a:gd name="T45" fmla="*/ 2147483646 h 90"/>
              <a:gd name="T46" fmla="*/ 2147483646 w 58"/>
              <a:gd name="T47" fmla="*/ 2147483646 h 90"/>
              <a:gd name="T48" fmla="*/ 2147483646 w 58"/>
              <a:gd name="T49" fmla="*/ 2147483646 h 90"/>
              <a:gd name="T50" fmla="*/ 2147483646 w 58"/>
              <a:gd name="T51" fmla="*/ 2147483646 h 90"/>
              <a:gd name="T52" fmla="*/ 2147483646 w 58"/>
              <a:gd name="T53" fmla="*/ 2147483646 h 90"/>
              <a:gd name="T54" fmla="*/ 2147483646 w 58"/>
              <a:gd name="T55" fmla="*/ 2147483646 h 90"/>
              <a:gd name="T56" fmla="*/ 2147483646 w 58"/>
              <a:gd name="T57" fmla="*/ 2147483646 h 90"/>
              <a:gd name="T58" fmla="*/ 2147483646 w 58"/>
              <a:gd name="T59" fmla="*/ 2147483646 h 90"/>
              <a:gd name="T60" fmla="*/ 2147483646 w 58"/>
              <a:gd name="T61" fmla="*/ 2147483646 h 90"/>
              <a:gd name="T62" fmla="*/ 2147483646 w 58"/>
              <a:gd name="T63" fmla="*/ 2147483646 h 90"/>
              <a:gd name="T64" fmla="*/ 2147483646 w 58"/>
              <a:gd name="T65" fmla="*/ 2147483646 h 90"/>
              <a:gd name="T66" fmla="*/ 2147483646 w 58"/>
              <a:gd name="T67" fmla="*/ 2147483646 h 90"/>
              <a:gd name="T68" fmla="*/ 2147483646 w 58"/>
              <a:gd name="T69" fmla="*/ 2147483646 h 90"/>
              <a:gd name="T70" fmla="*/ 2147483646 w 58"/>
              <a:gd name="T71" fmla="*/ 2147483646 h 90"/>
              <a:gd name="T72" fmla="*/ 2147483646 w 58"/>
              <a:gd name="T73" fmla="*/ 2147483646 h 90"/>
              <a:gd name="T74" fmla="*/ 2147483646 w 58"/>
              <a:gd name="T75" fmla="*/ 2147483646 h 90"/>
              <a:gd name="T76" fmla="*/ 2147483646 w 58"/>
              <a:gd name="T77" fmla="*/ 2147483646 h 90"/>
              <a:gd name="T78" fmla="*/ 2147483646 w 58"/>
              <a:gd name="T79" fmla="*/ 2147483646 h 90"/>
              <a:gd name="T80" fmla="*/ 2147483646 w 58"/>
              <a:gd name="T81" fmla="*/ 2147483646 h 90"/>
              <a:gd name="T82" fmla="*/ 2147483646 w 58"/>
              <a:gd name="T83" fmla="*/ 2147483646 h 90"/>
              <a:gd name="T84" fmla="*/ 2147483646 w 58"/>
              <a:gd name="T85" fmla="*/ 2147483646 h 90"/>
              <a:gd name="T86" fmla="*/ 2147483646 w 58"/>
              <a:gd name="T87" fmla="*/ 2147483646 h 90"/>
              <a:gd name="T88" fmla="*/ 2147483646 w 58"/>
              <a:gd name="T89" fmla="*/ 2147483646 h 90"/>
              <a:gd name="T90" fmla="*/ 2147483646 w 58"/>
              <a:gd name="T91" fmla="*/ 2147483646 h 90"/>
              <a:gd name="T92" fmla="*/ 2147483646 w 58"/>
              <a:gd name="T93" fmla="*/ 2147483646 h 90"/>
              <a:gd name="T94" fmla="*/ 2147483646 w 58"/>
              <a:gd name="T95" fmla="*/ 2147483646 h 90"/>
              <a:gd name="T96" fmla="*/ 2147483646 w 58"/>
              <a:gd name="T97" fmla="*/ 2147483646 h 90"/>
              <a:gd name="T98" fmla="*/ 2147483646 w 58"/>
              <a:gd name="T99" fmla="*/ 2147483646 h 90"/>
              <a:gd name="T100" fmla="*/ 2147483646 w 58"/>
              <a:gd name="T101" fmla="*/ 2147483646 h 90"/>
              <a:gd name="T102" fmla="*/ 2147483646 w 58"/>
              <a:gd name="T103" fmla="*/ 2147483646 h 90"/>
              <a:gd name="T104" fmla="*/ 2147483646 w 58"/>
              <a:gd name="T105" fmla="*/ 2147483646 h 90"/>
              <a:gd name="T106" fmla="*/ 2147483646 w 58"/>
              <a:gd name="T107" fmla="*/ 2147483646 h 90"/>
              <a:gd name="T108" fmla="*/ 2147483646 w 58"/>
              <a:gd name="T109" fmla="*/ 2147483646 h 90"/>
              <a:gd name="T110" fmla="*/ 2147483646 w 58"/>
              <a:gd name="T111" fmla="*/ 2147483646 h 90"/>
              <a:gd name="T112" fmla="*/ 2147483646 w 58"/>
              <a:gd name="T113" fmla="*/ 2147483646 h 90"/>
              <a:gd name="T114" fmla="*/ 2147483646 w 58"/>
              <a:gd name="T115" fmla="*/ 2147483646 h 90"/>
              <a:gd name="T116" fmla="*/ 2147483646 w 58"/>
              <a:gd name="T117" fmla="*/ 2147483646 h 90"/>
              <a:gd name="T118" fmla="*/ 0 w 58"/>
              <a:gd name="T119" fmla="*/ 2147483646 h 90"/>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58"/>
              <a:gd name="T181" fmla="*/ 0 h 90"/>
              <a:gd name="T182" fmla="*/ 58 w 58"/>
              <a:gd name="T183" fmla="*/ 90 h 90"/>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58" h="90">
                <a:moveTo>
                  <a:pt x="0" y="49"/>
                </a:moveTo>
                <a:lnTo>
                  <a:pt x="4" y="49"/>
                </a:lnTo>
                <a:lnTo>
                  <a:pt x="4" y="43"/>
                </a:lnTo>
                <a:lnTo>
                  <a:pt x="8" y="35"/>
                </a:lnTo>
                <a:lnTo>
                  <a:pt x="7" y="29"/>
                </a:lnTo>
                <a:lnTo>
                  <a:pt x="8" y="21"/>
                </a:lnTo>
                <a:lnTo>
                  <a:pt x="8" y="18"/>
                </a:lnTo>
                <a:lnTo>
                  <a:pt x="14" y="1"/>
                </a:lnTo>
                <a:lnTo>
                  <a:pt x="17" y="1"/>
                </a:lnTo>
                <a:lnTo>
                  <a:pt x="17" y="5"/>
                </a:lnTo>
                <a:lnTo>
                  <a:pt x="25" y="1"/>
                </a:lnTo>
                <a:lnTo>
                  <a:pt x="28" y="0"/>
                </a:lnTo>
                <a:lnTo>
                  <a:pt x="32" y="2"/>
                </a:lnTo>
                <a:lnTo>
                  <a:pt x="35" y="5"/>
                </a:lnTo>
                <a:lnTo>
                  <a:pt x="42" y="29"/>
                </a:lnTo>
                <a:lnTo>
                  <a:pt x="48" y="30"/>
                </a:lnTo>
                <a:lnTo>
                  <a:pt x="48" y="31"/>
                </a:lnTo>
                <a:lnTo>
                  <a:pt x="48" y="32"/>
                </a:lnTo>
                <a:lnTo>
                  <a:pt x="52" y="38"/>
                </a:lnTo>
                <a:lnTo>
                  <a:pt x="52" y="36"/>
                </a:lnTo>
                <a:lnTo>
                  <a:pt x="56" y="40"/>
                </a:lnTo>
                <a:lnTo>
                  <a:pt x="54" y="41"/>
                </a:lnTo>
                <a:lnTo>
                  <a:pt x="55" y="42"/>
                </a:lnTo>
                <a:lnTo>
                  <a:pt x="58" y="42"/>
                </a:lnTo>
                <a:lnTo>
                  <a:pt x="56" y="47"/>
                </a:lnTo>
                <a:lnTo>
                  <a:pt x="53" y="47"/>
                </a:lnTo>
                <a:lnTo>
                  <a:pt x="52" y="48"/>
                </a:lnTo>
                <a:lnTo>
                  <a:pt x="52" y="50"/>
                </a:lnTo>
                <a:lnTo>
                  <a:pt x="50" y="51"/>
                </a:lnTo>
                <a:lnTo>
                  <a:pt x="48" y="51"/>
                </a:lnTo>
                <a:lnTo>
                  <a:pt x="48" y="54"/>
                </a:lnTo>
                <a:lnTo>
                  <a:pt x="46" y="53"/>
                </a:lnTo>
                <a:lnTo>
                  <a:pt x="46" y="56"/>
                </a:lnTo>
                <a:lnTo>
                  <a:pt x="43" y="53"/>
                </a:lnTo>
                <a:lnTo>
                  <a:pt x="41" y="56"/>
                </a:lnTo>
                <a:lnTo>
                  <a:pt x="39" y="57"/>
                </a:lnTo>
                <a:lnTo>
                  <a:pt x="38" y="60"/>
                </a:lnTo>
                <a:lnTo>
                  <a:pt x="36" y="59"/>
                </a:lnTo>
                <a:lnTo>
                  <a:pt x="37" y="57"/>
                </a:lnTo>
                <a:lnTo>
                  <a:pt x="35" y="55"/>
                </a:lnTo>
                <a:lnTo>
                  <a:pt x="33" y="58"/>
                </a:lnTo>
                <a:lnTo>
                  <a:pt x="34" y="65"/>
                </a:lnTo>
                <a:lnTo>
                  <a:pt x="33" y="67"/>
                </a:lnTo>
                <a:lnTo>
                  <a:pt x="31" y="67"/>
                </a:lnTo>
                <a:lnTo>
                  <a:pt x="30" y="67"/>
                </a:lnTo>
                <a:lnTo>
                  <a:pt x="28" y="71"/>
                </a:lnTo>
                <a:lnTo>
                  <a:pt x="25" y="71"/>
                </a:lnTo>
                <a:lnTo>
                  <a:pt x="26" y="75"/>
                </a:lnTo>
                <a:lnTo>
                  <a:pt x="24" y="72"/>
                </a:lnTo>
                <a:lnTo>
                  <a:pt x="20" y="75"/>
                </a:lnTo>
                <a:lnTo>
                  <a:pt x="20" y="77"/>
                </a:lnTo>
                <a:lnTo>
                  <a:pt x="21" y="79"/>
                </a:lnTo>
                <a:lnTo>
                  <a:pt x="20" y="80"/>
                </a:lnTo>
                <a:lnTo>
                  <a:pt x="20" y="82"/>
                </a:lnTo>
                <a:lnTo>
                  <a:pt x="18" y="84"/>
                </a:lnTo>
                <a:lnTo>
                  <a:pt x="18" y="90"/>
                </a:lnTo>
                <a:lnTo>
                  <a:pt x="17" y="90"/>
                </a:lnTo>
                <a:lnTo>
                  <a:pt x="11" y="83"/>
                </a:lnTo>
                <a:lnTo>
                  <a:pt x="0" y="49"/>
                </a:lnTo>
                <a:close/>
              </a:path>
            </a:pathLst>
          </a:custGeom>
          <a:solidFill>
            <a:srgbClr val="02818A"/>
          </a:solidFill>
          <a:ln w="15875">
            <a:solidFill>
              <a:srgbClr val="003F48"/>
            </a:solidFill>
            <a:prstDash val="solid"/>
            <a:round/>
            <a:headEnd/>
            <a:tailEnd/>
          </a:ln>
        </p:spPr>
        <p:txBody>
          <a:bodyPr/>
          <a:lstStyle/>
          <a:p>
            <a:endParaRPr lang="en-US"/>
          </a:p>
        </p:txBody>
      </p:sp>
      <p:sp>
        <p:nvSpPr>
          <p:cNvPr id="251937" name="Maryland">
            <a:extLst>
              <a:ext uri="{FF2B5EF4-FFF2-40B4-BE49-F238E27FC236}">
                <a16:creationId xmlns:a16="http://schemas.microsoft.com/office/drawing/2014/main" id="{36638920-2790-43C6-85EA-4B2D905AC868}"/>
              </a:ext>
              <a:ext uri="{C183D7F6-B498-43B3-948B-1728B52AA6E4}">
                <adec:decorative xmlns:adec="http://schemas.microsoft.com/office/drawing/2017/decorative" val="1"/>
              </a:ext>
            </a:extLst>
          </p:cNvPr>
          <p:cNvSpPr>
            <a:spLocks noChangeAspect="1"/>
          </p:cNvSpPr>
          <p:nvPr/>
        </p:nvSpPr>
        <p:spPr bwMode="auto">
          <a:xfrm>
            <a:off x="6832600" y="2921000"/>
            <a:ext cx="550863" cy="271463"/>
          </a:xfrm>
          <a:custGeom>
            <a:avLst/>
            <a:gdLst>
              <a:gd name="T0" fmla="*/ 2147483646 w 70"/>
              <a:gd name="T1" fmla="*/ 2147483646 h 35"/>
              <a:gd name="T2" fmla="*/ 2147483646 w 70"/>
              <a:gd name="T3" fmla="*/ 2147483646 h 35"/>
              <a:gd name="T4" fmla="*/ 2147483646 w 70"/>
              <a:gd name="T5" fmla="*/ 2147483646 h 35"/>
              <a:gd name="T6" fmla="*/ 2147483646 w 70"/>
              <a:gd name="T7" fmla="*/ 2147483646 h 35"/>
              <a:gd name="T8" fmla="*/ 2147483646 w 70"/>
              <a:gd name="T9" fmla="*/ 2147483646 h 35"/>
              <a:gd name="T10" fmla="*/ 2147483646 w 70"/>
              <a:gd name="T11" fmla="*/ 2147483646 h 35"/>
              <a:gd name="T12" fmla="*/ 2147483646 w 70"/>
              <a:gd name="T13" fmla="*/ 2147483646 h 35"/>
              <a:gd name="T14" fmla="*/ 2147483646 w 70"/>
              <a:gd name="T15" fmla="*/ 2147483646 h 35"/>
              <a:gd name="T16" fmla="*/ 2147483646 w 70"/>
              <a:gd name="T17" fmla="*/ 2147483646 h 35"/>
              <a:gd name="T18" fmla="*/ 2147483646 w 70"/>
              <a:gd name="T19" fmla="*/ 2147483646 h 35"/>
              <a:gd name="T20" fmla="*/ 2147483646 w 70"/>
              <a:gd name="T21" fmla="*/ 2147483646 h 35"/>
              <a:gd name="T22" fmla="*/ 2147483646 w 70"/>
              <a:gd name="T23" fmla="*/ 2147483646 h 35"/>
              <a:gd name="T24" fmla="*/ 2147483646 w 70"/>
              <a:gd name="T25" fmla="*/ 2147483646 h 35"/>
              <a:gd name="T26" fmla="*/ 2147483646 w 70"/>
              <a:gd name="T27" fmla="*/ 2147483646 h 35"/>
              <a:gd name="T28" fmla="*/ 2147483646 w 70"/>
              <a:gd name="T29" fmla="*/ 2147483646 h 35"/>
              <a:gd name="T30" fmla="*/ 2147483646 w 70"/>
              <a:gd name="T31" fmla="*/ 2147483646 h 35"/>
              <a:gd name="T32" fmla="*/ 2147483646 w 70"/>
              <a:gd name="T33" fmla="*/ 2147483646 h 35"/>
              <a:gd name="T34" fmla="*/ 2147483646 w 70"/>
              <a:gd name="T35" fmla="*/ 2147483646 h 35"/>
              <a:gd name="T36" fmla="*/ 2147483646 w 70"/>
              <a:gd name="T37" fmla="*/ 2147483646 h 35"/>
              <a:gd name="T38" fmla="*/ 2147483646 w 70"/>
              <a:gd name="T39" fmla="*/ 2147483646 h 35"/>
              <a:gd name="T40" fmla="*/ 2147483646 w 70"/>
              <a:gd name="T41" fmla="*/ 2147483646 h 35"/>
              <a:gd name="T42" fmla="*/ 2147483646 w 70"/>
              <a:gd name="T43" fmla="*/ 2147483646 h 35"/>
              <a:gd name="T44" fmla="*/ 2147483646 w 70"/>
              <a:gd name="T45" fmla="*/ 2147483646 h 35"/>
              <a:gd name="T46" fmla="*/ 2147483646 w 70"/>
              <a:gd name="T47" fmla="*/ 2147483646 h 35"/>
              <a:gd name="T48" fmla="*/ 2147483646 w 70"/>
              <a:gd name="T49" fmla="*/ 2147483646 h 35"/>
              <a:gd name="T50" fmla="*/ 2147483646 w 70"/>
              <a:gd name="T51" fmla="*/ 2147483646 h 35"/>
              <a:gd name="T52" fmla="*/ 2147483646 w 70"/>
              <a:gd name="T53" fmla="*/ 2147483646 h 35"/>
              <a:gd name="T54" fmla="*/ 2147483646 w 70"/>
              <a:gd name="T55" fmla="*/ 2147483646 h 35"/>
              <a:gd name="T56" fmla="*/ 2147483646 w 70"/>
              <a:gd name="T57" fmla="*/ 2147483646 h 35"/>
              <a:gd name="T58" fmla="*/ 2147483646 w 70"/>
              <a:gd name="T59" fmla="*/ 2147483646 h 35"/>
              <a:gd name="T60" fmla="*/ 2147483646 w 70"/>
              <a:gd name="T61" fmla="*/ 2147483646 h 35"/>
              <a:gd name="T62" fmla="*/ 2147483646 w 70"/>
              <a:gd name="T63" fmla="*/ 2147483646 h 35"/>
              <a:gd name="T64" fmla="*/ 2147483646 w 70"/>
              <a:gd name="T65" fmla="*/ 2147483646 h 35"/>
              <a:gd name="T66" fmla="*/ 2147483646 w 70"/>
              <a:gd name="T67" fmla="*/ 2147483646 h 35"/>
              <a:gd name="T68" fmla="*/ 2147483646 w 70"/>
              <a:gd name="T69" fmla="*/ 2147483646 h 35"/>
              <a:gd name="T70" fmla="*/ 2147483646 w 70"/>
              <a:gd name="T71" fmla="*/ 0 h 35"/>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70"/>
              <a:gd name="T109" fmla="*/ 0 h 35"/>
              <a:gd name="T110" fmla="*/ 70 w 70"/>
              <a:gd name="T111" fmla="*/ 35 h 35"/>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70" h="35">
                <a:moveTo>
                  <a:pt x="0" y="10"/>
                </a:moveTo>
                <a:lnTo>
                  <a:pt x="1" y="20"/>
                </a:lnTo>
                <a:lnTo>
                  <a:pt x="6" y="14"/>
                </a:lnTo>
                <a:lnTo>
                  <a:pt x="15" y="12"/>
                </a:lnTo>
                <a:lnTo>
                  <a:pt x="16" y="9"/>
                </a:lnTo>
                <a:lnTo>
                  <a:pt x="21" y="8"/>
                </a:lnTo>
                <a:lnTo>
                  <a:pt x="25" y="10"/>
                </a:lnTo>
                <a:lnTo>
                  <a:pt x="27" y="13"/>
                </a:lnTo>
                <a:lnTo>
                  <a:pt x="31" y="14"/>
                </a:lnTo>
                <a:lnTo>
                  <a:pt x="34" y="17"/>
                </a:lnTo>
                <a:lnTo>
                  <a:pt x="37" y="19"/>
                </a:lnTo>
                <a:lnTo>
                  <a:pt x="39" y="18"/>
                </a:lnTo>
                <a:lnTo>
                  <a:pt x="40" y="20"/>
                </a:lnTo>
                <a:lnTo>
                  <a:pt x="39" y="21"/>
                </a:lnTo>
                <a:lnTo>
                  <a:pt x="39" y="24"/>
                </a:lnTo>
                <a:lnTo>
                  <a:pt x="36" y="28"/>
                </a:lnTo>
                <a:lnTo>
                  <a:pt x="37" y="31"/>
                </a:lnTo>
                <a:lnTo>
                  <a:pt x="40" y="30"/>
                </a:lnTo>
                <a:lnTo>
                  <a:pt x="40" y="28"/>
                </a:lnTo>
                <a:lnTo>
                  <a:pt x="43" y="31"/>
                </a:lnTo>
                <a:lnTo>
                  <a:pt x="44" y="30"/>
                </a:lnTo>
                <a:lnTo>
                  <a:pt x="45" y="32"/>
                </a:lnTo>
                <a:lnTo>
                  <a:pt x="46" y="31"/>
                </a:lnTo>
                <a:lnTo>
                  <a:pt x="48" y="32"/>
                </a:lnTo>
                <a:lnTo>
                  <a:pt x="50" y="31"/>
                </a:lnTo>
                <a:lnTo>
                  <a:pt x="53" y="34"/>
                </a:lnTo>
                <a:lnTo>
                  <a:pt x="50" y="30"/>
                </a:lnTo>
                <a:lnTo>
                  <a:pt x="46" y="27"/>
                </a:lnTo>
                <a:lnTo>
                  <a:pt x="50" y="29"/>
                </a:lnTo>
                <a:lnTo>
                  <a:pt x="47" y="25"/>
                </a:lnTo>
                <a:lnTo>
                  <a:pt x="47" y="21"/>
                </a:lnTo>
                <a:lnTo>
                  <a:pt x="47" y="14"/>
                </a:lnTo>
                <a:lnTo>
                  <a:pt x="44" y="12"/>
                </a:lnTo>
                <a:lnTo>
                  <a:pt x="50" y="7"/>
                </a:lnTo>
                <a:lnTo>
                  <a:pt x="50" y="4"/>
                </a:lnTo>
                <a:lnTo>
                  <a:pt x="54" y="4"/>
                </a:lnTo>
                <a:lnTo>
                  <a:pt x="53" y="7"/>
                </a:lnTo>
                <a:lnTo>
                  <a:pt x="50" y="8"/>
                </a:lnTo>
                <a:lnTo>
                  <a:pt x="49" y="11"/>
                </a:lnTo>
                <a:lnTo>
                  <a:pt x="50" y="14"/>
                </a:lnTo>
                <a:lnTo>
                  <a:pt x="52" y="13"/>
                </a:lnTo>
                <a:lnTo>
                  <a:pt x="51" y="16"/>
                </a:lnTo>
                <a:lnTo>
                  <a:pt x="51" y="17"/>
                </a:lnTo>
                <a:lnTo>
                  <a:pt x="52" y="19"/>
                </a:lnTo>
                <a:lnTo>
                  <a:pt x="50" y="18"/>
                </a:lnTo>
                <a:lnTo>
                  <a:pt x="50" y="20"/>
                </a:lnTo>
                <a:lnTo>
                  <a:pt x="53" y="20"/>
                </a:lnTo>
                <a:lnTo>
                  <a:pt x="53" y="21"/>
                </a:lnTo>
                <a:lnTo>
                  <a:pt x="55" y="23"/>
                </a:lnTo>
                <a:lnTo>
                  <a:pt x="51" y="23"/>
                </a:lnTo>
                <a:lnTo>
                  <a:pt x="52" y="28"/>
                </a:lnTo>
                <a:lnTo>
                  <a:pt x="56" y="29"/>
                </a:lnTo>
                <a:lnTo>
                  <a:pt x="58" y="27"/>
                </a:lnTo>
                <a:lnTo>
                  <a:pt x="58" y="31"/>
                </a:lnTo>
                <a:lnTo>
                  <a:pt x="60" y="30"/>
                </a:lnTo>
                <a:lnTo>
                  <a:pt x="59" y="32"/>
                </a:lnTo>
                <a:lnTo>
                  <a:pt x="61" y="32"/>
                </a:lnTo>
                <a:lnTo>
                  <a:pt x="60" y="34"/>
                </a:lnTo>
                <a:lnTo>
                  <a:pt x="60" y="35"/>
                </a:lnTo>
                <a:lnTo>
                  <a:pt x="63" y="33"/>
                </a:lnTo>
                <a:lnTo>
                  <a:pt x="67" y="31"/>
                </a:lnTo>
                <a:lnTo>
                  <a:pt x="69" y="27"/>
                </a:lnTo>
                <a:lnTo>
                  <a:pt x="69" y="29"/>
                </a:lnTo>
                <a:lnTo>
                  <a:pt x="69" y="31"/>
                </a:lnTo>
                <a:lnTo>
                  <a:pt x="68" y="33"/>
                </a:lnTo>
                <a:lnTo>
                  <a:pt x="68" y="35"/>
                </a:lnTo>
                <a:lnTo>
                  <a:pt x="69" y="31"/>
                </a:lnTo>
                <a:lnTo>
                  <a:pt x="70" y="22"/>
                </a:lnTo>
                <a:lnTo>
                  <a:pt x="66" y="23"/>
                </a:lnTo>
                <a:lnTo>
                  <a:pt x="60" y="24"/>
                </a:lnTo>
                <a:lnTo>
                  <a:pt x="60" y="22"/>
                </a:lnTo>
                <a:lnTo>
                  <a:pt x="54" y="0"/>
                </a:lnTo>
                <a:lnTo>
                  <a:pt x="0" y="10"/>
                </a:lnTo>
                <a:close/>
              </a:path>
            </a:pathLst>
          </a:custGeom>
          <a:solidFill>
            <a:srgbClr val="02818A"/>
          </a:solidFill>
          <a:ln w="15875">
            <a:solidFill>
              <a:srgbClr val="003F48"/>
            </a:solidFill>
            <a:prstDash val="solid"/>
            <a:round/>
            <a:headEnd/>
            <a:tailEnd/>
          </a:ln>
        </p:spPr>
        <p:txBody>
          <a:bodyPr/>
          <a:lstStyle/>
          <a:p>
            <a:endParaRPr lang="en-US"/>
          </a:p>
        </p:txBody>
      </p:sp>
      <p:sp>
        <p:nvSpPr>
          <p:cNvPr id="251938" name="Minnesota">
            <a:extLst>
              <a:ext uri="{FF2B5EF4-FFF2-40B4-BE49-F238E27FC236}">
                <a16:creationId xmlns:a16="http://schemas.microsoft.com/office/drawing/2014/main" id="{964FFE00-33A5-47F6-A427-7732124DE4F1}"/>
              </a:ext>
              <a:ext uri="{C183D7F6-B498-43B3-948B-1728B52AA6E4}">
                <adec:decorative xmlns:adec="http://schemas.microsoft.com/office/drawing/2017/decorative" val="1"/>
              </a:ext>
            </a:extLst>
          </p:cNvPr>
          <p:cNvSpPr>
            <a:spLocks noChangeAspect="1"/>
          </p:cNvSpPr>
          <p:nvPr/>
        </p:nvSpPr>
        <p:spPr bwMode="auto">
          <a:xfrm>
            <a:off x="4778375" y="1682750"/>
            <a:ext cx="800100" cy="893763"/>
          </a:xfrm>
          <a:custGeom>
            <a:avLst/>
            <a:gdLst>
              <a:gd name="T0" fmla="*/ 0 w 102"/>
              <a:gd name="T1" fmla="*/ 2147483646 h 115"/>
              <a:gd name="T2" fmla="*/ 2147483646 w 102"/>
              <a:gd name="T3" fmla="*/ 2147483646 h 115"/>
              <a:gd name="T4" fmla="*/ 2147483646 w 102"/>
              <a:gd name="T5" fmla="*/ 2147483646 h 115"/>
              <a:gd name="T6" fmla="*/ 2147483646 w 102"/>
              <a:gd name="T7" fmla="*/ 2147483646 h 115"/>
              <a:gd name="T8" fmla="*/ 2147483646 w 102"/>
              <a:gd name="T9" fmla="*/ 2147483646 h 115"/>
              <a:gd name="T10" fmla="*/ 2147483646 w 102"/>
              <a:gd name="T11" fmla="*/ 2147483646 h 115"/>
              <a:gd name="T12" fmla="*/ 2147483646 w 102"/>
              <a:gd name="T13" fmla="*/ 2147483646 h 115"/>
              <a:gd name="T14" fmla="*/ 2147483646 w 102"/>
              <a:gd name="T15" fmla="*/ 2147483646 h 115"/>
              <a:gd name="T16" fmla="*/ 2147483646 w 102"/>
              <a:gd name="T17" fmla="*/ 2147483646 h 115"/>
              <a:gd name="T18" fmla="*/ 2147483646 w 102"/>
              <a:gd name="T19" fmla="*/ 2147483646 h 115"/>
              <a:gd name="T20" fmla="*/ 2147483646 w 102"/>
              <a:gd name="T21" fmla="*/ 2147483646 h 115"/>
              <a:gd name="T22" fmla="*/ 2147483646 w 102"/>
              <a:gd name="T23" fmla="*/ 2147483646 h 115"/>
              <a:gd name="T24" fmla="*/ 2147483646 w 102"/>
              <a:gd name="T25" fmla="*/ 2147483646 h 115"/>
              <a:gd name="T26" fmla="*/ 2147483646 w 102"/>
              <a:gd name="T27" fmla="*/ 2147483646 h 115"/>
              <a:gd name="T28" fmla="*/ 2147483646 w 102"/>
              <a:gd name="T29" fmla="*/ 2147483646 h 115"/>
              <a:gd name="T30" fmla="*/ 2147483646 w 102"/>
              <a:gd name="T31" fmla="*/ 2147483646 h 115"/>
              <a:gd name="T32" fmla="*/ 2147483646 w 102"/>
              <a:gd name="T33" fmla="*/ 2147483646 h 115"/>
              <a:gd name="T34" fmla="*/ 2147483646 w 102"/>
              <a:gd name="T35" fmla="*/ 2147483646 h 115"/>
              <a:gd name="T36" fmla="*/ 2147483646 w 102"/>
              <a:gd name="T37" fmla="*/ 2147483646 h 115"/>
              <a:gd name="T38" fmla="*/ 2147483646 w 102"/>
              <a:gd name="T39" fmla="*/ 2147483646 h 115"/>
              <a:gd name="T40" fmla="*/ 2147483646 w 102"/>
              <a:gd name="T41" fmla="*/ 2147483646 h 115"/>
              <a:gd name="T42" fmla="*/ 2147483646 w 102"/>
              <a:gd name="T43" fmla="*/ 2147483646 h 115"/>
              <a:gd name="T44" fmla="*/ 2147483646 w 102"/>
              <a:gd name="T45" fmla="*/ 2147483646 h 115"/>
              <a:gd name="T46" fmla="*/ 2147483646 w 102"/>
              <a:gd name="T47" fmla="*/ 2147483646 h 115"/>
              <a:gd name="T48" fmla="*/ 2147483646 w 102"/>
              <a:gd name="T49" fmla="*/ 2147483646 h 115"/>
              <a:gd name="T50" fmla="*/ 2147483646 w 102"/>
              <a:gd name="T51" fmla="*/ 2147483646 h 115"/>
              <a:gd name="T52" fmla="*/ 2147483646 w 102"/>
              <a:gd name="T53" fmla="*/ 2147483646 h 115"/>
              <a:gd name="T54" fmla="*/ 2147483646 w 102"/>
              <a:gd name="T55" fmla="*/ 2147483646 h 115"/>
              <a:gd name="T56" fmla="*/ 2147483646 w 102"/>
              <a:gd name="T57" fmla="*/ 2147483646 h 115"/>
              <a:gd name="T58" fmla="*/ 2147483646 w 102"/>
              <a:gd name="T59" fmla="*/ 2147483646 h 115"/>
              <a:gd name="T60" fmla="*/ 2147483646 w 102"/>
              <a:gd name="T61" fmla="*/ 2147483646 h 115"/>
              <a:gd name="T62" fmla="*/ 2147483646 w 102"/>
              <a:gd name="T63" fmla="*/ 2147483646 h 115"/>
              <a:gd name="T64" fmla="*/ 2147483646 w 102"/>
              <a:gd name="T65" fmla="*/ 2147483646 h 115"/>
              <a:gd name="T66" fmla="*/ 2147483646 w 102"/>
              <a:gd name="T67" fmla="*/ 2147483646 h 115"/>
              <a:gd name="T68" fmla="*/ 2147483646 w 102"/>
              <a:gd name="T69" fmla="*/ 2147483646 h 115"/>
              <a:gd name="T70" fmla="*/ 2147483646 w 102"/>
              <a:gd name="T71" fmla="*/ 2147483646 h 115"/>
              <a:gd name="T72" fmla="*/ 2147483646 w 102"/>
              <a:gd name="T73" fmla="*/ 2147483646 h 115"/>
              <a:gd name="T74" fmla="*/ 2147483646 w 102"/>
              <a:gd name="T75" fmla="*/ 2147483646 h 115"/>
              <a:gd name="T76" fmla="*/ 2147483646 w 102"/>
              <a:gd name="T77" fmla="*/ 2147483646 h 115"/>
              <a:gd name="T78" fmla="*/ 2147483646 w 102"/>
              <a:gd name="T79" fmla="*/ 2147483646 h 115"/>
              <a:gd name="T80" fmla="*/ 2147483646 w 102"/>
              <a:gd name="T81" fmla="*/ 2147483646 h 115"/>
              <a:gd name="T82" fmla="*/ 2147483646 w 102"/>
              <a:gd name="T83" fmla="*/ 2147483646 h 115"/>
              <a:gd name="T84" fmla="*/ 2147483646 w 102"/>
              <a:gd name="T85" fmla="*/ 2147483646 h 115"/>
              <a:gd name="T86" fmla="*/ 2147483646 w 102"/>
              <a:gd name="T87" fmla="*/ 2147483646 h 115"/>
              <a:gd name="T88" fmla="*/ 2147483646 w 102"/>
              <a:gd name="T89" fmla="*/ 0 h 115"/>
              <a:gd name="T90" fmla="*/ 2147483646 w 102"/>
              <a:gd name="T91" fmla="*/ 0 h 115"/>
              <a:gd name="T92" fmla="*/ 2147483646 w 102"/>
              <a:gd name="T93" fmla="*/ 2147483646 h 115"/>
              <a:gd name="T94" fmla="*/ 0 w 102"/>
              <a:gd name="T95" fmla="*/ 2147483646 h 115"/>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102"/>
              <a:gd name="T145" fmla="*/ 0 h 115"/>
              <a:gd name="T146" fmla="*/ 102 w 102"/>
              <a:gd name="T147" fmla="*/ 115 h 115"/>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102" h="115">
                <a:moveTo>
                  <a:pt x="0" y="6"/>
                </a:moveTo>
                <a:lnTo>
                  <a:pt x="1" y="23"/>
                </a:lnTo>
                <a:lnTo>
                  <a:pt x="5" y="36"/>
                </a:lnTo>
                <a:lnTo>
                  <a:pt x="5" y="53"/>
                </a:lnTo>
                <a:lnTo>
                  <a:pt x="8" y="67"/>
                </a:lnTo>
                <a:lnTo>
                  <a:pt x="4" y="73"/>
                </a:lnTo>
                <a:lnTo>
                  <a:pt x="9" y="79"/>
                </a:lnTo>
                <a:lnTo>
                  <a:pt x="9" y="115"/>
                </a:lnTo>
                <a:lnTo>
                  <a:pt x="83" y="113"/>
                </a:lnTo>
                <a:lnTo>
                  <a:pt x="82" y="106"/>
                </a:lnTo>
                <a:lnTo>
                  <a:pt x="80" y="104"/>
                </a:lnTo>
                <a:lnTo>
                  <a:pt x="74" y="100"/>
                </a:lnTo>
                <a:lnTo>
                  <a:pt x="70" y="95"/>
                </a:lnTo>
                <a:lnTo>
                  <a:pt x="60" y="89"/>
                </a:lnTo>
                <a:lnTo>
                  <a:pt x="60" y="79"/>
                </a:lnTo>
                <a:lnTo>
                  <a:pt x="58" y="72"/>
                </a:lnTo>
                <a:lnTo>
                  <a:pt x="66" y="62"/>
                </a:lnTo>
                <a:lnTo>
                  <a:pt x="65" y="52"/>
                </a:lnTo>
                <a:lnTo>
                  <a:pt x="68" y="50"/>
                </a:lnTo>
                <a:lnTo>
                  <a:pt x="77" y="42"/>
                </a:lnTo>
                <a:lnTo>
                  <a:pt x="83" y="36"/>
                </a:lnTo>
                <a:lnTo>
                  <a:pt x="89" y="30"/>
                </a:lnTo>
                <a:lnTo>
                  <a:pt x="102" y="24"/>
                </a:lnTo>
                <a:lnTo>
                  <a:pt x="97" y="24"/>
                </a:lnTo>
                <a:lnTo>
                  <a:pt x="93" y="22"/>
                </a:lnTo>
                <a:lnTo>
                  <a:pt x="86" y="23"/>
                </a:lnTo>
                <a:lnTo>
                  <a:pt x="84" y="20"/>
                </a:lnTo>
                <a:lnTo>
                  <a:pt x="82" y="21"/>
                </a:lnTo>
                <a:lnTo>
                  <a:pt x="77" y="24"/>
                </a:lnTo>
                <a:lnTo>
                  <a:pt x="73" y="23"/>
                </a:lnTo>
                <a:lnTo>
                  <a:pt x="72" y="21"/>
                </a:lnTo>
                <a:lnTo>
                  <a:pt x="69" y="21"/>
                </a:lnTo>
                <a:lnTo>
                  <a:pt x="68" y="19"/>
                </a:lnTo>
                <a:lnTo>
                  <a:pt x="65" y="19"/>
                </a:lnTo>
                <a:lnTo>
                  <a:pt x="65" y="21"/>
                </a:lnTo>
                <a:lnTo>
                  <a:pt x="64" y="21"/>
                </a:lnTo>
                <a:lnTo>
                  <a:pt x="62" y="17"/>
                </a:lnTo>
                <a:lnTo>
                  <a:pt x="60" y="17"/>
                </a:lnTo>
                <a:lnTo>
                  <a:pt x="60" y="15"/>
                </a:lnTo>
                <a:lnTo>
                  <a:pt x="54" y="14"/>
                </a:lnTo>
                <a:lnTo>
                  <a:pt x="52" y="14"/>
                </a:lnTo>
                <a:lnTo>
                  <a:pt x="45" y="16"/>
                </a:lnTo>
                <a:lnTo>
                  <a:pt x="44" y="14"/>
                </a:lnTo>
                <a:lnTo>
                  <a:pt x="33" y="12"/>
                </a:lnTo>
                <a:lnTo>
                  <a:pt x="31" y="0"/>
                </a:lnTo>
                <a:lnTo>
                  <a:pt x="27" y="0"/>
                </a:lnTo>
                <a:lnTo>
                  <a:pt x="27" y="7"/>
                </a:lnTo>
                <a:lnTo>
                  <a:pt x="0" y="6"/>
                </a:lnTo>
                <a:close/>
              </a:path>
            </a:pathLst>
          </a:custGeom>
          <a:solidFill>
            <a:srgbClr val="02818A"/>
          </a:solidFill>
          <a:ln w="15875">
            <a:solidFill>
              <a:srgbClr val="003F48"/>
            </a:solidFill>
            <a:prstDash val="solid"/>
            <a:round/>
            <a:headEnd/>
            <a:tailEnd/>
          </a:ln>
        </p:spPr>
        <p:txBody>
          <a:bodyPr/>
          <a:lstStyle/>
          <a:p>
            <a:endParaRPr lang="en-US"/>
          </a:p>
        </p:txBody>
      </p:sp>
      <p:sp>
        <p:nvSpPr>
          <p:cNvPr id="251939" name="Mississippi">
            <a:extLst>
              <a:ext uri="{FF2B5EF4-FFF2-40B4-BE49-F238E27FC236}">
                <a16:creationId xmlns:a16="http://schemas.microsoft.com/office/drawing/2014/main" id="{4F9E887F-AC30-49DD-95C3-FF0256AA82CA}"/>
              </a:ext>
              <a:ext uri="{C183D7F6-B498-43B3-948B-1728B52AA6E4}">
                <adec:decorative xmlns:adec="http://schemas.microsoft.com/office/drawing/2017/decorative" val="1"/>
              </a:ext>
            </a:extLst>
          </p:cNvPr>
          <p:cNvSpPr>
            <a:spLocks noChangeAspect="1"/>
          </p:cNvSpPr>
          <p:nvPr/>
        </p:nvSpPr>
        <p:spPr bwMode="auto">
          <a:xfrm>
            <a:off x="5461000" y="3846513"/>
            <a:ext cx="438150" cy="746125"/>
          </a:xfrm>
          <a:custGeom>
            <a:avLst/>
            <a:gdLst>
              <a:gd name="T0" fmla="*/ 0 w 56"/>
              <a:gd name="T1" fmla="*/ 2147483646 h 96"/>
              <a:gd name="T2" fmla="*/ 2147483646 w 56"/>
              <a:gd name="T3" fmla="*/ 2147483646 h 96"/>
              <a:gd name="T4" fmla="*/ 2147483646 w 56"/>
              <a:gd name="T5" fmla="*/ 2147483646 h 96"/>
              <a:gd name="T6" fmla="*/ 2147483646 w 56"/>
              <a:gd name="T7" fmla="*/ 2147483646 h 96"/>
              <a:gd name="T8" fmla="*/ 2147483646 w 56"/>
              <a:gd name="T9" fmla="*/ 2147483646 h 96"/>
              <a:gd name="T10" fmla="*/ 2147483646 w 56"/>
              <a:gd name="T11" fmla="*/ 2147483646 h 96"/>
              <a:gd name="T12" fmla="*/ 2147483646 w 56"/>
              <a:gd name="T13" fmla="*/ 2147483646 h 96"/>
              <a:gd name="T14" fmla="*/ 2147483646 w 56"/>
              <a:gd name="T15" fmla="*/ 2147483646 h 96"/>
              <a:gd name="T16" fmla="*/ 2147483646 w 56"/>
              <a:gd name="T17" fmla="*/ 2147483646 h 96"/>
              <a:gd name="T18" fmla="*/ 2147483646 w 56"/>
              <a:gd name="T19" fmla="*/ 2147483646 h 96"/>
              <a:gd name="T20" fmla="*/ 2147483646 w 56"/>
              <a:gd name="T21" fmla="*/ 2147483646 h 96"/>
              <a:gd name="T22" fmla="*/ 2147483646 w 56"/>
              <a:gd name="T23" fmla="*/ 2147483646 h 96"/>
              <a:gd name="T24" fmla="*/ 2147483646 w 56"/>
              <a:gd name="T25" fmla="*/ 0 h 96"/>
              <a:gd name="T26" fmla="*/ 2147483646 w 56"/>
              <a:gd name="T27" fmla="*/ 2147483646 h 96"/>
              <a:gd name="T28" fmla="*/ 2147483646 w 56"/>
              <a:gd name="T29" fmla="*/ 2147483646 h 96"/>
              <a:gd name="T30" fmla="*/ 2147483646 w 56"/>
              <a:gd name="T31" fmla="*/ 2147483646 h 96"/>
              <a:gd name="T32" fmla="*/ 2147483646 w 56"/>
              <a:gd name="T33" fmla="*/ 2147483646 h 96"/>
              <a:gd name="T34" fmla="*/ 2147483646 w 56"/>
              <a:gd name="T35" fmla="*/ 2147483646 h 96"/>
              <a:gd name="T36" fmla="*/ 2147483646 w 56"/>
              <a:gd name="T37" fmla="*/ 2147483646 h 96"/>
              <a:gd name="T38" fmla="*/ 2147483646 w 56"/>
              <a:gd name="T39" fmla="*/ 2147483646 h 96"/>
              <a:gd name="T40" fmla="*/ 2147483646 w 56"/>
              <a:gd name="T41" fmla="*/ 2147483646 h 96"/>
              <a:gd name="T42" fmla="*/ 2147483646 w 56"/>
              <a:gd name="T43" fmla="*/ 2147483646 h 96"/>
              <a:gd name="T44" fmla="*/ 2147483646 w 56"/>
              <a:gd name="T45" fmla="*/ 2147483646 h 96"/>
              <a:gd name="T46" fmla="*/ 2147483646 w 56"/>
              <a:gd name="T47" fmla="*/ 2147483646 h 96"/>
              <a:gd name="T48" fmla="*/ 2147483646 w 56"/>
              <a:gd name="T49" fmla="*/ 2147483646 h 96"/>
              <a:gd name="T50" fmla="*/ 2147483646 w 56"/>
              <a:gd name="T51" fmla="*/ 2147483646 h 96"/>
              <a:gd name="T52" fmla="*/ 2147483646 w 56"/>
              <a:gd name="T53" fmla="*/ 2147483646 h 96"/>
              <a:gd name="T54" fmla="*/ 2147483646 w 56"/>
              <a:gd name="T55" fmla="*/ 2147483646 h 96"/>
              <a:gd name="T56" fmla="*/ 0 w 56"/>
              <a:gd name="T57" fmla="*/ 2147483646 h 9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56"/>
              <a:gd name="T88" fmla="*/ 0 h 96"/>
              <a:gd name="T89" fmla="*/ 56 w 56"/>
              <a:gd name="T90" fmla="*/ 96 h 9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56" h="96">
                <a:moveTo>
                  <a:pt x="0" y="82"/>
                </a:moveTo>
                <a:lnTo>
                  <a:pt x="1" y="78"/>
                </a:lnTo>
                <a:lnTo>
                  <a:pt x="4" y="67"/>
                </a:lnTo>
                <a:lnTo>
                  <a:pt x="10" y="60"/>
                </a:lnTo>
                <a:lnTo>
                  <a:pt x="8" y="58"/>
                </a:lnTo>
                <a:lnTo>
                  <a:pt x="9" y="51"/>
                </a:lnTo>
                <a:lnTo>
                  <a:pt x="6" y="43"/>
                </a:lnTo>
                <a:lnTo>
                  <a:pt x="5" y="32"/>
                </a:lnTo>
                <a:lnTo>
                  <a:pt x="9" y="20"/>
                </a:lnTo>
                <a:lnTo>
                  <a:pt x="15" y="12"/>
                </a:lnTo>
                <a:lnTo>
                  <a:pt x="14" y="10"/>
                </a:lnTo>
                <a:lnTo>
                  <a:pt x="19" y="2"/>
                </a:lnTo>
                <a:lnTo>
                  <a:pt x="52" y="0"/>
                </a:lnTo>
                <a:lnTo>
                  <a:pt x="53" y="2"/>
                </a:lnTo>
                <a:lnTo>
                  <a:pt x="52" y="62"/>
                </a:lnTo>
                <a:lnTo>
                  <a:pt x="56" y="91"/>
                </a:lnTo>
                <a:lnTo>
                  <a:pt x="54" y="92"/>
                </a:lnTo>
                <a:lnTo>
                  <a:pt x="52" y="91"/>
                </a:lnTo>
                <a:lnTo>
                  <a:pt x="50" y="92"/>
                </a:lnTo>
                <a:lnTo>
                  <a:pt x="47" y="90"/>
                </a:lnTo>
                <a:lnTo>
                  <a:pt x="47" y="91"/>
                </a:lnTo>
                <a:lnTo>
                  <a:pt x="44" y="91"/>
                </a:lnTo>
                <a:lnTo>
                  <a:pt x="41" y="93"/>
                </a:lnTo>
                <a:lnTo>
                  <a:pt x="40" y="92"/>
                </a:lnTo>
                <a:lnTo>
                  <a:pt x="38" y="96"/>
                </a:lnTo>
                <a:lnTo>
                  <a:pt x="36" y="96"/>
                </a:lnTo>
                <a:lnTo>
                  <a:pt x="31" y="87"/>
                </a:lnTo>
                <a:lnTo>
                  <a:pt x="32" y="80"/>
                </a:lnTo>
                <a:lnTo>
                  <a:pt x="0" y="82"/>
                </a:lnTo>
                <a:close/>
              </a:path>
            </a:pathLst>
          </a:custGeom>
          <a:solidFill>
            <a:srgbClr val="67A9CF"/>
          </a:solidFill>
          <a:ln w="15875">
            <a:solidFill>
              <a:srgbClr val="003F48"/>
            </a:solidFill>
            <a:prstDash val="solid"/>
            <a:round/>
            <a:headEnd/>
            <a:tailEnd/>
          </a:ln>
        </p:spPr>
        <p:txBody>
          <a:bodyPr/>
          <a:lstStyle/>
          <a:p>
            <a:endParaRPr lang="en-US"/>
          </a:p>
        </p:txBody>
      </p:sp>
      <p:sp>
        <p:nvSpPr>
          <p:cNvPr id="251940" name="Montana">
            <a:extLst>
              <a:ext uri="{FF2B5EF4-FFF2-40B4-BE49-F238E27FC236}">
                <a16:creationId xmlns:a16="http://schemas.microsoft.com/office/drawing/2014/main" id="{11E57297-6709-4953-8C4E-0490F26E9B14}"/>
              </a:ext>
              <a:ext uri="{C183D7F6-B498-43B3-948B-1728B52AA6E4}">
                <adec:decorative xmlns:adec="http://schemas.microsoft.com/office/drawing/2017/decorative" val="1"/>
              </a:ext>
            </a:extLst>
          </p:cNvPr>
          <p:cNvSpPr>
            <a:spLocks noChangeAspect="1"/>
          </p:cNvSpPr>
          <p:nvPr/>
        </p:nvSpPr>
        <p:spPr bwMode="auto">
          <a:xfrm>
            <a:off x="2832100" y="1512888"/>
            <a:ext cx="1239838" cy="793750"/>
          </a:xfrm>
          <a:custGeom>
            <a:avLst/>
            <a:gdLst>
              <a:gd name="T0" fmla="*/ 0 w 158"/>
              <a:gd name="T1" fmla="*/ 2147483646 h 102"/>
              <a:gd name="T2" fmla="*/ 2147483646 w 158"/>
              <a:gd name="T3" fmla="*/ 2147483646 h 102"/>
              <a:gd name="T4" fmla="*/ 2147483646 w 158"/>
              <a:gd name="T5" fmla="*/ 2147483646 h 102"/>
              <a:gd name="T6" fmla="*/ 2147483646 w 158"/>
              <a:gd name="T7" fmla="*/ 2147483646 h 102"/>
              <a:gd name="T8" fmla="*/ 2147483646 w 158"/>
              <a:gd name="T9" fmla="*/ 2147483646 h 102"/>
              <a:gd name="T10" fmla="*/ 2147483646 w 158"/>
              <a:gd name="T11" fmla="*/ 2147483646 h 102"/>
              <a:gd name="T12" fmla="*/ 2147483646 w 158"/>
              <a:gd name="T13" fmla="*/ 2147483646 h 102"/>
              <a:gd name="T14" fmla="*/ 2147483646 w 158"/>
              <a:gd name="T15" fmla="*/ 2147483646 h 102"/>
              <a:gd name="T16" fmla="*/ 2147483646 w 158"/>
              <a:gd name="T17" fmla="*/ 2147483646 h 102"/>
              <a:gd name="T18" fmla="*/ 2147483646 w 158"/>
              <a:gd name="T19" fmla="*/ 2147483646 h 102"/>
              <a:gd name="T20" fmla="*/ 2147483646 w 158"/>
              <a:gd name="T21" fmla="*/ 2147483646 h 102"/>
              <a:gd name="T22" fmla="*/ 2147483646 w 158"/>
              <a:gd name="T23" fmla="*/ 2147483646 h 102"/>
              <a:gd name="T24" fmla="*/ 2147483646 w 158"/>
              <a:gd name="T25" fmla="*/ 2147483646 h 102"/>
              <a:gd name="T26" fmla="*/ 2147483646 w 158"/>
              <a:gd name="T27" fmla="*/ 2147483646 h 102"/>
              <a:gd name="T28" fmla="*/ 2147483646 w 158"/>
              <a:gd name="T29" fmla="*/ 2147483646 h 102"/>
              <a:gd name="T30" fmla="*/ 2147483646 w 158"/>
              <a:gd name="T31" fmla="*/ 2147483646 h 102"/>
              <a:gd name="T32" fmla="*/ 2147483646 w 158"/>
              <a:gd name="T33" fmla="*/ 2147483646 h 102"/>
              <a:gd name="T34" fmla="*/ 2147483646 w 158"/>
              <a:gd name="T35" fmla="*/ 2147483646 h 102"/>
              <a:gd name="T36" fmla="*/ 2147483646 w 158"/>
              <a:gd name="T37" fmla="*/ 2147483646 h 102"/>
              <a:gd name="T38" fmla="*/ 2147483646 w 158"/>
              <a:gd name="T39" fmla="*/ 2147483646 h 102"/>
              <a:gd name="T40" fmla="*/ 2147483646 w 158"/>
              <a:gd name="T41" fmla="*/ 2147483646 h 102"/>
              <a:gd name="T42" fmla="*/ 2147483646 w 158"/>
              <a:gd name="T43" fmla="*/ 2147483646 h 102"/>
              <a:gd name="T44" fmla="*/ 2147483646 w 158"/>
              <a:gd name="T45" fmla="*/ 2147483646 h 102"/>
              <a:gd name="T46" fmla="*/ 2147483646 w 158"/>
              <a:gd name="T47" fmla="*/ 2147483646 h 102"/>
              <a:gd name="T48" fmla="*/ 2147483646 w 158"/>
              <a:gd name="T49" fmla="*/ 2147483646 h 102"/>
              <a:gd name="T50" fmla="*/ 2147483646 w 158"/>
              <a:gd name="T51" fmla="*/ 2147483646 h 102"/>
              <a:gd name="T52" fmla="*/ 2147483646 w 158"/>
              <a:gd name="T53" fmla="*/ 2147483646 h 102"/>
              <a:gd name="T54" fmla="*/ 2147483646 w 158"/>
              <a:gd name="T55" fmla="*/ 2147483646 h 102"/>
              <a:gd name="T56" fmla="*/ 2147483646 w 158"/>
              <a:gd name="T57" fmla="*/ 2147483646 h 102"/>
              <a:gd name="T58" fmla="*/ 2147483646 w 158"/>
              <a:gd name="T59" fmla="*/ 2147483646 h 102"/>
              <a:gd name="T60" fmla="*/ 2147483646 w 158"/>
              <a:gd name="T61" fmla="*/ 2147483646 h 102"/>
              <a:gd name="T62" fmla="*/ 2147483646 w 158"/>
              <a:gd name="T63" fmla="*/ 2147483646 h 102"/>
              <a:gd name="T64" fmla="*/ 2147483646 w 158"/>
              <a:gd name="T65" fmla="*/ 2147483646 h 102"/>
              <a:gd name="T66" fmla="*/ 2147483646 w 158"/>
              <a:gd name="T67" fmla="*/ 0 h 102"/>
              <a:gd name="T68" fmla="*/ 0 w 158"/>
              <a:gd name="T69" fmla="*/ 2147483646 h 102"/>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58"/>
              <a:gd name="T106" fmla="*/ 0 h 102"/>
              <a:gd name="T107" fmla="*/ 158 w 158"/>
              <a:gd name="T108" fmla="*/ 102 h 102"/>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58" h="102">
                <a:moveTo>
                  <a:pt x="0" y="19"/>
                </a:moveTo>
                <a:lnTo>
                  <a:pt x="2" y="26"/>
                </a:lnTo>
                <a:lnTo>
                  <a:pt x="2" y="30"/>
                </a:lnTo>
                <a:lnTo>
                  <a:pt x="1" y="31"/>
                </a:lnTo>
                <a:lnTo>
                  <a:pt x="6" y="35"/>
                </a:lnTo>
                <a:lnTo>
                  <a:pt x="11" y="47"/>
                </a:lnTo>
                <a:lnTo>
                  <a:pt x="12" y="47"/>
                </a:lnTo>
                <a:lnTo>
                  <a:pt x="12" y="49"/>
                </a:lnTo>
                <a:lnTo>
                  <a:pt x="15" y="49"/>
                </a:lnTo>
                <a:lnTo>
                  <a:pt x="17" y="50"/>
                </a:lnTo>
                <a:lnTo>
                  <a:pt x="12" y="58"/>
                </a:lnTo>
                <a:lnTo>
                  <a:pt x="13" y="64"/>
                </a:lnTo>
                <a:lnTo>
                  <a:pt x="10" y="70"/>
                </a:lnTo>
                <a:lnTo>
                  <a:pt x="11" y="72"/>
                </a:lnTo>
                <a:lnTo>
                  <a:pt x="18" y="69"/>
                </a:lnTo>
                <a:lnTo>
                  <a:pt x="23" y="88"/>
                </a:lnTo>
                <a:lnTo>
                  <a:pt x="26" y="89"/>
                </a:lnTo>
                <a:lnTo>
                  <a:pt x="26" y="95"/>
                </a:lnTo>
                <a:lnTo>
                  <a:pt x="29" y="97"/>
                </a:lnTo>
                <a:lnTo>
                  <a:pt x="31" y="95"/>
                </a:lnTo>
                <a:lnTo>
                  <a:pt x="35" y="97"/>
                </a:lnTo>
                <a:lnTo>
                  <a:pt x="37" y="95"/>
                </a:lnTo>
                <a:lnTo>
                  <a:pt x="46" y="97"/>
                </a:lnTo>
                <a:lnTo>
                  <a:pt x="48" y="97"/>
                </a:lnTo>
                <a:lnTo>
                  <a:pt x="50" y="93"/>
                </a:lnTo>
                <a:lnTo>
                  <a:pt x="53" y="99"/>
                </a:lnTo>
                <a:lnTo>
                  <a:pt x="55" y="90"/>
                </a:lnTo>
                <a:lnTo>
                  <a:pt x="98" y="96"/>
                </a:lnTo>
                <a:lnTo>
                  <a:pt x="152" y="102"/>
                </a:lnTo>
                <a:lnTo>
                  <a:pt x="153" y="83"/>
                </a:lnTo>
                <a:lnTo>
                  <a:pt x="158" y="24"/>
                </a:lnTo>
                <a:lnTo>
                  <a:pt x="88" y="16"/>
                </a:lnTo>
                <a:lnTo>
                  <a:pt x="53" y="10"/>
                </a:lnTo>
                <a:lnTo>
                  <a:pt x="4" y="0"/>
                </a:lnTo>
                <a:lnTo>
                  <a:pt x="0" y="19"/>
                </a:lnTo>
                <a:close/>
              </a:path>
            </a:pathLst>
          </a:custGeom>
          <a:solidFill>
            <a:srgbClr val="67A9CF"/>
          </a:solidFill>
          <a:ln w="15875">
            <a:solidFill>
              <a:srgbClr val="003F48"/>
            </a:solidFill>
            <a:prstDash val="solid"/>
            <a:round/>
            <a:headEnd/>
            <a:tailEnd/>
          </a:ln>
        </p:spPr>
        <p:txBody>
          <a:bodyPr/>
          <a:lstStyle/>
          <a:p>
            <a:endParaRPr lang="en-US"/>
          </a:p>
        </p:txBody>
      </p:sp>
      <p:sp>
        <p:nvSpPr>
          <p:cNvPr id="251941" name="Nebraska">
            <a:extLst>
              <a:ext uri="{FF2B5EF4-FFF2-40B4-BE49-F238E27FC236}">
                <a16:creationId xmlns:a16="http://schemas.microsoft.com/office/drawing/2014/main" id="{2381D5FA-030B-495F-83F2-309F5FBD180A}"/>
              </a:ext>
              <a:ext uri="{C183D7F6-B498-43B3-948B-1728B52AA6E4}">
                <adec:decorative xmlns:adec="http://schemas.microsoft.com/office/drawing/2017/decorative" val="1"/>
              </a:ext>
            </a:extLst>
          </p:cNvPr>
          <p:cNvSpPr>
            <a:spLocks noChangeAspect="1"/>
          </p:cNvSpPr>
          <p:nvPr/>
        </p:nvSpPr>
        <p:spPr bwMode="auto">
          <a:xfrm>
            <a:off x="3962400" y="2608263"/>
            <a:ext cx="1011238" cy="498475"/>
          </a:xfrm>
          <a:custGeom>
            <a:avLst/>
            <a:gdLst>
              <a:gd name="T0" fmla="*/ 0 w 129"/>
              <a:gd name="T1" fmla="*/ 2147483646 h 64"/>
              <a:gd name="T2" fmla="*/ 2147483646 w 129"/>
              <a:gd name="T3" fmla="*/ 0 h 64"/>
              <a:gd name="T4" fmla="*/ 2147483646 w 129"/>
              <a:gd name="T5" fmla="*/ 2147483646 h 64"/>
              <a:gd name="T6" fmla="*/ 2147483646 w 129"/>
              <a:gd name="T7" fmla="*/ 2147483646 h 64"/>
              <a:gd name="T8" fmla="*/ 2147483646 w 129"/>
              <a:gd name="T9" fmla="*/ 2147483646 h 64"/>
              <a:gd name="T10" fmla="*/ 2147483646 w 129"/>
              <a:gd name="T11" fmla="*/ 2147483646 h 64"/>
              <a:gd name="T12" fmla="*/ 2147483646 w 129"/>
              <a:gd name="T13" fmla="*/ 2147483646 h 64"/>
              <a:gd name="T14" fmla="*/ 2147483646 w 129"/>
              <a:gd name="T15" fmla="*/ 2147483646 h 64"/>
              <a:gd name="T16" fmla="*/ 2147483646 w 129"/>
              <a:gd name="T17" fmla="*/ 2147483646 h 64"/>
              <a:gd name="T18" fmla="*/ 2147483646 w 129"/>
              <a:gd name="T19" fmla="*/ 2147483646 h 64"/>
              <a:gd name="T20" fmla="*/ 2147483646 w 129"/>
              <a:gd name="T21" fmla="*/ 2147483646 h 64"/>
              <a:gd name="T22" fmla="*/ 2147483646 w 129"/>
              <a:gd name="T23" fmla="*/ 2147483646 h 64"/>
              <a:gd name="T24" fmla="*/ 2147483646 w 129"/>
              <a:gd name="T25" fmla="*/ 2147483646 h 64"/>
              <a:gd name="T26" fmla="*/ 2147483646 w 129"/>
              <a:gd name="T27" fmla="*/ 2147483646 h 64"/>
              <a:gd name="T28" fmla="*/ 2147483646 w 129"/>
              <a:gd name="T29" fmla="*/ 2147483646 h 64"/>
              <a:gd name="T30" fmla="*/ 2147483646 w 129"/>
              <a:gd name="T31" fmla="*/ 2147483646 h 64"/>
              <a:gd name="T32" fmla="*/ 2147483646 w 129"/>
              <a:gd name="T33" fmla="*/ 2147483646 h 64"/>
              <a:gd name="T34" fmla="*/ 2147483646 w 129"/>
              <a:gd name="T35" fmla="*/ 2147483646 h 64"/>
              <a:gd name="T36" fmla="*/ 2147483646 w 129"/>
              <a:gd name="T37" fmla="*/ 2147483646 h 64"/>
              <a:gd name="T38" fmla="*/ 0 w 129"/>
              <a:gd name="T39" fmla="*/ 2147483646 h 6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129"/>
              <a:gd name="T61" fmla="*/ 0 h 64"/>
              <a:gd name="T62" fmla="*/ 129 w 129"/>
              <a:gd name="T63" fmla="*/ 64 h 64"/>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129" h="64">
                <a:moveTo>
                  <a:pt x="0" y="39"/>
                </a:moveTo>
                <a:lnTo>
                  <a:pt x="4" y="0"/>
                </a:lnTo>
                <a:lnTo>
                  <a:pt x="83" y="5"/>
                </a:lnTo>
                <a:lnTo>
                  <a:pt x="89" y="9"/>
                </a:lnTo>
                <a:lnTo>
                  <a:pt x="98" y="9"/>
                </a:lnTo>
                <a:lnTo>
                  <a:pt x="102" y="9"/>
                </a:lnTo>
                <a:lnTo>
                  <a:pt x="108" y="12"/>
                </a:lnTo>
                <a:lnTo>
                  <a:pt x="110" y="15"/>
                </a:lnTo>
                <a:lnTo>
                  <a:pt x="113" y="16"/>
                </a:lnTo>
                <a:lnTo>
                  <a:pt x="117" y="28"/>
                </a:lnTo>
                <a:lnTo>
                  <a:pt x="117" y="32"/>
                </a:lnTo>
                <a:lnTo>
                  <a:pt x="120" y="37"/>
                </a:lnTo>
                <a:lnTo>
                  <a:pt x="122" y="47"/>
                </a:lnTo>
                <a:lnTo>
                  <a:pt x="121" y="50"/>
                </a:lnTo>
                <a:lnTo>
                  <a:pt x="123" y="53"/>
                </a:lnTo>
                <a:lnTo>
                  <a:pt x="129" y="64"/>
                </a:lnTo>
                <a:lnTo>
                  <a:pt x="71" y="64"/>
                </a:lnTo>
                <a:lnTo>
                  <a:pt x="28" y="61"/>
                </a:lnTo>
                <a:lnTo>
                  <a:pt x="30" y="42"/>
                </a:lnTo>
                <a:lnTo>
                  <a:pt x="0" y="39"/>
                </a:lnTo>
                <a:close/>
              </a:path>
            </a:pathLst>
          </a:custGeom>
          <a:solidFill>
            <a:srgbClr val="02818A"/>
          </a:solidFill>
          <a:ln w="15875">
            <a:solidFill>
              <a:srgbClr val="003F48"/>
            </a:solidFill>
            <a:prstDash val="solid"/>
            <a:round/>
            <a:headEnd/>
            <a:tailEnd/>
          </a:ln>
        </p:spPr>
        <p:txBody>
          <a:bodyPr/>
          <a:lstStyle/>
          <a:p>
            <a:endParaRPr lang="en-US"/>
          </a:p>
        </p:txBody>
      </p:sp>
      <p:sp>
        <p:nvSpPr>
          <p:cNvPr id="251942" name="Nevada">
            <a:extLst>
              <a:ext uri="{FF2B5EF4-FFF2-40B4-BE49-F238E27FC236}">
                <a16:creationId xmlns:a16="http://schemas.microsoft.com/office/drawing/2014/main" id="{45FF5CA7-D203-4D36-88FC-A93F3A5A71C4}"/>
              </a:ext>
              <a:ext uri="{C183D7F6-B498-43B3-948B-1728B52AA6E4}">
                <adec:decorative xmlns:adec="http://schemas.microsoft.com/office/drawing/2017/decorative" val="1"/>
              </a:ext>
            </a:extLst>
          </p:cNvPr>
          <p:cNvSpPr>
            <a:spLocks noChangeAspect="1"/>
          </p:cNvSpPr>
          <p:nvPr/>
        </p:nvSpPr>
        <p:spPr bwMode="auto">
          <a:xfrm>
            <a:off x="2079625" y="2446338"/>
            <a:ext cx="768350" cy="1195387"/>
          </a:xfrm>
          <a:custGeom>
            <a:avLst/>
            <a:gdLst>
              <a:gd name="T0" fmla="*/ 0 w 98"/>
              <a:gd name="T1" fmla="*/ 2147483646 h 154"/>
              <a:gd name="T2" fmla="*/ 2147483646 w 98"/>
              <a:gd name="T3" fmla="*/ 2147483646 h 154"/>
              <a:gd name="T4" fmla="*/ 2147483646 w 98"/>
              <a:gd name="T5" fmla="*/ 2147483646 h 154"/>
              <a:gd name="T6" fmla="*/ 2147483646 w 98"/>
              <a:gd name="T7" fmla="*/ 2147483646 h 154"/>
              <a:gd name="T8" fmla="*/ 2147483646 w 98"/>
              <a:gd name="T9" fmla="*/ 2147483646 h 154"/>
              <a:gd name="T10" fmla="*/ 2147483646 w 98"/>
              <a:gd name="T11" fmla="*/ 2147483646 h 154"/>
              <a:gd name="T12" fmla="*/ 2147483646 w 98"/>
              <a:gd name="T13" fmla="*/ 2147483646 h 154"/>
              <a:gd name="T14" fmla="*/ 2147483646 w 98"/>
              <a:gd name="T15" fmla="*/ 2147483646 h 154"/>
              <a:gd name="T16" fmla="*/ 2147483646 w 98"/>
              <a:gd name="T17" fmla="*/ 2147483646 h 154"/>
              <a:gd name="T18" fmla="*/ 2147483646 w 98"/>
              <a:gd name="T19" fmla="*/ 0 h 154"/>
              <a:gd name="T20" fmla="*/ 0 w 98"/>
              <a:gd name="T21" fmla="*/ 2147483646 h 15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98"/>
              <a:gd name="T34" fmla="*/ 0 h 154"/>
              <a:gd name="T35" fmla="*/ 98 w 98"/>
              <a:gd name="T36" fmla="*/ 154 h 154"/>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98" h="154">
                <a:moveTo>
                  <a:pt x="0" y="57"/>
                </a:moveTo>
                <a:lnTo>
                  <a:pt x="4" y="66"/>
                </a:lnTo>
                <a:lnTo>
                  <a:pt x="63" y="154"/>
                </a:lnTo>
                <a:lnTo>
                  <a:pt x="64" y="133"/>
                </a:lnTo>
                <a:lnTo>
                  <a:pt x="68" y="132"/>
                </a:lnTo>
                <a:lnTo>
                  <a:pt x="74" y="135"/>
                </a:lnTo>
                <a:lnTo>
                  <a:pt x="79" y="117"/>
                </a:lnTo>
                <a:lnTo>
                  <a:pt x="98" y="20"/>
                </a:lnTo>
                <a:lnTo>
                  <a:pt x="56" y="11"/>
                </a:lnTo>
                <a:lnTo>
                  <a:pt x="14" y="0"/>
                </a:lnTo>
                <a:lnTo>
                  <a:pt x="0" y="57"/>
                </a:lnTo>
                <a:close/>
              </a:path>
            </a:pathLst>
          </a:custGeom>
          <a:solidFill>
            <a:srgbClr val="02818A"/>
          </a:solidFill>
          <a:ln w="15875">
            <a:solidFill>
              <a:srgbClr val="003F48"/>
            </a:solidFill>
            <a:prstDash val="solid"/>
            <a:round/>
            <a:headEnd/>
            <a:tailEnd/>
          </a:ln>
        </p:spPr>
        <p:txBody>
          <a:bodyPr/>
          <a:lstStyle/>
          <a:p>
            <a:endParaRPr lang="en-US"/>
          </a:p>
        </p:txBody>
      </p:sp>
      <p:sp>
        <p:nvSpPr>
          <p:cNvPr id="251943" name="New Hampshire">
            <a:extLst>
              <a:ext uri="{FF2B5EF4-FFF2-40B4-BE49-F238E27FC236}">
                <a16:creationId xmlns:a16="http://schemas.microsoft.com/office/drawing/2014/main" id="{11860B43-33C6-49F4-BB02-DD1556C39888}"/>
              </a:ext>
              <a:ext uri="{C183D7F6-B498-43B3-948B-1728B52AA6E4}">
                <adec:decorative xmlns:adec="http://schemas.microsoft.com/office/drawing/2017/decorative" val="1"/>
              </a:ext>
            </a:extLst>
          </p:cNvPr>
          <p:cNvSpPr>
            <a:spLocks noChangeAspect="1"/>
          </p:cNvSpPr>
          <p:nvPr/>
        </p:nvSpPr>
        <p:spPr bwMode="auto">
          <a:xfrm>
            <a:off x="7508875" y="1963738"/>
            <a:ext cx="196850" cy="419100"/>
          </a:xfrm>
          <a:custGeom>
            <a:avLst/>
            <a:gdLst>
              <a:gd name="T0" fmla="*/ 0 w 25"/>
              <a:gd name="T1" fmla="*/ 2147483646 h 54"/>
              <a:gd name="T2" fmla="*/ 2147483646 w 25"/>
              <a:gd name="T3" fmla="*/ 2147483646 h 54"/>
              <a:gd name="T4" fmla="*/ 2147483646 w 25"/>
              <a:gd name="T5" fmla="*/ 2147483646 h 54"/>
              <a:gd name="T6" fmla="*/ 2147483646 w 25"/>
              <a:gd name="T7" fmla="*/ 2147483646 h 54"/>
              <a:gd name="T8" fmla="*/ 2147483646 w 25"/>
              <a:gd name="T9" fmla="*/ 2147483646 h 54"/>
              <a:gd name="T10" fmla="*/ 2147483646 w 25"/>
              <a:gd name="T11" fmla="*/ 0 h 54"/>
              <a:gd name="T12" fmla="*/ 2147483646 w 25"/>
              <a:gd name="T13" fmla="*/ 2147483646 h 54"/>
              <a:gd name="T14" fmla="*/ 2147483646 w 25"/>
              <a:gd name="T15" fmla="*/ 2147483646 h 54"/>
              <a:gd name="T16" fmla="*/ 2147483646 w 25"/>
              <a:gd name="T17" fmla="*/ 2147483646 h 54"/>
              <a:gd name="T18" fmla="*/ 2147483646 w 25"/>
              <a:gd name="T19" fmla="*/ 2147483646 h 54"/>
              <a:gd name="T20" fmla="*/ 2147483646 w 25"/>
              <a:gd name="T21" fmla="*/ 2147483646 h 54"/>
              <a:gd name="T22" fmla="*/ 2147483646 w 25"/>
              <a:gd name="T23" fmla="*/ 2147483646 h 54"/>
              <a:gd name="T24" fmla="*/ 0 w 25"/>
              <a:gd name="T25" fmla="*/ 2147483646 h 5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5"/>
              <a:gd name="T40" fmla="*/ 0 h 54"/>
              <a:gd name="T41" fmla="*/ 25 w 25"/>
              <a:gd name="T42" fmla="*/ 54 h 54"/>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5" h="54">
                <a:moveTo>
                  <a:pt x="0" y="37"/>
                </a:moveTo>
                <a:lnTo>
                  <a:pt x="1" y="25"/>
                </a:lnTo>
                <a:lnTo>
                  <a:pt x="4" y="19"/>
                </a:lnTo>
                <a:lnTo>
                  <a:pt x="5" y="7"/>
                </a:lnTo>
                <a:lnTo>
                  <a:pt x="4" y="2"/>
                </a:lnTo>
                <a:lnTo>
                  <a:pt x="8" y="0"/>
                </a:lnTo>
                <a:lnTo>
                  <a:pt x="19" y="34"/>
                </a:lnTo>
                <a:lnTo>
                  <a:pt x="25" y="41"/>
                </a:lnTo>
                <a:lnTo>
                  <a:pt x="25" y="43"/>
                </a:lnTo>
                <a:lnTo>
                  <a:pt x="25" y="46"/>
                </a:lnTo>
                <a:lnTo>
                  <a:pt x="19" y="49"/>
                </a:lnTo>
                <a:lnTo>
                  <a:pt x="2" y="54"/>
                </a:lnTo>
                <a:lnTo>
                  <a:pt x="0" y="37"/>
                </a:lnTo>
                <a:close/>
              </a:path>
            </a:pathLst>
          </a:custGeom>
          <a:solidFill>
            <a:srgbClr val="02818A"/>
          </a:solidFill>
          <a:ln w="15875">
            <a:solidFill>
              <a:srgbClr val="003F48"/>
            </a:solidFill>
            <a:prstDash val="solid"/>
            <a:round/>
            <a:headEnd/>
            <a:tailEnd/>
          </a:ln>
        </p:spPr>
        <p:txBody>
          <a:bodyPr/>
          <a:lstStyle/>
          <a:p>
            <a:endParaRPr lang="en-US"/>
          </a:p>
        </p:txBody>
      </p:sp>
      <p:sp>
        <p:nvSpPr>
          <p:cNvPr id="251944" name="New Jersey">
            <a:extLst>
              <a:ext uri="{FF2B5EF4-FFF2-40B4-BE49-F238E27FC236}">
                <a16:creationId xmlns:a16="http://schemas.microsoft.com/office/drawing/2014/main" id="{08D71BFF-6587-4245-8584-011987707267}"/>
              </a:ext>
              <a:ext uri="{C183D7F6-B498-43B3-948B-1728B52AA6E4}">
                <adec:decorative xmlns:adec="http://schemas.microsoft.com/office/drawing/2017/decorative" val="1"/>
              </a:ext>
            </a:extLst>
          </p:cNvPr>
          <p:cNvSpPr>
            <a:spLocks noChangeAspect="1"/>
          </p:cNvSpPr>
          <p:nvPr/>
        </p:nvSpPr>
        <p:spPr bwMode="auto">
          <a:xfrm>
            <a:off x="7291388" y="2641600"/>
            <a:ext cx="163512" cy="373063"/>
          </a:xfrm>
          <a:custGeom>
            <a:avLst/>
            <a:gdLst>
              <a:gd name="T0" fmla="*/ 0 w 21"/>
              <a:gd name="T1" fmla="*/ 2147483646 h 48"/>
              <a:gd name="T2" fmla="*/ 2147483646 w 21"/>
              <a:gd name="T3" fmla="*/ 2147483646 h 48"/>
              <a:gd name="T4" fmla="*/ 2147483646 w 21"/>
              <a:gd name="T5" fmla="*/ 2147483646 h 48"/>
              <a:gd name="T6" fmla="*/ 2147483646 w 21"/>
              <a:gd name="T7" fmla="*/ 2147483646 h 48"/>
              <a:gd name="T8" fmla="*/ 2147483646 w 21"/>
              <a:gd name="T9" fmla="*/ 2147483646 h 48"/>
              <a:gd name="T10" fmla="*/ 2147483646 w 21"/>
              <a:gd name="T11" fmla="*/ 2147483646 h 48"/>
              <a:gd name="T12" fmla="*/ 0 w 21"/>
              <a:gd name="T13" fmla="*/ 2147483646 h 48"/>
              <a:gd name="T14" fmla="*/ 2147483646 w 21"/>
              <a:gd name="T15" fmla="*/ 0 h 48"/>
              <a:gd name="T16" fmla="*/ 2147483646 w 21"/>
              <a:gd name="T17" fmla="*/ 2147483646 h 48"/>
              <a:gd name="T18" fmla="*/ 2147483646 w 21"/>
              <a:gd name="T19" fmla="*/ 2147483646 h 48"/>
              <a:gd name="T20" fmla="*/ 2147483646 w 21"/>
              <a:gd name="T21" fmla="*/ 2147483646 h 48"/>
              <a:gd name="T22" fmla="*/ 2147483646 w 21"/>
              <a:gd name="T23" fmla="*/ 2147483646 h 48"/>
              <a:gd name="T24" fmla="*/ 2147483646 w 21"/>
              <a:gd name="T25" fmla="*/ 2147483646 h 48"/>
              <a:gd name="T26" fmla="*/ 2147483646 w 21"/>
              <a:gd name="T27" fmla="*/ 2147483646 h 48"/>
              <a:gd name="T28" fmla="*/ 2147483646 w 21"/>
              <a:gd name="T29" fmla="*/ 2147483646 h 48"/>
              <a:gd name="T30" fmla="*/ 2147483646 w 21"/>
              <a:gd name="T31" fmla="*/ 2147483646 h 48"/>
              <a:gd name="T32" fmla="*/ 2147483646 w 21"/>
              <a:gd name="T33" fmla="*/ 2147483646 h 48"/>
              <a:gd name="T34" fmla="*/ 2147483646 w 21"/>
              <a:gd name="T35" fmla="*/ 2147483646 h 48"/>
              <a:gd name="T36" fmla="*/ 2147483646 w 21"/>
              <a:gd name="T37" fmla="*/ 2147483646 h 48"/>
              <a:gd name="T38" fmla="*/ 2147483646 w 21"/>
              <a:gd name="T39" fmla="*/ 2147483646 h 48"/>
              <a:gd name="T40" fmla="*/ 2147483646 w 21"/>
              <a:gd name="T41" fmla="*/ 2147483646 h 48"/>
              <a:gd name="T42" fmla="*/ 2147483646 w 21"/>
              <a:gd name="T43" fmla="*/ 2147483646 h 48"/>
              <a:gd name="T44" fmla="*/ 2147483646 w 21"/>
              <a:gd name="T45" fmla="*/ 2147483646 h 48"/>
              <a:gd name="T46" fmla="*/ 2147483646 w 21"/>
              <a:gd name="T47" fmla="*/ 2147483646 h 48"/>
              <a:gd name="T48" fmla="*/ 2147483646 w 21"/>
              <a:gd name="T49" fmla="*/ 2147483646 h 48"/>
              <a:gd name="T50" fmla="*/ 2147483646 w 21"/>
              <a:gd name="T51" fmla="*/ 2147483646 h 48"/>
              <a:gd name="T52" fmla="*/ 2147483646 w 21"/>
              <a:gd name="T53" fmla="*/ 2147483646 h 48"/>
              <a:gd name="T54" fmla="*/ 2147483646 w 21"/>
              <a:gd name="T55" fmla="*/ 2147483646 h 48"/>
              <a:gd name="T56" fmla="*/ 2147483646 w 21"/>
              <a:gd name="T57" fmla="*/ 2147483646 h 48"/>
              <a:gd name="T58" fmla="*/ 2147483646 w 21"/>
              <a:gd name="T59" fmla="*/ 2147483646 h 48"/>
              <a:gd name="T60" fmla="*/ 2147483646 w 21"/>
              <a:gd name="T61" fmla="*/ 2147483646 h 48"/>
              <a:gd name="T62" fmla="*/ 2147483646 w 21"/>
              <a:gd name="T63" fmla="*/ 2147483646 h 48"/>
              <a:gd name="T64" fmla="*/ 2147483646 w 21"/>
              <a:gd name="T65" fmla="*/ 2147483646 h 48"/>
              <a:gd name="T66" fmla="*/ 2147483646 w 21"/>
              <a:gd name="T67" fmla="*/ 2147483646 h 48"/>
              <a:gd name="T68" fmla="*/ 2147483646 w 21"/>
              <a:gd name="T69" fmla="*/ 2147483646 h 48"/>
              <a:gd name="T70" fmla="*/ 2147483646 w 21"/>
              <a:gd name="T71" fmla="*/ 2147483646 h 48"/>
              <a:gd name="T72" fmla="*/ 2147483646 w 21"/>
              <a:gd name="T73" fmla="*/ 2147483646 h 48"/>
              <a:gd name="T74" fmla="*/ 0 w 21"/>
              <a:gd name="T75" fmla="*/ 2147483646 h 48"/>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21"/>
              <a:gd name="T115" fmla="*/ 0 h 48"/>
              <a:gd name="T116" fmla="*/ 21 w 21"/>
              <a:gd name="T117" fmla="*/ 48 h 48"/>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21" h="48">
                <a:moveTo>
                  <a:pt x="0" y="36"/>
                </a:moveTo>
                <a:lnTo>
                  <a:pt x="1" y="33"/>
                </a:lnTo>
                <a:lnTo>
                  <a:pt x="5" y="31"/>
                </a:lnTo>
                <a:lnTo>
                  <a:pt x="6" y="27"/>
                </a:lnTo>
                <a:lnTo>
                  <a:pt x="10" y="24"/>
                </a:lnTo>
                <a:lnTo>
                  <a:pt x="1" y="17"/>
                </a:lnTo>
                <a:lnTo>
                  <a:pt x="0" y="10"/>
                </a:lnTo>
                <a:lnTo>
                  <a:pt x="4" y="0"/>
                </a:lnTo>
                <a:lnTo>
                  <a:pt x="18" y="5"/>
                </a:lnTo>
                <a:lnTo>
                  <a:pt x="18" y="7"/>
                </a:lnTo>
                <a:lnTo>
                  <a:pt x="16" y="12"/>
                </a:lnTo>
                <a:lnTo>
                  <a:pt x="15" y="14"/>
                </a:lnTo>
                <a:lnTo>
                  <a:pt x="15" y="16"/>
                </a:lnTo>
                <a:lnTo>
                  <a:pt x="16" y="17"/>
                </a:lnTo>
                <a:lnTo>
                  <a:pt x="18" y="17"/>
                </a:lnTo>
                <a:lnTo>
                  <a:pt x="19" y="17"/>
                </a:lnTo>
                <a:lnTo>
                  <a:pt x="19" y="16"/>
                </a:lnTo>
                <a:lnTo>
                  <a:pt x="21" y="19"/>
                </a:lnTo>
                <a:lnTo>
                  <a:pt x="21" y="29"/>
                </a:lnTo>
                <a:lnTo>
                  <a:pt x="20" y="27"/>
                </a:lnTo>
                <a:lnTo>
                  <a:pt x="19" y="24"/>
                </a:lnTo>
                <a:lnTo>
                  <a:pt x="19" y="26"/>
                </a:lnTo>
                <a:lnTo>
                  <a:pt x="20" y="28"/>
                </a:lnTo>
                <a:lnTo>
                  <a:pt x="19" y="29"/>
                </a:lnTo>
                <a:lnTo>
                  <a:pt x="19" y="32"/>
                </a:lnTo>
                <a:lnTo>
                  <a:pt x="18" y="35"/>
                </a:lnTo>
                <a:lnTo>
                  <a:pt x="17" y="35"/>
                </a:lnTo>
                <a:lnTo>
                  <a:pt x="18" y="37"/>
                </a:lnTo>
                <a:lnTo>
                  <a:pt x="16" y="40"/>
                </a:lnTo>
                <a:lnTo>
                  <a:pt x="13" y="48"/>
                </a:lnTo>
                <a:lnTo>
                  <a:pt x="11" y="48"/>
                </a:lnTo>
                <a:lnTo>
                  <a:pt x="12" y="45"/>
                </a:lnTo>
                <a:lnTo>
                  <a:pt x="11" y="44"/>
                </a:lnTo>
                <a:lnTo>
                  <a:pt x="8" y="44"/>
                </a:lnTo>
                <a:lnTo>
                  <a:pt x="3" y="41"/>
                </a:lnTo>
                <a:lnTo>
                  <a:pt x="1" y="40"/>
                </a:lnTo>
                <a:lnTo>
                  <a:pt x="0" y="36"/>
                </a:lnTo>
                <a:close/>
              </a:path>
            </a:pathLst>
          </a:custGeom>
          <a:solidFill>
            <a:srgbClr val="02818A"/>
          </a:solidFill>
          <a:ln w="15875">
            <a:solidFill>
              <a:srgbClr val="003F48"/>
            </a:solidFill>
            <a:prstDash val="solid"/>
            <a:round/>
            <a:headEnd/>
            <a:tailEnd/>
          </a:ln>
        </p:spPr>
        <p:txBody>
          <a:bodyPr/>
          <a:lstStyle/>
          <a:p>
            <a:endParaRPr lang="en-US"/>
          </a:p>
        </p:txBody>
      </p:sp>
      <p:sp>
        <p:nvSpPr>
          <p:cNvPr id="251945" name="North Carolina">
            <a:extLst>
              <a:ext uri="{FF2B5EF4-FFF2-40B4-BE49-F238E27FC236}">
                <a16:creationId xmlns:a16="http://schemas.microsoft.com/office/drawing/2014/main" id="{F7AD716B-0221-48D2-9B66-2C64D63FF2BF}"/>
              </a:ext>
              <a:ext uri="{C183D7F6-B498-43B3-948B-1728B52AA6E4}">
                <adec:decorative xmlns:adec="http://schemas.microsoft.com/office/drawing/2017/decorative" val="1"/>
              </a:ext>
            </a:extLst>
          </p:cNvPr>
          <p:cNvSpPr>
            <a:spLocks noChangeAspect="1"/>
          </p:cNvSpPr>
          <p:nvPr/>
        </p:nvSpPr>
        <p:spPr bwMode="auto">
          <a:xfrm>
            <a:off x="6354763" y="3400425"/>
            <a:ext cx="1035050" cy="460375"/>
          </a:xfrm>
          <a:custGeom>
            <a:avLst/>
            <a:gdLst>
              <a:gd name="T0" fmla="*/ 0 w 132"/>
              <a:gd name="T1" fmla="*/ 2147483646 h 59"/>
              <a:gd name="T2" fmla="*/ 2147483646 w 132"/>
              <a:gd name="T3" fmla="*/ 2147483646 h 59"/>
              <a:gd name="T4" fmla="*/ 2147483646 w 132"/>
              <a:gd name="T5" fmla="*/ 2147483646 h 59"/>
              <a:gd name="T6" fmla="*/ 2147483646 w 132"/>
              <a:gd name="T7" fmla="*/ 2147483646 h 59"/>
              <a:gd name="T8" fmla="*/ 2147483646 w 132"/>
              <a:gd name="T9" fmla="*/ 2147483646 h 59"/>
              <a:gd name="T10" fmla="*/ 2147483646 w 132"/>
              <a:gd name="T11" fmla="*/ 2147483646 h 59"/>
              <a:gd name="T12" fmla="*/ 2147483646 w 132"/>
              <a:gd name="T13" fmla="*/ 2147483646 h 59"/>
              <a:gd name="T14" fmla="*/ 2147483646 w 132"/>
              <a:gd name="T15" fmla="*/ 2147483646 h 59"/>
              <a:gd name="T16" fmla="*/ 2147483646 w 132"/>
              <a:gd name="T17" fmla="*/ 2147483646 h 59"/>
              <a:gd name="T18" fmla="*/ 2147483646 w 132"/>
              <a:gd name="T19" fmla="*/ 2147483646 h 59"/>
              <a:gd name="T20" fmla="*/ 2147483646 w 132"/>
              <a:gd name="T21" fmla="*/ 2147483646 h 59"/>
              <a:gd name="T22" fmla="*/ 2147483646 w 132"/>
              <a:gd name="T23" fmla="*/ 2147483646 h 59"/>
              <a:gd name="T24" fmla="*/ 2147483646 w 132"/>
              <a:gd name="T25" fmla="*/ 2147483646 h 59"/>
              <a:gd name="T26" fmla="*/ 2147483646 w 132"/>
              <a:gd name="T27" fmla="*/ 2147483646 h 59"/>
              <a:gd name="T28" fmla="*/ 2147483646 w 132"/>
              <a:gd name="T29" fmla="*/ 2147483646 h 59"/>
              <a:gd name="T30" fmla="*/ 2147483646 w 132"/>
              <a:gd name="T31" fmla="*/ 2147483646 h 59"/>
              <a:gd name="T32" fmla="*/ 2147483646 w 132"/>
              <a:gd name="T33" fmla="*/ 2147483646 h 59"/>
              <a:gd name="T34" fmla="*/ 2147483646 w 132"/>
              <a:gd name="T35" fmla="*/ 2147483646 h 59"/>
              <a:gd name="T36" fmla="*/ 2147483646 w 132"/>
              <a:gd name="T37" fmla="*/ 2147483646 h 59"/>
              <a:gd name="T38" fmla="*/ 2147483646 w 132"/>
              <a:gd name="T39" fmla="*/ 2147483646 h 59"/>
              <a:gd name="T40" fmla="*/ 2147483646 w 132"/>
              <a:gd name="T41" fmla="*/ 2147483646 h 59"/>
              <a:gd name="T42" fmla="*/ 2147483646 w 132"/>
              <a:gd name="T43" fmla="*/ 2147483646 h 59"/>
              <a:gd name="T44" fmla="*/ 2147483646 w 132"/>
              <a:gd name="T45" fmla="*/ 2147483646 h 59"/>
              <a:gd name="T46" fmla="*/ 2147483646 w 132"/>
              <a:gd name="T47" fmla="*/ 2147483646 h 59"/>
              <a:gd name="T48" fmla="*/ 2147483646 w 132"/>
              <a:gd name="T49" fmla="*/ 2147483646 h 59"/>
              <a:gd name="T50" fmla="*/ 2147483646 w 132"/>
              <a:gd name="T51" fmla="*/ 2147483646 h 59"/>
              <a:gd name="T52" fmla="*/ 2147483646 w 132"/>
              <a:gd name="T53" fmla="*/ 2147483646 h 59"/>
              <a:gd name="T54" fmla="*/ 2147483646 w 132"/>
              <a:gd name="T55" fmla="*/ 2147483646 h 59"/>
              <a:gd name="T56" fmla="*/ 2147483646 w 132"/>
              <a:gd name="T57" fmla="*/ 2147483646 h 59"/>
              <a:gd name="T58" fmla="*/ 2147483646 w 132"/>
              <a:gd name="T59" fmla="*/ 2147483646 h 59"/>
              <a:gd name="T60" fmla="*/ 2147483646 w 132"/>
              <a:gd name="T61" fmla="*/ 2147483646 h 59"/>
              <a:gd name="T62" fmla="*/ 2147483646 w 132"/>
              <a:gd name="T63" fmla="*/ 2147483646 h 59"/>
              <a:gd name="T64" fmla="*/ 2147483646 w 132"/>
              <a:gd name="T65" fmla="*/ 2147483646 h 59"/>
              <a:gd name="T66" fmla="*/ 2147483646 w 132"/>
              <a:gd name="T67" fmla="*/ 2147483646 h 59"/>
              <a:gd name="T68" fmla="*/ 2147483646 w 132"/>
              <a:gd name="T69" fmla="*/ 2147483646 h 59"/>
              <a:gd name="T70" fmla="*/ 2147483646 w 132"/>
              <a:gd name="T71" fmla="*/ 2147483646 h 59"/>
              <a:gd name="T72" fmla="*/ 2147483646 w 132"/>
              <a:gd name="T73" fmla="*/ 2147483646 h 59"/>
              <a:gd name="T74" fmla="*/ 2147483646 w 132"/>
              <a:gd name="T75" fmla="*/ 2147483646 h 59"/>
              <a:gd name="T76" fmla="*/ 2147483646 w 132"/>
              <a:gd name="T77" fmla="*/ 2147483646 h 59"/>
              <a:gd name="T78" fmla="*/ 2147483646 w 132"/>
              <a:gd name="T79" fmla="*/ 2147483646 h 59"/>
              <a:gd name="T80" fmla="*/ 2147483646 w 132"/>
              <a:gd name="T81" fmla="*/ 2147483646 h 59"/>
              <a:gd name="T82" fmla="*/ 2147483646 w 132"/>
              <a:gd name="T83" fmla="*/ 2147483646 h 59"/>
              <a:gd name="T84" fmla="*/ 2147483646 w 132"/>
              <a:gd name="T85" fmla="*/ 2147483646 h 59"/>
              <a:gd name="T86" fmla="*/ 2147483646 w 132"/>
              <a:gd name="T87" fmla="*/ 2147483646 h 59"/>
              <a:gd name="T88" fmla="*/ 2147483646 w 132"/>
              <a:gd name="T89" fmla="*/ 2147483646 h 59"/>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132"/>
              <a:gd name="T136" fmla="*/ 0 h 59"/>
              <a:gd name="T137" fmla="*/ 132 w 132"/>
              <a:gd name="T138" fmla="*/ 59 h 59"/>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132" h="59">
                <a:moveTo>
                  <a:pt x="0" y="47"/>
                </a:moveTo>
                <a:lnTo>
                  <a:pt x="0" y="51"/>
                </a:lnTo>
                <a:lnTo>
                  <a:pt x="19" y="49"/>
                </a:lnTo>
                <a:lnTo>
                  <a:pt x="30" y="43"/>
                </a:lnTo>
                <a:lnTo>
                  <a:pt x="51" y="41"/>
                </a:lnTo>
                <a:lnTo>
                  <a:pt x="60" y="46"/>
                </a:lnTo>
                <a:lnTo>
                  <a:pt x="74" y="45"/>
                </a:lnTo>
                <a:lnTo>
                  <a:pt x="95" y="59"/>
                </a:lnTo>
                <a:lnTo>
                  <a:pt x="97" y="58"/>
                </a:lnTo>
                <a:lnTo>
                  <a:pt x="103" y="58"/>
                </a:lnTo>
                <a:lnTo>
                  <a:pt x="104" y="54"/>
                </a:lnTo>
                <a:lnTo>
                  <a:pt x="105" y="56"/>
                </a:lnTo>
                <a:lnTo>
                  <a:pt x="106" y="49"/>
                </a:lnTo>
                <a:lnTo>
                  <a:pt x="109" y="45"/>
                </a:lnTo>
                <a:lnTo>
                  <a:pt x="111" y="43"/>
                </a:lnTo>
                <a:lnTo>
                  <a:pt x="110" y="42"/>
                </a:lnTo>
                <a:lnTo>
                  <a:pt x="110" y="41"/>
                </a:lnTo>
                <a:lnTo>
                  <a:pt x="109" y="39"/>
                </a:lnTo>
                <a:lnTo>
                  <a:pt x="111" y="41"/>
                </a:lnTo>
                <a:lnTo>
                  <a:pt x="111" y="42"/>
                </a:lnTo>
                <a:lnTo>
                  <a:pt x="112" y="42"/>
                </a:lnTo>
                <a:lnTo>
                  <a:pt x="114" y="41"/>
                </a:lnTo>
                <a:lnTo>
                  <a:pt x="115" y="41"/>
                </a:lnTo>
                <a:lnTo>
                  <a:pt x="114" y="38"/>
                </a:lnTo>
                <a:lnTo>
                  <a:pt x="115" y="38"/>
                </a:lnTo>
                <a:lnTo>
                  <a:pt x="115" y="39"/>
                </a:lnTo>
                <a:lnTo>
                  <a:pt x="120" y="37"/>
                </a:lnTo>
                <a:lnTo>
                  <a:pt x="124" y="37"/>
                </a:lnTo>
                <a:lnTo>
                  <a:pt x="127" y="32"/>
                </a:lnTo>
                <a:lnTo>
                  <a:pt x="126" y="31"/>
                </a:lnTo>
                <a:lnTo>
                  <a:pt x="124" y="32"/>
                </a:lnTo>
                <a:lnTo>
                  <a:pt x="124" y="30"/>
                </a:lnTo>
                <a:lnTo>
                  <a:pt x="122" y="32"/>
                </a:lnTo>
                <a:lnTo>
                  <a:pt x="122" y="33"/>
                </a:lnTo>
                <a:lnTo>
                  <a:pt x="121" y="32"/>
                </a:lnTo>
                <a:lnTo>
                  <a:pt x="121" y="34"/>
                </a:lnTo>
                <a:lnTo>
                  <a:pt x="117" y="33"/>
                </a:lnTo>
                <a:lnTo>
                  <a:pt x="114" y="31"/>
                </a:lnTo>
                <a:lnTo>
                  <a:pt x="114" y="30"/>
                </a:lnTo>
                <a:lnTo>
                  <a:pt x="119" y="33"/>
                </a:lnTo>
                <a:lnTo>
                  <a:pt x="122" y="29"/>
                </a:lnTo>
                <a:lnTo>
                  <a:pt x="120" y="28"/>
                </a:lnTo>
                <a:lnTo>
                  <a:pt x="122" y="26"/>
                </a:lnTo>
                <a:lnTo>
                  <a:pt x="120" y="26"/>
                </a:lnTo>
                <a:lnTo>
                  <a:pt x="113" y="24"/>
                </a:lnTo>
                <a:lnTo>
                  <a:pt x="117" y="23"/>
                </a:lnTo>
                <a:lnTo>
                  <a:pt x="120" y="24"/>
                </a:lnTo>
                <a:lnTo>
                  <a:pt x="119" y="22"/>
                </a:lnTo>
                <a:lnTo>
                  <a:pt x="120" y="22"/>
                </a:lnTo>
                <a:lnTo>
                  <a:pt x="122" y="20"/>
                </a:lnTo>
                <a:lnTo>
                  <a:pt x="121" y="22"/>
                </a:lnTo>
                <a:lnTo>
                  <a:pt x="121" y="24"/>
                </a:lnTo>
                <a:lnTo>
                  <a:pt x="123" y="22"/>
                </a:lnTo>
                <a:lnTo>
                  <a:pt x="124" y="24"/>
                </a:lnTo>
                <a:lnTo>
                  <a:pt x="125" y="24"/>
                </a:lnTo>
                <a:lnTo>
                  <a:pt x="128" y="24"/>
                </a:lnTo>
                <a:lnTo>
                  <a:pt x="129" y="22"/>
                </a:lnTo>
                <a:lnTo>
                  <a:pt x="130" y="18"/>
                </a:lnTo>
                <a:lnTo>
                  <a:pt x="132" y="17"/>
                </a:lnTo>
                <a:lnTo>
                  <a:pt x="132" y="15"/>
                </a:lnTo>
                <a:lnTo>
                  <a:pt x="131" y="12"/>
                </a:lnTo>
                <a:lnTo>
                  <a:pt x="129" y="12"/>
                </a:lnTo>
                <a:lnTo>
                  <a:pt x="127" y="17"/>
                </a:lnTo>
                <a:lnTo>
                  <a:pt x="126" y="14"/>
                </a:lnTo>
                <a:lnTo>
                  <a:pt x="126" y="11"/>
                </a:lnTo>
                <a:lnTo>
                  <a:pt x="121" y="13"/>
                </a:lnTo>
                <a:lnTo>
                  <a:pt x="116" y="14"/>
                </a:lnTo>
                <a:lnTo>
                  <a:pt x="117" y="12"/>
                </a:lnTo>
                <a:lnTo>
                  <a:pt x="119" y="10"/>
                </a:lnTo>
                <a:lnTo>
                  <a:pt x="125" y="8"/>
                </a:lnTo>
                <a:lnTo>
                  <a:pt x="123" y="5"/>
                </a:lnTo>
                <a:lnTo>
                  <a:pt x="128" y="7"/>
                </a:lnTo>
                <a:lnTo>
                  <a:pt x="126" y="5"/>
                </a:lnTo>
                <a:lnTo>
                  <a:pt x="130" y="8"/>
                </a:lnTo>
                <a:lnTo>
                  <a:pt x="127" y="2"/>
                </a:lnTo>
                <a:lnTo>
                  <a:pt x="124" y="0"/>
                </a:lnTo>
                <a:lnTo>
                  <a:pt x="76" y="9"/>
                </a:lnTo>
                <a:lnTo>
                  <a:pt x="38" y="14"/>
                </a:lnTo>
                <a:lnTo>
                  <a:pt x="37" y="19"/>
                </a:lnTo>
                <a:lnTo>
                  <a:pt x="35" y="20"/>
                </a:lnTo>
                <a:lnTo>
                  <a:pt x="32" y="25"/>
                </a:lnTo>
                <a:lnTo>
                  <a:pt x="30" y="25"/>
                </a:lnTo>
                <a:lnTo>
                  <a:pt x="28" y="26"/>
                </a:lnTo>
                <a:lnTo>
                  <a:pt x="26" y="28"/>
                </a:lnTo>
                <a:lnTo>
                  <a:pt x="23" y="27"/>
                </a:lnTo>
                <a:lnTo>
                  <a:pt x="20" y="30"/>
                </a:lnTo>
                <a:lnTo>
                  <a:pt x="19" y="33"/>
                </a:lnTo>
                <a:lnTo>
                  <a:pt x="4" y="41"/>
                </a:lnTo>
                <a:lnTo>
                  <a:pt x="4" y="45"/>
                </a:lnTo>
                <a:lnTo>
                  <a:pt x="0" y="47"/>
                </a:lnTo>
                <a:close/>
              </a:path>
            </a:pathLst>
          </a:custGeom>
          <a:solidFill>
            <a:srgbClr val="67A9CF"/>
          </a:solidFill>
          <a:ln w="15875">
            <a:solidFill>
              <a:srgbClr val="003F48"/>
            </a:solidFill>
            <a:prstDash val="solid"/>
            <a:round/>
            <a:headEnd/>
            <a:tailEnd/>
          </a:ln>
        </p:spPr>
        <p:txBody>
          <a:bodyPr/>
          <a:lstStyle/>
          <a:p>
            <a:endParaRPr lang="en-US"/>
          </a:p>
        </p:txBody>
      </p:sp>
      <p:sp>
        <p:nvSpPr>
          <p:cNvPr id="251946" name="North Dakota">
            <a:extLst>
              <a:ext uri="{FF2B5EF4-FFF2-40B4-BE49-F238E27FC236}">
                <a16:creationId xmlns:a16="http://schemas.microsoft.com/office/drawing/2014/main" id="{BDE534E4-12EC-4325-93EC-3503AC234628}"/>
              </a:ext>
              <a:ext uri="{C183D7F6-B498-43B3-948B-1728B52AA6E4}">
                <adec:decorative xmlns:adec="http://schemas.microsoft.com/office/drawing/2017/decorative" val="1"/>
              </a:ext>
            </a:extLst>
          </p:cNvPr>
          <p:cNvSpPr>
            <a:spLocks noChangeAspect="1"/>
          </p:cNvSpPr>
          <p:nvPr/>
        </p:nvSpPr>
        <p:spPr bwMode="auto">
          <a:xfrm>
            <a:off x="4033838" y="1700213"/>
            <a:ext cx="809625" cy="504825"/>
          </a:xfrm>
          <a:custGeom>
            <a:avLst/>
            <a:gdLst>
              <a:gd name="T0" fmla="*/ 0 w 103"/>
              <a:gd name="T1" fmla="*/ 2147483646 h 65"/>
              <a:gd name="T2" fmla="*/ 2147483646 w 103"/>
              <a:gd name="T3" fmla="*/ 0 h 65"/>
              <a:gd name="T4" fmla="*/ 2147483646 w 103"/>
              <a:gd name="T5" fmla="*/ 2147483646 h 65"/>
              <a:gd name="T6" fmla="*/ 2147483646 w 103"/>
              <a:gd name="T7" fmla="*/ 2147483646 h 65"/>
              <a:gd name="T8" fmla="*/ 2147483646 w 103"/>
              <a:gd name="T9" fmla="*/ 2147483646 h 65"/>
              <a:gd name="T10" fmla="*/ 2147483646 w 103"/>
              <a:gd name="T11" fmla="*/ 2147483646 h 65"/>
              <a:gd name="T12" fmla="*/ 2147483646 w 103"/>
              <a:gd name="T13" fmla="*/ 2147483646 h 65"/>
              <a:gd name="T14" fmla="*/ 2147483646 w 103"/>
              <a:gd name="T15" fmla="*/ 2147483646 h 65"/>
              <a:gd name="T16" fmla="*/ 2147483646 w 103"/>
              <a:gd name="T17" fmla="*/ 2147483646 h 65"/>
              <a:gd name="T18" fmla="*/ 0 w 103"/>
              <a:gd name="T19" fmla="*/ 2147483646 h 6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03"/>
              <a:gd name="T31" fmla="*/ 0 h 65"/>
              <a:gd name="T32" fmla="*/ 103 w 103"/>
              <a:gd name="T33" fmla="*/ 65 h 65"/>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03" h="65">
                <a:moveTo>
                  <a:pt x="0" y="59"/>
                </a:moveTo>
                <a:lnTo>
                  <a:pt x="5" y="0"/>
                </a:lnTo>
                <a:lnTo>
                  <a:pt x="56" y="3"/>
                </a:lnTo>
                <a:lnTo>
                  <a:pt x="95" y="4"/>
                </a:lnTo>
                <a:lnTo>
                  <a:pt x="96" y="21"/>
                </a:lnTo>
                <a:lnTo>
                  <a:pt x="100" y="34"/>
                </a:lnTo>
                <a:lnTo>
                  <a:pt x="100" y="51"/>
                </a:lnTo>
                <a:lnTo>
                  <a:pt x="103" y="65"/>
                </a:lnTo>
                <a:lnTo>
                  <a:pt x="49" y="63"/>
                </a:lnTo>
                <a:lnTo>
                  <a:pt x="0" y="59"/>
                </a:lnTo>
                <a:close/>
              </a:path>
            </a:pathLst>
          </a:custGeom>
          <a:solidFill>
            <a:srgbClr val="67A9CF"/>
          </a:solidFill>
          <a:ln w="15875">
            <a:solidFill>
              <a:srgbClr val="003F48"/>
            </a:solidFill>
            <a:prstDash val="solid"/>
            <a:round/>
            <a:headEnd/>
            <a:tailEnd/>
          </a:ln>
        </p:spPr>
        <p:txBody>
          <a:bodyPr/>
          <a:lstStyle/>
          <a:p>
            <a:endParaRPr lang="en-US"/>
          </a:p>
        </p:txBody>
      </p:sp>
      <p:sp>
        <p:nvSpPr>
          <p:cNvPr id="251947" name="Ohio">
            <a:extLst>
              <a:ext uri="{FF2B5EF4-FFF2-40B4-BE49-F238E27FC236}">
                <a16:creationId xmlns:a16="http://schemas.microsoft.com/office/drawing/2014/main" id="{ECCB57DD-BC83-4C9B-8B93-A33E8A479787}"/>
              </a:ext>
              <a:ext uri="{C183D7F6-B498-43B3-948B-1728B52AA6E4}">
                <adec:decorative xmlns:adec="http://schemas.microsoft.com/office/drawing/2017/decorative" val="1"/>
              </a:ext>
            </a:extLst>
          </p:cNvPr>
          <p:cNvSpPr>
            <a:spLocks noChangeAspect="1"/>
          </p:cNvSpPr>
          <p:nvPr/>
        </p:nvSpPr>
        <p:spPr bwMode="auto">
          <a:xfrm>
            <a:off x="6173788" y="2679700"/>
            <a:ext cx="511175" cy="566738"/>
          </a:xfrm>
          <a:custGeom>
            <a:avLst/>
            <a:gdLst>
              <a:gd name="T0" fmla="*/ 0 w 65"/>
              <a:gd name="T1" fmla="*/ 2147483646 h 73"/>
              <a:gd name="T2" fmla="*/ 2147483646 w 65"/>
              <a:gd name="T3" fmla="*/ 2147483646 h 73"/>
              <a:gd name="T4" fmla="*/ 2147483646 w 65"/>
              <a:gd name="T5" fmla="*/ 2147483646 h 73"/>
              <a:gd name="T6" fmla="*/ 2147483646 w 65"/>
              <a:gd name="T7" fmla="*/ 2147483646 h 73"/>
              <a:gd name="T8" fmla="*/ 2147483646 w 65"/>
              <a:gd name="T9" fmla="*/ 2147483646 h 73"/>
              <a:gd name="T10" fmla="*/ 2147483646 w 65"/>
              <a:gd name="T11" fmla="*/ 2147483646 h 73"/>
              <a:gd name="T12" fmla="*/ 2147483646 w 65"/>
              <a:gd name="T13" fmla="*/ 2147483646 h 73"/>
              <a:gd name="T14" fmla="*/ 2147483646 w 65"/>
              <a:gd name="T15" fmla="*/ 2147483646 h 73"/>
              <a:gd name="T16" fmla="*/ 2147483646 w 65"/>
              <a:gd name="T17" fmla="*/ 2147483646 h 73"/>
              <a:gd name="T18" fmla="*/ 2147483646 w 65"/>
              <a:gd name="T19" fmla="*/ 2147483646 h 73"/>
              <a:gd name="T20" fmla="*/ 2147483646 w 65"/>
              <a:gd name="T21" fmla="*/ 2147483646 h 73"/>
              <a:gd name="T22" fmla="*/ 2147483646 w 65"/>
              <a:gd name="T23" fmla="*/ 2147483646 h 73"/>
              <a:gd name="T24" fmla="*/ 2147483646 w 65"/>
              <a:gd name="T25" fmla="*/ 2147483646 h 73"/>
              <a:gd name="T26" fmla="*/ 2147483646 w 65"/>
              <a:gd name="T27" fmla="*/ 2147483646 h 73"/>
              <a:gd name="T28" fmla="*/ 2147483646 w 65"/>
              <a:gd name="T29" fmla="*/ 2147483646 h 73"/>
              <a:gd name="T30" fmla="*/ 2147483646 w 65"/>
              <a:gd name="T31" fmla="*/ 2147483646 h 73"/>
              <a:gd name="T32" fmla="*/ 2147483646 w 65"/>
              <a:gd name="T33" fmla="*/ 2147483646 h 73"/>
              <a:gd name="T34" fmla="*/ 2147483646 w 65"/>
              <a:gd name="T35" fmla="*/ 2147483646 h 73"/>
              <a:gd name="T36" fmla="*/ 2147483646 w 65"/>
              <a:gd name="T37" fmla="*/ 2147483646 h 73"/>
              <a:gd name="T38" fmla="*/ 2147483646 w 65"/>
              <a:gd name="T39" fmla="*/ 0 h 73"/>
              <a:gd name="T40" fmla="*/ 2147483646 w 65"/>
              <a:gd name="T41" fmla="*/ 2147483646 h 73"/>
              <a:gd name="T42" fmla="*/ 2147483646 w 65"/>
              <a:gd name="T43" fmla="*/ 2147483646 h 73"/>
              <a:gd name="T44" fmla="*/ 2147483646 w 65"/>
              <a:gd name="T45" fmla="*/ 2147483646 h 73"/>
              <a:gd name="T46" fmla="*/ 2147483646 w 65"/>
              <a:gd name="T47" fmla="*/ 2147483646 h 73"/>
              <a:gd name="T48" fmla="*/ 2147483646 w 65"/>
              <a:gd name="T49" fmla="*/ 2147483646 h 73"/>
              <a:gd name="T50" fmla="*/ 2147483646 w 65"/>
              <a:gd name="T51" fmla="*/ 2147483646 h 73"/>
              <a:gd name="T52" fmla="*/ 2147483646 w 65"/>
              <a:gd name="T53" fmla="*/ 2147483646 h 73"/>
              <a:gd name="T54" fmla="*/ 2147483646 w 65"/>
              <a:gd name="T55" fmla="*/ 2147483646 h 73"/>
              <a:gd name="T56" fmla="*/ 2147483646 w 65"/>
              <a:gd name="T57" fmla="*/ 2147483646 h 73"/>
              <a:gd name="T58" fmla="*/ 2147483646 w 65"/>
              <a:gd name="T59" fmla="*/ 2147483646 h 73"/>
              <a:gd name="T60" fmla="*/ 2147483646 w 65"/>
              <a:gd name="T61" fmla="*/ 2147483646 h 73"/>
              <a:gd name="T62" fmla="*/ 2147483646 w 65"/>
              <a:gd name="T63" fmla="*/ 2147483646 h 73"/>
              <a:gd name="T64" fmla="*/ 2147483646 w 65"/>
              <a:gd name="T65" fmla="*/ 2147483646 h 73"/>
              <a:gd name="T66" fmla="*/ 2147483646 w 65"/>
              <a:gd name="T67" fmla="*/ 2147483646 h 73"/>
              <a:gd name="T68" fmla="*/ 2147483646 w 65"/>
              <a:gd name="T69" fmla="*/ 2147483646 h 73"/>
              <a:gd name="T70" fmla="*/ 2147483646 w 65"/>
              <a:gd name="T71" fmla="*/ 2147483646 h 73"/>
              <a:gd name="T72" fmla="*/ 2147483646 w 65"/>
              <a:gd name="T73" fmla="*/ 2147483646 h 73"/>
              <a:gd name="T74" fmla="*/ 0 w 65"/>
              <a:gd name="T75" fmla="*/ 2147483646 h 73"/>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65"/>
              <a:gd name="T115" fmla="*/ 0 h 73"/>
              <a:gd name="T116" fmla="*/ 65 w 65"/>
              <a:gd name="T117" fmla="*/ 73 h 73"/>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65" h="73">
                <a:moveTo>
                  <a:pt x="0" y="13"/>
                </a:moveTo>
                <a:lnTo>
                  <a:pt x="6" y="64"/>
                </a:lnTo>
                <a:lnTo>
                  <a:pt x="10" y="64"/>
                </a:lnTo>
                <a:lnTo>
                  <a:pt x="13" y="65"/>
                </a:lnTo>
                <a:lnTo>
                  <a:pt x="15" y="69"/>
                </a:lnTo>
                <a:lnTo>
                  <a:pt x="20" y="69"/>
                </a:lnTo>
                <a:lnTo>
                  <a:pt x="23" y="71"/>
                </a:lnTo>
                <a:lnTo>
                  <a:pt x="31" y="71"/>
                </a:lnTo>
                <a:lnTo>
                  <a:pt x="33" y="69"/>
                </a:lnTo>
                <a:lnTo>
                  <a:pt x="41" y="73"/>
                </a:lnTo>
                <a:lnTo>
                  <a:pt x="46" y="69"/>
                </a:lnTo>
                <a:lnTo>
                  <a:pt x="47" y="61"/>
                </a:lnTo>
                <a:lnTo>
                  <a:pt x="50" y="63"/>
                </a:lnTo>
                <a:lnTo>
                  <a:pt x="52" y="56"/>
                </a:lnTo>
                <a:lnTo>
                  <a:pt x="60" y="50"/>
                </a:lnTo>
                <a:lnTo>
                  <a:pt x="63" y="46"/>
                </a:lnTo>
                <a:lnTo>
                  <a:pt x="64" y="31"/>
                </a:lnTo>
                <a:lnTo>
                  <a:pt x="63" y="27"/>
                </a:lnTo>
                <a:lnTo>
                  <a:pt x="65" y="25"/>
                </a:lnTo>
                <a:lnTo>
                  <a:pt x="61" y="0"/>
                </a:lnTo>
                <a:lnTo>
                  <a:pt x="54" y="3"/>
                </a:lnTo>
                <a:lnTo>
                  <a:pt x="50" y="6"/>
                </a:lnTo>
                <a:lnTo>
                  <a:pt x="48" y="8"/>
                </a:lnTo>
                <a:lnTo>
                  <a:pt x="45" y="12"/>
                </a:lnTo>
                <a:lnTo>
                  <a:pt x="41" y="12"/>
                </a:lnTo>
                <a:lnTo>
                  <a:pt x="36" y="14"/>
                </a:lnTo>
                <a:lnTo>
                  <a:pt x="34" y="15"/>
                </a:lnTo>
                <a:lnTo>
                  <a:pt x="31" y="14"/>
                </a:lnTo>
                <a:lnTo>
                  <a:pt x="28" y="15"/>
                </a:lnTo>
                <a:lnTo>
                  <a:pt x="27" y="15"/>
                </a:lnTo>
                <a:lnTo>
                  <a:pt x="31" y="12"/>
                </a:lnTo>
                <a:lnTo>
                  <a:pt x="29" y="12"/>
                </a:lnTo>
                <a:lnTo>
                  <a:pt x="27" y="13"/>
                </a:lnTo>
                <a:lnTo>
                  <a:pt x="21" y="11"/>
                </a:lnTo>
                <a:lnTo>
                  <a:pt x="19" y="12"/>
                </a:lnTo>
                <a:lnTo>
                  <a:pt x="20" y="10"/>
                </a:lnTo>
                <a:lnTo>
                  <a:pt x="0" y="13"/>
                </a:lnTo>
                <a:close/>
              </a:path>
            </a:pathLst>
          </a:custGeom>
          <a:solidFill>
            <a:srgbClr val="67A9CF"/>
          </a:solidFill>
          <a:ln w="15875">
            <a:solidFill>
              <a:srgbClr val="003F48"/>
            </a:solidFill>
            <a:prstDash val="solid"/>
            <a:round/>
            <a:headEnd/>
            <a:tailEnd/>
          </a:ln>
        </p:spPr>
        <p:txBody>
          <a:bodyPr/>
          <a:lstStyle/>
          <a:p>
            <a:endParaRPr lang="en-US"/>
          </a:p>
        </p:txBody>
      </p:sp>
      <p:sp>
        <p:nvSpPr>
          <p:cNvPr id="251948" name="Oregon">
            <a:extLst>
              <a:ext uri="{FF2B5EF4-FFF2-40B4-BE49-F238E27FC236}">
                <a16:creationId xmlns:a16="http://schemas.microsoft.com/office/drawing/2014/main" id="{45353EB0-7E91-4C4A-BC92-EDA598BB416B}"/>
              </a:ext>
              <a:ext uri="{C183D7F6-B498-43B3-948B-1728B52AA6E4}">
                <adec:decorative xmlns:adec="http://schemas.microsoft.com/office/drawing/2017/decorative" val="1"/>
              </a:ext>
            </a:extLst>
          </p:cNvPr>
          <p:cNvSpPr>
            <a:spLocks noChangeAspect="1"/>
          </p:cNvSpPr>
          <p:nvPr/>
        </p:nvSpPr>
        <p:spPr bwMode="auto">
          <a:xfrm>
            <a:off x="1733550" y="1706563"/>
            <a:ext cx="973138" cy="823912"/>
          </a:xfrm>
          <a:custGeom>
            <a:avLst/>
            <a:gdLst>
              <a:gd name="T0" fmla="*/ 0 w 124"/>
              <a:gd name="T1" fmla="*/ 2147483646 h 106"/>
              <a:gd name="T2" fmla="*/ 2147483646 w 124"/>
              <a:gd name="T3" fmla="*/ 2147483646 h 106"/>
              <a:gd name="T4" fmla="*/ 2147483646 w 124"/>
              <a:gd name="T5" fmla="*/ 2147483646 h 106"/>
              <a:gd name="T6" fmla="*/ 2147483646 w 124"/>
              <a:gd name="T7" fmla="*/ 0 h 106"/>
              <a:gd name="T8" fmla="*/ 2147483646 w 124"/>
              <a:gd name="T9" fmla="*/ 2147483646 h 106"/>
              <a:gd name="T10" fmla="*/ 2147483646 w 124"/>
              <a:gd name="T11" fmla="*/ 2147483646 h 106"/>
              <a:gd name="T12" fmla="*/ 2147483646 w 124"/>
              <a:gd name="T13" fmla="*/ 2147483646 h 106"/>
              <a:gd name="T14" fmla="*/ 2147483646 w 124"/>
              <a:gd name="T15" fmla="*/ 2147483646 h 106"/>
              <a:gd name="T16" fmla="*/ 2147483646 w 124"/>
              <a:gd name="T17" fmla="*/ 2147483646 h 106"/>
              <a:gd name="T18" fmla="*/ 2147483646 w 124"/>
              <a:gd name="T19" fmla="*/ 2147483646 h 106"/>
              <a:gd name="T20" fmla="*/ 2147483646 w 124"/>
              <a:gd name="T21" fmla="*/ 2147483646 h 106"/>
              <a:gd name="T22" fmla="*/ 2147483646 w 124"/>
              <a:gd name="T23" fmla="*/ 2147483646 h 106"/>
              <a:gd name="T24" fmla="*/ 2147483646 w 124"/>
              <a:gd name="T25" fmla="*/ 2147483646 h 106"/>
              <a:gd name="T26" fmla="*/ 2147483646 w 124"/>
              <a:gd name="T27" fmla="*/ 2147483646 h 106"/>
              <a:gd name="T28" fmla="*/ 2147483646 w 124"/>
              <a:gd name="T29" fmla="*/ 2147483646 h 106"/>
              <a:gd name="T30" fmla="*/ 2147483646 w 124"/>
              <a:gd name="T31" fmla="*/ 2147483646 h 106"/>
              <a:gd name="T32" fmla="*/ 2147483646 w 124"/>
              <a:gd name="T33" fmla="*/ 2147483646 h 106"/>
              <a:gd name="T34" fmla="*/ 2147483646 w 124"/>
              <a:gd name="T35" fmla="*/ 2147483646 h 106"/>
              <a:gd name="T36" fmla="*/ 2147483646 w 124"/>
              <a:gd name="T37" fmla="*/ 2147483646 h 106"/>
              <a:gd name="T38" fmla="*/ 2147483646 w 124"/>
              <a:gd name="T39" fmla="*/ 2147483646 h 106"/>
              <a:gd name="T40" fmla="*/ 2147483646 w 124"/>
              <a:gd name="T41" fmla="*/ 2147483646 h 106"/>
              <a:gd name="T42" fmla="*/ 2147483646 w 124"/>
              <a:gd name="T43" fmla="*/ 2147483646 h 106"/>
              <a:gd name="T44" fmla="*/ 2147483646 w 124"/>
              <a:gd name="T45" fmla="*/ 2147483646 h 106"/>
              <a:gd name="T46" fmla="*/ 2147483646 w 124"/>
              <a:gd name="T47" fmla="*/ 2147483646 h 106"/>
              <a:gd name="T48" fmla="*/ 2147483646 w 124"/>
              <a:gd name="T49" fmla="*/ 2147483646 h 106"/>
              <a:gd name="T50" fmla="*/ 0 w 124"/>
              <a:gd name="T51" fmla="*/ 2147483646 h 10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24"/>
              <a:gd name="T79" fmla="*/ 0 h 106"/>
              <a:gd name="T80" fmla="*/ 124 w 124"/>
              <a:gd name="T81" fmla="*/ 106 h 10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24" h="106">
                <a:moveTo>
                  <a:pt x="0" y="79"/>
                </a:moveTo>
                <a:lnTo>
                  <a:pt x="2" y="60"/>
                </a:lnTo>
                <a:lnTo>
                  <a:pt x="11" y="44"/>
                </a:lnTo>
                <a:lnTo>
                  <a:pt x="27" y="0"/>
                </a:lnTo>
                <a:lnTo>
                  <a:pt x="34" y="2"/>
                </a:lnTo>
                <a:lnTo>
                  <a:pt x="35" y="4"/>
                </a:lnTo>
                <a:lnTo>
                  <a:pt x="37" y="4"/>
                </a:lnTo>
                <a:lnTo>
                  <a:pt x="41" y="12"/>
                </a:lnTo>
                <a:lnTo>
                  <a:pt x="40" y="15"/>
                </a:lnTo>
                <a:lnTo>
                  <a:pt x="46" y="20"/>
                </a:lnTo>
                <a:lnTo>
                  <a:pt x="57" y="19"/>
                </a:lnTo>
                <a:lnTo>
                  <a:pt x="65" y="23"/>
                </a:lnTo>
                <a:lnTo>
                  <a:pt x="68" y="22"/>
                </a:lnTo>
                <a:lnTo>
                  <a:pt x="92" y="23"/>
                </a:lnTo>
                <a:lnTo>
                  <a:pt x="119" y="29"/>
                </a:lnTo>
                <a:lnTo>
                  <a:pt x="121" y="33"/>
                </a:lnTo>
                <a:lnTo>
                  <a:pt x="124" y="38"/>
                </a:lnTo>
                <a:lnTo>
                  <a:pt x="120" y="44"/>
                </a:lnTo>
                <a:lnTo>
                  <a:pt x="115" y="52"/>
                </a:lnTo>
                <a:lnTo>
                  <a:pt x="109" y="57"/>
                </a:lnTo>
                <a:lnTo>
                  <a:pt x="108" y="61"/>
                </a:lnTo>
                <a:lnTo>
                  <a:pt x="111" y="65"/>
                </a:lnTo>
                <a:lnTo>
                  <a:pt x="107" y="74"/>
                </a:lnTo>
                <a:lnTo>
                  <a:pt x="100" y="106"/>
                </a:lnTo>
                <a:lnTo>
                  <a:pt x="58" y="95"/>
                </a:lnTo>
                <a:lnTo>
                  <a:pt x="0" y="79"/>
                </a:lnTo>
                <a:close/>
              </a:path>
            </a:pathLst>
          </a:custGeom>
          <a:solidFill>
            <a:srgbClr val="02818A"/>
          </a:solidFill>
          <a:ln w="15875">
            <a:solidFill>
              <a:srgbClr val="003F48"/>
            </a:solidFill>
            <a:prstDash val="solid"/>
            <a:round/>
            <a:headEnd/>
            <a:tailEnd/>
          </a:ln>
        </p:spPr>
        <p:txBody>
          <a:bodyPr/>
          <a:lstStyle/>
          <a:p>
            <a:endParaRPr lang="en-US"/>
          </a:p>
        </p:txBody>
      </p:sp>
      <p:sp>
        <p:nvSpPr>
          <p:cNvPr id="251949" name="Pennsylvania">
            <a:extLst>
              <a:ext uri="{FF2B5EF4-FFF2-40B4-BE49-F238E27FC236}">
                <a16:creationId xmlns:a16="http://schemas.microsoft.com/office/drawing/2014/main" id="{9528219C-C2C4-48E3-9B6E-3156239EE2E5}"/>
              </a:ext>
              <a:ext uri="{C183D7F6-B498-43B3-948B-1728B52AA6E4}">
                <adec:decorative xmlns:adec="http://schemas.microsoft.com/office/drawing/2017/decorative" val="1"/>
              </a:ext>
            </a:extLst>
          </p:cNvPr>
          <p:cNvSpPr>
            <a:spLocks noChangeAspect="1"/>
          </p:cNvSpPr>
          <p:nvPr/>
        </p:nvSpPr>
        <p:spPr bwMode="auto">
          <a:xfrm>
            <a:off x="6653213" y="2562225"/>
            <a:ext cx="714375" cy="458788"/>
          </a:xfrm>
          <a:custGeom>
            <a:avLst/>
            <a:gdLst>
              <a:gd name="T0" fmla="*/ 0 w 91"/>
              <a:gd name="T1" fmla="*/ 2147483646 h 59"/>
              <a:gd name="T2" fmla="*/ 2147483646 w 91"/>
              <a:gd name="T3" fmla="*/ 2147483646 h 59"/>
              <a:gd name="T4" fmla="*/ 2147483646 w 91"/>
              <a:gd name="T5" fmla="*/ 2147483646 h 59"/>
              <a:gd name="T6" fmla="*/ 2147483646 w 91"/>
              <a:gd name="T7" fmla="*/ 2147483646 h 59"/>
              <a:gd name="T8" fmla="*/ 2147483646 w 91"/>
              <a:gd name="T9" fmla="*/ 2147483646 h 59"/>
              <a:gd name="T10" fmla="*/ 2147483646 w 91"/>
              <a:gd name="T11" fmla="*/ 2147483646 h 59"/>
              <a:gd name="T12" fmla="*/ 2147483646 w 91"/>
              <a:gd name="T13" fmla="*/ 2147483646 h 59"/>
              <a:gd name="T14" fmla="*/ 2147483646 w 91"/>
              <a:gd name="T15" fmla="*/ 2147483646 h 59"/>
              <a:gd name="T16" fmla="*/ 2147483646 w 91"/>
              <a:gd name="T17" fmla="*/ 2147483646 h 59"/>
              <a:gd name="T18" fmla="*/ 2147483646 w 91"/>
              <a:gd name="T19" fmla="*/ 2147483646 h 59"/>
              <a:gd name="T20" fmla="*/ 2147483646 w 91"/>
              <a:gd name="T21" fmla="*/ 2147483646 h 59"/>
              <a:gd name="T22" fmla="*/ 2147483646 w 91"/>
              <a:gd name="T23" fmla="*/ 2147483646 h 59"/>
              <a:gd name="T24" fmla="*/ 2147483646 w 91"/>
              <a:gd name="T25" fmla="*/ 2147483646 h 59"/>
              <a:gd name="T26" fmla="*/ 2147483646 w 91"/>
              <a:gd name="T27" fmla="*/ 2147483646 h 59"/>
              <a:gd name="T28" fmla="*/ 2147483646 w 91"/>
              <a:gd name="T29" fmla="*/ 2147483646 h 59"/>
              <a:gd name="T30" fmla="*/ 2147483646 w 91"/>
              <a:gd name="T31" fmla="*/ 0 h 59"/>
              <a:gd name="T32" fmla="*/ 2147483646 w 91"/>
              <a:gd name="T33" fmla="*/ 2147483646 h 59"/>
              <a:gd name="T34" fmla="*/ 2147483646 w 91"/>
              <a:gd name="T35" fmla="*/ 2147483646 h 59"/>
              <a:gd name="T36" fmla="*/ 0 w 91"/>
              <a:gd name="T37" fmla="*/ 2147483646 h 59"/>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91"/>
              <a:gd name="T58" fmla="*/ 0 h 59"/>
              <a:gd name="T59" fmla="*/ 91 w 91"/>
              <a:gd name="T60" fmla="*/ 59 h 59"/>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91" h="59">
                <a:moveTo>
                  <a:pt x="0" y="15"/>
                </a:moveTo>
                <a:lnTo>
                  <a:pt x="4" y="40"/>
                </a:lnTo>
                <a:lnTo>
                  <a:pt x="7" y="59"/>
                </a:lnTo>
                <a:lnTo>
                  <a:pt x="23" y="56"/>
                </a:lnTo>
                <a:lnTo>
                  <a:pt x="77" y="46"/>
                </a:lnTo>
                <a:lnTo>
                  <a:pt x="79" y="43"/>
                </a:lnTo>
                <a:lnTo>
                  <a:pt x="82" y="43"/>
                </a:lnTo>
                <a:lnTo>
                  <a:pt x="86" y="41"/>
                </a:lnTo>
                <a:lnTo>
                  <a:pt x="87" y="37"/>
                </a:lnTo>
                <a:lnTo>
                  <a:pt x="91" y="34"/>
                </a:lnTo>
                <a:lnTo>
                  <a:pt x="82" y="27"/>
                </a:lnTo>
                <a:lnTo>
                  <a:pt x="81" y="20"/>
                </a:lnTo>
                <a:lnTo>
                  <a:pt x="85" y="10"/>
                </a:lnTo>
                <a:lnTo>
                  <a:pt x="80" y="7"/>
                </a:lnTo>
                <a:lnTo>
                  <a:pt x="77" y="3"/>
                </a:lnTo>
                <a:lnTo>
                  <a:pt x="73" y="0"/>
                </a:lnTo>
                <a:lnTo>
                  <a:pt x="13" y="12"/>
                </a:lnTo>
                <a:lnTo>
                  <a:pt x="10" y="7"/>
                </a:lnTo>
                <a:lnTo>
                  <a:pt x="0" y="15"/>
                </a:lnTo>
                <a:close/>
              </a:path>
            </a:pathLst>
          </a:custGeom>
          <a:solidFill>
            <a:srgbClr val="02818A"/>
          </a:solidFill>
          <a:ln w="15875">
            <a:solidFill>
              <a:srgbClr val="003F48"/>
            </a:solidFill>
            <a:prstDash val="solid"/>
            <a:round/>
            <a:headEnd/>
            <a:tailEnd/>
          </a:ln>
        </p:spPr>
        <p:txBody>
          <a:bodyPr/>
          <a:lstStyle/>
          <a:p>
            <a:endParaRPr lang="en-US"/>
          </a:p>
        </p:txBody>
      </p:sp>
      <p:sp>
        <p:nvSpPr>
          <p:cNvPr id="251950" name="Rhode Island">
            <a:extLst>
              <a:ext uri="{FF2B5EF4-FFF2-40B4-BE49-F238E27FC236}">
                <a16:creationId xmlns:a16="http://schemas.microsoft.com/office/drawing/2014/main" id="{EACC9E52-DA7C-4939-A1DE-F7262691219F}"/>
              </a:ext>
              <a:ext uri="{C183D7F6-B498-43B3-948B-1728B52AA6E4}">
                <adec:decorative xmlns:adec="http://schemas.microsoft.com/office/drawing/2017/decorative" val="1"/>
              </a:ext>
            </a:extLst>
          </p:cNvPr>
          <p:cNvSpPr>
            <a:spLocks noChangeAspect="1"/>
          </p:cNvSpPr>
          <p:nvPr/>
        </p:nvSpPr>
        <p:spPr bwMode="auto">
          <a:xfrm>
            <a:off x="7626350" y="2462213"/>
            <a:ext cx="95250" cy="114300"/>
          </a:xfrm>
          <a:custGeom>
            <a:avLst/>
            <a:gdLst>
              <a:gd name="T0" fmla="*/ 0 w 12"/>
              <a:gd name="T1" fmla="*/ 2147483646 h 15"/>
              <a:gd name="T2" fmla="*/ 2147483646 w 12"/>
              <a:gd name="T3" fmla="*/ 2147483646 h 15"/>
              <a:gd name="T4" fmla="*/ 2147483646 w 12"/>
              <a:gd name="T5" fmla="*/ 2147483646 h 15"/>
              <a:gd name="T6" fmla="*/ 2147483646 w 12"/>
              <a:gd name="T7" fmla="*/ 2147483646 h 15"/>
              <a:gd name="T8" fmla="*/ 2147483646 w 12"/>
              <a:gd name="T9" fmla="*/ 2147483646 h 15"/>
              <a:gd name="T10" fmla="*/ 2147483646 w 12"/>
              <a:gd name="T11" fmla="*/ 2147483646 h 15"/>
              <a:gd name="T12" fmla="*/ 2147483646 w 12"/>
              <a:gd name="T13" fmla="*/ 2147483646 h 15"/>
              <a:gd name="T14" fmla="*/ 2147483646 w 12"/>
              <a:gd name="T15" fmla="*/ 2147483646 h 15"/>
              <a:gd name="T16" fmla="*/ 2147483646 w 12"/>
              <a:gd name="T17" fmla="*/ 2147483646 h 15"/>
              <a:gd name="T18" fmla="*/ 2147483646 w 12"/>
              <a:gd name="T19" fmla="*/ 2147483646 h 15"/>
              <a:gd name="T20" fmla="*/ 2147483646 w 12"/>
              <a:gd name="T21" fmla="*/ 2147483646 h 15"/>
              <a:gd name="T22" fmla="*/ 2147483646 w 12"/>
              <a:gd name="T23" fmla="*/ 2147483646 h 15"/>
              <a:gd name="T24" fmla="*/ 2147483646 w 12"/>
              <a:gd name="T25" fmla="*/ 0 h 15"/>
              <a:gd name="T26" fmla="*/ 2147483646 w 12"/>
              <a:gd name="T27" fmla="*/ 0 h 15"/>
              <a:gd name="T28" fmla="*/ 0 w 12"/>
              <a:gd name="T29" fmla="*/ 2147483646 h 15"/>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12"/>
              <a:gd name="T46" fmla="*/ 0 h 15"/>
              <a:gd name="T47" fmla="*/ 12 w 12"/>
              <a:gd name="T48" fmla="*/ 15 h 15"/>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12" h="15">
                <a:moveTo>
                  <a:pt x="0" y="1"/>
                </a:moveTo>
                <a:lnTo>
                  <a:pt x="2" y="14"/>
                </a:lnTo>
                <a:lnTo>
                  <a:pt x="3" y="15"/>
                </a:lnTo>
                <a:lnTo>
                  <a:pt x="8" y="12"/>
                </a:lnTo>
                <a:lnTo>
                  <a:pt x="7" y="8"/>
                </a:lnTo>
                <a:lnTo>
                  <a:pt x="8" y="6"/>
                </a:lnTo>
                <a:lnTo>
                  <a:pt x="9" y="8"/>
                </a:lnTo>
                <a:lnTo>
                  <a:pt x="10" y="11"/>
                </a:lnTo>
                <a:lnTo>
                  <a:pt x="11" y="10"/>
                </a:lnTo>
                <a:lnTo>
                  <a:pt x="12" y="8"/>
                </a:lnTo>
                <a:lnTo>
                  <a:pt x="11" y="5"/>
                </a:lnTo>
                <a:lnTo>
                  <a:pt x="8" y="4"/>
                </a:lnTo>
                <a:lnTo>
                  <a:pt x="6" y="0"/>
                </a:lnTo>
                <a:lnTo>
                  <a:pt x="4" y="0"/>
                </a:lnTo>
                <a:lnTo>
                  <a:pt x="0" y="1"/>
                </a:lnTo>
                <a:close/>
              </a:path>
            </a:pathLst>
          </a:custGeom>
          <a:solidFill>
            <a:srgbClr val="02818A"/>
          </a:solidFill>
          <a:ln w="15875">
            <a:solidFill>
              <a:srgbClr val="003F48"/>
            </a:solidFill>
            <a:prstDash val="solid"/>
            <a:round/>
            <a:headEnd/>
            <a:tailEnd/>
          </a:ln>
        </p:spPr>
        <p:txBody>
          <a:bodyPr/>
          <a:lstStyle/>
          <a:p>
            <a:endParaRPr lang="en-US"/>
          </a:p>
        </p:txBody>
      </p:sp>
      <p:sp>
        <p:nvSpPr>
          <p:cNvPr id="251951" name="South Carolina">
            <a:extLst>
              <a:ext uri="{FF2B5EF4-FFF2-40B4-BE49-F238E27FC236}">
                <a16:creationId xmlns:a16="http://schemas.microsoft.com/office/drawing/2014/main" id="{5DE3136E-EEBE-444D-92C1-8328270F26CF}"/>
              </a:ext>
              <a:ext uri="{C183D7F6-B498-43B3-948B-1728B52AA6E4}">
                <adec:decorative xmlns:adec="http://schemas.microsoft.com/office/drawing/2017/decorative" val="1"/>
              </a:ext>
            </a:extLst>
          </p:cNvPr>
          <p:cNvSpPr>
            <a:spLocks noChangeAspect="1"/>
          </p:cNvSpPr>
          <p:nvPr/>
        </p:nvSpPr>
        <p:spPr bwMode="auto">
          <a:xfrm>
            <a:off x="6481763" y="3719513"/>
            <a:ext cx="619125" cy="466725"/>
          </a:xfrm>
          <a:custGeom>
            <a:avLst/>
            <a:gdLst>
              <a:gd name="T0" fmla="*/ 0 w 79"/>
              <a:gd name="T1" fmla="*/ 2147483646 h 60"/>
              <a:gd name="T2" fmla="*/ 2147483646 w 79"/>
              <a:gd name="T3" fmla="*/ 2147483646 h 60"/>
              <a:gd name="T4" fmla="*/ 2147483646 w 79"/>
              <a:gd name="T5" fmla="*/ 2147483646 h 60"/>
              <a:gd name="T6" fmla="*/ 2147483646 w 79"/>
              <a:gd name="T7" fmla="*/ 0 h 60"/>
              <a:gd name="T8" fmla="*/ 2147483646 w 79"/>
              <a:gd name="T9" fmla="*/ 2147483646 h 60"/>
              <a:gd name="T10" fmla="*/ 2147483646 w 79"/>
              <a:gd name="T11" fmla="*/ 2147483646 h 60"/>
              <a:gd name="T12" fmla="*/ 2147483646 w 79"/>
              <a:gd name="T13" fmla="*/ 2147483646 h 60"/>
              <a:gd name="T14" fmla="*/ 2147483646 w 79"/>
              <a:gd name="T15" fmla="*/ 2147483646 h 60"/>
              <a:gd name="T16" fmla="*/ 2147483646 w 79"/>
              <a:gd name="T17" fmla="*/ 2147483646 h 60"/>
              <a:gd name="T18" fmla="*/ 2147483646 w 79"/>
              <a:gd name="T19" fmla="*/ 2147483646 h 60"/>
              <a:gd name="T20" fmla="*/ 2147483646 w 79"/>
              <a:gd name="T21" fmla="*/ 2147483646 h 60"/>
              <a:gd name="T22" fmla="*/ 2147483646 w 79"/>
              <a:gd name="T23" fmla="*/ 2147483646 h 60"/>
              <a:gd name="T24" fmla="*/ 2147483646 w 79"/>
              <a:gd name="T25" fmla="*/ 2147483646 h 60"/>
              <a:gd name="T26" fmla="*/ 2147483646 w 79"/>
              <a:gd name="T27" fmla="*/ 2147483646 h 60"/>
              <a:gd name="T28" fmla="*/ 2147483646 w 79"/>
              <a:gd name="T29" fmla="*/ 2147483646 h 60"/>
              <a:gd name="T30" fmla="*/ 2147483646 w 79"/>
              <a:gd name="T31" fmla="*/ 2147483646 h 60"/>
              <a:gd name="T32" fmla="*/ 2147483646 w 79"/>
              <a:gd name="T33" fmla="*/ 2147483646 h 60"/>
              <a:gd name="T34" fmla="*/ 2147483646 w 79"/>
              <a:gd name="T35" fmla="*/ 2147483646 h 60"/>
              <a:gd name="T36" fmla="*/ 2147483646 w 79"/>
              <a:gd name="T37" fmla="*/ 2147483646 h 60"/>
              <a:gd name="T38" fmla="*/ 2147483646 w 79"/>
              <a:gd name="T39" fmla="*/ 2147483646 h 60"/>
              <a:gd name="T40" fmla="*/ 2147483646 w 79"/>
              <a:gd name="T41" fmla="*/ 2147483646 h 60"/>
              <a:gd name="T42" fmla="*/ 2147483646 w 79"/>
              <a:gd name="T43" fmla="*/ 2147483646 h 60"/>
              <a:gd name="T44" fmla="*/ 2147483646 w 79"/>
              <a:gd name="T45" fmla="*/ 2147483646 h 60"/>
              <a:gd name="T46" fmla="*/ 2147483646 w 79"/>
              <a:gd name="T47" fmla="*/ 2147483646 h 60"/>
              <a:gd name="T48" fmla="*/ 2147483646 w 79"/>
              <a:gd name="T49" fmla="*/ 2147483646 h 60"/>
              <a:gd name="T50" fmla="*/ 2147483646 w 79"/>
              <a:gd name="T51" fmla="*/ 2147483646 h 60"/>
              <a:gd name="T52" fmla="*/ 2147483646 w 79"/>
              <a:gd name="T53" fmla="*/ 2147483646 h 60"/>
              <a:gd name="T54" fmla="*/ 0 w 79"/>
              <a:gd name="T55" fmla="*/ 2147483646 h 60"/>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79"/>
              <a:gd name="T85" fmla="*/ 0 h 60"/>
              <a:gd name="T86" fmla="*/ 79 w 79"/>
              <a:gd name="T87" fmla="*/ 60 h 60"/>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79" h="60">
                <a:moveTo>
                  <a:pt x="0" y="14"/>
                </a:moveTo>
                <a:lnTo>
                  <a:pt x="3" y="8"/>
                </a:lnTo>
                <a:lnTo>
                  <a:pt x="14" y="2"/>
                </a:lnTo>
                <a:lnTo>
                  <a:pt x="35" y="0"/>
                </a:lnTo>
                <a:lnTo>
                  <a:pt x="44" y="5"/>
                </a:lnTo>
                <a:lnTo>
                  <a:pt x="58" y="4"/>
                </a:lnTo>
                <a:lnTo>
                  <a:pt x="79" y="18"/>
                </a:lnTo>
                <a:lnTo>
                  <a:pt x="72" y="26"/>
                </a:lnTo>
                <a:lnTo>
                  <a:pt x="70" y="30"/>
                </a:lnTo>
                <a:lnTo>
                  <a:pt x="70" y="35"/>
                </a:lnTo>
                <a:lnTo>
                  <a:pt x="64" y="40"/>
                </a:lnTo>
                <a:lnTo>
                  <a:pt x="60" y="46"/>
                </a:lnTo>
                <a:lnTo>
                  <a:pt x="54" y="50"/>
                </a:lnTo>
                <a:lnTo>
                  <a:pt x="51" y="51"/>
                </a:lnTo>
                <a:lnTo>
                  <a:pt x="50" y="55"/>
                </a:lnTo>
                <a:lnTo>
                  <a:pt x="47" y="52"/>
                </a:lnTo>
                <a:lnTo>
                  <a:pt x="50" y="57"/>
                </a:lnTo>
                <a:lnTo>
                  <a:pt x="47" y="60"/>
                </a:lnTo>
                <a:lnTo>
                  <a:pt x="44" y="60"/>
                </a:lnTo>
                <a:lnTo>
                  <a:pt x="42" y="57"/>
                </a:lnTo>
                <a:lnTo>
                  <a:pt x="39" y="51"/>
                </a:lnTo>
                <a:lnTo>
                  <a:pt x="37" y="51"/>
                </a:lnTo>
                <a:lnTo>
                  <a:pt x="33" y="43"/>
                </a:lnTo>
                <a:lnTo>
                  <a:pt x="28" y="39"/>
                </a:lnTo>
                <a:lnTo>
                  <a:pt x="24" y="34"/>
                </a:lnTo>
                <a:lnTo>
                  <a:pt x="14" y="27"/>
                </a:lnTo>
                <a:lnTo>
                  <a:pt x="10" y="21"/>
                </a:lnTo>
                <a:lnTo>
                  <a:pt x="0" y="14"/>
                </a:lnTo>
                <a:close/>
              </a:path>
            </a:pathLst>
          </a:custGeom>
          <a:solidFill>
            <a:srgbClr val="67A9CF"/>
          </a:solidFill>
          <a:ln w="15875">
            <a:solidFill>
              <a:srgbClr val="003F48"/>
            </a:solidFill>
            <a:prstDash val="solid"/>
            <a:round/>
            <a:headEnd/>
            <a:tailEnd/>
          </a:ln>
        </p:spPr>
        <p:txBody>
          <a:bodyPr/>
          <a:lstStyle/>
          <a:p>
            <a:endParaRPr lang="en-US"/>
          </a:p>
        </p:txBody>
      </p:sp>
      <p:sp>
        <p:nvSpPr>
          <p:cNvPr id="251952" name="South Dakota">
            <a:extLst>
              <a:ext uri="{FF2B5EF4-FFF2-40B4-BE49-F238E27FC236}">
                <a16:creationId xmlns:a16="http://schemas.microsoft.com/office/drawing/2014/main" id="{AF4062E5-4805-4AA6-B8BC-8678B5736436}"/>
              </a:ext>
              <a:ext uri="{C183D7F6-B498-43B3-948B-1728B52AA6E4}">
                <adec:decorative xmlns:adec="http://schemas.microsoft.com/office/drawing/2017/decorative" val="1"/>
              </a:ext>
            </a:extLst>
          </p:cNvPr>
          <p:cNvSpPr>
            <a:spLocks noChangeAspect="1"/>
          </p:cNvSpPr>
          <p:nvPr/>
        </p:nvSpPr>
        <p:spPr bwMode="auto">
          <a:xfrm>
            <a:off x="3992563" y="2157413"/>
            <a:ext cx="857250" cy="576262"/>
          </a:xfrm>
          <a:custGeom>
            <a:avLst/>
            <a:gdLst>
              <a:gd name="T0" fmla="*/ 0 w 109"/>
              <a:gd name="T1" fmla="*/ 2147483646 h 74"/>
              <a:gd name="T2" fmla="*/ 2147483646 w 109"/>
              <a:gd name="T3" fmla="*/ 2147483646 h 74"/>
              <a:gd name="T4" fmla="*/ 2147483646 w 109"/>
              <a:gd name="T5" fmla="*/ 0 h 74"/>
              <a:gd name="T6" fmla="*/ 2147483646 w 109"/>
              <a:gd name="T7" fmla="*/ 2147483646 h 74"/>
              <a:gd name="T8" fmla="*/ 2147483646 w 109"/>
              <a:gd name="T9" fmla="*/ 2147483646 h 74"/>
              <a:gd name="T10" fmla="*/ 2147483646 w 109"/>
              <a:gd name="T11" fmla="*/ 2147483646 h 74"/>
              <a:gd name="T12" fmla="*/ 2147483646 w 109"/>
              <a:gd name="T13" fmla="*/ 2147483646 h 74"/>
              <a:gd name="T14" fmla="*/ 2147483646 w 109"/>
              <a:gd name="T15" fmla="*/ 2147483646 h 74"/>
              <a:gd name="T16" fmla="*/ 2147483646 w 109"/>
              <a:gd name="T17" fmla="*/ 2147483646 h 74"/>
              <a:gd name="T18" fmla="*/ 2147483646 w 109"/>
              <a:gd name="T19" fmla="*/ 2147483646 h 74"/>
              <a:gd name="T20" fmla="*/ 2147483646 w 109"/>
              <a:gd name="T21" fmla="*/ 2147483646 h 74"/>
              <a:gd name="T22" fmla="*/ 2147483646 w 109"/>
              <a:gd name="T23" fmla="*/ 2147483646 h 74"/>
              <a:gd name="T24" fmla="*/ 2147483646 w 109"/>
              <a:gd name="T25" fmla="*/ 2147483646 h 74"/>
              <a:gd name="T26" fmla="*/ 2147483646 w 109"/>
              <a:gd name="T27" fmla="*/ 2147483646 h 74"/>
              <a:gd name="T28" fmla="*/ 2147483646 w 109"/>
              <a:gd name="T29" fmla="*/ 2147483646 h 74"/>
              <a:gd name="T30" fmla="*/ 2147483646 w 109"/>
              <a:gd name="T31" fmla="*/ 2147483646 h 74"/>
              <a:gd name="T32" fmla="*/ 2147483646 w 109"/>
              <a:gd name="T33" fmla="*/ 2147483646 h 74"/>
              <a:gd name="T34" fmla="*/ 2147483646 w 109"/>
              <a:gd name="T35" fmla="*/ 2147483646 h 74"/>
              <a:gd name="T36" fmla="*/ 2147483646 w 109"/>
              <a:gd name="T37" fmla="*/ 2147483646 h 74"/>
              <a:gd name="T38" fmla="*/ 0 w 109"/>
              <a:gd name="T39" fmla="*/ 2147483646 h 7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109"/>
              <a:gd name="T61" fmla="*/ 0 h 74"/>
              <a:gd name="T62" fmla="*/ 109 w 109"/>
              <a:gd name="T63" fmla="*/ 74 h 74"/>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109" h="74">
                <a:moveTo>
                  <a:pt x="0" y="58"/>
                </a:moveTo>
                <a:lnTo>
                  <a:pt x="4" y="19"/>
                </a:lnTo>
                <a:lnTo>
                  <a:pt x="5" y="0"/>
                </a:lnTo>
                <a:lnTo>
                  <a:pt x="54" y="4"/>
                </a:lnTo>
                <a:lnTo>
                  <a:pt x="108" y="6"/>
                </a:lnTo>
                <a:lnTo>
                  <a:pt x="104" y="12"/>
                </a:lnTo>
                <a:lnTo>
                  <a:pt x="109" y="18"/>
                </a:lnTo>
                <a:lnTo>
                  <a:pt x="109" y="54"/>
                </a:lnTo>
                <a:lnTo>
                  <a:pt x="107" y="53"/>
                </a:lnTo>
                <a:lnTo>
                  <a:pt x="107" y="58"/>
                </a:lnTo>
                <a:lnTo>
                  <a:pt x="109" y="62"/>
                </a:lnTo>
                <a:lnTo>
                  <a:pt x="108" y="65"/>
                </a:lnTo>
                <a:lnTo>
                  <a:pt x="109" y="74"/>
                </a:lnTo>
                <a:lnTo>
                  <a:pt x="106" y="73"/>
                </a:lnTo>
                <a:lnTo>
                  <a:pt x="104" y="70"/>
                </a:lnTo>
                <a:lnTo>
                  <a:pt x="98" y="67"/>
                </a:lnTo>
                <a:lnTo>
                  <a:pt x="94" y="67"/>
                </a:lnTo>
                <a:lnTo>
                  <a:pt x="85" y="67"/>
                </a:lnTo>
                <a:lnTo>
                  <a:pt x="79" y="63"/>
                </a:lnTo>
                <a:lnTo>
                  <a:pt x="0" y="58"/>
                </a:lnTo>
                <a:close/>
              </a:path>
            </a:pathLst>
          </a:custGeom>
          <a:solidFill>
            <a:srgbClr val="67A9CF"/>
          </a:solidFill>
          <a:ln w="15875">
            <a:solidFill>
              <a:srgbClr val="003F48"/>
            </a:solidFill>
            <a:prstDash val="solid"/>
            <a:round/>
            <a:headEnd/>
            <a:tailEnd/>
          </a:ln>
        </p:spPr>
        <p:txBody>
          <a:bodyPr/>
          <a:lstStyle/>
          <a:p>
            <a:endParaRPr lang="en-US"/>
          </a:p>
        </p:txBody>
      </p:sp>
      <p:sp>
        <p:nvSpPr>
          <p:cNvPr id="251953" name="Tennessee">
            <a:extLst>
              <a:ext uri="{FF2B5EF4-FFF2-40B4-BE49-F238E27FC236}">
                <a16:creationId xmlns:a16="http://schemas.microsoft.com/office/drawing/2014/main" id="{9AFD14A2-E904-4C0F-8B75-B2DB8F536B36}"/>
              </a:ext>
              <a:ext uri="{C183D7F6-B498-43B3-948B-1728B52AA6E4}">
                <adec:decorative xmlns:adec="http://schemas.microsoft.com/office/drawing/2017/decorative" val="1"/>
              </a:ext>
            </a:extLst>
          </p:cNvPr>
          <p:cNvSpPr>
            <a:spLocks noChangeAspect="1"/>
          </p:cNvSpPr>
          <p:nvPr/>
        </p:nvSpPr>
        <p:spPr bwMode="auto">
          <a:xfrm>
            <a:off x="5608638" y="3509963"/>
            <a:ext cx="1044575" cy="350837"/>
          </a:xfrm>
          <a:custGeom>
            <a:avLst/>
            <a:gdLst>
              <a:gd name="T0" fmla="*/ 0 w 133"/>
              <a:gd name="T1" fmla="*/ 2147483646 h 45"/>
              <a:gd name="T2" fmla="*/ 2147483646 w 133"/>
              <a:gd name="T3" fmla="*/ 2147483646 h 45"/>
              <a:gd name="T4" fmla="*/ 2147483646 w 133"/>
              <a:gd name="T5" fmla="*/ 2147483646 h 45"/>
              <a:gd name="T6" fmla="*/ 2147483646 w 133"/>
              <a:gd name="T7" fmla="*/ 2147483646 h 45"/>
              <a:gd name="T8" fmla="*/ 2147483646 w 133"/>
              <a:gd name="T9" fmla="*/ 2147483646 h 45"/>
              <a:gd name="T10" fmla="*/ 2147483646 w 133"/>
              <a:gd name="T11" fmla="*/ 2147483646 h 45"/>
              <a:gd name="T12" fmla="*/ 2147483646 w 133"/>
              <a:gd name="T13" fmla="*/ 2147483646 h 45"/>
              <a:gd name="T14" fmla="*/ 2147483646 w 133"/>
              <a:gd name="T15" fmla="*/ 2147483646 h 45"/>
              <a:gd name="T16" fmla="*/ 2147483646 w 133"/>
              <a:gd name="T17" fmla="*/ 2147483646 h 45"/>
              <a:gd name="T18" fmla="*/ 2147483646 w 133"/>
              <a:gd name="T19" fmla="*/ 2147483646 h 45"/>
              <a:gd name="T20" fmla="*/ 2147483646 w 133"/>
              <a:gd name="T21" fmla="*/ 2147483646 h 45"/>
              <a:gd name="T22" fmla="*/ 2147483646 w 133"/>
              <a:gd name="T23" fmla="*/ 2147483646 h 45"/>
              <a:gd name="T24" fmla="*/ 2147483646 w 133"/>
              <a:gd name="T25" fmla="*/ 2147483646 h 45"/>
              <a:gd name="T26" fmla="*/ 2147483646 w 133"/>
              <a:gd name="T27" fmla="*/ 0 h 45"/>
              <a:gd name="T28" fmla="*/ 2147483646 w 133"/>
              <a:gd name="T29" fmla="*/ 2147483646 h 45"/>
              <a:gd name="T30" fmla="*/ 2147483646 w 133"/>
              <a:gd name="T31" fmla="*/ 2147483646 h 45"/>
              <a:gd name="T32" fmla="*/ 2147483646 w 133"/>
              <a:gd name="T33" fmla="*/ 2147483646 h 45"/>
              <a:gd name="T34" fmla="*/ 2147483646 w 133"/>
              <a:gd name="T35" fmla="*/ 2147483646 h 45"/>
              <a:gd name="T36" fmla="*/ 2147483646 w 133"/>
              <a:gd name="T37" fmla="*/ 2147483646 h 45"/>
              <a:gd name="T38" fmla="*/ 2147483646 w 133"/>
              <a:gd name="T39" fmla="*/ 2147483646 h 45"/>
              <a:gd name="T40" fmla="*/ 2147483646 w 133"/>
              <a:gd name="T41" fmla="*/ 2147483646 h 45"/>
              <a:gd name="T42" fmla="*/ 2147483646 w 133"/>
              <a:gd name="T43" fmla="*/ 2147483646 h 45"/>
              <a:gd name="T44" fmla="*/ 2147483646 w 133"/>
              <a:gd name="T45" fmla="*/ 2147483646 h 45"/>
              <a:gd name="T46" fmla="*/ 2147483646 w 133"/>
              <a:gd name="T47" fmla="*/ 2147483646 h 45"/>
              <a:gd name="T48" fmla="*/ 2147483646 w 133"/>
              <a:gd name="T49" fmla="*/ 2147483646 h 45"/>
              <a:gd name="T50" fmla="*/ 2147483646 w 133"/>
              <a:gd name="T51" fmla="*/ 2147483646 h 45"/>
              <a:gd name="T52" fmla="*/ 2147483646 w 133"/>
              <a:gd name="T53" fmla="*/ 2147483646 h 45"/>
              <a:gd name="T54" fmla="*/ 2147483646 w 133"/>
              <a:gd name="T55" fmla="*/ 2147483646 h 45"/>
              <a:gd name="T56" fmla="*/ 2147483646 w 133"/>
              <a:gd name="T57" fmla="*/ 2147483646 h 45"/>
              <a:gd name="T58" fmla="*/ 0 w 133"/>
              <a:gd name="T59" fmla="*/ 2147483646 h 45"/>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133"/>
              <a:gd name="T91" fmla="*/ 0 h 45"/>
              <a:gd name="T92" fmla="*/ 133 w 133"/>
              <a:gd name="T93" fmla="*/ 45 h 45"/>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133" h="45">
                <a:moveTo>
                  <a:pt x="0" y="45"/>
                </a:moveTo>
                <a:lnTo>
                  <a:pt x="2" y="38"/>
                </a:lnTo>
                <a:lnTo>
                  <a:pt x="1" y="37"/>
                </a:lnTo>
                <a:lnTo>
                  <a:pt x="5" y="33"/>
                </a:lnTo>
                <a:lnTo>
                  <a:pt x="9" y="27"/>
                </a:lnTo>
                <a:lnTo>
                  <a:pt x="8" y="25"/>
                </a:lnTo>
                <a:lnTo>
                  <a:pt x="9" y="22"/>
                </a:lnTo>
                <a:lnTo>
                  <a:pt x="10" y="18"/>
                </a:lnTo>
                <a:lnTo>
                  <a:pt x="12" y="15"/>
                </a:lnTo>
                <a:lnTo>
                  <a:pt x="33" y="13"/>
                </a:lnTo>
                <a:lnTo>
                  <a:pt x="33" y="10"/>
                </a:lnTo>
                <a:lnTo>
                  <a:pt x="39" y="10"/>
                </a:lnTo>
                <a:lnTo>
                  <a:pt x="102" y="5"/>
                </a:lnTo>
                <a:lnTo>
                  <a:pt x="133" y="0"/>
                </a:lnTo>
                <a:lnTo>
                  <a:pt x="132" y="5"/>
                </a:lnTo>
                <a:lnTo>
                  <a:pt x="130" y="6"/>
                </a:lnTo>
                <a:lnTo>
                  <a:pt x="127" y="11"/>
                </a:lnTo>
                <a:lnTo>
                  <a:pt x="125" y="11"/>
                </a:lnTo>
                <a:lnTo>
                  <a:pt x="123" y="12"/>
                </a:lnTo>
                <a:lnTo>
                  <a:pt x="121" y="14"/>
                </a:lnTo>
                <a:lnTo>
                  <a:pt x="118" y="13"/>
                </a:lnTo>
                <a:lnTo>
                  <a:pt x="115" y="16"/>
                </a:lnTo>
                <a:lnTo>
                  <a:pt x="114" y="19"/>
                </a:lnTo>
                <a:lnTo>
                  <a:pt x="99" y="27"/>
                </a:lnTo>
                <a:lnTo>
                  <a:pt x="99" y="31"/>
                </a:lnTo>
                <a:lnTo>
                  <a:pt x="95" y="33"/>
                </a:lnTo>
                <a:lnTo>
                  <a:pt x="95" y="37"/>
                </a:lnTo>
                <a:lnTo>
                  <a:pt x="74" y="40"/>
                </a:lnTo>
                <a:lnTo>
                  <a:pt x="33" y="43"/>
                </a:lnTo>
                <a:lnTo>
                  <a:pt x="0" y="45"/>
                </a:lnTo>
                <a:close/>
              </a:path>
            </a:pathLst>
          </a:custGeom>
          <a:solidFill>
            <a:srgbClr val="02818A"/>
          </a:solidFill>
          <a:ln w="15875">
            <a:solidFill>
              <a:srgbClr val="003F48"/>
            </a:solidFill>
            <a:prstDash val="solid"/>
            <a:round/>
            <a:headEnd/>
            <a:tailEnd/>
          </a:ln>
        </p:spPr>
        <p:txBody>
          <a:bodyPr/>
          <a:lstStyle/>
          <a:p>
            <a:endParaRPr lang="en-US"/>
          </a:p>
        </p:txBody>
      </p:sp>
      <p:sp>
        <p:nvSpPr>
          <p:cNvPr id="251954" name="Texas">
            <a:extLst>
              <a:ext uri="{FF2B5EF4-FFF2-40B4-BE49-F238E27FC236}">
                <a16:creationId xmlns:a16="http://schemas.microsoft.com/office/drawing/2014/main" id="{2D17139C-BE5A-456E-8629-89B02BA0B625}"/>
              </a:ext>
              <a:ext uri="{C183D7F6-B498-43B3-948B-1728B52AA6E4}">
                <adec:decorative xmlns:adec="http://schemas.microsoft.com/office/drawing/2017/decorative" val="1"/>
              </a:ext>
            </a:extLst>
          </p:cNvPr>
          <p:cNvSpPr>
            <a:spLocks noChangeAspect="1"/>
          </p:cNvSpPr>
          <p:nvPr/>
        </p:nvSpPr>
        <p:spPr bwMode="auto">
          <a:xfrm>
            <a:off x="3498850" y="3619500"/>
            <a:ext cx="1711325" cy="1639888"/>
          </a:xfrm>
          <a:custGeom>
            <a:avLst/>
            <a:gdLst>
              <a:gd name="T0" fmla="*/ 2147483646 w 218"/>
              <a:gd name="T1" fmla="*/ 2147483646 h 211"/>
              <a:gd name="T2" fmla="*/ 2147483646 w 218"/>
              <a:gd name="T3" fmla="*/ 2147483646 h 211"/>
              <a:gd name="T4" fmla="*/ 2147483646 w 218"/>
              <a:gd name="T5" fmla="*/ 2147483646 h 211"/>
              <a:gd name="T6" fmla="*/ 2147483646 w 218"/>
              <a:gd name="T7" fmla="*/ 2147483646 h 211"/>
              <a:gd name="T8" fmla="*/ 2147483646 w 218"/>
              <a:gd name="T9" fmla="*/ 2147483646 h 211"/>
              <a:gd name="T10" fmla="*/ 2147483646 w 218"/>
              <a:gd name="T11" fmla="*/ 2147483646 h 211"/>
              <a:gd name="T12" fmla="*/ 2147483646 w 218"/>
              <a:gd name="T13" fmla="*/ 2147483646 h 211"/>
              <a:gd name="T14" fmla="*/ 2147483646 w 218"/>
              <a:gd name="T15" fmla="*/ 2147483646 h 211"/>
              <a:gd name="T16" fmla="*/ 2147483646 w 218"/>
              <a:gd name="T17" fmla="*/ 2147483646 h 211"/>
              <a:gd name="T18" fmla="*/ 2147483646 w 218"/>
              <a:gd name="T19" fmla="*/ 2147483646 h 211"/>
              <a:gd name="T20" fmla="*/ 2147483646 w 218"/>
              <a:gd name="T21" fmla="*/ 2147483646 h 211"/>
              <a:gd name="T22" fmla="*/ 2147483646 w 218"/>
              <a:gd name="T23" fmla="*/ 2147483646 h 211"/>
              <a:gd name="T24" fmla="*/ 2147483646 w 218"/>
              <a:gd name="T25" fmla="*/ 2147483646 h 211"/>
              <a:gd name="T26" fmla="*/ 2147483646 w 218"/>
              <a:gd name="T27" fmla="*/ 2147483646 h 211"/>
              <a:gd name="T28" fmla="*/ 2147483646 w 218"/>
              <a:gd name="T29" fmla="*/ 2147483646 h 211"/>
              <a:gd name="T30" fmla="*/ 2147483646 w 218"/>
              <a:gd name="T31" fmla="*/ 2147483646 h 211"/>
              <a:gd name="T32" fmla="*/ 2147483646 w 218"/>
              <a:gd name="T33" fmla="*/ 2147483646 h 211"/>
              <a:gd name="T34" fmla="*/ 2147483646 w 218"/>
              <a:gd name="T35" fmla="*/ 2147483646 h 211"/>
              <a:gd name="T36" fmla="*/ 2147483646 w 218"/>
              <a:gd name="T37" fmla="*/ 2147483646 h 211"/>
              <a:gd name="T38" fmla="*/ 2147483646 w 218"/>
              <a:gd name="T39" fmla="*/ 2147483646 h 211"/>
              <a:gd name="T40" fmla="*/ 2147483646 w 218"/>
              <a:gd name="T41" fmla="*/ 2147483646 h 211"/>
              <a:gd name="T42" fmla="*/ 2147483646 w 218"/>
              <a:gd name="T43" fmla="*/ 2147483646 h 211"/>
              <a:gd name="T44" fmla="*/ 2147483646 w 218"/>
              <a:gd name="T45" fmla="*/ 2147483646 h 211"/>
              <a:gd name="T46" fmla="*/ 2147483646 w 218"/>
              <a:gd name="T47" fmla="*/ 2147483646 h 211"/>
              <a:gd name="T48" fmla="*/ 2147483646 w 218"/>
              <a:gd name="T49" fmla="*/ 2147483646 h 211"/>
              <a:gd name="T50" fmla="*/ 2147483646 w 218"/>
              <a:gd name="T51" fmla="*/ 2147483646 h 211"/>
              <a:gd name="T52" fmla="*/ 2147483646 w 218"/>
              <a:gd name="T53" fmla="*/ 2147483646 h 211"/>
              <a:gd name="T54" fmla="*/ 2147483646 w 218"/>
              <a:gd name="T55" fmla="*/ 2147483646 h 211"/>
              <a:gd name="T56" fmla="*/ 2147483646 w 218"/>
              <a:gd name="T57" fmla="*/ 2147483646 h 211"/>
              <a:gd name="T58" fmla="*/ 2147483646 w 218"/>
              <a:gd name="T59" fmla="*/ 2147483646 h 211"/>
              <a:gd name="T60" fmla="*/ 2147483646 w 218"/>
              <a:gd name="T61" fmla="*/ 2147483646 h 211"/>
              <a:gd name="T62" fmla="*/ 2147483646 w 218"/>
              <a:gd name="T63" fmla="*/ 2147483646 h 211"/>
              <a:gd name="T64" fmla="*/ 2147483646 w 218"/>
              <a:gd name="T65" fmla="*/ 2147483646 h 211"/>
              <a:gd name="T66" fmla="*/ 2147483646 w 218"/>
              <a:gd name="T67" fmla="*/ 2147483646 h 211"/>
              <a:gd name="T68" fmla="*/ 2147483646 w 218"/>
              <a:gd name="T69" fmla="*/ 2147483646 h 211"/>
              <a:gd name="T70" fmla="*/ 2147483646 w 218"/>
              <a:gd name="T71" fmla="*/ 2147483646 h 211"/>
              <a:gd name="T72" fmla="*/ 2147483646 w 218"/>
              <a:gd name="T73" fmla="*/ 2147483646 h 211"/>
              <a:gd name="T74" fmla="*/ 2147483646 w 218"/>
              <a:gd name="T75" fmla="*/ 2147483646 h 211"/>
              <a:gd name="T76" fmla="*/ 2147483646 w 218"/>
              <a:gd name="T77" fmla="*/ 2147483646 h 211"/>
              <a:gd name="T78" fmla="*/ 2147483646 w 218"/>
              <a:gd name="T79" fmla="*/ 2147483646 h 211"/>
              <a:gd name="T80" fmla="*/ 2147483646 w 218"/>
              <a:gd name="T81" fmla="*/ 2147483646 h 211"/>
              <a:gd name="T82" fmla="*/ 2147483646 w 218"/>
              <a:gd name="T83" fmla="*/ 2147483646 h 211"/>
              <a:gd name="T84" fmla="*/ 2147483646 w 218"/>
              <a:gd name="T85" fmla="*/ 2147483646 h 21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218"/>
              <a:gd name="T130" fmla="*/ 0 h 211"/>
              <a:gd name="T131" fmla="*/ 218 w 218"/>
              <a:gd name="T132" fmla="*/ 211 h 21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218" h="211">
                <a:moveTo>
                  <a:pt x="2" y="87"/>
                </a:moveTo>
                <a:lnTo>
                  <a:pt x="0" y="83"/>
                </a:lnTo>
                <a:lnTo>
                  <a:pt x="5" y="83"/>
                </a:lnTo>
                <a:lnTo>
                  <a:pt x="60" y="88"/>
                </a:lnTo>
                <a:lnTo>
                  <a:pt x="68" y="0"/>
                </a:lnTo>
                <a:lnTo>
                  <a:pt x="115" y="3"/>
                </a:lnTo>
                <a:lnTo>
                  <a:pt x="113" y="41"/>
                </a:lnTo>
                <a:lnTo>
                  <a:pt x="118" y="44"/>
                </a:lnTo>
                <a:lnTo>
                  <a:pt x="122" y="45"/>
                </a:lnTo>
                <a:lnTo>
                  <a:pt x="124" y="43"/>
                </a:lnTo>
                <a:lnTo>
                  <a:pt x="126" y="45"/>
                </a:lnTo>
                <a:lnTo>
                  <a:pt x="126" y="48"/>
                </a:lnTo>
                <a:lnTo>
                  <a:pt x="130" y="48"/>
                </a:lnTo>
                <a:lnTo>
                  <a:pt x="133" y="50"/>
                </a:lnTo>
                <a:lnTo>
                  <a:pt x="135" y="49"/>
                </a:lnTo>
                <a:lnTo>
                  <a:pt x="138" y="51"/>
                </a:lnTo>
                <a:lnTo>
                  <a:pt x="139" y="50"/>
                </a:lnTo>
                <a:lnTo>
                  <a:pt x="143" y="50"/>
                </a:lnTo>
                <a:lnTo>
                  <a:pt x="145" y="55"/>
                </a:lnTo>
                <a:lnTo>
                  <a:pt x="147" y="56"/>
                </a:lnTo>
                <a:lnTo>
                  <a:pt x="150" y="53"/>
                </a:lnTo>
                <a:lnTo>
                  <a:pt x="155" y="57"/>
                </a:lnTo>
                <a:lnTo>
                  <a:pt x="158" y="55"/>
                </a:lnTo>
                <a:lnTo>
                  <a:pt x="159" y="59"/>
                </a:lnTo>
                <a:lnTo>
                  <a:pt x="159" y="56"/>
                </a:lnTo>
                <a:lnTo>
                  <a:pt x="162" y="54"/>
                </a:lnTo>
                <a:lnTo>
                  <a:pt x="163" y="57"/>
                </a:lnTo>
                <a:lnTo>
                  <a:pt x="168" y="56"/>
                </a:lnTo>
                <a:lnTo>
                  <a:pt x="171" y="59"/>
                </a:lnTo>
                <a:lnTo>
                  <a:pt x="180" y="56"/>
                </a:lnTo>
                <a:lnTo>
                  <a:pt x="188" y="55"/>
                </a:lnTo>
                <a:lnTo>
                  <a:pt x="191" y="54"/>
                </a:lnTo>
                <a:lnTo>
                  <a:pt x="197" y="59"/>
                </a:lnTo>
                <a:lnTo>
                  <a:pt x="202" y="60"/>
                </a:lnTo>
                <a:lnTo>
                  <a:pt x="203" y="62"/>
                </a:lnTo>
                <a:lnTo>
                  <a:pt x="209" y="62"/>
                </a:lnTo>
                <a:lnTo>
                  <a:pt x="209" y="72"/>
                </a:lnTo>
                <a:lnTo>
                  <a:pt x="210" y="93"/>
                </a:lnTo>
                <a:lnTo>
                  <a:pt x="213" y="96"/>
                </a:lnTo>
                <a:lnTo>
                  <a:pt x="213" y="101"/>
                </a:lnTo>
                <a:lnTo>
                  <a:pt x="218" y="108"/>
                </a:lnTo>
                <a:lnTo>
                  <a:pt x="218" y="115"/>
                </a:lnTo>
                <a:lnTo>
                  <a:pt x="215" y="120"/>
                </a:lnTo>
                <a:lnTo>
                  <a:pt x="215" y="124"/>
                </a:lnTo>
                <a:lnTo>
                  <a:pt x="216" y="127"/>
                </a:lnTo>
                <a:lnTo>
                  <a:pt x="216" y="130"/>
                </a:lnTo>
                <a:lnTo>
                  <a:pt x="214" y="132"/>
                </a:lnTo>
                <a:lnTo>
                  <a:pt x="212" y="135"/>
                </a:lnTo>
                <a:lnTo>
                  <a:pt x="214" y="137"/>
                </a:lnTo>
                <a:lnTo>
                  <a:pt x="205" y="140"/>
                </a:lnTo>
                <a:lnTo>
                  <a:pt x="198" y="144"/>
                </a:lnTo>
                <a:lnTo>
                  <a:pt x="202" y="140"/>
                </a:lnTo>
                <a:lnTo>
                  <a:pt x="197" y="140"/>
                </a:lnTo>
                <a:lnTo>
                  <a:pt x="199" y="135"/>
                </a:lnTo>
                <a:lnTo>
                  <a:pt x="195" y="138"/>
                </a:lnTo>
                <a:lnTo>
                  <a:pt x="193" y="137"/>
                </a:lnTo>
                <a:lnTo>
                  <a:pt x="194" y="141"/>
                </a:lnTo>
                <a:lnTo>
                  <a:pt x="195" y="142"/>
                </a:lnTo>
                <a:lnTo>
                  <a:pt x="195" y="144"/>
                </a:lnTo>
                <a:lnTo>
                  <a:pt x="193" y="147"/>
                </a:lnTo>
                <a:lnTo>
                  <a:pt x="191" y="147"/>
                </a:lnTo>
                <a:lnTo>
                  <a:pt x="191" y="151"/>
                </a:lnTo>
                <a:lnTo>
                  <a:pt x="170" y="163"/>
                </a:lnTo>
                <a:lnTo>
                  <a:pt x="171" y="162"/>
                </a:lnTo>
                <a:lnTo>
                  <a:pt x="180" y="156"/>
                </a:lnTo>
                <a:lnTo>
                  <a:pt x="173" y="160"/>
                </a:lnTo>
                <a:lnTo>
                  <a:pt x="173" y="156"/>
                </a:lnTo>
                <a:lnTo>
                  <a:pt x="171" y="158"/>
                </a:lnTo>
                <a:lnTo>
                  <a:pt x="169" y="157"/>
                </a:lnTo>
                <a:lnTo>
                  <a:pt x="168" y="160"/>
                </a:lnTo>
                <a:lnTo>
                  <a:pt x="165" y="157"/>
                </a:lnTo>
                <a:lnTo>
                  <a:pt x="165" y="160"/>
                </a:lnTo>
                <a:lnTo>
                  <a:pt x="169" y="162"/>
                </a:lnTo>
                <a:lnTo>
                  <a:pt x="165" y="164"/>
                </a:lnTo>
                <a:lnTo>
                  <a:pt x="163" y="161"/>
                </a:lnTo>
                <a:lnTo>
                  <a:pt x="161" y="170"/>
                </a:lnTo>
                <a:lnTo>
                  <a:pt x="159" y="166"/>
                </a:lnTo>
                <a:lnTo>
                  <a:pt x="156" y="167"/>
                </a:lnTo>
                <a:lnTo>
                  <a:pt x="155" y="170"/>
                </a:lnTo>
                <a:lnTo>
                  <a:pt x="157" y="173"/>
                </a:lnTo>
                <a:lnTo>
                  <a:pt x="149" y="173"/>
                </a:lnTo>
                <a:lnTo>
                  <a:pt x="152" y="174"/>
                </a:lnTo>
                <a:lnTo>
                  <a:pt x="152" y="178"/>
                </a:lnTo>
                <a:lnTo>
                  <a:pt x="154" y="177"/>
                </a:lnTo>
                <a:lnTo>
                  <a:pt x="153" y="179"/>
                </a:lnTo>
                <a:lnTo>
                  <a:pt x="150" y="185"/>
                </a:lnTo>
                <a:lnTo>
                  <a:pt x="150" y="182"/>
                </a:lnTo>
                <a:lnTo>
                  <a:pt x="148" y="184"/>
                </a:lnTo>
                <a:lnTo>
                  <a:pt x="145" y="181"/>
                </a:lnTo>
                <a:lnTo>
                  <a:pt x="146" y="185"/>
                </a:lnTo>
                <a:lnTo>
                  <a:pt x="151" y="185"/>
                </a:lnTo>
                <a:lnTo>
                  <a:pt x="149" y="191"/>
                </a:lnTo>
                <a:lnTo>
                  <a:pt x="151" y="202"/>
                </a:lnTo>
                <a:lnTo>
                  <a:pt x="155" y="211"/>
                </a:lnTo>
                <a:lnTo>
                  <a:pt x="149" y="211"/>
                </a:lnTo>
                <a:lnTo>
                  <a:pt x="143" y="208"/>
                </a:lnTo>
                <a:lnTo>
                  <a:pt x="138" y="209"/>
                </a:lnTo>
                <a:lnTo>
                  <a:pt x="130" y="204"/>
                </a:lnTo>
                <a:lnTo>
                  <a:pt x="122" y="201"/>
                </a:lnTo>
                <a:lnTo>
                  <a:pt x="121" y="197"/>
                </a:lnTo>
                <a:lnTo>
                  <a:pt x="118" y="192"/>
                </a:lnTo>
                <a:lnTo>
                  <a:pt x="116" y="188"/>
                </a:lnTo>
                <a:lnTo>
                  <a:pt x="116" y="185"/>
                </a:lnTo>
                <a:lnTo>
                  <a:pt x="114" y="183"/>
                </a:lnTo>
                <a:lnTo>
                  <a:pt x="115" y="178"/>
                </a:lnTo>
                <a:lnTo>
                  <a:pt x="109" y="174"/>
                </a:lnTo>
                <a:lnTo>
                  <a:pt x="104" y="165"/>
                </a:lnTo>
                <a:lnTo>
                  <a:pt x="94" y="144"/>
                </a:lnTo>
                <a:lnTo>
                  <a:pt x="87" y="139"/>
                </a:lnTo>
                <a:lnTo>
                  <a:pt x="85" y="134"/>
                </a:lnTo>
                <a:lnTo>
                  <a:pt x="79" y="133"/>
                </a:lnTo>
                <a:lnTo>
                  <a:pt x="73" y="132"/>
                </a:lnTo>
                <a:lnTo>
                  <a:pt x="69" y="130"/>
                </a:lnTo>
                <a:lnTo>
                  <a:pt x="68" y="132"/>
                </a:lnTo>
                <a:lnTo>
                  <a:pt x="63" y="132"/>
                </a:lnTo>
                <a:lnTo>
                  <a:pt x="59" y="143"/>
                </a:lnTo>
                <a:lnTo>
                  <a:pt x="54" y="147"/>
                </a:lnTo>
                <a:lnTo>
                  <a:pt x="51" y="147"/>
                </a:lnTo>
                <a:lnTo>
                  <a:pt x="43" y="140"/>
                </a:lnTo>
                <a:lnTo>
                  <a:pt x="39" y="139"/>
                </a:lnTo>
                <a:lnTo>
                  <a:pt x="31" y="132"/>
                </a:lnTo>
                <a:lnTo>
                  <a:pt x="29" y="126"/>
                </a:lnTo>
                <a:lnTo>
                  <a:pt x="29" y="120"/>
                </a:lnTo>
                <a:lnTo>
                  <a:pt x="26" y="112"/>
                </a:lnTo>
                <a:lnTo>
                  <a:pt x="19" y="107"/>
                </a:lnTo>
                <a:lnTo>
                  <a:pt x="10" y="95"/>
                </a:lnTo>
                <a:lnTo>
                  <a:pt x="6" y="93"/>
                </a:lnTo>
                <a:lnTo>
                  <a:pt x="4" y="87"/>
                </a:lnTo>
                <a:lnTo>
                  <a:pt x="2" y="87"/>
                </a:lnTo>
                <a:close/>
              </a:path>
            </a:pathLst>
          </a:custGeom>
          <a:solidFill>
            <a:srgbClr val="67A9CF"/>
          </a:solidFill>
          <a:ln w="15875">
            <a:solidFill>
              <a:srgbClr val="003F48"/>
            </a:solidFill>
            <a:prstDash val="solid"/>
            <a:round/>
            <a:headEnd/>
            <a:tailEnd/>
          </a:ln>
        </p:spPr>
        <p:txBody>
          <a:bodyPr/>
          <a:lstStyle/>
          <a:p>
            <a:endParaRPr lang="en-US"/>
          </a:p>
        </p:txBody>
      </p:sp>
      <p:sp>
        <p:nvSpPr>
          <p:cNvPr id="251955" name="Utah">
            <a:extLst>
              <a:ext uri="{FF2B5EF4-FFF2-40B4-BE49-F238E27FC236}">
                <a16:creationId xmlns:a16="http://schemas.microsoft.com/office/drawing/2014/main" id="{C55AD727-A6E5-4C98-A9D3-06909AEB09CD}"/>
              </a:ext>
              <a:ext uri="{C183D7F6-B498-43B3-948B-1728B52AA6E4}">
                <adec:decorative xmlns:adec="http://schemas.microsoft.com/office/drawing/2017/decorative" val="1"/>
              </a:ext>
            </a:extLst>
          </p:cNvPr>
          <p:cNvSpPr>
            <a:spLocks noChangeAspect="1"/>
          </p:cNvSpPr>
          <p:nvPr/>
        </p:nvSpPr>
        <p:spPr bwMode="auto">
          <a:xfrm>
            <a:off x="2698750" y="2601913"/>
            <a:ext cx="690563" cy="854075"/>
          </a:xfrm>
          <a:custGeom>
            <a:avLst/>
            <a:gdLst>
              <a:gd name="T0" fmla="*/ 0 w 88"/>
              <a:gd name="T1" fmla="*/ 2147483646 h 110"/>
              <a:gd name="T2" fmla="*/ 2147483646 w 88"/>
              <a:gd name="T3" fmla="*/ 0 h 110"/>
              <a:gd name="T4" fmla="*/ 2147483646 w 88"/>
              <a:gd name="T5" fmla="*/ 2147483646 h 110"/>
              <a:gd name="T6" fmla="*/ 2147483646 w 88"/>
              <a:gd name="T7" fmla="*/ 2147483646 h 110"/>
              <a:gd name="T8" fmla="*/ 2147483646 w 88"/>
              <a:gd name="T9" fmla="*/ 2147483646 h 110"/>
              <a:gd name="T10" fmla="*/ 2147483646 w 88"/>
              <a:gd name="T11" fmla="*/ 2147483646 h 110"/>
              <a:gd name="T12" fmla="*/ 0 w 88"/>
              <a:gd name="T13" fmla="*/ 2147483646 h 110"/>
              <a:gd name="T14" fmla="*/ 0 60000 65536"/>
              <a:gd name="T15" fmla="*/ 0 60000 65536"/>
              <a:gd name="T16" fmla="*/ 0 60000 65536"/>
              <a:gd name="T17" fmla="*/ 0 60000 65536"/>
              <a:gd name="T18" fmla="*/ 0 60000 65536"/>
              <a:gd name="T19" fmla="*/ 0 60000 65536"/>
              <a:gd name="T20" fmla="*/ 0 60000 65536"/>
              <a:gd name="T21" fmla="*/ 0 w 88"/>
              <a:gd name="T22" fmla="*/ 0 h 110"/>
              <a:gd name="T23" fmla="*/ 88 w 88"/>
              <a:gd name="T24" fmla="*/ 110 h 11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88" h="110">
                <a:moveTo>
                  <a:pt x="0" y="97"/>
                </a:moveTo>
                <a:lnTo>
                  <a:pt x="19" y="0"/>
                </a:lnTo>
                <a:lnTo>
                  <a:pt x="62" y="8"/>
                </a:lnTo>
                <a:lnTo>
                  <a:pt x="59" y="27"/>
                </a:lnTo>
                <a:lnTo>
                  <a:pt x="88" y="32"/>
                </a:lnTo>
                <a:lnTo>
                  <a:pt x="77" y="110"/>
                </a:lnTo>
                <a:lnTo>
                  <a:pt x="0" y="97"/>
                </a:lnTo>
                <a:close/>
              </a:path>
            </a:pathLst>
          </a:custGeom>
          <a:solidFill>
            <a:srgbClr val="02818A"/>
          </a:solidFill>
          <a:ln w="15875">
            <a:solidFill>
              <a:srgbClr val="003F48"/>
            </a:solidFill>
            <a:prstDash val="solid"/>
            <a:round/>
            <a:headEnd/>
            <a:tailEnd/>
          </a:ln>
        </p:spPr>
        <p:txBody>
          <a:bodyPr/>
          <a:lstStyle/>
          <a:p>
            <a:endParaRPr lang="en-US"/>
          </a:p>
        </p:txBody>
      </p:sp>
      <p:sp>
        <p:nvSpPr>
          <p:cNvPr id="251956" name="Vermont">
            <a:extLst>
              <a:ext uri="{FF2B5EF4-FFF2-40B4-BE49-F238E27FC236}">
                <a16:creationId xmlns:a16="http://schemas.microsoft.com/office/drawing/2014/main" id="{776CB92A-F828-44D4-854F-4D036BAB6573}"/>
              </a:ext>
              <a:ext uri="{C183D7F6-B498-43B3-948B-1728B52AA6E4}">
                <adec:decorative xmlns:adec="http://schemas.microsoft.com/office/drawing/2017/decorative" val="1"/>
              </a:ext>
            </a:extLst>
          </p:cNvPr>
          <p:cNvSpPr>
            <a:spLocks noChangeAspect="1"/>
          </p:cNvSpPr>
          <p:nvPr/>
        </p:nvSpPr>
        <p:spPr bwMode="auto">
          <a:xfrm>
            <a:off x="7350125" y="2017713"/>
            <a:ext cx="196850" cy="382587"/>
          </a:xfrm>
          <a:custGeom>
            <a:avLst/>
            <a:gdLst>
              <a:gd name="T0" fmla="*/ 0 w 25"/>
              <a:gd name="T1" fmla="*/ 2147483646 h 49"/>
              <a:gd name="T2" fmla="*/ 2147483646 w 25"/>
              <a:gd name="T3" fmla="*/ 2147483646 h 49"/>
              <a:gd name="T4" fmla="*/ 2147483646 w 25"/>
              <a:gd name="T5" fmla="*/ 2147483646 h 49"/>
              <a:gd name="T6" fmla="*/ 2147483646 w 25"/>
              <a:gd name="T7" fmla="*/ 2147483646 h 49"/>
              <a:gd name="T8" fmla="*/ 2147483646 w 25"/>
              <a:gd name="T9" fmla="*/ 2147483646 h 49"/>
              <a:gd name="T10" fmla="*/ 2147483646 w 25"/>
              <a:gd name="T11" fmla="*/ 2147483646 h 49"/>
              <a:gd name="T12" fmla="*/ 2147483646 w 25"/>
              <a:gd name="T13" fmla="*/ 2147483646 h 49"/>
              <a:gd name="T14" fmla="*/ 2147483646 w 25"/>
              <a:gd name="T15" fmla="*/ 2147483646 h 49"/>
              <a:gd name="T16" fmla="*/ 2147483646 w 25"/>
              <a:gd name="T17" fmla="*/ 2147483646 h 49"/>
              <a:gd name="T18" fmla="*/ 2147483646 w 25"/>
              <a:gd name="T19" fmla="*/ 0 h 49"/>
              <a:gd name="T20" fmla="*/ 0 w 25"/>
              <a:gd name="T21" fmla="*/ 2147483646 h 49"/>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5"/>
              <a:gd name="T34" fmla="*/ 0 h 49"/>
              <a:gd name="T35" fmla="*/ 25 w 25"/>
              <a:gd name="T36" fmla="*/ 49 h 49"/>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5" h="49">
                <a:moveTo>
                  <a:pt x="0" y="6"/>
                </a:moveTo>
                <a:lnTo>
                  <a:pt x="3" y="20"/>
                </a:lnTo>
                <a:lnTo>
                  <a:pt x="4" y="29"/>
                </a:lnTo>
                <a:lnTo>
                  <a:pt x="8" y="38"/>
                </a:lnTo>
                <a:lnTo>
                  <a:pt x="11" y="49"/>
                </a:lnTo>
                <a:lnTo>
                  <a:pt x="22" y="47"/>
                </a:lnTo>
                <a:lnTo>
                  <a:pt x="20" y="30"/>
                </a:lnTo>
                <a:lnTo>
                  <a:pt x="21" y="18"/>
                </a:lnTo>
                <a:lnTo>
                  <a:pt x="24" y="12"/>
                </a:lnTo>
                <a:lnTo>
                  <a:pt x="25" y="0"/>
                </a:lnTo>
                <a:lnTo>
                  <a:pt x="0" y="6"/>
                </a:lnTo>
                <a:close/>
              </a:path>
            </a:pathLst>
          </a:custGeom>
          <a:solidFill>
            <a:srgbClr val="02818A"/>
          </a:solidFill>
          <a:ln w="15875">
            <a:solidFill>
              <a:srgbClr val="003F48"/>
            </a:solidFill>
            <a:prstDash val="solid"/>
            <a:round/>
            <a:headEnd/>
            <a:tailEnd/>
          </a:ln>
        </p:spPr>
        <p:txBody>
          <a:bodyPr/>
          <a:lstStyle/>
          <a:p>
            <a:endParaRPr lang="en-US"/>
          </a:p>
        </p:txBody>
      </p:sp>
      <p:sp>
        <p:nvSpPr>
          <p:cNvPr id="251957" name="West Virginia">
            <a:extLst>
              <a:ext uri="{FF2B5EF4-FFF2-40B4-BE49-F238E27FC236}">
                <a16:creationId xmlns:a16="http://schemas.microsoft.com/office/drawing/2014/main" id="{3A074156-F0DD-4B55-A862-86CC22015225}"/>
              </a:ext>
              <a:ext uri="{C183D7F6-B498-43B3-948B-1728B52AA6E4}">
                <adec:decorative xmlns:adec="http://schemas.microsoft.com/office/drawing/2017/decorative" val="1"/>
              </a:ext>
            </a:extLst>
          </p:cNvPr>
          <p:cNvSpPr>
            <a:spLocks noChangeAspect="1"/>
          </p:cNvSpPr>
          <p:nvPr/>
        </p:nvSpPr>
        <p:spPr bwMode="auto">
          <a:xfrm>
            <a:off x="6497638" y="2871788"/>
            <a:ext cx="549275" cy="546100"/>
          </a:xfrm>
          <a:custGeom>
            <a:avLst/>
            <a:gdLst>
              <a:gd name="T0" fmla="*/ 0 w 70"/>
              <a:gd name="T1" fmla="*/ 2147483646 h 70"/>
              <a:gd name="T2" fmla="*/ 2147483646 w 70"/>
              <a:gd name="T3" fmla="*/ 2147483646 h 70"/>
              <a:gd name="T4" fmla="*/ 2147483646 w 70"/>
              <a:gd name="T5" fmla="*/ 2147483646 h 70"/>
              <a:gd name="T6" fmla="*/ 2147483646 w 70"/>
              <a:gd name="T7" fmla="*/ 2147483646 h 70"/>
              <a:gd name="T8" fmla="*/ 2147483646 w 70"/>
              <a:gd name="T9" fmla="*/ 2147483646 h 70"/>
              <a:gd name="T10" fmla="*/ 2147483646 w 70"/>
              <a:gd name="T11" fmla="*/ 2147483646 h 70"/>
              <a:gd name="T12" fmla="*/ 2147483646 w 70"/>
              <a:gd name="T13" fmla="*/ 2147483646 h 70"/>
              <a:gd name="T14" fmla="*/ 2147483646 w 70"/>
              <a:gd name="T15" fmla="*/ 2147483646 h 70"/>
              <a:gd name="T16" fmla="*/ 2147483646 w 70"/>
              <a:gd name="T17" fmla="*/ 2147483646 h 70"/>
              <a:gd name="T18" fmla="*/ 2147483646 w 70"/>
              <a:gd name="T19" fmla="*/ 2147483646 h 70"/>
              <a:gd name="T20" fmla="*/ 2147483646 w 70"/>
              <a:gd name="T21" fmla="*/ 2147483646 h 70"/>
              <a:gd name="T22" fmla="*/ 2147483646 w 70"/>
              <a:gd name="T23" fmla="*/ 2147483646 h 70"/>
              <a:gd name="T24" fmla="*/ 2147483646 w 70"/>
              <a:gd name="T25" fmla="*/ 2147483646 h 70"/>
              <a:gd name="T26" fmla="*/ 2147483646 w 70"/>
              <a:gd name="T27" fmla="*/ 2147483646 h 70"/>
              <a:gd name="T28" fmla="*/ 2147483646 w 70"/>
              <a:gd name="T29" fmla="*/ 2147483646 h 70"/>
              <a:gd name="T30" fmla="*/ 2147483646 w 70"/>
              <a:gd name="T31" fmla="*/ 2147483646 h 70"/>
              <a:gd name="T32" fmla="*/ 2147483646 w 70"/>
              <a:gd name="T33" fmla="*/ 2147483646 h 70"/>
              <a:gd name="T34" fmla="*/ 2147483646 w 70"/>
              <a:gd name="T35" fmla="*/ 2147483646 h 70"/>
              <a:gd name="T36" fmla="*/ 2147483646 w 70"/>
              <a:gd name="T37" fmla="*/ 2147483646 h 70"/>
              <a:gd name="T38" fmla="*/ 2147483646 w 70"/>
              <a:gd name="T39" fmla="*/ 2147483646 h 70"/>
              <a:gd name="T40" fmla="*/ 2147483646 w 70"/>
              <a:gd name="T41" fmla="*/ 2147483646 h 70"/>
              <a:gd name="T42" fmla="*/ 2147483646 w 70"/>
              <a:gd name="T43" fmla="*/ 2147483646 h 70"/>
              <a:gd name="T44" fmla="*/ 2147483646 w 70"/>
              <a:gd name="T45" fmla="*/ 2147483646 h 70"/>
              <a:gd name="T46" fmla="*/ 2147483646 w 70"/>
              <a:gd name="T47" fmla="*/ 2147483646 h 70"/>
              <a:gd name="T48" fmla="*/ 2147483646 w 70"/>
              <a:gd name="T49" fmla="*/ 2147483646 h 70"/>
              <a:gd name="T50" fmla="*/ 2147483646 w 70"/>
              <a:gd name="T51" fmla="*/ 2147483646 h 70"/>
              <a:gd name="T52" fmla="*/ 2147483646 w 70"/>
              <a:gd name="T53" fmla="*/ 2147483646 h 70"/>
              <a:gd name="T54" fmla="*/ 2147483646 w 70"/>
              <a:gd name="T55" fmla="*/ 2147483646 h 70"/>
              <a:gd name="T56" fmla="*/ 2147483646 w 70"/>
              <a:gd name="T57" fmla="*/ 2147483646 h 70"/>
              <a:gd name="T58" fmla="*/ 2147483646 w 70"/>
              <a:gd name="T59" fmla="*/ 0 h 70"/>
              <a:gd name="T60" fmla="*/ 2147483646 w 70"/>
              <a:gd name="T61" fmla="*/ 2147483646 h 70"/>
              <a:gd name="T62" fmla="*/ 2147483646 w 70"/>
              <a:gd name="T63" fmla="*/ 2147483646 h 70"/>
              <a:gd name="T64" fmla="*/ 2147483646 w 70"/>
              <a:gd name="T65" fmla="*/ 2147483646 h 70"/>
              <a:gd name="T66" fmla="*/ 2147483646 w 70"/>
              <a:gd name="T67" fmla="*/ 2147483646 h 70"/>
              <a:gd name="T68" fmla="*/ 2147483646 w 70"/>
              <a:gd name="T69" fmla="*/ 2147483646 h 70"/>
              <a:gd name="T70" fmla="*/ 2147483646 w 70"/>
              <a:gd name="T71" fmla="*/ 2147483646 h 70"/>
              <a:gd name="T72" fmla="*/ 2147483646 w 70"/>
              <a:gd name="T73" fmla="*/ 2147483646 h 70"/>
              <a:gd name="T74" fmla="*/ 2147483646 w 70"/>
              <a:gd name="T75" fmla="*/ 2147483646 h 70"/>
              <a:gd name="T76" fmla="*/ 0 w 70"/>
              <a:gd name="T77" fmla="*/ 2147483646 h 70"/>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70"/>
              <a:gd name="T118" fmla="*/ 0 h 70"/>
              <a:gd name="T119" fmla="*/ 70 w 70"/>
              <a:gd name="T120" fmla="*/ 70 h 70"/>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70" h="70">
                <a:moveTo>
                  <a:pt x="0" y="48"/>
                </a:moveTo>
                <a:lnTo>
                  <a:pt x="3" y="58"/>
                </a:lnTo>
                <a:lnTo>
                  <a:pt x="6" y="61"/>
                </a:lnTo>
                <a:lnTo>
                  <a:pt x="12" y="65"/>
                </a:lnTo>
                <a:lnTo>
                  <a:pt x="16" y="70"/>
                </a:lnTo>
                <a:lnTo>
                  <a:pt x="22" y="67"/>
                </a:lnTo>
                <a:lnTo>
                  <a:pt x="24" y="69"/>
                </a:lnTo>
                <a:lnTo>
                  <a:pt x="27" y="67"/>
                </a:lnTo>
                <a:lnTo>
                  <a:pt x="29" y="64"/>
                </a:lnTo>
                <a:lnTo>
                  <a:pt x="35" y="63"/>
                </a:lnTo>
                <a:lnTo>
                  <a:pt x="39" y="59"/>
                </a:lnTo>
                <a:lnTo>
                  <a:pt x="37" y="58"/>
                </a:lnTo>
                <a:lnTo>
                  <a:pt x="43" y="45"/>
                </a:lnTo>
                <a:lnTo>
                  <a:pt x="44" y="39"/>
                </a:lnTo>
                <a:lnTo>
                  <a:pt x="49" y="41"/>
                </a:lnTo>
                <a:lnTo>
                  <a:pt x="52" y="34"/>
                </a:lnTo>
                <a:lnTo>
                  <a:pt x="55" y="33"/>
                </a:lnTo>
                <a:lnTo>
                  <a:pt x="59" y="26"/>
                </a:lnTo>
                <a:lnTo>
                  <a:pt x="60" y="18"/>
                </a:lnTo>
                <a:lnTo>
                  <a:pt x="69" y="23"/>
                </a:lnTo>
                <a:lnTo>
                  <a:pt x="70" y="19"/>
                </a:lnTo>
                <a:lnTo>
                  <a:pt x="68" y="16"/>
                </a:lnTo>
                <a:lnTo>
                  <a:pt x="64" y="14"/>
                </a:lnTo>
                <a:lnTo>
                  <a:pt x="59" y="15"/>
                </a:lnTo>
                <a:lnTo>
                  <a:pt x="58" y="18"/>
                </a:lnTo>
                <a:lnTo>
                  <a:pt x="49" y="20"/>
                </a:lnTo>
                <a:lnTo>
                  <a:pt x="44" y="26"/>
                </a:lnTo>
                <a:lnTo>
                  <a:pt x="43" y="16"/>
                </a:lnTo>
                <a:lnTo>
                  <a:pt x="27" y="19"/>
                </a:lnTo>
                <a:lnTo>
                  <a:pt x="24" y="0"/>
                </a:lnTo>
                <a:lnTo>
                  <a:pt x="22" y="2"/>
                </a:lnTo>
                <a:lnTo>
                  <a:pt x="23" y="6"/>
                </a:lnTo>
                <a:lnTo>
                  <a:pt x="22" y="21"/>
                </a:lnTo>
                <a:lnTo>
                  <a:pt x="19" y="25"/>
                </a:lnTo>
                <a:lnTo>
                  <a:pt x="11" y="31"/>
                </a:lnTo>
                <a:lnTo>
                  <a:pt x="9" y="38"/>
                </a:lnTo>
                <a:lnTo>
                  <a:pt x="6" y="36"/>
                </a:lnTo>
                <a:lnTo>
                  <a:pt x="5" y="44"/>
                </a:lnTo>
                <a:lnTo>
                  <a:pt x="0" y="48"/>
                </a:lnTo>
                <a:close/>
              </a:path>
            </a:pathLst>
          </a:custGeom>
          <a:solidFill>
            <a:srgbClr val="67A9CF"/>
          </a:solidFill>
          <a:ln w="15875">
            <a:solidFill>
              <a:srgbClr val="003F48"/>
            </a:solidFill>
            <a:prstDash val="solid"/>
            <a:round/>
            <a:headEnd/>
            <a:tailEnd/>
          </a:ln>
        </p:spPr>
        <p:txBody>
          <a:bodyPr/>
          <a:lstStyle/>
          <a:p>
            <a:endParaRPr lang="en-US"/>
          </a:p>
        </p:txBody>
      </p:sp>
      <p:sp>
        <p:nvSpPr>
          <p:cNvPr id="251958" name="Wisconsin">
            <a:extLst>
              <a:ext uri="{FF2B5EF4-FFF2-40B4-BE49-F238E27FC236}">
                <a16:creationId xmlns:a16="http://schemas.microsoft.com/office/drawing/2014/main" id="{FBD53C6B-5AC5-4D54-B9A1-166E45F26069}"/>
              </a:ext>
              <a:ext uri="{C183D7F6-B498-43B3-948B-1728B52AA6E4}">
                <adec:decorative xmlns:adec="http://schemas.microsoft.com/office/drawing/2017/decorative" val="1"/>
              </a:ext>
            </a:extLst>
          </p:cNvPr>
          <p:cNvSpPr>
            <a:spLocks noChangeAspect="1"/>
          </p:cNvSpPr>
          <p:nvPr/>
        </p:nvSpPr>
        <p:spPr bwMode="auto">
          <a:xfrm>
            <a:off x="5233988" y="2043113"/>
            <a:ext cx="642937" cy="666750"/>
          </a:xfrm>
          <a:custGeom>
            <a:avLst/>
            <a:gdLst>
              <a:gd name="T0" fmla="*/ 0 w 82"/>
              <a:gd name="T1" fmla="*/ 2147483646 h 86"/>
              <a:gd name="T2" fmla="*/ 2147483646 w 82"/>
              <a:gd name="T3" fmla="*/ 2147483646 h 86"/>
              <a:gd name="T4" fmla="*/ 2147483646 w 82"/>
              <a:gd name="T5" fmla="*/ 2147483646 h 86"/>
              <a:gd name="T6" fmla="*/ 2147483646 w 82"/>
              <a:gd name="T7" fmla="*/ 2147483646 h 86"/>
              <a:gd name="T8" fmla="*/ 2147483646 w 82"/>
              <a:gd name="T9" fmla="*/ 2147483646 h 86"/>
              <a:gd name="T10" fmla="*/ 2147483646 w 82"/>
              <a:gd name="T11" fmla="*/ 2147483646 h 86"/>
              <a:gd name="T12" fmla="*/ 2147483646 w 82"/>
              <a:gd name="T13" fmla="*/ 2147483646 h 86"/>
              <a:gd name="T14" fmla="*/ 2147483646 w 82"/>
              <a:gd name="T15" fmla="*/ 2147483646 h 86"/>
              <a:gd name="T16" fmla="*/ 2147483646 w 82"/>
              <a:gd name="T17" fmla="*/ 2147483646 h 86"/>
              <a:gd name="T18" fmla="*/ 2147483646 w 82"/>
              <a:gd name="T19" fmla="*/ 2147483646 h 86"/>
              <a:gd name="T20" fmla="*/ 2147483646 w 82"/>
              <a:gd name="T21" fmla="*/ 2147483646 h 86"/>
              <a:gd name="T22" fmla="*/ 2147483646 w 82"/>
              <a:gd name="T23" fmla="*/ 2147483646 h 86"/>
              <a:gd name="T24" fmla="*/ 2147483646 w 82"/>
              <a:gd name="T25" fmla="*/ 2147483646 h 86"/>
              <a:gd name="T26" fmla="*/ 2147483646 w 82"/>
              <a:gd name="T27" fmla="*/ 2147483646 h 86"/>
              <a:gd name="T28" fmla="*/ 2147483646 w 82"/>
              <a:gd name="T29" fmla="*/ 2147483646 h 86"/>
              <a:gd name="T30" fmla="*/ 2147483646 w 82"/>
              <a:gd name="T31" fmla="*/ 2147483646 h 86"/>
              <a:gd name="T32" fmla="*/ 2147483646 w 82"/>
              <a:gd name="T33" fmla="*/ 2147483646 h 86"/>
              <a:gd name="T34" fmla="*/ 2147483646 w 82"/>
              <a:gd name="T35" fmla="*/ 2147483646 h 86"/>
              <a:gd name="T36" fmla="*/ 2147483646 w 82"/>
              <a:gd name="T37" fmla="*/ 2147483646 h 86"/>
              <a:gd name="T38" fmla="*/ 2147483646 w 82"/>
              <a:gd name="T39" fmla="*/ 2147483646 h 86"/>
              <a:gd name="T40" fmla="*/ 2147483646 w 82"/>
              <a:gd name="T41" fmla="*/ 2147483646 h 86"/>
              <a:gd name="T42" fmla="*/ 2147483646 w 82"/>
              <a:gd name="T43" fmla="*/ 2147483646 h 86"/>
              <a:gd name="T44" fmla="*/ 2147483646 w 82"/>
              <a:gd name="T45" fmla="*/ 2147483646 h 86"/>
              <a:gd name="T46" fmla="*/ 2147483646 w 82"/>
              <a:gd name="T47" fmla="*/ 2147483646 h 86"/>
              <a:gd name="T48" fmla="*/ 2147483646 w 82"/>
              <a:gd name="T49" fmla="*/ 2147483646 h 86"/>
              <a:gd name="T50" fmla="*/ 2147483646 w 82"/>
              <a:gd name="T51" fmla="*/ 2147483646 h 86"/>
              <a:gd name="T52" fmla="*/ 2147483646 w 82"/>
              <a:gd name="T53" fmla="*/ 2147483646 h 86"/>
              <a:gd name="T54" fmla="*/ 2147483646 w 82"/>
              <a:gd name="T55" fmla="*/ 2147483646 h 86"/>
              <a:gd name="T56" fmla="*/ 2147483646 w 82"/>
              <a:gd name="T57" fmla="*/ 2147483646 h 86"/>
              <a:gd name="T58" fmla="*/ 2147483646 w 82"/>
              <a:gd name="T59" fmla="*/ 2147483646 h 86"/>
              <a:gd name="T60" fmla="*/ 2147483646 w 82"/>
              <a:gd name="T61" fmla="*/ 2147483646 h 86"/>
              <a:gd name="T62" fmla="*/ 2147483646 w 82"/>
              <a:gd name="T63" fmla="*/ 2147483646 h 86"/>
              <a:gd name="T64" fmla="*/ 2147483646 w 82"/>
              <a:gd name="T65" fmla="*/ 2147483646 h 86"/>
              <a:gd name="T66" fmla="*/ 2147483646 w 82"/>
              <a:gd name="T67" fmla="*/ 2147483646 h 86"/>
              <a:gd name="T68" fmla="*/ 2147483646 w 82"/>
              <a:gd name="T69" fmla="*/ 2147483646 h 86"/>
              <a:gd name="T70" fmla="*/ 2147483646 w 82"/>
              <a:gd name="T71" fmla="*/ 2147483646 h 86"/>
              <a:gd name="T72" fmla="*/ 2147483646 w 82"/>
              <a:gd name="T73" fmla="*/ 2147483646 h 86"/>
              <a:gd name="T74" fmla="*/ 2147483646 w 82"/>
              <a:gd name="T75" fmla="*/ 2147483646 h 86"/>
              <a:gd name="T76" fmla="*/ 2147483646 w 82"/>
              <a:gd name="T77" fmla="*/ 2147483646 h 86"/>
              <a:gd name="T78" fmla="*/ 2147483646 w 82"/>
              <a:gd name="T79" fmla="*/ 0 h 86"/>
              <a:gd name="T80" fmla="*/ 2147483646 w 82"/>
              <a:gd name="T81" fmla="*/ 0 h 86"/>
              <a:gd name="T82" fmla="*/ 2147483646 w 82"/>
              <a:gd name="T83" fmla="*/ 2147483646 h 86"/>
              <a:gd name="T84" fmla="*/ 2147483646 w 82"/>
              <a:gd name="T85" fmla="*/ 2147483646 h 86"/>
              <a:gd name="T86" fmla="*/ 2147483646 w 82"/>
              <a:gd name="T87" fmla="*/ 2147483646 h 86"/>
              <a:gd name="T88" fmla="*/ 2147483646 w 82"/>
              <a:gd name="T89" fmla="*/ 2147483646 h 86"/>
              <a:gd name="T90" fmla="*/ 2147483646 w 82"/>
              <a:gd name="T91" fmla="*/ 2147483646 h 86"/>
              <a:gd name="T92" fmla="*/ 2147483646 w 82"/>
              <a:gd name="T93" fmla="*/ 2147483646 h 86"/>
              <a:gd name="T94" fmla="*/ 2147483646 w 82"/>
              <a:gd name="T95" fmla="*/ 2147483646 h 86"/>
              <a:gd name="T96" fmla="*/ 2147483646 w 82"/>
              <a:gd name="T97" fmla="*/ 2147483646 h 86"/>
              <a:gd name="T98" fmla="*/ 0 w 82"/>
              <a:gd name="T99" fmla="*/ 2147483646 h 8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82"/>
              <a:gd name="T151" fmla="*/ 0 h 86"/>
              <a:gd name="T152" fmla="*/ 82 w 82"/>
              <a:gd name="T153" fmla="*/ 86 h 86"/>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82" h="86">
                <a:moveTo>
                  <a:pt x="0" y="26"/>
                </a:moveTo>
                <a:lnTo>
                  <a:pt x="2" y="33"/>
                </a:lnTo>
                <a:lnTo>
                  <a:pt x="2" y="43"/>
                </a:lnTo>
                <a:lnTo>
                  <a:pt x="12" y="49"/>
                </a:lnTo>
                <a:lnTo>
                  <a:pt x="16" y="54"/>
                </a:lnTo>
                <a:lnTo>
                  <a:pt x="22" y="58"/>
                </a:lnTo>
                <a:lnTo>
                  <a:pt x="24" y="60"/>
                </a:lnTo>
                <a:lnTo>
                  <a:pt x="25" y="67"/>
                </a:lnTo>
                <a:lnTo>
                  <a:pt x="27" y="77"/>
                </a:lnTo>
                <a:lnTo>
                  <a:pt x="35" y="86"/>
                </a:lnTo>
                <a:lnTo>
                  <a:pt x="75" y="84"/>
                </a:lnTo>
                <a:lnTo>
                  <a:pt x="73" y="70"/>
                </a:lnTo>
                <a:lnTo>
                  <a:pt x="74" y="57"/>
                </a:lnTo>
                <a:lnTo>
                  <a:pt x="77" y="50"/>
                </a:lnTo>
                <a:lnTo>
                  <a:pt x="77" y="45"/>
                </a:lnTo>
                <a:lnTo>
                  <a:pt x="82" y="32"/>
                </a:lnTo>
                <a:lnTo>
                  <a:pt x="82" y="29"/>
                </a:lnTo>
                <a:lnTo>
                  <a:pt x="81" y="28"/>
                </a:lnTo>
                <a:lnTo>
                  <a:pt x="79" y="31"/>
                </a:lnTo>
                <a:lnTo>
                  <a:pt x="77" y="37"/>
                </a:lnTo>
                <a:lnTo>
                  <a:pt x="74" y="38"/>
                </a:lnTo>
                <a:lnTo>
                  <a:pt x="72" y="42"/>
                </a:lnTo>
                <a:lnTo>
                  <a:pt x="69" y="44"/>
                </a:lnTo>
                <a:lnTo>
                  <a:pt x="69" y="40"/>
                </a:lnTo>
                <a:lnTo>
                  <a:pt x="71" y="36"/>
                </a:lnTo>
                <a:lnTo>
                  <a:pt x="74" y="34"/>
                </a:lnTo>
                <a:lnTo>
                  <a:pt x="74" y="33"/>
                </a:lnTo>
                <a:lnTo>
                  <a:pt x="70" y="21"/>
                </a:lnTo>
                <a:lnTo>
                  <a:pt x="66" y="20"/>
                </a:lnTo>
                <a:lnTo>
                  <a:pt x="65" y="17"/>
                </a:lnTo>
                <a:lnTo>
                  <a:pt x="58" y="16"/>
                </a:lnTo>
                <a:lnTo>
                  <a:pt x="40" y="12"/>
                </a:lnTo>
                <a:lnTo>
                  <a:pt x="33" y="7"/>
                </a:lnTo>
                <a:lnTo>
                  <a:pt x="29" y="5"/>
                </a:lnTo>
                <a:lnTo>
                  <a:pt x="27" y="7"/>
                </a:lnTo>
                <a:lnTo>
                  <a:pt x="26" y="6"/>
                </a:lnTo>
                <a:lnTo>
                  <a:pt x="28" y="5"/>
                </a:lnTo>
                <a:lnTo>
                  <a:pt x="28" y="3"/>
                </a:lnTo>
                <a:lnTo>
                  <a:pt x="28" y="2"/>
                </a:lnTo>
                <a:lnTo>
                  <a:pt x="28" y="0"/>
                </a:lnTo>
                <a:lnTo>
                  <a:pt x="18" y="4"/>
                </a:lnTo>
                <a:lnTo>
                  <a:pt x="14" y="5"/>
                </a:lnTo>
                <a:lnTo>
                  <a:pt x="13" y="6"/>
                </a:lnTo>
                <a:lnTo>
                  <a:pt x="10" y="4"/>
                </a:lnTo>
                <a:lnTo>
                  <a:pt x="10" y="5"/>
                </a:lnTo>
                <a:lnTo>
                  <a:pt x="10" y="4"/>
                </a:lnTo>
                <a:lnTo>
                  <a:pt x="7" y="6"/>
                </a:lnTo>
                <a:lnTo>
                  <a:pt x="8" y="16"/>
                </a:lnTo>
                <a:lnTo>
                  <a:pt x="0" y="26"/>
                </a:lnTo>
                <a:close/>
              </a:path>
            </a:pathLst>
          </a:custGeom>
          <a:solidFill>
            <a:srgbClr val="02818A"/>
          </a:solidFill>
          <a:ln w="15875">
            <a:solidFill>
              <a:srgbClr val="003F48"/>
            </a:solidFill>
            <a:prstDash val="solid"/>
            <a:round/>
            <a:headEnd/>
            <a:tailEnd/>
          </a:ln>
        </p:spPr>
        <p:txBody>
          <a:bodyPr/>
          <a:lstStyle/>
          <a:p>
            <a:endParaRPr lang="en-US"/>
          </a:p>
        </p:txBody>
      </p:sp>
      <p:sp>
        <p:nvSpPr>
          <p:cNvPr id="251959" name="Wyoming">
            <a:extLst>
              <a:ext uri="{FF2B5EF4-FFF2-40B4-BE49-F238E27FC236}">
                <a16:creationId xmlns:a16="http://schemas.microsoft.com/office/drawing/2014/main" id="{BF587C92-A1DB-4B03-913F-806349793A14}"/>
              </a:ext>
              <a:ext uri="{C183D7F6-B498-43B3-948B-1728B52AA6E4}">
                <adec:decorative xmlns:adec="http://schemas.microsoft.com/office/drawing/2017/decorative" val="1"/>
              </a:ext>
            </a:extLst>
          </p:cNvPr>
          <p:cNvSpPr>
            <a:spLocks noChangeAspect="1"/>
          </p:cNvSpPr>
          <p:nvPr/>
        </p:nvSpPr>
        <p:spPr bwMode="auto">
          <a:xfrm>
            <a:off x="3160713" y="2212975"/>
            <a:ext cx="866775" cy="698500"/>
          </a:xfrm>
          <a:custGeom>
            <a:avLst/>
            <a:gdLst>
              <a:gd name="T0" fmla="*/ 0 w 110"/>
              <a:gd name="T1" fmla="*/ 2147483646 h 90"/>
              <a:gd name="T2" fmla="*/ 2147483646 w 110"/>
              <a:gd name="T3" fmla="*/ 2147483646 h 90"/>
              <a:gd name="T4" fmla="*/ 2147483646 w 110"/>
              <a:gd name="T5" fmla="*/ 2147483646 h 90"/>
              <a:gd name="T6" fmla="*/ 2147483646 w 110"/>
              <a:gd name="T7" fmla="*/ 0 h 90"/>
              <a:gd name="T8" fmla="*/ 2147483646 w 110"/>
              <a:gd name="T9" fmla="*/ 2147483646 h 90"/>
              <a:gd name="T10" fmla="*/ 2147483646 w 110"/>
              <a:gd name="T11" fmla="*/ 2147483646 h 90"/>
              <a:gd name="T12" fmla="*/ 2147483646 w 110"/>
              <a:gd name="T13" fmla="*/ 2147483646 h 90"/>
              <a:gd name="T14" fmla="*/ 2147483646 w 110"/>
              <a:gd name="T15" fmla="*/ 2147483646 h 90"/>
              <a:gd name="T16" fmla="*/ 2147483646 w 110"/>
              <a:gd name="T17" fmla="*/ 2147483646 h 90"/>
              <a:gd name="T18" fmla="*/ 0 w 110"/>
              <a:gd name="T19" fmla="*/ 2147483646 h 9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10"/>
              <a:gd name="T31" fmla="*/ 0 h 90"/>
              <a:gd name="T32" fmla="*/ 110 w 110"/>
              <a:gd name="T33" fmla="*/ 90 h 90"/>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10" h="90">
                <a:moveTo>
                  <a:pt x="0" y="77"/>
                </a:moveTo>
                <a:lnTo>
                  <a:pt x="3" y="58"/>
                </a:lnTo>
                <a:lnTo>
                  <a:pt x="11" y="9"/>
                </a:lnTo>
                <a:lnTo>
                  <a:pt x="13" y="0"/>
                </a:lnTo>
                <a:lnTo>
                  <a:pt x="56" y="6"/>
                </a:lnTo>
                <a:lnTo>
                  <a:pt x="110" y="12"/>
                </a:lnTo>
                <a:lnTo>
                  <a:pt x="106" y="51"/>
                </a:lnTo>
                <a:lnTo>
                  <a:pt x="102" y="90"/>
                </a:lnTo>
                <a:lnTo>
                  <a:pt x="29" y="82"/>
                </a:lnTo>
                <a:lnTo>
                  <a:pt x="0" y="77"/>
                </a:lnTo>
                <a:close/>
              </a:path>
            </a:pathLst>
          </a:custGeom>
          <a:solidFill>
            <a:srgbClr val="DCEDC8"/>
          </a:solidFill>
          <a:ln w="15875">
            <a:solidFill>
              <a:srgbClr val="003F48"/>
            </a:solidFill>
            <a:prstDash val="solid"/>
            <a:round/>
            <a:headEnd/>
            <a:tailEnd/>
          </a:ln>
        </p:spPr>
        <p:txBody>
          <a:bodyPr/>
          <a:lstStyle/>
          <a:p>
            <a:endParaRPr lang="en-US"/>
          </a:p>
        </p:txBody>
      </p:sp>
      <p:sp>
        <p:nvSpPr>
          <p:cNvPr id="251960" name="Massachusetts">
            <a:extLst>
              <a:ext uri="{FF2B5EF4-FFF2-40B4-BE49-F238E27FC236}">
                <a16:creationId xmlns:a16="http://schemas.microsoft.com/office/drawing/2014/main" id="{A7C982D1-DC5C-433D-8F01-97915469C4D4}"/>
              </a:ext>
              <a:ext uri="{C183D7F6-B498-43B3-948B-1728B52AA6E4}">
                <adec:decorative xmlns:adec="http://schemas.microsoft.com/office/drawing/2017/decorative" val="1"/>
              </a:ext>
            </a:extLst>
          </p:cNvPr>
          <p:cNvSpPr>
            <a:spLocks noChangeAspect="1"/>
          </p:cNvSpPr>
          <p:nvPr/>
        </p:nvSpPr>
        <p:spPr bwMode="auto">
          <a:xfrm>
            <a:off x="7439025" y="2320925"/>
            <a:ext cx="407988" cy="201613"/>
          </a:xfrm>
          <a:custGeom>
            <a:avLst/>
            <a:gdLst>
              <a:gd name="T0" fmla="*/ 0 w 52"/>
              <a:gd name="T1" fmla="*/ 2147483646 h 26"/>
              <a:gd name="T2" fmla="*/ 0 w 52"/>
              <a:gd name="T3" fmla="*/ 2147483646 h 26"/>
              <a:gd name="T4" fmla="*/ 2147483646 w 52"/>
              <a:gd name="T5" fmla="*/ 2147483646 h 26"/>
              <a:gd name="T6" fmla="*/ 2147483646 w 52"/>
              <a:gd name="T7" fmla="*/ 2147483646 h 26"/>
              <a:gd name="T8" fmla="*/ 2147483646 w 52"/>
              <a:gd name="T9" fmla="*/ 2147483646 h 26"/>
              <a:gd name="T10" fmla="*/ 2147483646 w 52"/>
              <a:gd name="T11" fmla="*/ 2147483646 h 26"/>
              <a:gd name="T12" fmla="*/ 2147483646 w 52"/>
              <a:gd name="T13" fmla="*/ 2147483646 h 26"/>
              <a:gd name="T14" fmla="*/ 2147483646 w 52"/>
              <a:gd name="T15" fmla="*/ 2147483646 h 26"/>
              <a:gd name="T16" fmla="*/ 2147483646 w 52"/>
              <a:gd name="T17" fmla="*/ 2147483646 h 26"/>
              <a:gd name="T18" fmla="*/ 2147483646 w 52"/>
              <a:gd name="T19" fmla="*/ 2147483646 h 26"/>
              <a:gd name="T20" fmla="*/ 2147483646 w 52"/>
              <a:gd name="T21" fmla="*/ 2147483646 h 26"/>
              <a:gd name="T22" fmla="*/ 2147483646 w 52"/>
              <a:gd name="T23" fmla="*/ 2147483646 h 26"/>
              <a:gd name="T24" fmla="*/ 2147483646 w 52"/>
              <a:gd name="T25" fmla="*/ 2147483646 h 26"/>
              <a:gd name="T26" fmla="*/ 2147483646 w 52"/>
              <a:gd name="T27" fmla="*/ 2147483646 h 26"/>
              <a:gd name="T28" fmla="*/ 2147483646 w 52"/>
              <a:gd name="T29" fmla="*/ 2147483646 h 26"/>
              <a:gd name="T30" fmla="*/ 2147483646 w 52"/>
              <a:gd name="T31" fmla="*/ 2147483646 h 26"/>
              <a:gd name="T32" fmla="*/ 2147483646 w 52"/>
              <a:gd name="T33" fmla="*/ 2147483646 h 26"/>
              <a:gd name="T34" fmla="*/ 2147483646 w 52"/>
              <a:gd name="T35" fmla="*/ 2147483646 h 26"/>
              <a:gd name="T36" fmla="*/ 2147483646 w 52"/>
              <a:gd name="T37" fmla="*/ 2147483646 h 26"/>
              <a:gd name="T38" fmla="*/ 2147483646 w 52"/>
              <a:gd name="T39" fmla="*/ 2147483646 h 26"/>
              <a:gd name="T40" fmla="*/ 2147483646 w 52"/>
              <a:gd name="T41" fmla="*/ 2147483646 h 26"/>
              <a:gd name="T42" fmla="*/ 2147483646 w 52"/>
              <a:gd name="T43" fmla="*/ 2147483646 h 26"/>
              <a:gd name="T44" fmla="*/ 2147483646 w 52"/>
              <a:gd name="T45" fmla="*/ 2147483646 h 26"/>
              <a:gd name="T46" fmla="*/ 2147483646 w 52"/>
              <a:gd name="T47" fmla="*/ 2147483646 h 26"/>
              <a:gd name="T48" fmla="*/ 2147483646 w 52"/>
              <a:gd name="T49" fmla="*/ 2147483646 h 26"/>
              <a:gd name="T50" fmla="*/ 2147483646 w 52"/>
              <a:gd name="T51" fmla="*/ 2147483646 h 26"/>
              <a:gd name="T52" fmla="*/ 2147483646 w 52"/>
              <a:gd name="T53" fmla="*/ 2147483646 h 26"/>
              <a:gd name="T54" fmla="*/ 2147483646 w 52"/>
              <a:gd name="T55" fmla="*/ 2147483646 h 26"/>
              <a:gd name="T56" fmla="*/ 2147483646 w 52"/>
              <a:gd name="T57" fmla="*/ 2147483646 h 26"/>
              <a:gd name="T58" fmla="*/ 2147483646 w 52"/>
              <a:gd name="T59" fmla="*/ 2147483646 h 26"/>
              <a:gd name="T60" fmla="*/ 2147483646 w 52"/>
              <a:gd name="T61" fmla="*/ 2147483646 h 26"/>
              <a:gd name="T62" fmla="*/ 2147483646 w 52"/>
              <a:gd name="T63" fmla="*/ 2147483646 h 26"/>
              <a:gd name="T64" fmla="*/ 2147483646 w 52"/>
              <a:gd name="T65" fmla="*/ 2147483646 h 26"/>
              <a:gd name="T66" fmla="*/ 2147483646 w 52"/>
              <a:gd name="T67" fmla="*/ 2147483646 h 26"/>
              <a:gd name="T68" fmla="*/ 2147483646 w 52"/>
              <a:gd name="T69" fmla="*/ 2147483646 h 26"/>
              <a:gd name="T70" fmla="*/ 2147483646 w 52"/>
              <a:gd name="T71" fmla="*/ 2147483646 h 26"/>
              <a:gd name="T72" fmla="*/ 2147483646 w 52"/>
              <a:gd name="T73" fmla="*/ 2147483646 h 26"/>
              <a:gd name="T74" fmla="*/ 2147483646 w 52"/>
              <a:gd name="T75" fmla="*/ 2147483646 h 26"/>
              <a:gd name="T76" fmla="*/ 2147483646 w 52"/>
              <a:gd name="T77" fmla="*/ 2147483646 h 26"/>
              <a:gd name="T78" fmla="*/ 2147483646 w 52"/>
              <a:gd name="T79" fmla="*/ 2147483646 h 26"/>
              <a:gd name="T80" fmla="*/ 2147483646 w 52"/>
              <a:gd name="T81" fmla="*/ 2147483646 h 26"/>
              <a:gd name="T82" fmla="*/ 2147483646 w 52"/>
              <a:gd name="T83" fmla="*/ 2147483646 h 26"/>
              <a:gd name="T84" fmla="*/ 2147483646 w 52"/>
              <a:gd name="T85" fmla="*/ 2147483646 h 26"/>
              <a:gd name="T86" fmla="*/ 2147483646 w 52"/>
              <a:gd name="T87" fmla="*/ 2147483646 h 26"/>
              <a:gd name="T88" fmla="*/ 2147483646 w 52"/>
              <a:gd name="T89" fmla="*/ 0 h 26"/>
              <a:gd name="T90" fmla="*/ 2147483646 w 52"/>
              <a:gd name="T91" fmla="*/ 2147483646 h 26"/>
              <a:gd name="T92" fmla="*/ 2147483646 w 52"/>
              <a:gd name="T93" fmla="*/ 2147483646 h 26"/>
              <a:gd name="T94" fmla="*/ 0 w 52"/>
              <a:gd name="T95" fmla="*/ 2147483646 h 2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52"/>
              <a:gd name="T145" fmla="*/ 0 h 26"/>
              <a:gd name="T146" fmla="*/ 52 w 52"/>
              <a:gd name="T147" fmla="*/ 26 h 26"/>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52" h="26">
                <a:moveTo>
                  <a:pt x="0" y="10"/>
                </a:moveTo>
                <a:lnTo>
                  <a:pt x="0" y="24"/>
                </a:lnTo>
                <a:lnTo>
                  <a:pt x="24" y="19"/>
                </a:lnTo>
                <a:lnTo>
                  <a:pt x="28" y="18"/>
                </a:lnTo>
                <a:lnTo>
                  <a:pt x="30" y="18"/>
                </a:lnTo>
                <a:lnTo>
                  <a:pt x="32" y="22"/>
                </a:lnTo>
                <a:lnTo>
                  <a:pt x="35" y="23"/>
                </a:lnTo>
                <a:lnTo>
                  <a:pt x="36" y="26"/>
                </a:lnTo>
                <a:lnTo>
                  <a:pt x="38" y="26"/>
                </a:lnTo>
                <a:lnTo>
                  <a:pt x="38" y="24"/>
                </a:lnTo>
                <a:lnTo>
                  <a:pt x="40" y="23"/>
                </a:lnTo>
                <a:lnTo>
                  <a:pt x="40" y="21"/>
                </a:lnTo>
                <a:lnTo>
                  <a:pt x="41" y="20"/>
                </a:lnTo>
                <a:lnTo>
                  <a:pt x="42" y="24"/>
                </a:lnTo>
                <a:lnTo>
                  <a:pt x="45" y="23"/>
                </a:lnTo>
                <a:lnTo>
                  <a:pt x="45" y="22"/>
                </a:lnTo>
                <a:lnTo>
                  <a:pt x="48" y="20"/>
                </a:lnTo>
                <a:lnTo>
                  <a:pt x="50" y="19"/>
                </a:lnTo>
                <a:lnTo>
                  <a:pt x="52" y="21"/>
                </a:lnTo>
                <a:lnTo>
                  <a:pt x="51" y="17"/>
                </a:lnTo>
                <a:lnTo>
                  <a:pt x="49" y="13"/>
                </a:lnTo>
                <a:lnTo>
                  <a:pt x="48" y="12"/>
                </a:lnTo>
                <a:lnTo>
                  <a:pt x="46" y="12"/>
                </a:lnTo>
                <a:lnTo>
                  <a:pt x="46" y="13"/>
                </a:lnTo>
                <a:lnTo>
                  <a:pt x="47" y="13"/>
                </a:lnTo>
                <a:lnTo>
                  <a:pt x="48" y="13"/>
                </a:lnTo>
                <a:lnTo>
                  <a:pt x="49" y="14"/>
                </a:lnTo>
                <a:lnTo>
                  <a:pt x="50" y="16"/>
                </a:lnTo>
                <a:lnTo>
                  <a:pt x="49" y="18"/>
                </a:lnTo>
                <a:lnTo>
                  <a:pt x="45" y="20"/>
                </a:lnTo>
                <a:lnTo>
                  <a:pt x="43" y="19"/>
                </a:lnTo>
                <a:lnTo>
                  <a:pt x="42" y="16"/>
                </a:lnTo>
                <a:lnTo>
                  <a:pt x="40" y="16"/>
                </a:lnTo>
                <a:lnTo>
                  <a:pt x="40" y="14"/>
                </a:lnTo>
                <a:lnTo>
                  <a:pt x="38" y="12"/>
                </a:lnTo>
                <a:lnTo>
                  <a:pt x="35" y="11"/>
                </a:lnTo>
                <a:lnTo>
                  <a:pt x="35" y="12"/>
                </a:lnTo>
                <a:lnTo>
                  <a:pt x="34" y="12"/>
                </a:lnTo>
                <a:lnTo>
                  <a:pt x="33" y="10"/>
                </a:lnTo>
                <a:lnTo>
                  <a:pt x="34" y="8"/>
                </a:lnTo>
                <a:lnTo>
                  <a:pt x="35" y="7"/>
                </a:lnTo>
                <a:lnTo>
                  <a:pt x="34" y="6"/>
                </a:lnTo>
                <a:lnTo>
                  <a:pt x="37" y="4"/>
                </a:lnTo>
                <a:lnTo>
                  <a:pt x="34" y="2"/>
                </a:lnTo>
                <a:lnTo>
                  <a:pt x="34" y="0"/>
                </a:lnTo>
                <a:lnTo>
                  <a:pt x="28" y="3"/>
                </a:lnTo>
                <a:lnTo>
                  <a:pt x="11" y="8"/>
                </a:lnTo>
                <a:lnTo>
                  <a:pt x="0" y="10"/>
                </a:lnTo>
                <a:close/>
              </a:path>
            </a:pathLst>
          </a:custGeom>
          <a:solidFill>
            <a:srgbClr val="02818A"/>
          </a:solidFill>
          <a:ln w="15875">
            <a:solidFill>
              <a:srgbClr val="003F48"/>
            </a:solidFill>
            <a:prstDash val="solid"/>
            <a:round/>
            <a:headEnd/>
            <a:tailEnd/>
          </a:ln>
        </p:spPr>
        <p:txBody>
          <a:bodyPr/>
          <a:lstStyle/>
          <a:p>
            <a:endParaRPr lang="en-US"/>
          </a:p>
        </p:txBody>
      </p:sp>
      <p:sp>
        <p:nvSpPr>
          <p:cNvPr id="251961" name="Freeform 59">
            <a:extLst>
              <a:ext uri="{FF2B5EF4-FFF2-40B4-BE49-F238E27FC236}">
                <a16:creationId xmlns:a16="http://schemas.microsoft.com/office/drawing/2014/main" id="{E4E2E1C3-496F-4FB6-97B6-CA0863103AF8}"/>
              </a:ext>
              <a:ext uri="{C183D7F6-B498-43B3-948B-1728B52AA6E4}">
                <adec:decorative xmlns:adec="http://schemas.microsoft.com/office/drawing/2017/decorative" val="1"/>
              </a:ext>
            </a:extLst>
          </p:cNvPr>
          <p:cNvSpPr>
            <a:spLocks noChangeAspect="1"/>
          </p:cNvSpPr>
          <p:nvPr/>
        </p:nvSpPr>
        <p:spPr bwMode="auto">
          <a:xfrm>
            <a:off x="7758113" y="2514600"/>
            <a:ext cx="39687" cy="33338"/>
          </a:xfrm>
          <a:custGeom>
            <a:avLst/>
            <a:gdLst>
              <a:gd name="T0" fmla="*/ 0 w 5"/>
              <a:gd name="T1" fmla="*/ 2147483646 h 4"/>
              <a:gd name="T2" fmla="*/ 2147483646 w 5"/>
              <a:gd name="T3" fmla="*/ 0 h 4"/>
              <a:gd name="T4" fmla="*/ 2147483646 w 5"/>
              <a:gd name="T5" fmla="*/ 2147483646 h 4"/>
              <a:gd name="T6" fmla="*/ 0 w 5"/>
              <a:gd name="T7" fmla="*/ 2147483646 h 4"/>
              <a:gd name="T8" fmla="*/ 0 60000 65536"/>
              <a:gd name="T9" fmla="*/ 0 60000 65536"/>
              <a:gd name="T10" fmla="*/ 0 60000 65536"/>
              <a:gd name="T11" fmla="*/ 0 60000 65536"/>
              <a:gd name="T12" fmla="*/ 0 w 5"/>
              <a:gd name="T13" fmla="*/ 0 h 4"/>
              <a:gd name="T14" fmla="*/ 5 w 5"/>
              <a:gd name="T15" fmla="*/ 4 h 4"/>
            </a:gdLst>
            <a:ahLst/>
            <a:cxnLst>
              <a:cxn ang="T8">
                <a:pos x="T0" y="T1"/>
              </a:cxn>
              <a:cxn ang="T9">
                <a:pos x="T2" y="T3"/>
              </a:cxn>
              <a:cxn ang="T10">
                <a:pos x="T4" y="T5"/>
              </a:cxn>
              <a:cxn ang="T11">
                <a:pos x="T6" y="T7"/>
              </a:cxn>
            </a:cxnLst>
            <a:rect l="T12" t="T13" r="T14" b="T15"/>
            <a:pathLst>
              <a:path w="5" h="4">
                <a:moveTo>
                  <a:pt x="0" y="4"/>
                </a:moveTo>
                <a:lnTo>
                  <a:pt x="2" y="0"/>
                </a:lnTo>
                <a:lnTo>
                  <a:pt x="5" y="2"/>
                </a:lnTo>
                <a:lnTo>
                  <a:pt x="0" y="4"/>
                </a:lnTo>
                <a:close/>
              </a:path>
            </a:pathLst>
          </a:custGeom>
          <a:noFill/>
          <a:ln w="15875">
            <a:solidFill>
              <a:srgbClr val="003F48"/>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51962" name="Freeform 60">
            <a:extLst>
              <a:ext uri="{FF2B5EF4-FFF2-40B4-BE49-F238E27FC236}">
                <a16:creationId xmlns:a16="http://schemas.microsoft.com/office/drawing/2014/main" id="{CFC4CD27-6447-4E0F-A89B-BD12C6BC2C77}"/>
              </a:ext>
              <a:ext uri="{C183D7F6-B498-43B3-948B-1728B52AA6E4}">
                <adec:decorative xmlns:adec="http://schemas.microsoft.com/office/drawing/2017/decorative" val="1"/>
              </a:ext>
            </a:extLst>
          </p:cNvPr>
          <p:cNvSpPr>
            <a:spLocks noChangeAspect="1"/>
          </p:cNvSpPr>
          <p:nvPr/>
        </p:nvSpPr>
        <p:spPr bwMode="auto">
          <a:xfrm>
            <a:off x="7831138" y="2514600"/>
            <a:ext cx="31750" cy="15875"/>
          </a:xfrm>
          <a:custGeom>
            <a:avLst/>
            <a:gdLst>
              <a:gd name="T0" fmla="*/ 0 w 4"/>
              <a:gd name="T1" fmla="*/ 2147483646 h 2"/>
              <a:gd name="T2" fmla="*/ 2147483646 w 4"/>
              <a:gd name="T3" fmla="*/ 0 h 2"/>
              <a:gd name="T4" fmla="*/ 2147483646 w 4"/>
              <a:gd name="T5" fmla="*/ 2147483646 h 2"/>
              <a:gd name="T6" fmla="*/ 0 w 4"/>
              <a:gd name="T7" fmla="*/ 2147483646 h 2"/>
              <a:gd name="T8" fmla="*/ 0 60000 65536"/>
              <a:gd name="T9" fmla="*/ 0 60000 65536"/>
              <a:gd name="T10" fmla="*/ 0 60000 65536"/>
              <a:gd name="T11" fmla="*/ 0 60000 65536"/>
              <a:gd name="T12" fmla="*/ 0 w 4"/>
              <a:gd name="T13" fmla="*/ 0 h 2"/>
              <a:gd name="T14" fmla="*/ 4 w 4"/>
              <a:gd name="T15" fmla="*/ 2 h 2"/>
            </a:gdLst>
            <a:ahLst/>
            <a:cxnLst>
              <a:cxn ang="T8">
                <a:pos x="T0" y="T1"/>
              </a:cxn>
              <a:cxn ang="T9">
                <a:pos x="T2" y="T3"/>
              </a:cxn>
              <a:cxn ang="T10">
                <a:pos x="T4" y="T5"/>
              </a:cxn>
              <a:cxn ang="T11">
                <a:pos x="T6" y="T7"/>
              </a:cxn>
            </a:cxnLst>
            <a:rect l="T12" t="T13" r="T14" b="T15"/>
            <a:pathLst>
              <a:path w="4" h="2">
                <a:moveTo>
                  <a:pt x="0" y="2"/>
                </a:moveTo>
                <a:lnTo>
                  <a:pt x="2" y="0"/>
                </a:lnTo>
                <a:lnTo>
                  <a:pt x="4" y="2"/>
                </a:lnTo>
                <a:lnTo>
                  <a:pt x="0" y="2"/>
                </a:lnTo>
                <a:close/>
              </a:path>
            </a:pathLst>
          </a:custGeom>
          <a:noFill/>
          <a:ln w="15875">
            <a:solidFill>
              <a:srgbClr val="003F48"/>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51963" name="Virginia">
            <a:extLst>
              <a:ext uri="{FF2B5EF4-FFF2-40B4-BE49-F238E27FC236}">
                <a16:creationId xmlns:a16="http://schemas.microsoft.com/office/drawing/2014/main" id="{414B9623-5550-4EBE-ABC0-60BE7248745A}"/>
              </a:ext>
              <a:ext uri="{C183D7F6-B498-43B3-948B-1728B52AA6E4}">
                <adec:decorative xmlns:adec="http://schemas.microsoft.com/office/drawing/2017/decorative" val="1"/>
              </a:ext>
            </a:extLst>
          </p:cNvPr>
          <p:cNvSpPr>
            <a:spLocks noChangeAspect="1"/>
          </p:cNvSpPr>
          <p:nvPr/>
        </p:nvSpPr>
        <p:spPr bwMode="auto">
          <a:xfrm>
            <a:off x="6410325" y="3014663"/>
            <a:ext cx="939800" cy="533400"/>
          </a:xfrm>
          <a:custGeom>
            <a:avLst/>
            <a:gdLst>
              <a:gd name="T0" fmla="*/ 2147483646 w 120"/>
              <a:gd name="T1" fmla="*/ 2147483646 h 69"/>
              <a:gd name="T2" fmla="*/ 2147483646 w 120"/>
              <a:gd name="T3" fmla="*/ 2147483646 h 69"/>
              <a:gd name="T4" fmla="*/ 2147483646 w 120"/>
              <a:gd name="T5" fmla="*/ 2147483646 h 69"/>
              <a:gd name="T6" fmla="*/ 2147483646 w 120"/>
              <a:gd name="T7" fmla="*/ 2147483646 h 69"/>
              <a:gd name="T8" fmla="*/ 2147483646 w 120"/>
              <a:gd name="T9" fmla="*/ 2147483646 h 69"/>
              <a:gd name="T10" fmla="*/ 2147483646 w 120"/>
              <a:gd name="T11" fmla="*/ 2147483646 h 69"/>
              <a:gd name="T12" fmla="*/ 2147483646 w 120"/>
              <a:gd name="T13" fmla="*/ 2147483646 h 69"/>
              <a:gd name="T14" fmla="*/ 2147483646 w 120"/>
              <a:gd name="T15" fmla="*/ 2147483646 h 69"/>
              <a:gd name="T16" fmla="*/ 2147483646 w 120"/>
              <a:gd name="T17" fmla="*/ 2147483646 h 69"/>
              <a:gd name="T18" fmla="*/ 2147483646 w 120"/>
              <a:gd name="T19" fmla="*/ 2147483646 h 69"/>
              <a:gd name="T20" fmla="*/ 2147483646 w 120"/>
              <a:gd name="T21" fmla="*/ 2147483646 h 69"/>
              <a:gd name="T22" fmla="*/ 2147483646 w 120"/>
              <a:gd name="T23" fmla="*/ 2147483646 h 69"/>
              <a:gd name="T24" fmla="*/ 2147483646 w 120"/>
              <a:gd name="T25" fmla="*/ 2147483646 h 69"/>
              <a:gd name="T26" fmla="*/ 2147483646 w 120"/>
              <a:gd name="T27" fmla="*/ 2147483646 h 69"/>
              <a:gd name="T28" fmla="*/ 2147483646 w 120"/>
              <a:gd name="T29" fmla="*/ 2147483646 h 69"/>
              <a:gd name="T30" fmla="*/ 2147483646 w 120"/>
              <a:gd name="T31" fmla="*/ 2147483646 h 69"/>
              <a:gd name="T32" fmla="*/ 2147483646 w 120"/>
              <a:gd name="T33" fmla="*/ 2147483646 h 69"/>
              <a:gd name="T34" fmla="*/ 2147483646 w 120"/>
              <a:gd name="T35" fmla="*/ 2147483646 h 69"/>
              <a:gd name="T36" fmla="*/ 2147483646 w 120"/>
              <a:gd name="T37" fmla="*/ 2147483646 h 69"/>
              <a:gd name="T38" fmla="*/ 2147483646 w 120"/>
              <a:gd name="T39" fmla="*/ 2147483646 h 69"/>
              <a:gd name="T40" fmla="*/ 2147483646 w 120"/>
              <a:gd name="T41" fmla="*/ 2147483646 h 69"/>
              <a:gd name="T42" fmla="*/ 2147483646 w 120"/>
              <a:gd name="T43" fmla="*/ 2147483646 h 69"/>
              <a:gd name="T44" fmla="*/ 2147483646 w 120"/>
              <a:gd name="T45" fmla="*/ 2147483646 h 69"/>
              <a:gd name="T46" fmla="*/ 2147483646 w 120"/>
              <a:gd name="T47" fmla="*/ 2147483646 h 69"/>
              <a:gd name="T48" fmla="*/ 2147483646 w 120"/>
              <a:gd name="T49" fmla="*/ 2147483646 h 69"/>
              <a:gd name="T50" fmla="*/ 2147483646 w 120"/>
              <a:gd name="T51" fmla="*/ 2147483646 h 69"/>
              <a:gd name="T52" fmla="*/ 2147483646 w 120"/>
              <a:gd name="T53" fmla="*/ 2147483646 h 69"/>
              <a:gd name="T54" fmla="*/ 2147483646 w 120"/>
              <a:gd name="T55" fmla="*/ 2147483646 h 69"/>
              <a:gd name="T56" fmla="*/ 2147483646 w 120"/>
              <a:gd name="T57" fmla="*/ 2147483646 h 69"/>
              <a:gd name="T58" fmla="*/ 2147483646 w 120"/>
              <a:gd name="T59" fmla="*/ 2147483646 h 69"/>
              <a:gd name="T60" fmla="*/ 2147483646 w 120"/>
              <a:gd name="T61" fmla="*/ 2147483646 h 69"/>
              <a:gd name="T62" fmla="*/ 2147483646 w 120"/>
              <a:gd name="T63" fmla="*/ 2147483646 h 69"/>
              <a:gd name="T64" fmla="*/ 2147483646 w 120"/>
              <a:gd name="T65" fmla="*/ 2147483646 h 69"/>
              <a:gd name="T66" fmla="*/ 2147483646 w 120"/>
              <a:gd name="T67" fmla="*/ 2147483646 h 69"/>
              <a:gd name="T68" fmla="*/ 2147483646 w 120"/>
              <a:gd name="T69" fmla="*/ 2147483646 h 69"/>
              <a:gd name="T70" fmla="*/ 2147483646 w 120"/>
              <a:gd name="T71" fmla="*/ 2147483646 h 69"/>
              <a:gd name="T72" fmla="*/ 2147483646 w 120"/>
              <a:gd name="T73" fmla="*/ 2147483646 h 69"/>
              <a:gd name="T74" fmla="*/ 2147483646 w 120"/>
              <a:gd name="T75" fmla="*/ 2147483646 h 69"/>
              <a:gd name="T76" fmla="*/ 2147483646 w 120"/>
              <a:gd name="T77" fmla="*/ 2147483646 h 69"/>
              <a:gd name="T78" fmla="*/ 0 w 120"/>
              <a:gd name="T79" fmla="*/ 2147483646 h 69"/>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120"/>
              <a:gd name="T121" fmla="*/ 0 h 69"/>
              <a:gd name="T122" fmla="*/ 120 w 120"/>
              <a:gd name="T123" fmla="*/ 69 h 69"/>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120" h="69">
                <a:moveTo>
                  <a:pt x="0" y="69"/>
                </a:moveTo>
                <a:lnTo>
                  <a:pt x="11" y="61"/>
                </a:lnTo>
                <a:lnTo>
                  <a:pt x="11" y="59"/>
                </a:lnTo>
                <a:lnTo>
                  <a:pt x="15" y="55"/>
                </a:lnTo>
                <a:lnTo>
                  <a:pt x="19" y="52"/>
                </a:lnTo>
                <a:lnTo>
                  <a:pt x="23" y="47"/>
                </a:lnTo>
                <a:lnTo>
                  <a:pt x="27" y="52"/>
                </a:lnTo>
                <a:lnTo>
                  <a:pt x="33" y="49"/>
                </a:lnTo>
                <a:lnTo>
                  <a:pt x="35" y="51"/>
                </a:lnTo>
                <a:lnTo>
                  <a:pt x="38" y="49"/>
                </a:lnTo>
                <a:lnTo>
                  <a:pt x="40" y="46"/>
                </a:lnTo>
                <a:lnTo>
                  <a:pt x="46" y="45"/>
                </a:lnTo>
                <a:lnTo>
                  <a:pt x="50" y="41"/>
                </a:lnTo>
                <a:lnTo>
                  <a:pt x="48" y="40"/>
                </a:lnTo>
                <a:lnTo>
                  <a:pt x="54" y="27"/>
                </a:lnTo>
                <a:lnTo>
                  <a:pt x="55" y="21"/>
                </a:lnTo>
                <a:lnTo>
                  <a:pt x="60" y="23"/>
                </a:lnTo>
                <a:lnTo>
                  <a:pt x="63" y="16"/>
                </a:lnTo>
                <a:lnTo>
                  <a:pt x="66" y="15"/>
                </a:lnTo>
                <a:lnTo>
                  <a:pt x="70" y="8"/>
                </a:lnTo>
                <a:lnTo>
                  <a:pt x="71" y="0"/>
                </a:lnTo>
                <a:lnTo>
                  <a:pt x="80" y="5"/>
                </a:lnTo>
                <a:lnTo>
                  <a:pt x="81" y="1"/>
                </a:lnTo>
                <a:lnTo>
                  <a:pt x="85" y="2"/>
                </a:lnTo>
                <a:lnTo>
                  <a:pt x="88" y="5"/>
                </a:lnTo>
                <a:lnTo>
                  <a:pt x="91" y="7"/>
                </a:lnTo>
                <a:lnTo>
                  <a:pt x="93" y="9"/>
                </a:lnTo>
                <a:lnTo>
                  <a:pt x="93" y="12"/>
                </a:lnTo>
                <a:lnTo>
                  <a:pt x="90" y="16"/>
                </a:lnTo>
                <a:lnTo>
                  <a:pt x="91" y="19"/>
                </a:lnTo>
                <a:lnTo>
                  <a:pt x="94" y="18"/>
                </a:lnTo>
                <a:lnTo>
                  <a:pt x="95" y="20"/>
                </a:lnTo>
                <a:lnTo>
                  <a:pt x="97" y="21"/>
                </a:lnTo>
                <a:lnTo>
                  <a:pt x="102" y="21"/>
                </a:lnTo>
                <a:lnTo>
                  <a:pt x="103" y="23"/>
                </a:lnTo>
                <a:lnTo>
                  <a:pt x="109" y="24"/>
                </a:lnTo>
                <a:lnTo>
                  <a:pt x="107" y="26"/>
                </a:lnTo>
                <a:lnTo>
                  <a:pt x="108" y="29"/>
                </a:lnTo>
                <a:lnTo>
                  <a:pt x="108" y="30"/>
                </a:lnTo>
                <a:lnTo>
                  <a:pt x="106" y="30"/>
                </a:lnTo>
                <a:lnTo>
                  <a:pt x="103" y="28"/>
                </a:lnTo>
                <a:lnTo>
                  <a:pt x="98" y="24"/>
                </a:lnTo>
                <a:lnTo>
                  <a:pt x="105" y="31"/>
                </a:lnTo>
                <a:lnTo>
                  <a:pt x="109" y="31"/>
                </a:lnTo>
                <a:lnTo>
                  <a:pt x="107" y="32"/>
                </a:lnTo>
                <a:lnTo>
                  <a:pt x="111" y="34"/>
                </a:lnTo>
                <a:lnTo>
                  <a:pt x="111" y="36"/>
                </a:lnTo>
                <a:lnTo>
                  <a:pt x="109" y="35"/>
                </a:lnTo>
                <a:lnTo>
                  <a:pt x="108" y="35"/>
                </a:lnTo>
                <a:lnTo>
                  <a:pt x="108" y="36"/>
                </a:lnTo>
                <a:lnTo>
                  <a:pt x="109" y="37"/>
                </a:lnTo>
                <a:lnTo>
                  <a:pt x="108" y="38"/>
                </a:lnTo>
                <a:lnTo>
                  <a:pt x="103" y="35"/>
                </a:lnTo>
                <a:lnTo>
                  <a:pt x="102" y="33"/>
                </a:lnTo>
                <a:lnTo>
                  <a:pt x="103" y="35"/>
                </a:lnTo>
                <a:lnTo>
                  <a:pt x="107" y="38"/>
                </a:lnTo>
                <a:lnTo>
                  <a:pt x="109" y="38"/>
                </a:lnTo>
                <a:lnTo>
                  <a:pt x="111" y="39"/>
                </a:lnTo>
                <a:lnTo>
                  <a:pt x="110" y="40"/>
                </a:lnTo>
                <a:lnTo>
                  <a:pt x="111" y="40"/>
                </a:lnTo>
                <a:lnTo>
                  <a:pt x="112" y="41"/>
                </a:lnTo>
                <a:lnTo>
                  <a:pt x="110" y="43"/>
                </a:lnTo>
                <a:lnTo>
                  <a:pt x="107" y="41"/>
                </a:lnTo>
                <a:lnTo>
                  <a:pt x="106" y="40"/>
                </a:lnTo>
                <a:lnTo>
                  <a:pt x="102" y="39"/>
                </a:lnTo>
                <a:lnTo>
                  <a:pt x="101" y="38"/>
                </a:lnTo>
                <a:lnTo>
                  <a:pt x="100" y="40"/>
                </a:lnTo>
                <a:lnTo>
                  <a:pt x="105" y="41"/>
                </a:lnTo>
                <a:lnTo>
                  <a:pt x="105" y="42"/>
                </a:lnTo>
                <a:lnTo>
                  <a:pt x="110" y="44"/>
                </a:lnTo>
                <a:lnTo>
                  <a:pt x="112" y="44"/>
                </a:lnTo>
                <a:lnTo>
                  <a:pt x="112" y="43"/>
                </a:lnTo>
                <a:lnTo>
                  <a:pt x="113" y="43"/>
                </a:lnTo>
                <a:lnTo>
                  <a:pt x="116" y="43"/>
                </a:lnTo>
                <a:lnTo>
                  <a:pt x="120" y="49"/>
                </a:lnTo>
                <a:lnTo>
                  <a:pt x="118" y="48"/>
                </a:lnTo>
                <a:lnTo>
                  <a:pt x="117" y="50"/>
                </a:lnTo>
                <a:lnTo>
                  <a:pt x="69" y="59"/>
                </a:lnTo>
                <a:lnTo>
                  <a:pt x="31" y="64"/>
                </a:lnTo>
                <a:lnTo>
                  <a:pt x="0" y="69"/>
                </a:lnTo>
                <a:close/>
              </a:path>
            </a:pathLst>
          </a:custGeom>
          <a:solidFill>
            <a:srgbClr val="02818A"/>
          </a:solidFill>
          <a:ln w="15875">
            <a:solidFill>
              <a:srgbClr val="003F48"/>
            </a:solidFill>
            <a:prstDash val="solid"/>
            <a:round/>
            <a:headEnd/>
            <a:tailEnd/>
          </a:ln>
        </p:spPr>
        <p:txBody>
          <a:bodyPr/>
          <a:lstStyle/>
          <a:p>
            <a:endParaRPr lang="en-US"/>
          </a:p>
        </p:txBody>
      </p:sp>
      <p:sp>
        <p:nvSpPr>
          <p:cNvPr id="251964" name="Freeform 62">
            <a:extLst>
              <a:ext uri="{FF2B5EF4-FFF2-40B4-BE49-F238E27FC236}">
                <a16:creationId xmlns:a16="http://schemas.microsoft.com/office/drawing/2014/main" id="{6669771B-DA17-4548-9C63-BEEB81E2E720}"/>
              </a:ext>
              <a:ext uri="{C183D7F6-B498-43B3-948B-1728B52AA6E4}">
                <adec:decorative xmlns:adec="http://schemas.microsoft.com/office/drawing/2017/decorative" val="1"/>
              </a:ext>
            </a:extLst>
          </p:cNvPr>
          <p:cNvSpPr>
            <a:spLocks noChangeAspect="1"/>
          </p:cNvSpPr>
          <p:nvPr/>
        </p:nvSpPr>
        <p:spPr bwMode="auto">
          <a:xfrm>
            <a:off x="7313613" y="3160713"/>
            <a:ext cx="46037" cy="146050"/>
          </a:xfrm>
          <a:custGeom>
            <a:avLst/>
            <a:gdLst>
              <a:gd name="T0" fmla="*/ 0 w 6"/>
              <a:gd name="T1" fmla="*/ 2147483646 h 19"/>
              <a:gd name="T2" fmla="*/ 0 w 6"/>
              <a:gd name="T3" fmla="*/ 2147483646 h 19"/>
              <a:gd name="T4" fmla="*/ 2147483646 w 6"/>
              <a:gd name="T5" fmla="*/ 2147483646 h 19"/>
              <a:gd name="T6" fmla="*/ 2147483646 w 6"/>
              <a:gd name="T7" fmla="*/ 2147483646 h 19"/>
              <a:gd name="T8" fmla="*/ 2147483646 w 6"/>
              <a:gd name="T9" fmla="*/ 2147483646 h 19"/>
              <a:gd name="T10" fmla="*/ 2147483646 w 6"/>
              <a:gd name="T11" fmla="*/ 0 h 19"/>
              <a:gd name="T12" fmla="*/ 2147483646 w 6"/>
              <a:gd name="T13" fmla="*/ 2147483646 h 19"/>
              <a:gd name="T14" fmla="*/ 0 w 6"/>
              <a:gd name="T15" fmla="*/ 2147483646 h 19"/>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19"/>
              <a:gd name="T26" fmla="*/ 6 w 6"/>
              <a:gd name="T27" fmla="*/ 19 h 19"/>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19">
                <a:moveTo>
                  <a:pt x="0" y="11"/>
                </a:moveTo>
                <a:lnTo>
                  <a:pt x="0" y="17"/>
                </a:lnTo>
                <a:lnTo>
                  <a:pt x="1" y="19"/>
                </a:lnTo>
                <a:lnTo>
                  <a:pt x="2" y="13"/>
                </a:lnTo>
                <a:lnTo>
                  <a:pt x="5" y="10"/>
                </a:lnTo>
                <a:lnTo>
                  <a:pt x="6" y="0"/>
                </a:lnTo>
                <a:lnTo>
                  <a:pt x="2" y="2"/>
                </a:lnTo>
                <a:lnTo>
                  <a:pt x="0" y="11"/>
                </a:lnTo>
                <a:close/>
              </a:path>
            </a:pathLst>
          </a:custGeom>
          <a:noFill/>
          <a:ln w="15875">
            <a:solidFill>
              <a:srgbClr val="003F48"/>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nvGrpSpPr>
          <p:cNvPr id="251965" name="Hawaii">
            <a:extLst>
              <a:ext uri="{FF2B5EF4-FFF2-40B4-BE49-F238E27FC236}">
                <a16:creationId xmlns:a16="http://schemas.microsoft.com/office/drawing/2014/main" id="{D38F81E6-4602-4B35-9C26-F86760FD5764}"/>
              </a:ext>
              <a:ext uri="{C183D7F6-B498-43B3-948B-1728B52AA6E4}">
                <adec:decorative xmlns:adec="http://schemas.microsoft.com/office/drawing/2017/decorative" val="1"/>
              </a:ext>
            </a:extLst>
          </p:cNvPr>
          <p:cNvGrpSpPr>
            <a:grpSpLocks/>
          </p:cNvGrpSpPr>
          <p:nvPr/>
        </p:nvGrpSpPr>
        <p:grpSpPr bwMode="auto">
          <a:xfrm>
            <a:off x="682625" y="3846513"/>
            <a:ext cx="963613" cy="498475"/>
            <a:chOff x="582" y="2987"/>
            <a:chExt cx="659" cy="352"/>
          </a:xfrm>
        </p:grpSpPr>
        <p:sp>
          <p:nvSpPr>
            <p:cNvPr id="251990" name="Freeform 64">
              <a:extLst>
                <a:ext uri="{FF2B5EF4-FFF2-40B4-BE49-F238E27FC236}">
                  <a16:creationId xmlns:a16="http://schemas.microsoft.com/office/drawing/2014/main" id="{67E59443-324A-4FF1-A5BE-4B886DBB5551}"/>
                </a:ext>
              </a:extLst>
            </p:cNvPr>
            <p:cNvSpPr>
              <a:spLocks noChangeAspect="1"/>
            </p:cNvSpPr>
            <p:nvPr/>
          </p:nvSpPr>
          <p:spPr bwMode="auto">
            <a:xfrm>
              <a:off x="754" y="2987"/>
              <a:ext cx="48" cy="39"/>
            </a:xfrm>
            <a:custGeom>
              <a:avLst/>
              <a:gdLst>
                <a:gd name="T0" fmla="*/ 0 w 9"/>
                <a:gd name="T1" fmla="*/ 2147483646 h 7"/>
                <a:gd name="T2" fmla="*/ 2147483646 w 9"/>
                <a:gd name="T3" fmla="*/ 2147483646 h 7"/>
                <a:gd name="T4" fmla="*/ 2147483646 w 9"/>
                <a:gd name="T5" fmla="*/ 2147483646 h 7"/>
                <a:gd name="T6" fmla="*/ 2147483646 w 9"/>
                <a:gd name="T7" fmla="*/ 2147483646 h 7"/>
                <a:gd name="T8" fmla="*/ 2147483646 w 9"/>
                <a:gd name="T9" fmla="*/ 2147483646 h 7"/>
                <a:gd name="T10" fmla="*/ 2147483646 w 9"/>
                <a:gd name="T11" fmla="*/ 0 h 7"/>
                <a:gd name="T12" fmla="*/ 2147483646 w 9"/>
                <a:gd name="T13" fmla="*/ 0 h 7"/>
                <a:gd name="T14" fmla="*/ 0 w 9"/>
                <a:gd name="T15" fmla="*/ 2147483646 h 7"/>
                <a:gd name="T16" fmla="*/ 0 60000 65536"/>
                <a:gd name="T17" fmla="*/ 0 60000 65536"/>
                <a:gd name="T18" fmla="*/ 0 60000 65536"/>
                <a:gd name="T19" fmla="*/ 0 60000 65536"/>
                <a:gd name="T20" fmla="*/ 0 60000 65536"/>
                <a:gd name="T21" fmla="*/ 0 60000 65536"/>
                <a:gd name="T22" fmla="*/ 0 60000 65536"/>
                <a:gd name="T23" fmla="*/ 0 60000 65536"/>
                <a:gd name="T24" fmla="*/ 0 w 9"/>
                <a:gd name="T25" fmla="*/ 0 h 7"/>
                <a:gd name="T26" fmla="*/ 9 w 9"/>
                <a:gd name="T27" fmla="*/ 7 h 7"/>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9" h="7">
                  <a:moveTo>
                    <a:pt x="0" y="4"/>
                  </a:moveTo>
                  <a:lnTo>
                    <a:pt x="3" y="7"/>
                  </a:lnTo>
                  <a:lnTo>
                    <a:pt x="5" y="7"/>
                  </a:lnTo>
                  <a:lnTo>
                    <a:pt x="8" y="6"/>
                  </a:lnTo>
                  <a:lnTo>
                    <a:pt x="9" y="2"/>
                  </a:lnTo>
                  <a:lnTo>
                    <a:pt x="7" y="0"/>
                  </a:lnTo>
                  <a:lnTo>
                    <a:pt x="4" y="0"/>
                  </a:lnTo>
                  <a:lnTo>
                    <a:pt x="0" y="4"/>
                  </a:lnTo>
                  <a:close/>
                </a:path>
              </a:pathLst>
            </a:custGeom>
            <a:solidFill>
              <a:srgbClr val="67A9CF"/>
            </a:solidFill>
            <a:ln w="15875">
              <a:solidFill>
                <a:srgbClr val="003F48"/>
              </a:solidFill>
              <a:prstDash val="solid"/>
              <a:round/>
              <a:headEnd/>
              <a:tailEnd/>
            </a:ln>
          </p:spPr>
          <p:txBody>
            <a:bodyPr/>
            <a:lstStyle/>
            <a:p>
              <a:endParaRPr lang="en-US"/>
            </a:p>
          </p:txBody>
        </p:sp>
        <p:sp>
          <p:nvSpPr>
            <p:cNvPr id="251991" name="Freeform 65">
              <a:extLst>
                <a:ext uri="{FF2B5EF4-FFF2-40B4-BE49-F238E27FC236}">
                  <a16:creationId xmlns:a16="http://schemas.microsoft.com/office/drawing/2014/main" id="{9621F982-37C7-4915-9925-F67ECE497A53}"/>
                </a:ext>
              </a:extLst>
            </p:cNvPr>
            <p:cNvSpPr>
              <a:spLocks noChangeAspect="1"/>
            </p:cNvSpPr>
            <p:nvPr/>
          </p:nvSpPr>
          <p:spPr bwMode="auto">
            <a:xfrm>
              <a:off x="903" y="3048"/>
              <a:ext cx="54" cy="49"/>
            </a:xfrm>
            <a:custGeom>
              <a:avLst/>
              <a:gdLst>
                <a:gd name="T0" fmla="*/ 0 w 10"/>
                <a:gd name="T1" fmla="*/ 2147483646 h 9"/>
                <a:gd name="T2" fmla="*/ 2147483646 w 10"/>
                <a:gd name="T3" fmla="*/ 2147483646 h 9"/>
                <a:gd name="T4" fmla="*/ 2147483646 w 10"/>
                <a:gd name="T5" fmla="*/ 2147483646 h 9"/>
                <a:gd name="T6" fmla="*/ 2147483646 w 10"/>
                <a:gd name="T7" fmla="*/ 2147483646 h 9"/>
                <a:gd name="T8" fmla="*/ 2147483646 w 10"/>
                <a:gd name="T9" fmla="*/ 2147483646 h 9"/>
                <a:gd name="T10" fmla="*/ 2147483646 w 10"/>
                <a:gd name="T11" fmla="*/ 2147483646 h 9"/>
                <a:gd name="T12" fmla="*/ 2147483646 w 10"/>
                <a:gd name="T13" fmla="*/ 2147483646 h 9"/>
                <a:gd name="T14" fmla="*/ 2147483646 w 10"/>
                <a:gd name="T15" fmla="*/ 2147483646 h 9"/>
                <a:gd name="T16" fmla="*/ 2147483646 w 10"/>
                <a:gd name="T17" fmla="*/ 0 h 9"/>
                <a:gd name="T18" fmla="*/ 0 w 10"/>
                <a:gd name="T19" fmla="*/ 2147483646 h 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0"/>
                <a:gd name="T31" fmla="*/ 0 h 9"/>
                <a:gd name="T32" fmla="*/ 10 w 10"/>
                <a:gd name="T33" fmla="*/ 9 h 9"/>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0" h="9">
                  <a:moveTo>
                    <a:pt x="0" y="2"/>
                  </a:moveTo>
                  <a:lnTo>
                    <a:pt x="2" y="7"/>
                  </a:lnTo>
                  <a:lnTo>
                    <a:pt x="5" y="7"/>
                  </a:lnTo>
                  <a:lnTo>
                    <a:pt x="5" y="6"/>
                  </a:lnTo>
                  <a:lnTo>
                    <a:pt x="8" y="9"/>
                  </a:lnTo>
                  <a:lnTo>
                    <a:pt x="10" y="8"/>
                  </a:lnTo>
                  <a:lnTo>
                    <a:pt x="10" y="5"/>
                  </a:lnTo>
                  <a:lnTo>
                    <a:pt x="8" y="5"/>
                  </a:lnTo>
                  <a:lnTo>
                    <a:pt x="6" y="0"/>
                  </a:lnTo>
                  <a:lnTo>
                    <a:pt x="0" y="2"/>
                  </a:lnTo>
                  <a:close/>
                </a:path>
              </a:pathLst>
            </a:custGeom>
            <a:solidFill>
              <a:srgbClr val="67A9CF"/>
            </a:solidFill>
            <a:ln w="15875">
              <a:solidFill>
                <a:srgbClr val="003F48"/>
              </a:solidFill>
              <a:prstDash val="solid"/>
              <a:round/>
              <a:headEnd/>
              <a:tailEnd/>
            </a:ln>
          </p:spPr>
          <p:txBody>
            <a:bodyPr/>
            <a:lstStyle/>
            <a:p>
              <a:endParaRPr lang="en-US"/>
            </a:p>
          </p:txBody>
        </p:sp>
        <p:sp>
          <p:nvSpPr>
            <p:cNvPr id="251992" name="Freeform 66">
              <a:extLst>
                <a:ext uri="{FF2B5EF4-FFF2-40B4-BE49-F238E27FC236}">
                  <a16:creationId xmlns:a16="http://schemas.microsoft.com/office/drawing/2014/main" id="{ACDBA122-F537-4669-A36D-23CA9A71B4B6}"/>
                </a:ext>
              </a:extLst>
            </p:cNvPr>
            <p:cNvSpPr>
              <a:spLocks noChangeAspect="1"/>
            </p:cNvSpPr>
            <p:nvPr/>
          </p:nvSpPr>
          <p:spPr bwMode="auto">
            <a:xfrm>
              <a:off x="994" y="3097"/>
              <a:ext cx="60" cy="16"/>
            </a:xfrm>
            <a:custGeom>
              <a:avLst/>
              <a:gdLst>
                <a:gd name="T0" fmla="*/ 0 w 11"/>
                <a:gd name="T1" fmla="*/ 2147483646 h 3"/>
                <a:gd name="T2" fmla="*/ 2147483646 w 11"/>
                <a:gd name="T3" fmla="*/ 0 h 3"/>
                <a:gd name="T4" fmla="*/ 2147483646 w 11"/>
                <a:gd name="T5" fmla="*/ 2147483646 h 3"/>
                <a:gd name="T6" fmla="*/ 2147483646 w 11"/>
                <a:gd name="T7" fmla="*/ 2147483646 h 3"/>
                <a:gd name="T8" fmla="*/ 0 w 11"/>
                <a:gd name="T9" fmla="*/ 2147483646 h 3"/>
                <a:gd name="T10" fmla="*/ 0 60000 65536"/>
                <a:gd name="T11" fmla="*/ 0 60000 65536"/>
                <a:gd name="T12" fmla="*/ 0 60000 65536"/>
                <a:gd name="T13" fmla="*/ 0 60000 65536"/>
                <a:gd name="T14" fmla="*/ 0 60000 65536"/>
                <a:gd name="T15" fmla="*/ 0 w 11"/>
                <a:gd name="T16" fmla="*/ 0 h 3"/>
                <a:gd name="T17" fmla="*/ 11 w 11"/>
                <a:gd name="T18" fmla="*/ 3 h 3"/>
              </a:gdLst>
              <a:ahLst/>
              <a:cxnLst>
                <a:cxn ang="T10">
                  <a:pos x="T0" y="T1"/>
                </a:cxn>
                <a:cxn ang="T11">
                  <a:pos x="T2" y="T3"/>
                </a:cxn>
                <a:cxn ang="T12">
                  <a:pos x="T4" y="T5"/>
                </a:cxn>
                <a:cxn ang="T13">
                  <a:pos x="T6" y="T7"/>
                </a:cxn>
                <a:cxn ang="T14">
                  <a:pos x="T8" y="T9"/>
                </a:cxn>
              </a:cxnLst>
              <a:rect l="T15" t="T16" r="T17" b="T18"/>
              <a:pathLst>
                <a:path w="11" h="3">
                  <a:moveTo>
                    <a:pt x="0" y="3"/>
                  </a:moveTo>
                  <a:lnTo>
                    <a:pt x="1" y="0"/>
                  </a:lnTo>
                  <a:lnTo>
                    <a:pt x="11" y="1"/>
                  </a:lnTo>
                  <a:lnTo>
                    <a:pt x="9" y="3"/>
                  </a:lnTo>
                  <a:lnTo>
                    <a:pt x="0" y="3"/>
                  </a:lnTo>
                  <a:close/>
                </a:path>
              </a:pathLst>
            </a:custGeom>
            <a:solidFill>
              <a:srgbClr val="67A9CF"/>
            </a:solidFill>
            <a:ln w="15875">
              <a:solidFill>
                <a:srgbClr val="003F48"/>
              </a:solidFill>
              <a:prstDash val="solid"/>
              <a:round/>
              <a:headEnd/>
              <a:tailEnd/>
            </a:ln>
          </p:spPr>
          <p:txBody>
            <a:bodyPr/>
            <a:lstStyle/>
            <a:p>
              <a:endParaRPr lang="en-US"/>
            </a:p>
          </p:txBody>
        </p:sp>
        <p:sp>
          <p:nvSpPr>
            <p:cNvPr id="251993" name="Freeform 67">
              <a:extLst>
                <a:ext uri="{FF2B5EF4-FFF2-40B4-BE49-F238E27FC236}">
                  <a16:creationId xmlns:a16="http://schemas.microsoft.com/office/drawing/2014/main" id="{1E079056-C66D-423C-80B6-815DA8FD0AEA}"/>
                </a:ext>
              </a:extLst>
            </p:cNvPr>
            <p:cNvSpPr>
              <a:spLocks noChangeAspect="1"/>
            </p:cNvSpPr>
            <p:nvPr/>
          </p:nvSpPr>
          <p:spPr bwMode="auto">
            <a:xfrm>
              <a:off x="1022" y="3129"/>
              <a:ext cx="21" cy="17"/>
            </a:xfrm>
            <a:custGeom>
              <a:avLst/>
              <a:gdLst>
                <a:gd name="T0" fmla="*/ 0 w 4"/>
                <a:gd name="T1" fmla="*/ 0 h 3"/>
                <a:gd name="T2" fmla="*/ 2147483646 w 4"/>
                <a:gd name="T3" fmla="*/ 2147483646 h 3"/>
                <a:gd name="T4" fmla="*/ 2147483646 w 4"/>
                <a:gd name="T5" fmla="*/ 2147483646 h 3"/>
                <a:gd name="T6" fmla="*/ 2147483646 w 4"/>
                <a:gd name="T7" fmla="*/ 0 h 3"/>
                <a:gd name="T8" fmla="*/ 0 w 4"/>
                <a:gd name="T9" fmla="*/ 0 h 3"/>
                <a:gd name="T10" fmla="*/ 0 60000 65536"/>
                <a:gd name="T11" fmla="*/ 0 60000 65536"/>
                <a:gd name="T12" fmla="*/ 0 60000 65536"/>
                <a:gd name="T13" fmla="*/ 0 60000 65536"/>
                <a:gd name="T14" fmla="*/ 0 60000 65536"/>
                <a:gd name="T15" fmla="*/ 0 w 4"/>
                <a:gd name="T16" fmla="*/ 0 h 3"/>
                <a:gd name="T17" fmla="*/ 4 w 4"/>
                <a:gd name="T18" fmla="*/ 3 h 3"/>
              </a:gdLst>
              <a:ahLst/>
              <a:cxnLst>
                <a:cxn ang="T10">
                  <a:pos x="T0" y="T1"/>
                </a:cxn>
                <a:cxn ang="T11">
                  <a:pos x="T2" y="T3"/>
                </a:cxn>
                <a:cxn ang="T12">
                  <a:pos x="T4" y="T5"/>
                </a:cxn>
                <a:cxn ang="T13">
                  <a:pos x="T6" y="T7"/>
                </a:cxn>
                <a:cxn ang="T14">
                  <a:pos x="T8" y="T9"/>
                </a:cxn>
              </a:cxnLst>
              <a:rect l="T15" t="T16" r="T17" b="T18"/>
              <a:pathLst>
                <a:path w="4" h="3">
                  <a:moveTo>
                    <a:pt x="0" y="0"/>
                  </a:moveTo>
                  <a:lnTo>
                    <a:pt x="1" y="3"/>
                  </a:lnTo>
                  <a:lnTo>
                    <a:pt x="4" y="2"/>
                  </a:lnTo>
                  <a:lnTo>
                    <a:pt x="3" y="0"/>
                  </a:lnTo>
                  <a:lnTo>
                    <a:pt x="0" y="0"/>
                  </a:lnTo>
                  <a:close/>
                </a:path>
              </a:pathLst>
            </a:custGeom>
            <a:solidFill>
              <a:srgbClr val="67A9CF"/>
            </a:solidFill>
            <a:ln w="15875">
              <a:solidFill>
                <a:srgbClr val="003F48"/>
              </a:solidFill>
              <a:prstDash val="solid"/>
              <a:round/>
              <a:headEnd/>
              <a:tailEnd/>
            </a:ln>
          </p:spPr>
          <p:txBody>
            <a:bodyPr/>
            <a:lstStyle/>
            <a:p>
              <a:endParaRPr lang="en-US"/>
            </a:p>
          </p:txBody>
        </p:sp>
        <p:sp>
          <p:nvSpPr>
            <p:cNvPr id="251994" name="Freeform 68">
              <a:extLst>
                <a:ext uri="{FF2B5EF4-FFF2-40B4-BE49-F238E27FC236}">
                  <a16:creationId xmlns:a16="http://schemas.microsoft.com/office/drawing/2014/main" id="{20B02A8D-2AFE-47B8-AFC2-34138C6EEEB6}"/>
                </a:ext>
              </a:extLst>
            </p:cNvPr>
            <p:cNvSpPr>
              <a:spLocks noChangeAspect="1"/>
            </p:cNvSpPr>
            <p:nvPr/>
          </p:nvSpPr>
          <p:spPr bwMode="auto">
            <a:xfrm>
              <a:off x="1054" y="3113"/>
              <a:ext cx="75" cy="44"/>
            </a:xfrm>
            <a:custGeom>
              <a:avLst/>
              <a:gdLst>
                <a:gd name="T0" fmla="*/ 0 w 14"/>
                <a:gd name="T1" fmla="*/ 2147483646 h 8"/>
                <a:gd name="T2" fmla="*/ 2147483646 w 14"/>
                <a:gd name="T3" fmla="*/ 0 h 8"/>
                <a:gd name="T4" fmla="*/ 2147483646 w 14"/>
                <a:gd name="T5" fmla="*/ 2147483646 h 8"/>
                <a:gd name="T6" fmla="*/ 2147483646 w 14"/>
                <a:gd name="T7" fmla="*/ 2147483646 h 8"/>
                <a:gd name="T8" fmla="*/ 2147483646 w 14"/>
                <a:gd name="T9" fmla="*/ 2147483646 h 8"/>
                <a:gd name="T10" fmla="*/ 2147483646 w 14"/>
                <a:gd name="T11" fmla="*/ 2147483646 h 8"/>
                <a:gd name="T12" fmla="*/ 2147483646 w 14"/>
                <a:gd name="T13" fmla="*/ 2147483646 h 8"/>
                <a:gd name="T14" fmla="*/ 2147483646 w 14"/>
                <a:gd name="T15" fmla="*/ 2147483646 h 8"/>
                <a:gd name="T16" fmla="*/ 2147483646 w 14"/>
                <a:gd name="T17" fmla="*/ 2147483646 h 8"/>
                <a:gd name="T18" fmla="*/ 0 w 14"/>
                <a:gd name="T19" fmla="*/ 2147483646 h 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4"/>
                <a:gd name="T31" fmla="*/ 0 h 8"/>
                <a:gd name="T32" fmla="*/ 14 w 14"/>
                <a:gd name="T33" fmla="*/ 8 h 8"/>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4" h="8">
                  <a:moveTo>
                    <a:pt x="0" y="3"/>
                  </a:moveTo>
                  <a:lnTo>
                    <a:pt x="2" y="0"/>
                  </a:lnTo>
                  <a:lnTo>
                    <a:pt x="4" y="3"/>
                  </a:lnTo>
                  <a:lnTo>
                    <a:pt x="8" y="2"/>
                  </a:lnTo>
                  <a:lnTo>
                    <a:pt x="14" y="6"/>
                  </a:lnTo>
                  <a:lnTo>
                    <a:pt x="12" y="7"/>
                  </a:lnTo>
                  <a:lnTo>
                    <a:pt x="6" y="8"/>
                  </a:lnTo>
                  <a:lnTo>
                    <a:pt x="4" y="5"/>
                  </a:lnTo>
                  <a:lnTo>
                    <a:pt x="2" y="5"/>
                  </a:lnTo>
                  <a:lnTo>
                    <a:pt x="0" y="3"/>
                  </a:lnTo>
                  <a:close/>
                </a:path>
              </a:pathLst>
            </a:custGeom>
            <a:solidFill>
              <a:srgbClr val="67A9CF"/>
            </a:solidFill>
            <a:ln w="15875">
              <a:solidFill>
                <a:srgbClr val="003F48"/>
              </a:solidFill>
              <a:prstDash val="solid"/>
              <a:round/>
              <a:headEnd/>
              <a:tailEnd/>
            </a:ln>
          </p:spPr>
          <p:txBody>
            <a:bodyPr/>
            <a:lstStyle/>
            <a:p>
              <a:endParaRPr lang="en-US"/>
            </a:p>
          </p:txBody>
        </p:sp>
        <p:sp>
          <p:nvSpPr>
            <p:cNvPr id="251995" name="Freeform 69">
              <a:extLst>
                <a:ext uri="{FF2B5EF4-FFF2-40B4-BE49-F238E27FC236}">
                  <a16:creationId xmlns:a16="http://schemas.microsoft.com/office/drawing/2014/main" id="{8FEA8DEA-823E-4641-97F3-4EB0F4513D71}"/>
                </a:ext>
              </a:extLst>
            </p:cNvPr>
            <p:cNvSpPr>
              <a:spLocks noChangeAspect="1"/>
            </p:cNvSpPr>
            <p:nvPr/>
          </p:nvSpPr>
          <p:spPr bwMode="auto">
            <a:xfrm>
              <a:off x="1118" y="3196"/>
              <a:ext cx="123" cy="143"/>
            </a:xfrm>
            <a:custGeom>
              <a:avLst/>
              <a:gdLst>
                <a:gd name="T0" fmla="*/ 0 w 23"/>
                <a:gd name="T1" fmla="*/ 2147483646 h 26"/>
                <a:gd name="T2" fmla="*/ 2147483646 w 23"/>
                <a:gd name="T3" fmla="*/ 2147483646 h 26"/>
                <a:gd name="T4" fmla="*/ 2147483646 w 23"/>
                <a:gd name="T5" fmla="*/ 2147483646 h 26"/>
                <a:gd name="T6" fmla="*/ 2147483646 w 23"/>
                <a:gd name="T7" fmla="*/ 2147483646 h 26"/>
                <a:gd name="T8" fmla="*/ 2147483646 w 23"/>
                <a:gd name="T9" fmla="*/ 2147483646 h 26"/>
                <a:gd name="T10" fmla="*/ 2147483646 w 23"/>
                <a:gd name="T11" fmla="*/ 2147483646 h 26"/>
                <a:gd name="T12" fmla="*/ 2147483646 w 23"/>
                <a:gd name="T13" fmla="*/ 2147483646 h 26"/>
                <a:gd name="T14" fmla="*/ 2147483646 w 23"/>
                <a:gd name="T15" fmla="*/ 2147483646 h 26"/>
                <a:gd name="T16" fmla="*/ 2147483646 w 23"/>
                <a:gd name="T17" fmla="*/ 0 h 26"/>
                <a:gd name="T18" fmla="*/ 2147483646 w 23"/>
                <a:gd name="T19" fmla="*/ 2147483646 h 26"/>
                <a:gd name="T20" fmla="*/ 2147483646 w 23"/>
                <a:gd name="T21" fmla="*/ 2147483646 h 26"/>
                <a:gd name="T22" fmla="*/ 0 w 23"/>
                <a:gd name="T23" fmla="*/ 2147483646 h 2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23"/>
                <a:gd name="T37" fmla="*/ 0 h 26"/>
                <a:gd name="T38" fmla="*/ 23 w 23"/>
                <a:gd name="T39" fmla="*/ 26 h 2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23" h="26">
                  <a:moveTo>
                    <a:pt x="0" y="10"/>
                  </a:moveTo>
                  <a:lnTo>
                    <a:pt x="3" y="17"/>
                  </a:lnTo>
                  <a:lnTo>
                    <a:pt x="3" y="23"/>
                  </a:lnTo>
                  <a:lnTo>
                    <a:pt x="8" y="26"/>
                  </a:lnTo>
                  <a:lnTo>
                    <a:pt x="10" y="22"/>
                  </a:lnTo>
                  <a:lnTo>
                    <a:pt x="20" y="18"/>
                  </a:lnTo>
                  <a:lnTo>
                    <a:pt x="23" y="15"/>
                  </a:lnTo>
                  <a:lnTo>
                    <a:pt x="15" y="5"/>
                  </a:lnTo>
                  <a:lnTo>
                    <a:pt x="4" y="0"/>
                  </a:lnTo>
                  <a:lnTo>
                    <a:pt x="3" y="2"/>
                  </a:lnTo>
                  <a:lnTo>
                    <a:pt x="4" y="5"/>
                  </a:lnTo>
                  <a:lnTo>
                    <a:pt x="0" y="10"/>
                  </a:lnTo>
                  <a:close/>
                </a:path>
              </a:pathLst>
            </a:custGeom>
            <a:solidFill>
              <a:srgbClr val="67A9CF"/>
            </a:solidFill>
            <a:ln w="15875">
              <a:solidFill>
                <a:srgbClr val="003F48"/>
              </a:solidFill>
              <a:prstDash val="solid"/>
              <a:round/>
              <a:headEnd/>
              <a:tailEnd/>
            </a:ln>
          </p:spPr>
          <p:txBody>
            <a:bodyPr/>
            <a:lstStyle/>
            <a:p>
              <a:endParaRPr lang="en-US"/>
            </a:p>
          </p:txBody>
        </p:sp>
        <p:sp>
          <p:nvSpPr>
            <p:cNvPr id="251996" name="Freeform 70">
              <a:extLst>
                <a:ext uri="{FF2B5EF4-FFF2-40B4-BE49-F238E27FC236}">
                  <a16:creationId xmlns:a16="http://schemas.microsoft.com/office/drawing/2014/main" id="{5A679507-C87E-4C76-B427-2F41E24B6F82}"/>
                </a:ext>
              </a:extLst>
            </p:cNvPr>
            <p:cNvSpPr>
              <a:spLocks noChangeAspect="1"/>
            </p:cNvSpPr>
            <p:nvPr/>
          </p:nvSpPr>
          <p:spPr bwMode="auto">
            <a:xfrm>
              <a:off x="582" y="3064"/>
              <a:ext cx="48" cy="12"/>
            </a:xfrm>
            <a:custGeom>
              <a:avLst/>
              <a:gdLst>
                <a:gd name="T0" fmla="*/ 2147483646 w 9"/>
                <a:gd name="T1" fmla="*/ 2147483646 h 2"/>
                <a:gd name="T2" fmla="*/ 2147483646 w 9"/>
                <a:gd name="T3" fmla="*/ 0 h 2"/>
                <a:gd name="T4" fmla="*/ 2147483646 w 9"/>
                <a:gd name="T5" fmla="*/ 0 h 2"/>
                <a:gd name="T6" fmla="*/ 2147483646 w 9"/>
                <a:gd name="T7" fmla="*/ 0 h 2"/>
                <a:gd name="T8" fmla="*/ 2147483646 w 9"/>
                <a:gd name="T9" fmla="*/ 0 h 2"/>
                <a:gd name="T10" fmla="*/ 2147483646 w 9"/>
                <a:gd name="T11" fmla="*/ 0 h 2"/>
                <a:gd name="T12" fmla="*/ 2147483646 w 9"/>
                <a:gd name="T13" fmla="*/ 0 h 2"/>
                <a:gd name="T14" fmla="*/ 2147483646 w 9"/>
                <a:gd name="T15" fmla="*/ 0 h 2"/>
                <a:gd name="T16" fmla="*/ 2147483646 w 9"/>
                <a:gd name="T17" fmla="*/ 0 h 2"/>
                <a:gd name="T18" fmla="*/ 2147483646 w 9"/>
                <a:gd name="T19" fmla="*/ 2147483646 h 2"/>
                <a:gd name="T20" fmla="*/ 2147483646 w 9"/>
                <a:gd name="T21" fmla="*/ 2147483646 h 2"/>
                <a:gd name="T22" fmla="*/ 2147483646 w 9"/>
                <a:gd name="T23" fmla="*/ 2147483646 h 2"/>
                <a:gd name="T24" fmla="*/ 2147483646 w 9"/>
                <a:gd name="T25" fmla="*/ 2147483646 h 2"/>
                <a:gd name="T26" fmla="*/ 2147483646 w 9"/>
                <a:gd name="T27" fmla="*/ 2147483646 h 2"/>
                <a:gd name="T28" fmla="*/ 2147483646 w 9"/>
                <a:gd name="T29" fmla="*/ 2147483646 h 2"/>
                <a:gd name="T30" fmla="*/ 2147483646 w 9"/>
                <a:gd name="T31" fmla="*/ 2147483646 h 2"/>
                <a:gd name="T32" fmla="*/ 2147483646 w 9"/>
                <a:gd name="T33" fmla="*/ 2147483646 h 2"/>
                <a:gd name="T34" fmla="*/ 2147483646 w 9"/>
                <a:gd name="T35" fmla="*/ 2147483646 h 2"/>
                <a:gd name="T36" fmla="*/ 2147483646 w 9"/>
                <a:gd name="T37" fmla="*/ 2147483646 h 2"/>
                <a:gd name="T38" fmla="*/ 2147483646 w 9"/>
                <a:gd name="T39" fmla="*/ 2147483646 h 2"/>
                <a:gd name="T40" fmla="*/ 0 w 9"/>
                <a:gd name="T41" fmla="*/ 2147483646 h 2"/>
                <a:gd name="T42" fmla="*/ 0 w 9"/>
                <a:gd name="T43" fmla="*/ 2147483646 h 2"/>
                <a:gd name="T44" fmla="*/ 2147483646 w 9"/>
                <a:gd name="T45" fmla="*/ 2147483646 h 2"/>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9"/>
                <a:gd name="T70" fmla="*/ 0 h 2"/>
                <a:gd name="T71" fmla="*/ 9 w 9"/>
                <a:gd name="T72" fmla="*/ 2 h 2"/>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9" h="2">
                  <a:moveTo>
                    <a:pt x="1" y="1"/>
                  </a:moveTo>
                  <a:lnTo>
                    <a:pt x="4" y="0"/>
                  </a:lnTo>
                  <a:lnTo>
                    <a:pt x="5" y="0"/>
                  </a:lnTo>
                  <a:lnTo>
                    <a:pt x="6" y="0"/>
                  </a:lnTo>
                  <a:lnTo>
                    <a:pt x="7" y="0"/>
                  </a:lnTo>
                  <a:lnTo>
                    <a:pt x="8" y="0"/>
                  </a:lnTo>
                  <a:lnTo>
                    <a:pt x="9" y="0"/>
                  </a:lnTo>
                  <a:lnTo>
                    <a:pt x="9" y="1"/>
                  </a:lnTo>
                  <a:lnTo>
                    <a:pt x="7" y="1"/>
                  </a:lnTo>
                  <a:lnTo>
                    <a:pt x="6" y="1"/>
                  </a:lnTo>
                  <a:lnTo>
                    <a:pt x="5" y="1"/>
                  </a:lnTo>
                  <a:lnTo>
                    <a:pt x="4" y="2"/>
                  </a:lnTo>
                  <a:lnTo>
                    <a:pt x="3" y="2"/>
                  </a:lnTo>
                  <a:lnTo>
                    <a:pt x="2" y="2"/>
                  </a:lnTo>
                  <a:lnTo>
                    <a:pt x="1" y="2"/>
                  </a:lnTo>
                  <a:lnTo>
                    <a:pt x="0" y="1"/>
                  </a:lnTo>
                  <a:lnTo>
                    <a:pt x="1" y="1"/>
                  </a:lnTo>
                  <a:close/>
                </a:path>
              </a:pathLst>
            </a:custGeom>
            <a:solidFill>
              <a:srgbClr val="67A9CF"/>
            </a:solidFill>
            <a:ln w="15875">
              <a:solidFill>
                <a:srgbClr val="003F48"/>
              </a:solidFill>
              <a:prstDash val="solid"/>
              <a:round/>
              <a:headEnd/>
              <a:tailEnd/>
            </a:ln>
          </p:spPr>
          <p:txBody>
            <a:bodyPr/>
            <a:lstStyle/>
            <a:p>
              <a:endParaRPr lang="en-US"/>
            </a:p>
          </p:txBody>
        </p:sp>
        <p:sp>
          <p:nvSpPr>
            <p:cNvPr id="251997" name="Freeform 71">
              <a:extLst>
                <a:ext uri="{FF2B5EF4-FFF2-40B4-BE49-F238E27FC236}">
                  <a16:creationId xmlns:a16="http://schemas.microsoft.com/office/drawing/2014/main" id="{03037BEF-9D12-4525-8B4D-22122350CDEF}"/>
                </a:ext>
              </a:extLst>
            </p:cNvPr>
            <p:cNvSpPr>
              <a:spLocks noChangeAspect="1"/>
            </p:cNvSpPr>
            <p:nvPr/>
          </p:nvSpPr>
          <p:spPr bwMode="auto">
            <a:xfrm>
              <a:off x="619" y="3031"/>
              <a:ext cx="16" cy="12"/>
            </a:xfrm>
            <a:custGeom>
              <a:avLst/>
              <a:gdLst>
                <a:gd name="T0" fmla="*/ 0 w 3"/>
                <a:gd name="T1" fmla="*/ 0 h 2"/>
                <a:gd name="T2" fmla="*/ 0 w 3"/>
                <a:gd name="T3" fmla="*/ 2147483646 h 2"/>
                <a:gd name="T4" fmla="*/ 2147483646 w 3"/>
                <a:gd name="T5" fmla="*/ 2147483646 h 2"/>
                <a:gd name="T6" fmla="*/ 2147483646 w 3"/>
                <a:gd name="T7" fmla="*/ 2147483646 h 2"/>
                <a:gd name="T8" fmla="*/ 2147483646 w 3"/>
                <a:gd name="T9" fmla="*/ 2147483646 h 2"/>
                <a:gd name="T10" fmla="*/ 2147483646 w 3"/>
                <a:gd name="T11" fmla="*/ 2147483646 h 2"/>
                <a:gd name="T12" fmla="*/ 2147483646 w 3"/>
                <a:gd name="T13" fmla="*/ 2147483646 h 2"/>
                <a:gd name="T14" fmla="*/ 2147483646 w 3"/>
                <a:gd name="T15" fmla="*/ 2147483646 h 2"/>
                <a:gd name="T16" fmla="*/ 2147483646 w 3"/>
                <a:gd name="T17" fmla="*/ 2147483646 h 2"/>
                <a:gd name="T18" fmla="*/ 2147483646 w 3"/>
                <a:gd name="T19" fmla="*/ 2147483646 h 2"/>
                <a:gd name="T20" fmla="*/ 2147483646 w 3"/>
                <a:gd name="T21" fmla="*/ 2147483646 h 2"/>
                <a:gd name="T22" fmla="*/ 0 w 3"/>
                <a:gd name="T23" fmla="*/ 2147483646 h 2"/>
                <a:gd name="T24" fmla="*/ 0 w 3"/>
                <a:gd name="T25" fmla="*/ 0 h 2"/>
                <a:gd name="T26" fmla="*/ 0 w 3"/>
                <a:gd name="T27" fmla="*/ 0 h 2"/>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3"/>
                <a:gd name="T43" fmla="*/ 0 h 2"/>
                <a:gd name="T44" fmla="*/ 3 w 3"/>
                <a:gd name="T45" fmla="*/ 2 h 2"/>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3" h="2">
                  <a:moveTo>
                    <a:pt x="0" y="0"/>
                  </a:moveTo>
                  <a:lnTo>
                    <a:pt x="0" y="1"/>
                  </a:lnTo>
                  <a:lnTo>
                    <a:pt x="1" y="2"/>
                  </a:lnTo>
                  <a:lnTo>
                    <a:pt x="2" y="2"/>
                  </a:lnTo>
                  <a:lnTo>
                    <a:pt x="3" y="2"/>
                  </a:lnTo>
                  <a:lnTo>
                    <a:pt x="2" y="1"/>
                  </a:lnTo>
                  <a:lnTo>
                    <a:pt x="1" y="1"/>
                  </a:lnTo>
                  <a:lnTo>
                    <a:pt x="0" y="1"/>
                  </a:lnTo>
                  <a:lnTo>
                    <a:pt x="0" y="0"/>
                  </a:lnTo>
                  <a:close/>
                </a:path>
              </a:pathLst>
            </a:custGeom>
            <a:solidFill>
              <a:srgbClr val="67A9CF"/>
            </a:solidFill>
            <a:ln w="15875">
              <a:solidFill>
                <a:srgbClr val="003F48"/>
              </a:solidFill>
              <a:prstDash val="solid"/>
              <a:round/>
              <a:headEnd/>
              <a:tailEnd/>
            </a:ln>
          </p:spPr>
          <p:txBody>
            <a:bodyPr/>
            <a:lstStyle/>
            <a:p>
              <a:endParaRPr lang="en-US"/>
            </a:p>
          </p:txBody>
        </p:sp>
      </p:grpSp>
      <p:grpSp>
        <p:nvGrpSpPr>
          <p:cNvPr id="251966" name="Alaska">
            <a:extLst>
              <a:ext uri="{FF2B5EF4-FFF2-40B4-BE49-F238E27FC236}">
                <a16:creationId xmlns:a16="http://schemas.microsoft.com/office/drawing/2014/main" id="{002BECC2-C470-4BFC-AF93-D823ED41CA8F}"/>
              </a:ext>
              <a:ext uri="{C183D7F6-B498-43B3-948B-1728B52AA6E4}">
                <adec:decorative xmlns:adec="http://schemas.microsoft.com/office/drawing/2017/decorative" val="1"/>
              </a:ext>
            </a:extLst>
          </p:cNvPr>
          <p:cNvGrpSpPr>
            <a:grpSpLocks/>
          </p:cNvGrpSpPr>
          <p:nvPr/>
        </p:nvGrpSpPr>
        <p:grpSpPr bwMode="auto">
          <a:xfrm>
            <a:off x="660400" y="4448175"/>
            <a:ext cx="2776538" cy="987425"/>
            <a:chOff x="523" y="3048"/>
            <a:chExt cx="1899" cy="696"/>
          </a:xfrm>
        </p:grpSpPr>
        <p:sp>
          <p:nvSpPr>
            <p:cNvPr id="251980" name="Freeform 73">
              <a:extLst>
                <a:ext uri="{FF2B5EF4-FFF2-40B4-BE49-F238E27FC236}">
                  <a16:creationId xmlns:a16="http://schemas.microsoft.com/office/drawing/2014/main" id="{6BA9C2AA-4B07-410C-ADCD-0A43A6A04ACE}"/>
                </a:ext>
              </a:extLst>
            </p:cNvPr>
            <p:cNvSpPr>
              <a:spLocks noChangeAspect="1"/>
            </p:cNvSpPr>
            <p:nvPr/>
          </p:nvSpPr>
          <p:spPr bwMode="auto">
            <a:xfrm>
              <a:off x="1451" y="3048"/>
              <a:ext cx="971" cy="668"/>
            </a:xfrm>
            <a:custGeom>
              <a:avLst/>
              <a:gdLst>
                <a:gd name="T0" fmla="*/ 2147483646 w 181"/>
                <a:gd name="T1" fmla="*/ 2147483646 h 122"/>
                <a:gd name="T2" fmla="*/ 2147483646 w 181"/>
                <a:gd name="T3" fmla="*/ 2147483646 h 122"/>
                <a:gd name="T4" fmla="*/ 2147483646 w 181"/>
                <a:gd name="T5" fmla="*/ 2147483646 h 122"/>
                <a:gd name="T6" fmla="*/ 2147483646 w 181"/>
                <a:gd name="T7" fmla="*/ 2147483646 h 122"/>
                <a:gd name="T8" fmla="*/ 2147483646 w 181"/>
                <a:gd name="T9" fmla="*/ 2147483646 h 122"/>
                <a:gd name="T10" fmla="*/ 2147483646 w 181"/>
                <a:gd name="T11" fmla="*/ 2147483646 h 122"/>
                <a:gd name="T12" fmla="*/ 2147483646 w 181"/>
                <a:gd name="T13" fmla="*/ 2147483646 h 122"/>
                <a:gd name="T14" fmla="*/ 2147483646 w 181"/>
                <a:gd name="T15" fmla="*/ 2147483646 h 122"/>
                <a:gd name="T16" fmla="*/ 2147483646 w 181"/>
                <a:gd name="T17" fmla="*/ 2147483646 h 122"/>
                <a:gd name="T18" fmla="*/ 2147483646 w 181"/>
                <a:gd name="T19" fmla="*/ 2147483646 h 122"/>
                <a:gd name="T20" fmla="*/ 2147483646 w 181"/>
                <a:gd name="T21" fmla="*/ 2147483646 h 122"/>
                <a:gd name="T22" fmla="*/ 2147483646 w 181"/>
                <a:gd name="T23" fmla="*/ 2147483646 h 122"/>
                <a:gd name="T24" fmla="*/ 2147483646 w 181"/>
                <a:gd name="T25" fmla="*/ 2147483646 h 122"/>
                <a:gd name="T26" fmla="*/ 2147483646 w 181"/>
                <a:gd name="T27" fmla="*/ 2147483646 h 122"/>
                <a:gd name="T28" fmla="*/ 2147483646 w 181"/>
                <a:gd name="T29" fmla="*/ 2147483646 h 122"/>
                <a:gd name="T30" fmla="*/ 2147483646 w 181"/>
                <a:gd name="T31" fmla="*/ 2147483646 h 122"/>
                <a:gd name="T32" fmla="*/ 2147483646 w 181"/>
                <a:gd name="T33" fmla="*/ 2147483646 h 122"/>
                <a:gd name="T34" fmla="*/ 2147483646 w 181"/>
                <a:gd name="T35" fmla="*/ 2147483646 h 122"/>
                <a:gd name="T36" fmla="*/ 2147483646 w 181"/>
                <a:gd name="T37" fmla="*/ 2147483646 h 122"/>
                <a:gd name="T38" fmla="*/ 2147483646 w 181"/>
                <a:gd name="T39" fmla="*/ 2147483646 h 122"/>
                <a:gd name="T40" fmla="*/ 2147483646 w 181"/>
                <a:gd name="T41" fmla="*/ 2147483646 h 122"/>
                <a:gd name="T42" fmla="*/ 2147483646 w 181"/>
                <a:gd name="T43" fmla="*/ 2147483646 h 122"/>
                <a:gd name="T44" fmla="*/ 2147483646 w 181"/>
                <a:gd name="T45" fmla="*/ 2147483646 h 122"/>
                <a:gd name="T46" fmla="*/ 2147483646 w 181"/>
                <a:gd name="T47" fmla="*/ 2147483646 h 122"/>
                <a:gd name="T48" fmla="*/ 2147483646 w 181"/>
                <a:gd name="T49" fmla="*/ 2147483646 h 122"/>
                <a:gd name="T50" fmla="*/ 2147483646 w 181"/>
                <a:gd name="T51" fmla="*/ 2147483646 h 122"/>
                <a:gd name="T52" fmla="*/ 2147483646 w 181"/>
                <a:gd name="T53" fmla="*/ 2147483646 h 122"/>
                <a:gd name="T54" fmla="*/ 2147483646 w 181"/>
                <a:gd name="T55" fmla="*/ 2147483646 h 122"/>
                <a:gd name="T56" fmla="*/ 2147483646 w 181"/>
                <a:gd name="T57" fmla="*/ 2147483646 h 122"/>
                <a:gd name="T58" fmla="*/ 2147483646 w 181"/>
                <a:gd name="T59" fmla="*/ 2147483646 h 122"/>
                <a:gd name="T60" fmla="*/ 2147483646 w 181"/>
                <a:gd name="T61" fmla="*/ 2147483646 h 122"/>
                <a:gd name="T62" fmla="*/ 2147483646 w 181"/>
                <a:gd name="T63" fmla="*/ 2147483646 h 122"/>
                <a:gd name="T64" fmla="*/ 2147483646 w 181"/>
                <a:gd name="T65" fmla="*/ 2147483646 h 122"/>
                <a:gd name="T66" fmla="*/ 2147483646 w 181"/>
                <a:gd name="T67" fmla="*/ 2147483646 h 122"/>
                <a:gd name="T68" fmla="*/ 2147483646 w 181"/>
                <a:gd name="T69" fmla="*/ 2147483646 h 122"/>
                <a:gd name="T70" fmla="*/ 2147483646 w 181"/>
                <a:gd name="T71" fmla="*/ 2147483646 h 122"/>
                <a:gd name="T72" fmla="*/ 2147483646 w 181"/>
                <a:gd name="T73" fmla="*/ 2147483646 h 122"/>
                <a:gd name="T74" fmla="*/ 2147483646 w 181"/>
                <a:gd name="T75" fmla="*/ 2147483646 h 122"/>
                <a:gd name="T76" fmla="*/ 2147483646 w 181"/>
                <a:gd name="T77" fmla="*/ 2147483646 h 122"/>
                <a:gd name="T78" fmla="*/ 2147483646 w 181"/>
                <a:gd name="T79" fmla="*/ 2147483646 h 122"/>
                <a:gd name="T80" fmla="*/ 2147483646 w 181"/>
                <a:gd name="T81" fmla="*/ 2147483646 h 122"/>
                <a:gd name="T82" fmla="*/ 2147483646 w 181"/>
                <a:gd name="T83" fmla="*/ 2147483646 h 122"/>
                <a:gd name="T84" fmla="*/ 2147483646 w 181"/>
                <a:gd name="T85" fmla="*/ 2147483646 h 122"/>
                <a:gd name="T86" fmla="*/ 2147483646 w 181"/>
                <a:gd name="T87" fmla="*/ 2147483646 h 122"/>
                <a:gd name="T88" fmla="*/ 2147483646 w 181"/>
                <a:gd name="T89" fmla="*/ 2147483646 h 122"/>
                <a:gd name="T90" fmla="*/ 2147483646 w 181"/>
                <a:gd name="T91" fmla="*/ 2147483646 h 122"/>
                <a:gd name="T92" fmla="*/ 2147483646 w 181"/>
                <a:gd name="T93" fmla="*/ 2147483646 h 122"/>
                <a:gd name="T94" fmla="*/ 2147483646 w 181"/>
                <a:gd name="T95" fmla="*/ 2147483646 h 122"/>
                <a:gd name="T96" fmla="*/ 2147483646 w 181"/>
                <a:gd name="T97" fmla="*/ 2147483646 h 122"/>
                <a:gd name="T98" fmla="*/ 2147483646 w 181"/>
                <a:gd name="T99" fmla="*/ 2147483646 h 122"/>
                <a:gd name="T100" fmla="*/ 2147483646 w 181"/>
                <a:gd name="T101" fmla="*/ 2147483646 h 122"/>
                <a:gd name="T102" fmla="*/ 2147483646 w 181"/>
                <a:gd name="T103" fmla="*/ 0 h 122"/>
                <a:gd name="T104" fmla="*/ 2147483646 w 181"/>
                <a:gd name="T105" fmla="*/ 2147483646 h 122"/>
                <a:gd name="T106" fmla="*/ 2147483646 w 181"/>
                <a:gd name="T107" fmla="*/ 2147483646 h 122"/>
                <a:gd name="T108" fmla="*/ 2147483646 w 181"/>
                <a:gd name="T109" fmla="*/ 2147483646 h 122"/>
                <a:gd name="T110" fmla="*/ 2147483646 w 181"/>
                <a:gd name="T111" fmla="*/ 2147483646 h 122"/>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181"/>
                <a:gd name="T169" fmla="*/ 0 h 122"/>
                <a:gd name="T170" fmla="*/ 181 w 181"/>
                <a:gd name="T171" fmla="*/ 122 h 122"/>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181" h="122">
                  <a:moveTo>
                    <a:pt x="83" y="7"/>
                  </a:moveTo>
                  <a:lnTo>
                    <a:pt x="107" y="77"/>
                  </a:lnTo>
                  <a:lnTo>
                    <a:pt x="110" y="77"/>
                  </a:lnTo>
                  <a:lnTo>
                    <a:pt x="112" y="77"/>
                  </a:lnTo>
                  <a:lnTo>
                    <a:pt x="117" y="74"/>
                  </a:lnTo>
                  <a:lnTo>
                    <a:pt x="120" y="77"/>
                  </a:lnTo>
                  <a:lnTo>
                    <a:pt x="125" y="77"/>
                  </a:lnTo>
                  <a:lnTo>
                    <a:pt x="128" y="79"/>
                  </a:lnTo>
                  <a:lnTo>
                    <a:pt x="129" y="79"/>
                  </a:lnTo>
                  <a:lnTo>
                    <a:pt x="131" y="79"/>
                  </a:lnTo>
                  <a:lnTo>
                    <a:pt x="132" y="75"/>
                  </a:lnTo>
                  <a:lnTo>
                    <a:pt x="134" y="70"/>
                  </a:lnTo>
                  <a:lnTo>
                    <a:pt x="138" y="71"/>
                  </a:lnTo>
                  <a:lnTo>
                    <a:pt x="142" y="72"/>
                  </a:lnTo>
                  <a:lnTo>
                    <a:pt x="164" y="79"/>
                  </a:lnTo>
                  <a:lnTo>
                    <a:pt x="172" y="78"/>
                  </a:lnTo>
                  <a:lnTo>
                    <a:pt x="176" y="78"/>
                  </a:lnTo>
                  <a:lnTo>
                    <a:pt x="180" y="81"/>
                  </a:lnTo>
                  <a:lnTo>
                    <a:pt x="181" y="86"/>
                  </a:lnTo>
                  <a:lnTo>
                    <a:pt x="180" y="90"/>
                  </a:lnTo>
                  <a:lnTo>
                    <a:pt x="173" y="94"/>
                  </a:lnTo>
                  <a:lnTo>
                    <a:pt x="170" y="94"/>
                  </a:lnTo>
                  <a:lnTo>
                    <a:pt x="166" y="93"/>
                  </a:lnTo>
                  <a:lnTo>
                    <a:pt x="163" y="89"/>
                  </a:lnTo>
                  <a:lnTo>
                    <a:pt x="160" y="89"/>
                  </a:lnTo>
                  <a:lnTo>
                    <a:pt x="161" y="92"/>
                  </a:lnTo>
                  <a:lnTo>
                    <a:pt x="160" y="93"/>
                  </a:lnTo>
                  <a:lnTo>
                    <a:pt x="158" y="94"/>
                  </a:lnTo>
                  <a:lnTo>
                    <a:pt x="142" y="86"/>
                  </a:lnTo>
                  <a:lnTo>
                    <a:pt x="138" y="85"/>
                  </a:lnTo>
                  <a:lnTo>
                    <a:pt x="138" y="84"/>
                  </a:lnTo>
                  <a:lnTo>
                    <a:pt x="138" y="82"/>
                  </a:lnTo>
                  <a:lnTo>
                    <a:pt x="138" y="80"/>
                  </a:lnTo>
                  <a:lnTo>
                    <a:pt x="137" y="80"/>
                  </a:lnTo>
                  <a:lnTo>
                    <a:pt x="137" y="82"/>
                  </a:lnTo>
                  <a:lnTo>
                    <a:pt x="137" y="85"/>
                  </a:lnTo>
                  <a:lnTo>
                    <a:pt x="124" y="84"/>
                  </a:lnTo>
                  <a:lnTo>
                    <a:pt x="116" y="81"/>
                  </a:lnTo>
                  <a:lnTo>
                    <a:pt x="115" y="82"/>
                  </a:lnTo>
                  <a:lnTo>
                    <a:pt x="110" y="82"/>
                  </a:lnTo>
                  <a:lnTo>
                    <a:pt x="103" y="84"/>
                  </a:lnTo>
                  <a:lnTo>
                    <a:pt x="97" y="85"/>
                  </a:lnTo>
                  <a:lnTo>
                    <a:pt x="94" y="85"/>
                  </a:lnTo>
                  <a:lnTo>
                    <a:pt x="91" y="82"/>
                  </a:lnTo>
                  <a:lnTo>
                    <a:pt x="88" y="85"/>
                  </a:lnTo>
                  <a:lnTo>
                    <a:pt x="86" y="84"/>
                  </a:lnTo>
                  <a:lnTo>
                    <a:pt x="83" y="82"/>
                  </a:lnTo>
                  <a:lnTo>
                    <a:pt x="80" y="84"/>
                  </a:lnTo>
                  <a:lnTo>
                    <a:pt x="77" y="88"/>
                  </a:lnTo>
                  <a:lnTo>
                    <a:pt x="77" y="90"/>
                  </a:lnTo>
                  <a:lnTo>
                    <a:pt x="70" y="95"/>
                  </a:lnTo>
                  <a:lnTo>
                    <a:pt x="63" y="98"/>
                  </a:lnTo>
                  <a:lnTo>
                    <a:pt x="61" y="98"/>
                  </a:lnTo>
                  <a:lnTo>
                    <a:pt x="62" y="94"/>
                  </a:lnTo>
                  <a:lnTo>
                    <a:pt x="61" y="92"/>
                  </a:lnTo>
                  <a:lnTo>
                    <a:pt x="62" y="88"/>
                  </a:lnTo>
                  <a:lnTo>
                    <a:pt x="61" y="86"/>
                  </a:lnTo>
                  <a:lnTo>
                    <a:pt x="60" y="90"/>
                  </a:lnTo>
                  <a:lnTo>
                    <a:pt x="52" y="97"/>
                  </a:lnTo>
                  <a:lnTo>
                    <a:pt x="51" y="98"/>
                  </a:lnTo>
                  <a:lnTo>
                    <a:pt x="53" y="100"/>
                  </a:lnTo>
                  <a:lnTo>
                    <a:pt x="55" y="100"/>
                  </a:lnTo>
                  <a:lnTo>
                    <a:pt x="52" y="103"/>
                  </a:lnTo>
                  <a:lnTo>
                    <a:pt x="49" y="107"/>
                  </a:lnTo>
                  <a:lnTo>
                    <a:pt x="43" y="110"/>
                  </a:lnTo>
                  <a:lnTo>
                    <a:pt x="36" y="115"/>
                  </a:lnTo>
                  <a:lnTo>
                    <a:pt x="27" y="117"/>
                  </a:lnTo>
                  <a:lnTo>
                    <a:pt x="26" y="120"/>
                  </a:lnTo>
                  <a:lnTo>
                    <a:pt x="20" y="122"/>
                  </a:lnTo>
                  <a:lnTo>
                    <a:pt x="15" y="122"/>
                  </a:lnTo>
                  <a:lnTo>
                    <a:pt x="11" y="121"/>
                  </a:lnTo>
                  <a:lnTo>
                    <a:pt x="11" y="120"/>
                  </a:lnTo>
                  <a:lnTo>
                    <a:pt x="13" y="118"/>
                  </a:lnTo>
                  <a:lnTo>
                    <a:pt x="22" y="115"/>
                  </a:lnTo>
                  <a:lnTo>
                    <a:pt x="29" y="111"/>
                  </a:lnTo>
                  <a:lnTo>
                    <a:pt x="30" y="108"/>
                  </a:lnTo>
                  <a:lnTo>
                    <a:pt x="31" y="102"/>
                  </a:lnTo>
                  <a:lnTo>
                    <a:pt x="33" y="100"/>
                  </a:lnTo>
                  <a:lnTo>
                    <a:pt x="30" y="100"/>
                  </a:lnTo>
                  <a:lnTo>
                    <a:pt x="28" y="100"/>
                  </a:lnTo>
                  <a:lnTo>
                    <a:pt x="27" y="100"/>
                  </a:lnTo>
                  <a:lnTo>
                    <a:pt x="25" y="101"/>
                  </a:lnTo>
                  <a:lnTo>
                    <a:pt x="24" y="101"/>
                  </a:lnTo>
                  <a:lnTo>
                    <a:pt x="19" y="98"/>
                  </a:lnTo>
                  <a:lnTo>
                    <a:pt x="18" y="97"/>
                  </a:lnTo>
                  <a:lnTo>
                    <a:pt x="13" y="98"/>
                  </a:lnTo>
                  <a:lnTo>
                    <a:pt x="10" y="98"/>
                  </a:lnTo>
                  <a:lnTo>
                    <a:pt x="10" y="96"/>
                  </a:lnTo>
                  <a:lnTo>
                    <a:pt x="11" y="90"/>
                  </a:lnTo>
                  <a:lnTo>
                    <a:pt x="12" y="89"/>
                  </a:lnTo>
                  <a:lnTo>
                    <a:pt x="12" y="86"/>
                  </a:lnTo>
                  <a:lnTo>
                    <a:pt x="11" y="86"/>
                  </a:lnTo>
                  <a:lnTo>
                    <a:pt x="5" y="86"/>
                  </a:lnTo>
                  <a:lnTo>
                    <a:pt x="3" y="85"/>
                  </a:lnTo>
                  <a:lnTo>
                    <a:pt x="3" y="81"/>
                  </a:lnTo>
                  <a:lnTo>
                    <a:pt x="1" y="79"/>
                  </a:lnTo>
                  <a:lnTo>
                    <a:pt x="1" y="78"/>
                  </a:lnTo>
                  <a:lnTo>
                    <a:pt x="4" y="78"/>
                  </a:lnTo>
                  <a:lnTo>
                    <a:pt x="4" y="77"/>
                  </a:lnTo>
                  <a:lnTo>
                    <a:pt x="2" y="73"/>
                  </a:lnTo>
                  <a:lnTo>
                    <a:pt x="0" y="71"/>
                  </a:lnTo>
                  <a:lnTo>
                    <a:pt x="1" y="68"/>
                  </a:lnTo>
                  <a:lnTo>
                    <a:pt x="6" y="65"/>
                  </a:lnTo>
                  <a:lnTo>
                    <a:pt x="7" y="64"/>
                  </a:lnTo>
                  <a:lnTo>
                    <a:pt x="9" y="61"/>
                  </a:lnTo>
                  <a:lnTo>
                    <a:pt x="12" y="59"/>
                  </a:lnTo>
                  <a:lnTo>
                    <a:pt x="13" y="59"/>
                  </a:lnTo>
                  <a:lnTo>
                    <a:pt x="15" y="62"/>
                  </a:lnTo>
                  <a:lnTo>
                    <a:pt x="17" y="62"/>
                  </a:lnTo>
                  <a:lnTo>
                    <a:pt x="20" y="59"/>
                  </a:lnTo>
                  <a:lnTo>
                    <a:pt x="21" y="59"/>
                  </a:lnTo>
                  <a:lnTo>
                    <a:pt x="25" y="59"/>
                  </a:lnTo>
                  <a:lnTo>
                    <a:pt x="26" y="58"/>
                  </a:lnTo>
                  <a:lnTo>
                    <a:pt x="25" y="55"/>
                  </a:lnTo>
                  <a:lnTo>
                    <a:pt x="25" y="52"/>
                  </a:lnTo>
                  <a:lnTo>
                    <a:pt x="29" y="49"/>
                  </a:lnTo>
                  <a:lnTo>
                    <a:pt x="27" y="49"/>
                  </a:lnTo>
                  <a:lnTo>
                    <a:pt x="21" y="52"/>
                  </a:lnTo>
                  <a:lnTo>
                    <a:pt x="19" y="52"/>
                  </a:lnTo>
                  <a:lnTo>
                    <a:pt x="17" y="49"/>
                  </a:lnTo>
                  <a:lnTo>
                    <a:pt x="15" y="49"/>
                  </a:lnTo>
                  <a:lnTo>
                    <a:pt x="12" y="49"/>
                  </a:lnTo>
                  <a:lnTo>
                    <a:pt x="10" y="48"/>
                  </a:lnTo>
                  <a:lnTo>
                    <a:pt x="8" y="47"/>
                  </a:lnTo>
                  <a:lnTo>
                    <a:pt x="8" y="45"/>
                  </a:lnTo>
                  <a:lnTo>
                    <a:pt x="10" y="41"/>
                  </a:lnTo>
                  <a:lnTo>
                    <a:pt x="10" y="40"/>
                  </a:lnTo>
                  <a:lnTo>
                    <a:pt x="8" y="38"/>
                  </a:lnTo>
                  <a:lnTo>
                    <a:pt x="8" y="37"/>
                  </a:lnTo>
                  <a:lnTo>
                    <a:pt x="11" y="34"/>
                  </a:lnTo>
                  <a:lnTo>
                    <a:pt x="13" y="34"/>
                  </a:lnTo>
                  <a:lnTo>
                    <a:pt x="16" y="35"/>
                  </a:lnTo>
                  <a:lnTo>
                    <a:pt x="17" y="34"/>
                  </a:lnTo>
                  <a:lnTo>
                    <a:pt x="19" y="34"/>
                  </a:lnTo>
                  <a:lnTo>
                    <a:pt x="21" y="34"/>
                  </a:lnTo>
                  <a:lnTo>
                    <a:pt x="22" y="36"/>
                  </a:lnTo>
                  <a:lnTo>
                    <a:pt x="22" y="37"/>
                  </a:lnTo>
                  <a:lnTo>
                    <a:pt x="26" y="41"/>
                  </a:lnTo>
                  <a:lnTo>
                    <a:pt x="28" y="41"/>
                  </a:lnTo>
                  <a:lnTo>
                    <a:pt x="30" y="39"/>
                  </a:lnTo>
                  <a:lnTo>
                    <a:pt x="32" y="38"/>
                  </a:lnTo>
                  <a:lnTo>
                    <a:pt x="29" y="37"/>
                  </a:lnTo>
                  <a:lnTo>
                    <a:pt x="30" y="32"/>
                  </a:lnTo>
                  <a:lnTo>
                    <a:pt x="24" y="31"/>
                  </a:lnTo>
                  <a:lnTo>
                    <a:pt x="24" y="27"/>
                  </a:lnTo>
                  <a:lnTo>
                    <a:pt x="21" y="22"/>
                  </a:lnTo>
                  <a:lnTo>
                    <a:pt x="19" y="19"/>
                  </a:lnTo>
                  <a:lnTo>
                    <a:pt x="21" y="16"/>
                  </a:lnTo>
                  <a:lnTo>
                    <a:pt x="25" y="16"/>
                  </a:lnTo>
                  <a:lnTo>
                    <a:pt x="29" y="15"/>
                  </a:lnTo>
                  <a:lnTo>
                    <a:pt x="32" y="9"/>
                  </a:lnTo>
                  <a:lnTo>
                    <a:pt x="35" y="6"/>
                  </a:lnTo>
                  <a:lnTo>
                    <a:pt x="39" y="4"/>
                  </a:lnTo>
                  <a:lnTo>
                    <a:pt x="42" y="2"/>
                  </a:lnTo>
                  <a:lnTo>
                    <a:pt x="44" y="3"/>
                  </a:lnTo>
                  <a:lnTo>
                    <a:pt x="49" y="0"/>
                  </a:lnTo>
                  <a:lnTo>
                    <a:pt x="50" y="3"/>
                  </a:lnTo>
                  <a:lnTo>
                    <a:pt x="57" y="3"/>
                  </a:lnTo>
                  <a:lnTo>
                    <a:pt x="59" y="6"/>
                  </a:lnTo>
                  <a:lnTo>
                    <a:pt x="60" y="7"/>
                  </a:lnTo>
                  <a:lnTo>
                    <a:pt x="64" y="7"/>
                  </a:lnTo>
                  <a:lnTo>
                    <a:pt x="69" y="9"/>
                  </a:lnTo>
                  <a:lnTo>
                    <a:pt x="72" y="9"/>
                  </a:lnTo>
                  <a:lnTo>
                    <a:pt x="73" y="8"/>
                  </a:lnTo>
                  <a:lnTo>
                    <a:pt x="75" y="6"/>
                  </a:lnTo>
                  <a:lnTo>
                    <a:pt x="77" y="6"/>
                  </a:lnTo>
                  <a:lnTo>
                    <a:pt x="82" y="7"/>
                  </a:lnTo>
                  <a:lnTo>
                    <a:pt x="83" y="7"/>
                  </a:lnTo>
                  <a:close/>
                </a:path>
              </a:pathLst>
            </a:custGeom>
            <a:solidFill>
              <a:srgbClr val="BDC9E1"/>
            </a:solidFill>
            <a:ln w="15875">
              <a:solidFill>
                <a:srgbClr val="003F48"/>
              </a:solidFill>
              <a:prstDash val="solid"/>
              <a:round/>
              <a:headEnd/>
              <a:tailEnd/>
            </a:ln>
          </p:spPr>
          <p:txBody>
            <a:bodyPr/>
            <a:lstStyle/>
            <a:p>
              <a:endParaRPr lang="en-US"/>
            </a:p>
          </p:txBody>
        </p:sp>
        <p:sp>
          <p:nvSpPr>
            <p:cNvPr id="251981" name="Freeform 74">
              <a:extLst>
                <a:ext uri="{FF2B5EF4-FFF2-40B4-BE49-F238E27FC236}">
                  <a16:creationId xmlns:a16="http://schemas.microsoft.com/office/drawing/2014/main" id="{5A6A28D2-471C-4C4F-859A-38882DADBB23}"/>
                </a:ext>
              </a:extLst>
            </p:cNvPr>
            <p:cNvSpPr>
              <a:spLocks noChangeAspect="1"/>
            </p:cNvSpPr>
            <p:nvPr/>
          </p:nvSpPr>
          <p:spPr bwMode="auto">
            <a:xfrm>
              <a:off x="1708" y="3613"/>
              <a:ext cx="71" cy="75"/>
            </a:xfrm>
            <a:custGeom>
              <a:avLst/>
              <a:gdLst>
                <a:gd name="T0" fmla="*/ 2147483646 w 13"/>
                <a:gd name="T1" fmla="*/ 0 h 14"/>
                <a:gd name="T2" fmla="*/ 2147483646 w 13"/>
                <a:gd name="T3" fmla="*/ 2147483646 h 14"/>
                <a:gd name="T4" fmla="*/ 2147483646 w 13"/>
                <a:gd name="T5" fmla="*/ 2147483646 h 14"/>
                <a:gd name="T6" fmla="*/ 2147483646 w 13"/>
                <a:gd name="T7" fmla="*/ 2147483646 h 14"/>
                <a:gd name="T8" fmla="*/ 0 w 13"/>
                <a:gd name="T9" fmla="*/ 2147483646 h 14"/>
                <a:gd name="T10" fmla="*/ 0 w 13"/>
                <a:gd name="T11" fmla="*/ 2147483646 h 14"/>
                <a:gd name="T12" fmla="*/ 0 w 13"/>
                <a:gd name="T13" fmla="*/ 2147483646 h 14"/>
                <a:gd name="T14" fmla="*/ 2147483646 w 13"/>
                <a:gd name="T15" fmla="*/ 2147483646 h 14"/>
                <a:gd name="T16" fmla="*/ 2147483646 w 13"/>
                <a:gd name="T17" fmla="*/ 2147483646 h 14"/>
                <a:gd name="T18" fmla="*/ 2147483646 w 13"/>
                <a:gd name="T19" fmla="*/ 2147483646 h 14"/>
                <a:gd name="T20" fmla="*/ 2147483646 w 13"/>
                <a:gd name="T21" fmla="*/ 2147483646 h 14"/>
                <a:gd name="T22" fmla="*/ 2147483646 w 13"/>
                <a:gd name="T23" fmla="*/ 2147483646 h 14"/>
                <a:gd name="T24" fmla="*/ 2147483646 w 13"/>
                <a:gd name="T25" fmla="*/ 2147483646 h 14"/>
                <a:gd name="T26" fmla="*/ 2147483646 w 13"/>
                <a:gd name="T27" fmla="*/ 2147483646 h 14"/>
                <a:gd name="T28" fmla="*/ 2147483646 w 13"/>
                <a:gd name="T29" fmla="*/ 0 h 14"/>
                <a:gd name="T30" fmla="*/ 2147483646 w 13"/>
                <a:gd name="T31" fmla="*/ 0 h 14"/>
                <a:gd name="T32" fmla="*/ 2147483646 w 13"/>
                <a:gd name="T33" fmla="*/ 0 h 14"/>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3"/>
                <a:gd name="T52" fmla="*/ 0 h 14"/>
                <a:gd name="T53" fmla="*/ 13 w 13"/>
                <a:gd name="T54" fmla="*/ 14 h 14"/>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3" h="14">
                  <a:moveTo>
                    <a:pt x="10" y="0"/>
                  </a:moveTo>
                  <a:lnTo>
                    <a:pt x="7" y="2"/>
                  </a:lnTo>
                  <a:lnTo>
                    <a:pt x="6" y="6"/>
                  </a:lnTo>
                  <a:lnTo>
                    <a:pt x="3" y="8"/>
                  </a:lnTo>
                  <a:lnTo>
                    <a:pt x="0" y="8"/>
                  </a:lnTo>
                  <a:lnTo>
                    <a:pt x="0" y="10"/>
                  </a:lnTo>
                  <a:lnTo>
                    <a:pt x="0" y="12"/>
                  </a:lnTo>
                  <a:lnTo>
                    <a:pt x="1" y="14"/>
                  </a:lnTo>
                  <a:lnTo>
                    <a:pt x="4" y="13"/>
                  </a:lnTo>
                  <a:lnTo>
                    <a:pt x="5" y="12"/>
                  </a:lnTo>
                  <a:lnTo>
                    <a:pt x="11" y="10"/>
                  </a:lnTo>
                  <a:lnTo>
                    <a:pt x="13" y="7"/>
                  </a:lnTo>
                  <a:lnTo>
                    <a:pt x="12" y="5"/>
                  </a:lnTo>
                  <a:lnTo>
                    <a:pt x="13" y="2"/>
                  </a:lnTo>
                  <a:lnTo>
                    <a:pt x="13" y="0"/>
                  </a:lnTo>
                  <a:lnTo>
                    <a:pt x="12" y="0"/>
                  </a:lnTo>
                  <a:lnTo>
                    <a:pt x="10" y="0"/>
                  </a:lnTo>
                  <a:close/>
                </a:path>
              </a:pathLst>
            </a:custGeom>
            <a:solidFill>
              <a:srgbClr val="BDC9E1"/>
            </a:solidFill>
            <a:ln w="15875">
              <a:solidFill>
                <a:srgbClr val="003F48"/>
              </a:solidFill>
              <a:prstDash val="solid"/>
              <a:round/>
              <a:headEnd/>
              <a:tailEnd/>
            </a:ln>
          </p:spPr>
          <p:txBody>
            <a:bodyPr/>
            <a:lstStyle/>
            <a:p>
              <a:endParaRPr lang="en-US"/>
            </a:p>
          </p:txBody>
        </p:sp>
        <p:sp>
          <p:nvSpPr>
            <p:cNvPr id="251982" name="Freeform 75">
              <a:extLst>
                <a:ext uri="{FF2B5EF4-FFF2-40B4-BE49-F238E27FC236}">
                  <a16:creationId xmlns:a16="http://schemas.microsoft.com/office/drawing/2014/main" id="{3F4421E7-0C02-4945-BE91-E0F51E705C33}"/>
                </a:ext>
              </a:extLst>
            </p:cNvPr>
            <p:cNvSpPr>
              <a:spLocks noChangeAspect="1"/>
            </p:cNvSpPr>
            <p:nvPr/>
          </p:nvSpPr>
          <p:spPr bwMode="auto">
            <a:xfrm>
              <a:off x="1397" y="3311"/>
              <a:ext cx="38" cy="44"/>
            </a:xfrm>
            <a:custGeom>
              <a:avLst/>
              <a:gdLst>
                <a:gd name="T0" fmla="*/ 0 w 7"/>
                <a:gd name="T1" fmla="*/ 0 h 8"/>
                <a:gd name="T2" fmla="*/ 2147483646 w 7"/>
                <a:gd name="T3" fmla="*/ 2147483646 h 8"/>
                <a:gd name="T4" fmla="*/ 2147483646 w 7"/>
                <a:gd name="T5" fmla="*/ 2147483646 h 8"/>
                <a:gd name="T6" fmla="*/ 2147483646 w 7"/>
                <a:gd name="T7" fmla="*/ 2147483646 h 8"/>
                <a:gd name="T8" fmla="*/ 2147483646 w 7"/>
                <a:gd name="T9" fmla="*/ 2147483646 h 8"/>
                <a:gd name="T10" fmla="*/ 2147483646 w 7"/>
                <a:gd name="T11" fmla="*/ 2147483646 h 8"/>
                <a:gd name="T12" fmla="*/ 2147483646 w 7"/>
                <a:gd name="T13" fmla="*/ 2147483646 h 8"/>
                <a:gd name="T14" fmla="*/ 2147483646 w 7"/>
                <a:gd name="T15" fmla="*/ 2147483646 h 8"/>
                <a:gd name="T16" fmla="*/ 2147483646 w 7"/>
                <a:gd name="T17" fmla="*/ 0 h 8"/>
                <a:gd name="T18" fmla="*/ 2147483646 w 7"/>
                <a:gd name="T19" fmla="*/ 0 h 8"/>
                <a:gd name="T20" fmla="*/ 0 w 7"/>
                <a:gd name="T21" fmla="*/ 0 h 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7"/>
                <a:gd name="T34" fmla="*/ 0 h 8"/>
                <a:gd name="T35" fmla="*/ 7 w 7"/>
                <a:gd name="T36" fmla="*/ 8 h 8"/>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7" h="8">
                  <a:moveTo>
                    <a:pt x="0" y="0"/>
                  </a:moveTo>
                  <a:lnTo>
                    <a:pt x="1" y="2"/>
                  </a:lnTo>
                  <a:lnTo>
                    <a:pt x="1" y="5"/>
                  </a:lnTo>
                  <a:lnTo>
                    <a:pt x="2" y="6"/>
                  </a:lnTo>
                  <a:lnTo>
                    <a:pt x="4" y="6"/>
                  </a:lnTo>
                  <a:lnTo>
                    <a:pt x="5" y="8"/>
                  </a:lnTo>
                  <a:lnTo>
                    <a:pt x="7" y="6"/>
                  </a:lnTo>
                  <a:lnTo>
                    <a:pt x="5" y="3"/>
                  </a:lnTo>
                  <a:lnTo>
                    <a:pt x="2" y="0"/>
                  </a:lnTo>
                  <a:lnTo>
                    <a:pt x="1" y="0"/>
                  </a:lnTo>
                  <a:lnTo>
                    <a:pt x="0" y="0"/>
                  </a:lnTo>
                  <a:close/>
                </a:path>
              </a:pathLst>
            </a:custGeom>
            <a:solidFill>
              <a:srgbClr val="BDC9E1"/>
            </a:solidFill>
            <a:ln w="15875">
              <a:solidFill>
                <a:srgbClr val="003F48"/>
              </a:solidFill>
              <a:prstDash val="solid"/>
              <a:round/>
              <a:headEnd/>
              <a:tailEnd/>
            </a:ln>
          </p:spPr>
          <p:txBody>
            <a:bodyPr/>
            <a:lstStyle/>
            <a:p>
              <a:endParaRPr lang="en-US"/>
            </a:p>
          </p:txBody>
        </p:sp>
        <p:sp>
          <p:nvSpPr>
            <p:cNvPr id="251983" name="Freeform 76">
              <a:extLst>
                <a:ext uri="{FF2B5EF4-FFF2-40B4-BE49-F238E27FC236}">
                  <a16:creationId xmlns:a16="http://schemas.microsoft.com/office/drawing/2014/main" id="{D4AC6731-52AA-4E63-B992-77E98E0286B7}"/>
                </a:ext>
              </a:extLst>
            </p:cNvPr>
            <p:cNvSpPr>
              <a:spLocks noChangeAspect="1"/>
            </p:cNvSpPr>
            <p:nvPr/>
          </p:nvSpPr>
          <p:spPr bwMode="auto">
            <a:xfrm>
              <a:off x="1349" y="3694"/>
              <a:ext cx="156" cy="39"/>
            </a:xfrm>
            <a:custGeom>
              <a:avLst/>
              <a:gdLst>
                <a:gd name="T0" fmla="*/ 2147483646 w 29"/>
                <a:gd name="T1" fmla="*/ 2147483646 h 7"/>
                <a:gd name="T2" fmla="*/ 2147483646 w 29"/>
                <a:gd name="T3" fmla="*/ 0 h 7"/>
                <a:gd name="T4" fmla="*/ 2147483646 w 29"/>
                <a:gd name="T5" fmla="*/ 0 h 7"/>
                <a:gd name="T6" fmla="*/ 2147483646 w 29"/>
                <a:gd name="T7" fmla="*/ 0 h 7"/>
                <a:gd name="T8" fmla="*/ 2147483646 w 29"/>
                <a:gd name="T9" fmla="*/ 2147483646 h 7"/>
                <a:gd name="T10" fmla="*/ 2147483646 w 29"/>
                <a:gd name="T11" fmla="*/ 2147483646 h 7"/>
                <a:gd name="T12" fmla="*/ 2147483646 w 29"/>
                <a:gd name="T13" fmla="*/ 2147483646 h 7"/>
                <a:gd name="T14" fmla="*/ 2147483646 w 29"/>
                <a:gd name="T15" fmla="*/ 2147483646 h 7"/>
                <a:gd name="T16" fmla="*/ 0 w 29"/>
                <a:gd name="T17" fmla="*/ 2147483646 h 7"/>
                <a:gd name="T18" fmla="*/ 0 w 29"/>
                <a:gd name="T19" fmla="*/ 2147483646 h 7"/>
                <a:gd name="T20" fmla="*/ 2147483646 w 29"/>
                <a:gd name="T21" fmla="*/ 2147483646 h 7"/>
                <a:gd name="T22" fmla="*/ 2147483646 w 29"/>
                <a:gd name="T23" fmla="*/ 2147483646 h 7"/>
                <a:gd name="T24" fmla="*/ 2147483646 w 29"/>
                <a:gd name="T25" fmla="*/ 2147483646 h 7"/>
                <a:gd name="T26" fmla="*/ 2147483646 w 29"/>
                <a:gd name="T27" fmla="*/ 2147483646 h 7"/>
                <a:gd name="T28" fmla="*/ 2147483646 w 29"/>
                <a:gd name="T29" fmla="*/ 2147483646 h 7"/>
                <a:gd name="T30" fmla="*/ 2147483646 w 29"/>
                <a:gd name="T31" fmla="*/ 2147483646 h 7"/>
                <a:gd name="T32" fmla="*/ 2147483646 w 29"/>
                <a:gd name="T33" fmla="*/ 2147483646 h 7"/>
                <a:gd name="T34" fmla="*/ 2147483646 w 29"/>
                <a:gd name="T35" fmla="*/ 2147483646 h 7"/>
                <a:gd name="T36" fmla="*/ 2147483646 w 29"/>
                <a:gd name="T37" fmla="*/ 2147483646 h 7"/>
                <a:gd name="T38" fmla="*/ 2147483646 w 29"/>
                <a:gd name="T39" fmla="*/ 2147483646 h 7"/>
                <a:gd name="T40" fmla="*/ 2147483646 w 29"/>
                <a:gd name="T41" fmla="*/ 2147483646 h 7"/>
                <a:gd name="T42" fmla="*/ 2147483646 w 29"/>
                <a:gd name="T43" fmla="*/ 2147483646 h 7"/>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9"/>
                <a:gd name="T67" fmla="*/ 0 h 7"/>
                <a:gd name="T68" fmla="*/ 29 w 29"/>
                <a:gd name="T69" fmla="*/ 7 h 7"/>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9" h="7">
                  <a:moveTo>
                    <a:pt x="29" y="2"/>
                  </a:moveTo>
                  <a:lnTo>
                    <a:pt x="26" y="0"/>
                  </a:lnTo>
                  <a:lnTo>
                    <a:pt x="23" y="0"/>
                  </a:lnTo>
                  <a:lnTo>
                    <a:pt x="21" y="0"/>
                  </a:lnTo>
                  <a:lnTo>
                    <a:pt x="19" y="1"/>
                  </a:lnTo>
                  <a:lnTo>
                    <a:pt x="15" y="3"/>
                  </a:lnTo>
                  <a:lnTo>
                    <a:pt x="10" y="4"/>
                  </a:lnTo>
                  <a:lnTo>
                    <a:pt x="1" y="3"/>
                  </a:lnTo>
                  <a:lnTo>
                    <a:pt x="0" y="4"/>
                  </a:lnTo>
                  <a:lnTo>
                    <a:pt x="0" y="5"/>
                  </a:lnTo>
                  <a:lnTo>
                    <a:pt x="1" y="6"/>
                  </a:lnTo>
                  <a:lnTo>
                    <a:pt x="4" y="6"/>
                  </a:lnTo>
                  <a:lnTo>
                    <a:pt x="8" y="7"/>
                  </a:lnTo>
                  <a:lnTo>
                    <a:pt x="10" y="7"/>
                  </a:lnTo>
                  <a:lnTo>
                    <a:pt x="12" y="6"/>
                  </a:lnTo>
                  <a:lnTo>
                    <a:pt x="13" y="6"/>
                  </a:lnTo>
                  <a:lnTo>
                    <a:pt x="20" y="6"/>
                  </a:lnTo>
                  <a:lnTo>
                    <a:pt x="23" y="5"/>
                  </a:lnTo>
                  <a:lnTo>
                    <a:pt x="24" y="5"/>
                  </a:lnTo>
                  <a:lnTo>
                    <a:pt x="28" y="5"/>
                  </a:lnTo>
                  <a:lnTo>
                    <a:pt x="29" y="4"/>
                  </a:lnTo>
                  <a:lnTo>
                    <a:pt x="29" y="2"/>
                  </a:lnTo>
                  <a:close/>
                </a:path>
              </a:pathLst>
            </a:custGeom>
            <a:solidFill>
              <a:srgbClr val="BDC9E1"/>
            </a:solidFill>
            <a:ln w="15875">
              <a:solidFill>
                <a:srgbClr val="003F48"/>
              </a:solidFill>
              <a:prstDash val="solid"/>
              <a:round/>
              <a:headEnd/>
              <a:tailEnd/>
            </a:ln>
          </p:spPr>
          <p:txBody>
            <a:bodyPr/>
            <a:lstStyle/>
            <a:p>
              <a:endParaRPr lang="en-US"/>
            </a:p>
          </p:txBody>
        </p:sp>
        <p:sp>
          <p:nvSpPr>
            <p:cNvPr id="251984" name="Freeform 77">
              <a:extLst>
                <a:ext uri="{FF2B5EF4-FFF2-40B4-BE49-F238E27FC236}">
                  <a16:creationId xmlns:a16="http://schemas.microsoft.com/office/drawing/2014/main" id="{B7EEAEE1-0EF6-46B0-8E5A-286D16394543}"/>
                </a:ext>
              </a:extLst>
            </p:cNvPr>
            <p:cNvSpPr>
              <a:spLocks noChangeAspect="1"/>
            </p:cNvSpPr>
            <p:nvPr/>
          </p:nvSpPr>
          <p:spPr bwMode="auto">
            <a:xfrm>
              <a:off x="1385" y="3470"/>
              <a:ext cx="50" cy="27"/>
            </a:xfrm>
            <a:custGeom>
              <a:avLst/>
              <a:gdLst>
                <a:gd name="T0" fmla="*/ 2147483646 w 9"/>
                <a:gd name="T1" fmla="*/ 0 h 5"/>
                <a:gd name="T2" fmla="*/ 0 w 9"/>
                <a:gd name="T3" fmla="*/ 2147483646 h 5"/>
                <a:gd name="T4" fmla="*/ 2147483646 w 9"/>
                <a:gd name="T5" fmla="*/ 2147483646 h 5"/>
                <a:gd name="T6" fmla="*/ 2147483646 w 9"/>
                <a:gd name="T7" fmla="*/ 2147483646 h 5"/>
                <a:gd name="T8" fmla="*/ 2147483646 w 9"/>
                <a:gd name="T9" fmla="*/ 2147483646 h 5"/>
                <a:gd name="T10" fmla="*/ 2147483646 w 9"/>
                <a:gd name="T11" fmla="*/ 2147483646 h 5"/>
                <a:gd name="T12" fmla="*/ 2147483646 w 9"/>
                <a:gd name="T13" fmla="*/ 2147483646 h 5"/>
                <a:gd name="T14" fmla="*/ 2147483646 w 9"/>
                <a:gd name="T15" fmla="*/ 2147483646 h 5"/>
                <a:gd name="T16" fmla="*/ 2147483646 w 9"/>
                <a:gd name="T17" fmla="*/ 0 h 5"/>
                <a:gd name="T18" fmla="*/ 2147483646 w 9"/>
                <a:gd name="T19" fmla="*/ 0 h 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9"/>
                <a:gd name="T31" fmla="*/ 0 h 5"/>
                <a:gd name="T32" fmla="*/ 9 w 9"/>
                <a:gd name="T33" fmla="*/ 5 h 5"/>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9" h="5">
                  <a:moveTo>
                    <a:pt x="1" y="0"/>
                  </a:moveTo>
                  <a:lnTo>
                    <a:pt x="0" y="2"/>
                  </a:lnTo>
                  <a:lnTo>
                    <a:pt x="3" y="5"/>
                  </a:lnTo>
                  <a:lnTo>
                    <a:pt x="5" y="5"/>
                  </a:lnTo>
                  <a:lnTo>
                    <a:pt x="7" y="5"/>
                  </a:lnTo>
                  <a:lnTo>
                    <a:pt x="9" y="3"/>
                  </a:lnTo>
                  <a:lnTo>
                    <a:pt x="7" y="1"/>
                  </a:lnTo>
                  <a:lnTo>
                    <a:pt x="4" y="1"/>
                  </a:lnTo>
                  <a:lnTo>
                    <a:pt x="3" y="0"/>
                  </a:lnTo>
                  <a:lnTo>
                    <a:pt x="1" y="0"/>
                  </a:lnTo>
                  <a:close/>
                </a:path>
              </a:pathLst>
            </a:custGeom>
            <a:solidFill>
              <a:srgbClr val="BDC9E1"/>
            </a:solidFill>
            <a:ln w="15875">
              <a:solidFill>
                <a:srgbClr val="003F48"/>
              </a:solidFill>
              <a:prstDash val="solid"/>
              <a:round/>
              <a:headEnd/>
              <a:tailEnd/>
            </a:ln>
          </p:spPr>
          <p:txBody>
            <a:bodyPr/>
            <a:lstStyle/>
            <a:p>
              <a:endParaRPr lang="en-US"/>
            </a:p>
          </p:txBody>
        </p:sp>
        <p:sp>
          <p:nvSpPr>
            <p:cNvPr id="251985" name="Freeform 78">
              <a:extLst>
                <a:ext uri="{FF2B5EF4-FFF2-40B4-BE49-F238E27FC236}">
                  <a16:creationId xmlns:a16="http://schemas.microsoft.com/office/drawing/2014/main" id="{EA46A924-3D8A-4989-88FF-AAB4D2E0B08A}"/>
                </a:ext>
              </a:extLst>
            </p:cNvPr>
            <p:cNvSpPr>
              <a:spLocks noChangeAspect="1"/>
            </p:cNvSpPr>
            <p:nvPr/>
          </p:nvSpPr>
          <p:spPr bwMode="auto">
            <a:xfrm>
              <a:off x="1216" y="3722"/>
              <a:ext cx="68" cy="22"/>
            </a:xfrm>
            <a:custGeom>
              <a:avLst/>
              <a:gdLst>
                <a:gd name="T0" fmla="*/ 0 w 13"/>
                <a:gd name="T1" fmla="*/ 2147483646 h 4"/>
                <a:gd name="T2" fmla="*/ 2147483646 w 13"/>
                <a:gd name="T3" fmla="*/ 2147483646 h 4"/>
                <a:gd name="T4" fmla="*/ 2147483646 w 13"/>
                <a:gd name="T5" fmla="*/ 2147483646 h 4"/>
                <a:gd name="T6" fmla="*/ 2147483646 w 13"/>
                <a:gd name="T7" fmla="*/ 2147483646 h 4"/>
                <a:gd name="T8" fmla="*/ 2147483646 w 13"/>
                <a:gd name="T9" fmla="*/ 2147483646 h 4"/>
                <a:gd name="T10" fmla="*/ 2147483646 w 13"/>
                <a:gd name="T11" fmla="*/ 2147483646 h 4"/>
                <a:gd name="T12" fmla="*/ 2147483646 w 13"/>
                <a:gd name="T13" fmla="*/ 2147483646 h 4"/>
                <a:gd name="T14" fmla="*/ 2147483646 w 13"/>
                <a:gd name="T15" fmla="*/ 0 h 4"/>
                <a:gd name="T16" fmla="*/ 2147483646 w 13"/>
                <a:gd name="T17" fmla="*/ 0 h 4"/>
                <a:gd name="T18" fmla="*/ 2147483646 w 13"/>
                <a:gd name="T19" fmla="*/ 2147483646 h 4"/>
                <a:gd name="T20" fmla="*/ 2147483646 w 13"/>
                <a:gd name="T21" fmla="*/ 2147483646 h 4"/>
                <a:gd name="T22" fmla="*/ 2147483646 w 13"/>
                <a:gd name="T23" fmla="*/ 2147483646 h 4"/>
                <a:gd name="T24" fmla="*/ 0 w 13"/>
                <a:gd name="T25" fmla="*/ 2147483646 h 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3"/>
                <a:gd name="T40" fmla="*/ 0 h 4"/>
                <a:gd name="T41" fmla="*/ 13 w 13"/>
                <a:gd name="T42" fmla="*/ 4 h 4"/>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3" h="4">
                  <a:moveTo>
                    <a:pt x="0" y="2"/>
                  </a:moveTo>
                  <a:lnTo>
                    <a:pt x="1" y="3"/>
                  </a:lnTo>
                  <a:lnTo>
                    <a:pt x="2" y="4"/>
                  </a:lnTo>
                  <a:lnTo>
                    <a:pt x="7" y="4"/>
                  </a:lnTo>
                  <a:lnTo>
                    <a:pt x="10" y="4"/>
                  </a:lnTo>
                  <a:lnTo>
                    <a:pt x="13" y="3"/>
                  </a:lnTo>
                  <a:lnTo>
                    <a:pt x="13" y="2"/>
                  </a:lnTo>
                  <a:lnTo>
                    <a:pt x="10" y="0"/>
                  </a:lnTo>
                  <a:lnTo>
                    <a:pt x="9" y="0"/>
                  </a:lnTo>
                  <a:lnTo>
                    <a:pt x="7" y="2"/>
                  </a:lnTo>
                  <a:lnTo>
                    <a:pt x="6" y="2"/>
                  </a:lnTo>
                  <a:lnTo>
                    <a:pt x="2" y="1"/>
                  </a:lnTo>
                  <a:lnTo>
                    <a:pt x="0" y="2"/>
                  </a:lnTo>
                  <a:close/>
                </a:path>
              </a:pathLst>
            </a:custGeom>
            <a:solidFill>
              <a:srgbClr val="BDC9E1"/>
            </a:solidFill>
            <a:ln w="15875">
              <a:solidFill>
                <a:srgbClr val="003F48"/>
              </a:solidFill>
              <a:prstDash val="solid"/>
              <a:round/>
              <a:headEnd/>
              <a:tailEnd/>
            </a:ln>
          </p:spPr>
          <p:txBody>
            <a:bodyPr/>
            <a:lstStyle/>
            <a:p>
              <a:endParaRPr lang="en-US"/>
            </a:p>
          </p:txBody>
        </p:sp>
        <p:sp>
          <p:nvSpPr>
            <p:cNvPr id="251986" name="Freeform 79">
              <a:extLst>
                <a:ext uri="{FF2B5EF4-FFF2-40B4-BE49-F238E27FC236}">
                  <a16:creationId xmlns:a16="http://schemas.microsoft.com/office/drawing/2014/main" id="{B773CA35-66B6-4A52-A7F8-C1D06ACD01CE}"/>
                </a:ext>
              </a:extLst>
            </p:cNvPr>
            <p:cNvSpPr>
              <a:spLocks noChangeAspect="1"/>
            </p:cNvSpPr>
            <p:nvPr/>
          </p:nvSpPr>
          <p:spPr bwMode="auto">
            <a:xfrm>
              <a:off x="925" y="3672"/>
              <a:ext cx="80" cy="22"/>
            </a:xfrm>
            <a:custGeom>
              <a:avLst/>
              <a:gdLst>
                <a:gd name="T0" fmla="*/ 0 w 15"/>
                <a:gd name="T1" fmla="*/ 2147483646 h 4"/>
                <a:gd name="T2" fmla="*/ 2147483646 w 15"/>
                <a:gd name="T3" fmla="*/ 2147483646 h 4"/>
                <a:gd name="T4" fmla="*/ 2147483646 w 15"/>
                <a:gd name="T5" fmla="*/ 2147483646 h 4"/>
                <a:gd name="T6" fmla="*/ 2147483646 w 15"/>
                <a:gd name="T7" fmla="*/ 2147483646 h 4"/>
                <a:gd name="T8" fmla="*/ 2147483646 w 15"/>
                <a:gd name="T9" fmla="*/ 2147483646 h 4"/>
                <a:gd name="T10" fmla="*/ 2147483646 w 15"/>
                <a:gd name="T11" fmla="*/ 2147483646 h 4"/>
                <a:gd name="T12" fmla="*/ 2147483646 w 15"/>
                <a:gd name="T13" fmla="*/ 2147483646 h 4"/>
                <a:gd name="T14" fmla="*/ 2147483646 w 15"/>
                <a:gd name="T15" fmla="*/ 2147483646 h 4"/>
                <a:gd name="T16" fmla="*/ 2147483646 w 15"/>
                <a:gd name="T17" fmla="*/ 2147483646 h 4"/>
                <a:gd name="T18" fmla="*/ 2147483646 w 15"/>
                <a:gd name="T19" fmla="*/ 0 h 4"/>
                <a:gd name="T20" fmla="*/ 2147483646 w 15"/>
                <a:gd name="T21" fmla="*/ 0 h 4"/>
                <a:gd name="T22" fmla="*/ 2147483646 w 15"/>
                <a:gd name="T23" fmla="*/ 0 h 4"/>
                <a:gd name="T24" fmla="*/ 0 w 15"/>
                <a:gd name="T25" fmla="*/ 2147483646 h 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5"/>
                <a:gd name="T40" fmla="*/ 0 h 4"/>
                <a:gd name="T41" fmla="*/ 15 w 15"/>
                <a:gd name="T42" fmla="*/ 4 h 4"/>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5" h="4">
                  <a:moveTo>
                    <a:pt x="0" y="1"/>
                  </a:moveTo>
                  <a:lnTo>
                    <a:pt x="1" y="1"/>
                  </a:lnTo>
                  <a:lnTo>
                    <a:pt x="3" y="2"/>
                  </a:lnTo>
                  <a:lnTo>
                    <a:pt x="7" y="2"/>
                  </a:lnTo>
                  <a:lnTo>
                    <a:pt x="12" y="3"/>
                  </a:lnTo>
                  <a:lnTo>
                    <a:pt x="15" y="4"/>
                  </a:lnTo>
                  <a:lnTo>
                    <a:pt x="15" y="3"/>
                  </a:lnTo>
                  <a:lnTo>
                    <a:pt x="15" y="2"/>
                  </a:lnTo>
                  <a:lnTo>
                    <a:pt x="11" y="1"/>
                  </a:lnTo>
                  <a:lnTo>
                    <a:pt x="7" y="0"/>
                  </a:lnTo>
                  <a:lnTo>
                    <a:pt x="5" y="0"/>
                  </a:lnTo>
                  <a:lnTo>
                    <a:pt x="1" y="0"/>
                  </a:lnTo>
                  <a:lnTo>
                    <a:pt x="0" y="1"/>
                  </a:lnTo>
                  <a:close/>
                </a:path>
              </a:pathLst>
            </a:custGeom>
            <a:solidFill>
              <a:srgbClr val="BDC9E1"/>
            </a:solidFill>
            <a:ln w="15875">
              <a:solidFill>
                <a:srgbClr val="003F48"/>
              </a:solidFill>
              <a:prstDash val="solid"/>
              <a:round/>
              <a:headEnd/>
              <a:tailEnd/>
            </a:ln>
          </p:spPr>
          <p:txBody>
            <a:bodyPr/>
            <a:lstStyle/>
            <a:p>
              <a:endParaRPr lang="en-US"/>
            </a:p>
          </p:txBody>
        </p:sp>
        <p:sp>
          <p:nvSpPr>
            <p:cNvPr id="251987" name="Freeform 80">
              <a:extLst>
                <a:ext uri="{FF2B5EF4-FFF2-40B4-BE49-F238E27FC236}">
                  <a16:creationId xmlns:a16="http://schemas.microsoft.com/office/drawing/2014/main" id="{9FED2058-05CF-434B-AA96-D04C09744F99}"/>
                </a:ext>
              </a:extLst>
            </p:cNvPr>
            <p:cNvSpPr>
              <a:spLocks noChangeAspect="1"/>
            </p:cNvSpPr>
            <p:nvPr/>
          </p:nvSpPr>
          <p:spPr bwMode="auto">
            <a:xfrm>
              <a:off x="855" y="3663"/>
              <a:ext cx="32" cy="15"/>
            </a:xfrm>
            <a:custGeom>
              <a:avLst/>
              <a:gdLst>
                <a:gd name="T0" fmla="*/ 0 w 6"/>
                <a:gd name="T1" fmla="*/ 2147483646 h 3"/>
                <a:gd name="T2" fmla="*/ 2147483646 w 6"/>
                <a:gd name="T3" fmla="*/ 2147483646 h 3"/>
                <a:gd name="T4" fmla="*/ 2147483646 w 6"/>
                <a:gd name="T5" fmla="*/ 2147483646 h 3"/>
                <a:gd name="T6" fmla="*/ 2147483646 w 6"/>
                <a:gd name="T7" fmla="*/ 2147483646 h 3"/>
                <a:gd name="T8" fmla="*/ 2147483646 w 6"/>
                <a:gd name="T9" fmla="*/ 2147483646 h 3"/>
                <a:gd name="T10" fmla="*/ 2147483646 w 6"/>
                <a:gd name="T11" fmla="*/ 2147483646 h 3"/>
                <a:gd name="T12" fmla="*/ 2147483646 w 6"/>
                <a:gd name="T13" fmla="*/ 0 h 3"/>
                <a:gd name="T14" fmla="*/ 2147483646 w 6"/>
                <a:gd name="T15" fmla="*/ 0 h 3"/>
                <a:gd name="T16" fmla="*/ 0 w 6"/>
                <a:gd name="T17" fmla="*/ 2147483646 h 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6"/>
                <a:gd name="T28" fmla="*/ 0 h 3"/>
                <a:gd name="T29" fmla="*/ 6 w 6"/>
                <a:gd name="T30" fmla="*/ 3 h 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 h="3">
                  <a:moveTo>
                    <a:pt x="0" y="1"/>
                  </a:moveTo>
                  <a:lnTo>
                    <a:pt x="1" y="3"/>
                  </a:lnTo>
                  <a:lnTo>
                    <a:pt x="2" y="3"/>
                  </a:lnTo>
                  <a:lnTo>
                    <a:pt x="4" y="3"/>
                  </a:lnTo>
                  <a:lnTo>
                    <a:pt x="6" y="3"/>
                  </a:lnTo>
                  <a:lnTo>
                    <a:pt x="6" y="2"/>
                  </a:lnTo>
                  <a:lnTo>
                    <a:pt x="4" y="0"/>
                  </a:lnTo>
                  <a:lnTo>
                    <a:pt x="1" y="0"/>
                  </a:lnTo>
                  <a:lnTo>
                    <a:pt x="0" y="1"/>
                  </a:lnTo>
                  <a:close/>
                </a:path>
              </a:pathLst>
            </a:custGeom>
            <a:solidFill>
              <a:srgbClr val="BDC9E1"/>
            </a:solidFill>
            <a:ln w="15875">
              <a:solidFill>
                <a:srgbClr val="003F48"/>
              </a:solidFill>
              <a:prstDash val="solid"/>
              <a:round/>
              <a:headEnd/>
              <a:tailEnd/>
            </a:ln>
          </p:spPr>
          <p:txBody>
            <a:bodyPr/>
            <a:lstStyle/>
            <a:p>
              <a:endParaRPr lang="en-US"/>
            </a:p>
          </p:txBody>
        </p:sp>
        <p:sp>
          <p:nvSpPr>
            <p:cNvPr id="251988" name="Freeform 81">
              <a:extLst>
                <a:ext uri="{FF2B5EF4-FFF2-40B4-BE49-F238E27FC236}">
                  <a16:creationId xmlns:a16="http://schemas.microsoft.com/office/drawing/2014/main" id="{DBCB22BA-AE97-451D-8C88-8583B7E20FED}"/>
                </a:ext>
              </a:extLst>
            </p:cNvPr>
            <p:cNvSpPr>
              <a:spLocks noChangeAspect="1"/>
            </p:cNvSpPr>
            <p:nvPr/>
          </p:nvSpPr>
          <p:spPr bwMode="auto">
            <a:xfrm>
              <a:off x="731" y="3602"/>
              <a:ext cx="23" cy="16"/>
            </a:xfrm>
            <a:custGeom>
              <a:avLst/>
              <a:gdLst>
                <a:gd name="T0" fmla="*/ 0 w 4"/>
                <a:gd name="T1" fmla="*/ 2147483646 h 3"/>
                <a:gd name="T2" fmla="*/ 0 w 4"/>
                <a:gd name="T3" fmla="*/ 2147483646 h 3"/>
                <a:gd name="T4" fmla="*/ 2147483646 w 4"/>
                <a:gd name="T5" fmla="*/ 2147483646 h 3"/>
                <a:gd name="T6" fmla="*/ 2147483646 w 4"/>
                <a:gd name="T7" fmla="*/ 2147483646 h 3"/>
                <a:gd name="T8" fmla="*/ 2147483646 w 4"/>
                <a:gd name="T9" fmla="*/ 2147483646 h 3"/>
                <a:gd name="T10" fmla="*/ 2147483646 w 4"/>
                <a:gd name="T11" fmla="*/ 2147483646 h 3"/>
                <a:gd name="T12" fmla="*/ 2147483646 w 4"/>
                <a:gd name="T13" fmla="*/ 0 h 3"/>
                <a:gd name="T14" fmla="*/ 2147483646 w 4"/>
                <a:gd name="T15" fmla="*/ 0 h 3"/>
                <a:gd name="T16" fmla="*/ 0 w 4"/>
                <a:gd name="T17" fmla="*/ 2147483646 h 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4"/>
                <a:gd name="T28" fmla="*/ 0 h 3"/>
                <a:gd name="T29" fmla="*/ 4 w 4"/>
                <a:gd name="T30" fmla="*/ 3 h 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4" h="3">
                  <a:moveTo>
                    <a:pt x="0" y="1"/>
                  </a:moveTo>
                  <a:lnTo>
                    <a:pt x="0" y="2"/>
                  </a:lnTo>
                  <a:lnTo>
                    <a:pt x="2" y="3"/>
                  </a:lnTo>
                  <a:lnTo>
                    <a:pt x="3" y="3"/>
                  </a:lnTo>
                  <a:lnTo>
                    <a:pt x="4" y="2"/>
                  </a:lnTo>
                  <a:lnTo>
                    <a:pt x="4" y="1"/>
                  </a:lnTo>
                  <a:lnTo>
                    <a:pt x="2" y="0"/>
                  </a:lnTo>
                  <a:lnTo>
                    <a:pt x="1" y="0"/>
                  </a:lnTo>
                  <a:lnTo>
                    <a:pt x="0" y="1"/>
                  </a:lnTo>
                  <a:close/>
                </a:path>
              </a:pathLst>
            </a:custGeom>
            <a:solidFill>
              <a:srgbClr val="BDC9E1"/>
            </a:solidFill>
            <a:ln w="15875">
              <a:solidFill>
                <a:srgbClr val="003F48"/>
              </a:solidFill>
              <a:prstDash val="solid"/>
              <a:round/>
              <a:headEnd/>
              <a:tailEnd/>
            </a:ln>
          </p:spPr>
          <p:txBody>
            <a:bodyPr/>
            <a:lstStyle/>
            <a:p>
              <a:endParaRPr lang="en-US"/>
            </a:p>
          </p:txBody>
        </p:sp>
        <p:sp>
          <p:nvSpPr>
            <p:cNvPr id="251989" name="Freeform 82">
              <a:extLst>
                <a:ext uri="{FF2B5EF4-FFF2-40B4-BE49-F238E27FC236}">
                  <a16:creationId xmlns:a16="http://schemas.microsoft.com/office/drawing/2014/main" id="{CF7E1C94-C653-462B-822E-D82695AA3060}"/>
                </a:ext>
              </a:extLst>
            </p:cNvPr>
            <p:cNvSpPr>
              <a:spLocks noChangeAspect="1"/>
            </p:cNvSpPr>
            <p:nvPr/>
          </p:nvSpPr>
          <p:spPr bwMode="auto">
            <a:xfrm>
              <a:off x="523" y="3420"/>
              <a:ext cx="43" cy="28"/>
            </a:xfrm>
            <a:custGeom>
              <a:avLst/>
              <a:gdLst>
                <a:gd name="T0" fmla="*/ 0 w 8"/>
                <a:gd name="T1" fmla="*/ 2147483646 h 5"/>
                <a:gd name="T2" fmla="*/ 2147483646 w 8"/>
                <a:gd name="T3" fmla="*/ 2147483646 h 5"/>
                <a:gd name="T4" fmla="*/ 2147483646 w 8"/>
                <a:gd name="T5" fmla="*/ 2147483646 h 5"/>
                <a:gd name="T6" fmla="*/ 2147483646 w 8"/>
                <a:gd name="T7" fmla="*/ 2147483646 h 5"/>
                <a:gd name="T8" fmla="*/ 2147483646 w 8"/>
                <a:gd name="T9" fmla="*/ 2147483646 h 5"/>
                <a:gd name="T10" fmla="*/ 2147483646 w 8"/>
                <a:gd name="T11" fmla="*/ 2147483646 h 5"/>
                <a:gd name="T12" fmla="*/ 2147483646 w 8"/>
                <a:gd name="T13" fmla="*/ 2147483646 h 5"/>
                <a:gd name="T14" fmla="*/ 2147483646 w 8"/>
                <a:gd name="T15" fmla="*/ 2147483646 h 5"/>
                <a:gd name="T16" fmla="*/ 2147483646 w 8"/>
                <a:gd name="T17" fmla="*/ 0 h 5"/>
                <a:gd name="T18" fmla="*/ 2147483646 w 8"/>
                <a:gd name="T19" fmla="*/ 2147483646 h 5"/>
                <a:gd name="T20" fmla="*/ 0 w 8"/>
                <a:gd name="T21" fmla="*/ 2147483646 h 5"/>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8"/>
                <a:gd name="T34" fmla="*/ 0 h 5"/>
                <a:gd name="T35" fmla="*/ 8 w 8"/>
                <a:gd name="T36" fmla="*/ 5 h 5"/>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8" h="5">
                  <a:moveTo>
                    <a:pt x="0" y="2"/>
                  </a:moveTo>
                  <a:lnTo>
                    <a:pt x="2" y="3"/>
                  </a:lnTo>
                  <a:lnTo>
                    <a:pt x="6" y="5"/>
                  </a:lnTo>
                  <a:lnTo>
                    <a:pt x="7" y="5"/>
                  </a:lnTo>
                  <a:lnTo>
                    <a:pt x="8" y="4"/>
                  </a:lnTo>
                  <a:lnTo>
                    <a:pt x="8" y="2"/>
                  </a:lnTo>
                  <a:lnTo>
                    <a:pt x="6" y="1"/>
                  </a:lnTo>
                  <a:lnTo>
                    <a:pt x="3" y="1"/>
                  </a:lnTo>
                  <a:lnTo>
                    <a:pt x="1" y="0"/>
                  </a:lnTo>
                  <a:lnTo>
                    <a:pt x="1" y="1"/>
                  </a:lnTo>
                  <a:lnTo>
                    <a:pt x="0" y="2"/>
                  </a:lnTo>
                  <a:close/>
                </a:path>
              </a:pathLst>
            </a:custGeom>
            <a:solidFill>
              <a:srgbClr val="BDC9E1"/>
            </a:solidFill>
            <a:ln w="15875">
              <a:solidFill>
                <a:srgbClr val="003F48"/>
              </a:solidFill>
              <a:prstDash val="solid"/>
              <a:round/>
              <a:headEnd/>
              <a:tailEnd/>
            </a:ln>
          </p:spPr>
          <p:txBody>
            <a:bodyPr/>
            <a:lstStyle/>
            <a:p>
              <a:endParaRPr lang="en-US"/>
            </a:p>
          </p:txBody>
        </p:sp>
      </p:grpSp>
      <p:sp>
        <p:nvSpPr>
          <p:cNvPr id="251967" name="Rectangle 109">
            <a:extLst>
              <a:ext uri="{FF2B5EF4-FFF2-40B4-BE49-F238E27FC236}">
                <a16:creationId xmlns:a16="http://schemas.microsoft.com/office/drawing/2014/main" id="{8FC719E3-019B-4B20-97FC-064E71E9D538}"/>
              </a:ext>
              <a:ext uri="{C183D7F6-B498-43B3-948B-1728B52AA6E4}">
                <adec:decorative xmlns:adec="http://schemas.microsoft.com/office/drawing/2017/decorative" val="1"/>
              </a:ext>
            </a:extLst>
          </p:cNvPr>
          <p:cNvSpPr>
            <a:spLocks noChangeArrowheads="1"/>
          </p:cNvSpPr>
          <p:nvPr/>
        </p:nvSpPr>
        <p:spPr bwMode="auto">
          <a:xfrm>
            <a:off x="293688" y="1879600"/>
            <a:ext cx="279400" cy="139700"/>
          </a:xfrm>
          <a:prstGeom prst="rect">
            <a:avLst/>
          </a:prstGeom>
          <a:solidFill>
            <a:srgbClr val="F6EFF7"/>
          </a:solidFill>
          <a:ln w="25400" algn="ctr">
            <a:solidFill>
              <a:srgbClr val="003F48"/>
            </a:solidFill>
            <a:miter lim="800000"/>
            <a:headEnd/>
            <a:tailEnd/>
          </a:ln>
        </p:spPr>
        <p:txBody>
          <a:bodyPr wrap="none" anchor="ct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endParaRPr lang="en-US" altLang="en-US" sz="1800">
              <a:solidFill>
                <a:schemeClr val="tx2"/>
              </a:solidFill>
            </a:endParaRPr>
          </a:p>
        </p:txBody>
      </p:sp>
      <p:sp>
        <p:nvSpPr>
          <p:cNvPr id="251968" name="Rectangle 110">
            <a:extLst>
              <a:ext uri="{FF2B5EF4-FFF2-40B4-BE49-F238E27FC236}">
                <a16:creationId xmlns:a16="http://schemas.microsoft.com/office/drawing/2014/main" id="{11DA91DE-927B-4975-9198-764F08F6AF95}"/>
              </a:ext>
              <a:ext uri="{C183D7F6-B498-43B3-948B-1728B52AA6E4}">
                <adec:decorative xmlns:adec="http://schemas.microsoft.com/office/drawing/2017/decorative" val="1"/>
              </a:ext>
            </a:extLst>
          </p:cNvPr>
          <p:cNvSpPr>
            <a:spLocks noChangeArrowheads="1"/>
          </p:cNvSpPr>
          <p:nvPr/>
        </p:nvSpPr>
        <p:spPr bwMode="auto">
          <a:xfrm>
            <a:off x="293688" y="1668463"/>
            <a:ext cx="279400" cy="139700"/>
          </a:xfrm>
          <a:prstGeom prst="rect">
            <a:avLst/>
          </a:prstGeom>
          <a:solidFill>
            <a:srgbClr val="BDC9E1"/>
          </a:solidFill>
          <a:ln w="25400" algn="ctr">
            <a:solidFill>
              <a:srgbClr val="003F48"/>
            </a:solidFill>
            <a:miter lim="800000"/>
            <a:headEnd/>
            <a:tailEnd/>
          </a:ln>
        </p:spPr>
        <p:txBody>
          <a:bodyPr wrap="none" anchor="ct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endParaRPr lang="en-US" altLang="en-US" sz="1800">
              <a:solidFill>
                <a:schemeClr val="tx2"/>
              </a:solidFill>
            </a:endParaRPr>
          </a:p>
        </p:txBody>
      </p:sp>
      <p:sp>
        <p:nvSpPr>
          <p:cNvPr id="251969" name="Rectangle 111">
            <a:extLst>
              <a:ext uri="{FF2B5EF4-FFF2-40B4-BE49-F238E27FC236}">
                <a16:creationId xmlns:a16="http://schemas.microsoft.com/office/drawing/2014/main" id="{92FF385A-3D4A-4A65-AA01-CFDE53A90B7F}"/>
              </a:ext>
              <a:ext uri="{C183D7F6-B498-43B3-948B-1728B52AA6E4}">
                <adec:decorative xmlns:adec="http://schemas.microsoft.com/office/drawing/2017/decorative" val="1"/>
              </a:ext>
            </a:extLst>
          </p:cNvPr>
          <p:cNvSpPr>
            <a:spLocks noChangeArrowheads="1"/>
          </p:cNvSpPr>
          <p:nvPr/>
        </p:nvSpPr>
        <p:spPr bwMode="auto">
          <a:xfrm>
            <a:off x="295275" y="1443038"/>
            <a:ext cx="279400" cy="139700"/>
          </a:xfrm>
          <a:prstGeom prst="rect">
            <a:avLst/>
          </a:prstGeom>
          <a:solidFill>
            <a:srgbClr val="67A9CF"/>
          </a:solidFill>
          <a:ln w="25400" algn="ctr">
            <a:solidFill>
              <a:srgbClr val="003F48"/>
            </a:solidFill>
            <a:miter lim="800000"/>
            <a:headEnd/>
            <a:tailEnd/>
          </a:ln>
        </p:spPr>
        <p:txBody>
          <a:bodyPr wrap="none" anchor="ct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endParaRPr lang="en-US" altLang="en-US" sz="1800">
              <a:solidFill>
                <a:schemeClr val="tx2"/>
              </a:solidFill>
            </a:endParaRPr>
          </a:p>
        </p:txBody>
      </p:sp>
      <p:sp>
        <p:nvSpPr>
          <p:cNvPr id="251970" name="Rectangle 112">
            <a:extLst>
              <a:ext uri="{FF2B5EF4-FFF2-40B4-BE49-F238E27FC236}">
                <a16:creationId xmlns:a16="http://schemas.microsoft.com/office/drawing/2014/main" id="{2C195EFA-F6A1-4477-A83E-08A6F7C525AC}"/>
              </a:ext>
              <a:ext uri="{C183D7F6-B498-43B3-948B-1728B52AA6E4}">
                <adec:decorative xmlns:adec="http://schemas.microsoft.com/office/drawing/2017/decorative" val="1"/>
              </a:ext>
            </a:extLst>
          </p:cNvPr>
          <p:cNvSpPr>
            <a:spLocks noChangeArrowheads="1"/>
          </p:cNvSpPr>
          <p:nvPr/>
        </p:nvSpPr>
        <p:spPr bwMode="auto">
          <a:xfrm>
            <a:off x="295275" y="1225550"/>
            <a:ext cx="279400" cy="139700"/>
          </a:xfrm>
          <a:prstGeom prst="rect">
            <a:avLst/>
          </a:prstGeom>
          <a:solidFill>
            <a:srgbClr val="02818A"/>
          </a:solidFill>
          <a:ln w="25400" algn="ctr">
            <a:solidFill>
              <a:srgbClr val="003F48"/>
            </a:solidFill>
            <a:miter lim="800000"/>
            <a:headEnd/>
            <a:tailEnd/>
          </a:ln>
        </p:spPr>
        <p:txBody>
          <a:bodyPr wrap="none" anchor="ct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endParaRPr lang="en-US" altLang="en-US" sz="1800">
              <a:solidFill>
                <a:schemeClr val="tx2"/>
              </a:solidFill>
            </a:endParaRPr>
          </a:p>
        </p:txBody>
      </p:sp>
      <p:sp>
        <p:nvSpPr>
          <p:cNvPr id="251971" name="Rectangle 113">
            <a:extLst>
              <a:ext uri="{FF2B5EF4-FFF2-40B4-BE49-F238E27FC236}">
                <a16:creationId xmlns:a16="http://schemas.microsoft.com/office/drawing/2014/main" id="{6732914F-A155-47A7-AB95-CA3000101086}"/>
              </a:ext>
              <a:ext uri="{C183D7F6-B498-43B3-948B-1728B52AA6E4}">
                <adec:decorative xmlns:adec="http://schemas.microsoft.com/office/drawing/2017/decorative" val="1"/>
              </a:ext>
            </a:extLst>
          </p:cNvPr>
          <p:cNvSpPr>
            <a:spLocks noChangeArrowheads="1"/>
          </p:cNvSpPr>
          <p:nvPr/>
        </p:nvSpPr>
        <p:spPr bwMode="auto">
          <a:xfrm>
            <a:off x="295275" y="2236788"/>
            <a:ext cx="279400" cy="139700"/>
          </a:xfrm>
          <a:prstGeom prst="rect">
            <a:avLst/>
          </a:prstGeom>
          <a:solidFill>
            <a:srgbClr val="DCEDC8"/>
          </a:solidFill>
          <a:ln w="25400" algn="ctr">
            <a:solidFill>
              <a:srgbClr val="003F48"/>
            </a:solidFill>
            <a:miter lim="800000"/>
            <a:headEnd/>
            <a:tailEnd/>
          </a:ln>
        </p:spPr>
        <p:txBody>
          <a:bodyPr wrap="none" anchor="ct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endParaRPr lang="en-US" altLang="en-US" sz="1800">
              <a:solidFill>
                <a:schemeClr val="tx2"/>
              </a:solidFill>
            </a:endParaRPr>
          </a:p>
        </p:txBody>
      </p:sp>
      <p:sp>
        <p:nvSpPr>
          <p:cNvPr id="251972" name="Text Box 114">
            <a:extLst>
              <a:ext uri="{FF2B5EF4-FFF2-40B4-BE49-F238E27FC236}">
                <a16:creationId xmlns:a16="http://schemas.microsoft.com/office/drawing/2014/main" id="{70C6310B-FFCE-4AF2-9B05-5037A304A198}"/>
              </a:ext>
              <a:ext uri="{C183D7F6-B498-43B3-948B-1728B52AA6E4}">
                <adec:decorative xmlns:adec="http://schemas.microsoft.com/office/drawing/2017/decorative" val="1"/>
              </a:ext>
            </a:extLst>
          </p:cNvPr>
          <p:cNvSpPr txBox="1">
            <a:spLocks noChangeArrowheads="1"/>
          </p:cNvSpPr>
          <p:nvPr/>
        </p:nvSpPr>
        <p:spPr bwMode="auto">
          <a:xfrm>
            <a:off x="647700" y="2178050"/>
            <a:ext cx="758825"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lgn="ctr">
                <a:solidFill>
                  <a:srgbClr val="000000"/>
                </a:solidFill>
                <a:miter lim="800000"/>
                <a:headEnd/>
                <a:tailEnd/>
              </a14:hiddenLine>
            </a:ext>
          </a:extLst>
        </p:spPr>
        <p:txBody>
          <a:bodyPr wrap="none">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r>
              <a:rPr lang="en-US" altLang="en-US" sz="1200">
                <a:solidFill>
                  <a:srgbClr val="00788A"/>
                </a:solidFill>
              </a:rPr>
              <a:t>No</a:t>
            </a:r>
            <a:r>
              <a:rPr lang="en-US" altLang="en-US" sz="1200"/>
              <a:t> </a:t>
            </a:r>
            <a:r>
              <a:rPr lang="en-US" altLang="en-US" sz="1200">
                <a:solidFill>
                  <a:srgbClr val="00788A"/>
                </a:solidFill>
              </a:rPr>
              <a:t>Data</a:t>
            </a:r>
          </a:p>
        </p:txBody>
      </p:sp>
      <p:sp>
        <p:nvSpPr>
          <p:cNvPr id="251973" name="Text Box 105">
            <a:extLst>
              <a:ext uri="{FF2B5EF4-FFF2-40B4-BE49-F238E27FC236}">
                <a16:creationId xmlns:a16="http://schemas.microsoft.com/office/drawing/2014/main" id="{1ABC3017-C3E6-48CD-927F-6AF535A5FE48}"/>
              </a:ext>
              <a:ext uri="{C183D7F6-B498-43B3-948B-1728B52AA6E4}">
                <adec:decorative xmlns:adec="http://schemas.microsoft.com/office/drawing/2017/decorative" val="1"/>
              </a:ext>
            </a:extLst>
          </p:cNvPr>
          <p:cNvSpPr txBox="1">
            <a:spLocks noChangeArrowheads="1"/>
          </p:cNvSpPr>
          <p:nvPr/>
        </p:nvSpPr>
        <p:spPr bwMode="auto">
          <a:xfrm>
            <a:off x="671513" y="1811338"/>
            <a:ext cx="849312"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lgn="ctr">
                <a:solidFill>
                  <a:srgbClr val="000000"/>
                </a:solidFill>
                <a:miter lim="800000"/>
                <a:headEnd/>
                <a:tailEnd/>
              </a14:hiddenLine>
            </a:ext>
          </a:extLst>
        </p:spPr>
        <p:txBody>
          <a:bodyPr wrap="none">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r>
              <a:rPr lang="en-US" altLang="en-US" sz="1200">
                <a:solidFill>
                  <a:srgbClr val="00788A"/>
                </a:solidFill>
              </a:rPr>
              <a:t>0% - 24%</a:t>
            </a:r>
          </a:p>
        </p:txBody>
      </p:sp>
      <p:sp>
        <p:nvSpPr>
          <p:cNvPr id="251974" name="Text Box 106">
            <a:extLst>
              <a:ext uri="{FF2B5EF4-FFF2-40B4-BE49-F238E27FC236}">
                <a16:creationId xmlns:a16="http://schemas.microsoft.com/office/drawing/2014/main" id="{3AA9D1C8-98A3-4755-9BE3-4BBC3FBA6DD9}"/>
              </a:ext>
              <a:ext uri="{C183D7F6-B498-43B3-948B-1728B52AA6E4}">
                <adec:decorative xmlns:adec="http://schemas.microsoft.com/office/drawing/2017/decorative" val="1"/>
              </a:ext>
            </a:extLst>
          </p:cNvPr>
          <p:cNvSpPr txBox="1">
            <a:spLocks noChangeArrowheads="1"/>
          </p:cNvSpPr>
          <p:nvPr/>
        </p:nvSpPr>
        <p:spPr bwMode="auto">
          <a:xfrm>
            <a:off x="585788" y="1589088"/>
            <a:ext cx="935037"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lgn="ctr">
                <a:solidFill>
                  <a:srgbClr val="000000"/>
                </a:solidFill>
                <a:miter lim="800000"/>
                <a:headEnd/>
                <a:tailEnd/>
              </a14:hiddenLine>
            </a:ext>
          </a:extLst>
        </p:spPr>
        <p:txBody>
          <a:bodyPr wrap="none">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r>
              <a:rPr lang="en-US" altLang="en-US" sz="1200">
                <a:solidFill>
                  <a:srgbClr val="00788A"/>
                </a:solidFill>
              </a:rPr>
              <a:t>25% - 49%</a:t>
            </a:r>
          </a:p>
        </p:txBody>
      </p:sp>
      <p:sp>
        <p:nvSpPr>
          <p:cNvPr id="251975" name="Text Box 107">
            <a:extLst>
              <a:ext uri="{FF2B5EF4-FFF2-40B4-BE49-F238E27FC236}">
                <a16:creationId xmlns:a16="http://schemas.microsoft.com/office/drawing/2014/main" id="{2B0596FA-7761-4BD5-842E-6C5C9FAE60A3}"/>
              </a:ext>
              <a:ext uri="{C183D7F6-B498-43B3-948B-1728B52AA6E4}">
                <adec:decorative xmlns:adec="http://schemas.microsoft.com/office/drawing/2017/decorative" val="1"/>
              </a:ext>
            </a:extLst>
          </p:cNvPr>
          <p:cNvSpPr txBox="1">
            <a:spLocks noChangeArrowheads="1"/>
          </p:cNvSpPr>
          <p:nvPr/>
        </p:nvSpPr>
        <p:spPr bwMode="auto">
          <a:xfrm>
            <a:off x="585788" y="1365250"/>
            <a:ext cx="935037"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lgn="ctr">
                <a:solidFill>
                  <a:srgbClr val="000000"/>
                </a:solidFill>
                <a:miter lim="800000"/>
                <a:headEnd/>
                <a:tailEnd/>
              </a14:hiddenLine>
            </a:ext>
          </a:extLst>
        </p:spPr>
        <p:txBody>
          <a:bodyPr wrap="none">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r>
              <a:rPr lang="en-US" altLang="en-US" sz="1200">
                <a:solidFill>
                  <a:srgbClr val="00788A"/>
                </a:solidFill>
              </a:rPr>
              <a:t>50% - 74%</a:t>
            </a:r>
          </a:p>
        </p:txBody>
      </p:sp>
      <p:sp>
        <p:nvSpPr>
          <p:cNvPr id="251976" name="Text Box 108">
            <a:extLst>
              <a:ext uri="{FF2B5EF4-FFF2-40B4-BE49-F238E27FC236}">
                <a16:creationId xmlns:a16="http://schemas.microsoft.com/office/drawing/2014/main" id="{99D938AF-50CF-4082-80C1-3B9D32B52E24}"/>
              </a:ext>
              <a:ext uri="{C183D7F6-B498-43B3-948B-1728B52AA6E4}">
                <adec:decorative xmlns:adec="http://schemas.microsoft.com/office/drawing/2017/decorative" val="1"/>
              </a:ext>
            </a:extLst>
          </p:cNvPr>
          <p:cNvSpPr txBox="1">
            <a:spLocks noChangeArrowheads="1"/>
          </p:cNvSpPr>
          <p:nvPr/>
        </p:nvSpPr>
        <p:spPr bwMode="auto">
          <a:xfrm>
            <a:off x="585788" y="1162050"/>
            <a:ext cx="1020762"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lgn="ctr">
                <a:solidFill>
                  <a:srgbClr val="000000"/>
                </a:solidFill>
                <a:miter lim="800000"/>
                <a:headEnd/>
                <a:tailEnd/>
              </a14:hiddenLine>
            </a:ext>
          </a:extLst>
        </p:spPr>
        <p:txBody>
          <a:bodyPr wrap="none">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r>
              <a:rPr lang="en-US" altLang="en-US" sz="1200">
                <a:solidFill>
                  <a:srgbClr val="00788A"/>
                </a:solidFill>
              </a:rPr>
              <a:t>75% - 100%</a:t>
            </a:r>
          </a:p>
        </p:txBody>
      </p:sp>
      <p:sp>
        <p:nvSpPr>
          <p:cNvPr id="251977" name="Rectangle 7">
            <a:extLst>
              <a:ext uri="{FF2B5EF4-FFF2-40B4-BE49-F238E27FC236}">
                <a16:creationId xmlns:a16="http://schemas.microsoft.com/office/drawing/2014/main" id="{5803943F-8696-40C4-8027-EF06640387C6}"/>
              </a:ext>
              <a:ext uri="{C183D7F6-B498-43B3-948B-1728B52AA6E4}">
                <adec:decorative xmlns:adec="http://schemas.microsoft.com/office/drawing/2017/decorative" val="1"/>
              </a:ext>
            </a:extLst>
          </p:cNvPr>
          <p:cNvSpPr>
            <a:spLocks noGrp="1" noChangeArrowheads="1"/>
          </p:cNvSpPr>
          <p:nvPr>
            <p:ph type="title" idx="4294967295"/>
          </p:nvPr>
        </p:nvSpPr>
        <p:spPr>
          <a:xfrm>
            <a:off x="250825" y="41275"/>
            <a:ext cx="8618538" cy="1406525"/>
          </a:xfrm>
          <a:noFill/>
        </p:spPr>
        <p:txBody>
          <a:bodyPr anchor="ctr"/>
          <a:lstStyle/>
          <a:p>
            <a:r>
              <a:rPr lang="en-US" altLang="en-US" sz="1700">
                <a:solidFill>
                  <a:srgbClr val="00788A"/>
                </a:solidFill>
              </a:rPr>
              <a:t>Percentage of secondary schools that provide stock rescue or “as needed” medication for any student experiencing a health emergency*</a:t>
            </a:r>
          </a:p>
        </p:txBody>
      </p:sp>
      <p:sp>
        <p:nvSpPr>
          <p:cNvPr id="251978" name="Text Box 101">
            <a:extLst>
              <a:ext uri="{FF2B5EF4-FFF2-40B4-BE49-F238E27FC236}">
                <a16:creationId xmlns:a16="http://schemas.microsoft.com/office/drawing/2014/main" id="{71DA5976-345F-4011-BF63-E60FF4577CC8}"/>
              </a:ext>
              <a:ext uri="{C183D7F6-B498-43B3-948B-1728B52AA6E4}">
                <adec:decorative xmlns:adec="http://schemas.microsoft.com/office/drawing/2017/decorative" val="1"/>
              </a:ext>
            </a:extLst>
          </p:cNvPr>
          <p:cNvSpPr txBox="1">
            <a:spLocks noChangeArrowheads="1"/>
          </p:cNvSpPr>
          <p:nvPr/>
        </p:nvSpPr>
        <p:spPr bwMode="auto">
          <a:xfrm>
            <a:off x="279400" y="5554663"/>
            <a:ext cx="80518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lgn="ctr">
                <a:solidFill>
                  <a:srgbClr val="000000"/>
                </a:solidFill>
                <a:miter lim="800000"/>
                <a:headEnd/>
                <a:tailEnd/>
              </a14:hiddenLine>
            </a:ext>
          </a:extLst>
        </p:spPr>
        <p:txBody>
          <a:bodyPr>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spcBef>
                <a:spcPct val="50000"/>
              </a:spcBef>
              <a:spcAft>
                <a:spcPct val="0"/>
              </a:spcAft>
              <a:buClrTx/>
              <a:buSzTx/>
              <a:buFontTx/>
              <a:buNone/>
            </a:pPr>
            <a:r>
              <a:rPr lang="en-US" altLang="en-US" sz="1000">
                <a:solidFill>
                  <a:srgbClr val="00788A"/>
                </a:solidFill>
              </a:rPr>
              <a:t>*For example, an asthma episode or severe allergic reaction.</a:t>
            </a:r>
          </a:p>
        </p:txBody>
      </p:sp>
      <p:sp>
        <p:nvSpPr>
          <p:cNvPr id="251979" name="Text Box 116">
            <a:extLst>
              <a:ext uri="{FF2B5EF4-FFF2-40B4-BE49-F238E27FC236}">
                <a16:creationId xmlns:a16="http://schemas.microsoft.com/office/drawing/2014/main" id="{87D2C146-00E7-4151-B26F-0807EE7CD2DD}"/>
              </a:ext>
              <a:ext uri="{C183D7F6-B498-43B3-948B-1728B52AA6E4}">
                <adec:decorative xmlns:adec="http://schemas.microsoft.com/office/drawing/2017/decorative" val="1"/>
              </a:ext>
            </a:extLst>
          </p:cNvPr>
          <p:cNvSpPr txBox="1">
            <a:spLocks noChangeArrowheads="1"/>
          </p:cNvSpPr>
          <p:nvPr/>
        </p:nvSpPr>
        <p:spPr bwMode="auto">
          <a:xfrm>
            <a:off x="271463" y="6038850"/>
            <a:ext cx="3000375"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miter lim="800000"/>
                <a:headEnd/>
                <a:tailEnd/>
              </a14:hiddenLine>
            </a:ext>
          </a:extLst>
        </p:spPr>
        <p:txBody>
          <a:bodyPr lIns="90488" tIns="44450" rIns="90488" bIns="44450">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spcAft>
                <a:spcPct val="0"/>
              </a:spcAft>
              <a:buClrTx/>
              <a:buSzTx/>
              <a:buFontTx/>
              <a:buNone/>
            </a:pPr>
            <a:r>
              <a:rPr lang="en-US" altLang="en-US" sz="1200" b="0" i="1">
                <a:solidFill>
                  <a:srgbClr val="0070C0"/>
                </a:solidFill>
              </a:rPr>
              <a:t>School Health Profiles, 2018</a:t>
            </a:r>
          </a:p>
        </p:txBody>
      </p:sp>
    </p:spTree>
  </p:cSld>
  <p:clrMapOvr>
    <a:masterClrMapping/>
  </p:clrMapOvr>
  <p:transition>
    <p:fade/>
  </p:transition>
</p:sld>
</file>

<file path=ppt/theme/theme1.xml><?xml version="1.0" encoding="utf-8"?>
<a:theme xmlns:a="http://schemas.openxmlformats.org/drawingml/2006/main" name="Dashtem">
  <a:themeElements>
    <a:clrScheme name="">
      <a:dk1>
        <a:srgbClr val="00279F"/>
      </a:dk1>
      <a:lt1>
        <a:srgbClr val="FFFFFF"/>
      </a:lt1>
      <a:dk2>
        <a:srgbClr val="0000FF"/>
      </a:dk2>
      <a:lt2>
        <a:srgbClr val="FFFF00"/>
      </a:lt2>
      <a:accent1>
        <a:srgbClr val="26CA59"/>
      </a:accent1>
      <a:accent2>
        <a:srgbClr val="6E4EAE"/>
      </a:accent2>
      <a:accent3>
        <a:srgbClr val="AAAAFF"/>
      </a:accent3>
      <a:accent4>
        <a:srgbClr val="DADADA"/>
      </a:accent4>
      <a:accent5>
        <a:srgbClr val="ACE1B5"/>
      </a:accent5>
      <a:accent6>
        <a:srgbClr val="63469D"/>
      </a:accent6>
      <a:hlink>
        <a:srgbClr val="00FFFF"/>
      </a:hlink>
      <a:folHlink>
        <a:srgbClr val="EF3333"/>
      </a:folHlink>
    </a:clrScheme>
    <a:fontScheme name="Dashtem">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12700" cap="flat" cmpd="sng" algn="ctr">
          <a:noFill/>
          <a:prstDash val="solid"/>
          <a:round/>
          <a:headEnd type="none" w="med" len="med"/>
          <a:tailEnd type="none" w="med" len="med"/>
        </a:ln>
        <a:effectLst/>
      </a:spPr>
      <a:bodyPr vert="horz" wrap="square" lIns="90488" tIns="44450" rIns="90488" bIns="4445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800" b="1" i="0" u="none" strike="noStrike" cap="none" normalizeH="0" baseline="0" smtClean="0">
            <a:ln>
              <a:noFill/>
            </a:ln>
            <a:solidFill>
              <a:schemeClr val="tx2"/>
            </a:solidFill>
            <a:effectLst/>
            <a:latin typeface="Arial" charset="0"/>
          </a:defRPr>
        </a:defPPr>
      </a:lstStyle>
    </a:spDef>
    <a:lnDef>
      <a:spPr bwMode="auto">
        <a:xfrm>
          <a:off x="0" y="0"/>
          <a:ext cx="1" cy="1"/>
        </a:xfrm>
        <a:custGeom>
          <a:avLst/>
          <a:gdLst/>
          <a:ahLst/>
          <a:cxnLst/>
          <a:rect l="0" t="0" r="0" b="0"/>
          <a:pathLst/>
        </a:custGeom>
        <a:noFill/>
        <a:ln w="12700" cap="flat" cmpd="sng" algn="ctr">
          <a:noFill/>
          <a:prstDash val="solid"/>
          <a:round/>
          <a:headEnd type="none" w="med" len="med"/>
          <a:tailEnd type="none" w="med" len="med"/>
        </a:ln>
        <a:effectLst/>
      </a:spPr>
      <a:bodyPr vert="horz" wrap="square" lIns="90488" tIns="44450" rIns="90488" bIns="4445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800" b="1" i="0" u="none" strike="noStrike" cap="none" normalizeH="0" baseline="0" smtClean="0">
            <a:ln>
              <a:noFill/>
            </a:ln>
            <a:solidFill>
              <a:schemeClr val="tx2"/>
            </a:solidFill>
            <a:effectLst/>
            <a:latin typeface="Arial" charset="0"/>
          </a:defRPr>
        </a:defPPr>
      </a:lstStyle>
    </a:lnDef>
  </a:objectDefaults>
  <a:extraClrSchemeLst>
    <a:extraClrScheme>
      <a:clrScheme name="Dashtem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ashtem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ashtem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ashtem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ashtem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ashtem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ashtem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NCEH_ATSDR_combined">
  <a:themeElements>
    <a:clrScheme name="Custom 13">
      <a:dk1>
        <a:srgbClr val="0F56DC"/>
      </a:dk1>
      <a:lt1>
        <a:srgbClr val="FFC000"/>
      </a:lt1>
      <a:dk2>
        <a:srgbClr val="FFFFFF"/>
      </a:dk2>
      <a:lt2>
        <a:srgbClr val="FFFFFF"/>
      </a:lt2>
      <a:accent1>
        <a:srgbClr val="4983F2"/>
      </a:accent1>
      <a:accent2>
        <a:srgbClr val="007D57"/>
      </a:accent2>
      <a:accent3>
        <a:srgbClr val="9A3B26"/>
      </a:accent3>
      <a:accent4>
        <a:srgbClr val="7F7F7F"/>
      </a:accent4>
      <a:accent5>
        <a:srgbClr val="0F56DC"/>
      </a:accent5>
      <a:accent6>
        <a:srgbClr val="002060"/>
      </a:accent6>
      <a:hlink>
        <a:srgbClr val="0F56DC"/>
      </a:hlink>
      <a:folHlink>
        <a:srgbClr val="3077FF"/>
      </a:folHlink>
    </a:clrScheme>
    <a:fontScheme name="CDC Myriad Web Pro">
      <a:majorFont>
        <a:latin typeface="Myriad Web Pro"/>
        <a:ea typeface=""/>
        <a:cs typeface=""/>
      </a:majorFont>
      <a:minorFont>
        <a:latin typeface="Myriad Web Pro"/>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defRPr dirty="0" smtClean="0">
            <a:solidFill>
              <a:srgbClr val="000000"/>
            </a:solidFill>
            <a:latin typeface="Calibri" panose="020F0502020204030204" pitchFamily="34" charset="0"/>
          </a:defRPr>
        </a:defPPr>
      </a:lstStyle>
    </a:tx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K:\GRAPHICS\LOGOS\DASHTEM.PPT</Template>
  <TotalTime>29867</TotalTime>
  <Words>1418</Words>
  <Application>Microsoft Office PowerPoint</Application>
  <PresentationFormat>On-screen Show (4:3)</PresentationFormat>
  <Paragraphs>65</Paragraphs>
  <Slides>7</Slides>
  <Notes>7</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7</vt:i4>
      </vt:variant>
    </vt:vector>
  </HeadingPairs>
  <TitlesOfParts>
    <vt:vector size="16" baseType="lpstr">
      <vt:lpstr>Arial</vt:lpstr>
      <vt:lpstr>Calibri</vt:lpstr>
      <vt:lpstr>Courier New</vt:lpstr>
      <vt:lpstr>Monotype Sorts</vt:lpstr>
      <vt:lpstr>Myriad Web Pro</vt:lpstr>
      <vt:lpstr>Times New Roman</vt:lpstr>
      <vt:lpstr>Wingdings</vt:lpstr>
      <vt:lpstr>Dashtem</vt:lpstr>
      <vt:lpstr>NCEH_ATSDR_combined</vt:lpstr>
      <vt:lpstr>Health Services for Students with Chronic Conditions</vt:lpstr>
      <vt:lpstr>Percentage of secondary schools that identify and track students with chronic conditions* that may require daily or emergency management</vt:lpstr>
      <vt:lpstr>Percentage of secondary schools that have protocols that ensure students with a chronic condition that may require daily or emergency management are enrolled into private, state, or federally funded insurance programs, if eligible</vt:lpstr>
      <vt:lpstr>Percentage of secondary schools that provide referrals to community-based medical care providers for students identified with chronic conditions or at risk for activity, diet, and weight-related chronic conditions</vt:lpstr>
      <vt:lpstr>Percentage of secondary schools that provide case management for students with chronic health conditions*</vt:lpstr>
      <vt:lpstr>Percentage of secondary schools that provide daily medication administration for students with chronic health conditions*</vt:lpstr>
      <vt:lpstr>Percentage of secondary schools that provide stock rescue or “as needed” medication for any student experiencing a health emergency*</vt:lpstr>
    </vt:vector>
  </TitlesOfParts>
  <Company>CDC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2018 Profile State Maps</dc:title>
  <dc:subject>The Youth Risk Behavior Surveillance System</dc:subject>
  <dc:creator>Thornton, Jemekia (CDC/DDID/NCHHSTP/DASH)</dc:creator>
  <cp:lastModifiedBy>Sibert, Kelli (CDC/DDID/NCHHSTP/OD) (CTR)</cp:lastModifiedBy>
  <cp:revision>1675</cp:revision>
  <cp:lastPrinted>2019-11-01T16:40:46Z</cp:lastPrinted>
  <dcterms:created xsi:type="dcterms:W3CDTF">1999-06-07T17:41:32Z</dcterms:created>
  <dcterms:modified xsi:type="dcterms:W3CDTF">2019-11-08T16:07:47Z</dcterms:modified>
</cp:coreProperties>
</file>