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7" r:id="rId4"/>
    <p:sldId id="268" r:id="rId5"/>
    <p:sldId id="260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C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6134" autoAdjust="0"/>
  </p:normalViewPr>
  <p:slideViewPr>
    <p:cSldViewPr>
      <p:cViewPr>
        <p:scale>
          <a:sx n="75" d="100"/>
          <a:sy n="75" d="100"/>
        </p:scale>
        <p:origin x="-19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CA13-90BB-438D-BE5F-895C705BDADD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B28-74BC-41C7-881C-4E4F3E98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42306-215C-4B31-8314-6A0FAD26751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1538-C669-45E6-B1B7-7CB2C3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25572"/>
          <a:stretch>
            <a:fillRect/>
          </a:stretch>
        </p:blipFill>
        <p:spPr bwMode="auto">
          <a:xfrm rot="10800000" flipV="1">
            <a:off x="670560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763"/>
          <a:stretch>
            <a:fillRect/>
          </a:stretch>
        </p:blipFill>
        <p:spPr bwMode="auto">
          <a:xfrm rot="5400000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hyperlink" Target="http://www.cdc.gov/CDCTV/WashYourHan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>
            <a:off x="3352800" y="1066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 flipH="1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Global Handwashing Day – October 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5"/>
                </a:solidFill>
              </a:rPr>
              <a:t>Handwashing</a:t>
            </a:r>
          </a:p>
          <a:p>
            <a:r>
              <a:rPr lang="en-US" sz="6000" dirty="0" smtClean="0">
                <a:solidFill>
                  <a:schemeClr val="accent5"/>
                </a:solidFill>
              </a:rPr>
              <a:t>Around the World</a:t>
            </a:r>
            <a:endParaRPr lang="en-US" sz="6000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2201548"/>
            <a:ext cx="1158875" cy="14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There are </a:t>
            </a:r>
            <a:r>
              <a:rPr lang="en-US" sz="3000" b="1" dirty="0" smtClean="0"/>
              <a:t>13,947,476,866</a:t>
            </a:r>
            <a:br>
              <a:rPr lang="en-US" sz="3000" b="1" dirty="0" smtClean="0"/>
            </a:br>
            <a:r>
              <a:rPr lang="en-US" sz="3000" b="1" dirty="0" smtClean="0"/>
              <a:t>hands</a:t>
            </a:r>
            <a:r>
              <a:rPr lang="en-US" sz="3000" dirty="0" smtClean="0"/>
              <a:t> in the world.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Many don’t get</a:t>
            </a:r>
            <a:br>
              <a:rPr lang="en-US" sz="3000" dirty="0" smtClean="0"/>
            </a:br>
            <a:r>
              <a:rPr lang="en-US" sz="3000" dirty="0" smtClean="0"/>
              <a:t>washed, which can</a:t>
            </a:r>
            <a:br>
              <a:rPr lang="en-US" sz="3000" dirty="0" smtClean="0"/>
            </a:br>
            <a:r>
              <a:rPr lang="en-US" sz="3000" dirty="0" smtClean="0"/>
              <a:t>make people sick.</a:t>
            </a:r>
          </a:p>
        </p:txBody>
      </p:sp>
      <p:pic>
        <p:nvPicPr>
          <p:cNvPr id="5" name="Picture 4" descr="A little girl pours water from a pitcher as an older boy washes his hands under the pitcher." title="Handwashing in the developing world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6255" r="27961"/>
          <a:stretch/>
        </p:blipFill>
        <p:spPr>
          <a:xfrm>
            <a:off x="4022682" y="1472794"/>
            <a:ext cx="3356018" cy="4242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1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3733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1 in 3 people</a:t>
            </a:r>
            <a:r>
              <a:rPr lang="en-US" sz="3000" dirty="0" smtClean="0"/>
              <a:t> in the world </a:t>
            </a:r>
            <a:r>
              <a:rPr lang="en-US" sz="3000" dirty="0"/>
              <a:t>live in a place where their bathroom waste isn't flushed away safely in a </a:t>
            </a:r>
            <a:r>
              <a:rPr lang="en-US" sz="3000" dirty="0" smtClean="0"/>
              <a:t>toilet. </a:t>
            </a:r>
          </a:p>
          <a:p>
            <a:pPr marL="0" indent="0">
              <a:buNone/>
            </a:pPr>
            <a:r>
              <a:rPr lang="en-US" sz="3000" dirty="0" smtClean="0"/>
              <a:t>(This is called </a:t>
            </a:r>
            <a:r>
              <a:rPr lang="en-US" sz="3000" b="1" dirty="0" smtClean="0"/>
              <a:t>sanitation</a:t>
            </a:r>
            <a:r>
              <a:rPr lang="en-US" sz="3000" dirty="0" smtClean="0"/>
              <a:t>.)</a:t>
            </a:r>
          </a:p>
        </p:txBody>
      </p:sp>
      <p:pic>
        <p:nvPicPr>
          <p:cNvPr id="4" name="Picture 3" descr="A girl in the developing world squats and washes her hands with soap and a pan full of water." title="Sani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6" y="1653556"/>
            <a:ext cx="4094144" cy="333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1000" y="54613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Instead, </a:t>
            </a:r>
            <a:r>
              <a:rPr lang="en-US" sz="3000" dirty="0" smtClean="0"/>
              <a:t>waste </a:t>
            </a:r>
            <a:r>
              <a:rPr lang="en-US" sz="3000" dirty="0"/>
              <a:t>can spread germs onto</a:t>
            </a:r>
            <a:br>
              <a:rPr lang="en-US" sz="3000" dirty="0"/>
            </a:br>
            <a:r>
              <a:rPr lang="en-US" sz="3000" dirty="0"/>
              <a:t>the ground, </a:t>
            </a:r>
            <a:r>
              <a:rPr lang="en-US" sz="3000" dirty="0" smtClean="0"/>
              <a:t>water, and </a:t>
            </a:r>
            <a:r>
              <a:rPr lang="en-US" sz="3000" dirty="0"/>
              <a:t>food.</a:t>
            </a:r>
          </a:p>
        </p:txBody>
      </p:sp>
    </p:spTree>
    <p:extLst>
      <p:ext uri="{BB962C8B-B14F-4D97-AF65-F5344CB8AC3E}">
        <p14:creationId xmlns:p14="http://schemas.microsoft.com/office/powerpoint/2010/main" val="27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 because of diarrhea</a:t>
            </a:r>
            <a:r>
              <a:rPr lang="en-US" sz="3000" dirty="0"/>
              <a:t> </a:t>
            </a:r>
            <a:r>
              <a:rPr lang="en-US" sz="3000" dirty="0" smtClean="0"/>
              <a:t>they get from water that’s not safe to drink, not washing their hands, or having bad sanitation.</a:t>
            </a:r>
            <a:endParaRPr lang="en-US" sz="1500" dirty="0" smtClean="0"/>
          </a:p>
        </p:txBody>
      </p:sp>
      <p:pic>
        <p:nvPicPr>
          <p:cNvPr id="2" name="Picture 1" descr="Schoolchildren in China all wash their hands collectively under spigots and shallow troughs in an indoor communal restroom." title="Sanitation (Continued)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/>
          <a:stretch/>
        </p:blipFill>
        <p:spPr>
          <a:xfrm>
            <a:off x="4412116" y="1981200"/>
            <a:ext cx="3570261" cy="292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2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93837"/>
            <a:ext cx="4114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Handwashing and good hygiene can help kids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2600" dirty="0" smtClean="0"/>
              <a:t>Stay healthy</a:t>
            </a:r>
          </a:p>
          <a:p>
            <a:r>
              <a:rPr lang="en-US" sz="2600" dirty="0"/>
              <a:t>Not have diarrhea or colds</a:t>
            </a:r>
          </a:p>
          <a:p>
            <a:r>
              <a:rPr lang="en-US" sz="2600" dirty="0" smtClean="0"/>
              <a:t>Not get family members sick</a:t>
            </a:r>
          </a:p>
          <a:p>
            <a:r>
              <a:rPr lang="en-US" sz="2600" dirty="0" smtClean="0"/>
              <a:t>Not miss school</a:t>
            </a:r>
          </a:p>
          <a:p>
            <a:r>
              <a:rPr lang="en-US" sz="2600" dirty="0" smtClean="0"/>
              <a:t>In some places,</a:t>
            </a:r>
            <a:br>
              <a:rPr lang="en-US" sz="2600" dirty="0" smtClean="0"/>
            </a:br>
            <a:r>
              <a:rPr lang="en-US" sz="2600" dirty="0" smtClean="0"/>
              <a:t>even learn better</a:t>
            </a:r>
            <a:br>
              <a:rPr lang="en-US" sz="2600" dirty="0" smtClean="0"/>
            </a:br>
            <a:r>
              <a:rPr lang="en-US" sz="2600" dirty="0" smtClean="0"/>
              <a:t>&amp; grow taller!</a:t>
            </a:r>
            <a:endParaRPr lang="en-US" sz="2600" dirty="0"/>
          </a:p>
        </p:txBody>
      </p:sp>
      <p:pic>
        <p:nvPicPr>
          <p:cNvPr id="4" name="Picture 3" descr="Adolescent, uniformed school girls in the developing world are about to pour a bottle of PUR purifying solution into containers full of tap water." title="Handwashing and good hygiene can help kid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23333"/>
          <a:stretch/>
        </p:blipFill>
        <p:spPr>
          <a:xfrm>
            <a:off x="457199" y="1905000"/>
            <a:ext cx="3733802" cy="4008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8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Some kids</a:t>
            </a:r>
            <a:br>
              <a:rPr lang="en-US" sz="3000" dirty="0" smtClean="0"/>
            </a:br>
            <a:r>
              <a:rPr lang="en-US" sz="3000" dirty="0" smtClean="0"/>
              <a:t>get their water</a:t>
            </a:r>
            <a:br>
              <a:rPr lang="en-US" sz="3000" dirty="0" smtClean="0"/>
            </a:br>
            <a:r>
              <a:rPr lang="en-US" sz="3000" dirty="0" smtClean="0"/>
              <a:t>from a </a:t>
            </a:r>
            <a:r>
              <a:rPr lang="en-US" sz="3000" b="1" dirty="0" smtClean="0"/>
              <a:t>tippy tap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People make their own handwashing stations out of plastic jugs or water bottles</a:t>
            </a:r>
            <a:r>
              <a:rPr lang="en-US" sz="3000" dirty="0"/>
              <a:t> </a:t>
            </a:r>
            <a:r>
              <a:rPr lang="en-US" sz="3000" dirty="0" smtClean="0"/>
              <a:t>in many places where they don’t have sinks.</a:t>
            </a:r>
            <a:endParaRPr lang="en-US" sz="3000" dirty="0"/>
          </a:p>
        </p:txBody>
      </p:sp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67200" y="2133600"/>
            <a:ext cx="41148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We could prevent almost 1 in 10 sicknesses around the world with more handwashing, safer drinking water, and better sanitation.</a:t>
            </a:r>
          </a:p>
        </p:txBody>
      </p:sp>
      <p:pic>
        <p:nvPicPr>
          <p:cNvPr id="5" name="Picture 4" descr="Picture of a little girl in the developing world carrying a bucket of water on her head." title="Sanitation (continued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716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21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5181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starts with you!</a:t>
            </a:r>
          </a:p>
          <a:p>
            <a:pPr marL="0" indent="0" algn="ctr">
              <a:buNone/>
            </a:pPr>
            <a:r>
              <a:rPr lang="en-US" sz="1400" dirty="0" smtClean="0"/>
              <a:t>[Video below and at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www.cdc.gov/CDCTV/WashYourHands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2" name="WashYourHands_128.wmv" descr="A video showing the proper way to wash your hands with soap and water - from front to back and then drying thoroughly." title="CDC TV video &quot;Wash Your Hands&quot;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8796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132</Words>
  <Application>Microsoft Office PowerPoint</Application>
  <PresentationFormat>On-screen Show (4:3)</PresentationFormat>
  <Paragraphs>24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Global Handwashing Day – October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Kate Awsumb</cp:lastModifiedBy>
  <cp:revision>39</cp:revision>
  <dcterms:created xsi:type="dcterms:W3CDTF">2012-04-01T06:45:13Z</dcterms:created>
  <dcterms:modified xsi:type="dcterms:W3CDTF">2013-11-26T14:51:44Z</dcterms:modified>
</cp:coreProperties>
</file>