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6"/>
  </p:notesMasterIdLst>
  <p:sldIdLst>
    <p:sldId id="258" r:id="rId5"/>
  </p:sldIdLst>
  <p:sldSz cx="9144000" cy="12801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4E9B"/>
    <a:srgbClr val="0090B1"/>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5" autoAdjust="0"/>
    <p:restoredTop sz="86424"/>
  </p:normalViewPr>
  <p:slideViewPr>
    <p:cSldViewPr snapToGrid="0" snapToObjects="1">
      <p:cViewPr varScale="1">
        <p:scale>
          <a:sx n="19" d="100"/>
          <a:sy n="19" d="100"/>
        </p:scale>
        <p:origin x="1840" y="2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063584-9884-8C45-89CA-F418486B8C24}" type="datetimeFigureOut">
              <a:rPr lang="en-US" smtClean="0"/>
              <a:t>8/22/2024</a:t>
            </a:fld>
            <a:endParaRPr lang="en-US"/>
          </a:p>
        </p:txBody>
      </p:sp>
      <p:sp>
        <p:nvSpPr>
          <p:cNvPr id="4" name="Slide Image Placeholder 3"/>
          <p:cNvSpPr>
            <a:spLocks noGrp="1" noRot="1" noChangeAspect="1"/>
          </p:cNvSpPr>
          <p:nvPr>
            <p:ph type="sldImg" idx="2"/>
          </p:nvPr>
        </p:nvSpPr>
        <p:spPr>
          <a:xfrm>
            <a:off x="2327275" y="1143000"/>
            <a:ext cx="2203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8A38B-9DE1-F843-9741-7381F6B4917D}" type="slidenum">
              <a:rPr lang="en-US" smtClean="0"/>
              <a:t>‹#›</a:t>
            </a:fld>
            <a:endParaRPr lang="en-US"/>
          </a:p>
        </p:txBody>
      </p:sp>
    </p:spTree>
    <p:extLst>
      <p:ext uri="{BB962C8B-B14F-4D97-AF65-F5344CB8AC3E}">
        <p14:creationId xmlns:p14="http://schemas.microsoft.com/office/powerpoint/2010/main" val="214203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98A38B-9DE1-F843-9741-7381F6B4917D}" type="slidenum">
              <a:rPr lang="en-US" smtClean="0"/>
              <a:t>1</a:t>
            </a:fld>
            <a:endParaRPr lang="en-US"/>
          </a:p>
        </p:txBody>
      </p:sp>
    </p:spTree>
    <p:extLst>
      <p:ext uri="{BB962C8B-B14F-4D97-AF65-F5344CB8AC3E}">
        <p14:creationId xmlns:p14="http://schemas.microsoft.com/office/powerpoint/2010/main" val="161286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FC6146B-73B3-934D-8DD1-6D92897C326C}"/>
              </a:ext>
            </a:extLst>
          </p:cNvPr>
          <p:cNvPicPr>
            <a:picLocks noChangeAspect="1"/>
          </p:cNvPicPr>
          <p:nvPr userDrawn="1"/>
        </p:nvPicPr>
        <p:blipFill>
          <a:blip r:embed="rId2"/>
          <a:srcRect/>
          <a:stretch/>
        </p:blipFill>
        <p:spPr>
          <a:xfrm>
            <a:off x="0" y="0"/>
            <a:ext cx="9144000" cy="3200400"/>
          </a:xfrm>
          <a:prstGeom prst="rect">
            <a:avLst/>
          </a:prstGeom>
        </p:spPr>
      </p:pic>
      <p:sp>
        <p:nvSpPr>
          <p:cNvPr id="2" name="Title 1"/>
          <p:cNvSpPr>
            <a:spLocks noGrp="1"/>
          </p:cNvSpPr>
          <p:nvPr>
            <p:ph type="ctrTitle" hasCustomPrompt="1"/>
          </p:nvPr>
        </p:nvSpPr>
        <p:spPr>
          <a:xfrm>
            <a:off x="628649" y="627155"/>
            <a:ext cx="7829550" cy="1807030"/>
          </a:xfrm>
        </p:spPr>
        <p:txBody>
          <a:bodyPr anchor="ctr" anchorCtr="0">
            <a:normAutofit/>
          </a:bodyPr>
          <a:lstStyle>
            <a:lvl1pPr algn="l">
              <a:lnSpc>
                <a:spcPts val="4720"/>
              </a:lnSpc>
              <a:defRPr sz="4000" b="1" i="0">
                <a:latin typeface="Arial" panose="020B0604020202020204" pitchFamily="34" charset="0"/>
                <a:cs typeface="Arial" panose="020B0604020202020204" pitchFamily="34" charset="0"/>
              </a:defRPr>
            </a:lvl1pPr>
          </a:lstStyle>
          <a:p>
            <a:r>
              <a:rPr lang="en-US" dirty="0"/>
              <a:t>[Postcard/E-blast Title]</a:t>
            </a:r>
            <a:br>
              <a:rPr lang="en-US" dirty="0"/>
            </a:br>
            <a:r>
              <a:rPr lang="en-US" dirty="0"/>
              <a:t>[Postcard/E-blast Subtitle]</a:t>
            </a:r>
          </a:p>
        </p:txBody>
      </p:sp>
      <p:sp>
        <p:nvSpPr>
          <p:cNvPr id="3" name="Subtitle 2"/>
          <p:cNvSpPr>
            <a:spLocks noGrp="1"/>
          </p:cNvSpPr>
          <p:nvPr>
            <p:ph type="subTitle" idx="1" hasCustomPrompt="1"/>
          </p:nvPr>
        </p:nvSpPr>
        <p:spPr>
          <a:xfrm>
            <a:off x="2958646" y="3165778"/>
            <a:ext cx="5499553" cy="1829265"/>
          </a:xfrm>
        </p:spPr>
        <p:txBody>
          <a:bodyPr anchor="ctr" anchorCtr="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a:solidFill>
                  <a:schemeClr val="bg2">
                    <a:lumMod val="2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ts val="3280"/>
              </a:lnSpc>
              <a:spcBef>
                <a:spcPts val="1000"/>
              </a:spcBef>
              <a:spcAft>
                <a:spcPts val="0"/>
              </a:spcAft>
              <a:buClrTx/>
              <a:buSzTx/>
              <a:buFont typeface="Arial" panose="020B0604020202020204" pitchFamily="34" charset="0"/>
              <a:buNone/>
              <a:tabLst/>
              <a:defRPr/>
            </a:pPr>
            <a:r>
              <a:rPr lang="en-US" dirty="0"/>
              <a:t>[Insert text related to each icon or, if bullets are used, text for each bullet up to XX words.]</a:t>
            </a:r>
          </a:p>
        </p:txBody>
      </p:sp>
      <p:sp>
        <p:nvSpPr>
          <p:cNvPr id="5" name="Text Placeholder 4">
            <a:extLst>
              <a:ext uri="{FF2B5EF4-FFF2-40B4-BE49-F238E27FC236}">
                <a16:creationId xmlns:a16="http://schemas.microsoft.com/office/drawing/2014/main" id="{7335E51A-9F16-8646-AE52-747593D87936}"/>
              </a:ext>
            </a:extLst>
          </p:cNvPr>
          <p:cNvSpPr>
            <a:spLocks noGrp="1"/>
          </p:cNvSpPr>
          <p:nvPr>
            <p:ph type="body" sz="quarter" idx="10" hasCustomPrompt="1"/>
          </p:nvPr>
        </p:nvSpPr>
        <p:spPr>
          <a:xfrm>
            <a:off x="2958646" y="5400432"/>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a:t>
            </a:r>
          </a:p>
        </p:txBody>
      </p:sp>
      <p:sp>
        <p:nvSpPr>
          <p:cNvPr id="7" name="Text Placeholder 6">
            <a:extLst>
              <a:ext uri="{FF2B5EF4-FFF2-40B4-BE49-F238E27FC236}">
                <a16:creationId xmlns:a16="http://schemas.microsoft.com/office/drawing/2014/main" id="{BDAFFF37-3B39-704A-A44C-96C72DBF3D96}"/>
              </a:ext>
            </a:extLst>
          </p:cNvPr>
          <p:cNvSpPr>
            <a:spLocks noGrp="1"/>
          </p:cNvSpPr>
          <p:nvPr>
            <p:ph type="body" sz="quarter" idx="11" hasCustomPrompt="1"/>
          </p:nvPr>
        </p:nvSpPr>
        <p:spPr>
          <a:xfrm>
            <a:off x="2958501" y="7641297"/>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 </a:t>
            </a:r>
          </a:p>
        </p:txBody>
      </p:sp>
      <p:sp>
        <p:nvSpPr>
          <p:cNvPr id="11" name="Picture Placeholder 10">
            <a:extLst>
              <a:ext uri="{FF2B5EF4-FFF2-40B4-BE49-F238E27FC236}">
                <a16:creationId xmlns:a16="http://schemas.microsoft.com/office/drawing/2014/main" id="{94139FD7-94F9-D946-86CE-B306B869C24C}"/>
              </a:ext>
            </a:extLst>
          </p:cNvPr>
          <p:cNvSpPr>
            <a:spLocks noGrp="1"/>
          </p:cNvSpPr>
          <p:nvPr>
            <p:ph type="pic" sz="quarter" idx="12" hasCustomPrompt="1"/>
          </p:nvPr>
        </p:nvSpPr>
        <p:spPr>
          <a:xfrm>
            <a:off x="644979" y="3165778"/>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3" name="Picture Placeholder 10">
            <a:extLst>
              <a:ext uri="{FF2B5EF4-FFF2-40B4-BE49-F238E27FC236}">
                <a16:creationId xmlns:a16="http://schemas.microsoft.com/office/drawing/2014/main" id="{2773D6B2-211E-3145-9746-5BE812D29AAD}"/>
              </a:ext>
            </a:extLst>
          </p:cNvPr>
          <p:cNvSpPr>
            <a:spLocks noGrp="1"/>
          </p:cNvSpPr>
          <p:nvPr>
            <p:ph type="pic" sz="quarter" idx="13" hasCustomPrompt="1"/>
          </p:nvPr>
        </p:nvSpPr>
        <p:spPr>
          <a:xfrm>
            <a:off x="644979" y="5400432"/>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5" name="Picture Placeholder 10">
            <a:extLst>
              <a:ext uri="{FF2B5EF4-FFF2-40B4-BE49-F238E27FC236}">
                <a16:creationId xmlns:a16="http://schemas.microsoft.com/office/drawing/2014/main" id="{693B5C1E-E930-664A-944F-3797C2A70FEF}"/>
              </a:ext>
            </a:extLst>
          </p:cNvPr>
          <p:cNvSpPr>
            <a:spLocks noGrp="1"/>
          </p:cNvSpPr>
          <p:nvPr>
            <p:ph type="pic" sz="quarter" idx="14" hasCustomPrompt="1"/>
          </p:nvPr>
        </p:nvSpPr>
        <p:spPr>
          <a:xfrm>
            <a:off x="644979" y="7641297"/>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cxnSp>
        <p:nvCxnSpPr>
          <p:cNvPr id="16" name="Straight Connector 15">
            <a:extLst>
              <a:ext uri="{FF2B5EF4-FFF2-40B4-BE49-F238E27FC236}">
                <a16:creationId xmlns:a16="http://schemas.microsoft.com/office/drawing/2014/main" id="{91D91C46-24B3-6F43-B8AF-C853332AD212}"/>
              </a:ext>
            </a:extLst>
          </p:cNvPr>
          <p:cNvCxnSpPr>
            <a:cxnSpLocks/>
          </p:cNvCxnSpPr>
          <p:nvPr userDrawn="1"/>
        </p:nvCxnSpPr>
        <p:spPr>
          <a:xfrm>
            <a:off x="612320" y="11593276"/>
            <a:ext cx="7845734" cy="0"/>
          </a:xfrm>
          <a:prstGeom prst="line">
            <a:avLst/>
          </a:prstGeom>
          <a:ln w="92075">
            <a:solidFill>
              <a:srgbClr val="9C4E9B"/>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825D08D-13F8-FA47-B894-09A2353E73DA}"/>
              </a:ext>
            </a:extLst>
          </p:cNvPr>
          <p:cNvSpPr txBox="1"/>
          <p:nvPr userDrawn="1"/>
        </p:nvSpPr>
        <p:spPr>
          <a:xfrm>
            <a:off x="530675" y="11707582"/>
            <a:ext cx="8041822" cy="1092607"/>
          </a:xfrm>
          <a:prstGeom prst="rect">
            <a:avLst/>
          </a:prstGeom>
          <a:noFill/>
        </p:spPr>
        <p:txBody>
          <a:bodyPr wrap="square" rtlCol="0">
            <a:spAutoFit/>
          </a:bodyPr>
          <a:lstStyle/>
          <a:p>
            <a:r>
              <a:rPr lang="en-US" sz="1300" i="1" dirty="0">
                <a:solidFill>
                  <a:schemeClr val="bg1">
                    <a:lumMod val="50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a:p>
            <a:endParaRPr lang="en-US" sz="1300" i="1" dirty="0">
              <a:latin typeface="Arial" panose="020B0604020202020204" pitchFamily="34" charset="0"/>
              <a:cs typeface="Arial" panose="020B0604020202020204" pitchFamily="34" charset="0"/>
            </a:endParaRPr>
          </a:p>
        </p:txBody>
      </p:sp>
      <p:sp>
        <p:nvSpPr>
          <p:cNvPr id="22" name="Text Placeholder 21">
            <a:extLst>
              <a:ext uri="{FF2B5EF4-FFF2-40B4-BE49-F238E27FC236}">
                <a16:creationId xmlns:a16="http://schemas.microsoft.com/office/drawing/2014/main" id="{DAD062C6-A17C-384F-A738-87BDAD473FB3}"/>
              </a:ext>
            </a:extLst>
          </p:cNvPr>
          <p:cNvSpPr>
            <a:spLocks noGrp="1"/>
          </p:cNvSpPr>
          <p:nvPr>
            <p:ph type="body" sz="quarter" idx="15" hasCustomPrompt="1"/>
          </p:nvPr>
        </p:nvSpPr>
        <p:spPr>
          <a:xfrm>
            <a:off x="644524" y="9780813"/>
            <a:ext cx="3927476" cy="1665489"/>
          </a:xfrm>
        </p:spPr>
        <p:txBody>
          <a:bodyPr anchor="ctr" anchorCtr="0">
            <a:noAutofit/>
          </a:bodyPr>
          <a:lstStyle>
            <a:lvl1pPr marL="0" indent="0">
              <a:lnSpc>
                <a:spcPts val="1900"/>
              </a:lnSpc>
              <a:buNone/>
              <a:defRPr sz="2000" b="1" i="0">
                <a:solidFill>
                  <a:srgbClr val="9C4E9B"/>
                </a:solidFill>
                <a:latin typeface="Arial" panose="020B0604020202020204" pitchFamily="34" charset="0"/>
                <a:cs typeface="Arial" panose="020B0604020202020204" pitchFamily="34" charset="0"/>
              </a:defRPr>
            </a:lvl1pPr>
          </a:lstStyle>
          <a:p>
            <a:pPr lvl="0"/>
            <a:r>
              <a:rPr lang="en-US" dirty="0"/>
              <a:t>[Contact information (phone</a:t>
            </a:r>
          </a:p>
          <a:p>
            <a:pPr lvl="0"/>
            <a:r>
              <a:rPr lang="en-US" dirty="0"/>
              <a:t>number, contact person and/or</a:t>
            </a:r>
          </a:p>
          <a:p>
            <a:pPr lvl="0"/>
            <a:r>
              <a:rPr lang="en-US" dirty="0"/>
              <a:t>website URL, social media</a:t>
            </a:r>
          </a:p>
          <a:p>
            <a:pPr lvl="0"/>
            <a:r>
              <a:rPr lang="en-US" dirty="0"/>
              <a:t>handles)]</a:t>
            </a:r>
          </a:p>
        </p:txBody>
      </p:sp>
    </p:spTree>
    <p:extLst>
      <p:ext uri="{BB962C8B-B14F-4D97-AF65-F5344CB8AC3E}">
        <p14:creationId xmlns:p14="http://schemas.microsoft.com/office/powerpoint/2010/main" val="380584149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81570"/>
            <a:ext cx="7886700"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3407833"/>
            <a:ext cx="7886700"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11865189"/>
            <a:ext cx="2057400" cy="681567"/>
          </a:xfrm>
          <a:prstGeom prst="rect">
            <a:avLst/>
          </a:prstGeom>
        </p:spPr>
        <p:txBody>
          <a:bodyPr vert="horz" lIns="91440" tIns="45720" rIns="91440" bIns="45720" rtlCol="0" anchor="ctr"/>
          <a:lstStyle>
            <a:lvl1pPr algn="l">
              <a:defRPr sz="1200">
                <a:solidFill>
                  <a:schemeClr val="tx1">
                    <a:tint val="75000"/>
                  </a:schemeClr>
                </a:solidFill>
              </a:defRPr>
            </a:lvl1pPr>
          </a:lstStyle>
          <a:p>
            <a:fld id="{52FDF9BF-3F7C-8A4D-BE40-5B1B39536188}" type="datetimeFigureOut">
              <a:rPr lang="en-US" smtClean="0"/>
              <a:t>8/22/2024</a:t>
            </a:fld>
            <a:endParaRPr lang="en-US"/>
          </a:p>
        </p:txBody>
      </p:sp>
      <p:sp>
        <p:nvSpPr>
          <p:cNvPr id="5" name="Footer Placeholder 4"/>
          <p:cNvSpPr>
            <a:spLocks noGrp="1"/>
          </p:cNvSpPr>
          <p:nvPr>
            <p:ph type="ftr" sz="quarter" idx="3"/>
          </p:nvPr>
        </p:nvSpPr>
        <p:spPr>
          <a:xfrm>
            <a:off x="3028950" y="11865189"/>
            <a:ext cx="3086100" cy="6815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11865189"/>
            <a:ext cx="2057400" cy="681567"/>
          </a:xfrm>
          <a:prstGeom prst="rect">
            <a:avLst/>
          </a:prstGeom>
        </p:spPr>
        <p:txBody>
          <a:bodyPr vert="horz" lIns="91440" tIns="45720" rIns="91440" bIns="45720" rtlCol="0" anchor="ctr"/>
          <a:lstStyle>
            <a:lvl1pPr algn="r">
              <a:defRPr sz="1200">
                <a:solidFill>
                  <a:schemeClr val="tx1">
                    <a:tint val="75000"/>
                  </a:schemeClr>
                </a:solidFill>
              </a:defRPr>
            </a:lvl1pPr>
          </a:lstStyle>
          <a:p>
            <a:fld id="{AF92C20C-8BA9-CE4B-8E0D-D05BBEA4D0E4}" type="slidenum">
              <a:rPr lang="en-US" smtClean="0"/>
              <a:t>‹#›</a:t>
            </a:fld>
            <a:endParaRPr lang="en-US"/>
          </a:p>
        </p:txBody>
      </p:sp>
    </p:spTree>
    <p:extLst>
      <p:ext uri="{BB962C8B-B14F-4D97-AF65-F5344CB8AC3E}">
        <p14:creationId xmlns:p14="http://schemas.microsoft.com/office/powerpoint/2010/main" val="1957040857"/>
      </p:ext>
    </p:extLst>
  </p:cSld>
  <p:clrMap bg1="lt1" tx1="dk1" bg2="lt2" tx2="dk2" accent1="accent1" accent2="accent2" accent3="accent3" accent4="accent4" accent5="accent5" accent6="accent6" hlink="hlink" folHlink="folHlink"/>
  <p:sldLayoutIdLst>
    <p:sldLayoutId id="214748368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EA35C-AB82-F443-BF5F-58FF540F26DC}"/>
              </a:ext>
            </a:extLst>
          </p:cNvPr>
          <p:cNvSpPr>
            <a:spLocks noGrp="1"/>
          </p:cNvSpPr>
          <p:nvPr>
            <p:ph type="ctrTitle"/>
          </p:nvPr>
        </p:nvSpPr>
        <p:spPr/>
        <p:txBody>
          <a:bodyPr>
            <a:normAutofit/>
          </a:bodyPr>
          <a:lstStyle/>
          <a:p>
            <a:endParaRPr lang="en-US" dirty="0"/>
          </a:p>
        </p:txBody>
      </p:sp>
      <p:sp>
        <p:nvSpPr>
          <p:cNvPr id="3" name="Subtitle 2">
            <a:extLst>
              <a:ext uri="{FF2B5EF4-FFF2-40B4-BE49-F238E27FC236}">
                <a16:creationId xmlns:a16="http://schemas.microsoft.com/office/drawing/2014/main" id="{B0DDEB5A-A2AF-8C44-98E5-4009373D8EC7}"/>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FD2A1BE0-5A1D-C041-98C4-8AA0C5E662E5}"/>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C82E8B4F-C7A0-E74B-B179-ED112E591695}"/>
              </a:ext>
            </a:extLst>
          </p:cNvPr>
          <p:cNvSpPr>
            <a:spLocks noGrp="1"/>
          </p:cNvSpPr>
          <p:nvPr>
            <p:ph type="body" sz="quarter" idx="11"/>
          </p:nvPr>
        </p:nvSpPr>
        <p:spPr/>
        <p:txBody>
          <a:bodyPr/>
          <a:lstStyle/>
          <a:p>
            <a:endParaRPr lang="en-US"/>
          </a:p>
        </p:txBody>
      </p:sp>
      <p:sp>
        <p:nvSpPr>
          <p:cNvPr id="6" name="Picture Placeholder 5">
            <a:extLst>
              <a:ext uri="{FF2B5EF4-FFF2-40B4-BE49-F238E27FC236}">
                <a16:creationId xmlns:a16="http://schemas.microsoft.com/office/drawing/2014/main" id="{C6F03B7A-B7FE-2940-A5A5-EEE4312FC9A7}"/>
              </a:ext>
            </a:extLst>
          </p:cNvPr>
          <p:cNvSpPr>
            <a:spLocks noGrp="1"/>
          </p:cNvSpPr>
          <p:nvPr>
            <p:ph type="pic" sz="quarter" idx="12"/>
          </p:nvPr>
        </p:nvSpPr>
        <p:spPr/>
        <p:txBody>
          <a:bodyPr/>
          <a:lstStyle/>
          <a:p>
            <a:endParaRPr lang="en-US"/>
          </a:p>
        </p:txBody>
      </p:sp>
      <p:sp>
        <p:nvSpPr>
          <p:cNvPr id="7" name="Picture Placeholder 6">
            <a:extLst>
              <a:ext uri="{FF2B5EF4-FFF2-40B4-BE49-F238E27FC236}">
                <a16:creationId xmlns:a16="http://schemas.microsoft.com/office/drawing/2014/main" id="{F6CB4F98-88F7-D049-BEBD-EAF803A66AFE}"/>
              </a:ext>
            </a:extLst>
          </p:cNvPr>
          <p:cNvSpPr>
            <a:spLocks noGrp="1"/>
          </p:cNvSpPr>
          <p:nvPr>
            <p:ph type="pic" sz="quarter" idx="13"/>
          </p:nvPr>
        </p:nvSpPr>
        <p:spPr/>
        <p:txBody>
          <a:bodyPr/>
          <a:lstStyle/>
          <a:p>
            <a:endParaRPr lang="en-US"/>
          </a:p>
        </p:txBody>
      </p:sp>
      <p:sp>
        <p:nvSpPr>
          <p:cNvPr id="8" name="Picture Placeholder 7">
            <a:extLst>
              <a:ext uri="{FF2B5EF4-FFF2-40B4-BE49-F238E27FC236}">
                <a16:creationId xmlns:a16="http://schemas.microsoft.com/office/drawing/2014/main" id="{E03B9F3F-03EB-9449-83A6-185086F42F3D}"/>
              </a:ext>
            </a:extLst>
          </p:cNvPr>
          <p:cNvSpPr>
            <a:spLocks noGrp="1"/>
          </p:cNvSpPr>
          <p:nvPr>
            <p:ph type="pic" sz="quarter" idx="14"/>
          </p:nvPr>
        </p:nvSpPr>
        <p:spPr/>
        <p:txBody>
          <a:bodyPr/>
          <a:lstStyle/>
          <a:p>
            <a:endParaRPr lang="en-US"/>
          </a:p>
        </p:txBody>
      </p:sp>
      <p:sp>
        <p:nvSpPr>
          <p:cNvPr id="9" name="Text Placeholder 8">
            <a:extLst>
              <a:ext uri="{FF2B5EF4-FFF2-40B4-BE49-F238E27FC236}">
                <a16:creationId xmlns:a16="http://schemas.microsoft.com/office/drawing/2014/main" id="{EE64F8B4-19C8-5C4B-9B53-2B58390F6514}"/>
              </a:ext>
            </a:extLst>
          </p:cNvPr>
          <p:cNvSpPr>
            <a:spLocks noGrp="1"/>
          </p:cNvSpPr>
          <p:nvPr>
            <p:ph type="body" sz="quarter" idx="15"/>
          </p:nvPr>
        </p:nvSpPr>
        <p:spPr/>
        <p:txBody>
          <a:bodyPr/>
          <a:lstStyle/>
          <a:p>
            <a:endParaRPr lang="en-US" dirty="0"/>
          </a:p>
        </p:txBody>
      </p:sp>
      <p:pic>
        <p:nvPicPr>
          <p:cNvPr id="20" name="Picture 19" descr="A picture containing knife&#10;&#10;Description automatically generated">
            <a:extLst>
              <a:ext uri="{FF2B5EF4-FFF2-40B4-BE49-F238E27FC236}">
                <a16:creationId xmlns:a16="http://schemas.microsoft.com/office/drawing/2014/main" id="{E9015DA8-7505-004A-AB7F-4E68F263036D}"/>
              </a:ext>
            </a:extLst>
          </p:cNvPr>
          <p:cNvPicPr>
            <a:picLocks noChangeAspect="1"/>
          </p:cNvPicPr>
          <p:nvPr/>
        </p:nvPicPr>
        <p:blipFill>
          <a:blip r:embed="rId3"/>
          <a:stretch>
            <a:fillRect/>
          </a:stretch>
        </p:blipFill>
        <p:spPr>
          <a:xfrm>
            <a:off x="4780334" y="10007601"/>
            <a:ext cx="3677720" cy="1133035"/>
          </a:xfrm>
          <a:prstGeom prst="rect">
            <a:avLst/>
          </a:prstGeom>
        </p:spPr>
      </p:pic>
    </p:spTree>
    <p:extLst>
      <p:ext uri="{BB962C8B-B14F-4D97-AF65-F5344CB8AC3E}">
        <p14:creationId xmlns:p14="http://schemas.microsoft.com/office/powerpoint/2010/main" val="18751730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C DASH Toolkit - Topical Postcard_E-blast Template_Teal" id="{3A1D08A4-3D71-CC47-B76F-53AA3A0AA9AD}" vid="{57428B0F-E636-0B4C-80E7-6F9BAEE67E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420B0D-C685-468C-8E14-D30A89E7A33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E12DC2A-9FF2-4FE5-908D-C2D0966A5E9C}">
  <ds:schemaRefs>
    <ds:schemaRef ds:uri="http://schemas.microsoft.com/sharepoint/v3/contenttype/forms"/>
  </ds:schemaRefs>
</ds:datastoreItem>
</file>

<file path=customXml/itemProps3.xml><?xml version="1.0" encoding="utf-8"?>
<ds:datastoreItem xmlns:ds="http://schemas.openxmlformats.org/officeDocument/2006/customXml" ds:itemID="{169B44E3-1C3D-4ACB-9967-586F722151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Toolkit_Epostcard_Template-Purple</Template>
  <TotalTime>0</TotalTime>
  <Words>1</Words>
  <Application>Microsoft Office PowerPoint</Application>
  <PresentationFormat>Custom</PresentationFormat>
  <Paragraphs>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2024-08-22T17:10:39Z</dcterms:created>
  <dcterms:modified xsi:type="dcterms:W3CDTF">2024-08-22T17:11:17Z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2024-08-22T17:11:17Z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edf11c72-7926-4a4d-b202-ef8ad6407531</vt:lpwstr>
  </property>
  <property fmtid="{D5CDD505-2E9C-101B-9397-08002B2CF9AE}" pid="9" name="MSIP_Label_7b94a7b8-f06c-4dfe-bdcc-9b548fd58c31_ContentBits">
    <vt:lpwstr>0</vt:lpwstr>
  </property>
</Properties>
</file>