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AD0-1290-4EEE-9A0F-A2404857B4DE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4451-BB39-409B-85F3-05A5D63D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1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AD0-1290-4EEE-9A0F-A2404857B4DE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4451-BB39-409B-85F3-05A5D63D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1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AD0-1290-4EEE-9A0F-A2404857B4DE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4451-BB39-409B-85F3-05A5D63D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7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AD0-1290-4EEE-9A0F-A2404857B4DE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4451-BB39-409B-85F3-05A5D63D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7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AD0-1290-4EEE-9A0F-A2404857B4DE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4451-BB39-409B-85F3-05A5D63D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32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AD0-1290-4EEE-9A0F-A2404857B4DE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4451-BB39-409B-85F3-05A5D63D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5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AD0-1290-4EEE-9A0F-A2404857B4DE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4451-BB39-409B-85F3-05A5D63D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7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AD0-1290-4EEE-9A0F-A2404857B4DE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4451-BB39-409B-85F3-05A5D63D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9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AD0-1290-4EEE-9A0F-A2404857B4DE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4451-BB39-409B-85F3-05A5D63D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8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AD0-1290-4EEE-9A0F-A2404857B4DE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4451-BB39-409B-85F3-05A5D63D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4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FAD0-1290-4EEE-9A0F-A2404857B4DE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04451-BB39-409B-85F3-05A5D63D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5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CFAD0-1290-4EEE-9A0F-A2404857B4DE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04451-BB39-409B-85F3-05A5D63DE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4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719441"/>
              </p:ext>
            </p:extLst>
          </p:nvPr>
        </p:nvGraphicFramePr>
        <p:xfrm>
          <a:off x="2814765" y="0"/>
          <a:ext cx="6886796" cy="674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3" imgW="3166920" imgH="4118400" progId="Acrobat.Document.2015">
                  <p:embed/>
                </p:oleObj>
              </mc:Choice>
              <mc:Fallback>
                <p:oleObj name="Acrobat Document" r:id="rId3" imgW="3166920" imgH="4118400" progId="Acrobat.Document.20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14765" y="0"/>
                        <a:ext cx="6886796" cy="6746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038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Adobe Acrobat Document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Simon, Jamell C. (CDC/OCOO/OD) (CTR)</dc:creator>
  <cp:lastModifiedBy>Simon, Jamell C. (CDC/OCOO/OD) (CTR)</cp:lastModifiedBy>
  <cp:revision>2</cp:revision>
  <dcterms:created xsi:type="dcterms:W3CDTF">2018-10-03T11:02:35Z</dcterms:created>
  <dcterms:modified xsi:type="dcterms:W3CDTF">2018-10-03T11:07:43Z</dcterms:modified>
</cp:coreProperties>
</file>