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58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24F8-28AE-4247-9D13-4019498541EF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2F1A-ED20-4598-B3D2-546D1D97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53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24F8-28AE-4247-9D13-4019498541EF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2F1A-ED20-4598-B3D2-546D1D97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3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24F8-28AE-4247-9D13-4019498541EF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2F1A-ED20-4598-B3D2-546D1D97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2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24F8-28AE-4247-9D13-4019498541EF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2F1A-ED20-4598-B3D2-546D1D97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5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24F8-28AE-4247-9D13-4019498541EF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2F1A-ED20-4598-B3D2-546D1D97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0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24F8-28AE-4247-9D13-4019498541EF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2F1A-ED20-4598-B3D2-546D1D97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8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24F8-28AE-4247-9D13-4019498541EF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2F1A-ED20-4598-B3D2-546D1D97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24F8-28AE-4247-9D13-4019498541EF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2F1A-ED20-4598-B3D2-546D1D97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24F8-28AE-4247-9D13-4019498541EF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2F1A-ED20-4598-B3D2-546D1D97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1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24F8-28AE-4247-9D13-4019498541EF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2F1A-ED20-4598-B3D2-546D1D97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1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924F8-28AE-4247-9D13-4019498541EF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C2F1A-ED20-4598-B3D2-546D1D97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5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924F8-28AE-4247-9D13-4019498541EF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C2F1A-ED20-4598-B3D2-546D1D97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6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cdc.gov/hai/organisms/cdiff/cdiff_infect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219198" y="1991602"/>
            <a:ext cx="9708107" cy="1655762"/>
          </a:xfrm>
        </p:spPr>
        <p:txBody>
          <a:bodyPr>
            <a:normAutofit/>
          </a:bodyPr>
          <a:lstStyle/>
          <a:p>
            <a:pPr algn="l"/>
            <a:r>
              <a:rPr lang="en-US" sz="1600" dirty="0"/>
              <a:t>The </a:t>
            </a:r>
            <a:r>
              <a:rPr lang="en-US" sz="1600" i="1" dirty="0" smtClean="0"/>
              <a:t>Clostridium difficile Infection (CDI) Prevention Primer </a:t>
            </a:r>
            <a:r>
              <a:rPr lang="en-US" sz="1600" dirty="0" smtClean="0"/>
              <a:t>presentation has </a:t>
            </a:r>
            <a:r>
              <a:rPr lang="en-US" sz="1600" dirty="0"/>
              <a:t>been retired. </a:t>
            </a:r>
            <a:r>
              <a:rPr lang="en-US" sz="1600" dirty="0" smtClean="0"/>
              <a:t>Please </a:t>
            </a:r>
            <a:r>
              <a:rPr lang="en-US" sz="1600" dirty="0"/>
              <a:t>visit </a:t>
            </a:r>
            <a:r>
              <a:rPr lang="en-US" sz="1600" u="sng" dirty="0" smtClean="0">
                <a:hlinkClick r:id="rId2"/>
              </a:rPr>
              <a:t>https</a:t>
            </a:r>
            <a:r>
              <a:rPr lang="en-US" sz="1600" u="sng" smtClean="0">
                <a:hlinkClick r:id="rId2"/>
              </a:rPr>
              <a:t>://</a:t>
            </a:r>
            <a:r>
              <a:rPr lang="en-US" sz="1600" u="sng" smtClean="0">
                <a:hlinkClick r:id="rId2"/>
              </a:rPr>
              <a:t>www.cdc.gov/hai/organisms/cdiff/cdiff_infect.html</a:t>
            </a:r>
            <a:r>
              <a:rPr lang="en-US" sz="1600" smtClean="0"/>
              <a:t> for </a:t>
            </a:r>
            <a:r>
              <a:rPr lang="en-US" sz="1600" dirty="0"/>
              <a:t>updated information.</a:t>
            </a:r>
          </a:p>
        </p:txBody>
      </p:sp>
      <p:pic>
        <p:nvPicPr>
          <p:cNvPr id="5" name="Picture 4" descr="CDC Logo" title="CDC 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109181"/>
            <a:ext cx="12146509" cy="1519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1043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McCray</dc:creator>
  <cp:lastModifiedBy>Randy McCray</cp:lastModifiedBy>
  <cp:revision>2</cp:revision>
  <dcterms:created xsi:type="dcterms:W3CDTF">2018-08-09T14:24:05Z</dcterms:created>
  <dcterms:modified xsi:type="dcterms:W3CDTF">2018-08-09T14:30:00Z</dcterms:modified>
</cp:coreProperties>
</file>