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7" r:id="rId5"/>
    <p:sldMasterId id="2147483658" r:id="rId6"/>
    <p:sldMasterId id="2147483670" r:id="rId7"/>
    <p:sldMasterId id="2147483675" r:id="rId8"/>
  </p:sldMasterIdLst>
  <p:notesMasterIdLst>
    <p:notesMasterId r:id="rId30"/>
  </p:notesMasterIdLst>
  <p:sldIdLst>
    <p:sldId id="313" r:id="rId9"/>
    <p:sldId id="790" r:id="rId10"/>
    <p:sldId id="301" r:id="rId11"/>
    <p:sldId id="820" r:id="rId12"/>
    <p:sldId id="819" r:id="rId13"/>
    <p:sldId id="287" r:id="rId14"/>
    <p:sldId id="288" r:id="rId15"/>
    <p:sldId id="815" r:id="rId16"/>
    <p:sldId id="824" r:id="rId17"/>
    <p:sldId id="296" r:id="rId18"/>
    <p:sldId id="832" r:id="rId19"/>
    <p:sldId id="834" r:id="rId20"/>
    <p:sldId id="833" r:id="rId21"/>
    <p:sldId id="825" r:id="rId22"/>
    <p:sldId id="835" r:id="rId23"/>
    <p:sldId id="294" r:id="rId24"/>
    <p:sldId id="315" r:id="rId25"/>
    <p:sldId id="787" r:id="rId26"/>
    <p:sldId id="821" r:id="rId27"/>
    <p:sldId id="823" r:id="rId28"/>
    <p:sldId id="292" r:id="rId29"/>
  </p:sldIdLst>
  <p:sldSz cx="9144000" cy="5143500" type="screen16x9"/>
  <p:notesSz cx="7010400" cy="9296400"/>
  <p:embeddedFontLst>
    <p:embeddedFont>
      <p:font typeface="Montserrat" panose="00000500000000000000" pitchFamily="2" charset="0"/>
      <p:regular r:id="rId31"/>
      <p:bold r:id="rId32"/>
      <p:italic r:id="rId33"/>
      <p:boldItalic r:id="rId34"/>
    </p:embeddedFont>
    <p:embeddedFont>
      <p:font typeface="Playfair Display" panose="00000500000000000000" pitchFamily="2" charset="0"/>
      <p:regular r:id="rId35"/>
      <p:bold r:id="rId36"/>
      <p:italic r:id="rId37"/>
      <p:boldItalic r:id="rId38"/>
    </p:embeddedFont>
    <p:embeddedFont>
      <p:font typeface="Raleway" pitchFamily="2" charset="0"/>
      <p:regular r:id="rId39"/>
      <p:bold r:id="rId40"/>
      <p:italic r:id="rId41"/>
      <p:boldItalic r:id="rId42"/>
    </p:embeddedFont>
    <p:embeddedFont>
      <p:font typeface="Raleway Light" pitchFamily="2" charset="0"/>
      <p:regular r:id="rId43"/>
    </p:embeddedFont>
    <p:embeddedFont>
      <p:font typeface="Vidaloka" panose="020B0604020202020204" charset="0"/>
      <p:regular r:id="rId4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E03821F-6FBF-0A52-2E5E-3A58B025611B}" name="Carter, Catherine (CDC/DDPHSS/CSELS/DSEPD) (CTR)" initials="CC((" userId="S::loy2@cdc.gov::86b915df-4bb5-47e4-a679-f4da9f2a7537" providerId="AD"/>
  <p188:author id="{47862030-C571-E04B-AE2F-0F09FA356B87}" name="Alvarez, Cindy (CDC/DDPHSS/CSELS/DSEPD)" initials="AC(" userId="S::ctg7@cdc.gov::36409362-f126-4367-8e08-1a22f0b97167" providerId="AD"/>
  <p188:author id="{B6D6CA47-0CAC-9B47-2013-BDD4E5CD4F80}" name="Meagan Davis" initials="MD" userId="S::yly5@cdc.gov::772722e6-d022-4103-a114-6a7b1e6ce4a6" providerId="AD"/>
  <p188:author id="{658CD65A-7B25-C947-39B2-D11F3450E6C3}" name="Rodriguez, Rockie (CDC/PHIC/DWD)" initials="RR" userId="S::fpe3@cdc.gov::21ec9eef-b781-4698-9920-c874ab695528" providerId="AD"/>
  <p188:author id="{F612D1AC-4FEE-9699-5D85-3FB3E82CEF45}" name="Pevzner, Eric (CDC/DDPHSS/CSELS/DSEPD)" initials="P(" userId="S::ecp9@cdc.gov::5a1b9bd5-68ff-4144-8b2b-387172bfacb8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uggan, Natalie (CDC/DDPHSS/CSELS/DSEPD) (CTR)" initials="DN((" lastIdx="1" clrIdx="0">
    <p:extLst>
      <p:ext uri="{19B8F6BF-5375-455C-9EA6-DF929625EA0E}">
        <p15:presenceInfo xmlns:p15="http://schemas.microsoft.com/office/powerpoint/2012/main" userId="S-1-5-21-1207783550-2075000910-922709458-346778" providerId="AD"/>
      </p:ext>
    </p:extLst>
  </p:cmAuthor>
  <p:cmAuthor id="2" name="Alvarez, Cindy (CDC/DDPHSS/CSELS/DSEPD)" initials="AC(" lastIdx="7" clrIdx="1">
    <p:extLst>
      <p:ext uri="{19B8F6BF-5375-455C-9EA6-DF929625EA0E}">
        <p15:presenceInfo xmlns:p15="http://schemas.microsoft.com/office/powerpoint/2012/main" userId="S::ctg7@cdc.gov::36409362-f126-4367-8e08-1a22f0b9716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ACF"/>
    <a:srgbClr val="262626"/>
    <a:srgbClr val="59595B"/>
    <a:srgbClr val="083E91"/>
    <a:srgbClr val="000000"/>
    <a:srgbClr val="712177"/>
    <a:srgbClr val="FFFFFF"/>
    <a:srgbClr val="305E91"/>
    <a:srgbClr val="DFDEDE"/>
    <a:srgbClr val="F2F0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FBC7A94A-EEC7-466C-9108-560722AAEA1B}">
  <a:tblStyle styleId="{FBC7A94A-EEC7-466C-9108-560722AAEA1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65" autoAdjust="0"/>
    <p:restoredTop sz="86449" autoAdjust="0"/>
  </p:normalViewPr>
  <p:slideViewPr>
    <p:cSldViewPr snapToGrid="0">
      <p:cViewPr varScale="1">
        <p:scale>
          <a:sx n="81" d="100"/>
          <a:sy n="81" d="100"/>
        </p:scale>
        <p:origin x="58" y="341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font" Target="fonts/font9.fntdata"/><Relationship Id="rId21" Type="http://schemas.openxmlformats.org/officeDocument/2006/relationships/slide" Target="slides/slide13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viewProps" Target="viewProps.xml"/><Relationship Id="rId50" Type="http://schemas.microsoft.com/office/2018/10/relationships/authors" Target="authors.xml"/><Relationship Id="rId7" Type="http://schemas.openxmlformats.org/officeDocument/2006/relationships/slideMaster" Target="slideMasters/slideMaster3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9" Type="http://schemas.openxmlformats.org/officeDocument/2006/relationships/slide" Target="slides/slide21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commentAuthors" Target="commentAuthor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font" Target="fonts/font6.fntdata"/><Relationship Id="rId49" Type="http://schemas.openxmlformats.org/officeDocument/2006/relationships/tableStyles" Target="tableStyle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font" Target="fonts/font1.fntdata"/><Relationship Id="rId44" Type="http://schemas.openxmlformats.org/officeDocument/2006/relationships/font" Target="fonts/font14.fntdata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48" Type="http://schemas.openxmlformats.org/officeDocument/2006/relationships/theme" Target="theme/theme1.xml"/><Relationship Id="rId8" Type="http://schemas.openxmlformats.org/officeDocument/2006/relationships/slideMaster" Target="slideMasters/slideMaster4.xml"/><Relationship Id="rId3" Type="http://schemas.openxmlformats.org/officeDocument/2006/relationships/customXml" Target="../customXml/item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presProps" Target="presProps.xml"/><Relationship Id="rId20" Type="http://schemas.openxmlformats.org/officeDocument/2006/relationships/slide" Target="slides/slide12.xml"/><Relationship Id="rId41" Type="http://schemas.openxmlformats.org/officeDocument/2006/relationships/font" Target="fonts/font11.fntdata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62" tIns="93162" rIns="93162" bIns="93162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35f391192_00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spcFirstLastPara="1" wrap="square" lIns="93162" tIns="93162" rIns="93162" bIns="93162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295285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35f391192_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35f391192_0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/>
              <a:t>Among recent alumni (from the classes of 2020, 2018, and 2016) who are employed, 82% work in the U.S. government. 61% work at CDC, 13% work at domestic STLT agencies, and 8% work at other federal agencies. Among those that work at domestic STLT agencies, 10 work at the city or county level, 9 work at the state level, and 1 works for a tribal government equivalent organization/coalition (zero reported being employed in a U.S. territorial and freely associated state government agency).</a:t>
            </a:r>
          </a:p>
          <a:p>
            <a:endParaRPr lang="en-US">
              <a:cs typeface="Calibri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Data Source: 2023 Alumni Survey </a:t>
            </a:r>
            <a:endParaRPr lang="en-US">
              <a:cs typeface="Calibri"/>
            </a:endParaRPr>
          </a:p>
          <a:p>
            <a:r>
              <a:rPr lang="en-US">
                <a:cs typeface="Calibri"/>
              </a:rPr>
              <a:t>Response rate: 77% (153/200)</a:t>
            </a:r>
            <a:endParaRPr lang="en-US"/>
          </a:p>
          <a:p>
            <a:r>
              <a:rPr lang="en-US"/>
              <a:t>The Alumni Survey is an annual survey sent to EIS alumni 1-, 3-, and 5-years post graduation. These time points were chosen, in collaboration with DWD Matrix Evaluation Team representatives, to monitor alumni career progression over time.</a:t>
            </a:r>
            <a:endParaRPr lang="en-US"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7779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35f391192_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35f391192_0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/>
              <a:t>Among recent alumni (from the classes of 2020, 2018, and 2016) who are employed, 82% work in the U.S. government. 61% work at CDC, 13% work at domestic STLT agencies, and 8% work at other federal agencies. Among those that work at domestic STLT agencies, 10 work at the city or county level, 9 work at the state level, and 1 works for a tribal government equivalent organization/coalition (zero reported being employed in a U.S. territorial and freely associated state government agency).</a:t>
            </a:r>
          </a:p>
          <a:p>
            <a:endParaRPr lang="en-US">
              <a:cs typeface="Calibri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Data Source: 2023 Alumni Survey </a:t>
            </a:r>
            <a:endParaRPr lang="en-US">
              <a:cs typeface="Calibri"/>
            </a:endParaRPr>
          </a:p>
          <a:p>
            <a:r>
              <a:rPr lang="en-US">
                <a:cs typeface="Calibri"/>
              </a:rPr>
              <a:t>Response rate: 77% (153/200)</a:t>
            </a:r>
            <a:endParaRPr lang="en-US"/>
          </a:p>
          <a:p>
            <a:r>
              <a:rPr lang="en-US"/>
              <a:t>The Alumni Survey is an annual survey sent to EIS alumni 1-, 3-, and 5-years post graduation. These time points were chosen, in collaboration with DWD Matrix Evaluation Team representatives, to monitor alumni career progression over time.</a:t>
            </a:r>
            <a:endParaRPr lang="en-US"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847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35f391192_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35f391192_0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/>
              <a:t>Among recent alumni (from the classes of 2020, 2018, and 2016) who are employed, 82% work in the U.S. government. 61% work at CDC, 13% work at domestic STLT agencies, and 8% work at other federal agencies. Among those that work at domestic STLT agencies, 10 work at the city or county level, 9 work at the state level, and 1 works for a tribal government equivalent organization/coalition (zero reported being employed in a U.S. territorial and freely associated state government agency).</a:t>
            </a:r>
          </a:p>
          <a:p>
            <a:endParaRPr lang="en-US">
              <a:cs typeface="Calibri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Data Source: 2023 Alumni Survey </a:t>
            </a:r>
            <a:endParaRPr lang="en-US">
              <a:cs typeface="Calibri"/>
            </a:endParaRPr>
          </a:p>
          <a:p>
            <a:r>
              <a:rPr lang="en-US">
                <a:cs typeface="Calibri"/>
              </a:rPr>
              <a:t>Response rate: 77% (153/200)</a:t>
            </a:r>
            <a:endParaRPr lang="en-US"/>
          </a:p>
          <a:p>
            <a:r>
              <a:rPr lang="en-US"/>
              <a:t>The Alumni Survey is an annual survey sent to EIS alumni 1-, 3-, and 5-years post graduation. These time points were chosen, in collaboration with DWD Matrix Evaluation Team representatives, to monitor alumni career progression over time.</a:t>
            </a:r>
            <a:endParaRPr lang="en-US"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6737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35f391192_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35f391192_0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/>
              <a:t>Among recent alumni (from the classes of 2020, 2018, and 2016) who are employed, 82% work in the U.S. government. 61% work at CDC, 13% work at domestic STLT agencies, and 8% work at other federal agencies. Among those that work at domestic STLT agencies, 10 work at the city or county level, 9 work at the state level, and 1 works for a tribal government equivalent organization/coalition (zero reported being employed in a U.S. territorial and freely associated state government agency).</a:t>
            </a:r>
          </a:p>
          <a:p>
            <a:endParaRPr lang="en-US">
              <a:cs typeface="Calibri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Data Source: 2023 Alumni Survey </a:t>
            </a:r>
            <a:endParaRPr lang="en-US">
              <a:cs typeface="Calibri"/>
            </a:endParaRPr>
          </a:p>
          <a:p>
            <a:r>
              <a:rPr lang="en-US">
                <a:cs typeface="Calibri"/>
              </a:rPr>
              <a:t>Response rate: 77% (153/200)</a:t>
            </a:r>
            <a:endParaRPr lang="en-US"/>
          </a:p>
          <a:p>
            <a:r>
              <a:rPr lang="en-US"/>
              <a:t>The Alumni Survey is an annual survey sent to EIS alumni 1-, 3-, and 5-years post graduation. These time points were chosen, in collaboration with DWD Matrix Evaluation Team representatives, to monitor alumni career progression over time.</a:t>
            </a:r>
            <a:endParaRPr lang="en-US"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8414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1658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509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35f391192_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35f391192_0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8713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35ed75ccf_0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35ed75ccf_028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spcFirstLastPara="1" wrap="square" lIns="93162" tIns="93162" rIns="93162" bIns="93162" anchor="t" anchorCtr="0">
            <a:noAutofit/>
          </a:bodyPr>
          <a:lstStyle/>
          <a:p>
            <a:pPr marL="0" indent="0">
              <a:buNone/>
            </a:pPr>
            <a:r>
              <a:rPr lang="en-US"/>
              <a:t>Are</a:t>
            </a:r>
            <a:r>
              <a:rPr lang="en-US" baseline="0"/>
              <a:t> you ready to join EIS and make a difference?</a:t>
            </a:r>
            <a:endParaRPr lang="en-US"/>
          </a:p>
          <a:p>
            <a:pPr marL="614712" indent="-465887">
              <a:buClrTx/>
              <a:buSzPct val="100000"/>
              <a:buFont typeface="Wingdings" panose="05000000000000000000" pitchFamily="2" charset="2"/>
              <a:buChar char="§"/>
            </a:pPr>
            <a:r>
              <a:rPr lang="en-US" b="0">
                <a:solidFill>
                  <a:schemeClr val="tx1"/>
                </a:solidFill>
                <a:latin typeface="Raleway" panose="020B0503030101060003" pitchFamily="34" charset="0"/>
              </a:rPr>
              <a:t>Go to our website and check eligibility</a:t>
            </a:r>
          </a:p>
          <a:p>
            <a:pPr marL="614712" indent="-465887">
              <a:buClrTx/>
              <a:buSzPct val="100000"/>
              <a:buFont typeface="Wingdings" panose="05000000000000000000" pitchFamily="2" charset="2"/>
              <a:buChar char="§"/>
            </a:pPr>
            <a:r>
              <a:rPr lang="en-US" b="0">
                <a:solidFill>
                  <a:schemeClr val="tx1"/>
                </a:solidFill>
                <a:latin typeface="Raleway" panose="020B0503030101060003" pitchFamily="34" charset="0"/>
              </a:rPr>
              <a:t>Apply in the spring</a:t>
            </a:r>
          </a:p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r>
              <a:rPr lang="en-US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To hear about the experiences of an EIS officer, check out their stories on the EIS website.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5754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Applications for the EIS Class of 2026 will open on March 3, 2025 9 AM ET to June 5, 2025 5 PM ET. No late applications will be accepted. In most cases you need a doctoral level degree or a clinical license. MPH is not sufficient. </a:t>
            </a:r>
          </a:p>
        </p:txBody>
      </p:sp>
    </p:spTree>
    <p:extLst>
      <p:ext uri="{BB962C8B-B14F-4D97-AF65-F5344CB8AC3E}">
        <p14:creationId xmlns:p14="http://schemas.microsoft.com/office/powerpoint/2010/main" val="4890611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7415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35f391192_04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spcFirstLastPara="1" wrap="square" lIns="93162" tIns="93162" rIns="93162" bIns="93162" anchor="t" anchorCtr="0">
            <a:noAutofit/>
          </a:bodyPr>
          <a:lstStyle/>
          <a:p>
            <a:pPr marL="171450" indent="-171450"/>
            <a:r>
              <a:rPr lang="en-US"/>
              <a:t>Think of a major public health</a:t>
            </a:r>
            <a:r>
              <a:rPr lang="en-US" baseline="0"/>
              <a:t> event or emergency. CDC and EIS were there.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8465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35ed75ccf_0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35ed75ccf_028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spcFirstLastPara="1" wrap="square" lIns="93162" tIns="93162" rIns="93162" bIns="93162" anchor="t" anchorCtr="0">
            <a:noAutofit/>
          </a:bodyPr>
          <a:lstStyle/>
          <a:p>
            <a:pPr marL="171450" indent="-171450"/>
            <a:r>
              <a:rPr lang="en-US"/>
              <a:t>Pictured here is Dr. Amen Ben Hamida (EIS ‘17) </a:t>
            </a:r>
            <a:r>
              <a:rPr lang="en-US" sz="1100" b="0" i="0" u="none" strike="noStrike" cap="none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from CDC's Emergency Response and Recovery Branch (ERRB) traveled to Burkina Faso on an International Epi-Aid to strengthen severe acute respiratory infection (SARI) sentinel surveillance ahead of the influenza season. Here, Dr. Ben Hamida interviews a Burkinabe health care worker to better understand how local staff use a standardized case definition to decide whether a case is "SARI" or "not SARI."</a:t>
            </a:r>
            <a:endParaRPr lang="en-US"/>
          </a:p>
          <a:p>
            <a:pPr marL="171450" indent="-171450"/>
            <a:r>
              <a:rPr lang="en-US"/>
              <a:t>To learn more about EIS and become a Disease</a:t>
            </a:r>
            <a:r>
              <a:rPr lang="en-US" baseline="0"/>
              <a:t> Detective like Amen, check our website and you can email us at the address provided. </a:t>
            </a:r>
          </a:p>
          <a:p>
            <a:pPr marL="0" indent="0">
              <a:buNone/>
            </a:pPr>
            <a:endParaRPr lang="en-US" baseline="0"/>
          </a:p>
          <a:p>
            <a:pPr marL="0" indent="0">
              <a:buNone/>
            </a:pPr>
            <a:r>
              <a:rPr lang="en-US" baseline="0"/>
              <a:t>Thank you for your time.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903221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35ed75ccf_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35ed75ccf_033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spcFirstLastPara="1" wrap="square" lIns="93162" tIns="93162" rIns="93162" bIns="93162" anchor="t" anchorCtr="0">
            <a:noAutofit/>
          </a:bodyPr>
          <a:lstStyle/>
          <a:p>
            <a:pPr marL="0" indent="0">
              <a:buNone/>
            </a:pPr>
            <a:endParaRPr lang="en-US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26693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35f391192_057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spcFirstLastPara="1" wrap="square" lIns="93162" tIns="93162" rIns="93162" bIns="93162" anchor="t" anchorCtr="0">
            <a:noAutofit/>
          </a:bodyPr>
          <a:lstStyle/>
          <a:p>
            <a:pPr marL="285750" indent="-285750" defTabSz="931774">
              <a:spcAft>
                <a:spcPts val="1834"/>
              </a:spcAft>
              <a:buClrTx/>
              <a:defRPr/>
            </a:pPr>
            <a:r>
              <a:rPr lang="en-US" sz="1100" b="0" i="0" u="none" strike="noStrike" cap="none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This map reflects the assigned locations for EIS officers in the classes of 2023 and 2024 across the United States, including CDC headquarters in Atlanta, our field stations in Alaska; Fort Collins, Colorado; the District of Columbia; and the U.S. Virgin Islands. (Assignments are made for EIS officers’ two-year fellowship and do not reflect deployments for Epi-Aids or other emergency response efforts.)</a:t>
            </a:r>
          </a:p>
          <a:p>
            <a:pPr marL="285750" indent="-285750" defTabSz="931774">
              <a:spcAft>
                <a:spcPts val="1834"/>
              </a:spcAft>
              <a:buClrTx/>
              <a:defRPr/>
            </a:pPr>
            <a:r>
              <a:rPr lang="en-US">
                <a:solidFill>
                  <a:schemeClr val="tx1">
                    <a:lumMod val="85000"/>
                    <a:lumOff val="15000"/>
                  </a:schemeClr>
                </a:solidFill>
                <a:latin typeface="Raleway" panose="020B0503030101060003" pitchFamily="34" charset="0"/>
              </a:rPr>
              <a:t>EIS officers placed in the field are embedded in state, tribal, local, and territorial</a:t>
            </a:r>
            <a:r>
              <a:rPr 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Raleway" panose="020B0503030101060003" pitchFamily="34" charset="0"/>
              </a:rPr>
              <a:t> health departments where they work side by side with local public health staff.</a:t>
            </a:r>
            <a:endParaRPr lang="en-US">
              <a:solidFill>
                <a:schemeClr val="tx1">
                  <a:lumMod val="85000"/>
                  <a:lumOff val="15000"/>
                </a:schemeClr>
              </a:solidFill>
              <a:latin typeface="Raleway" panose="020B050303010106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02784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35ed75ccf_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Google Shape;195;g35ed75ccf_044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spcFirstLastPara="1" wrap="square" lIns="93162" tIns="93162" rIns="93162" bIns="93162" anchor="t" anchorCtr="0">
            <a:noAutofit/>
          </a:bodyPr>
          <a:lstStyle/>
          <a:p>
            <a:pPr marL="0" indent="0">
              <a:buNone/>
            </a:pPr>
            <a:r>
              <a:rPr lang="en-US" dirty="0"/>
              <a:t>CDC’s disease detectives who </a:t>
            </a:r>
            <a:r>
              <a:rPr lang="en-US" baseline="0" dirty="0"/>
              <a:t>come from a variety of disciplines with an interest in field experience and a passion for service.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100" b="0" dirty="0">
                <a:latin typeface="Montserrat" panose="020B0604020202020204" charset="0"/>
              </a:rPr>
              <a:t>Allied healthcare professionals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100" b="0" dirty="0">
                <a:latin typeface="Montserrat" panose="020B0604020202020204" charset="0"/>
              </a:rPr>
              <a:t>Doctoral level scientists </a:t>
            </a:r>
            <a:r>
              <a:rPr lang="en-US" b="0" dirty="0">
                <a:latin typeface="Montserrat" panose="020B0604020202020204" charset="0"/>
              </a:rPr>
              <a:t>(e.g., epidemiologists, microbiologists, psychologists)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100" b="0" dirty="0">
                <a:latin typeface="Montserrat" panose="020B0604020202020204" charset="0"/>
              </a:rPr>
              <a:t>Nurses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100" b="0" dirty="0">
                <a:latin typeface="Montserrat" panose="020B0604020202020204" charset="0"/>
              </a:rPr>
              <a:t>Physicians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100" b="0" dirty="0">
                <a:latin typeface="Montserrat" panose="020B0604020202020204" charset="0"/>
              </a:rPr>
              <a:t>Veterinarians</a:t>
            </a:r>
            <a:endParaRPr lang="en-US" b="0" baseline="0" dirty="0"/>
          </a:p>
          <a:p>
            <a:pPr marL="0" indent="0">
              <a:buNone/>
            </a:pPr>
            <a:endParaRPr lang="en-US" baseline="0" dirty="0"/>
          </a:p>
          <a:p>
            <a:pPr marL="0" indent="0">
              <a:buNone/>
            </a:pPr>
            <a:r>
              <a:rPr lang="en-US" baseline="0" dirty="0"/>
              <a:t>Pictured: Howard Chiou, MD, PhD, MS, (EIS ‘18) presents an outbreak investigation at the 2019 EIS conference in Atlanta. His is assigned to work in the </a:t>
            </a:r>
            <a:r>
              <a:rPr lang="en-US" dirty="0"/>
              <a:t>Los Angeles County Public Health Department.</a:t>
            </a:r>
            <a:r>
              <a:rPr lang="en-US" b="0" dirty="0"/>
              <a:t> </a:t>
            </a:r>
          </a:p>
          <a:p>
            <a:pPr marL="0" indent="0">
              <a:buNone/>
            </a:pPr>
            <a:r>
              <a:rPr lang="en-US" b="0" dirty="0"/>
              <a:t>His education: </a:t>
            </a:r>
          </a:p>
          <a:p>
            <a:pPr marL="0" indent="0">
              <a:buNone/>
            </a:pPr>
            <a:r>
              <a:rPr lang="en-US" b="0" dirty="0"/>
              <a:t>  </a:t>
            </a:r>
            <a:r>
              <a:rPr lang="en-US" dirty="0"/>
              <a:t>MD: Emory University, 2017</a:t>
            </a:r>
            <a:br>
              <a:rPr lang="en-US" dirty="0"/>
            </a:br>
            <a:r>
              <a:rPr lang="en-US" dirty="0"/>
              <a:t>  PhD(Anthro): Emory University, 2015</a:t>
            </a:r>
            <a:br>
              <a:rPr lang="en-US" dirty="0"/>
            </a:br>
            <a:r>
              <a:rPr lang="en-US" dirty="0"/>
              <a:t>  MS: Stanford University, 2006</a:t>
            </a:r>
            <a:br>
              <a:rPr lang="en-US" dirty="0"/>
            </a:br>
            <a:r>
              <a:rPr lang="en-US" dirty="0"/>
              <a:t>  BA: Stanford University, 2006</a:t>
            </a:r>
          </a:p>
        </p:txBody>
      </p:sp>
    </p:spTree>
    <p:extLst>
      <p:ext uri="{BB962C8B-B14F-4D97-AF65-F5344CB8AC3E}">
        <p14:creationId xmlns:p14="http://schemas.microsoft.com/office/powerpoint/2010/main" val="15541771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p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spcFirstLastPara="1" wrap="square" lIns="93162" tIns="93162" rIns="93162" bIns="93162" anchor="t" anchorCtr="0">
            <a:noAutofit/>
          </a:bodyPr>
          <a:lstStyle/>
          <a:p>
            <a:pPr marL="372700" indent="-388229">
              <a:spcAft>
                <a:spcPts val="1834"/>
              </a:spcAft>
              <a:buClrTx/>
              <a:defRPr/>
            </a:pPr>
            <a:r>
              <a:rPr lang="en-US" b="0">
                <a:solidFill>
                  <a:schemeClr val="tx1">
                    <a:lumMod val="85000"/>
                    <a:lumOff val="15000"/>
                  </a:schemeClr>
                </a:solidFill>
                <a:latin typeface="Raleway" panose="020B0503030101060003" pitchFamily="34" charset="0"/>
              </a:rPr>
              <a:t>The</a:t>
            </a:r>
            <a:r>
              <a:rPr lang="en-US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Raleway" panose="020B0503030101060003" pitchFamily="34" charset="0"/>
              </a:rPr>
              <a:t> EIS program is the world’s longest-running field epidemiology training program.  </a:t>
            </a:r>
            <a:endParaRPr lang="en-US" b="0">
              <a:solidFill>
                <a:schemeClr val="tx1">
                  <a:lumMod val="85000"/>
                  <a:lumOff val="15000"/>
                </a:schemeClr>
              </a:solidFill>
              <a:latin typeface="Raleway" panose="020B0503030101060003" pitchFamily="34" charset="0"/>
            </a:endParaRPr>
          </a:p>
          <a:p>
            <a:pPr marL="372700" indent="-388229">
              <a:spcAft>
                <a:spcPts val="1834"/>
              </a:spcAft>
              <a:buClrTx/>
              <a:defRPr/>
            </a:pPr>
            <a:r>
              <a:rPr lang="en-US" b="0">
                <a:solidFill>
                  <a:schemeClr val="tx1">
                    <a:lumMod val="85000"/>
                    <a:lumOff val="15000"/>
                  </a:schemeClr>
                </a:solidFill>
                <a:latin typeface="Raleway" panose="020B0503030101060003" pitchFamily="34" charset="0"/>
              </a:rPr>
              <a:t>EIS</a:t>
            </a:r>
            <a:r>
              <a:rPr lang="en-US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Raleway" panose="020B0503030101060003" pitchFamily="34" charset="0"/>
              </a:rPr>
              <a:t> officers are e</a:t>
            </a:r>
            <a:r>
              <a:rPr lang="en-US" b="0">
                <a:solidFill>
                  <a:schemeClr val="tx1">
                    <a:lumMod val="85000"/>
                    <a:lumOff val="15000"/>
                  </a:schemeClr>
                </a:solidFill>
                <a:latin typeface="Raleway" panose="020B0503030101060003" pitchFamily="34" charset="0"/>
              </a:rPr>
              <a:t>mployed by CDC where they are supervised and mentored by epidemiologists and other scientists</a:t>
            </a:r>
            <a:r>
              <a:rPr lang="en-US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Raleway" panose="020B0503030101060003" pitchFamily="34" charset="0"/>
              </a:rPr>
              <a:t> recognized as subject matter experts in their respective fields.</a:t>
            </a:r>
            <a:endParaRPr lang="en-US" sz="1100" b="1" i="0" u="none" strike="noStrike" cap="none" baseline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Raleway" panose="020B0503030101060003" pitchFamily="34" charset="0"/>
              <a:cs typeface="Arial"/>
              <a:sym typeface="Arial"/>
            </a:endParaRPr>
          </a:p>
          <a:p>
            <a:pPr marL="372700" indent="-388229">
              <a:spcAft>
                <a:spcPts val="1834"/>
              </a:spcAft>
              <a:buClrTx/>
              <a:defRPr/>
            </a:pPr>
            <a:r>
              <a:rPr lang="en-US" sz="1100" b="0" i="0" u="none" strike="noStrike" cap="none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Raleway" panose="020B0503030101060003" pitchFamily="34" charset="0"/>
                <a:ea typeface="Arial"/>
                <a:cs typeface="Arial"/>
                <a:sym typeface="Arial"/>
              </a:rPr>
              <a:t>In this photo, </a:t>
            </a:r>
            <a:r>
              <a:rPr lang="en-US" sz="1100" b="0" i="0" u="none" strike="noStrike" cap="none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EIS officer Miriam Van Dyke (EIS 2020) helps collect swab samples for a validation study of a rapid antigen test for COVID-19.</a:t>
            </a:r>
          </a:p>
          <a:p>
            <a:pPr marL="372700" indent="-388229">
              <a:spcAft>
                <a:spcPts val="1834"/>
              </a:spcAft>
              <a:buClrTx/>
              <a:defRPr/>
            </a:pPr>
            <a:endParaRPr lang="en-US" b="1">
              <a:solidFill>
                <a:schemeClr val="tx1">
                  <a:lumMod val="85000"/>
                  <a:lumOff val="15000"/>
                </a:schemeClr>
              </a:solidFill>
              <a:latin typeface="Raleway" panose="020B0503030101060003" pitchFamily="34" charset="0"/>
            </a:endParaRPr>
          </a:p>
          <a:p>
            <a:endParaRPr lang="en-US"/>
          </a:p>
          <a:p>
            <a:pPr marL="0" indent="0"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217546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p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spcFirstLastPara="1" wrap="square" lIns="93162" tIns="93162" rIns="93162" bIns="93162" anchor="t" anchorCtr="0">
            <a:noAutofit/>
          </a:bodyPr>
          <a:lstStyle/>
          <a:p>
            <a:pPr marL="0" indent="0">
              <a:spcAft>
                <a:spcPts val="1834"/>
              </a:spcAft>
              <a:buClrTx/>
              <a:buFont typeface="Wingdings" panose="05000000000000000000" pitchFamily="2" charset="2"/>
              <a:buNone/>
              <a:defRPr/>
            </a:pPr>
            <a:r>
              <a:rPr lang="en-US" b="0" dirty="0">
                <a:solidFill>
                  <a:schemeClr val="tx1"/>
                </a:solidFill>
                <a:latin typeface="Raleway" panose="020B0503030101060003" pitchFamily="34" charset="0"/>
              </a:rPr>
              <a:t>EIS</a:t>
            </a:r>
            <a:r>
              <a:rPr lang="en-US" b="0" baseline="0" dirty="0">
                <a:solidFill>
                  <a:schemeClr val="tx1"/>
                </a:solidFill>
                <a:latin typeface="Raleway" panose="020B0503030101060003" pitchFamily="34" charset="0"/>
              </a:rPr>
              <a:t> provides officers with: </a:t>
            </a:r>
          </a:p>
          <a:p>
            <a:pPr marL="171450" indent="-171450">
              <a:spcAft>
                <a:spcPts val="1834"/>
              </a:spcAft>
              <a:buClrTx/>
              <a:buFont typeface="Wingdings" panose="05000000000000000000" pitchFamily="2" charset="2"/>
              <a:buChar char="§"/>
              <a:defRPr/>
            </a:pPr>
            <a:r>
              <a:rPr lang="en-US" b="0" dirty="0">
                <a:solidFill>
                  <a:schemeClr val="tx1"/>
                </a:solidFill>
                <a:latin typeface="Raleway" panose="020B0503030101060003" pitchFamily="34" charset="0"/>
              </a:rPr>
              <a:t>2 years</a:t>
            </a:r>
            <a:r>
              <a:rPr lang="en-US" b="0" baseline="0" dirty="0">
                <a:solidFill>
                  <a:schemeClr val="tx1"/>
                </a:solidFill>
                <a:latin typeface="Raleway" panose="020B0503030101060003" pitchFamily="34" charset="0"/>
              </a:rPr>
              <a:t> o</a:t>
            </a:r>
            <a:r>
              <a:rPr lang="en-US" b="0" dirty="0">
                <a:solidFill>
                  <a:schemeClr val="tx1"/>
                </a:solidFill>
                <a:latin typeface="Raleway" panose="020B0503030101060003" pitchFamily="34" charset="0"/>
              </a:rPr>
              <a:t>n-the-job learning and field work</a:t>
            </a:r>
          </a:p>
          <a:p>
            <a:pPr marL="171450" indent="-171450">
              <a:spcAft>
                <a:spcPts val="1834"/>
              </a:spcAft>
              <a:buClrTx/>
              <a:buFont typeface="Wingdings" panose="05000000000000000000" pitchFamily="2" charset="2"/>
              <a:buChar char="§"/>
              <a:defRPr/>
            </a:pPr>
            <a:r>
              <a:rPr lang="en-US" b="0" dirty="0">
                <a:solidFill>
                  <a:schemeClr val="tx1"/>
                </a:solidFill>
                <a:latin typeface="Raleway" panose="020B0503030101060003" pitchFamily="34" charset="0"/>
              </a:rPr>
              <a:t>You</a:t>
            </a:r>
            <a:r>
              <a:rPr lang="en-US" b="0" baseline="0" dirty="0">
                <a:solidFill>
                  <a:schemeClr val="tx1"/>
                </a:solidFill>
                <a:latin typeface="Raleway" panose="020B0503030101060003" pitchFamily="34" charset="0"/>
              </a:rPr>
              <a:t> are g</a:t>
            </a:r>
            <a:r>
              <a:rPr lang="en-US" b="0" dirty="0">
                <a:solidFill>
                  <a:schemeClr val="tx1"/>
                </a:solidFill>
                <a:latin typeface="Raleway" panose="020B0503030101060003" pitchFamily="34" charset="0"/>
              </a:rPr>
              <a:t>uided by CDC experts and </a:t>
            </a:r>
            <a:r>
              <a:rPr lang="en-US" sz="1100" b="0" dirty="0">
                <a:latin typeface="Montserrat" panose="020B0604020202020204" charset="0"/>
              </a:rPr>
              <a:t>EIS alumni</a:t>
            </a:r>
          </a:p>
          <a:p>
            <a:pPr marL="171450" indent="-171450">
              <a:spcAft>
                <a:spcPts val="1834"/>
              </a:spcAft>
              <a:buClrTx/>
              <a:buFont typeface="Wingdings" panose="05000000000000000000" pitchFamily="2" charset="2"/>
              <a:buChar char="§"/>
              <a:defRPr/>
            </a:pPr>
            <a:r>
              <a:rPr lang="en-US" sz="1100" b="0" dirty="0">
                <a:latin typeface="Montserrat" panose="020B0604020202020204" charset="0"/>
              </a:rPr>
              <a:t>Unparalleled opportunities</a:t>
            </a:r>
            <a:endParaRPr lang="en-US" b="0" dirty="0">
              <a:solidFill>
                <a:schemeClr val="tx1"/>
              </a:solidFill>
              <a:latin typeface="Raleway" panose="020B0503030101060003" pitchFamily="34" charset="0"/>
            </a:endParaRPr>
          </a:p>
          <a:p>
            <a:pPr marL="171450" indent="-171450">
              <a:spcAft>
                <a:spcPts val="1834"/>
              </a:spcAft>
              <a:buClrTx/>
              <a:buFont typeface="Wingdings" panose="05000000000000000000" pitchFamily="2" charset="2"/>
              <a:buChar char="§"/>
              <a:defRPr/>
            </a:pPr>
            <a:r>
              <a:rPr lang="en-US" b="0" dirty="0">
                <a:solidFill>
                  <a:schemeClr val="tx1"/>
                </a:solidFill>
                <a:latin typeface="Raleway" panose="020B0503030101060003" pitchFamily="34" charset="0"/>
              </a:rPr>
              <a:t>Work </a:t>
            </a:r>
            <a:r>
              <a:rPr lang="en-US" b="0" baseline="0" dirty="0">
                <a:solidFill>
                  <a:schemeClr val="tx1"/>
                </a:solidFill>
                <a:latin typeface="Raleway" panose="020B0503030101060003" pitchFamily="34" charset="0"/>
              </a:rPr>
              <a:t>as part of interdisciplinary teams to detect and respond to new and ongoing public health threats.</a:t>
            </a:r>
          </a:p>
          <a:p>
            <a:pPr marL="171450" indent="-171450">
              <a:spcAft>
                <a:spcPts val="1834"/>
              </a:spcAft>
              <a:buClrTx/>
              <a:buFont typeface="Wingdings" panose="05000000000000000000" pitchFamily="2" charset="2"/>
              <a:buChar char="§"/>
              <a:defRPr/>
            </a:pPr>
            <a:r>
              <a:rPr lang="en-US" b="0" dirty="0">
                <a:solidFill>
                  <a:schemeClr val="tx1"/>
                </a:solidFill>
                <a:latin typeface="Raleway" panose="020B0503030101060003" pitchFamily="34" charset="0"/>
              </a:rPr>
              <a:t>Like Kelsey Sumner (EIS Class of 2021) pictured here in Mwanza, Tanzania during a poliovirus response in June 2022.</a:t>
            </a:r>
          </a:p>
          <a:p>
            <a:pPr marL="171450" indent="-171450">
              <a:spcAft>
                <a:spcPts val="1834"/>
              </a:spcAft>
              <a:buClrTx/>
              <a:buFont typeface="Wingdings" panose="05000000000000000000" pitchFamily="2" charset="2"/>
              <a:buChar char="§"/>
              <a:defRPr/>
            </a:pPr>
            <a:r>
              <a:rPr lang="en-US" sz="1100" b="0" dirty="0">
                <a:solidFill>
                  <a:schemeClr val="tx1"/>
                </a:solidFill>
                <a:latin typeface="Raleway" panose="020B0503030101060003" pitchFamily="34" charset="0"/>
              </a:rPr>
              <a:t>As an EIS officer, you’ll… </a:t>
            </a:r>
          </a:p>
          <a:p>
            <a:pPr marL="628650" lvl="1" indent="-171450">
              <a:spcAft>
                <a:spcPts val="1834"/>
              </a:spcAft>
              <a:buClrTx/>
              <a:buFont typeface="Wingdings" panose="05000000000000000000" pitchFamily="2" charset="2"/>
              <a:buChar char="§"/>
              <a:defRPr/>
            </a:pPr>
            <a:r>
              <a:rPr lang="en-US" sz="1100" b="0" dirty="0">
                <a:solidFill>
                  <a:schemeClr val="tx1"/>
                </a:solidFill>
                <a:latin typeface="Raleway" panose="020B0503030101060003" pitchFamily="34" charset="0"/>
              </a:rPr>
              <a:t>Have o</a:t>
            </a:r>
            <a:r>
              <a:rPr lang="en-US" sz="1100" b="0" dirty="0">
                <a:latin typeface="Montserrat" panose="020B0604020202020204" charset="0"/>
              </a:rPr>
              <a:t>pportunities to work at CDC and state/local health departments</a:t>
            </a:r>
          </a:p>
          <a:p>
            <a:pPr marL="628650" lvl="1" indent="-171450">
              <a:spcAft>
                <a:spcPts val="1834"/>
              </a:spcAft>
              <a:buClrTx/>
              <a:buFont typeface="Wingdings" panose="05000000000000000000" pitchFamily="2" charset="2"/>
              <a:buChar char="§"/>
              <a:defRPr/>
            </a:pPr>
            <a:r>
              <a:rPr lang="en-US" sz="1100" b="0" dirty="0">
                <a:latin typeface="Montserrat" panose="020B0604020202020204" charset="0"/>
              </a:rPr>
              <a:t>Be part of interdisciplinary teams</a:t>
            </a:r>
          </a:p>
          <a:p>
            <a:pPr marL="628650" lvl="1" indent="-171450">
              <a:spcAft>
                <a:spcPts val="1834"/>
              </a:spcAft>
              <a:buClrTx/>
              <a:buFont typeface="Wingdings" panose="05000000000000000000" pitchFamily="2" charset="2"/>
              <a:buChar char="§"/>
              <a:defRPr/>
            </a:pPr>
            <a:r>
              <a:rPr lang="en-US" sz="1100" b="0" dirty="0">
                <a:latin typeface="Montserrat" panose="020B0604020202020204" charset="0"/>
              </a:rPr>
              <a:t>Contribute as part of a service and learning program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100" b="1" dirty="0">
              <a:latin typeface="Montserrat" panose="020B0604020202020204" charset="0"/>
            </a:endParaRPr>
          </a:p>
          <a:p>
            <a:pPr marL="171450" indent="-171450">
              <a:spcAft>
                <a:spcPts val="1834"/>
              </a:spcAft>
              <a:buClrTx/>
              <a:buFont typeface="Wingdings" panose="05000000000000000000" pitchFamily="2" charset="2"/>
              <a:buChar char="§"/>
              <a:defRPr/>
            </a:pPr>
            <a:endParaRPr b="0" dirty="0"/>
          </a:p>
        </p:txBody>
      </p:sp>
    </p:spTree>
    <p:extLst>
      <p:ext uri="{BB962C8B-B14F-4D97-AF65-F5344CB8AC3E}">
        <p14:creationId xmlns:p14="http://schemas.microsoft.com/office/powerpoint/2010/main" val="40906178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35f391192_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35f391192_017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spcFirstLastPara="1" wrap="square" lIns="93162" tIns="93162" rIns="93162" bIns="93162" anchor="t" anchorCtr="0">
            <a:noAutofit/>
          </a:bodyPr>
          <a:lstStyle/>
          <a:p>
            <a:pPr marL="171450" indent="-171450" defTabSz="931774">
              <a:defRPr/>
            </a:pPr>
            <a:r>
              <a:rPr lang="en-US"/>
              <a:t>EIS is a gateway to a strong foundation and a successful career in public health.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35f391192_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35f391192_0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9753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rgbClr val="1D1D1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title"/>
          </p:nvPr>
        </p:nvSpPr>
        <p:spPr>
          <a:xfrm>
            <a:off x="5283650" y="205975"/>
            <a:ext cx="31488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1"/>
          </p:nvPr>
        </p:nvSpPr>
        <p:spPr>
          <a:xfrm>
            <a:off x="5001600" y="1425025"/>
            <a:ext cx="3712800" cy="3329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600"/>
              </a:spcBef>
              <a:spcAft>
                <a:spcPts val="0"/>
              </a:spcAft>
              <a:buSzPts val="1300"/>
              <a:buFont typeface="Raleway"/>
              <a:buChar char="▫"/>
              <a:defRPr>
                <a:latin typeface="Raleway"/>
                <a:ea typeface="Raleway"/>
                <a:cs typeface="Raleway"/>
                <a:sym typeface="Raleway"/>
              </a:defRPr>
            </a:lvl1pPr>
            <a:lvl2pPr marL="914400" lvl="1" indent="-311150">
              <a:spcBef>
                <a:spcPts val="0"/>
              </a:spcBef>
              <a:spcAft>
                <a:spcPts val="0"/>
              </a:spcAft>
              <a:buSzPts val="1300"/>
              <a:buFont typeface="Raleway"/>
              <a:buChar char="▫"/>
              <a:defRPr>
                <a:latin typeface="Raleway"/>
                <a:ea typeface="Raleway"/>
                <a:cs typeface="Raleway"/>
                <a:sym typeface="Raleway"/>
              </a:defRPr>
            </a:lvl2pPr>
            <a:lvl3pPr marL="1371600" lvl="2" indent="-311150">
              <a:spcBef>
                <a:spcPts val="0"/>
              </a:spcBef>
              <a:spcAft>
                <a:spcPts val="0"/>
              </a:spcAft>
              <a:buSzPts val="1300"/>
              <a:buFont typeface="Raleway"/>
              <a:buChar char="▫"/>
              <a:defRPr>
                <a:latin typeface="Raleway"/>
                <a:ea typeface="Raleway"/>
                <a:cs typeface="Raleway"/>
                <a:sym typeface="Raleway"/>
              </a:defRPr>
            </a:lvl3pPr>
            <a:lvl4pPr marL="1828800" lvl="3" indent="-311150">
              <a:spcBef>
                <a:spcPts val="0"/>
              </a:spcBef>
              <a:spcAft>
                <a:spcPts val="0"/>
              </a:spcAft>
              <a:buSzPts val="1300"/>
              <a:buFont typeface="Raleway"/>
              <a:buChar char="▫"/>
              <a:defRPr>
                <a:latin typeface="Raleway"/>
                <a:ea typeface="Raleway"/>
                <a:cs typeface="Raleway"/>
                <a:sym typeface="Raleway"/>
              </a:defRPr>
            </a:lvl4pPr>
            <a:lvl5pPr marL="2286000" lvl="4" indent="-311150">
              <a:spcBef>
                <a:spcPts val="0"/>
              </a:spcBef>
              <a:spcAft>
                <a:spcPts val="0"/>
              </a:spcAft>
              <a:buSzPts val="1300"/>
              <a:buFont typeface="Raleway"/>
              <a:buChar char="▫"/>
              <a:defRPr>
                <a:latin typeface="Raleway"/>
                <a:ea typeface="Raleway"/>
                <a:cs typeface="Raleway"/>
                <a:sym typeface="Raleway"/>
              </a:defRPr>
            </a:lvl5pPr>
            <a:lvl6pPr marL="2743200" lvl="5" indent="-311150">
              <a:spcBef>
                <a:spcPts val="0"/>
              </a:spcBef>
              <a:spcAft>
                <a:spcPts val="0"/>
              </a:spcAft>
              <a:buSzPts val="1300"/>
              <a:buFont typeface="Raleway"/>
              <a:buChar char="▫"/>
              <a:defRPr>
                <a:latin typeface="Raleway"/>
                <a:ea typeface="Raleway"/>
                <a:cs typeface="Raleway"/>
                <a:sym typeface="Raleway"/>
              </a:defRPr>
            </a:lvl6pPr>
            <a:lvl7pPr marL="3200400" lvl="6" indent="-311150">
              <a:spcBef>
                <a:spcPts val="0"/>
              </a:spcBef>
              <a:spcAft>
                <a:spcPts val="0"/>
              </a:spcAft>
              <a:buSzPts val="1300"/>
              <a:buFont typeface="Raleway"/>
              <a:buChar char="▫"/>
              <a:defRPr>
                <a:latin typeface="Raleway"/>
                <a:ea typeface="Raleway"/>
                <a:cs typeface="Raleway"/>
                <a:sym typeface="Raleway"/>
              </a:defRPr>
            </a:lvl7pPr>
            <a:lvl8pPr marL="3657600" lvl="7" indent="-311150">
              <a:spcBef>
                <a:spcPts val="0"/>
              </a:spcBef>
              <a:spcAft>
                <a:spcPts val="0"/>
              </a:spcAft>
              <a:buSzPts val="1300"/>
              <a:buFont typeface="Raleway"/>
              <a:buChar char="▫"/>
              <a:defRPr>
                <a:latin typeface="Raleway"/>
                <a:ea typeface="Raleway"/>
                <a:cs typeface="Raleway"/>
                <a:sym typeface="Raleway"/>
              </a:defRPr>
            </a:lvl8pPr>
            <a:lvl9pPr marL="4114800" lvl="8" indent="-311150">
              <a:spcBef>
                <a:spcPts val="0"/>
              </a:spcBef>
              <a:spcAft>
                <a:spcPts val="0"/>
              </a:spcAft>
              <a:buSzPts val="1300"/>
              <a:buFont typeface="Raleway"/>
              <a:buChar char="▫"/>
              <a:defRPr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1188150" y="1194900"/>
            <a:ext cx="2195700" cy="2753700"/>
          </a:xfrm>
          <a:prstGeom prst="rect">
            <a:avLst/>
          </a:prstGeom>
          <a:noFill/>
          <a:ln w="9525" cap="flat" cmpd="sng">
            <a:solidFill>
              <a:srgbClr val="FFFF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latin typeface="Vidaloka"/>
                <a:ea typeface="Vidaloka"/>
                <a:cs typeface="Vidaloka"/>
                <a:sym typeface="Vidaloka"/>
              </a:defRPr>
            </a:lvl1pPr>
            <a:lvl2pPr lvl="1">
              <a:buNone/>
              <a:defRPr>
                <a:latin typeface="Vidaloka"/>
                <a:ea typeface="Vidaloka"/>
                <a:cs typeface="Vidaloka"/>
                <a:sym typeface="Vidaloka"/>
              </a:defRPr>
            </a:lvl2pPr>
            <a:lvl3pPr lvl="2">
              <a:buNone/>
              <a:defRPr>
                <a:latin typeface="Vidaloka"/>
                <a:ea typeface="Vidaloka"/>
                <a:cs typeface="Vidaloka"/>
                <a:sym typeface="Vidaloka"/>
              </a:defRPr>
            </a:lvl3pPr>
            <a:lvl4pPr lvl="3">
              <a:buNone/>
              <a:defRPr>
                <a:latin typeface="Vidaloka"/>
                <a:ea typeface="Vidaloka"/>
                <a:cs typeface="Vidaloka"/>
                <a:sym typeface="Vidaloka"/>
              </a:defRPr>
            </a:lvl4pPr>
            <a:lvl5pPr lvl="4">
              <a:buNone/>
              <a:defRPr>
                <a:latin typeface="Vidaloka"/>
                <a:ea typeface="Vidaloka"/>
                <a:cs typeface="Vidaloka"/>
                <a:sym typeface="Vidaloka"/>
              </a:defRPr>
            </a:lvl5pPr>
            <a:lvl6pPr lvl="5">
              <a:buNone/>
              <a:defRPr>
                <a:latin typeface="Vidaloka"/>
                <a:ea typeface="Vidaloka"/>
                <a:cs typeface="Vidaloka"/>
                <a:sym typeface="Vidaloka"/>
              </a:defRPr>
            </a:lvl6pPr>
            <a:lvl7pPr lvl="6">
              <a:buNone/>
              <a:defRPr>
                <a:latin typeface="Vidaloka"/>
                <a:ea typeface="Vidaloka"/>
                <a:cs typeface="Vidaloka"/>
                <a:sym typeface="Vidaloka"/>
              </a:defRPr>
            </a:lvl7pPr>
            <a:lvl8pPr lvl="7">
              <a:buNone/>
              <a:defRPr>
                <a:latin typeface="Vidaloka"/>
                <a:ea typeface="Vidaloka"/>
                <a:cs typeface="Vidaloka"/>
                <a:sym typeface="Vidaloka"/>
              </a:defRPr>
            </a:lvl8pPr>
            <a:lvl9pPr lvl="8">
              <a:buNone/>
              <a:defRPr>
                <a:latin typeface="Vidaloka"/>
                <a:ea typeface="Vidaloka"/>
                <a:cs typeface="Vidaloka"/>
                <a:sym typeface="Vidaloka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 </a:t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/>
          <p:nvPr/>
        </p:nvSpPr>
        <p:spPr>
          <a:xfrm rot="-5400000">
            <a:off x="4517850" y="-3214045"/>
            <a:ext cx="108300" cy="91440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8"/>
          <p:cNvSpPr/>
          <p:nvPr/>
        </p:nvSpPr>
        <p:spPr>
          <a:xfrm rot="-5400000" flipH="1">
            <a:off x="4497775" y="-3854662"/>
            <a:ext cx="148200" cy="91440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" name="Google Shape;53;p8"/>
          <p:cNvSpPr/>
          <p:nvPr/>
        </p:nvSpPr>
        <p:spPr>
          <a:xfrm>
            <a:off x="0" y="0"/>
            <a:ext cx="9144000" cy="676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54;p8"/>
          <p:cNvSpPr/>
          <p:nvPr/>
        </p:nvSpPr>
        <p:spPr>
          <a:xfrm>
            <a:off x="0" y="1352400"/>
            <a:ext cx="9144000" cy="3791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5" name="Google Shape;55;p8"/>
          <p:cNvCxnSpPr/>
          <p:nvPr/>
        </p:nvCxnSpPr>
        <p:spPr>
          <a:xfrm>
            <a:off x="338100" y="4813675"/>
            <a:ext cx="8467800" cy="0"/>
          </a:xfrm>
          <a:prstGeom prst="straightConnector1">
            <a:avLst/>
          </a:prstGeom>
          <a:noFill/>
          <a:ln w="9525" cap="flat" cmpd="sng">
            <a:solidFill>
              <a:srgbClr val="D9D9D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6" name="Google Shape;56;p8"/>
          <p:cNvSpPr txBox="1">
            <a:spLocks noGrp="1"/>
          </p:cNvSpPr>
          <p:nvPr>
            <p:ph type="title"/>
          </p:nvPr>
        </p:nvSpPr>
        <p:spPr>
          <a:xfrm>
            <a:off x="593575" y="0"/>
            <a:ext cx="7956600" cy="67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body" idx="1"/>
          </p:nvPr>
        </p:nvSpPr>
        <p:spPr>
          <a:xfrm>
            <a:off x="593575" y="1823700"/>
            <a:ext cx="2544000" cy="2651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∙"/>
              <a:defRPr sz="1400"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∙"/>
              <a:defRPr sz="1400"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∙"/>
              <a:defRPr sz="1400"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∙"/>
              <a:defRPr sz="1400"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∙"/>
              <a:defRPr sz="1400"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∙"/>
              <a:defRPr sz="1400"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∙"/>
              <a:defRPr sz="1400"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∙"/>
              <a:defRPr sz="1400"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∙"/>
              <a:defRPr sz="1400"/>
            </a:lvl9pPr>
          </a:lstStyle>
          <a:p>
            <a:endParaRPr/>
          </a:p>
        </p:txBody>
      </p:sp>
      <p:sp>
        <p:nvSpPr>
          <p:cNvPr id="58" name="Google Shape;58;p8"/>
          <p:cNvSpPr txBox="1">
            <a:spLocks noGrp="1"/>
          </p:cNvSpPr>
          <p:nvPr>
            <p:ph type="body" idx="2"/>
          </p:nvPr>
        </p:nvSpPr>
        <p:spPr>
          <a:xfrm>
            <a:off x="3267919" y="1823700"/>
            <a:ext cx="2544000" cy="2651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∙"/>
              <a:defRPr sz="1400"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∙"/>
              <a:defRPr sz="1400"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∙"/>
              <a:defRPr sz="1400"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∙"/>
              <a:defRPr sz="1400"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∙"/>
              <a:defRPr sz="1400"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∙"/>
              <a:defRPr sz="1400"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∙"/>
              <a:defRPr sz="1400"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∙"/>
              <a:defRPr sz="1400"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∙"/>
              <a:defRPr sz="1400"/>
            </a:lvl9pPr>
          </a:lstStyle>
          <a:p>
            <a:endParaRPr/>
          </a:p>
        </p:txBody>
      </p:sp>
      <p:sp>
        <p:nvSpPr>
          <p:cNvPr id="59" name="Google Shape;59;p8"/>
          <p:cNvSpPr txBox="1">
            <a:spLocks noGrp="1"/>
          </p:cNvSpPr>
          <p:nvPr>
            <p:ph type="body" idx="3"/>
          </p:nvPr>
        </p:nvSpPr>
        <p:spPr>
          <a:xfrm>
            <a:off x="5942264" y="1823700"/>
            <a:ext cx="2544000" cy="2651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∙"/>
              <a:defRPr sz="1400"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∙"/>
              <a:defRPr sz="1400"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∙"/>
              <a:defRPr sz="1400"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∙"/>
              <a:defRPr sz="1400"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∙"/>
              <a:defRPr sz="1400"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∙"/>
              <a:defRPr sz="1400"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∙"/>
              <a:defRPr sz="1400"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∙"/>
              <a:defRPr sz="1400"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∙"/>
              <a:defRPr sz="1400"/>
            </a:lvl9pPr>
          </a:lstStyle>
          <a:p>
            <a:endParaRPr/>
          </a:p>
        </p:txBody>
      </p:sp>
      <p:sp>
        <p:nvSpPr>
          <p:cNvPr id="60" name="Google Shape;60;p8"/>
          <p:cNvSpPr txBox="1">
            <a:spLocks noGrp="1"/>
          </p:cNvSpPr>
          <p:nvPr>
            <p:ph type="sldNum" idx="12"/>
          </p:nvPr>
        </p:nvSpPr>
        <p:spPr>
          <a:xfrm>
            <a:off x="593575" y="4813750"/>
            <a:ext cx="7956600" cy="32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93886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aption">
  <p:cSld name="Caption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0"/>
          <p:cNvSpPr/>
          <p:nvPr/>
        </p:nvSpPr>
        <p:spPr>
          <a:xfrm rot="-5400000">
            <a:off x="4517850" y="-3857295"/>
            <a:ext cx="108300" cy="91440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" name="Google Shape;71;p10"/>
          <p:cNvSpPr/>
          <p:nvPr/>
        </p:nvSpPr>
        <p:spPr>
          <a:xfrm>
            <a:off x="0" y="709150"/>
            <a:ext cx="9144000" cy="44343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72" name="Google Shape;72;p10"/>
          <p:cNvCxnSpPr/>
          <p:nvPr/>
        </p:nvCxnSpPr>
        <p:spPr>
          <a:xfrm>
            <a:off x="338100" y="4813675"/>
            <a:ext cx="8467800" cy="0"/>
          </a:xfrm>
          <a:prstGeom prst="straightConnector1">
            <a:avLst/>
          </a:prstGeom>
          <a:noFill/>
          <a:ln w="9525" cap="flat" cmpd="sng">
            <a:solidFill>
              <a:srgbClr val="D9D9D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3" name="Google Shape;73;p10"/>
          <p:cNvSpPr txBox="1">
            <a:spLocks noGrp="1"/>
          </p:cNvSpPr>
          <p:nvPr>
            <p:ph type="body" idx="1"/>
          </p:nvPr>
        </p:nvSpPr>
        <p:spPr>
          <a:xfrm>
            <a:off x="593575" y="4253900"/>
            <a:ext cx="7956900" cy="519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28600" algn="ctr">
              <a:spcBef>
                <a:spcPts val="360"/>
              </a:spcBef>
              <a:spcAft>
                <a:spcPts val="0"/>
              </a:spcAft>
              <a:buSzPts val="1200"/>
              <a:buNone/>
              <a:defRPr sz="1200"/>
            </a:lvl1pPr>
          </a:lstStyle>
          <a:p>
            <a:endParaRPr/>
          </a:p>
        </p:txBody>
      </p:sp>
      <p:sp>
        <p:nvSpPr>
          <p:cNvPr id="74" name="Google Shape;74;p10"/>
          <p:cNvSpPr txBox="1">
            <a:spLocks noGrp="1"/>
          </p:cNvSpPr>
          <p:nvPr>
            <p:ph type="sldNum" idx="12"/>
          </p:nvPr>
        </p:nvSpPr>
        <p:spPr>
          <a:xfrm>
            <a:off x="593575" y="4813750"/>
            <a:ext cx="7956600" cy="32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486287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 complete image">
  <p:cSld name="Blank complete image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2"/>
          <p:cNvSpPr/>
          <p:nvPr/>
        </p:nvSpPr>
        <p:spPr>
          <a:xfrm rot="-5400000" flipH="1">
            <a:off x="4497775" y="-3854662"/>
            <a:ext cx="148200" cy="91440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12"/>
          <p:cNvSpPr/>
          <p:nvPr/>
        </p:nvSpPr>
        <p:spPr>
          <a:xfrm>
            <a:off x="0" y="0"/>
            <a:ext cx="9144000" cy="676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p12"/>
          <p:cNvSpPr/>
          <p:nvPr/>
        </p:nvSpPr>
        <p:spPr>
          <a:xfrm rot="-5400000">
            <a:off x="4497713" y="243900"/>
            <a:ext cx="148200" cy="91440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" name="Google Shape;84;p12"/>
          <p:cNvSpPr/>
          <p:nvPr/>
        </p:nvSpPr>
        <p:spPr>
          <a:xfrm rot="10800000" flipH="1">
            <a:off x="-50" y="4813802"/>
            <a:ext cx="9144000" cy="329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85;p12"/>
          <p:cNvSpPr txBox="1">
            <a:spLocks noGrp="1"/>
          </p:cNvSpPr>
          <p:nvPr>
            <p:ph type="sldNum" idx="12"/>
          </p:nvPr>
        </p:nvSpPr>
        <p:spPr>
          <a:xfrm>
            <a:off x="593575" y="4813750"/>
            <a:ext cx="7956600" cy="32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557466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rgbClr val="1D1D1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title"/>
          </p:nvPr>
        </p:nvSpPr>
        <p:spPr>
          <a:xfrm>
            <a:off x="5283650" y="205975"/>
            <a:ext cx="31488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1"/>
          </p:nvPr>
        </p:nvSpPr>
        <p:spPr>
          <a:xfrm>
            <a:off x="5001600" y="1425025"/>
            <a:ext cx="3712800" cy="3329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600"/>
              </a:spcBef>
              <a:spcAft>
                <a:spcPts val="0"/>
              </a:spcAft>
              <a:buSzPts val="1300"/>
              <a:buFont typeface="Raleway"/>
              <a:buChar char="▫"/>
              <a:defRPr>
                <a:latin typeface="Raleway"/>
                <a:ea typeface="Raleway"/>
                <a:cs typeface="Raleway"/>
                <a:sym typeface="Raleway"/>
              </a:defRPr>
            </a:lvl1pPr>
            <a:lvl2pPr marL="914400" lvl="1" indent="-311150">
              <a:spcBef>
                <a:spcPts val="0"/>
              </a:spcBef>
              <a:spcAft>
                <a:spcPts val="0"/>
              </a:spcAft>
              <a:buSzPts val="1300"/>
              <a:buFont typeface="Raleway"/>
              <a:buChar char="▫"/>
              <a:defRPr>
                <a:latin typeface="Raleway"/>
                <a:ea typeface="Raleway"/>
                <a:cs typeface="Raleway"/>
                <a:sym typeface="Raleway"/>
              </a:defRPr>
            </a:lvl2pPr>
            <a:lvl3pPr marL="1371600" lvl="2" indent="-311150">
              <a:spcBef>
                <a:spcPts val="0"/>
              </a:spcBef>
              <a:spcAft>
                <a:spcPts val="0"/>
              </a:spcAft>
              <a:buSzPts val="1300"/>
              <a:buFont typeface="Raleway"/>
              <a:buChar char="▫"/>
              <a:defRPr>
                <a:latin typeface="Raleway"/>
                <a:ea typeface="Raleway"/>
                <a:cs typeface="Raleway"/>
                <a:sym typeface="Raleway"/>
              </a:defRPr>
            </a:lvl3pPr>
            <a:lvl4pPr marL="1828800" lvl="3" indent="-311150">
              <a:spcBef>
                <a:spcPts val="0"/>
              </a:spcBef>
              <a:spcAft>
                <a:spcPts val="0"/>
              </a:spcAft>
              <a:buSzPts val="1300"/>
              <a:buFont typeface="Raleway"/>
              <a:buChar char="▫"/>
              <a:defRPr>
                <a:latin typeface="Raleway"/>
                <a:ea typeface="Raleway"/>
                <a:cs typeface="Raleway"/>
                <a:sym typeface="Raleway"/>
              </a:defRPr>
            </a:lvl4pPr>
            <a:lvl5pPr marL="2286000" lvl="4" indent="-311150">
              <a:spcBef>
                <a:spcPts val="0"/>
              </a:spcBef>
              <a:spcAft>
                <a:spcPts val="0"/>
              </a:spcAft>
              <a:buSzPts val="1300"/>
              <a:buFont typeface="Raleway"/>
              <a:buChar char="▫"/>
              <a:defRPr>
                <a:latin typeface="Raleway"/>
                <a:ea typeface="Raleway"/>
                <a:cs typeface="Raleway"/>
                <a:sym typeface="Raleway"/>
              </a:defRPr>
            </a:lvl5pPr>
            <a:lvl6pPr marL="2743200" lvl="5" indent="-311150">
              <a:spcBef>
                <a:spcPts val="0"/>
              </a:spcBef>
              <a:spcAft>
                <a:spcPts val="0"/>
              </a:spcAft>
              <a:buSzPts val="1300"/>
              <a:buFont typeface="Raleway"/>
              <a:buChar char="▫"/>
              <a:defRPr>
                <a:latin typeface="Raleway"/>
                <a:ea typeface="Raleway"/>
                <a:cs typeface="Raleway"/>
                <a:sym typeface="Raleway"/>
              </a:defRPr>
            </a:lvl6pPr>
            <a:lvl7pPr marL="3200400" lvl="6" indent="-311150">
              <a:spcBef>
                <a:spcPts val="0"/>
              </a:spcBef>
              <a:spcAft>
                <a:spcPts val="0"/>
              </a:spcAft>
              <a:buSzPts val="1300"/>
              <a:buFont typeface="Raleway"/>
              <a:buChar char="▫"/>
              <a:defRPr>
                <a:latin typeface="Raleway"/>
                <a:ea typeface="Raleway"/>
                <a:cs typeface="Raleway"/>
                <a:sym typeface="Raleway"/>
              </a:defRPr>
            </a:lvl7pPr>
            <a:lvl8pPr marL="3657600" lvl="7" indent="-311150">
              <a:spcBef>
                <a:spcPts val="0"/>
              </a:spcBef>
              <a:spcAft>
                <a:spcPts val="0"/>
              </a:spcAft>
              <a:buSzPts val="1300"/>
              <a:buFont typeface="Raleway"/>
              <a:buChar char="▫"/>
              <a:defRPr>
                <a:latin typeface="Raleway"/>
                <a:ea typeface="Raleway"/>
                <a:cs typeface="Raleway"/>
                <a:sym typeface="Raleway"/>
              </a:defRPr>
            </a:lvl8pPr>
            <a:lvl9pPr marL="4114800" lvl="8" indent="-311150">
              <a:spcBef>
                <a:spcPts val="0"/>
              </a:spcBef>
              <a:spcAft>
                <a:spcPts val="0"/>
              </a:spcAft>
              <a:buSzPts val="1300"/>
              <a:buFont typeface="Raleway"/>
              <a:buChar char="▫"/>
              <a:defRPr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1188150" y="1194900"/>
            <a:ext cx="2195700" cy="2753700"/>
          </a:xfrm>
          <a:prstGeom prst="rect">
            <a:avLst/>
          </a:prstGeom>
          <a:noFill/>
          <a:ln w="9525" cap="flat" cmpd="sng">
            <a:solidFill>
              <a:srgbClr val="FFFF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latin typeface="Vidaloka"/>
                <a:ea typeface="Vidaloka"/>
                <a:cs typeface="Vidaloka"/>
                <a:sym typeface="Vidaloka"/>
              </a:defRPr>
            </a:lvl1pPr>
            <a:lvl2pPr lvl="1">
              <a:buNone/>
              <a:defRPr>
                <a:latin typeface="Vidaloka"/>
                <a:ea typeface="Vidaloka"/>
                <a:cs typeface="Vidaloka"/>
                <a:sym typeface="Vidaloka"/>
              </a:defRPr>
            </a:lvl2pPr>
            <a:lvl3pPr lvl="2">
              <a:buNone/>
              <a:defRPr>
                <a:latin typeface="Vidaloka"/>
                <a:ea typeface="Vidaloka"/>
                <a:cs typeface="Vidaloka"/>
                <a:sym typeface="Vidaloka"/>
              </a:defRPr>
            </a:lvl3pPr>
            <a:lvl4pPr lvl="3">
              <a:buNone/>
              <a:defRPr>
                <a:latin typeface="Vidaloka"/>
                <a:ea typeface="Vidaloka"/>
                <a:cs typeface="Vidaloka"/>
                <a:sym typeface="Vidaloka"/>
              </a:defRPr>
            </a:lvl4pPr>
            <a:lvl5pPr lvl="4">
              <a:buNone/>
              <a:defRPr>
                <a:latin typeface="Vidaloka"/>
                <a:ea typeface="Vidaloka"/>
                <a:cs typeface="Vidaloka"/>
                <a:sym typeface="Vidaloka"/>
              </a:defRPr>
            </a:lvl5pPr>
            <a:lvl6pPr lvl="5">
              <a:buNone/>
              <a:defRPr>
                <a:latin typeface="Vidaloka"/>
                <a:ea typeface="Vidaloka"/>
                <a:cs typeface="Vidaloka"/>
                <a:sym typeface="Vidaloka"/>
              </a:defRPr>
            </a:lvl6pPr>
            <a:lvl7pPr lvl="6">
              <a:buNone/>
              <a:defRPr>
                <a:latin typeface="Vidaloka"/>
                <a:ea typeface="Vidaloka"/>
                <a:cs typeface="Vidaloka"/>
                <a:sym typeface="Vidaloka"/>
              </a:defRPr>
            </a:lvl7pPr>
            <a:lvl8pPr lvl="7">
              <a:buNone/>
              <a:defRPr>
                <a:latin typeface="Vidaloka"/>
                <a:ea typeface="Vidaloka"/>
                <a:cs typeface="Vidaloka"/>
                <a:sym typeface="Vidaloka"/>
              </a:defRPr>
            </a:lvl8pPr>
            <a:lvl9pPr lvl="8">
              <a:buNone/>
              <a:defRPr>
                <a:latin typeface="Vidaloka"/>
                <a:ea typeface="Vidaloka"/>
                <a:cs typeface="Vidaloka"/>
                <a:sym typeface="Vidaloka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011335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title"/>
          </p:nvPr>
        </p:nvSpPr>
        <p:spPr>
          <a:xfrm>
            <a:off x="5283650" y="205975"/>
            <a:ext cx="31488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6"/>
          <p:cNvSpPr txBox="1">
            <a:spLocks noGrp="1"/>
          </p:cNvSpPr>
          <p:nvPr>
            <p:ph type="body" idx="1"/>
          </p:nvPr>
        </p:nvSpPr>
        <p:spPr>
          <a:xfrm>
            <a:off x="4980050" y="1349425"/>
            <a:ext cx="1799100" cy="2604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>
              <a:spcBef>
                <a:spcPts val="600"/>
              </a:spcBef>
              <a:spcAft>
                <a:spcPts val="0"/>
              </a:spcAft>
              <a:buSzPts val="1200"/>
              <a:buChar char="▫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9pPr>
          </a:lstStyle>
          <a:p>
            <a:endParaRPr/>
          </a:p>
        </p:txBody>
      </p:sp>
      <p:sp>
        <p:nvSpPr>
          <p:cNvPr id="29" name="Google Shape;29;p6"/>
          <p:cNvSpPr txBox="1">
            <a:spLocks noGrp="1"/>
          </p:cNvSpPr>
          <p:nvPr>
            <p:ph type="body" idx="2"/>
          </p:nvPr>
        </p:nvSpPr>
        <p:spPr>
          <a:xfrm>
            <a:off x="6887597" y="1349425"/>
            <a:ext cx="1799100" cy="2604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>
              <a:spcBef>
                <a:spcPts val="600"/>
              </a:spcBef>
              <a:spcAft>
                <a:spcPts val="0"/>
              </a:spcAft>
              <a:buSzPts val="1200"/>
              <a:buChar char="▫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sldNum" idx="12"/>
          </p:nvPr>
        </p:nvSpPr>
        <p:spPr>
          <a:xfrm>
            <a:off x="1188150" y="1194900"/>
            <a:ext cx="2195700" cy="275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001607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5283650" y="205975"/>
            <a:ext cx="31488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sldNum" idx="12"/>
          </p:nvPr>
        </p:nvSpPr>
        <p:spPr>
          <a:xfrm>
            <a:off x="1188150" y="1194900"/>
            <a:ext cx="2195700" cy="275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505535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dark" type="blank">
  <p:cSld name="Blank dark">
    <p:bg>
      <p:bgPr>
        <a:solidFill>
          <a:srgbClr val="1D1D1B"/>
        </a:solidFill>
        <a:effectLst/>
      </p:bgPr>
    </p:bg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1188450" y="1194900"/>
            <a:ext cx="6767100" cy="2753700"/>
          </a:xfrm>
          <a:prstGeom prst="rect">
            <a:avLst/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sldNum" idx="12"/>
          </p:nvPr>
        </p:nvSpPr>
        <p:spPr>
          <a:xfrm>
            <a:off x="1188150" y="3948600"/>
            <a:ext cx="6767100" cy="119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744646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7AAE8-1BC3-400A-9EB9-59462C10E0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783C9D0-FCE0-474F-8E3D-3899F89DDB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91296B-A23A-4896-8000-7CE97B0922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4DA00-3A15-4685-AAC2-7FB43BA7EF64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BC2D18-7D9D-4C37-B046-DCDA7B1188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E35846-29F1-443D-BE72-B8F3874BEF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78189-B6AA-4CA7-A649-E1449AAE9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8347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A7AE16-880B-406D-ADC4-5740993184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BA39F0-28BE-4C2E-970A-2EE64C9054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F1D99D-217C-4D7A-9C44-1BEA01409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4DA00-3A15-4685-AAC2-7FB43BA7EF64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1106BB-5999-4C56-B249-AE009EF27F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C15418-B318-4311-B573-2F3DF0D20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78189-B6AA-4CA7-A649-E1449AAE9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5060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AFEB5-1061-4472-AB78-2D6CE3A94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BE4A46-ED99-401A-9336-8F58F52CF4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9F4E50-41BF-4721-8F6B-0191A4DF35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4DA00-3A15-4685-AAC2-7FB43BA7EF64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E3BF8E-16A5-42EB-8A73-EEE2BDA6F9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4A6C65-05E8-4657-B8D9-C096D3E36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78189-B6AA-4CA7-A649-E1449AAE9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5806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title"/>
          </p:nvPr>
        </p:nvSpPr>
        <p:spPr>
          <a:xfrm>
            <a:off x="5283650" y="205975"/>
            <a:ext cx="31488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6"/>
          <p:cNvSpPr txBox="1">
            <a:spLocks noGrp="1"/>
          </p:cNvSpPr>
          <p:nvPr>
            <p:ph type="body" idx="1"/>
          </p:nvPr>
        </p:nvSpPr>
        <p:spPr>
          <a:xfrm>
            <a:off x="4980050" y="1349425"/>
            <a:ext cx="1799100" cy="2604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>
              <a:spcBef>
                <a:spcPts val="600"/>
              </a:spcBef>
              <a:spcAft>
                <a:spcPts val="0"/>
              </a:spcAft>
              <a:buSzPts val="1200"/>
              <a:buChar char="▫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9pPr>
          </a:lstStyle>
          <a:p>
            <a:endParaRPr/>
          </a:p>
        </p:txBody>
      </p:sp>
      <p:sp>
        <p:nvSpPr>
          <p:cNvPr id="29" name="Google Shape;29;p6"/>
          <p:cNvSpPr txBox="1">
            <a:spLocks noGrp="1"/>
          </p:cNvSpPr>
          <p:nvPr>
            <p:ph type="body" idx="2"/>
          </p:nvPr>
        </p:nvSpPr>
        <p:spPr>
          <a:xfrm>
            <a:off x="6887597" y="1349425"/>
            <a:ext cx="1799100" cy="2604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>
              <a:spcBef>
                <a:spcPts val="600"/>
              </a:spcBef>
              <a:spcAft>
                <a:spcPts val="0"/>
              </a:spcAft>
              <a:buSzPts val="1200"/>
              <a:buChar char="▫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sldNum" idx="12"/>
          </p:nvPr>
        </p:nvSpPr>
        <p:spPr>
          <a:xfrm>
            <a:off x="1188150" y="1194900"/>
            <a:ext cx="2195700" cy="275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r>
              <a:rPr lang="en"/>
              <a:t> 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17E2CD-11EA-4031-A824-F70618450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CAA1A3-AF27-4664-B688-ACEB55CF76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EE9E56-D3BD-4746-9366-68CF002028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5D3EEF-48DE-48EE-AC51-193D9FEFC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4DA00-3A15-4685-AAC2-7FB43BA7EF64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9CBCA6-23DA-423F-8C7B-05C5833819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BD8771-3E44-4B73-82FE-F48C658AD7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78189-B6AA-4CA7-A649-E1449AAE9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6620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E5E6A-1CAF-49B1-95ED-CDAE160BBA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CC3FA4-D8AB-497B-B7CD-1527247DA6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1EB652-40F7-4566-B497-ACF3A42373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B9F297A-5C20-4089-8E28-53A251CE606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2FD952F-37CA-4C14-9D89-9A16F562ED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1FD8573-C85C-40D3-97B6-E7260BB15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4DA00-3A15-4685-AAC2-7FB43BA7EF64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814FEB1-A5EB-4BFD-A309-FFB424316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F176BBB-C8A1-444F-BE64-44D7004333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78189-B6AA-4CA7-A649-E1449AAE9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71387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195763-A8F7-4A4D-BE98-43C613B95B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B884844-8F87-4D00-97CF-F494C30B9A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4DA00-3A15-4685-AAC2-7FB43BA7EF64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B00D6C-FB25-4D6D-9E18-6C58D19F5A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A822-48C7-46BB-BE97-C5B16DD02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78189-B6AA-4CA7-A649-E1449AAE9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1740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AFB0CA8-2A50-43F0-AB45-3EAA041A32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4DA00-3A15-4685-AAC2-7FB43BA7EF64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3EB701E-055F-4E58-AC8D-17BDE9459F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D2AC26-2AE2-4779-B8D2-050202940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78189-B6AA-4CA7-A649-E1449AAE9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2829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36AC95-A207-464A-98DF-551D42CB15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35C861-5E15-40FE-90D0-797E94D181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A7790F-A5C0-4473-B772-2AD7E3B73D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645C94-9D37-430B-A8EA-41355F9551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4DA00-3A15-4685-AAC2-7FB43BA7EF64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70AF66-53A1-4884-BFFD-0EDE7123EB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ADA935-D086-403B-890A-44D21558F8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78189-B6AA-4CA7-A649-E1449AAE9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0146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575F90-112B-4057-9DFE-2DE9FC21B6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EBA0528-34E0-4B64-81FC-CE33A11D82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52D977-D3E4-4160-B76F-E615A2971B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CA2C42-DE28-4C41-96B7-382E3F4FA4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4DA00-3A15-4685-AAC2-7FB43BA7EF64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C2BE4B-2E0E-4B6F-A684-B89840F7CA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7DAC2E-EAEB-4BAC-8144-BE4ED56A8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78189-B6AA-4CA7-A649-E1449AAE9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39230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E7AE8F-3C28-4F58-8D59-648C28CF5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8A53E0A-5261-4803-9170-1875FAEB26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9F7467-CE59-4AD4-940C-B25A50BE5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4DA00-3A15-4685-AAC2-7FB43BA7EF64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3CE25D-952B-437D-9011-292BF36C6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0E7102-35AA-4B04-8683-283EFD123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78189-B6AA-4CA7-A649-E1449AAE9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42019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02AA222-C454-4A3A-B1D9-460FB7A1A17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24192E0-1AFA-460E-A43D-C20FE4F10F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1A4C0A-23B4-44B9-BBCC-4E6BEBA619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4DA00-3A15-4685-AAC2-7FB43BA7EF64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368369-FC49-4559-8BD9-6F2C5197E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C76DF9-D2B7-467D-B215-718069C07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78189-B6AA-4CA7-A649-E1449AAE9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34872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685800" y="1915625"/>
            <a:ext cx="57270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/>
          <p:nvPr/>
        </p:nvSpPr>
        <p:spPr>
          <a:xfrm rot="-5400000">
            <a:off x="4466275" y="-1238838"/>
            <a:ext cx="211200" cy="91440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2;p2"/>
          <p:cNvSpPr/>
          <p:nvPr/>
        </p:nvSpPr>
        <p:spPr>
          <a:xfrm rot="10800000" flipH="1">
            <a:off x="0" y="3420048"/>
            <a:ext cx="9144000" cy="1730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146044977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half">
  <p:cSld name="Title + 1 column half"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/>
          <p:nvPr/>
        </p:nvSpPr>
        <p:spPr>
          <a:xfrm rot="10800000" flipH="1">
            <a:off x="4543625" y="-5"/>
            <a:ext cx="1482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5;p6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cxnSp>
        <p:nvCxnSpPr>
          <p:cNvPr id="36" name="Google Shape;36;p6"/>
          <p:cNvCxnSpPr/>
          <p:nvPr/>
        </p:nvCxnSpPr>
        <p:spPr>
          <a:xfrm>
            <a:off x="365850" y="4813675"/>
            <a:ext cx="3840300" cy="0"/>
          </a:xfrm>
          <a:prstGeom prst="straightConnector1">
            <a:avLst/>
          </a:prstGeom>
          <a:noFill/>
          <a:ln w="9525" cap="flat" cmpd="sng">
            <a:solidFill>
              <a:srgbClr val="D9D9D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589350" y="819475"/>
            <a:ext cx="3393300" cy="6762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l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593575" y="1518900"/>
            <a:ext cx="3393300" cy="2651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189" lvl="0" indent="-330192" rtl="0">
              <a:spcBef>
                <a:spcPts val="600"/>
              </a:spcBef>
              <a:spcAft>
                <a:spcPts val="0"/>
              </a:spcAft>
              <a:buSzPts val="1600"/>
              <a:buChar char="∙"/>
              <a:defRPr/>
            </a:lvl1pPr>
            <a:lvl2pPr marL="914378" lvl="1" indent="-330192" rtl="0">
              <a:spcBef>
                <a:spcPts val="0"/>
              </a:spcBef>
              <a:spcAft>
                <a:spcPts val="0"/>
              </a:spcAft>
              <a:buSzPts val="1600"/>
              <a:buChar char="∙"/>
              <a:defRPr/>
            </a:lvl2pPr>
            <a:lvl3pPr marL="1371566" lvl="2" indent="-330192" rtl="0">
              <a:spcBef>
                <a:spcPts val="0"/>
              </a:spcBef>
              <a:spcAft>
                <a:spcPts val="0"/>
              </a:spcAft>
              <a:buSzPts val="1600"/>
              <a:buChar char="∙"/>
              <a:defRPr/>
            </a:lvl3pPr>
            <a:lvl4pPr marL="1828754" lvl="3" indent="-330192" rtl="0">
              <a:spcBef>
                <a:spcPts val="0"/>
              </a:spcBef>
              <a:spcAft>
                <a:spcPts val="0"/>
              </a:spcAft>
              <a:buSzPts val="1600"/>
              <a:buChar char="∙"/>
              <a:defRPr/>
            </a:lvl4pPr>
            <a:lvl5pPr marL="2285943" lvl="4" indent="-330192" rtl="0">
              <a:spcBef>
                <a:spcPts val="0"/>
              </a:spcBef>
              <a:spcAft>
                <a:spcPts val="0"/>
              </a:spcAft>
              <a:buSzPts val="1600"/>
              <a:buChar char="∙"/>
              <a:defRPr/>
            </a:lvl5pPr>
            <a:lvl6pPr marL="2743132" lvl="5" indent="-330192" rtl="0">
              <a:spcBef>
                <a:spcPts val="0"/>
              </a:spcBef>
              <a:spcAft>
                <a:spcPts val="0"/>
              </a:spcAft>
              <a:buSzPts val="1600"/>
              <a:buChar char="∙"/>
              <a:defRPr/>
            </a:lvl6pPr>
            <a:lvl7pPr marL="3200320" lvl="6" indent="-330192" rtl="0">
              <a:spcBef>
                <a:spcPts val="0"/>
              </a:spcBef>
              <a:spcAft>
                <a:spcPts val="0"/>
              </a:spcAft>
              <a:buSzPts val="1600"/>
              <a:buChar char="∙"/>
              <a:defRPr/>
            </a:lvl7pPr>
            <a:lvl8pPr marL="3657509" lvl="7" indent="-330192" rtl="0">
              <a:spcBef>
                <a:spcPts val="0"/>
              </a:spcBef>
              <a:spcAft>
                <a:spcPts val="0"/>
              </a:spcAft>
              <a:buSzPts val="1600"/>
              <a:buChar char="∙"/>
              <a:defRPr/>
            </a:lvl8pPr>
            <a:lvl9pPr marL="4114697" lvl="8" indent="-330192" rtl="0">
              <a:spcBef>
                <a:spcPts val="0"/>
              </a:spcBef>
              <a:spcAft>
                <a:spcPts val="0"/>
              </a:spcAft>
              <a:buSzPts val="1600"/>
              <a:buChar char="∙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84866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5283650" y="205975"/>
            <a:ext cx="31488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sldNum" idx="12"/>
          </p:nvPr>
        </p:nvSpPr>
        <p:spPr>
          <a:xfrm>
            <a:off x="1188150" y="1194900"/>
            <a:ext cx="2195700" cy="275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r>
              <a:rPr lang="en"/>
              <a:t> 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dark" type="blank">
  <p:cSld name="BLANK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1188450" y="1194900"/>
            <a:ext cx="6767100" cy="2753700"/>
          </a:xfrm>
          <a:prstGeom prst="rect">
            <a:avLst/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sldNum" idx="12"/>
          </p:nvPr>
        </p:nvSpPr>
        <p:spPr>
          <a:xfrm>
            <a:off x="1188150" y="3948600"/>
            <a:ext cx="6767100" cy="119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685800" y="1915625"/>
            <a:ext cx="57270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/>
          <p:nvPr/>
        </p:nvSpPr>
        <p:spPr>
          <a:xfrm rot="-5400000">
            <a:off x="4466275" y="-1238838"/>
            <a:ext cx="211200" cy="91440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2;p2"/>
          <p:cNvSpPr/>
          <p:nvPr/>
        </p:nvSpPr>
        <p:spPr>
          <a:xfrm rot="10800000" flipH="1">
            <a:off x="0" y="3420048"/>
            <a:ext cx="9144000" cy="1730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382195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 rot="-5400000" flipH="1">
            <a:off x="4497775" y="-1112255"/>
            <a:ext cx="148200" cy="91440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Google Shape;20;p4"/>
          <p:cNvSpPr/>
          <p:nvPr/>
        </p:nvSpPr>
        <p:spPr>
          <a:xfrm>
            <a:off x="0" y="-25"/>
            <a:ext cx="9144000" cy="3418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body" idx="1"/>
          </p:nvPr>
        </p:nvSpPr>
        <p:spPr>
          <a:xfrm>
            <a:off x="1649050" y="503675"/>
            <a:ext cx="5845800" cy="291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355600" algn="ctr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000"/>
              <a:buFont typeface="Playfair Display"/>
              <a:buChar char="∙"/>
              <a:defRPr sz="2000" i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marL="914400" lvl="1" indent="-35560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layfair Display"/>
              <a:buChar char="∙"/>
              <a:defRPr sz="2000" i="1"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marL="1371600" lvl="2" indent="-35560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layfair Display"/>
              <a:buChar char="∙"/>
              <a:defRPr sz="2000" i="1"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marL="1828800" lvl="3" indent="-35560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layfair Display"/>
              <a:buChar char="∙"/>
              <a:defRPr sz="2000" i="1"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marL="2286000" lvl="4" indent="-35560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layfair Display"/>
              <a:buChar char="∙"/>
              <a:defRPr sz="2000" i="1"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marL="2743200" lvl="5" indent="-35560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layfair Display"/>
              <a:buChar char="∙"/>
              <a:defRPr sz="2000" i="1"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marL="3200400" lvl="6" indent="-35560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layfair Display"/>
              <a:buChar char="∙"/>
              <a:defRPr sz="2000" i="1"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marL="3657600" lvl="7" indent="-35560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layfair Display"/>
              <a:buChar char="∙"/>
              <a:defRPr sz="2000" i="1"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marL="4114800" lvl="8" indent="-35560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layfair Display"/>
              <a:buChar char="∙"/>
              <a:defRPr sz="2000" i="1"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endParaRPr/>
          </a:p>
        </p:txBody>
      </p:sp>
      <p:sp>
        <p:nvSpPr>
          <p:cNvPr id="22" name="Google Shape;22;p4"/>
          <p:cNvSpPr txBox="1"/>
          <p:nvPr/>
        </p:nvSpPr>
        <p:spPr>
          <a:xfrm>
            <a:off x="3593400" y="191419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rgbClr val="000014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“</a:t>
            </a:r>
            <a:endParaRPr sz="4800">
              <a:solidFill>
                <a:srgbClr val="000014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23" name="Google Shape;23;p4"/>
          <p:cNvSpPr txBox="1">
            <a:spLocks noGrp="1"/>
          </p:cNvSpPr>
          <p:nvPr>
            <p:ph type="sldNum" idx="12"/>
          </p:nvPr>
        </p:nvSpPr>
        <p:spPr>
          <a:xfrm>
            <a:off x="593575" y="4813750"/>
            <a:ext cx="7956600" cy="329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622661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+ 1 column" type="tx">
  <p:cSld name="Title + 1 column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/>
          <p:nvPr/>
        </p:nvSpPr>
        <p:spPr>
          <a:xfrm rot="-5400000">
            <a:off x="4517850" y="-3214045"/>
            <a:ext cx="108300" cy="91440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" name="Google Shape;26;p5"/>
          <p:cNvSpPr/>
          <p:nvPr/>
        </p:nvSpPr>
        <p:spPr>
          <a:xfrm rot="-5400000" flipH="1">
            <a:off x="4497775" y="-3854662"/>
            <a:ext cx="148200" cy="91440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" name="Google Shape;27;p5"/>
          <p:cNvSpPr/>
          <p:nvPr/>
        </p:nvSpPr>
        <p:spPr>
          <a:xfrm>
            <a:off x="0" y="0"/>
            <a:ext cx="9144000" cy="676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" name="Google Shape;28;p5"/>
          <p:cNvSpPr/>
          <p:nvPr/>
        </p:nvSpPr>
        <p:spPr>
          <a:xfrm>
            <a:off x="0" y="1352400"/>
            <a:ext cx="9144000" cy="3791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29" name="Google Shape;29;p5"/>
          <p:cNvCxnSpPr/>
          <p:nvPr/>
        </p:nvCxnSpPr>
        <p:spPr>
          <a:xfrm>
            <a:off x="338100" y="4813675"/>
            <a:ext cx="8467800" cy="0"/>
          </a:xfrm>
          <a:prstGeom prst="straightConnector1">
            <a:avLst/>
          </a:prstGeom>
          <a:noFill/>
          <a:ln w="9525" cap="flat" cmpd="sng">
            <a:solidFill>
              <a:srgbClr val="D9D9D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593575" y="0"/>
            <a:ext cx="7956600" cy="67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1"/>
          </p:nvPr>
        </p:nvSpPr>
        <p:spPr>
          <a:xfrm>
            <a:off x="593575" y="1823700"/>
            <a:ext cx="7956600" cy="2651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30200">
              <a:spcBef>
                <a:spcPts val="600"/>
              </a:spcBef>
              <a:spcAft>
                <a:spcPts val="0"/>
              </a:spcAft>
              <a:buSzPts val="1600"/>
              <a:buChar char="∙"/>
              <a:defRPr/>
            </a:lvl1pPr>
            <a:lvl2pPr marL="914400" lvl="1" indent="-330200">
              <a:spcBef>
                <a:spcPts val="0"/>
              </a:spcBef>
              <a:spcAft>
                <a:spcPts val="0"/>
              </a:spcAft>
              <a:buSzPts val="1600"/>
              <a:buChar char="∙"/>
              <a:defRPr/>
            </a:lvl2pPr>
            <a:lvl3pPr marL="1371600" lvl="2" indent="-330200">
              <a:spcBef>
                <a:spcPts val="0"/>
              </a:spcBef>
              <a:spcAft>
                <a:spcPts val="0"/>
              </a:spcAft>
              <a:buSzPts val="1600"/>
              <a:buChar char="∙"/>
              <a:defRPr/>
            </a:lvl3pPr>
            <a:lvl4pPr marL="1828800" lvl="3" indent="-330200">
              <a:spcBef>
                <a:spcPts val="0"/>
              </a:spcBef>
              <a:spcAft>
                <a:spcPts val="0"/>
              </a:spcAft>
              <a:buSzPts val="1600"/>
              <a:buChar char="∙"/>
              <a:defRPr/>
            </a:lvl4pPr>
            <a:lvl5pPr marL="2286000" lvl="4" indent="-330200">
              <a:spcBef>
                <a:spcPts val="0"/>
              </a:spcBef>
              <a:spcAft>
                <a:spcPts val="0"/>
              </a:spcAft>
              <a:buSzPts val="1600"/>
              <a:buChar char="∙"/>
              <a:defRPr/>
            </a:lvl5pPr>
            <a:lvl6pPr marL="2743200" lvl="5" indent="-330200">
              <a:spcBef>
                <a:spcPts val="0"/>
              </a:spcBef>
              <a:spcAft>
                <a:spcPts val="0"/>
              </a:spcAft>
              <a:buSzPts val="1600"/>
              <a:buChar char="∙"/>
              <a:defRPr/>
            </a:lvl6pPr>
            <a:lvl7pPr marL="3200400" lvl="6" indent="-330200">
              <a:spcBef>
                <a:spcPts val="0"/>
              </a:spcBef>
              <a:spcAft>
                <a:spcPts val="0"/>
              </a:spcAft>
              <a:buSzPts val="1600"/>
              <a:buChar char="∙"/>
              <a:defRPr/>
            </a:lvl7pPr>
            <a:lvl8pPr marL="3657600" lvl="7" indent="-330200">
              <a:spcBef>
                <a:spcPts val="0"/>
              </a:spcBef>
              <a:spcAft>
                <a:spcPts val="0"/>
              </a:spcAft>
              <a:buSzPts val="1600"/>
              <a:buChar char="∙"/>
              <a:defRPr/>
            </a:lvl8pPr>
            <a:lvl9pPr marL="4114800" lvl="8" indent="-330200">
              <a:spcBef>
                <a:spcPts val="0"/>
              </a:spcBef>
              <a:spcAft>
                <a:spcPts val="0"/>
              </a:spcAft>
              <a:buSzPts val="1600"/>
              <a:buChar char="∙"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ldNum" idx="12"/>
          </p:nvPr>
        </p:nvSpPr>
        <p:spPr>
          <a:xfrm>
            <a:off x="593575" y="4813750"/>
            <a:ext cx="7956600" cy="32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13648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+ 1 column half">
  <p:cSld name="Title + 1 column half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/>
          <p:nvPr/>
        </p:nvSpPr>
        <p:spPr>
          <a:xfrm rot="10800000" flipH="1">
            <a:off x="4543625" y="-5"/>
            <a:ext cx="1482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5;p6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6" name="Google Shape;36;p6"/>
          <p:cNvCxnSpPr/>
          <p:nvPr/>
        </p:nvCxnSpPr>
        <p:spPr>
          <a:xfrm>
            <a:off x="365850" y="4813675"/>
            <a:ext cx="3840300" cy="0"/>
          </a:xfrm>
          <a:prstGeom prst="straightConnector1">
            <a:avLst/>
          </a:prstGeom>
          <a:noFill/>
          <a:ln w="9525" cap="flat" cmpd="sng">
            <a:solidFill>
              <a:srgbClr val="D9D9D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589350" y="819475"/>
            <a:ext cx="3393300" cy="6762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l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593575" y="1518900"/>
            <a:ext cx="3393300" cy="2651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SzPts val="1600"/>
              <a:buChar char="∙"/>
              <a:defRPr/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SzPts val="1600"/>
              <a:buChar char="∙"/>
              <a:defRPr/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SzPts val="1600"/>
              <a:buChar char="∙"/>
              <a:defRPr/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SzPts val="1600"/>
              <a:buChar char="∙"/>
              <a:defRPr/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SzPts val="1600"/>
              <a:buChar char="∙"/>
              <a:defRPr/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SzPts val="1600"/>
              <a:buChar char="∙"/>
              <a:defRPr/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SzPts val="1600"/>
              <a:buChar char="∙"/>
              <a:defRPr/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SzPts val="1600"/>
              <a:buChar char="∙"/>
              <a:defRPr/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SzPts val="1600"/>
              <a:buChar char="∙"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sldNum" idx="12"/>
          </p:nvPr>
        </p:nvSpPr>
        <p:spPr>
          <a:xfrm>
            <a:off x="595675" y="4813750"/>
            <a:ext cx="3389100" cy="32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17103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+ 2 columns" type="twoColTx">
  <p:cSld name="Title + 2 columns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/>
          <p:nvPr/>
        </p:nvSpPr>
        <p:spPr>
          <a:xfrm rot="-5400000">
            <a:off x="4517850" y="-3214045"/>
            <a:ext cx="108300" cy="91440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" name="Google Shape;42;p7"/>
          <p:cNvSpPr/>
          <p:nvPr/>
        </p:nvSpPr>
        <p:spPr>
          <a:xfrm rot="-5400000" flipH="1">
            <a:off x="4497775" y="-3854662"/>
            <a:ext cx="148200" cy="91440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" name="Google Shape;43;p7"/>
          <p:cNvSpPr/>
          <p:nvPr/>
        </p:nvSpPr>
        <p:spPr>
          <a:xfrm>
            <a:off x="0" y="0"/>
            <a:ext cx="9144000" cy="676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" name="Google Shape;44;p7"/>
          <p:cNvSpPr/>
          <p:nvPr/>
        </p:nvSpPr>
        <p:spPr>
          <a:xfrm>
            <a:off x="0" y="1352400"/>
            <a:ext cx="9144000" cy="3791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5" name="Google Shape;45;p7"/>
          <p:cNvCxnSpPr/>
          <p:nvPr/>
        </p:nvCxnSpPr>
        <p:spPr>
          <a:xfrm>
            <a:off x="338100" y="4813675"/>
            <a:ext cx="8467800" cy="0"/>
          </a:xfrm>
          <a:prstGeom prst="straightConnector1">
            <a:avLst/>
          </a:prstGeom>
          <a:noFill/>
          <a:ln w="9525" cap="flat" cmpd="sng">
            <a:solidFill>
              <a:srgbClr val="D9D9D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593575" y="0"/>
            <a:ext cx="7956600" cy="67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body" idx="1"/>
          </p:nvPr>
        </p:nvSpPr>
        <p:spPr>
          <a:xfrm>
            <a:off x="593687" y="1823700"/>
            <a:ext cx="3861900" cy="2651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∙"/>
              <a:defRPr sz="14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∙"/>
              <a:defRPr sz="14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∙"/>
              <a:defRPr sz="14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∙"/>
              <a:defRPr sz="14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∙"/>
              <a:defRPr sz="14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∙"/>
              <a:defRPr sz="14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∙"/>
              <a:defRPr sz="14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∙"/>
              <a:defRPr sz="14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∙"/>
              <a:defRPr sz="1400"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body" idx="2"/>
          </p:nvPr>
        </p:nvSpPr>
        <p:spPr>
          <a:xfrm>
            <a:off x="4688285" y="1823700"/>
            <a:ext cx="3861900" cy="2651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∙"/>
              <a:defRPr sz="14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∙"/>
              <a:defRPr sz="14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∙"/>
              <a:defRPr sz="14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∙"/>
              <a:defRPr sz="14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∙"/>
              <a:defRPr sz="14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∙"/>
              <a:defRPr sz="14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∙"/>
              <a:defRPr sz="14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∙"/>
              <a:defRPr sz="14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∙"/>
              <a:defRPr sz="1400"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593575" y="4813750"/>
            <a:ext cx="7956600" cy="32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8150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bg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5283650" y="205975"/>
            <a:ext cx="31488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400"/>
              <a:buFont typeface="Montserrat"/>
              <a:buNone/>
              <a:defRPr b="1">
                <a:solidFill>
                  <a:srgbClr val="1D1D1B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400"/>
              <a:buFont typeface="Montserrat"/>
              <a:buNone/>
              <a:defRPr b="1">
                <a:solidFill>
                  <a:srgbClr val="1D1D1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400"/>
              <a:buFont typeface="Montserrat"/>
              <a:buNone/>
              <a:defRPr b="1">
                <a:solidFill>
                  <a:srgbClr val="1D1D1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400"/>
              <a:buFont typeface="Montserrat"/>
              <a:buNone/>
              <a:defRPr b="1">
                <a:solidFill>
                  <a:srgbClr val="1D1D1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400"/>
              <a:buFont typeface="Montserrat"/>
              <a:buNone/>
              <a:defRPr b="1">
                <a:solidFill>
                  <a:srgbClr val="1D1D1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400"/>
              <a:buFont typeface="Montserrat"/>
              <a:buNone/>
              <a:defRPr b="1">
                <a:solidFill>
                  <a:srgbClr val="1D1D1B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400"/>
              <a:buFont typeface="Montserrat"/>
              <a:buNone/>
              <a:defRPr b="1">
                <a:solidFill>
                  <a:srgbClr val="1D1D1B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400"/>
              <a:buFont typeface="Montserrat"/>
              <a:buNone/>
              <a:defRPr b="1">
                <a:solidFill>
                  <a:srgbClr val="1D1D1B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400"/>
              <a:buFont typeface="Montserrat"/>
              <a:buNone/>
              <a:defRPr b="1">
                <a:solidFill>
                  <a:srgbClr val="1D1D1B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5001600" y="1425025"/>
            <a:ext cx="3712800" cy="332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115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576574"/>
              </a:buClr>
              <a:buSzPts val="1300"/>
              <a:buFont typeface="Raleway"/>
              <a:buChar char="▫"/>
              <a:defRPr sz="1300">
                <a:solidFill>
                  <a:srgbClr val="576574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L="914400" lvl="1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76574"/>
              </a:buClr>
              <a:buSzPts val="1300"/>
              <a:buFont typeface="Raleway"/>
              <a:buChar char="▫"/>
              <a:defRPr sz="1300">
                <a:solidFill>
                  <a:srgbClr val="576574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L="1371600" lvl="2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76574"/>
              </a:buClr>
              <a:buSzPts val="1300"/>
              <a:buFont typeface="Raleway"/>
              <a:buChar char="▫"/>
              <a:defRPr sz="1300">
                <a:solidFill>
                  <a:srgbClr val="576574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L="1828800" lvl="3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76574"/>
              </a:buClr>
              <a:buSzPts val="1300"/>
              <a:buFont typeface="Raleway"/>
              <a:buChar char="▫"/>
              <a:defRPr sz="1300">
                <a:solidFill>
                  <a:srgbClr val="576574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L="2286000" lvl="4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76574"/>
              </a:buClr>
              <a:buSzPts val="1300"/>
              <a:buFont typeface="Raleway"/>
              <a:buChar char="▫"/>
              <a:defRPr sz="1300">
                <a:solidFill>
                  <a:srgbClr val="576574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L="2743200" lvl="5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76574"/>
              </a:buClr>
              <a:buSzPts val="1300"/>
              <a:buFont typeface="Raleway"/>
              <a:buChar char="▫"/>
              <a:defRPr sz="1300">
                <a:solidFill>
                  <a:srgbClr val="576574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L="3200400" lvl="6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76574"/>
              </a:buClr>
              <a:buSzPts val="1300"/>
              <a:buFont typeface="Raleway"/>
              <a:buChar char="▫"/>
              <a:defRPr sz="1300">
                <a:solidFill>
                  <a:srgbClr val="576574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L="3657600" lvl="7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76574"/>
              </a:buClr>
              <a:buSzPts val="1300"/>
              <a:buFont typeface="Raleway"/>
              <a:buChar char="▫"/>
              <a:defRPr sz="1300">
                <a:solidFill>
                  <a:srgbClr val="576574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L="4114800" lvl="8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76574"/>
              </a:buClr>
              <a:buSzPts val="1300"/>
              <a:buFont typeface="Raleway"/>
              <a:buChar char="▫"/>
              <a:defRPr sz="1300">
                <a:solidFill>
                  <a:srgbClr val="576574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88150" y="1194900"/>
            <a:ext cx="2195700" cy="2753700"/>
          </a:xfrm>
          <a:prstGeom prst="rect">
            <a:avLst/>
          </a:prstGeom>
          <a:noFill/>
          <a:ln w="9525" cap="flat" cmpd="sng">
            <a:solidFill>
              <a:srgbClr val="FFFF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 sz="6000">
                <a:solidFill>
                  <a:srgbClr val="FFFFFF"/>
                </a:solidFill>
                <a:latin typeface="Vidaloka"/>
                <a:ea typeface="Vidaloka"/>
                <a:cs typeface="Vidaloka"/>
                <a:sym typeface="Vidaloka"/>
              </a:defRPr>
            </a:lvl1pPr>
            <a:lvl2pPr lvl="1" algn="ctr" rtl="0">
              <a:buNone/>
              <a:defRPr sz="6000">
                <a:solidFill>
                  <a:srgbClr val="FFFFFF"/>
                </a:solidFill>
                <a:latin typeface="Vidaloka"/>
                <a:ea typeface="Vidaloka"/>
                <a:cs typeface="Vidaloka"/>
                <a:sym typeface="Vidaloka"/>
              </a:defRPr>
            </a:lvl2pPr>
            <a:lvl3pPr lvl="2" algn="ctr" rtl="0">
              <a:buNone/>
              <a:defRPr sz="6000">
                <a:solidFill>
                  <a:srgbClr val="FFFFFF"/>
                </a:solidFill>
                <a:latin typeface="Vidaloka"/>
                <a:ea typeface="Vidaloka"/>
                <a:cs typeface="Vidaloka"/>
                <a:sym typeface="Vidaloka"/>
              </a:defRPr>
            </a:lvl3pPr>
            <a:lvl4pPr lvl="3" algn="ctr" rtl="0">
              <a:buNone/>
              <a:defRPr sz="6000">
                <a:solidFill>
                  <a:srgbClr val="FFFFFF"/>
                </a:solidFill>
                <a:latin typeface="Vidaloka"/>
                <a:ea typeface="Vidaloka"/>
                <a:cs typeface="Vidaloka"/>
                <a:sym typeface="Vidaloka"/>
              </a:defRPr>
            </a:lvl4pPr>
            <a:lvl5pPr lvl="4" algn="ctr" rtl="0">
              <a:buNone/>
              <a:defRPr sz="6000">
                <a:solidFill>
                  <a:srgbClr val="FFFFFF"/>
                </a:solidFill>
                <a:latin typeface="Vidaloka"/>
                <a:ea typeface="Vidaloka"/>
                <a:cs typeface="Vidaloka"/>
                <a:sym typeface="Vidaloka"/>
              </a:defRPr>
            </a:lvl5pPr>
            <a:lvl6pPr lvl="5" algn="ctr" rtl="0">
              <a:buNone/>
              <a:defRPr sz="6000">
                <a:solidFill>
                  <a:srgbClr val="FFFFFF"/>
                </a:solidFill>
                <a:latin typeface="Vidaloka"/>
                <a:ea typeface="Vidaloka"/>
                <a:cs typeface="Vidaloka"/>
                <a:sym typeface="Vidaloka"/>
              </a:defRPr>
            </a:lvl6pPr>
            <a:lvl7pPr lvl="6" algn="ctr" rtl="0">
              <a:buNone/>
              <a:defRPr sz="6000">
                <a:solidFill>
                  <a:srgbClr val="FFFFFF"/>
                </a:solidFill>
                <a:latin typeface="Vidaloka"/>
                <a:ea typeface="Vidaloka"/>
                <a:cs typeface="Vidaloka"/>
                <a:sym typeface="Vidaloka"/>
              </a:defRPr>
            </a:lvl7pPr>
            <a:lvl8pPr lvl="7" algn="ctr" rtl="0">
              <a:buNone/>
              <a:defRPr sz="6000">
                <a:solidFill>
                  <a:srgbClr val="FFFFFF"/>
                </a:solidFill>
                <a:latin typeface="Vidaloka"/>
                <a:ea typeface="Vidaloka"/>
                <a:cs typeface="Vidaloka"/>
                <a:sym typeface="Vidaloka"/>
              </a:defRPr>
            </a:lvl8pPr>
            <a:lvl9pPr lvl="8" algn="ctr" rtl="0">
              <a:buNone/>
              <a:defRPr sz="6000">
                <a:solidFill>
                  <a:srgbClr val="FFFFFF"/>
                </a:solidFill>
                <a:latin typeface="Vidaloka"/>
                <a:ea typeface="Vidaloka"/>
                <a:cs typeface="Vidaloka"/>
                <a:sym typeface="Vidaloka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5" r:id="rId4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sldNum" idx="12"/>
          </p:nvPr>
        </p:nvSpPr>
        <p:spPr>
          <a:xfrm>
            <a:off x="593575" y="4813750"/>
            <a:ext cx="7956600" cy="32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buNone/>
              <a:defRPr sz="1000">
                <a:solidFill>
                  <a:srgbClr val="666666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buNone/>
              <a:defRPr sz="1000">
                <a:solidFill>
                  <a:srgbClr val="666666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>
              <a:buNone/>
              <a:defRPr sz="1000">
                <a:solidFill>
                  <a:srgbClr val="666666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>
              <a:buNone/>
              <a:defRPr sz="1000">
                <a:solidFill>
                  <a:srgbClr val="666666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>
              <a:buNone/>
              <a:defRPr sz="1000">
                <a:solidFill>
                  <a:srgbClr val="666666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>
              <a:buNone/>
              <a:defRPr sz="1000">
                <a:solidFill>
                  <a:srgbClr val="666666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>
              <a:buNone/>
              <a:defRPr sz="1000">
                <a:solidFill>
                  <a:srgbClr val="666666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>
              <a:buNone/>
              <a:defRPr sz="1000">
                <a:solidFill>
                  <a:srgbClr val="666666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>
              <a:buNone/>
              <a:defRPr sz="1000">
                <a:solidFill>
                  <a:srgbClr val="666666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593575" y="0"/>
            <a:ext cx="7956600" cy="67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111111"/>
              </a:buClr>
              <a:buSzPts val="1600"/>
              <a:buFont typeface="Playfair Display"/>
              <a:buNone/>
              <a:defRPr sz="1600">
                <a:solidFill>
                  <a:srgbClr val="11111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11111"/>
              </a:buClr>
              <a:buSzPts val="1600"/>
              <a:buFont typeface="Playfair Display"/>
              <a:buNone/>
              <a:defRPr sz="1600">
                <a:solidFill>
                  <a:srgbClr val="11111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11111"/>
              </a:buClr>
              <a:buSzPts val="1600"/>
              <a:buFont typeface="Playfair Display"/>
              <a:buNone/>
              <a:defRPr sz="1600">
                <a:solidFill>
                  <a:srgbClr val="11111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11111"/>
              </a:buClr>
              <a:buSzPts val="1600"/>
              <a:buFont typeface="Playfair Display"/>
              <a:buNone/>
              <a:defRPr sz="1600">
                <a:solidFill>
                  <a:srgbClr val="11111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11111"/>
              </a:buClr>
              <a:buSzPts val="1600"/>
              <a:buFont typeface="Playfair Display"/>
              <a:buNone/>
              <a:defRPr sz="1600">
                <a:solidFill>
                  <a:srgbClr val="11111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11111"/>
              </a:buClr>
              <a:buSzPts val="1600"/>
              <a:buFont typeface="Playfair Display"/>
              <a:buNone/>
              <a:defRPr sz="1600">
                <a:solidFill>
                  <a:srgbClr val="11111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11111"/>
              </a:buClr>
              <a:buSzPts val="1600"/>
              <a:buFont typeface="Playfair Display"/>
              <a:buNone/>
              <a:defRPr sz="1600">
                <a:solidFill>
                  <a:srgbClr val="11111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11111"/>
              </a:buClr>
              <a:buSzPts val="1600"/>
              <a:buFont typeface="Playfair Display"/>
              <a:buNone/>
              <a:defRPr sz="1600">
                <a:solidFill>
                  <a:srgbClr val="11111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11111"/>
              </a:buClr>
              <a:buSzPts val="1600"/>
              <a:buFont typeface="Playfair Display"/>
              <a:buNone/>
              <a:defRPr sz="1600">
                <a:solidFill>
                  <a:srgbClr val="11111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body" idx="1"/>
          </p:nvPr>
        </p:nvSpPr>
        <p:spPr>
          <a:xfrm>
            <a:off x="593575" y="1823700"/>
            <a:ext cx="7956600" cy="265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3020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B7B7B7"/>
              </a:buClr>
              <a:buSzPts val="1600"/>
              <a:buFont typeface="Raleway Light"/>
              <a:buChar char="∙"/>
              <a:defRPr sz="1600">
                <a:solidFill>
                  <a:srgbClr val="111111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1pPr>
            <a:lvl2pPr marL="914400" lvl="1" indent="-330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600"/>
              <a:buFont typeface="Raleway Light"/>
              <a:buChar char="∙"/>
              <a:defRPr sz="1600">
                <a:solidFill>
                  <a:srgbClr val="111111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2pPr>
            <a:lvl3pPr marL="1371600" lvl="2" indent="-330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600"/>
              <a:buFont typeface="Raleway Light"/>
              <a:buChar char="∙"/>
              <a:defRPr sz="1600">
                <a:solidFill>
                  <a:srgbClr val="111111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3pPr>
            <a:lvl4pPr marL="1828800" lvl="3" indent="-330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600"/>
              <a:buFont typeface="Raleway Light"/>
              <a:buChar char="∙"/>
              <a:defRPr sz="1600">
                <a:solidFill>
                  <a:srgbClr val="111111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4pPr>
            <a:lvl5pPr marL="2286000" lvl="4" indent="-330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600"/>
              <a:buFont typeface="Raleway Light"/>
              <a:buChar char="∙"/>
              <a:defRPr sz="1600">
                <a:solidFill>
                  <a:srgbClr val="111111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5pPr>
            <a:lvl6pPr marL="2743200" lvl="5" indent="-330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600"/>
              <a:buFont typeface="Raleway Light"/>
              <a:buChar char="∙"/>
              <a:defRPr sz="1600">
                <a:solidFill>
                  <a:srgbClr val="111111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6pPr>
            <a:lvl7pPr marL="3200400" lvl="6" indent="-330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600"/>
              <a:buFont typeface="Raleway Light"/>
              <a:buChar char="∙"/>
              <a:defRPr sz="1600">
                <a:solidFill>
                  <a:srgbClr val="111111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7pPr>
            <a:lvl8pPr marL="3657600" lvl="7" indent="-330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600"/>
              <a:buFont typeface="Raleway Light"/>
              <a:buChar char="∙"/>
              <a:defRPr sz="1600">
                <a:solidFill>
                  <a:srgbClr val="111111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8pPr>
            <a:lvl9pPr marL="4114800" lvl="8" indent="-330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600"/>
              <a:buFont typeface="Raleway Light"/>
              <a:buChar char="∙"/>
              <a:defRPr sz="1600">
                <a:solidFill>
                  <a:srgbClr val="111111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7993396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7" r:id="rId7"/>
    <p:sldLayoutId id="2147483669" r:id="rId8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5283650" y="205975"/>
            <a:ext cx="31488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400"/>
              <a:buFont typeface="Montserrat"/>
              <a:buNone/>
              <a:defRPr b="1">
                <a:solidFill>
                  <a:srgbClr val="1D1D1B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400"/>
              <a:buFont typeface="Montserrat"/>
              <a:buNone/>
              <a:defRPr b="1">
                <a:solidFill>
                  <a:srgbClr val="1D1D1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400"/>
              <a:buFont typeface="Montserrat"/>
              <a:buNone/>
              <a:defRPr b="1">
                <a:solidFill>
                  <a:srgbClr val="1D1D1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400"/>
              <a:buFont typeface="Montserrat"/>
              <a:buNone/>
              <a:defRPr b="1">
                <a:solidFill>
                  <a:srgbClr val="1D1D1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400"/>
              <a:buFont typeface="Montserrat"/>
              <a:buNone/>
              <a:defRPr b="1">
                <a:solidFill>
                  <a:srgbClr val="1D1D1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400"/>
              <a:buFont typeface="Montserrat"/>
              <a:buNone/>
              <a:defRPr b="1">
                <a:solidFill>
                  <a:srgbClr val="1D1D1B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400"/>
              <a:buFont typeface="Montserrat"/>
              <a:buNone/>
              <a:defRPr b="1">
                <a:solidFill>
                  <a:srgbClr val="1D1D1B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400"/>
              <a:buFont typeface="Montserrat"/>
              <a:buNone/>
              <a:defRPr b="1">
                <a:solidFill>
                  <a:srgbClr val="1D1D1B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D1D1B"/>
              </a:buClr>
              <a:buSzPts val="1400"/>
              <a:buFont typeface="Montserrat"/>
              <a:buNone/>
              <a:defRPr b="1">
                <a:solidFill>
                  <a:srgbClr val="1D1D1B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5001600" y="1425025"/>
            <a:ext cx="3712800" cy="332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115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576574"/>
              </a:buClr>
              <a:buSzPts val="1300"/>
              <a:buFont typeface="Raleway"/>
              <a:buChar char="▫"/>
              <a:defRPr sz="1300">
                <a:solidFill>
                  <a:srgbClr val="576574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L="914400" lvl="1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76574"/>
              </a:buClr>
              <a:buSzPts val="1300"/>
              <a:buFont typeface="Raleway"/>
              <a:buChar char="▫"/>
              <a:defRPr sz="1300">
                <a:solidFill>
                  <a:srgbClr val="576574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L="1371600" lvl="2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76574"/>
              </a:buClr>
              <a:buSzPts val="1300"/>
              <a:buFont typeface="Raleway"/>
              <a:buChar char="▫"/>
              <a:defRPr sz="1300">
                <a:solidFill>
                  <a:srgbClr val="576574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L="1828800" lvl="3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76574"/>
              </a:buClr>
              <a:buSzPts val="1300"/>
              <a:buFont typeface="Raleway"/>
              <a:buChar char="▫"/>
              <a:defRPr sz="1300">
                <a:solidFill>
                  <a:srgbClr val="576574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L="2286000" lvl="4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76574"/>
              </a:buClr>
              <a:buSzPts val="1300"/>
              <a:buFont typeface="Raleway"/>
              <a:buChar char="▫"/>
              <a:defRPr sz="1300">
                <a:solidFill>
                  <a:srgbClr val="576574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L="2743200" lvl="5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76574"/>
              </a:buClr>
              <a:buSzPts val="1300"/>
              <a:buFont typeface="Raleway"/>
              <a:buChar char="▫"/>
              <a:defRPr sz="1300">
                <a:solidFill>
                  <a:srgbClr val="576574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L="3200400" lvl="6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76574"/>
              </a:buClr>
              <a:buSzPts val="1300"/>
              <a:buFont typeface="Raleway"/>
              <a:buChar char="▫"/>
              <a:defRPr sz="1300">
                <a:solidFill>
                  <a:srgbClr val="576574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L="3657600" lvl="7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76574"/>
              </a:buClr>
              <a:buSzPts val="1300"/>
              <a:buFont typeface="Raleway"/>
              <a:buChar char="▫"/>
              <a:defRPr sz="1300">
                <a:solidFill>
                  <a:srgbClr val="576574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L="4114800" lvl="8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76574"/>
              </a:buClr>
              <a:buSzPts val="1300"/>
              <a:buFont typeface="Raleway"/>
              <a:buChar char="▫"/>
              <a:defRPr sz="1300">
                <a:solidFill>
                  <a:srgbClr val="576574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88150" y="1194900"/>
            <a:ext cx="2195700" cy="2753700"/>
          </a:xfrm>
          <a:prstGeom prst="rect">
            <a:avLst/>
          </a:prstGeom>
          <a:noFill/>
          <a:ln w="9525" cap="flat" cmpd="sng">
            <a:solidFill>
              <a:srgbClr val="FFFF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 sz="6000">
                <a:solidFill>
                  <a:srgbClr val="FFFFFF"/>
                </a:solidFill>
                <a:latin typeface="Vidaloka"/>
                <a:ea typeface="Vidaloka"/>
                <a:cs typeface="Vidaloka"/>
                <a:sym typeface="Vidaloka"/>
              </a:defRPr>
            </a:lvl1pPr>
            <a:lvl2pPr lvl="1" algn="ctr" rtl="0">
              <a:buNone/>
              <a:defRPr sz="6000">
                <a:solidFill>
                  <a:srgbClr val="FFFFFF"/>
                </a:solidFill>
                <a:latin typeface="Vidaloka"/>
                <a:ea typeface="Vidaloka"/>
                <a:cs typeface="Vidaloka"/>
                <a:sym typeface="Vidaloka"/>
              </a:defRPr>
            </a:lvl2pPr>
            <a:lvl3pPr lvl="2" algn="ctr" rtl="0">
              <a:buNone/>
              <a:defRPr sz="6000">
                <a:solidFill>
                  <a:srgbClr val="FFFFFF"/>
                </a:solidFill>
                <a:latin typeface="Vidaloka"/>
                <a:ea typeface="Vidaloka"/>
                <a:cs typeface="Vidaloka"/>
                <a:sym typeface="Vidaloka"/>
              </a:defRPr>
            </a:lvl3pPr>
            <a:lvl4pPr lvl="3" algn="ctr" rtl="0">
              <a:buNone/>
              <a:defRPr sz="6000">
                <a:solidFill>
                  <a:srgbClr val="FFFFFF"/>
                </a:solidFill>
                <a:latin typeface="Vidaloka"/>
                <a:ea typeface="Vidaloka"/>
                <a:cs typeface="Vidaloka"/>
                <a:sym typeface="Vidaloka"/>
              </a:defRPr>
            </a:lvl4pPr>
            <a:lvl5pPr lvl="4" algn="ctr" rtl="0">
              <a:buNone/>
              <a:defRPr sz="6000">
                <a:solidFill>
                  <a:srgbClr val="FFFFFF"/>
                </a:solidFill>
                <a:latin typeface="Vidaloka"/>
                <a:ea typeface="Vidaloka"/>
                <a:cs typeface="Vidaloka"/>
                <a:sym typeface="Vidaloka"/>
              </a:defRPr>
            </a:lvl5pPr>
            <a:lvl6pPr lvl="5" algn="ctr" rtl="0">
              <a:buNone/>
              <a:defRPr sz="6000">
                <a:solidFill>
                  <a:srgbClr val="FFFFFF"/>
                </a:solidFill>
                <a:latin typeface="Vidaloka"/>
                <a:ea typeface="Vidaloka"/>
                <a:cs typeface="Vidaloka"/>
                <a:sym typeface="Vidaloka"/>
              </a:defRPr>
            </a:lvl6pPr>
            <a:lvl7pPr lvl="6" algn="ctr" rtl="0">
              <a:buNone/>
              <a:defRPr sz="6000">
                <a:solidFill>
                  <a:srgbClr val="FFFFFF"/>
                </a:solidFill>
                <a:latin typeface="Vidaloka"/>
                <a:ea typeface="Vidaloka"/>
                <a:cs typeface="Vidaloka"/>
                <a:sym typeface="Vidaloka"/>
              </a:defRPr>
            </a:lvl7pPr>
            <a:lvl8pPr lvl="7" algn="ctr" rtl="0">
              <a:buNone/>
              <a:defRPr sz="6000">
                <a:solidFill>
                  <a:srgbClr val="FFFFFF"/>
                </a:solidFill>
                <a:latin typeface="Vidaloka"/>
                <a:ea typeface="Vidaloka"/>
                <a:cs typeface="Vidaloka"/>
                <a:sym typeface="Vidaloka"/>
              </a:defRPr>
            </a:lvl8pPr>
            <a:lvl9pPr lvl="8" algn="ctr" rtl="0">
              <a:buNone/>
              <a:defRPr sz="6000">
                <a:solidFill>
                  <a:srgbClr val="FFFFFF"/>
                </a:solidFill>
                <a:latin typeface="Vidaloka"/>
                <a:ea typeface="Vidaloka"/>
                <a:cs typeface="Vidaloka"/>
                <a:sym typeface="Vidaloka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728102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A972B0C-1A3B-4259-B97D-C0AB69465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8866E5-30B3-41D0-86FF-04CB78E18D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D91CED-2E98-40F5-AE3A-13BBBFB94B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4DA00-3A15-4685-AAC2-7FB43BA7EF64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57D3F1-FC9D-45BA-BEE5-BDE44D4967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8413B6-F71A-481D-8344-F53E031691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C78189-B6AA-4CA7-A649-E1449AAE9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548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427C87E-CD88-447B-AB05-6BA24714EF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7" t="28308" r="127" b="21333"/>
          <a:stretch/>
        </p:blipFill>
        <p:spPr>
          <a:xfrm>
            <a:off x="-7749" y="-62406"/>
            <a:ext cx="9144000" cy="3479782"/>
          </a:xfrm>
          <a:prstGeom prst="rect">
            <a:avLst/>
          </a:prstGeom>
        </p:spPr>
      </p:pic>
      <p:sp>
        <p:nvSpPr>
          <p:cNvPr id="8" name="Rectangl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618914" y="192947"/>
            <a:ext cx="2398539" cy="746620"/>
          </a:xfrm>
          <a:prstGeom prst="rect">
            <a:avLst/>
          </a:prstGeom>
          <a:solidFill>
            <a:srgbClr val="262626">
              <a:alpha val="3882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2866490"/>
            <a:ext cx="9144000" cy="544531"/>
          </a:xfrm>
          <a:prstGeom prst="rect">
            <a:avLst/>
          </a:prstGeom>
          <a:solidFill>
            <a:srgbClr val="262626">
              <a:alpha val="4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Google Shape;90;p13"/>
          <p:cNvSpPr txBox="1">
            <a:spLocks noGrp="1"/>
          </p:cNvSpPr>
          <p:nvPr>
            <p:ph type="ctrTitle"/>
          </p:nvPr>
        </p:nvSpPr>
        <p:spPr>
          <a:xfrm>
            <a:off x="126547" y="2361727"/>
            <a:ext cx="8890906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latin typeface="Montserrat" panose="00000500000000000000" pitchFamily="2" charset="0"/>
              </a:rPr>
              <a:t>EPIDEMIC INTELLIGENCE SERVICE</a:t>
            </a:r>
          </a:p>
        </p:txBody>
      </p:sp>
      <p:pic>
        <p:nvPicPr>
          <p:cNvPr id="3" name="Picture 2" descr="U.S. Department of Health and Human Services. Center for Disease Control and Prevention">
            <a:extLst>
              <a:ext uri="{FF2B5EF4-FFF2-40B4-BE49-F238E27FC236}">
                <a16:creationId xmlns:a16="http://schemas.microsoft.com/office/drawing/2014/main" id="{36616F36-7F17-D84D-AEE4-A4476175B39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4859" y="268171"/>
            <a:ext cx="2196047" cy="605133"/>
          </a:xfrm>
          <a:prstGeom prst="rect">
            <a:avLst/>
          </a:prstGeom>
        </p:spPr>
      </p:pic>
      <p:sp>
        <p:nvSpPr>
          <p:cNvPr id="4" name="Google Shape;90;p13"/>
          <p:cNvSpPr txBox="1">
            <a:spLocks/>
          </p:cNvSpPr>
          <p:nvPr/>
        </p:nvSpPr>
        <p:spPr>
          <a:xfrm>
            <a:off x="126547" y="3608015"/>
            <a:ext cx="8890906" cy="11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Playfair Display"/>
              <a:buNone/>
              <a:defRPr sz="4800" b="0" i="0" u="none" strike="noStrike" cap="none">
                <a:solidFill>
                  <a:srgbClr val="FFFFFF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Playfair Display"/>
              <a:buNone/>
              <a:defRPr sz="4800" b="0" i="0" u="none" strike="noStrike" cap="none">
                <a:solidFill>
                  <a:srgbClr val="FFFFFF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Playfair Display"/>
              <a:buNone/>
              <a:defRPr sz="4800" b="0" i="0" u="none" strike="noStrike" cap="none">
                <a:solidFill>
                  <a:srgbClr val="FFFFFF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Playfair Display"/>
              <a:buNone/>
              <a:defRPr sz="4800" b="0" i="0" u="none" strike="noStrike" cap="none">
                <a:solidFill>
                  <a:srgbClr val="FFFFFF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Playfair Display"/>
              <a:buNone/>
              <a:defRPr sz="4800" b="0" i="0" u="none" strike="noStrike" cap="none">
                <a:solidFill>
                  <a:srgbClr val="FFFFFF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Playfair Display"/>
              <a:buNone/>
              <a:defRPr sz="4800" b="0" i="0" u="none" strike="noStrike" cap="none">
                <a:solidFill>
                  <a:srgbClr val="FFFFFF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Playfair Display"/>
              <a:buNone/>
              <a:defRPr sz="4800" b="0" i="0" u="none" strike="noStrike" cap="none">
                <a:solidFill>
                  <a:srgbClr val="FFFFFF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Playfair Display"/>
              <a:buNone/>
              <a:defRPr sz="4800" b="0" i="0" u="none" strike="noStrike" cap="none">
                <a:solidFill>
                  <a:srgbClr val="FFFFFF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Playfair Display"/>
              <a:buNone/>
              <a:defRPr sz="4800" b="0" i="0" u="none" strike="noStrike" cap="none">
                <a:solidFill>
                  <a:srgbClr val="FFFFFF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pPr lvl="0" algn="ctr">
              <a:defRPr/>
            </a:pPr>
            <a:r>
              <a:rPr lang="en-US" sz="2400" b="1">
                <a:solidFill>
                  <a:srgbClr val="011638"/>
                </a:solidFill>
                <a:latin typeface="Montserrat" panose="00000500000000000000" pitchFamily="2" charset="0"/>
              </a:rPr>
              <a:t>CDC’s Disease Detective Training Program</a:t>
            </a:r>
            <a:endParaRPr kumimoji="0" lang="en-US" sz="2400" b="1" i="0" u="none" strike="noStrike" kern="0" cap="none" spc="0" normalizeH="0" baseline="0" noProof="0">
              <a:ln>
                <a:noFill/>
              </a:ln>
              <a:solidFill>
                <a:srgbClr val="011638"/>
              </a:solidFill>
              <a:effectLst/>
              <a:uLnTx/>
              <a:uFillTx/>
              <a:latin typeface="Montserrat" panose="00000500000000000000" pitchFamily="2" charset="0"/>
              <a:sym typeface="Playfair Display"/>
            </a:endParaRPr>
          </a:p>
        </p:txBody>
      </p:sp>
      <p:cxnSp>
        <p:nvCxnSpPr>
          <p:cNvPr id="5" name="Straight Connector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796730" y="3934917"/>
            <a:ext cx="7297445" cy="8877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43883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 hidden="1">
            <a:extLst>
              <a:ext uri="{FF2B5EF4-FFF2-40B4-BE49-F238E27FC236}">
                <a16:creationId xmlns:a16="http://schemas.microsoft.com/office/drawing/2014/main" id="{6C9F84F0-D2FD-4CC4-B531-BEA79EB47161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/>
              <a:t>More than</a:t>
            </a:r>
            <a:r>
              <a:rPr lang="en-US" baseline="0" dirty="0"/>
              <a:t> 95%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F95FC7-9827-EE49-CE48-B41BFB0D8416}"/>
              </a:ext>
            </a:extLst>
          </p:cNvPr>
          <p:cNvSpPr txBox="1"/>
          <p:nvPr/>
        </p:nvSpPr>
        <p:spPr>
          <a:xfrm>
            <a:off x="2390936" y="869343"/>
            <a:ext cx="4288080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buClrTx/>
            </a:pPr>
            <a:r>
              <a:rPr lang="en-US" sz="5400" b="1">
                <a:solidFill>
                  <a:schemeClr val="tx1"/>
                </a:solidFill>
                <a:latin typeface="Montserrat" panose="00000500000000000000" pitchFamily="2" charset="0"/>
              </a:rPr>
              <a:t>82</a:t>
            </a:r>
            <a:r>
              <a:rPr lang="en-US" sz="5400" b="1" kern="1200">
                <a:solidFill>
                  <a:schemeClr val="tx1"/>
                </a:solidFill>
                <a:latin typeface="Montserrat" panose="00000500000000000000" pitchFamily="2" charset="0"/>
                <a:ea typeface="+mn-ea"/>
                <a:cs typeface="+mn-cs"/>
              </a:rPr>
              <a:t>%</a:t>
            </a:r>
          </a:p>
          <a:p>
            <a:pPr algn="ctr" defTabSz="685800">
              <a:buClrTx/>
            </a:pPr>
            <a:r>
              <a:rPr lang="en-US" sz="2000" b="1">
                <a:solidFill>
                  <a:schemeClr val="tx1"/>
                </a:solidFill>
                <a:latin typeface="Montserrat" panose="00000500000000000000" pitchFamily="2" charset="0"/>
              </a:rPr>
              <a:t>work in U.S. government (126/153)</a:t>
            </a:r>
            <a:endParaRPr lang="en-US" sz="2000" b="1" kern="1200">
              <a:solidFill>
                <a:schemeClr val="tx1"/>
              </a:solidFill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526093C4-EE52-5626-52D7-3DFDACA7406B}"/>
              </a:ext>
            </a:extLst>
          </p:cNvPr>
          <p:cNvSpPr txBox="1">
            <a:spLocks/>
          </p:cNvSpPr>
          <p:nvPr/>
        </p:nvSpPr>
        <p:spPr>
          <a:xfrm>
            <a:off x="0" y="96525"/>
            <a:ext cx="9144000" cy="857250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buClrTx/>
              <a:buFontTx/>
            </a:pPr>
            <a:r>
              <a:rPr lang="en-US" sz="2400" b="1">
                <a:latin typeface="Montserrat" panose="00000500000000000000" pitchFamily="2" charset="0"/>
                <a:cs typeface="Calibri" panose="020F0502020204030204" pitchFamily="34" charset="0"/>
              </a:rPr>
              <a:t>Recent EIS alumni stay with </a:t>
            </a:r>
            <a:r>
              <a:rPr lang="en-US" sz="2400" b="1">
                <a:solidFill>
                  <a:srgbClr val="009ACF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CDC </a:t>
            </a:r>
            <a:r>
              <a:rPr lang="en-US" sz="2400" b="1">
                <a:latin typeface="Montserrat" panose="00000500000000000000" pitchFamily="2" charset="0"/>
                <a:cs typeface="Calibri" panose="020F0502020204030204" pitchFamily="34" charset="0"/>
              </a:rPr>
              <a:t>and</a:t>
            </a:r>
            <a:r>
              <a:rPr lang="en-US" sz="2400" b="1">
                <a:solidFill>
                  <a:srgbClr val="009ACF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 </a:t>
            </a:r>
            <a:br>
              <a:rPr lang="en-US" sz="2400" b="1">
                <a:solidFill>
                  <a:srgbClr val="009ACF"/>
                </a:solidFill>
                <a:latin typeface="Montserrat" panose="00000500000000000000" pitchFamily="2" charset="0"/>
                <a:cs typeface="Calibri" panose="020F0502020204030204" pitchFamily="34" charset="0"/>
              </a:rPr>
            </a:br>
            <a:r>
              <a:rPr lang="en-US" sz="2400" b="1">
                <a:solidFill>
                  <a:srgbClr val="009ACF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State, Tribal, Local, and Territorial Health Departments</a:t>
            </a:r>
          </a:p>
        </p:txBody>
      </p:sp>
    </p:spTree>
    <p:extLst>
      <p:ext uri="{BB962C8B-B14F-4D97-AF65-F5344CB8AC3E}">
        <p14:creationId xmlns:p14="http://schemas.microsoft.com/office/powerpoint/2010/main" val="4916778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 hidden="1">
            <a:extLst>
              <a:ext uri="{FF2B5EF4-FFF2-40B4-BE49-F238E27FC236}">
                <a16:creationId xmlns:a16="http://schemas.microsoft.com/office/drawing/2014/main" id="{6C9F84F0-D2FD-4CC4-B531-BEA79EB47161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/>
              <a:t>More than</a:t>
            </a:r>
            <a:r>
              <a:rPr lang="en-US" baseline="0" dirty="0"/>
              <a:t> 95%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184B9B4-E741-55F3-C70B-C8DCC13AECEA}"/>
              </a:ext>
            </a:extLst>
          </p:cNvPr>
          <p:cNvSpPr txBox="1"/>
          <p:nvPr/>
        </p:nvSpPr>
        <p:spPr>
          <a:xfrm>
            <a:off x="714418" y="2777966"/>
            <a:ext cx="2230890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buClrTx/>
            </a:pPr>
            <a:r>
              <a:rPr lang="en-US" sz="5400" b="1" kern="1200">
                <a:solidFill>
                  <a:schemeClr val="tx1"/>
                </a:solidFill>
                <a:latin typeface="Montserrat" panose="00000500000000000000" pitchFamily="2" charset="0"/>
                <a:ea typeface="+mn-ea"/>
                <a:cs typeface="+mn-cs"/>
              </a:rPr>
              <a:t>61%</a:t>
            </a:r>
          </a:p>
          <a:p>
            <a:pPr algn="ctr" defTabSz="685800">
              <a:buClrTx/>
            </a:pPr>
            <a:r>
              <a:rPr lang="en-US" sz="2000" b="1">
                <a:solidFill>
                  <a:schemeClr val="tx1"/>
                </a:solidFill>
                <a:latin typeface="Montserrat" panose="00000500000000000000" pitchFamily="2" charset="0"/>
              </a:rPr>
              <a:t>work at CDC</a:t>
            </a:r>
            <a:br>
              <a:rPr lang="en-US" sz="2000" b="1">
                <a:solidFill>
                  <a:schemeClr val="tx1"/>
                </a:solidFill>
                <a:latin typeface="Montserrat" panose="00000500000000000000" pitchFamily="2" charset="0"/>
              </a:rPr>
            </a:br>
            <a:r>
              <a:rPr lang="en-US" sz="2000" b="1">
                <a:solidFill>
                  <a:schemeClr val="tx1"/>
                </a:solidFill>
                <a:latin typeface="Montserrat" panose="00000500000000000000" pitchFamily="2" charset="0"/>
              </a:rPr>
              <a:t>(94/153)</a:t>
            </a:r>
            <a:endParaRPr lang="en-US" sz="2000" b="1" kern="1200">
              <a:solidFill>
                <a:schemeClr val="tx1"/>
              </a:solidFill>
              <a:latin typeface="Montserrat" panose="00000500000000000000" pitchFamily="2" charset="0"/>
              <a:ea typeface="+mn-ea"/>
              <a:cs typeface="+mn-cs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848AB1A-B197-963C-4D37-776EAFD3BB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863284" y="2505721"/>
            <a:ext cx="5099615" cy="268100"/>
            <a:chOff x="3975" y="0"/>
            <a:chExt cx="3253553" cy="178600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C3CAE1A0-C4B7-12DD-C4D5-07789BCFF1FA}"/>
                </a:ext>
              </a:extLst>
            </p:cNvPr>
            <p:cNvCxnSpPr/>
            <p:nvPr/>
          </p:nvCxnSpPr>
          <p:spPr>
            <a:xfrm flipV="1">
              <a:off x="3975" y="3975"/>
              <a:ext cx="3253553" cy="5610"/>
            </a:xfrm>
            <a:prstGeom prst="line">
              <a:avLst/>
            </a:prstGeom>
            <a:ln w="19050">
              <a:solidFill>
                <a:srgbClr val="1643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7CD77FB9-D2A4-3C90-984E-320B0E8EC5A4}"/>
                </a:ext>
              </a:extLst>
            </p:cNvPr>
            <p:cNvCxnSpPr/>
            <p:nvPr/>
          </p:nvCxnSpPr>
          <p:spPr>
            <a:xfrm flipH="1" flipV="1">
              <a:off x="3246532" y="0"/>
              <a:ext cx="0" cy="174625"/>
            </a:xfrm>
            <a:prstGeom prst="line">
              <a:avLst/>
            </a:prstGeom>
            <a:ln w="19050">
              <a:solidFill>
                <a:srgbClr val="1643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253916ED-81DA-26A0-4F4E-ED003888F4E1}"/>
                </a:ext>
              </a:extLst>
            </p:cNvPr>
            <p:cNvCxnSpPr/>
            <p:nvPr/>
          </p:nvCxnSpPr>
          <p:spPr>
            <a:xfrm flipH="1" flipV="1">
              <a:off x="13337" y="3975"/>
              <a:ext cx="0" cy="174625"/>
            </a:xfrm>
            <a:prstGeom prst="line">
              <a:avLst/>
            </a:prstGeom>
            <a:ln w="19050">
              <a:solidFill>
                <a:srgbClr val="1643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5DDBDFED-3710-028C-3D39-7226D70DB632}"/>
                </a:ext>
              </a:extLst>
            </p:cNvPr>
            <p:cNvCxnSpPr/>
            <p:nvPr/>
          </p:nvCxnSpPr>
          <p:spPr>
            <a:xfrm flipH="1" flipV="1">
              <a:off x="1635641" y="3975"/>
              <a:ext cx="0" cy="174625"/>
            </a:xfrm>
            <a:prstGeom prst="line">
              <a:avLst/>
            </a:prstGeom>
            <a:ln w="19050">
              <a:solidFill>
                <a:srgbClr val="1643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41F95FC7-9827-EE49-CE48-B41BFB0D8416}"/>
              </a:ext>
            </a:extLst>
          </p:cNvPr>
          <p:cNvSpPr txBox="1"/>
          <p:nvPr/>
        </p:nvSpPr>
        <p:spPr>
          <a:xfrm>
            <a:off x="2390936" y="869343"/>
            <a:ext cx="4288080" cy="153888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 defTabSz="685800">
              <a:buClrTx/>
            </a:pPr>
            <a:r>
              <a:rPr lang="en-US" sz="5400" b="1">
                <a:solidFill>
                  <a:schemeClr val="bg1">
                    <a:lumMod val="65000"/>
                  </a:schemeClr>
                </a:solidFill>
                <a:latin typeface="Montserrat"/>
              </a:rPr>
              <a:t>82</a:t>
            </a:r>
            <a:r>
              <a:rPr lang="en-US" sz="5400" b="1" kern="1200">
                <a:solidFill>
                  <a:schemeClr val="bg1">
                    <a:lumMod val="65000"/>
                  </a:schemeClr>
                </a:solidFill>
                <a:latin typeface="Montserrat"/>
                <a:ea typeface="+mn-ea"/>
                <a:cs typeface="+mn-cs"/>
              </a:rPr>
              <a:t>%</a:t>
            </a:r>
          </a:p>
          <a:p>
            <a:pPr algn="ctr" defTabSz="685800">
              <a:buClrTx/>
            </a:pPr>
            <a:r>
              <a:rPr lang="en-US" sz="2000" b="1">
                <a:solidFill>
                  <a:schemeClr val="bg1">
                    <a:lumMod val="65000"/>
                  </a:schemeClr>
                </a:solidFill>
                <a:latin typeface="Montserrat"/>
              </a:rPr>
              <a:t>work in U.S. government (126/153)</a:t>
            </a:r>
            <a:endParaRPr lang="en-US" sz="2000" b="1" kern="1200">
              <a:solidFill>
                <a:schemeClr val="bg1">
                  <a:lumMod val="65000"/>
                </a:schemeClr>
              </a:solidFill>
              <a:latin typeface="Montserrat"/>
              <a:ea typeface="+mn-ea"/>
              <a:cs typeface="+mn-cs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526093C4-EE52-5626-52D7-3DFDACA7406B}"/>
              </a:ext>
            </a:extLst>
          </p:cNvPr>
          <p:cNvSpPr txBox="1">
            <a:spLocks/>
          </p:cNvSpPr>
          <p:nvPr/>
        </p:nvSpPr>
        <p:spPr>
          <a:xfrm>
            <a:off x="0" y="96525"/>
            <a:ext cx="9144000" cy="857250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buClrTx/>
              <a:buFontTx/>
            </a:pPr>
            <a:r>
              <a:rPr lang="en-US" sz="2400" b="1">
                <a:latin typeface="Montserrat" panose="00000500000000000000" pitchFamily="2" charset="0"/>
                <a:cs typeface="Calibri" panose="020F0502020204030204" pitchFamily="34" charset="0"/>
              </a:rPr>
              <a:t>Recent EIS alumni stay with </a:t>
            </a:r>
            <a:r>
              <a:rPr lang="en-US" sz="2400" b="1">
                <a:solidFill>
                  <a:srgbClr val="009ACF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CDC </a:t>
            </a:r>
            <a:r>
              <a:rPr lang="en-US" sz="2400" b="1">
                <a:latin typeface="Montserrat" panose="00000500000000000000" pitchFamily="2" charset="0"/>
                <a:cs typeface="Calibri" panose="020F0502020204030204" pitchFamily="34" charset="0"/>
              </a:rPr>
              <a:t>and</a:t>
            </a:r>
            <a:r>
              <a:rPr lang="en-US" sz="2400" b="1">
                <a:solidFill>
                  <a:srgbClr val="009ACF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 </a:t>
            </a:r>
            <a:br>
              <a:rPr lang="en-US" sz="2400" b="1">
                <a:solidFill>
                  <a:srgbClr val="009ACF"/>
                </a:solidFill>
                <a:latin typeface="Montserrat" panose="00000500000000000000" pitchFamily="2" charset="0"/>
                <a:cs typeface="Calibri" panose="020F0502020204030204" pitchFamily="34" charset="0"/>
              </a:rPr>
            </a:br>
            <a:r>
              <a:rPr lang="en-US" sz="2400" b="1">
                <a:solidFill>
                  <a:srgbClr val="009ACF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State, Tribal, Local, and Territorial Health Departments</a:t>
            </a:r>
          </a:p>
        </p:txBody>
      </p:sp>
    </p:spTree>
    <p:extLst>
      <p:ext uri="{BB962C8B-B14F-4D97-AF65-F5344CB8AC3E}">
        <p14:creationId xmlns:p14="http://schemas.microsoft.com/office/powerpoint/2010/main" val="39435965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 hidden="1">
            <a:extLst>
              <a:ext uri="{FF2B5EF4-FFF2-40B4-BE49-F238E27FC236}">
                <a16:creationId xmlns:a16="http://schemas.microsoft.com/office/drawing/2014/main" id="{6C9F84F0-D2FD-4CC4-B531-BEA79EB47161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/>
              <a:t>More than</a:t>
            </a:r>
            <a:r>
              <a:rPr lang="en-US" baseline="0" dirty="0"/>
              <a:t> 95%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184B9B4-E741-55F3-C70B-C8DCC13AECEA}"/>
              </a:ext>
            </a:extLst>
          </p:cNvPr>
          <p:cNvSpPr txBox="1"/>
          <p:nvPr/>
        </p:nvSpPr>
        <p:spPr>
          <a:xfrm>
            <a:off x="714418" y="2777966"/>
            <a:ext cx="2230890" cy="153888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 defTabSz="685800">
              <a:buClrTx/>
            </a:pPr>
            <a:r>
              <a:rPr lang="en-US" sz="5400" b="1" kern="1200">
                <a:solidFill>
                  <a:schemeClr val="bg1">
                    <a:lumMod val="65000"/>
                  </a:schemeClr>
                </a:solidFill>
                <a:latin typeface="Montserrat"/>
                <a:ea typeface="+mn-ea"/>
                <a:cs typeface="+mn-cs"/>
              </a:rPr>
              <a:t>61%</a:t>
            </a:r>
          </a:p>
          <a:p>
            <a:pPr algn="ctr" defTabSz="685800">
              <a:buClrTx/>
            </a:pPr>
            <a:r>
              <a:rPr lang="en-US" sz="2000" b="1">
                <a:solidFill>
                  <a:schemeClr val="bg1">
                    <a:lumMod val="65000"/>
                  </a:schemeClr>
                </a:solidFill>
                <a:latin typeface="Montserrat"/>
              </a:rPr>
              <a:t>work at CDC</a:t>
            </a:r>
            <a:br>
              <a:rPr lang="en-US" sz="2000" b="1">
                <a:solidFill>
                  <a:schemeClr val="bg1">
                    <a:lumMod val="65000"/>
                  </a:schemeClr>
                </a:solidFill>
                <a:latin typeface="Montserrat" panose="00000500000000000000" pitchFamily="2" charset="0"/>
              </a:rPr>
            </a:br>
            <a:r>
              <a:rPr lang="en-US" sz="2000" b="1">
                <a:solidFill>
                  <a:schemeClr val="bg1">
                    <a:lumMod val="65000"/>
                  </a:schemeClr>
                </a:solidFill>
                <a:latin typeface="Montserrat"/>
              </a:rPr>
              <a:t>(94/153)</a:t>
            </a:r>
            <a:endParaRPr lang="en-US" sz="2000" b="1" kern="1200">
              <a:solidFill>
                <a:schemeClr val="bg1">
                  <a:lumMod val="65000"/>
                </a:schemeClr>
              </a:solidFill>
              <a:latin typeface="Montserrat"/>
              <a:ea typeface="+mn-ea"/>
              <a:cs typeface="+mn-cs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848AB1A-B197-963C-4D37-776EAFD3BB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863284" y="2505721"/>
            <a:ext cx="5099615" cy="268100"/>
            <a:chOff x="3975" y="0"/>
            <a:chExt cx="3253553" cy="178600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C3CAE1A0-C4B7-12DD-C4D5-07789BCFF1FA}"/>
                </a:ext>
              </a:extLst>
            </p:cNvPr>
            <p:cNvCxnSpPr/>
            <p:nvPr/>
          </p:nvCxnSpPr>
          <p:spPr>
            <a:xfrm flipV="1">
              <a:off x="3975" y="3975"/>
              <a:ext cx="3253553" cy="5610"/>
            </a:xfrm>
            <a:prstGeom prst="line">
              <a:avLst/>
            </a:prstGeom>
            <a:ln w="19050">
              <a:solidFill>
                <a:srgbClr val="1643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7CD77FB9-D2A4-3C90-984E-320B0E8EC5A4}"/>
                </a:ext>
              </a:extLst>
            </p:cNvPr>
            <p:cNvCxnSpPr/>
            <p:nvPr/>
          </p:nvCxnSpPr>
          <p:spPr>
            <a:xfrm flipH="1" flipV="1">
              <a:off x="3246532" y="0"/>
              <a:ext cx="0" cy="174625"/>
            </a:xfrm>
            <a:prstGeom prst="line">
              <a:avLst/>
            </a:prstGeom>
            <a:ln w="19050">
              <a:solidFill>
                <a:srgbClr val="1643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253916ED-81DA-26A0-4F4E-ED003888F4E1}"/>
                </a:ext>
              </a:extLst>
            </p:cNvPr>
            <p:cNvCxnSpPr/>
            <p:nvPr/>
          </p:nvCxnSpPr>
          <p:spPr>
            <a:xfrm flipH="1" flipV="1">
              <a:off x="13337" y="3975"/>
              <a:ext cx="0" cy="174625"/>
            </a:xfrm>
            <a:prstGeom prst="line">
              <a:avLst/>
            </a:prstGeom>
            <a:ln w="19050">
              <a:solidFill>
                <a:srgbClr val="1643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5DDBDFED-3710-028C-3D39-7226D70DB632}"/>
                </a:ext>
              </a:extLst>
            </p:cNvPr>
            <p:cNvCxnSpPr/>
            <p:nvPr/>
          </p:nvCxnSpPr>
          <p:spPr>
            <a:xfrm flipH="1" flipV="1">
              <a:off x="1635641" y="3975"/>
              <a:ext cx="0" cy="174625"/>
            </a:xfrm>
            <a:prstGeom prst="line">
              <a:avLst/>
            </a:prstGeom>
            <a:ln w="19050">
              <a:solidFill>
                <a:srgbClr val="1643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99507CB0-5040-F34F-E979-0AB42270DB2E}"/>
              </a:ext>
            </a:extLst>
          </p:cNvPr>
          <p:cNvSpPr txBox="1"/>
          <p:nvPr/>
        </p:nvSpPr>
        <p:spPr>
          <a:xfrm>
            <a:off x="2945308" y="2767854"/>
            <a:ext cx="2935565" cy="215443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 defTabSz="685800">
              <a:buClrTx/>
            </a:pPr>
            <a:r>
              <a:rPr lang="en-US" sz="5400" b="1">
                <a:solidFill>
                  <a:schemeClr val="tx1"/>
                </a:solidFill>
                <a:latin typeface="Montserrat" panose="00000500000000000000" pitchFamily="2" charset="0"/>
              </a:rPr>
              <a:t>13</a:t>
            </a:r>
            <a:r>
              <a:rPr lang="en-US" sz="5400" b="1" kern="1200">
                <a:solidFill>
                  <a:schemeClr val="tx1"/>
                </a:solidFill>
                <a:latin typeface="Montserrat" panose="00000500000000000000" pitchFamily="2" charset="0"/>
                <a:ea typeface="+mn-ea"/>
                <a:cs typeface="+mn-cs"/>
              </a:rPr>
              <a:t>%</a:t>
            </a:r>
          </a:p>
          <a:p>
            <a:pPr algn="ctr" defTabSz="685800">
              <a:buClrTx/>
            </a:pPr>
            <a:r>
              <a:rPr lang="en-US" sz="2000" b="1">
                <a:solidFill>
                  <a:schemeClr val="tx1"/>
                </a:solidFill>
                <a:latin typeface="Montserrat" panose="00000500000000000000" pitchFamily="2" charset="0"/>
              </a:rPr>
              <a:t>work in domestic State, Territorial, Tribal, Local</a:t>
            </a:r>
            <a:br>
              <a:rPr lang="en-US" sz="2000" b="1">
                <a:solidFill>
                  <a:schemeClr val="tx1"/>
                </a:solidFill>
                <a:latin typeface="Montserrat" panose="00000500000000000000" pitchFamily="2" charset="0"/>
              </a:rPr>
            </a:br>
            <a:r>
              <a:rPr lang="en-US" sz="2000" b="1">
                <a:solidFill>
                  <a:schemeClr val="tx1"/>
                </a:solidFill>
                <a:latin typeface="Montserrat" panose="00000500000000000000" pitchFamily="2" charset="0"/>
              </a:rPr>
              <a:t>(20/153)</a:t>
            </a:r>
            <a:endParaRPr lang="en-US" sz="2000" b="1" kern="1200">
              <a:solidFill>
                <a:schemeClr val="tx1"/>
              </a:solidFill>
              <a:latin typeface="Montserrat" panose="00000500000000000000" pitchFamily="2" charset="0"/>
              <a:cs typeface="Calibri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F95FC7-9827-EE49-CE48-B41BFB0D8416}"/>
              </a:ext>
            </a:extLst>
          </p:cNvPr>
          <p:cNvSpPr txBox="1"/>
          <p:nvPr/>
        </p:nvSpPr>
        <p:spPr>
          <a:xfrm>
            <a:off x="2390936" y="869343"/>
            <a:ext cx="4288080" cy="153888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 defTabSz="685800">
              <a:buClrTx/>
            </a:pPr>
            <a:r>
              <a:rPr lang="en-US" sz="5400" b="1">
                <a:solidFill>
                  <a:schemeClr val="bg1">
                    <a:lumMod val="65000"/>
                  </a:schemeClr>
                </a:solidFill>
                <a:latin typeface="Montserrat"/>
              </a:rPr>
              <a:t>82</a:t>
            </a:r>
            <a:r>
              <a:rPr lang="en-US" sz="5400" b="1" kern="1200">
                <a:solidFill>
                  <a:schemeClr val="bg1">
                    <a:lumMod val="65000"/>
                  </a:schemeClr>
                </a:solidFill>
                <a:latin typeface="Montserrat"/>
                <a:ea typeface="+mn-ea"/>
                <a:cs typeface="+mn-cs"/>
              </a:rPr>
              <a:t>%</a:t>
            </a:r>
          </a:p>
          <a:p>
            <a:pPr algn="ctr" defTabSz="685800">
              <a:buClrTx/>
            </a:pPr>
            <a:r>
              <a:rPr lang="en-US" sz="2000" b="1">
                <a:solidFill>
                  <a:schemeClr val="bg1">
                    <a:lumMod val="65000"/>
                  </a:schemeClr>
                </a:solidFill>
                <a:latin typeface="Montserrat"/>
              </a:rPr>
              <a:t>work in U.S. government (126/153)</a:t>
            </a:r>
            <a:endParaRPr lang="en-US" sz="2000" b="1" kern="1200">
              <a:solidFill>
                <a:schemeClr val="bg1">
                  <a:lumMod val="65000"/>
                </a:schemeClr>
              </a:solidFill>
              <a:latin typeface="Montserrat"/>
              <a:ea typeface="+mn-ea"/>
              <a:cs typeface="+mn-cs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526093C4-EE52-5626-52D7-3DFDACA7406B}"/>
              </a:ext>
            </a:extLst>
          </p:cNvPr>
          <p:cNvSpPr txBox="1">
            <a:spLocks/>
          </p:cNvSpPr>
          <p:nvPr/>
        </p:nvSpPr>
        <p:spPr>
          <a:xfrm>
            <a:off x="0" y="96525"/>
            <a:ext cx="9144000" cy="857250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buClrTx/>
              <a:buFontTx/>
            </a:pPr>
            <a:r>
              <a:rPr lang="en-US" sz="2400" b="1">
                <a:latin typeface="Montserrat" panose="00000500000000000000" pitchFamily="2" charset="0"/>
                <a:cs typeface="Calibri" panose="020F0502020204030204" pitchFamily="34" charset="0"/>
              </a:rPr>
              <a:t>Recent EIS alumni stay with </a:t>
            </a:r>
            <a:r>
              <a:rPr lang="en-US" sz="2400" b="1">
                <a:solidFill>
                  <a:srgbClr val="009ACF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CDC </a:t>
            </a:r>
            <a:r>
              <a:rPr lang="en-US" sz="2400" b="1">
                <a:latin typeface="Montserrat" panose="00000500000000000000" pitchFamily="2" charset="0"/>
                <a:cs typeface="Calibri" panose="020F0502020204030204" pitchFamily="34" charset="0"/>
              </a:rPr>
              <a:t>and</a:t>
            </a:r>
            <a:r>
              <a:rPr lang="en-US" sz="2400" b="1">
                <a:solidFill>
                  <a:srgbClr val="009ACF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 </a:t>
            </a:r>
            <a:br>
              <a:rPr lang="en-US" sz="2400" b="1">
                <a:solidFill>
                  <a:srgbClr val="009ACF"/>
                </a:solidFill>
                <a:latin typeface="Montserrat" panose="00000500000000000000" pitchFamily="2" charset="0"/>
                <a:cs typeface="Calibri" panose="020F0502020204030204" pitchFamily="34" charset="0"/>
              </a:rPr>
            </a:br>
            <a:r>
              <a:rPr lang="en-US" sz="2400" b="1">
                <a:solidFill>
                  <a:srgbClr val="009ACF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State, Tribal, Local, and Territorial Health Departments</a:t>
            </a:r>
          </a:p>
        </p:txBody>
      </p:sp>
    </p:spTree>
    <p:extLst>
      <p:ext uri="{BB962C8B-B14F-4D97-AF65-F5344CB8AC3E}">
        <p14:creationId xmlns:p14="http://schemas.microsoft.com/office/powerpoint/2010/main" val="35867346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 hidden="1">
            <a:extLst>
              <a:ext uri="{FF2B5EF4-FFF2-40B4-BE49-F238E27FC236}">
                <a16:creationId xmlns:a16="http://schemas.microsoft.com/office/drawing/2014/main" id="{6C9F84F0-D2FD-4CC4-B531-BEA79EB47161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/>
              <a:t>More than</a:t>
            </a:r>
            <a:r>
              <a:rPr lang="en-US" baseline="0" dirty="0"/>
              <a:t> 95%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184B9B4-E741-55F3-C70B-C8DCC13AECEA}"/>
              </a:ext>
            </a:extLst>
          </p:cNvPr>
          <p:cNvSpPr txBox="1"/>
          <p:nvPr/>
        </p:nvSpPr>
        <p:spPr>
          <a:xfrm>
            <a:off x="714418" y="2777966"/>
            <a:ext cx="2230890" cy="153888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 defTabSz="685800">
              <a:buClrTx/>
            </a:pPr>
            <a:r>
              <a:rPr lang="en-US" sz="5400" b="1" kern="1200">
                <a:solidFill>
                  <a:schemeClr val="bg1">
                    <a:lumMod val="65000"/>
                  </a:schemeClr>
                </a:solidFill>
                <a:latin typeface="Montserrat"/>
                <a:ea typeface="+mn-ea"/>
                <a:cs typeface="+mn-cs"/>
              </a:rPr>
              <a:t>61%</a:t>
            </a:r>
          </a:p>
          <a:p>
            <a:pPr algn="ctr" defTabSz="685800">
              <a:buClrTx/>
            </a:pPr>
            <a:r>
              <a:rPr lang="en-US" sz="2000" b="1">
                <a:solidFill>
                  <a:schemeClr val="bg1">
                    <a:lumMod val="65000"/>
                  </a:schemeClr>
                </a:solidFill>
                <a:latin typeface="Montserrat"/>
              </a:rPr>
              <a:t>work at CDC</a:t>
            </a:r>
            <a:br>
              <a:rPr lang="en-US" sz="2000" b="1">
                <a:solidFill>
                  <a:schemeClr val="bg1">
                    <a:lumMod val="65000"/>
                  </a:schemeClr>
                </a:solidFill>
                <a:latin typeface="Montserrat" panose="00000500000000000000" pitchFamily="2" charset="0"/>
              </a:rPr>
            </a:br>
            <a:r>
              <a:rPr lang="en-US" sz="2000" b="1">
                <a:solidFill>
                  <a:schemeClr val="bg1">
                    <a:lumMod val="65000"/>
                  </a:schemeClr>
                </a:solidFill>
                <a:latin typeface="Montserrat"/>
              </a:rPr>
              <a:t>(94/153)</a:t>
            </a:r>
            <a:endParaRPr lang="en-US" sz="2000" b="1" kern="1200">
              <a:solidFill>
                <a:schemeClr val="bg1">
                  <a:lumMod val="65000"/>
                </a:schemeClr>
              </a:solidFill>
              <a:latin typeface="Montserrat"/>
              <a:ea typeface="+mn-ea"/>
              <a:cs typeface="+mn-cs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848AB1A-B197-963C-4D37-776EAFD3BB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863284" y="2505721"/>
            <a:ext cx="5099615" cy="268100"/>
            <a:chOff x="3975" y="0"/>
            <a:chExt cx="3253553" cy="178600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C3CAE1A0-C4B7-12DD-C4D5-07789BCFF1FA}"/>
                </a:ext>
              </a:extLst>
            </p:cNvPr>
            <p:cNvCxnSpPr/>
            <p:nvPr/>
          </p:nvCxnSpPr>
          <p:spPr>
            <a:xfrm flipV="1">
              <a:off x="3975" y="3975"/>
              <a:ext cx="3253553" cy="5610"/>
            </a:xfrm>
            <a:prstGeom prst="line">
              <a:avLst/>
            </a:prstGeom>
            <a:ln w="19050">
              <a:solidFill>
                <a:srgbClr val="1643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7CD77FB9-D2A4-3C90-984E-320B0E8EC5A4}"/>
                </a:ext>
              </a:extLst>
            </p:cNvPr>
            <p:cNvCxnSpPr/>
            <p:nvPr/>
          </p:nvCxnSpPr>
          <p:spPr>
            <a:xfrm flipH="1" flipV="1">
              <a:off x="3246532" y="0"/>
              <a:ext cx="0" cy="174625"/>
            </a:xfrm>
            <a:prstGeom prst="line">
              <a:avLst/>
            </a:prstGeom>
            <a:ln w="19050">
              <a:solidFill>
                <a:srgbClr val="1643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253916ED-81DA-26A0-4F4E-ED003888F4E1}"/>
                </a:ext>
              </a:extLst>
            </p:cNvPr>
            <p:cNvCxnSpPr/>
            <p:nvPr/>
          </p:nvCxnSpPr>
          <p:spPr>
            <a:xfrm flipH="1" flipV="1">
              <a:off x="13337" y="3975"/>
              <a:ext cx="0" cy="174625"/>
            </a:xfrm>
            <a:prstGeom prst="line">
              <a:avLst/>
            </a:prstGeom>
            <a:ln w="19050">
              <a:solidFill>
                <a:srgbClr val="1643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5DDBDFED-3710-028C-3D39-7226D70DB632}"/>
                </a:ext>
              </a:extLst>
            </p:cNvPr>
            <p:cNvCxnSpPr/>
            <p:nvPr/>
          </p:nvCxnSpPr>
          <p:spPr>
            <a:xfrm flipH="1" flipV="1">
              <a:off x="1635641" y="3975"/>
              <a:ext cx="0" cy="174625"/>
            </a:xfrm>
            <a:prstGeom prst="line">
              <a:avLst/>
            </a:prstGeom>
            <a:ln w="19050">
              <a:solidFill>
                <a:srgbClr val="1643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99507CB0-5040-F34F-E979-0AB42270DB2E}"/>
              </a:ext>
            </a:extLst>
          </p:cNvPr>
          <p:cNvSpPr txBox="1"/>
          <p:nvPr/>
        </p:nvSpPr>
        <p:spPr>
          <a:xfrm>
            <a:off x="2945308" y="2767854"/>
            <a:ext cx="2935565" cy="215443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 defTabSz="685800">
              <a:buClrTx/>
            </a:pPr>
            <a:r>
              <a:rPr lang="en-US" sz="5400" b="1">
                <a:solidFill>
                  <a:schemeClr val="bg1">
                    <a:lumMod val="65000"/>
                  </a:schemeClr>
                </a:solidFill>
                <a:latin typeface="Montserrat"/>
              </a:rPr>
              <a:t>13</a:t>
            </a:r>
            <a:r>
              <a:rPr lang="en-US" sz="5400" b="1" kern="1200">
                <a:solidFill>
                  <a:schemeClr val="bg1">
                    <a:lumMod val="65000"/>
                  </a:schemeClr>
                </a:solidFill>
                <a:latin typeface="Montserrat"/>
                <a:ea typeface="+mn-ea"/>
                <a:cs typeface="+mn-cs"/>
              </a:rPr>
              <a:t>%</a:t>
            </a:r>
          </a:p>
          <a:p>
            <a:pPr algn="ctr" defTabSz="685800">
              <a:buClrTx/>
            </a:pPr>
            <a:r>
              <a:rPr lang="en-US" sz="2000" b="1">
                <a:solidFill>
                  <a:schemeClr val="bg1">
                    <a:lumMod val="65000"/>
                  </a:schemeClr>
                </a:solidFill>
                <a:latin typeface="Montserrat"/>
              </a:rPr>
              <a:t>work in domestic State, Territorial, Tribal, Local</a:t>
            </a:r>
            <a:br>
              <a:rPr lang="en-US" sz="2000" b="1">
                <a:solidFill>
                  <a:schemeClr val="bg1">
                    <a:lumMod val="65000"/>
                  </a:schemeClr>
                </a:solidFill>
                <a:latin typeface="Montserrat" panose="00000500000000000000" pitchFamily="2" charset="0"/>
              </a:rPr>
            </a:br>
            <a:r>
              <a:rPr lang="en-US" sz="2000" b="1">
                <a:solidFill>
                  <a:schemeClr val="bg1">
                    <a:lumMod val="65000"/>
                  </a:schemeClr>
                </a:solidFill>
                <a:latin typeface="Montserrat"/>
              </a:rPr>
              <a:t>(20/153)</a:t>
            </a:r>
            <a:endParaRPr lang="en-US" sz="2000" b="1" kern="1200">
              <a:solidFill>
                <a:schemeClr val="bg1">
                  <a:lumMod val="65000"/>
                </a:schemeClr>
              </a:solidFill>
              <a:latin typeface="Montserrat"/>
              <a:cs typeface="Calibri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923235A-C5C1-CCCD-C193-CC2F759B9A7E}"/>
              </a:ext>
            </a:extLst>
          </p:cNvPr>
          <p:cNvSpPr txBox="1"/>
          <p:nvPr/>
        </p:nvSpPr>
        <p:spPr>
          <a:xfrm>
            <a:off x="5603721" y="2767854"/>
            <a:ext cx="3109873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buClrTx/>
            </a:pPr>
            <a:r>
              <a:rPr lang="en-US" sz="5400" b="1">
                <a:solidFill>
                  <a:schemeClr val="tx1"/>
                </a:solidFill>
                <a:latin typeface="Montserrat" panose="00000500000000000000" pitchFamily="2" charset="0"/>
              </a:rPr>
              <a:t>8</a:t>
            </a:r>
            <a:r>
              <a:rPr lang="en-US" sz="5400" b="1" kern="1200">
                <a:solidFill>
                  <a:schemeClr val="tx1"/>
                </a:solidFill>
                <a:latin typeface="Montserrat" panose="00000500000000000000" pitchFamily="2" charset="0"/>
                <a:ea typeface="+mn-ea"/>
                <a:cs typeface="+mn-cs"/>
              </a:rPr>
              <a:t>%</a:t>
            </a:r>
          </a:p>
          <a:p>
            <a:pPr algn="ctr" defTabSz="685800">
              <a:buClrTx/>
            </a:pPr>
            <a:r>
              <a:rPr lang="en-US" sz="2000" b="1">
                <a:solidFill>
                  <a:schemeClr val="tx1"/>
                </a:solidFill>
                <a:latin typeface="Montserrat" panose="00000500000000000000" pitchFamily="2" charset="0"/>
              </a:rPr>
              <a:t>work at other </a:t>
            </a:r>
            <a:br>
              <a:rPr lang="en-US" sz="2000" b="1">
                <a:solidFill>
                  <a:schemeClr val="tx1"/>
                </a:solidFill>
                <a:latin typeface="Montserrat" panose="00000500000000000000" pitchFamily="2" charset="0"/>
              </a:rPr>
            </a:br>
            <a:r>
              <a:rPr lang="en-US" sz="2000" b="1">
                <a:solidFill>
                  <a:schemeClr val="tx1"/>
                </a:solidFill>
                <a:latin typeface="Montserrat" panose="00000500000000000000" pitchFamily="2" charset="0"/>
              </a:rPr>
              <a:t>federal agencies</a:t>
            </a:r>
            <a:br>
              <a:rPr lang="en-US" sz="2000" b="1">
                <a:solidFill>
                  <a:schemeClr val="tx1"/>
                </a:solidFill>
                <a:latin typeface="Montserrat" panose="00000500000000000000" pitchFamily="2" charset="0"/>
              </a:rPr>
            </a:br>
            <a:r>
              <a:rPr lang="en-US" sz="2000" b="1">
                <a:solidFill>
                  <a:schemeClr val="tx1"/>
                </a:solidFill>
                <a:latin typeface="Montserrat" panose="00000500000000000000" pitchFamily="2" charset="0"/>
              </a:rPr>
              <a:t>(12/153)</a:t>
            </a:r>
            <a:endParaRPr lang="en-US" sz="2000" b="1" kern="1200">
              <a:solidFill>
                <a:schemeClr val="tx1"/>
              </a:solidFill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F95FC7-9827-EE49-CE48-B41BFB0D8416}"/>
              </a:ext>
            </a:extLst>
          </p:cNvPr>
          <p:cNvSpPr txBox="1"/>
          <p:nvPr/>
        </p:nvSpPr>
        <p:spPr>
          <a:xfrm>
            <a:off x="2390936" y="869343"/>
            <a:ext cx="4288080" cy="153888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 defTabSz="685800">
              <a:buClrTx/>
            </a:pPr>
            <a:r>
              <a:rPr lang="en-US" sz="5400" b="1">
                <a:solidFill>
                  <a:schemeClr val="bg1">
                    <a:lumMod val="65000"/>
                  </a:schemeClr>
                </a:solidFill>
                <a:latin typeface="Montserrat"/>
              </a:rPr>
              <a:t>82</a:t>
            </a:r>
            <a:r>
              <a:rPr lang="en-US" sz="5400" b="1" kern="1200">
                <a:solidFill>
                  <a:schemeClr val="bg1">
                    <a:lumMod val="65000"/>
                  </a:schemeClr>
                </a:solidFill>
                <a:latin typeface="Montserrat"/>
                <a:ea typeface="+mn-ea"/>
                <a:cs typeface="+mn-cs"/>
              </a:rPr>
              <a:t>%</a:t>
            </a:r>
          </a:p>
          <a:p>
            <a:pPr algn="ctr" defTabSz="685800">
              <a:buClrTx/>
            </a:pPr>
            <a:r>
              <a:rPr lang="en-US" sz="2000" b="1">
                <a:solidFill>
                  <a:schemeClr val="bg1">
                    <a:lumMod val="65000"/>
                  </a:schemeClr>
                </a:solidFill>
                <a:latin typeface="Montserrat"/>
              </a:rPr>
              <a:t>work in U.S. government (126/153)</a:t>
            </a:r>
            <a:endParaRPr lang="en-US" sz="2000" b="1" kern="1200">
              <a:solidFill>
                <a:schemeClr val="bg1">
                  <a:lumMod val="65000"/>
                </a:schemeClr>
              </a:solidFill>
              <a:latin typeface="Montserrat"/>
              <a:ea typeface="+mn-ea"/>
              <a:cs typeface="+mn-cs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526093C4-EE52-5626-52D7-3DFDACA7406B}"/>
              </a:ext>
            </a:extLst>
          </p:cNvPr>
          <p:cNvSpPr txBox="1">
            <a:spLocks/>
          </p:cNvSpPr>
          <p:nvPr/>
        </p:nvSpPr>
        <p:spPr>
          <a:xfrm>
            <a:off x="0" y="96525"/>
            <a:ext cx="9144000" cy="857250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buClrTx/>
              <a:buFontTx/>
            </a:pPr>
            <a:r>
              <a:rPr lang="en-US" sz="2400" b="1">
                <a:latin typeface="Montserrat" panose="00000500000000000000" pitchFamily="2" charset="0"/>
                <a:cs typeface="Calibri" panose="020F0502020204030204" pitchFamily="34" charset="0"/>
              </a:rPr>
              <a:t>Recent EIS alumni stay with </a:t>
            </a:r>
            <a:r>
              <a:rPr lang="en-US" sz="2400" b="1">
                <a:solidFill>
                  <a:srgbClr val="009ACF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CDC </a:t>
            </a:r>
            <a:r>
              <a:rPr lang="en-US" sz="2400" b="1">
                <a:latin typeface="Montserrat" panose="00000500000000000000" pitchFamily="2" charset="0"/>
                <a:cs typeface="Calibri" panose="020F0502020204030204" pitchFamily="34" charset="0"/>
              </a:rPr>
              <a:t>and</a:t>
            </a:r>
            <a:r>
              <a:rPr lang="en-US" sz="2400" b="1">
                <a:solidFill>
                  <a:srgbClr val="009ACF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 </a:t>
            </a:r>
            <a:br>
              <a:rPr lang="en-US" sz="2400" b="1">
                <a:solidFill>
                  <a:srgbClr val="009ACF"/>
                </a:solidFill>
                <a:latin typeface="Montserrat" panose="00000500000000000000" pitchFamily="2" charset="0"/>
                <a:cs typeface="Calibri" panose="020F0502020204030204" pitchFamily="34" charset="0"/>
              </a:rPr>
            </a:br>
            <a:r>
              <a:rPr lang="en-US" sz="2400" b="1">
                <a:solidFill>
                  <a:srgbClr val="009ACF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State, Tribal, Local, and Territorial Health Departments</a:t>
            </a:r>
          </a:p>
        </p:txBody>
      </p:sp>
    </p:spTree>
    <p:extLst>
      <p:ext uri="{BB962C8B-B14F-4D97-AF65-F5344CB8AC3E}">
        <p14:creationId xmlns:p14="http://schemas.microsoft.com/office/powerpoint/2010/main" val="23797440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C8A9839-CBAB-8B64-A273-B8EA918CEC54}"/>
              </a:ext>
            </a:extLst>
          </p:cNvPr>
          <p:cNvSpPr txBox="1"/>
          <p:nvPr/>
        </p:nvSpPr>
        <p:spPr>
          <a:xfrm>
            <a:off x="0" y="2210926"/>
            <a:ext cx="9144000" cy="123110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 defTabSz="685800">
              <a:buClrTx/>
            </a:pPr>
            <a:r>
              <a:rPr lang="en-US" sz="5400" b="1" kern="1200">
                <a:solidFill>
                  <a:schemeClr val="tx1"/>
                </a:solidFill>
                <a:latin typeface="Montserrat" panose="00000500000000000000" pitchFamily="2" charset="0"/>
              </a:rPr>
              <a:t>34%</a:t>
            </a:r>
            <a:endParaRPr lang="en-US" sz="5400" b="1">
              <a:solidFill>
                <a:schemeClr val="tx1"/>
              </a:solidFill>
              <a:latin typeface="Montserrat" panose="00000500000000000000" pitchFamily="2" charset="0"/>
            </a:endParaRPr>
          </a:p>
          <a:p>
            <a:pPr algn="ctr" defTabSz="685800">
              <a:buClrTx/>
            </a:pPr>
            <a:r>
              <a:rPr lang="en-US" sz="2000" b="1" kern="1200">
                <a:solidFill>
                  <a:schemeClr val="tx1"/>
                </a:solidFill>
                <a:latin typeface="Montserrat" panose="00000500000000000000" pitchFamily="2" charset="0"/>
              </a:rPr>
              <a:t>Of State Epidemiologists </a:t>
            </a:r>
            <a:endParaRPr lang="en-US" sz="2000">
              <a:solidFill>
                <a:schemeClr val="tx1"/>
              </a:solidFill>
              <a:latin typeface="Montserrat" panose="00000500000000000000" pitchFamily="2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E3E2140-BE80-66F8-E0EE-EC22AF8EF359}"/>
              </a:ext>
            </a:extLst>
          </p:cNvPr>
          <p:cNvSpPr txBox="1">
            <a:spLocks/>
          </p:cNvSpPr>
          <p:nvPr/>
        </p:nvSpPr>
        <p:spPr>
          <a:xfrm>
            <a:off x="189856" y="96525"/>
            <a:ext cx="8954144" cy="857250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buClrTx/>
              <a:buFontTx/>
            </a:pPr>
            <a:r>
              <a:rPr lang="en-US" sz="2400" b="1" dirty="0">
                <a:latin typeface="Montserrat" panose="00000500000000000000" pitchFamily="2" charset="0"/>
                <a:cs typeface="Calibri" panose="020F0502020204030204" pitchFamily="34" charset="0"/>
              </a:rPr>
              <a:t>EIS alumni assume key </a:t>
            </a:r>
            <a:r>
              <a:rPr lang="en-US" sz="2400" b="1" dirty="0">
                <a:solidFill>
                  <a:srgbClr val="009ACF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leadership roles </a:t>
            </a:r>
            <a:r>
              <a:rPr lang="en-US" sz="2400" b="1" dirty="0">
                <a:latin typeface="Montserrat" panose="00000500000000000000" pitchFamily="2" charset="0"/>
                <a:cs typeface="Calibri" panose="020F0502020204030204" pitchFamily="34" charset="0"/>
              </a:rPr>
              <a:t>in </a:t>
            </a:r>
            <a:br>
              <a:rPr lang="en-US" sz="2400" b="1" dirty="0">
                <a:latin typeface="Montserrat" panose="00000500000000000000" pitchFamily="2" charset="0"/>
                <a:cs typeface="Calibri" panose="020F0502020204030204" pitchFamily="34" charset="0"/>
              </a:rPr>
            </a:br>
            <a:r>
              <a:rPr lang="en-US" sz="2400" b="1" dirty="0">
                <a:solidFill>
                  <a:srgbClr val="009ACF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State, Tribal, Local, and Territorial Health Departments</a:t>
            </a:r>
          </a:p>
        </p:txBody>
      </p:sp>
      <p:pic>
        <p:nvPicPr>
          <p:cNvPr id="7" name="Graphic 6" descr="Hero Female with solid fill">
            <a:extLst>
              <a:ext uri="{FF2B5EF4-FFF2-40B4-BE49-F238E27FC236}">
                <a16:creationId xmlns:a16="http://schemas.microsoft.com/office/drawing/2014/main" id="{264F1092-D543-A126-731F-BB638AADAC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69574" y="948529"/>
            <a:ext cx="1241141" cy="1241141"/>
          </a:xfrm>
          <a:prstGeom prst="rect">
            <a:avLst/>
          </a:prstGeom>
        </p:spPr>
      </p:pic>
      <p:pic>
        <p:nvPicPr>
          <p:cNvPr id="9" name="Graphic 8" descr="Star with solid fill">
            <a:extLst>
              <a:ext uri="{FF2B5EF4-FFF2-40B4-BE49-F238E27FC236}">
                <a16:creationId xmlns:a16="http://schemas.microsoft.com/office/drawing/2014/main" id="{65E4D1D4-0244-0576-11E3-A1EE45B863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225209">
            <a:off x="4509130" y="1250786"/>
            <a:ext cx="253325" cy="253325"/>
          </a:xfrm>
          <a:prstGeom prst="rect">
            <a:avLst/>
          </a:prstGeom>
        </p:spPr>
      </p:pic>
      <p:sp>
        <p:nvSpPr>
          <p:cNvPr id="4" name="Title 3" hidden="1">
            <a:extLst>
              <a:ext uri="{FF2B5EF4-FFF2-40B4-BE49-F238E27FC236}">
                <a16:creationId xmlns:a16="http://schemas.microsoft.com/office/drawing/2014/main" id="{B0BBD8B4-9A6C-84AD-26E0-246F13A672F1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z="2400" b="1" i="0" dirty="0">
                <a:solidFill>
                  <a:srgbClr val="000000"/>
                </a:solidFill>
                <a:effectLst/>
                <a:latin typeface="Montserrat" panose="00000500000000000000" pitchFamily="2" charset="0"/>
                <a:ea typeface="Arial" panose="020B0604020202020204" pitchFamily="34" charset="0"/>
                <a:cs typeface="Calibri" panose="020F0502020204030204" pitchFamily="34" charset="0"/>
              </a:rPr>
              <a:t>EIS Alumni Assume Key </a:t>
            </a:r>
            <a:r>
              <a:rPr lang="en-US" sz="2400" b="1" i="0" dirty="0">
                <a:solidFill>
                  <a:srgbClr val="009ACF"/>
                </a:solidFill>
                <a:effectLst/>
                <a:latin typeface="Montserrat" panose="00000500000000000000" pitchFamily="2" charset="0"/>
                <a:ea typeface="Arial" panose="020B0604020202020204" pitchFamily="34" charset="0"/>
                <a:cs typeface="Calibri" panose="020F0502020204030204" pitchFamily="34" charset="0"/>
              </a:rPr>
              <a:t>Leadership Roles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7781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C8A9839-CBAB-8B64-A273-B8EA918CEC54}"/>
              </a:ext>
            </a:extLst>
          </p:cNvPr>
          <p:cNvSpPr txBox="1"/>
          <p:nvPr/>
        </p:nvSpPr>
        <p:spPr>
          <a:xfrm>
            <a:off x="0" y="2210926"/>
            <a:ext cx="9144000" cy="123110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 defTabSz="685800">
              <a:buClrTx/>
            </a:pPr>
            <a:r>
              <a:rPr lang="en-US" sz="5400" b="1" kern="1200">
                <a:solidFill>
                  <a:schemeClr val="bg1">
                    <a:lumMod val="65000"/>
                  </a:schemeClr>
                </a:solidFill>
                <a:latin typeface="Montserrat"/>
              </a:rPr>
              <a:t>34%</a:t>
            </a:r>
            <a:endParaRPr lang="en-US" sz="5400" b="1">
              <a:solidFill>
                <a:schemeClr val="bg1">
                  <a:lumMod val="65000"/>
                </a:schemeClr>
              </a:solidFill>
              <a:latin typeface="Montserrat"/>
            </a:endParaRPr>
          </a:p>
          <a:p>
            <a:pPr algn="ctr" defTabSz="685800">
              <a:buClrTx/>
            </a:pPr>
            <a:r>
              <a:rPr lang="en-US" sz="2000" b="1" kern="1200">
                <a:solidFill>
                  <a:schemeClr val="bg1">
                    <a:lumMod val="65000"/>
                  </a:schemeClr>
                </a:solidFill>
                <a:latin typeface="Montserrat"/>
              </a:rPr>
              <a:t>Of State Epidemiologists </a:t>
            </a:r>
            <a:endParaRPr lang="en-US" sz="2000">
              <a:solidFill>
                <a:schemeClr val="bg1">
                  <a:lumMod val="65000"/>
                </a:schemeClr>
              </a:solidFill>
              <a:latin typeface="Montserrat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E3E2140-BE80-66F8-E0EE-EC22AF8EF359}"/>
              </a:ext>
            </a:extLst>
          </p:cNvPr>
          <p:cNvSpPr txBox="1">
            <a:spLocks/>
          </p:cNvSpPr>
          <p:nvPr/>
        </p:nvSpPr>
        <p:spPr>
          <a:xfrm>
            <a:off x="189856" y="96525"/>
            <a:ext cx="8954144" cy="857250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buClrTx/>
              <a:buFontTx/>
            </a:pPr>
            <a:r>
              <a:rPr lang="en-US" sz="2400" b="1">
                <a:latin typeface="Montserrat" panose="00000500000000000000" pitchFamily="2" charset="0"/>
                <a:cs typeface="Calibri" panose="020F0502020204030204" pitchFamily="34" charset="0"/>
              </a:rPr>
              <a:t>EIS alumni assume key </a:t>
            </a:r>
            <a:r>
              <a:rPr lang="en-US" sz="2400" b="1">
                <a:solidFill>
                  <a:srgbClr val="009ACF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leadership roles </a:t>
            </a:r>
            <a:r>
              <a:rPr lang="en-US" sz="2400" b="1">
                <a:latin typeface="Montserrat" panose="00000500000000000000" pitchFamily="2" charset="0"/>
                <a:cs typeface="Calibri" panose="020F0502020204030204" pitchFamily="34" charset="0"/>
              </a:rPr>
              <a:t>in </a:t>
            </a:r>
            <a:br>
              <a:rPr lang="en-US" sz="2400" b="1">
                <a:latin typeface="Montserrat" panose="00000500000000000000" pitchFamily="2" charset="0"/>
                <a:cs typeface="Calibri" panose="020F0502020204030204" pitchFamily="34" charset="0"/>
              </a:rPr>
            </a:br>
            <a:r>
              <a:rPr lang="en-US" sz="2400" b="1">
                <a:solidFill>
                  <a:srgbClr val="009ACF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State, Tribal, Local, and Territorial Health Departments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D2868C9-678B-61FA-752B-25E96B637BB0}"/>
              </a:ext>
            </a:extLst>
          </p:cNvPr>
          <p:cNvSpPr txBox="1"/>
          <p:nvPr/>
        </p:nvSpPr>
        <p:spPr>
          <a:xfrm>
            <a:off x="0" y="3555403"/>
            <a:ext cx="9144000" cy="123110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 defTabSz="685800">
              <a:buClrTx/>
            </a:pPr>
            <a:r>
              <a:rPr lang="en-US" sz="5400" b="1" kern="1200">
                <a:solidFill>
                  <a:schemeClr val="tx1"/>
                </a:solidFill>
                <a:latin typeface="Montserrat" panose="00000500000000000000" pitchFamily="2" charset="0"/>
              </a:rPr>
              <a:t>45%</a:t>
            </a:r>
            <a:endParaRPr lang="en-US" sz="5400">
              <a:solidFill>
                <a:schemeClr val="tx1"/>
              </a:solidFill>
              <a:latin typeface="Montserrat" panose="00000500000000000000" pitchFamily="2" charset="0"/>
            </a:endParaRPr>
          </a:p>
          <a:p>
            <a:pPr algn="ctr" defTabSz="685800">
              <a:buClrTx/>
            </a:pPr>
            <a:r>
              <a:rPr lang="en-US" sz="2000" b="1" kern="1200">
                <a:solidFill>
                  <a:schemeClr val="tx1"/>
                </a:solidFill>
                <a:latin typeface="Montserrat" panose="00000500000000000000" pitchFamily="2" charset="0"/>
              </a:rPr>
              <a:t>Of State Public Health Veterinarians </a:t>
            </a:r>
            <a:endParaRPr lang="en-US" sz="2000">
              <a:solidFill>
                <a:schemeClr val="tx1"/>
              </a:solidFill>
              <a:latin typeface="Montserrat" panose="00000500000000000000" pitchFamily="2" charset="0"/>
            </a:endParaRPr>
          </a:p>
        </p:txBody>
      </p:sp>
      <p:pic>
        <p:nvPicPr>
          <p:cNvPr id="7" name="Graphic 6" descr="Hero Female with solid fill">
            <a:extLst>
              <a:ext uri="{FF2B5EF4-FFF2-40B4-BE49-F238E27FC236}">
                <a16:creationId xmlns:a16="http://schemas.microsoft.com/office/drawing/2014/main" id="{264F1092-D543-A126-731F-BB638AADAC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69574" y="948529"/>
            <a:ext cx="1241141" cy="1241141"/>
          </a:xfrm>
          <a:prstGeom prst="rect">
            <a:avLst/>
          </a:prstGeom>
        </p:spPr>
      </p:pic>
      <p:pic>
        <p:nvPicPr>
          <p:cNvPr id="9" name="Graphic 8" descr="Star with solid fill">
            <a:extLst>
              <a:ext uri="{FF2B5EF4-FFF2-40B4-BE49-F238E27FC236}">
                <a16:creationId xmlns:a16="http://schemas.microsoft.com/office/drawing/2014/main" id="{65E4D1D4-0244-0576-11E3-A1EE45B863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225209">
            <a:off x="4509130" y="1250786"/>
            <a:ext cx="253325" cy="253325"/>
          </a:xfrm>
          <a:prstGeom prst="rect">
            <a:avLst/>
          </a:prstGeom>
        </p:spPr>
      </p:pic>
      <p:sp>
        <p:nvSpPr>
          <p:cNvPr id="4" name="Title 3" hidden="1">
            <a:extLst>
              <a:ext uri="{FF2B5EF4-FFF2-40B4-BE49-F238E27FC236}">
                <a16:creationId xmlns:a16="http://schemas.microsoft.com/office/drawing/2014/main" id="{6CFE3B33-5ADD-DE48-CA86-69756DE84104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/>
              <a:t>EIS Alumni Assume Key Leadership Roles </a:t>
            </a:r>
          </a:p>
        </p:txBody>
      </p:sp>
    </p:spTree>
    <p:extLst>
      <p:ext uri="{BB962C8B-B14F-4D97-AF65-F5344CB8AC3E}">
        <p14:creationId xmlns:p14="http://schemas.microsoft.com/office/powerpoint/2010/main" val="37679659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DB1A41B1-E2F6-40B8-8CD7-8546C2141769}"/>
              </a:ext>
            </a:extLst>
          </p:cNvPr>
          <p:cNvSpPr txBox="1"/>
          <p:nvPr/>
        </p:nvSpPr>
        <p:spPr>
          <a:xfrm>
            <a:off x="514198" y="3091086"/>
            <a:ext cx="811560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buClrTx/>
            </a:pPr>
            <a:r>
              <a:rPr lang="en-US" sz="5400" b="1" kern="1200">
                <a:solidFill>
                  <a:srgbClr val="262626"/>
                </a:solidFill>
                <a:latin typeface="Montserrat" panose="00000500000000000000" pitchFamily="2" charset="0"/>
                <a:ea typeface="+mn-ea"/>
                <a:cs typeface="+mn-cs"/>
              </a:rPr>
              <a:t>4</a:t>
            </a:r>
            <a:r>
              <a:rPr lang="en-US" sz="4400" b="1" kern="1200">
                <a:solidFill>
                  <a:srgbClr val="262626"/>
                </a:solidFill>
                <a:latin typeface="Montserrat" panose="00000500000000000000" pitchFamily="2" charset="0"/>
                <a:ea typeface="+mn-ea"/>
                <a:cs typeface="+mn-cs"/>
              </a:rPr>
              <a:t> </a:t>
            </a:r>
            <a:r>
              <a:rPr lang="en-US" sz="2000" b="1" kern="1200">
                <a:solidFill>
                  <a:srgbClr val="262626"/>
                </a:solidFill>
                <a:latin typeface="Montserrat" panose="00000500000000000000" pitchFamily="2" charset="0"/>
                <a:ea typeface="+mn-ea"/>
                <a:cs typeface="+mn-cs"/>
              </a:rPr>
              <a:t>of the last </a:t>
            </a:r>
            <a:r>
              <a:rPr lang="en-US" sz="5400" b="1" kern="1200">
                <a:solidFill>
                  <a:srgbClr val="262626"/>
                </a:solidFill>
                <a:latin typeface="Montserrat" panose="00000500000000000000" pitchFamily="2" charset="0"/>
                <a:ea typeface="+mn-ea"/>
                <a:cs typeface="+mn-cs"/>
              </a:rPr>
              <a:t>12</a:t>
            </a:r>
          </a:p>
          <a:p>
            <a:pPr algn="ctr" defTabSz="685800">
              <a:buClrTx/>
            </a:pPr>
            <a:r>
              <a:rPr lang="en-US" sz="2000" b="1" kern="1200">
                <a:solidFill>
                  <a:srgbClr val="262626"/>
                </a:solidFill>
                <a:latin typeface="Montserrat" panose="00000500000000000000" pitchFamily="2" charset="0"/>
              </a:rPr>
              <a:t>CDC Directors are EIS alumni</a:t>
            </a:r>
          </a:p>
        </p:txBody>
      </p:sp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E63E6DCC-583F-4431-A1CD-46C467158484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/>
              <a:t>4 of the last 11</a:t>
            </a:r>
          </a:p>
        </p:txBody>
      </p:sp>
      <p:pic>
        <p:nvPicPr>
          <p:cNvPr id="4" name="Picture 3" descr="A picture containing text, sky, outdoor, sign&#10;&#10;Description automatically generated">
            <a:extLst>
              <a:ext uri="{FF2B5EF4-FFF2-40B4-BE49-F238E27FC236}">
                <a16:creationId xmlns:a16="http://schemas.microsoft.com/office/drawing/2014/main" id="{0F7C8430-9394-0315-3644-5460E50B79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1689" y="937018"/>
            <a:ext cx="3480621" cy="19613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623118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5000" t="-25000"/>
          </a:stretch>
        </a:blipFill>
        <a:effectLst/>
      </p:bgPr>
    </p:bg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01297" y="1205824"/>
            <a:ext cx="6746232" cy="2742131"/>
          </a:xfrm>
          <a:prstGeom prst="rect">
            <a:avLst/>
          </a:prstGeom>
          <a:solidFill>
            <a:schemeClr val="tx1">
              <a:lumMod val="85000"/>
              <a:lumOff val="15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67" name="Google Shape;167;p2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ctrTitle" idx="4294967295"/>
          </p:nvPr>
        </p:nvSpPr>
        <p:spPr>
          <a:xfrm>
            <a:off x="1188450" y="1693069"/>
            <a:ext cx="6767100" cy="1724232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 dirty="0">
                <a:solidFill>
                  <a:srgbClr val="FFFFFF"/>
                </a:solidFill>
              </a:rPr>
              <a:t>Ready to make </a:t>
            </a:r>
            <a:br>
              <a:rPr lang="en" sz="4800" dirty="0">
                <a:solidFill>
                  <a:srgbClr val="FFFFFF"/>
                </a:solidFill>
              </a:rPr>
            </a:br>
            <a:r>
              <a:rPr lang="en" sz="4800" i="1" dirty="0">
                <a:solidFill>
                  <a:srgbClr val="FFFFFF"/>
                </a:solidFill>
                <a:latin typeface="Montserrat" panose="020B0604020202020204" charset="0"/>
              </a:rPr>
              <a:t>a difference?</a:t>
            </a:r>
            <a:endParaRPr sz="4800" i="1" dirty="0">
              <a:solidFill>
                <a:srgbClr val="FFFFFF"/>
              </a:solidFill>
              <a:latin typeface="Montserrat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60337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18</a:t>
            </a:fld>
            <a:endParaRPr lang="en"/>
          </a:p>
        </p:txBody>
      </p:sp>
      <p:sp>
        <p:nvSpPr>
          <p:cNvPr id="4" name="Rectangle 3"/>
          <p:cNvSpPr/>
          <p:nvPr/>
        </p:nvSpPr>
        <p:spPr>
          <a:xfrm>
            <a:off x="30997" y="1153623"/>
            <a:ext cx="9113003" cy="249747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146050" algn="ctr">
              <a:lnSpc>
                <a:spcPct val="150000"/>
              </a:lnSpc>
            </a:pPr>
            <a:endParaRPr lang="en-US" sz="1600" b="1">
              <a:solidFill>
                <a:schemeClr val="tx1"/>
              </a:solidFill>
              <a:latin typeface="Montserrat" panose="020B0604020202020204" charset="0"/>
            </a:endParaRPr>
          </a:p>
          <a:p>
            <a:pPr marL="146050" algn="ctr">
              <a:lnSpc>
                <a:spcPct val="150000"/>
              </a:lnSpc>
            </a:pPr>
            <a:r>
              <a:rPr lang="en-US" sz="5400" b="1">
                <a:solidFill>
                  <a:srgbClr val="262626"/>
                </a:solidFill>
                <a:latin typeface="Montserrat" panose="020B0604020202020204" charset="0"/>
              </a:rPr>
              <a:t>EIS</a:t>
            </a:r>
            <a:r>
              <a:rPr lang="en-US" sz="2000" b="1">
                <a:solidFill>
                  <a:srgbClr val="262626"/>
                </a:solidFill>
                <a:latin typeface="Montserrat" panose="020B0604020202020204" charset="0"/>
              </a:rPr>
              <a:t> class of </a:t>
            </a:r>
            <a:r>
              <a:rPr lang="en-US" sz="5400" b="1">
                <a:solidFill>
                  <a:srgbClr val="262626"/>
                </a:solidFill>
                <a:latin typeface="Montserrat" panose="020B0604020202020204" charset="0"/>
              </a:rPr>
              <a:t>2026</a:t>
            </a:r>
          </a:p>
          <a:p>
            <a:pPr marL="146050" algn="ctr">
              <a:lnSpc>
                <a:spcPct val="150000"/>
              </a:lnSpc>
            </a:pPr>
            <a:r>
              <a:rPr lang="en-US" sz="2000" b="1">
                <a:solidFill>
                  <a:srgbClr val="262626"/>
                </a:solidFill>
                <a:highlight>
                  <a:srgbClr val="00FFFF"/>
                </a:highlight>
                <a:latin typeface="Montserrat"/>
              </a:rPr>
              <a:t>Application Period: March 3 - June 5, 2025</a:t>
            </a:r>
          </a:p>
          <a:p>
            <a:pPr marL="146050" algn="ctr">
              <a:lnSpc>
                <a:spcPct val="150000"/>
              </a:lnSpc>
            </a:pPr>
            <a:endParaRPr lang="en-US" sz="1600">
              <a:solidFill>
                <a:schemeClr val="tx1"/>
              </a:solidFill>
              <a:latin typeface="Montserrat" panose="020B0604020202020204" charset="0"/>
            </a:endParaRPr>
          </a:p>
        </p:txBody>
      </p:sp>
      <p:sp>
        <p:nvSpPr>
          <p:cNvPr id="6" name="Title 5" hidden="1">
            <a:extLst>
              <a:ext uri="{FF2B5EF4-FFF2-40B4-BE49-F238E27FC236}">
                <a16:creationId xmlns:a16="http://schemas.microsoft.com/office/drawing/2014/main" id="{21139C20-CF8A-4574-975A-4195639EAC40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/>
              <a:t>How to Apply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81A02B5-A103-ABB6-9E41-C401D323C2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42950" y="767443"/>
            <a:ext cx="7707086" cy="364127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1240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D273DABE-9BB7-2236-D191-81688379ED9C}"/>
              </a:ext>
            </a:extLst>
          </p:cNvPr>
          <p:cNvSpPr txBox="1"/>
          <p:nvPr/>
        </p:nvSpPr>
        <p:spPr>
          <a:xfrm>
            <a:off x="2103967" y="96211"/>
            <a:ext cx="4614332" cy="501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46050" algn="ctr">
              <a:lnSpc>
                <a:spcPct val="150000"/>
              </a:lnSpc>
            </a:pPr>
            <a:r>
              <a:rPr lang="en-US" sz="2000" b="1">
                <a:solidFill>
                  <a:schemeClr val="tx1"/>
                </a:solidFill>
                <a:latin typeface="Montserrat" panose="020B0604020202020204" charset="0"/>
              </a:rPr>
              <a:t>www.cdc.gov/eis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44D174B-2239-746E-F208-A864662904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7238" y="683094"/>
            <a:ext cx="5360170" cy="4137675"/>
          </a:xfrm>
          <a:prstGeom prst="rect">
            <a:avLst/>
          </a:prstGeom>
        </p:spPr>
      </p:pic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07BE245F-BA5C-30CE-2FA2-27DFF216BDED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/>
              <a:t>EIS Web</a:t>
            </a:r>
            <a:r>
              <a:rPr lang="en-US" baseline="0" dirty="0"/>
              <a:t>site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298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3"/>
          <p:cNvSpPr txBox="1">
            <a:spLocks noGrp="1"/>
          </p:cNvSpPr>
          <p:nvPr>
            <p:ph type="ctrTitle" idx="4294967295"/>
          </p:nvPr>
        </p:nvSpPr>
        <p:spPr>
          <a:xfrm>
            <a:off x="275781" y="152399"/>
            <a:ext cx="6767100" cy="737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tx1"/>
                </a:solidFill>
              </a:rPr>
              <a:t>WE WERE THERE</a:t>
            </a:r>
          </a:p>
        </p:txBody>
      </p:sp>
      <p:pic>
        <p:nvPicPr>
          <p:cNvPr id="3" name="Picture 2" descr="Timeline of major public health event or emergency with CDC and EIS involvement. ">
            <a:extLst>
              <a:ext uri="{FF2B5EF4-FFF2-40B4-BE49-F238E27FC236}">
                <a16:creationId xmlns:a16="http://schemas.microsoft.com/office/drawing/2014/main" id="{9797C670-10C9-4357-8911-D75762C5563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33082" y="1198452"/>
            <a:ext cx="8677835" cy="2746596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DE0C1CD-D4E7-0185-9534-440D082EFE6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20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87FE44-4331-720F-4580-95A63790EC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210" r="10212"/>
          <a:stretch/>
        </p:blipFill>
        <p:spPr>
          <a:xfrm>
            <a:off x="1697566" y="511704"/>
            <a:ext cx="5748867" cy="39390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itle 3" hidden="1">
            <a:extLst>
              <a:ext uri="{FF2B5EF4-FFF2-40B4-BE49-F238E27FC236}">
                <a16:creationId xmlns:a16="http://schemas.microsoft.com/office/drawing/2014/main" id="{3F87A580-022C-31E0-72C2-416AFBBFD466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/>
              <a:t>Applying to be</a:t>
            </a:r>
            <a:r>
              <a:rPr lang="en-US" baseline="0" dirty="0"/>
              <a:t> a Fellow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62524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87;p16"/>
          <p:cNvSpPr txBox="1">
            <a:spLocks noGrp="1"/>
          </p:cNvSpPr>
          <p:nvPr>
            <p:ph type="sldNum" idx="12"/>
          </p:nvPr>
        </p:nvSpPr>
        <p:spPr>
          <a:xfrm>
            <a:off x="592667" y="1185926"/>
            <a:ext cx="2904066" cy="27537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tx1"/>
                </a:solidFill>
                <a:latin typeface="Montserrat" panose="020B0604020202020204" charset="0"/>
              </a:rPr>
              <a:t> </a:t>
            </a:r>
          </a:p>
        </p:txBody>
      </p:sp>
      <p:pic>
        <p:nvPicPr>
          <p:cNvPr id="4" name="Picture 3" descr="Dr. Amen Ben Hamida (EIS ‘17) from CDC's Emergency Response and Recovery Branch (ERRB) in Burkina Faso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03" t="-391" r="21252" b="238"/>
          <a:stretch/>
        </p:blipFill>
        <p:spPr>
          <a:xfrm>
            <a:off x="4186591" y="-17948"/>
            <a:ext cx="4957409" cy="51614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210743" y="1311385"/>
            <a:ext cx="3537382" cy="2543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46050" algn="ctr"/>
            <a:endParaRPr lang="en-US" sz="1600" b="1">
              <a:solidFill>
                <a:schemeClr val="tx1"/>
              </a:solidFill>
              <a:latin typeface="Raleway" panose="020B0503030101060003" pitchFamily="34" charset="0"/>
            </a:endParaRPr>
          </a:p>
          <a:p>
            <a:pPr marL="146050" algn="ctr"/>
            <a:r>
              <a:rPr lang="en-US" sz="3200" b="1">
                <a:solidFill>
                  <a:schemeClr val="tx1"/>
                </a:solidFill>
                <a:latin typeface="Montserrat" panose="020B0604020202020204" charset="0"/>
              </a:rPr>
              <a:t>LEARN </a:t>
            </a:r>
          </a:p>
          <a:p>
            <a:pPr marL="146050" algn="ctr"/>
            <a:r>
              <a:rPr lang="en-US" sz="3200" b="1">
                <a:solidFill>
                  <a:schemeClr val="tx1"/>
                </a:solidFill>
                <a:latin typeface="Montserrat" panose="020B0604020202020204" charset="0"/>
              </a:rPr>
              <a:t>MORE</a:t>
            </a:r>
          </a:p>
          <a:p>
            <a:pPr marL="146050" algn="ctr"/>
            <a:endParaRPr lang="en-US" sz="1600" b="1">
              <a:solidFill>
                <a:schemeClr val="tx1"/>
              </a:solidFill>
              <a:latin typeface="Montserrat" panose="020B0604020202020204" charset="0"/>
            </a:endParaRPr>
          </a:p>
          <a:p>
            <a:pPr marL="146050" algn="ctr">
              <a:lnSpc>
                <a:spcPct val="150000"/>
              </a:lnSpc>
            </a:pPr>
            <a:r>
              <a:rPr lang="en-US" b="1">
                <a:solidFill>
                  <a:schemeClr val="tx1"/>
                </a:solidFill>
                <a:latin typeface="Montserrat" panose="020B0604020202020204" charset="0"/>
              </a:rPr>
              <a:t>www.cdc.gov/eis</a:t>
            </a:r>
          </a:p>
          <a:p>
            <a:pPr marL="146050" algn="ctr">
              <a:lnSpc>
                <a:spcPct val="150000"/>
              </a:lnSpc>
            </a:pPr>
            <a:r>
              <a:rPr lang="en-US" b="1">
                <a:solidFill>
                  <a:schemeClr val="tx1"/>
                </a:solidFill>
                <a:latin typeface="Montserrat" panose="020B0604020202020204" charset="0"/>
              </a:rPr>
              <a:t>www.cdc.gov/fellowships</a:t>
            </a:r>
          </a:p>
          <a:p>
            <a:pPr marL="146050" algn="ctr">
              <a:lnSpc>
                <a:spcPct val="150000"/>
              </a:lnSpc>
            </a:pPr>
            <a:endParaRPr lang="en-US" sz="1600">
              <a:solidFill>
                <a:schemeClr val="tx1"/>
              </a:solidFill>
              <a:latin typeface="Montserrat" panose="020B0604020202020204" charset="0"/>
            </a:endParaRPr>
          </a:p>
        </p:txBody>
      </p:sp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A25617A3-5A21-46E0-A80C-C5924E70D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350" y="808965"/>
            <a:ext cx="3393300" cy="676200"/>
          </a:xfrm>
        </p:spPr>
        <p:txBody>
          <a:bodyPr/>
          <a:lstStyle/>
          <a:p>
            <a:r>
              <a:rPr lang="en-US" dirty="0"/>
              <a:t>Learn More</a:t>
            </a:r>
          </a:p>
        </p:txBody>
      </p:sp>
    </p:spTree>
    <p:extLst>
      <p:ext uri="{BB962C8B-B14F-4D97-AF65-F5344CB8AC3E}">
        <p14:creationId xmlns:p14="http://schemas.microsoft.com/office/powerpoint/2010/main" val="12423476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1179" y="1213543"/>
            <a:ext cx="6729664" cy="2724794"/>
          </a:xfrm>
          <a:prstGeom prst="rect">
            <a:avLst/>
          </a:prstGeom>
          <a:solidFill>
            <a:srgbClr val="262626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933451" y="2243865"/>
            <a:ext cx="52834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Raleway" panose="020B0503030101060003" pitchFamily="34" charset="0"/>
                <a:cs typeface="Arial"/>
                <a:sym typeface="Arial"/>
              </a:rPr>
              <a:t>ON THE FRONT LINES</a:t>
            </a:r>
          </a:p>
        </p:txBody>
      </p:sp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2CE50109-DB46-4516-ABA2-FF9498D4FCFB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/>
              <a:t>ON THE FRONT LINES</a:t>
            </a:r>
          </a:p>
        </p:txBody>
      </p:sp>
    </p:spTree>
    <p:extLst>
      <p:ext uri="{BB962C8B-B14F-4D97-AF65-F5344CB8AC3E}">
        <p14:creationId xmlns:p14="http://schemas.microsoft.com/office/powerpoint/2010/main" val="34365592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90;p13">
            <a:extLst>
              <a:ext uri="{FF2B5EF4-FFF2-40B4-BE49-F238E27FC236}">
                <a16:creationId xmlns:a16="http://schemas.microsoft.com/office/drawing/2014/main" id="{4067C9E0-C672-49EE-A99F-26C8E3867AC1}"/>
              </a:ext>
            </a:extLst>
          </p:cNvPr>
          <p:cNvSpPr txBox="1">
            <a:spLocks/>
          </p:cNvSpPr>
          <p:nvPr/>
        </p:nvSpPr>
        <p:spPr>
          <a:xfrm>
            <a:off x="136447" y="70361"/>
            <a:ext cx="8871106" cy="6625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Playfair Display"/>
              <a:buNone/>
              <a:defRPr sz="4800" b="0" i="0" u="none" strike="noStrike" cap="none">
                <a:solidFill>
                  <a:srgbClr val="FFFFFF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Playfair Display"/>
              <a:buNone/>
              <a:defRPr sz="4800" b="0" i="0" u="none" strike="noStrike" cap="none">
                <a:solidFill>
                  <a:srgbClr val="FFFFFF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Playfair Display"/>
              <a:buNone/>
              <a:defRPr sz="4800" b="0" i="0" u="none" strike="noStrike" cap="none">
                <a:solidFill>
                  <a:srgbClr val="FFFFFF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Playfair Display"/>
              <a:buNone/>
              <a:defRPr sz="4800" b="0" i="0" u="none" strike="noStrike" cap="none">
                <a:solidFill>
                  <a:srgbClr val="FFFFFF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Playfair Display"/>
              <a:buNone/>
              <a:defRPr sz="4800" b="0" i="0" u="none" strike="noStrike" cap="none">
                <a:solidFill>
                  <a:srgbClr val="FFFFFF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Playfair Display"/>
              <a:buNone/>
              <a:defRPr sz="4800" b="0" i="0" u="none" strike="noStrike" cap="none">
                <a:solidFill>
                  <a:srgbClr val="FFFFFF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Playfair Display"/>
              <a:buNone/>
              <a:defRPr sz="4800" b="0" i="0" u="none" strike="noStrike" cap="none">
                <a:solidFill>
                  <a:srgbClr val="FFFFFF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Playfair Display"/>
              <a:buNone/>
              <a:defRPr sz="4800" b="0" i="0" u="none" strike="noStrike" cap="none">
                <a:solidFill>
                  <a:srgbClr val="FFFFFF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Playfair Display"/>
              <a:buNone/>
              <a:defRPr sz="4800" b="0" i="0" u="none" strike="noStrike" cap="none">
                <a:solidFill>
                  <a:srgbClr val="FFFFFF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pPr lvl="0" algn="ctr">
              <a:defRPr/>
            </a:pPr>
            <a:r>
              <a:rPr kumimoji="0" lang="en-US" sz="2800" b="1" i="0" u="none" strike="noStrike" kern="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tserrat" panose="00000500000000000000" pitchFamily="2" charset="0"/>
                <a:sym typeface="Playfair Display"/>
              </a:rPr>
              <a:t>2023 &amp; 2024 EIS </a:t>
            </a:r>
            <a:r>
              <a:rPr lang="en-US" sz="2800" b="1" cap="all">
                <a:solidFill>
                  <a:schemeClr val="tx1"/>
                </a:solidFill>
                <a:latin typeface="Montserrat" panose="00000500000000000000" pitchFamily="2" charset="0"/>
              </a:rPr>
              <a:t>Classes</a:t>
            </a:r>
            <a:endParaRPr kumimoji="0" lang="en-US" sz="2800" b="1" i="0" u="none" strike="noStrike" kern="0" cap="all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ontserrat" panose="00000500000000000000" pitchFamily="2" charset="0"/>
              <a:sym typeface="Playfair Display"/>
            </a:endParaRPr>
          </a:p>
        </p:txBody>
      </p:sp>
      <p:sp>
        <p:nvSpPr>
          <p:cNvPr id="4" name="Title 3" hidden="1">
            <a:extLst>
              <a:ext uri="{FF2B5EF4-FFF2-40B4-BE49-F238E27FC236}">
                <a16:creationId xmlns:a16="http://schemas.microsoft.com/office/drawing/2014/main" id="{EF1992D3-04DB-4C85-82CC-4586C3BDA610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/>
              <a:t>2021 &amp; 2022 EIS Classes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206D18E-B0E3-480F-8F9C-35FAF68D1A45}"/>
              </a:ext>
            </a:extLst>
          </p:cNvPr>
          <p:cNvSpPr/>
          <p:nvPr/>
        </p:nvSpPr>
        <p:spPr>
          <a:xfrm>
            <a:off x="2535967" y="606603"/>
            <a:ext cx="407206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>
                <a:latin typeface="Montserrat" panose="020B0604020202020204" charset="0"/>
              </a:rPr>
              <a:t>86 in class of 2023 | 49 in class of 2024</a:t>
            </a:r>
          </a:p>
        </p:txBody>
      </p:sp>
      <p:pic>
        <p:nvPicPr>
          <p:cNvPr id="1026" name="Picture 2" descr="US map of EIS Officers Across the country by state.">
            <a:extLst>
              <a:ext uri="{FF2B5EF4-FFF2-40B4-BE49-F238E27FC236}">
                <a16:creationId xmlns:a16="http://schemas.microsoft.com/office/drawing/2014/main" id="{94A344D8-E67A-5C65-A47D-C540A8B370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7772" y="905541"/>
            <a:ext cx="4628455" cy="3960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22778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6"/>
          <p:cNvSpPr txBox="1">
            <a:spLocks noGrp="1"/>
          </p:cNvSpPr>
          <p:nvPr>
            <p:ph type="sldNum" idx="12"/>
          </p:nvPr>
        </p:nvSpPr>
        <p:spPr>
          <a:xfrm>
            <a:off x="1188150" y="1194900"/>
            <a:ext cx="2195700" cy="275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" sz="6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idaloka"/>
                <a:sym typeface="Vidaloka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</a:t>
            </a:fld>
            <a:endParaRPr kumimoji="0" sz="6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idaloka"/>
              <a:sym typeface="Vidaloka"/>
            </a:endParaRPr>
          </a:p>
        </p:txBody>
      </p:sp>
      <p:sp>
        <p:nvSpPr>
          <p:cNvPr id="7" name="Google Shape;87;p16"/>
          <p:cNvSpPr txBox="1">
            <a:spLocks/>
          </p:cNvSpPr>
          <p:nvPr/>
        </p:nvSpPr>
        <p:spPr>
          <a:xfrm>
            <a:off x="5801326" y="1200136"/>
            <a:ext cx="2195700" cy="2753700"/>
          </a:xfrm>
          <a:prstGeom prst="rect">
            <a:avLst/>
          </a:prstGeom>
          <a:noFill/>
          <a:ln w="12700" cap="flat" cmpd="sng">
            <a:solidFill>
              <a:schemeClr val="tx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6000" b="0" i="0" u="none" strike="noStrike" cap="none">
                <a:solidFill>
                  <a:srgbClr val="FFFFFF"/>
                </a:solidFill>
                <a:latin typeface="Vidaloka"/>
                <a:ea typeface="Vidaloka"/>
                <a:cs typeface="Vidaloka"/>
                <a:sym typeface="Vidalok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6000" b="0" i="0" u="none" strike="noStrike" cap="none">
                <a:solidFill>
                  <a:srgbClr val="FFFFFF"/>
                </a:solidFill>
                <a:latin typeface="Vidaloka"/>
                <a:ea typeface="Vidaloka"/>
                <a:cs typeface="Vidaloka"/>
                <a:sym typeface="Vidaloka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6000" b="0" i="0" u="none" strike="noStrike" cap="none">
                <a:solidFill>
                  <a:srgbClr val="FFFFFF"/>
                </a:solidFill>
                <a:latin typeface="Vidaloka"/>
                <a:ea typeface="Vidaloka"/>
                <a:cs typeface="Vidaloka"/>
                <a:sym typeface="Vidaloka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6000" b="0" i="0" u="none" strike="noStrike" cap="none">
                <a:solidFill>
                  <a:srgbClr val="FFFFFF"/>
                </a:solidFill>
                <a:latin typeface="Vidaloka"/>
                <a:ea typeface="Vidaloka"/>
                <a:cs typeface="Vidaloka"/>
                <a:sym typeface="Vidaloka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6000" b="0" i="0" u="none" strike="noStrike" cap="none">
                <a:solidFill>
                  <a:srgbClr val="FFFFFF"/>
                </a:solidFill>
                <a:latin typeface="Vidaloka"/>
                <a:ea typeface="Vidaloka"/>
                <a:cs typeface="Vidaloka"/>
                <a:sym typeface="Vidaloka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6000" b="0" i="0" u="none" strike="noStrike" cap="none">
                <a:solidFill>
                  <a:srgbClr val="FFFFFF"/>
                </a:solidFill>
                <a:latin typeface="Vidaloka"/>
                <a:ea typeface="Vidaloka"/>
                <a:cs typeface="Vidaloka"/>
                <a:sym typeface="Vidaloka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6000" b="0" i="0" u="none" strike="noStrike" cap="none">
                <a:solidFill>
                  <a:srgbClr val="FFFFFF"/>
                </a:solidFill>
                <a:latin typeface="Vidaloka"/>
                <a:ea typeface="Vidaloka"/>
                <a:cs typeface="Vidaloka"/>
                <a:sym typeface="Vidaloka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6000" b="0" i="0" u="none" strike="noStrike" cap="none">
                <a:solidFill>
                  <a:srgbClr val="FFFFFF"/>
                </a:solidFill>
                <a:latin typeface="Vidaloka"/>
                <a:ea typeface="Vidaloka"/>
                <a:cs typeface="Vidaloka"/>
                <a:sym typeface="Vidaloka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6000" b="0" i="0" u="none" strike="noStrike" cap="none">
                <a:solidFill>
                  <a:srgbClr val="FFFFFF"/>
                </a:solidFill>
                <a:latin typeface="Vidaloka"/>
                <a:ea typeface="Vidaloka"/>
                <a:cs typeface="Vidaloka"/>
                <a:sym typeface="Vidaloka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>
                <a:ln w="9525">
                  <a:solidFill>
                    <a:srgbClr val="000000"/>
                  </a:solidFill>
                </a:ln>
                <a:solidFill>
                  <a:srgbClr val="000000"/>
                </a:solidFill>
                <a:effectLst/>
                <a:uLnTx/>
                <a:uFillTx/>
                <a:latin typeface="Montserrat" panose="020B0604020202020204" charset="0"/>
                <a:sym typeface="Vidaloka"/>
              </a:rPr>
              <a:t>EIS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>
                <a:ln w="9525">
                  <a:solidFill>
                    <a:srgbClr val="000000"/>
                  </a:solidFill>
                </a:ln>
                <a:solidFill>
                  <a:srgbClr val="000000"/>
                </a:solidFill>
                <a:effectLst/>
                <a:uLnTx/>
                <a:uFillTx/>
                <a:latin typeface="Montserrat" panose="020B0604020202020204" charset="0"/>
                <a:sym typeface="Vidaloka"/>
              </a:rPr>
              <a:t>OFFICERS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>
                <a:ln w="9525">
                  <a:solidFill>
                    <a:srgbClr val="000000"/>
                  </a:solidFill>
                </a:ln>
                <a:solidFill>
                  <a:srgbClr val="000000"/>
                </a:solidFill>
                <a:effectLst/>
                <a:uLnTx/>
                <a:uFillTx/>
                <a:latin typeface="Montserrat" panose="020B0604020202020204" charset="0"/>
                <a:sym typeface="Vidaloka"/>
              </a:rPr>
              <a:t>ARE . . .</a:t>
            </a:r>
          </a:p>
        </p:txBody>
      </p:sp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B725B3BB-2FFE-42AB-938F-59F8608CDF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EIS OFFICERS ARE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965228C-2267-78F2-DFB2-CD16D385F1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1" y="0"/>
            <a:ext cx="47566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1873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87;p16"/>
          <p:cNvSpPr txBox="1">
            <a:spLocks noGrp="1"/>
          </p:cNvSpPr>
          <p:nvPr>
            <p:ph type="sldNum" idx="12"/>
          </p:nvPr>
        </p:nvSpPr>
        <p:spPr>
          <a:xfrm>
            <a:off x="1185765" y="1194900"/>
            <a:ext cx="2195700" cy="2753700"/>
          </a:xfrm>
          <a:prstGeom prst="rect">
            <a:avLst/>
          </a:prstGeom>
          <a:solidFill>
            <a:schemeClr val="bg1">
              <a:alpha val="30196"/>
            </a:schemeClr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tx1"/>
                </a:solidFill>
                <a:latin typeface="Montserrat" panose="020B0604020202020204" charset="0"/>
              </a:rPr>
              <a:t>WHY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tx1"/>
                </a:solidFill>
                <a:latin typeface="Montserrat" panose="020B0604020202020204" charset="0"/>
              </a:rPr>
              <a:t>EIS?</a:t>
            </a:r>
          </a:p>
        </p:txBody>
      </p:sp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637D26E8-A37E-49B1-BDF4-A54D245CA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EIS?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83CC7E2-945B-4A73-B239-DFE257D613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5843" b="5843"/>
          <a:stretch/>
        </p:blipFill>
        <p:spPr>
          <a:xfrm flipH="1">
            <a:off x="4775953" y="0"/>
            <a:ext cx="436804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4060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6"/>
          <p:cNvSpPr txBox="1">
            <a:spLocks noGrp="1"/>
          </p:cNvSpPr>
          <p:nvPr>
            <p:ph type="sldNum" idx="12"/>
          </p:nvPr>
        </p:nvSpPr>
        <p:spPr>
          <a:xfrm>
            <a:off x="5821933" y="1191475"/>
            <a:ext cx="2195700" cy="2753700"/>
          </a:xfrm>
          <a:prstGeom prst="rect">
            <a:avLst/>
          </a:prstGeom>
          <a:solidFill>
            <a:schemeClr val="bg1">
              <a:alpha val="30196"/>
            </a:schemeClr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tx1"/>
                </a:solidFill>
                <a:latin typeface="Montserrat" panose="020B0604020202020204" charset="0"/>
              </a:rPr>
              <a:t>THERE’S NOTHING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tx1"/>
                </a:solidFill>
                <a:latin typeface="Montserrat" panose="020B0604020202020204" charset="0"/>
              </a:rPr>
              <a:t>LIKE IT</a:t>
            </a:r>
          </a:p>
        </p:txBody>
      </p:sp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F1F8597D-D5FB-4189-9C2E-7106D90FB0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THERE’S NOTHING LIKE IT </a:t>
            </a:r>
          </a:p>
        </p:txBody>
      </p:sp>
      <p:pic>
        <p:nvPicPr>
          <p:cNvPr id="3" name="Picture 2" descr="Kelsey Sumner (EIS Class of 2021 in Mwanza, Tanzania during a poliovirus response in June 2022">
            <a:extLst>
              <a:ext uri="{FF2B5EF4-FFF2-40B4-BE49-F238E27FC236}">
                <a16:creationId xmlns:a16="http://schemas.microsoft.com/office/drawing/2014/main" id="{40845182-8FFC-1766-090E-1113EDE9B7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0" y="-1874"/>
            <a:ext cx="4563099" cy="6009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6539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54;p1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/>
          <a:srcRect l="7320" t="10721" r="2962"/>
          <a:stretch/>
        </p:blipFill>
        <p:spPr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24;p19"/>
          <p:cNvSpPr txBox="1">
            <a:spLocks noGrp="1"/>
          </p:cNvSpPr>
          <p:nvPr>
            <p:ph type="sldNum" idx="12"/>
          </p:nvPr>
        </p:nvSpPr>
        <p:spPr>
          <a:xfrm>
            <a:off x="3474150" y="1411266"/>
            <a:ext cx="2195700" cy="2753700"/>
          </a:xfrm>
          <a:prstGeom prst="rect">
            <a:avLst/>
          </a:prstGeom>
          <a:solidFill>
            <a:schemeClr val="tx1">
              <a:alpha val="48000"/>
            </a:schemeClr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2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 panose="020B0604020202020204" charset="0"/>
                <a:sym typeface="Vidaloka"/>
              </a:rPr>
              <a:t>WHERE COULD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2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 panose="020B0604020202020204" charset="0"/>
                <a:sym typeface="Vidaloka"/>
              </a:rPr>
              <a:t>EIS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2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 panose="020B0604020202020204" charset="0"/>
                <a:sym typeface="Vidaloka"/>
              </a:rPr>
              <a:t>TAKE YOU?</a:t>
            </a:r>
            <a:endParaRPr kumimoji="0" sz="2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 panose="020B0604020202020204" charset="0"/>
              <a:sym typeface="Vidaloka"/>
            </a:endParaRPr>
          </a:p>
        </p:txBody>
      </p:sp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48BE5910-BB51-45C8-BB9B-DA6A8A0D47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WHERE COULD EIS  TAKE YOU?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graduation graphic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2754" y="514349"/>
            <a:ext cx="1762991" cy="1958317"/>
          </a:xfrm>
          <a:prstGeom prst="rect">
            <a:avLst/>
          </a:prstGeom>
        </p:spPr>
      </p:pic>
      <p:grpSp>
        <p:nvGrpSpPr>
          <p:cNvPr id="2" name="Group 1" descr="More than 95 percent of recent EIS graduates continue in public health-related positions.">
            <a:extLst>
              <a:ext uri="{FF2B5EF4-FFF2-40B4-BE49-F238E27FC236}">
                <a16:creationId xmlns:a16="http://schemas.microsoft.com/office/drawing/2014/main" id="{A5A898B7-8074-4507-B9D9-6447F1E67062}"/>
              </a:ext>
            </a:extLst>
          </p:cNvPr>
          <p:cNvGrpSpPr/>
          <p:nvPr/>
        </p:nvGrpSpPr>
        <p:grpSpPr>
          <a:xfrm>
            <a:off x="514198" y="2638257"/>
            <a:ext cx="8127850" cy="1796807"/>
            <a:chOff x="212541" y="367939"/>
            <a:chExt cx="8127850" cy="1796807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92A654D-5563-4C68-9570-140855CC835A}"/>
                </a:ext>
              </a:extLst>
            </p:cNvPr>
            <p:cNvSpPr txBox="1"/>
            <p:nvPr/>
          </p:nvSpPr>
          <p:spPr>
            <a:xfrm>
              <a:off x="224787" y="367939"/>
              <a:ext cx="811560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buClrTx/>
              </a:pPr>
              <a:r>
                <a:rPr lang="en-US" sz="5400" b="1" kern="1200">
                  <a:solidFill>
                    <a:srgbClr val="262626"/>
                  </a:solidFill>
                  <a:latin typeface="Montserrat" panose="00000500000000000000" pitchFamily="2" charset="0"/>
                  <a:ea typeface="+mn-ea"/>
                  <a:cs typeface="+mn-cs"/>
                </a:rPr>
                <a:t>97%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95FAF16-92AB-44A4-B3B9-EADDEA72AF2C}"/>
                </a:ext>
              </a:extLst>
            </p:cNvPr>
            <p:cNvSpPr txBox="1"/>
            <p:nvPr/>
          </p:nvSpPr>
          <p:spPr>
            <a:xfrm>
              <a:off x="212541" y="1456860"/>
              <a:ext cx="811560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buClrTx/>
              </a:pPr>
              <a:r>
                <a:rPr lang="en-US" sz="2000" b="1" kern="1200">
                  <a:solidFill>
                    <a:srgbClr val="262626"/>
                  </a:solidFill>
                  <a:latin typeface="Montserrat" panose="00000500000000000000" pitchFamily="2" charset="0"/>
                  <a:ea typeface="+mn-ea"/>
                  <a:cs typeface="+mn-cs"/>
                </a:rPr>
                <a:t>of recent EIS graduates continue </a:t>
              </a:r>
            </a:p>
            <a:p>
              <a:pPr algn="ctr" defTabSz="685800">
                <a:buClrTx/>
              </a:pPr>
              <a:r>
                <a:rPr lang="en-US" sz="2000" b="1" kern="1200">
                  <a:solidFill>
                    <a:srgbClr val="262626"/>
                  </a:solidFill>
                  <a:latin typeface="Montserrat" panose="00000500000000000000" pitchFamily="2" charset="0"/>
                  <a:ea typeface="+mn-ea"/>
                  <a:cs typeface="+mn-cs"/>
                </a:rPr>
                <a:t>in public health-related positions</a:t>
              </a:r>
            </a:p>
          </p:txBody>
        </p:sp>
      </p:grpSp>
      <p:sp>
        <p:nvSpPr>
          <p:cNvPr id="3" name="Title 2" hidden="1">
            <a:extLst>
              <a:ext uri="{FF2B5EF4-FFF2-40B4-BE49-F238E27FC236}">
                <a16:creationId xmlns:a16="http://schemas.microsoft.com/office/drawing/2014/main" id="{6C9F84F0-D2FD-4CC4-B531-BEA79EB47161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/>
              <a:t>More than</a:t>
            </a:r>
            <a:r>
              <a:rPr lang="en-US" baseline="0" dirty="0"/>
              <a:t> 95%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5503410"/>
      </p:ext>
    </p:extLst>
  </p:cSld>
  <p:clrMapOvr>
    <a:masterClrMapping/>
  </p:clrMapOvr>
</p:sld>
</file>

<file path=ppt/theme/theme1.xml><?xml version="1.0" encoding="utf-8"?>
<a:theme xmlns:a="http://schemas.openxmlformats.org/drawingml/2006/main" name="Gertrude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Isabella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Gertrude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724e717-bbe7-4e48-ae6a-faff532bb476" xsi:nil="true"/>
    <_dlc_DocId xmlns="0724e717-bbe7-4e48-ae6a-faff532bb476">CSELS-82125950-25269</_dlc_DocId>
    <_dlc_DocIdUrl xmlns="0724e717-bbe7-4e48-ae6a-faff532bb476">
      <Url>https://cdc.sharepoint.com/sites/CSELS/DSEPD/_layouts/15/DocIdRedir.aspx?ID=CSELS-82125950-25269</Url>
      <Description>CSELS-82125950-25269</Description>
    </_dlc_DocIdUrl>
    <_dlc_DocIdPersistId xmlns="0724e717-bbe7-4e48-ae6a-faff532bb476">false</_dlc_DocIdPersistId>
    <SharedWithUsers xmlns="97986baa-4a78-4324-b8be-ae407745dc09">
      <UserInfo>
        <DisplayName>Pevzner, Eric (CDC/DDPHSS/CSELS/DSEPD)</DisplayName>
        <AccountId>1461</AccountId>
        <AccountType/>
      </UserInfo>
    </SharedWithUsers>
    <lcf76f155ced4ddcb4097134ff3c332f xmlns="0e8cf964-8534-49e0-af3e-06854c117df5">
      <Terms xmlns="http://schemas.microsoft.com/office/infopath/2007/PartnerControls"/>
    </lcf76f155ced4ddcb4097134ff3c332f>
    <MediaLengthInSeconds xmlns="0e8cf964-8534-49e0-af3e-06854c117df5" xsi:nil="true"/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39C403F70E4A243A49EC70EED69F89A" ma:contentTypeVersion="1309" ma:contentTypeDescription="Create a new document." ma:contentTypeScope="" ma:versionID="f08cd37b7ddffdbc8944776218ef0a19">
  <xsd:schema xmlns:xsd="http://www.w3.org/2001/XMLSchema" xmlns:xs="http://www.w3.org/2001/XMLSchema" xmlns:p="http://schemas.microsoft.com/office/2006/metadata/properties" xmlns:ns2="0724e717-bbe7-4e48-ae6a-faff532bb476" xmlns:ns3="0e8cf964-8534-49e0-af3e-06854c117df5" xmlns:ns4="97986baa-4a78-4324-b8be-ae407745dc09" targetNamespace="http://schemas.microsoft.com/office/2006/metadata/properties" ma:root="true" ma:fieldsID="c0ee892f5343dbede63f33c9670a66c7" ns2:_="" ns3:_="" ns4:_="">
    <xsd:import namespace="0724e717-bbe7-4e48-ae6a-faff532bb476"/>
    <xsd:import namespace="0e8cf964-8534-49e0-af3e-06854c117df5"/>
    <xsd:import namespace="97986baa-4a78-4324-b8be-ae407745dc0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4:SharedWithUsers" minOccurs="0"/>
                <xsd:element ref="ns4:SharedWithDetail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724e717-bbe7-4e48-ae6a-faff532bb476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24" nillable="true" ma:displayName="Taxonomy Catch All Column" ma:hidden="true" ma:list="{dcbfa1dc-7cb6-48b7-9934-8ecf856eb30f}" ma:internalName="TaxCatchAll" ma:showField="CatchAllData" ma:web="0724e717-bbe7-4e48-ae6a-faff532bb47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8cf964-8534-49e0-af3e-06854c117d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9353dbe8-8260-4ccf-8219-3d2995e6fa1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986baa-4a78-4324-b8be-ae407745dc0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F80D998-4C46-4487-97B4-CFEC2487F78E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20A76F3B-3C3A-4450-93BC-08329D53D42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0D11E0A-6F8E-47E3-B2C0-CB7C698EB540}">
  <ds:schemaRefs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dcmitype/"/>
    <ds:schemaRef ds:uri="http://www.w3.org/XML/1998/namespace"/>
    <ds:schemaRef ds:uri="97986baa-4a78-4324-b8be-ae407745dc09"/>
    <ds:schemaRef ds:uri="http://purl.org/dc/terms/"/>
    <ds:schemaRef ds:uri="0e8cf964-8534-49e0-af3e-06854c117df5"/>
    <ds:schemaRef ds:uri="0724e717-bbe7-4e48-ae6a-faff532bb476"/>
    <ds:schemaRef ds:uri="http://schemas.microsoft.com/office/2006/metadata/properties"/>
    <ds:schemaRef ds:uri="http://purl.org/dc/elements/1.1/"/>
  </ds:schemaRefs>
</ds:datastoreItem>
</file>

<file path=customXml/itemProps4.xml><?xml version="1.0" encoding="utf-8"?>
<ds:datastoreItem xmlns:ds="http://schemas.openxmlformats.org/officeDocument/2006/customXml" ds:itemID="{3331681C-4F98-477E-8DDA-3E77CEB48AC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724e717-bbe7-4e48-ae6a-faff532bb476"/>
    <ds:schemaRef ds:uri="0e8cf964-8534-49e0-af3e-06854c117df5"/>
    <ds:schemaRef ds:uri="97986baa-4a78-4324-b8be-ae407745dc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1730</Words>
  <Application>Microsoft Office PowerPoint</Application>
  <PresentationFormat>On-screen Show (16:9)</PresentationFormat>
  <Paragraphs>144</Paragraphs>
  <Slides>21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21</vt:i4>
      </vt:variant>
    </vt:vector>
  </HeadingPairs>
  <TitlesOfParts>
    <vt:vector size="34" baseType="lpstr">
      <vt:lpstr>Calibri</vt:lpstr>
      <vt:lpstr>Raleway Light</vt:lpstr>
      <vt:lpstr>Wingdings</vt:lpstr>
      <vt:lpstr>Playfair Display</vt:lpstr>
      <vt:lpstr>Montserrat</vt:lpstr>
      <vt:lpstr>Calibri Light</vt:lpstr>
      <vt:lpstr>Vidaloka</vt:lpstr>
      <vt:lpstr>Arial</vt:lpstr>
      <vt:lpstr>Raleway</vt:lpstr>
      <vt:lpstr>Gertrude template</vt:lpstr>
      <vt:lpstr>Isabella template</vt:lpstr>
      <vt:lpstr>1_Gertrude template</vt:lpstr>
      <vt:lpstr>Office Theme</vt:lpstr>
      <vt:lpstr>EPIDEMIC INTELLIGENCE SERVICE</vt:lpstr>
      <vt:lpstr>WE WERE THERE</vt:lpstr>
      <vt:lpstr>ON THE FRONT LINES</vt:lpstr>
      <vt:lpstr>2021 &amp; 2022 EIS Classes</vt:lpstr>
      <vt:lpstr>EIS OFFICERS ARE </vt:lpstr>
      <vt:lpstr>WHY EIS?</vt:lpstr>
      <vt:lpstr>THERE’S NOTHING LIKE IT </vt:lpstr>
      <vt:lpstr>WHERE COULD EIS  TAKE YOU?</vt:lpstr>
      <vt:lpstr>More than 95%</vt:lpstr>
      <vt:lpstr>More than 95%</vt:lpstr>
      <vt:lpstr>More than 95%</vt:lpstr>
      <vt:lpstr>More than 95%</vt:lpstr>
      <vt:lpstr>More than 95%</vt:lpstr>
      <vt:lpstr>EIS Alumni Assume Key Leadership Roles </vt:lpstr>
      <vt:lpstr>EIS Alumni Assume Key Leadership Roles </vt:lpstr>
      <vt:lpstr>4 of the last 11</vt:lpstr>
      <vt:lpstr>Ready to make  a difference?</vt:lpstr>
      <vt:lpstr>How to Apply</vt:lpstr>
      <vt:lpstr>EIS Website</vt:lpstr>
      <vt:lpstr>Applying to be a Fellow</vt:lpstr>
      <vt:lpstr>Learn More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EPIDEMIC INTELLIGENCE SERVICE</dc:title>
  <dc:creator>Duggan, Natalie (CDC/DDPHSS/CSELS/DSEPD) (CTR)</dc:creator>
  <cp:lastModifiedBy>Triplett, Deyon (CDC/PHIC/DWD)</cp:lastModifiedBy>
  <cp:revision>6</cp:revision>
  <dcterms:created xsi:type="dcterms:W3CDTF">2020-03-26T19:34:28Z</dcterms:created>
  <dcterms:modified xsi:type="dcterms:W3CDTF">2025-01-16T19:50:43Z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b94a7b8-f06c-4dfe-bdcc-9b548fd58c31_Enabled">
    <vt:lpwstr>true</vt:lpwstr>
  </property>
  <property fmtid="{D5CDD505-2E9C-101B-9397-08002B2CF9AE}" pid="3" name="MSIP_Label_7b94a7b8-f06c-4dfe-bdcc-9b548fd58c31_SetDate">
    <vt:lpwstr>2021-02-26T20:50:14Z</vt:lpwstr>
  </property>
  <property fmtid="{D5CDD505-2E9C-101B-9397-08002B2CF9AE}" pid="4" name="MSIP_Label_7b94a7b8-f06c-4dfe-bdcc-9b548fd58c31_Method">
    <vt:lpwstr>Privileged</vt:lpwstr>
  </property>
  <property fmtid="{D5CDD505-2E9C-101B-9397-08002B2CF9AE}" pid="5" name="MSIP_Label_7b94a7b8-f06c-4dfe-bdcc-9b548fd58c31_Name">
    <vt:lpwstr>7b94a7b8-f06c-4dfe-bdcc-9b548fd58c31</vt:lpwstr>
  </property>
  <property fmtid="{D5CDD505-2E9C-101B-9397-08002B2CF9AE}" pid="6" name="MSIP_Label_7b94a7b8-f06c-4dfe-bdcc-9b548fd58c31_SiteId">
    <vt:lpwstr>9ce70869-60db-44fd-abe8-d2767077fc8f</vt:lpwstr>
  </property>
  <property fmtid="{D5CDD505-2E9C-101B-9397-08002B2CF9AE}" pid="7" name="MSIP_Label_7b94a7b8-f06c-4dfe-bdcc-9b548fd58c31_ActionId">
    <vt:lpwstr>981cc50c-c730-4900-87e7-cab24d831b93</vt:lpwstr>
  </property>
  <property fmtid="{D5CDD505-2E9C-101B-9397-08002B2CF9AE}" pid="8" name="MSIP_Label_7b94a7b8-f06c-4dfe-bdcc-9b548fd58c31_ContentBits">
    <vt:lpwstr>0</vt:lpwstr>
  </property>
  <property fmtid="{D5CDD505-2E9C-101B-9397-08002B2CF9AE}" pid="9" name="ContentTypeId">
    <vt:lpwstr>0x010100339C403F70E4A243A49EC70EED69F89A</vt:lpwstr>
  </property>
  <property fmtid="{D5CDD505-2E9C-101B-9397-08002B2CF9AE}" pid="10" name="MediaServiceImageTags">
    <vt:lpwstr/>
  </property>
  <property fmtid="{D5CDD505-2E9C-101B-9397-08002B2CF9AE}" pid="11" name="_dlc_DocIdItemGuid">
    <vt:lpwstr>30d19c7d-67e8-4ef1-b2e4-205efe40c9cd</vt:lpwstr>
  </property>
  <property fmtid="{D5CDD505-2E9C-101B-9397-08002B2CF9AE}" pid="12" name="Order">
    <vt:lpwstr>235900.000000000</vt:lpwstr>
  </property>
  <property fmtid="{D5CDD505-2E9C-101B-9397-08002B2CF9AE}" pid="13" name="xd_ProgID">
    <vt:lpwstr/>
  </property>
  <property fmtid="{D5CDD505-2E9C-101B-9397-08002B2CF9AE}" pid="14" name="ComplianceAssetId">
    <vt:lpwstr/>
  </property>
  <property fmtid="{D5CDD505-2E9C-101B-9397-08002B2CF9AE}" pid="15" name="TemplateUrl">
    <vt:lpwstr/>
  </property>
  <property fmtid="{D5CDD505-2E9C-101B-9397-08002B2CF9AE}" pid="16" name="_ExtendedDescription">
    <vt:lpwstr/>
  </property>
  <property fmtid="{D5CDD505-2E9C-101B-9397-08002B2CF9AE}" pid="17" name="TriggerFlowInfo">
    <vt:lpwstr/>
  </property>
  <property fmtid="{D5CDD505-2E9C-101B-9397-08002B2CF9AE}" pid="18" name="xd_Signature">
    <vt:lpwstr/>
  </property>
</Properties>
</file>