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7D6"/>
    <a:srgbClr val="4C433B"/>
    <a:srgbClr val="3F39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2" y="5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rgbClr val="4C433B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rgbClr val="4C433B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rgbClr val="4C433B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3505200" cy="6781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9749" y="332308"/>
            <a:ext cx="8344501" cy="999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>
                <a:solidFill>
                  <a:srgbClr val="4C433B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161" b="-3988"/>
          <a:stretch/>
        </p:blipFill>
        <p:spPr>
          <a:xfrm>
            <a:off x="0" y="6781800"/>
            <a:ext cx="9144000" cy="1429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9400">
              <a:lnSpc>
                <a:spcPts val="3935"/>
              </a:lnSpc>
            </a:pPr>
            <a:r>
              <a:rPr spc="-100" dirty="0"/>
              <a:t>YOU </a:t>
            </a:r>
            <a:r>
              <a:rPr spc="-40" dirty="0"/>
              <a:t>CAN </a:t>
            </a:r>
            <a:r>
              <a:rPr spc="-5" dirty="0"/>
              <a:t>BE</a:t>
            </a:r>
            <a:r>
              <a:rPr spc="30" dirty="0"/>
              <a:t> </a:t>
            </a:r>
            <a:r>
              <a:rPr spc="-5" dirty="0"/>
              <a:t>A</a:t>
            </a:r>
          </a:p>
          <a:p>
            <a:pPr marL="2833370">
              <a:lnSpc>
                <a:spcPts val="3935"/>
              </a:lnSpc>
            </a:pPr>
            <a:r>
              <a:rPr b="1" spc="-5" dirty="0">
                <a:latin typeface="Rockwell"/>
                <a:cs typeface="Rockwell"/>
              </a:rPr>
              <a:t>PUBLIC </a:t>
            </a:r>
            <a:r>
              <a:rPr b="1" spc="-25" dirty="0">
                <a:latin typeface="Rockwell"/>
                <a:cs typeface="Rockwell"/>
              </a:rPr>
              <a:t>HEALTH</a:t>
            </a:r>
            <a:r>
              <a:rPr b="1" spc="-80" dirty="0">
                <a:latin typeface="Rockwell"/>
                <a:cs typeface="Rockwell"/>
              </a:rPr>
              <a:t> </a:t>
            </a:r>
            <a:r>
              <a:rPr b="1" spc="-30" dirty="0">
                <a:latin typeface="Rockwell"/>
                <a:cs typeface="Rockwell"/>
              </a:rPr>
              <a:t>HERO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22702" y="1453083"/>
            <a:ext cx="5513705" cy="5057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b="1" spc="-35" dirty="0">
                <a:solidFill>
                  <a:srgbClr val="4C433B"/>
                </a:solidFill>
                <a:latin typeface="Rockwell"/>
                <a:cs typeface="Rockwell"/>
              </a:rPr>
              <a:t>APPLY </a:t>
            </a:r>
            <a:r>
              <a:rPr sz="2050" b="1" spc="-25" dirty="0">
                <a:solidFill>
                  <a:srgbClr val="4C433B"/>
                </a:solidFill>
                <a:latin typeface="Rockwell"/>
                <a:cs typeface="Rockwell"/>
              </a:rPr>
              <a:t>TO</a:t>
            </a:r>
            <a:r>
              <a:rPr sz="2050" b="1" spc="-190" dirty="0">
                <a:solidFill>
                  <a:srgbClr val="4C433B"/>
                </a:solidFill>
                <a:latin typeface="Rockwell"/>
                <a:cs typeface="Rockwell"/>
              </a:rPr>
              <a:t> </a:t>
            </a:r>
            <a:r>
              <a:rPr sz="2050" b="1" dirty="0">
                <a:solidFill>
                  <a:srgbClr val="4C433B"/>
                </a:solidFill>
                <a:latin typeface="Rockwell"/>
                <a:cs typeface="Rockwell"/>
              </a:rPr>
              <a:t>CDC’S</a:t>
            </a:r>
            <a:endParaRPr sz="2050" dirty="0">
              <a:solidFill>
                <a:srgbClr val="4C433B"/>
              </a:solidFill>
              <a:latin typeface="Rockwell"/>
              <a:cs typeface="Rockwel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50" b="1" dirty="0">
                <a:solidFill>
                  <a:srgbClr val="4C433B"/>
                </a:solidFill>
                <a:latin typeface="Rockwell"/>
                <a:cs typeface="Rockwell"/>
              </a:rPr>
              <a:t>EPIDEMIC INTELLIGENCE </a:t>
            </a:r>
            <a:r>
              <a:rPr sz="2050" b="1" spc="-15" dirty="0">
                <a:solidFill>
                  <a:srgbClr val="4C433B"/>
                </a:solidFill>
                <a:latin typeface="Rockwell"/>
                <a:cs typeface="Rockwell"/>
              </a:rPr>
              <a:t>SERVICE</a:t>
            </a:r>
            <a:r>
              <a:rPr sz="2050" b="1" spc="-20" dirty="0">
                <a:solidFill>
                  <a:srgbClr val="4C433B"/>
                </a:solidFill>
                <a:latin typeface="Rockwell"/>
                <a:cs typeface="Rockwell"/>
              </a:rPr>
              <a:t> </a:t>
            </a:r>
            <a:r>
              <a:rPr sz="2050" b="1" spc="-5" dirty="0">
                <a:solidFill>
                  <a:srgbClr val="4C433B"/>
                </a:solidFill>
                <a:latin typeface="Rockwell"/>
                <a:cs typeface="Rockwell"/>
              </a:rPr>
              <a:t>(EIS)</a:t>
            </a:r>
            <a:endParaRPr sz="2050" dirty="0">
              <a:solidFill>
                <a:srgbClr val="4C433B"/>
              </a:solidFill>
              <a:latin typeface="Rockwell"/>
              <a:cs typeface="Rockwel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624205" marR="633095" algn="ctr">
              <a:lnSpc>
                <a:spcPts val="2000"/>
              </a:lnSpc>
            </a:pPr>
            <a:r>
              <a:rPr sz="1850" b="1" i="1" spc="10" dirty="0">
                <a:solidFill>
                  <a:srgbClr val="3F395F"/>
                </a:solidFill>
                <a:latin typeface="Century Gothic"/>
                <a:cs typeface="Century Gothic"/>
              </a:rPr>
              <a:t>“EIS </a:t>
            </a:r>
            <a:r>
              <a:rPr sz="1850" b="1" i="1" spc="5" dirty="0">
                <a:solidFill>
                  <a:srgbClr val="3F395F"/>
                </a:solidFill>
                <a:latin typeface="Century Gothic"/>
                <a:cs typeface="Century Gothic"/>
              </a:rPr>
              <a:t>is </a:t>
            </a:r>
            <a:r>
              <a:rPr sz="1850" b="1" i="1" spc="10" dirty="0">
                <a:solidFill>
                  <a:srgbClr val="3F395F"/>
                </a:solidFill>
                <a:latin typeface="Century Gothic"/>
                <a:cs typeface="Century Gothic"/>
              </a:rPr>
              <a:t>the world’s </a:t>
            </a:r>
            <a:r>
              <a:rPr sz="1850" b="1" i="1" spc="5" dirty="0">
                <a:solidFill>
                  <a:srgbClr val="3F395F"/>
                </a:solidFill>
                <a:latin typeface="Century Gothic"/>
                <a:cs typeface="Century Gothic"/>
              </a:rPr>
              <a:t>best </a:t>
            </a:r>
            <a:r>
              <a:rPr sz="1850" b="1" i="1" spc="10" dirty="0">
                <a:solidFill>
                  <a:srgbClr val="3F395F"/>
                </a:solidFill>
                <a:latin typeface="Century Gothic"/>
                <a:cs typeface="Century Gothic"/>
              </a:rPr>
              <a:t>introduction</a:t>
            </a:r>
            <a:r>
              <a:rPr sz="1850" b="1" i="1" spc="-55" dirty="0">
                <a:solidFill>
                  <a:srgbClr val="3F395F"/>
                </a:solidFill>
                <a:latin typeface="Century Gothic"/>
                <a:cs typeface="Century Gothic"/>
              </a:rPr>
              <a:t> </a:t>
            </a:r>
            <a:r>
              <a:rPr sz="1850" b="1" i="1" spc="10" dirty="0">
                <a:solidFill>
                  <a:srgbClr val="3F395F"/>
                </a:solidFill>
                <a:latin typeface="Century Gothic"/>
                <a:cs typeface="Century Gothic"/>
              </a:rPr>
              <a:t>to  interventional</a:t>
            </a:r>
            <a:r>
              <a:rPr sz="1850" b="1" i="1" spc="-45" dirty="0">
                <a:solidFill>
                  <a:srgbClr val="3F395F"/>
                </a:solidFill>
                <a:latin typeface="Century Gothic"/>
                <a:cs typeface="Century Gothic"/>
              </a:rPr>
              <a:t> </a:t>
            </a:r>
            <a:r>
              <a:rPr sz="1850" b="1" i="1" spc="5" dirty="0">
                <a:solidFill>
                  <a:srgbClr val="3F395F"/>
                </a:solidFill>
                <a:latin typeface="Century Gothic"/>
                <a:cs typeface="Century Gothic"/>
              </a:rPr>
              <a:t>epidemiology:</a:t>
            </a:r>
            <a:endParaRPr sz="1850" dirty="0">
              <a:solidFill>
                <a:srgbClr val="3F395F"/>
              </a:solidFill>
              <a:latin typeface="Century Gothic"/>
              <a:cs typeface="Century Gothic"/>
            </a:endParaRPr>
          </a:p>
          <a:p>
            <a:pPr marR="10160" algn="ctr">
              <a:lnSpc>
                <a:spcPts val="1970"/>
              </a:lnSpc>
            </a:pPr>
            <a:r>
              <a:rPr sz="1850" b="1" i="1" spc="10" dirty="0">
                <a:solidFill>
                  <a:srgbClr val="3F395F"/>
                </a:solidFill>
                <a:latin typeface="Century Gothic"/>
                <a:cs typeface="Century Gothic"/>
              </a:rPr>
              <a:t>finding problems </a:t>
            </a:r>
            <a:r>
              <a:rPr sz="1850" b="1" i="1" spc="5" dirty="0">
                <a:solidFill>
                  <a:srgbClr val="3F395F"/>
                </a:solidFill>
                <a:latin typeface="Century Gothic"/>
                <a:cs typeface="Century Gothic"/>
              </a:rPr>
              <a:t>fast, </a:t>
            </a:r>
            <a:r>
              <a:rPr sz="1850" b="1" i="1" spc="15" dirty="0">
                <a:solidFill>
                  <a:srgbClr val="3F395F"/>
                </a:solidFill>
                <a:latin typeface="Century Gothic"/>
                <a:cs typeface="Century Gothic"/>
              </a:rPr>
              <a:t>and </a:t>
            </a:r>
            <a:r>
              <a:rPr sz="1850" b="1" i="1" spc="10" dirty="0">
                <a:solidFill>
                  <a:srgbClr val="3F395F"/>
                </a:solidFill>
                <a:latin typeface="Century Gothic"/>
                <a:cs typeface="Century Gothic"/>
              </a:rPr>
              <a:t>stopping</a:t>
            </a:r>
            <a:r>
              <a:rPr sz="1850" b="1" i="1" spc="-10" dirty="0">
                <a:solidFill>
                  <a:srgbClr val="3F395F"/>
                </a:solidFill>
                <a:latin typeface="Century Gothic"/>
                <a:cs typeface="Century Gothic"/>
              </a:rPr>
              <a:t> </a:t>
            </a:r>
            <a:r>
              <a:rPr sz="1850" b="1" i="1" spc="10" dirty="0">
                <a:solidFill>
                  <a:srgbClr val="3F395F"/>
                </a:solidFill>
                <a:latin typeface="Century Gothic"/>
                <a:cs typeface="Century Gothic"/>
              </a:rPr>
              <a:t>them.”</a:t>
            </a:r>
            <a:endParaRPr sz="1850" dirty="0">
              <a:solidFill>
                <a:srgbClr val="3F395F"/>
              </a:solidFill>
              <a:latin typeface="Century Gothic"/>
              <a:cs typeface="Century Gothic"/>
            </a:endParaRPr>
          </a:p>
          <a:p>
            <a:pPr marR="109220" algn="ctr">
              <a:lnSpc>
                <a:spcPct val="100000"/>
              </a:lnSpc>
              <a:spcBef>
                <a:spcPts val="360"/>
              </a:spcBef>
            </a:pPr>
            <a:r>
              <a:rPr sz="1600" b="1" dirty="0">
                <a:solidFill>
                  <a:srgbClr val="3F395F"/>
                </a:solidFill>
                <a:latin typeface="Century Gothic"/>
                <a:cs typeface="Century Gothic"/>
              </a:rPr>
              <a:t>— Tom Frieden, MD, MPH, </a:t>
            </a:r>
            <a:r>
              <a:rPr lang="en-US" sz="1600" b="1" dirty="0" smtClean="0">
                <a:solidFill>
                  <a:srgbClr val="3F395F"/>
                </a:solidFill>
                <a:latin typeface="Century Gothic"/>
                <a:cs typeface="Century Gothic"/>
              </a:rPr>
              <a:t>Former </a:t>
            </a:r>
            <a:r>
              <a:rPr sz="1600" b="1" dirty="0" smtClean="0">
                <a:solidFill>
                  <a:srgbClr val="3F395F"/>
                </a:solidFill>
                <a:latin typeface="Century Gothic"/>
                <a:cs typeface="Century Gothic"/>
              </a:rPr>
              <a:t>CDC</a:t>
            </a:r>
            <a:r>
              <a:rPr sz="1600" b="1" spc="-100" dirty="0" smtClean="0">
                <a:solidFill>
                  <a:srgbClr val="3F395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3F395F"/>
                </a:solidFill>
                <a:latin typeface="Century Gothic"/>
                <a:cs typeface="Century Gothic"/>
              </a:rPr>
              <a:t>Director</a:t>
            </a:r>
            <a:endParaRPr sz="1600" dirty="0">
              <a:solidFill>
                <a:srgbClr val="3F395F"/>
              </a:solidFill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241300" marR="326390" indent="-228600">
              <a:lnSpc>
                <a:spcPts val="1800"/>
              </a:lnSpc>
              <a:buChar char="•"/>
              <a:tabLst>
                <a:tab pos="241300" algn="l"/>
              </a:tabLst>
            </a:pP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EIS is for </a:t>
            </a:r>
            <a:r>
              <a:rPr sz="1600" b="1" spc="-5" dirty="0">
                <a:solidFill>
                  <a:srgbClr val="4C433B"/>
                </a:solidFill>
                <a:latin typeface="Century Gothic"/>
                <a:cs typeface="Century Gothic"/>
              </a:rPr>
              <a:t>people </a:t>
            </a: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like </a:t>
            </a:r>
            <a:r>
              <a:rPr sz="1600" b="1" spc="-5" dirty="0">
                <a:solidFill>
                  <a:srgbClr val="4C433B"/>
                </a:solidFill>
                <a:latin typeface="Century Gothic"/>
                <a:cs typeface="Century Gothic"/>
              </a:rPr>
              <a:t>you </a:t>
            </a: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— who share </a:t>
            </a:r>
            <a:r>
              <a:rPr sz="1600" b="1" spc="-5" dirty="0">
                <a:solidFill>
                  <a:srgbClr val="4C433B"/>
                </a:solidFill>
                <a:latin typeface="Century Gothic"/>
                <a:cs typeface="Century Gothic"/>
              </a:rPr>
              <a:t>a </a:t>
            </a: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passion</a:t>
            </a:r>
            <a:r>
              <a:rPr sz="1600" b="1" spc="-35" dirty="0">
                <a:solidFill>
                  <a:srgbClr val="4C433B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to  serve </a:t>
            </a:r>
            <a:r>
              <a:rPr sz="1600" b="1" spc="-5" dirty="0">
                <a:solidFill>
                  <a:srgbClr val="4C433B"/>
                </a:solidFill>
                <a:latin typeface="Century Gothic"/>
                <a:cs typeface="Century Gothic"/>
              </a:rPr>
              <a:t>and make a</a:t>
            </a:r>
            <a:r>
              <a:rPr sz="1600" b="1" spc="-55" dirty="0">
                <a:solidFill>
                  <a:srgbClr val="4C433B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difference</a:t>
            </a:r>
            <a:endParaRPr sz="1600" dirty="0">
              <a:latin typeface="Century Gothic"/>
              <a:cs typeface="Century Gothic"/>
            </a:endParaRPr>
          </a:p>
          <a:p>
            <a:pPr marL="241300" marR="342265" indent="-228600">
              <a:lnSpc>
                <a:spcPts val="1800"/>
              </a:lnSpc>
              <a:spcBef>
                <a:spcPts val="894"/>
              </a:spcBef>
              <a:buChar char="•"/>
              <a:tabLst>
                <a:tab pos="241300" algn="l"/>
              </a:tabLst>
            </a:pPr>
            <a:r>
              <a:rPr sz="1600" b="1" spc="-5" dirty="0">
                <a:solidFill>
                  <a:srgbClr val="4C433B"/>
                </a:solidFill>
                <a:latin typeface="Century Gothic"/>
                <a:cs typeface="Century Gothic"/>
              </a:rPr>
              <a:t>You can </a:t>
            </a: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improve the lives of thousands </a:t>
            </a:r>
            <a:r>
              <a:rPr sz="1600" b="1" spc="-5" dirty="0">
                <a:solidFill>
                  <a:srgbClr val="4C433B"/>
                </a:solidFill>
                <a:latin typeface="Century Gothic"/>
                <a:cs typeface="Century Gothic"/>
              </a:rPr>
              <a:t>and</a:t>
            </a:r>
            <a:r>
              <a:rPr sz="1600" b="1" spc="-50" dirty="0">
                <a:solidFill>
                  <a:srgbClr val="4C433B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effect  </a:t>
            </a:r>
            <a:r>
              <a:rPr sz="1600" b="1" spc="-5" dirty="0">
                <a:solidFill>
                  <a:srgbClr val="4C433B"/>
                </a:solidFill>
                <a:latin typeface="Century Gothic"/>
                <a:cs typeface="Century Gothic"/>
              </a:rPr>
              <a:t>change </a:t>
            </a: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in </a:t>
            </a:r>
            <a:r>
              <a:rPr sz="1600" b="1" spc="-5" dirty="0">
                <a:solidFill>
                  <a:srgbClr val="4C433B"/>
                </a:solidFill>
                <a:latin typeface="Century Gothic"/>
                <a:cs typeface="Century Gothic"/>
              </a:rPr>
              <a:t>a </a:t>
            </a: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community or entire</a:t>
            </a:r>
            <a:r>
              <a:rPr sz="1600" b="1" spc="-60" dirty="0">
                <a:solidFill>
                  <a:srgbClr val="4C433B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country</a:t>
            </a:r>
            <a:endParaRPr sz="1600" dirty="0">
              <a:latin typeface="Century Gothic"/>
              <a:cs typeface="Century Gothic"/>
            </a:endParaRPr>
          </a:p>
          <a:p>
            <a:pPr marL="241300" marR="622935" indent="-228600">
              <a:lnSpc>
                <a:spcPts val="1800"/>
              </a:lnSpc>
              <a:spcBef>
                <a:spcPts val="894"/>
              </a:spcBef>
              <a:buChar char="•"/>
              <a:tabLst>
                <a:tab pos="241300" algn="l"/>
              </a:tabLst>
            </a:pP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Choose EIS as your gateway to </a:t>
            </a:r>
            <a:r>
              <a:rPr sz="1600" b="1" spc="-5" dirty="0">
                <a:solidFill>
                  <a:srgbClr val="4C433B"/>
                </a:solidFill>
                <a:latin typeface="Century Gothic"/>
                <a:cs typeface="Century Gothic"/>
              </a:rPr>
              <a:t>an </a:t>
            </a: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exciting</a:t>
            </a:r>
            <a:r>
              <a:rPr sz="1600" b="1" spc="-75" dirty="0">
                <a:solidFill>
                  <a:srgbClr val="4C433B"/>
                </a:solidFill>
                <a:latin typeface="Century Gothic"/>
                <a:cs typeface="Century Gothic"/>
              </a:rPr>
              <a:t> </a:t>
            </a:r>
            <a:r>
              <a:rPr sz="1600" b="1" spc="-5" dirty="0">
                <a:solidFill>
                  <a:srgbClr val="4C433B"/>
                </a:solidFill>
                <a:latin typeface="Century Gothic"/>
                <a:cs typeface="Century Gothic"/>
              </a:rPr>
              <a:t>and  </a:t>
            </a: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rewarding</a:t>
            </a:r>
            <a:r>
              <a:rPr sz="1600" b="1" spc="-100" dirty="0">
                <a:solidFill>
                  <a:srgbClr val="4C433B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career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To learn more about EIS, </a:t>
            </a:r>
            <a:r>
              <a:rPr sz="1600" b="1" spc="-5" dirty="0">
                <a:solidFill>
                  <a:srgbClr val="4C433B"/>
                </a:solidFill>
                <a:latin typeface="Century Gothic"/>
                <a:cs typeface="Century Gothic"/>
              </a:rPr>
              <a:t>a </a:t>
            </a: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2-year fellowship,</a:t>
            </a:r>
            <a:r>
              <a:rPr sz="1600" b="1" spc="-90" dirty="0">
                <a:solidFill>
                  <a:srgbClr val="4C433B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4C433B"/>
                </a:solidFill>
                <a:latin typeface="Century Gothic"/>
                <a:cs typeface="Century Gothic"/>
              </a:rPr>
              <a:t>visit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lang="en-US" sz="2200" b="1" u="heavy" dirty="0" smtClean="0">
                <a:solidFill>
                  <a:srgbClr val="0197D6"/>
                </a:solidFill>
                <a:latin typeface="Century Gothic"/>
                <a:cs typeface="Century Gothic"/>
              </a:rPr>
              <a:t>www.cdc.gov/EIS</a:t>
            </a:r>
            <a:endParaRPr lang="en-US" sz="2200" b="1" u="heavy" dirty="0">
              <a:solidFill>
                <a:srgbClr val="0197D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 descr="line segment" title="line seg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708" y="2194581"/>
            <a:ext cx="5472244" cy="33531"/>
          </a:xfrm>
          <a:prstGeom prst="rect">
            <a:avLst/>
          </a:prstGeom>
        </p:spPr>
      </p:pic>
      <p:pic>
        <p:nvPicPr>
          <p:cNvPr id="8" name="Picture 7" descr="line segment" title="line seg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556" y="3624069"/>
            <a:ext cx="5472244" cy="335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F5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33390EAD81FE4FB0FCE8D1CAC67328" ma:contentTypeVersion="0" ma:contentTypeDescription="Create a new document." ma:contentTypeScope="" ma:versionID="cdb028aa04b38d6ce3730bfe073f574d">
  <xsd:schema xmlns:xsd="http://www.w3.org/2001/XMLSchema" xmlns:xs="http://www.w3.org/2001/XMLSchema" xmlns:p="http://schemas.microsoft.com/office/2006/metadata/properties" xmlns:ns2="61e0aa89-821a-4b43-b623-2509ea82b111" targetNamespace="http://schemas.microsoft.com/office/2006/metadata/properties" ma:root="true" ma:fieldsID="ca42f09da617d62acfb759b9095bdcea" ns2:_="">
    <xsd:import namespace="61e0aa89-821a-4b43-b623-2509ea82b1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0aa89-821a-4b43-b623-2509ea82b11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1e0aa89-821a-4b43-b623-2509ea82b111">7DAU5SSH7P55-1532-6540</_dlc_DocId>
    <_dlc_DocIdUrl xmlns="61e0aa89-821a-4b43-b623-2509ea82b111">
      <Url>https://esp.cdc.gov/sites/csels/DSEPD/OD/PPCO/_layouts/15/DocIdRedir.aspx?ID=7DAU5SSH7P55-1532-6540</Url>
      <Description>7DAU5SSH7P55-1532-6540</Description>
    </_dlc_DocIdUrl>
  </documentManagement>
</p:properties>
</file>

<file path=customXml/itemProps1.xml><?xml version="1.0" encoding="utf-8"?>
<ds:datastoreItem xmlns:ds="http://schemas.openxmlformats.org/officeDocument/2006/customXml" ds:itemID="{566FF364-8D58-4E89-85D6-99AACC4BCF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3BFAFD-ABE5-4D2D-ADF5-8D86D192FCF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0B77DE4-6707-4FBC-A466-7AC4DF1B7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e0aa89-821a-4b43-b623-2509ea82b1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E9098D9-E415-40FA-B32F-E39E241A207A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61e0aa89-821a-4b43-b623-2509ea82b11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102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Rockwell</vt:lpstr>
      <vt:lpstr>Times New Roman</vt:lpstr>
      <vt:lpstr>Office Theme</vt:lpstr>
      <vt:lpstr>YOU CAN BE A PUBLIC HEALTH HERO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Be A Public Health Hero - Apply to CDC's Epidemic Intelligence Service (EIS)</dc:title>
  <dc:subject>You Can Be A Public Health Hero - Apply to CDC's Epidemic Intelligence Service (EIS)</dc:subject>
  <dc:creator>CDC/OPHSS/CSELS/DSEPD</dc:creator>
  <cp:keywords>You Can Be A Public Health Hero - Apply to CDC's Epidemic Intelligence Service (EIS)</cp:keywords>
  <cp:lastModifiedBy>Triplett, Deyon (CDC/OPHSS/CSELS) (CTR)</cp:lastModifiedBy>
  <cp:revision>6</cp:revision>
  <dcterms:created xsi:type="dcterms:W3CDTF">2017-04-27T09:48:17Z</dcterms:created>
  <dcterms:modified xsi:type="dcterms:W3CDTF">2017-04-27T20:35:44Z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2015-05-22T00:00:00Z</vt:filetime>
  </property>
  <property fmtid="{D5CDD505-2E9C-101B-9397-08002B2CF9AE}" pid="3" name="Creator">
    <vt:lpwstr>Adobe InDesign CS5.5 (7.5)</vt:lpwstr>
  </property>
  <property fmtid="{D5CDD505-2E9C-101B-9397-08002B2CF9AE}" pid="4" name="LastSaved">
    <vt:filetime>2017-04-27T00:00:00Z</vt:filetime>
  </property>
  <property fmtid="{D5CDD505-2E9C-101B-9397-08002B2CF9AE}" pid="5" name="ContentTypeId">
    <vt:lpwstr>0x0101009B33390EAD81FE4FB0FCE8D1CAC67328</vt:lpwstr>
  </property>
  <property fmtid="{D5CDD505-2E9C-101B-9397-08002B2CF9AE}" pid="6" name="_dlc_DocIdItemGuid">
    <vt:lpwstr>23d78361-27d6-4bf1-84bb-d02238d75a94</vt:lpwstr>
  </property>
</Properties>
</file>