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93" r:id="rId6"/>
    <p:sldMasterId id="2147483778" r:id="rId7"/>
    <p:sldMasterId id="2147483790" r:id="rId8"/>
    <p:sldMasterId id="2147483804" r:id="rId9"/>
    <p:sldMasterId id="2147483816" r:id="rId10"/>
    <p:sldMasterId id="2147483834" r:id="rId11"/>
    <p:sldMasterId id="2147483851" r:id="rId12"/>
    <p:sldMasterId id="2147483869" r:id="rId13"/>
    <p:sldMasterId id="2147483924" r:id="rId14"/>
    <p:sldMasterId id="2147483965" r:id="rId15"/>
    <p:sldMasterId id="2147483972" r:id="rId16"/>
    <p:sldMasterId id="2147484017" r:id="rId17"/>
    <p:sldMasterId id="2147484032" r:id="rId18"/>
  </p:sldMasterIdLst>
  <p:notesMasterIdLst>
    <p:notesMasterId r:id="rId88"/>
  </p:notesMasterIdLst>
  <p:sldIdLst>
    <p:sldId id="304" r:id="rId19"/>
    <p:sldId id="320" r:id="rId20"/>
    <p:sldId id="494" r:id="rId21"/>
    <p:sldId id="6946" r:id="rId22"/>
    <p:sldId id="6947" r:id="rId23"/>
    <p:sldId id="497" r:id="rId24"/>
    <p:sldId id="256" r:id="rId25"/>
    <p:sldId id="270" r:id="rId26"/>
    <p:sldId id="257" r:id="rId27"/>
    <p:sldId id="260" r:id="rId28"/>
    <p:sldId id="261" r:id="rId29"/>
    <p:sldId id="258" r:id="rId30"/>
    <p:sldId id="266" r:id="rId31"/>
    <p:sldId id="259" r:id="rId32"/>
    <p:sldId id="268" r:id="rId33"/>
    <p:sldId id="272" r:id="rId34"/>
    <p:sldId id="273" r:id="rId35"/>
    <p:sldId id="274" r:id="rId36"/>
    <p:sldId id="275" r:id="rId37"/>
    <p:sldId id="262" r:id="rId38"/>
    <p:sldId id="263" r:id="rId39"/>
    <p:sldId id="264" r:id="rId40"/>
    <p:sldId id="265" r:id="rId41"/>
    <p:sldId id="271" r:id="rId42"/>
    <p:sldId id="499" r:id="rId43"/>
    <p:sldId id="6938" r:id="rId44"/>
    <p:sldId id="6927" r:id="rId45"/>
    <p:sldId id="6928" r:id="rId46"/>
    <p:sldId id="6941" r:id="rId47"/>
    <p:sldId id="6942" r:id="rId48"/>
    <p:sldId id="6943" r:id="rId49"/>
    <p:sldId id="6934" r:id="rId50"/>
    <p:sldId id="3864" r:id="rId51"/>
    <p:sldId id="6948" r:id="rId52"/>
    <p:sldId id="6944" r:id="rId53"/>
    <p:sldId id="6917" r:id="rId54"/>
    <p:sldId id="3923" r:id="rId55"/>
    <p:sldId id="5788" r:id="rId56"/>
    <p:sldId id="6939" r:id="rId57"/>
    <p:sldId id="498" r:id="rId58"/>
    <p:sldId id="303" r:id="rId59"/>
    <p:sldId id="302" r:id="rId60"/>
    <p:sldId id="301" r:id="rId61"/>
    <p:sldId id="300" r:id="rId62"/>
    <p:sldId id="299" r:id="rId63"/>
    <p:sldId id="298" r:id="rId64"/>
    <p:sldId id="297" r:id="rId65"/>
    <p:sldId id="296" r:id="rId66"/>
    <p:sldId id="295" r:id="rId67"/>
    <p:sldId id="294" r:id="rId68"/>
    <p:sldId id="293" r:id="rId69"/>
    <p:sldId id="292" r:id="rId70"/>
    <p:sldId id="291" r:id="rId71"/>
    <p:sldId id="290" r:id="rId72"/>
    <p:sldId id="289" r:id="rId73"/>
    <p:sldId id="288" r:id="rId74"/>
    <p:sldId id="287" r:id="rId75"/>
    <p:sldId id="286" r:id="rId76"/>
    <p:sldId id="285" r:id="rId77"/>
    <p:sldId id="284" r:id="rId78"/>
    <p:sldId id="283" r:id="rId79"/>
    <p:sldId id="282" r:id="rId80"/>
    <p:sldId id="281" r:id="rId81"/>
    <p:sldId id="280" r:id="rId82"/>
    <p:sldId id="279" r:id="rId83"/>
    <p:sldId id="278" r:id="rId84"/>
    <p:sldId id="277" r:id="rId85"/>
    <p:sldId id="496" r:id="rId86"/>
    <p:sldId id="319"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tfy, Caitlyn (CDC/DDNID/NCEH/DEHSP)" initials="LC(" lastIdx="11" clrIdx="0">
    <p:extLst>
      <p:ext uri="{19B8F6BF-5375-455C-9EA6-DF929625EA0E}">
        <p15:presenceInfo xmlns:p15="http://schemas.microsoft.com/office/powerpoint/2012/main" userId="S::vxa3@cdc.gov::f092aa9f-48d0-4bfe-be99-fc646925c0d2" providerId="AD"/>
      </p:ext>
    </p:extLst>
  </p:cmAuthor>
  <p:cmAuthor id="2" name="Salame-Alfie, Adela (CDC/DDNID/NCEH/DEHSP)" initials="SAA(" lastIdx="18" clrIdx="1">
    <p:extLst>
      <p:ext uri="{19B8F6BF-5375-455C-9EA6-DF929625EA0E}">
        <p15:presenceInfo xmlns:p15="http://schemas.microsoft.com/office/powerpoint/2012/main" userId="S::yta1@cdc.gov::ebba0095-6982-4ba7-a05e-f1260d2fdec4" providerId="AD"/>
      </p:ext>
    </p:extLst>
  </p:cmAuthor>
  <p:cmAuthor id="3" name="Foster, Stephanie (ATSDR/OAD/OIA)" initials="FS(" lastIdx="10" clrIdx="2">
    <p:extLst>
      <p:ext uri="{19B8F6BF-5375-455C-9EA6-DF929625EA0E}">
        <p15:presenceInfo xmlns:p15="http://schemas.microsoft.com/office/powerpoint/2012/main" userId="S::sob4@cdc.gov::aac43933-0c7f-4926-8fe7-d355a7961cbf" providerId="AD"/>
      </p:ext>
    </p:extLst>
  </p:cmAuthor>
  <p:cmAuthor id="4" name="Wilson, Erica (CDC/DDNID/NCCDPHP/OSH) (CTR)" initials="WE((" lastIdx="8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6375" autoAdjust="0"/>
  </p:normalViewPr>
  <p:slideViewPr>
    <p:cSldViewPr snapToGrid="0">
      <p:cViewPr>
        <p:scale>
          <a:sx n="50" d="100"/>
          <a:sy n="50" d="100"/>
        </p:scale>
        <p:origin x="920" y="48"/>
      </p:cViewPr>
      <p:guideLst>
        <p:guide orient="horz" pos="2160"/>
        <p:guide pos="3840"/>
      </p:guideLst>
    </p:cSldViewPr>
  </p:slideViewPr>
  <p:outlineViewPr>
    <p:cViewPr>
      <p:scale>
        <a:sx n="33" d="100"/>
        <a:sy n="33" d="100"/>
      </p:scale>
      <p:origin x="0" y="-8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commentAuthors" Target="commentAuthor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D00C6-AC67-456D-8572-8898FAD314A0}"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7113A-4D19-477D-B2D2-DC6A48D9BF90}" type="slidenum">
              <a:rPr lang="en-US" smtClean="0"/>
              <a:t>‹#›</a:t>
            </a:fld>
            <a:endParaRPr lang="en-US"/>
          </a:p>
        </p:txBody>
      </p:sp>
    </p:spTree>
    <p:extLst>
      <p:ext uri="{BB962C8B-B14F-4D97-AF65-F5344CB8AC3E}">
        <p14:creationId xmlns:p14="http://schemas.microsoft.com/office/powerpoint/2010/main" val="410993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10000"/>
              </a:lnSpc>
              <a:spcBef>
                <a:spcPts val="0"/>
              </a:spcBef>
              <a:spcAft>
                <a:spcPts val="600"/>
              </a:spcAft>
              <a:buClrTx/>
              <a:buSzTx/>
              <a:buFontTx/>
              <a:buNone/>
              <a:tabLst/>
              <a:defRPr/>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61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23</a:t>
            </a:fld>
            <a:endParaRPr lang="en-US"/>
          </a:p>
        </p:txBody>
      </p:sp>
    </p:spTree>
    <p:extLst>
      <p:ext uri="{BB962C8B-B14F-4D97-AF65-F5344CB8AC3E}">
        <p14:creationId xmlns:p14="http://schemas.microsoft.com/office/powerpoint/2010/main" val="393266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324668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429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solidFill>
                <a:srgbClr val="FF0000"/>
              </a:solidFil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687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solidFill>
                <a:srgbClr val="FF0000"/>
              </a:solidFil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385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613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58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solidFill>
                <a:srgbClr val="FF0000"/>
              </a:solidFil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9060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30435"/>
            <a:endParaRPr lang="en-US" dirty="0">
              <a:latin typeface="Calibri"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82D99-4373-4D4C-9FA4-8906AAE88B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295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83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07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071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solidFill>
                <a:srgbClr val="FF0000"/>
              </a:solidFil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3735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6B2E5-A7B6-9246-BB46-2BAAC41509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75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233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defTabSz="941278">
              <a:defRPr/>
            </a:pPr>
            <a:endParaRPr lang="en-US" sz="1000" b="0" baseline="0" dirty="0">
              <a:latin typeface="+mj-lt"/>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900135C-A1FB-4F9A-B02D-FE68CFC29E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89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4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148463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1513" y="431800"/>
            <a:ext cx="3094037" cy="1739900"/>
          </a:xfrm>
        </p:spPr>
      </p:sp>
      <p:sp>
        <p:nvSpPr>
          <p:cNvPr id="3" name="Notes Placeholder 2"/>
          <p:cNvSpPr>
            <a:spLocks noGrp="1"/>
          </p:cNvSpPr>
          <p:nvPr>
            <p:ph type="body" idx="1"/>
          </p:nvPr>
        </p:nvSpPr>
        <p:spPr>
          <a:xfrm>
            <a:off x="285609" y="3063615"/>
            <a:ext cx="6319746" cy="3721466"/>
          </a:xfrm>
        </p:spPr>
        <p:txBody>
          <a:bodyPr>
            <a:normAutofit/>
          </a:bodyPr>
          <a:lstStyle/>
          <a:p>
            <a:endParaRPr lang="en-US" sz="2900"/>
          </a:p>
        </p:txBody>
      </p:sp>
      <p:sp>
        <p:nvSpPr>
          <p:cNvPr id="4" name="Slide Number Placeholder 3"/>
          <p:cNvSpPr>
            <a:spLocks noGrp="1"/>
          </p:cNvSpPr>
          <p:nvPr>
            <p:ph type="sldNum" sz="quarter" idx="5"/>
          </p:nvPr>
        </p:nvSpPr>
        <p:spPr/>
        <p:txBody>
          <a:bodyPr/>
          <a:lstStyle/>
          <a:p>
            <a:pPr defTabSz="949478">
              <a:defRPr/>
            </a:pPr>
            <a:fld id="{305B72F4-8B04-4857-A909-03ACA465CF80}" type="slidenum">
              <a:rPr lang="en-US">
                <a:solidFill>
                  <a:prstClr val="black"/>
                </a:solidFill>
                <a:latin typeface="Calibri" panose="020F0502020204030204"/>
              </a:rPr>
              <a:pPr defTabSz="949478">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63849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51828" y="8964870"/>
            <a:ext cx="3099722" cy="471921"/>
          </a:xfrm>
          <a:prstGeom prst="rect">
            <a:avLst/>
          </a:prstGeom>
          <a:ln/>
        </p:spPr>
        <p:txBody>
          <a:bodyPr lIns="94799" tIns="47400" rIns="94799" bIns="47400"/>
          <a:lstStyle/>
          <a:p>
            <a:fld id="{D2163062-3471-4184-96EA-D836CE92EFF6}" type="slidenum">
              <a:rPr lang="en-US">
                <a:solidFill>
                  <a:prstClr val="black"/>
                </a:solidFill>
              </a:rPr>
              <a:pPr/>
              <a:t>42</a:t>
            </a:fld>
            <a:endParaRPr lang="en-US">
              <a:solidFill>
                <a:prstClr val="black"/>
              </a:solidFill>
            </a:endParaRPr>
          </a:p>
        </p:txBody>
      </p:sp>
      <p:sp>
        <p:nvSpPr>
          <p:cNvPr id="104450" name="Rectangle 2"/>
          <p:cNvSpPr>
            <a:spLocks noGrp="1" noRot="1" noChangeAspect="1" noChangeArrowheads="1" noTextEdit="1"/>
          </p:cNvSpPr>
          <p:nvPr>
            <p:ph type="sldImg"/>
          </p:nvPr>
        </p:nvSpPr>
        <p:spPr>
          <a:xfrm>
            <a:off x="406400" y="696913"/>
            <a:ext cx="6197600" cy="3486150"/>
          </a:xfrm>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4025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4294967295"/>
          </p:nvPr>
        </p:nvSpPr>
        <p:spPr bwMode="auto">
          <a:xfrm>
            <a:off x="4052077" y="8965539"/>
            <a:ext cx="3099506" cy="4712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9" tIns="47400" rIns="94799" bIns="47400"/>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buSzPct val="100000"/>
              <a:buChar char="•"/>
              <a:defRPr sz="1200">
                <a:solidFill>
                  <a:schemeClr val="tx1"/>
                </a:solidFill>
                <a:latin typeface="Arial" pitchFamily="34" charset="0"/>
              </a:defRPr>
            </a:lvl2pPr>
            <a:lvl3pPr marL="1164717" indent="-232943" eaLnBrk="0" hangingPunct="0">
              <a:spcBef>
                <a:spcPct val="30000"/>
              </a:spcBef>
              <a:buSzPct val="100000"/>
              <a:buChar char="•"/>
              <a:defRPr sz="1200">
                <a:solidFill>
                  <a:schemeClr val="tx1"/>
                </a:solidFill>
                <a:latin typeface="Arial" pitchFamily="34" charset="0"/>
              </a:defRPr>
            </a:lvl3pPr>
            <a:lvl4pPr marL="1630604" indent="-232943" eaLnBrk="0" hangingPunct="0">
              <a:spcBef>
                <a:spcPct val="30000"/>
              </a:spcBef>
              <a:buSzPct val="100000"/>
              <a:buChar char="•"/>
              <a:defRPr sz="1200">
                <a:solidFill>
                  <a:schemeClr val="tx1"/>
                </a:solidFill>
                <a:latin typeface="Arial" pitchFamily="34" charset="0"/>
              </a:defRPr>
            </a:lvl4pPr>
            <a:lvl5pPr marL="2096491" indent="-232943" eaLnBrk="0" hangingPunct="0">
              <a:spcBef>
                <a:spcPct val="30000"/>
              </a:spcBef>
              <a:buSzPct val="100000"/>
              <a:buChar char="•"/>
              <a:defRPr sz="1200">
                <a:solidFill>
                  <a:schemeClr val="tx1"/>
                </a:solidFill>
                <a:latin typeface="Arial" pitchFamily="34" charset="0"/>
              </a:defRPr>
            </a:lvl5pPr>
            <a:lvl6pPr marL="2562377" indent="-232943" eaLnBrk="0" fontAlgn="base" hangingPunct="0">
              <a:spcBef>
                <a:spcPct val="30000"/>
              </a:spcBef>
              <a:spcAft>
                <a:spcPct val="0"/>
              </a:spcAft>
              <a:buSzPct val="100000"/>
              <a:buChar char="•"/>
              <a:defRPr sz="1200">
                <a:solidFill>
                  <a:schemeClr val="tx1"/>
                </a:solidFill>
                <a:latin typeface="Arial" pitchFamily="34" charset="0"/>
              </a:defRPr>
            </a:lvl6pPr>
            <a:lvl7pPr marL="3028264" indent="-232943" eaLnBrk="0" fontAlgn="base" hangingPunct="0">
              <a:spcBef>
                <a:spcPct val="30000"/>
              </a:spcBef>
              <a:spcAft>
                <a:spcPct val="0"/>
              </a:spcAft>
              <a:buSzPct val="100000"/>
              <a:buChar char="•"/>
              <a:defRPr sz="1200">
                <a:solidFill>
                  <a:schemeClr val="tx1"/>
                </a:solidFill>
                <a:latin typeface="Arial" pitchFamily="34" charset="0"/>
              </a:defRPr>
            </a:lvl7pPr>
            <a:lvl8pPr marL="3494151" indent="-232943" eaLnBrk="0" fontAlgn="base" hangingPunct="0">
              <a:spcBef>
                <a:spcPct val="30000"/>
              </a:spcBef>
              <a:spcAft>
                <a:spcPct val="0"/>
              </a:spcAft>
              <a:buSzPct val="100000"/>
              <a:buChar char="•"/>
              <a:defRPr sz="1200">
                <a:solidFill>
                  <a:schemeClr val="tx1"/>
                </a:solidFill>
                <a:latin typeface="Arial" pitchFamily="34" charset="0"/>
              </a:defRPr>
            </a:lvl8pPr>
            <a:lvl9pPr marL="3960038" indent="-232943" eaLnBrk="0" fontAlgn="base" hangingPunct="0">
              <a:spcBef>
                <a:spcPct val="30000"/>
              </a:spcBef>
              <a:spcAft>
                <a:spcPct val="0"/>
              </a:spcAft>
              <a:buSzPct val="100000"/>
              <a:buChar char="•"/>
              <a:defRPr sz="1200">
                <a:solidFill>
                  <a:schemeClr val="tx1"/>
                </a:solidFill>
                <a:latin typeface="Arial" pitchFamily="34" charset="0"/>
              </a:defRPr>
            </a:lvl9pPr>
          </a:lstStyle>
          <a:p>
            <a:pPr fontAlgn="base">
              <a:spcBef>
                <a:spcPct val="0"/>
              </a:spcBef>
              <a:spcAft>
                <a:spcPct val="0"/>
              </a:spcAft>
            </a:pPr>
            <a:fld id="{85BA6097-E7E5-4337-8E6A-5CE13B9D56A2}" type="slidenum">
              <a:rPr lang="en-US" altLang="en-US" sz="2900">
                <a:solidFill>
                  <a:srgbClr val="000000"/>
                </a:solidFill>
                <a:latin typeface="Times New Roman" pitchFamily="18" charset="0"/>
                <a:cs typeface="Arial" pitchFamily="34" charset="0"/>
              </a:rPr>
              <a:pPr fontAlgn="base">
                <a:spcBef>
                  <a:spcPct val="0"/>
                </a:spcBef>
                <a:spcAft>
                  <a:spcPct val="0"/>
                </a:spcAft>
              </a:pPr>
              <a:t>47</a:t>
            </a:fld>
            <a:endParaRPr lang="en-US" altLang="en-US" sz="2900">
              <a:solidFill>
                <a:srgbClr val="000000"/>
              </a:solidFill>
              <a:latin typeface="Times New Roman" pitchFamily="18" charset="0"/>
              <a:cs typeface="Arial" pitchFamily="34" charset="0"/>
            </a:endParaRPr>
          </a:p>
        </p:txBody>
      </p:sp>
      <p:sp>
        <p:nvSpPr>
          <p:cNvPr id="185347" name="Rectangle 2"/>
          <p:cNvSpPr>
            <a:spLocks noGrp="1" noRot="1" noChangeAspect="1" noChangeArrowheads="1" noTextEdit="1"/>
          </p:cNvSpPr>
          <p:nvPr>
            <p:ph type="sldImg"/>
          </p:nvPr>
        </p:nvSpPr>
        <p:spPr>
          <a:xfrm>
            <a:off x="406400" y="696913"/>
            <a:ext cx="6197600" cy="3486150"/>
          </a:xfrm>
          <a:ln/>
        </p:spPr>
      </p:sp>
      <p:sp>
        <p:nvSpPr>
          <p:cNvPr id="1853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itchFamily="34" charset="0"/>
            </a:endParaRPr>
          </a:p>
        </p:txBody>
      </p:sp>
    </p:spTree>
    <p:extLst>
      <p:ext uri="{BB962C8B-B14F-4D97-AF65-F5344CB8AC3E}">
        <p14:creationId xmlns:p14="http://schemas.microsoft.com/office/powerpoint/2010/main" val="157882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6333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963744" y="8817904"/>
            <a:ext cx="3032337" cy="464185"/>
          </a:xfrm>
          <a:prstGeom prst="rect">
            <a:avLst/>
          </a:prstGeom>
          <a:noFill/>
        </p:spPr>
        <p:txBody>
          <a:bodyPr lIns="93031" tIns="46516" rIns="93031" bIns="46516"/>
          <a:lstStyle/>
          <a:p>
            <a:fld id="{3FD3C290-E169-4128-9325-06931516A115}" type="slidenum">
              <a:rPr lang="en-US"/>
              <a:pPr/>
              <a:t>48</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699770" y="4409758"/>
            <a:ext cx="5598160" cy="4177665"/>
          </a:xfrm>
          <a:noFill/>
          <a:ln/>
        </p:spPr>
        <p:txBody>
          <a:bodyPr/>
          <a:lstStyle/>
          <a:p>
            <a:pPr eaLnBrk="1" hangingPunct="1"/>
            <a:r>
              <a:rPr lang="en-US"/>
              <a:t>GSTM1 reference: See: http://www.cheec.uiowa.edu/misc/radon.html</a:t>
            </a:r>
          </a:p>
          <a:p>
            <a:pPr eaLnBrk="1" hangingPunct="1"/>
            <a:endParaRPr lang="en-US"/>
          </a:p>
        </p:txBody>
      </p:sp>
    </p:spTree>
    <p:extLst>
      <p:ext uri="{BB962C8B-B14F-4D97-AF65-F5344CB8AC3E}">
        <p14:creationId xmlns:p14="http://schemas.microsoft.com/office/powerpoint/2010/main" val="2457247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404813" y="696913"/>
            <a:ext cx="6188075" cy="3481387"/>
          </a:xfrm>
          <a:prstGeom prst="rect">
            <a:avLst/>
          </a:prstGeom>
          <a:noFill/>
          <a:ln>
            <a:solidFill>
              <a:srgbClr val="000000"/>
            </a:solidFill>
            <a:miter lim="800000"/>
            <a:headEnd/>
            <a:tailEnd/>
          </a:ln>
        </p:spPr>
      </p:sp>
      <p:sp>
        <p:nvSpPr>
          <p:cNvPr id="34819" name="Rectangle 3"/>
          <p:cNvSpPr>
            <a:spLocks noGrp="1" noChangeArrowheads="1"/>
          </p:cNvSpPr>
          <p:nvPr>
            <p:ph type="body" idx="1"/>
          </p:nvPr>
        </p:nvSpPr>
        <p:spPr bwMode="auto">
          <a:xfrm>
            <a:off x="933028" y="4409759"/>
            <a:ext cx="5131647" cy="4177665"/>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517891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8150" y="309563"/>
            <a:ext cx="3227388" cy="1814512"/>
          </a:xfrm>
        </p:spPr>
      </p:sp>
      <p:sp>
        <p:nvSpPr>
          <p:cNvPr id="3" name="Notes Placeholder 2"/>
          <p:cNvSpPr>
            <a:spLocks noGrp="1"/>
          </p:cNvSpPr>
          <p:nvPr>
            <p:ph type="body" idx="1"/>
          </p:nvPr>
        </p:nvSpPr>
        <p:spPr>
          <a:xfrm>
            <a:off x="521885" y="2456767"/>
            <a:ext cx="6423604" cy="3721466"/>
          </a:xfrm>
        </p:spPr>
        <p:txBody>
          <a:bodyPr>
            <a:normAutofit/>
          </a:bodyPr>
          <a:lstStyle/>
          <a:p>
            <a:endParaRPr lang="en-US"/>
          </a:p>
        </p:txBody>
      </p:sp>
      <p:sp>
        <p:nvSpPr>
          <p:cNvPr id="4" name="Slide Number Placeholder 3"/>
          <p:cNvSpPr>
            <a:spLocks noGrp="1"/>
          </p:cNvSpPr>
          <p:nvPr>
            <p:ph type="sldNum" sz="quarter" idx="5"/>
          </p:nvPr>
        </p:nvSpPr>
        <p:spPr/>
        <p:txBody>
          <a:bodyPr/>
          <a:lstStyle/>
          <a:p>
            <a:pPr defTabSz="949478">
              <a:defRPr/>
            </a:pPr>
            <a:fld id="{305B72F4-8B04-4857-A909-03ACA465CF80}" type="slidenum">
              <a:rPr lang="en-US">
                <a:solidFill>
                  <a:prstClr val="black"/>
                </a:solidFill>
                <a:latin typeface="Calibri" panose="020F0502020204030204"/>
              </a:rPr>
              <a:pPr defTabSz="949478">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4153996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54</a:t>
            </a:fld>
            <a:endParaRPr lang="en-US"/>
          </a:p>
        </p:txBody>
      </p:sp>
    </p:spTree>
    <p:extLst>
      <p:ext uri="{BB962C8B-B14F-4D97-AF65-F5344CB8AC3E}">
        <p14:creationId xmlns:p14="http://schemas.microsoft.com/office/powerpoint/2010/main" val="850672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1513" y="431800"/>
            <a:ext cx="3094037" cy="1739900"/>
          </a:xfrm>
        </p:spPr>
      </p:sp>
      <p:sp>
        <p:nvSpPr>
          <p:cNvPr id="3" name="Notes Placeholder 2"/>
          <p:cNvSpPr>
            <a:spLocks noGrp="1"/>
          </p:cNvSpPr>
          <p:nvPr>
            <p:ph type="body" idx="1"/>
          </p:nvPr>
        </p:nvSpPr>
        <p:spPr>
          <a:xfrm>
            <a:off x="285609" y="3063615"/>
            <a:ext cx="6319746" cy="3721466"/>
          </a:xfrm>
        </p:spPr>
        <p:txBody>
          <a:bodyPr>
            <a:normAutofit/>
          </a:bodyPr>
          <a:lstStyle/>
          <a:p>
            <a:endParaRPr lang="en-US" sz="2900"/>
          </a:p>
        </p:txBody>
      </p:sp>
      <p:sp>
        <p:nvSpPr>
          <p:cNvPr id="4" name="Slide Number Placeholder 3"/>
          <p:cNvSpPr>
            <a:spLocks noGrp="1"/>
          </p:cNvSpPr>
          <p:nvPr>
            <p:ph type="sldNum" sz="quarter" idx="5"/>
          </p:nvPr>
        </p:nvSpPr>
        <p:spPr/>
        <p:txBody>
          <a:bodyPr/>
          <a:lstStyle/>
          <a:p>
            <a:pPr defTabSz="949478">
              <a:defRPr/>
            </a:pPr>
            <a:fld id="{305B72F4-8B04-4857-A909-03ACA465CF80}" type="slidenum">
              <a:rPr lang="en-US">
                <a:solidFill>
                  <a:prstClr val="black"/>
                </a:solidFill>
                <a:latin typeface="Calibri" panose="020F0502020204030204"/>
              </a:rPr>
              <a:pPr defTabSz="949478">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1677808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87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48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7525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12</a:t>
            </a:fld>
            <a:endParaRPr lang="en-US"/>
          </a:p>
        </p:txBody>
      </p:sp>
    </p:spTree>
    <p:extLst>
      <p:ext uri="{BB962C8B-B14F-4D97-AF65-F5344CB8AC3E}">
        <p14:creationId xmlns:p14="http://schemas.microsoft.com/office/powerpoint/2010/main" val="198153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14</a:t>
            </a:fld>
            <a:endParaRPr lang="en-US"/>
          </a:p>
        </p:txBody>
      </p:sp>
    </p:spTree>
    <p:extLst>
      <p:ext uri="{BB962C8B-B14F-4D97-AF65-F5344CB8AC3E}">
        <p14:creationId xmlns:p14="http://schemas.microsoft.com/office/powerpoint/2010/main" val="328885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15</a:t>
            </a:fld>
            <a:endParaRPr lang="en-US"/>
          </a:p>
        </p:txBody>
      </p:sp>
    </p:spTree>
    <p:extLst>
      <p:ext uri="{BB962C8B-B14F-4D97-AF65-F5344CB8AC3E}">
        <p14:creationId xmlns:p14="http://schemas.microsoft.com/office/powerpoint/2010/main" val="267817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16</a:t>
            </a:fld>
            <a:endParaRPr lang="en-US"/>
          </a:p>
        </p:txBody>
      </p:sp>
    </p:spTree>
    <p:extLst>
      <p:ext uri="{BB962C8B-B14F-4D97-AF65-F5344CB8AC3E}">
        <p14:creationId xmlns:p14="http://schemas.microsoft.com/office/powerpoint/2010/main" val="11890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17113A-4D19-477D-B2D2-DC6A48D9BF90}" type="slidenum">
              <a:rPr lang="en-US" smtClean="0"/>
              <a:t>19</a:t>
            </a:fld>
            <a:endParaRPr lang="en-US"/>
          </a:p>
        </p:txBody>
      </p:sp>
    </p:spTree>
    <p:extLst>
      <p:ext uri="{BB962C8B-B14F-4D97-AF65-F5344CB8AC3E}">
        <p14:creationId xmlns:p14="http://schemas.microsoft.com/office/powerpoint/2010/main" val="3130130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3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xml"/><Relationship Id="rId1" Type="http://schemas.openxmlformats.org/officeDocument/2006/relationships/tags" Target="../tags/tag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xml"/><Relationship Id="rId1" Type="http://schemas.openxmlformats.org/officeDocument/2006/relationships/tags" Target="../tags/tag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8265"/>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059424"/>
            <a:ext cx="8777977"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p:txBody>
      </p:sp>
    </p:spTree>
    <p:extLst>
      <p:ext uri="{BB962C8B-B14F-4D97-AF65-F5344CB8AC3E}">
        <p14:creationId xmlns:p14="http://schemas.microsoft.com/office/powerpoint/2010/main" val="245056974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20993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lvl1pPr>
              <a:defRPr>
                <a:solidFill>
                  <a:schemeClr val="accent2"/>
                </a:solidFill>
              </a:defRPr>
            </a:lvl1p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4" name="Text Placeholder 3"/>
          <p:cNvSpPr>
            <a:spLocks noGrp="1"/>
          </p:cNvSpPr>
          <p:nvPr>
            <p:ph type="body" sz="half" idx="2" hasCustomPrompt="1"/>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subtitle</a:t>
            </a:r>
          </a:p>
        </p:txBody>
      </p:sp>
      <p:sp>
        <p:nvSpPr>
          <p:cNvPr id="2" name="Title 1"/>
          <p:cNvSpPr>
            <a:spLocks noGrp="1"/>
          </p:cNvSpPr>
          <p:nvPr>
            <p:ph type="title" hasCustomPrompt="1"/>
          </p:nvPr>
        </p:nvSpPr>
        <p:spPr>
          <a:xfrm>
            <a:off x="581192" y="5262296"/>
            <a:ext cx="4909445" cy="689514"/>
          </a:xfrm>
        </p:spPr>
        <p:txBody>
          <a:bodyPr anchor="ctr"/>
          <a:lstStyle>
            <a:lvl1pPr algn="l">
              <a:defRPr sz="2000" b="0">
                <a:solidFill>
                  <a:schemeClr val="bg1"/>
                </a:solidFill>
              </a:defRPr>
            </a:lvl1pPr>
          </a:lstStyle>
          <a:p>
            <a:r>
              <a:rPr lang="en-US"/>
              <a:t>Click to edit title</a:t>
            </a:r>
          </a:p>
        </p:txBody>
      </p:sp>
      <p:sp>
        <p:nvSpPr>
          <p:cNvPr id="3" name="Content Placeholder 2"/>
          <p:cNvSpPr>
            <a:spLocks noGrp="1"/>
          </p:cNvSpPr>
          <p:nvPr>
            <p:ph idx="1" hasCustomPrompt="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4607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4" name="Text Placeholder 3"/>
          <p:cNvSpPr>
            <a:spLocks noGrp="1"/>
          </p:cNvSpPr>
          <p:nvPr>
            <p:ph type="body" sz="half" idx="2" hasCustomPrompt="1"/>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title</a:t>
            </a:r>
          </a:p>
        </p:txBody>
      </p:sp>
      <p:sp>
        <p:nvSpPr>
          <p:cNvPr id="3" name="Picture Placeholder 2"/>
          <p:cNvSpPr>
            <a:spLocks noGrp="1" noChangeAspect="1"/>
          </p:cNvSpPr>
          <p:nvPr>
            <p:ph type="pic" idx="1" hasCustomPrompt="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below if you want to add an object and alt text)</a:t>
            </a:r>
          </a:p>
        </p:txBody>
      </p:sp>
    </p:spTree>
    <p:extLst>
      <p:ext uri="{BB962C8B-B14F-4D97-AF65-F5344CB8AC3E}">
        <p14:creationId xmlns:p14="http://schemas.microsoft.com/office/powerpoint/2010/main" val="450128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6" y="614407"/>
            <a:ext cx="11309338"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Vertical Text Placeholder 2"/>
          <p:cNvSpPr>
            <a:spLocks noGrp="1"/>
          </p:cNvSpPr>
          <p:nvPr>
            <p:ph type="body" orient="vert" idx="1" hasCustomPrompt="1"/>
          </p:nvPr>
        </p:nvSpPr>
        <p:spPr/>
        <p:txBody>
          <a:bodyPr vert="eaVert" anchor="t"/>
          <a:lstStyle>
            <a:lvl1pPr algn="l">
              <a:defRPr/>
            </a:lvl1pPr>
            <a:lvl2pPr algn="l">
              <a:defRPr/>
            </a:lvl2pPr>
            <a:lvl3pPr algn="l">
              <a:defRPr/>
            </a:lvl3pPr>
            <a:lvl4pPr algn="l">
              <a:defRPr/>
            </a:lvl4pPr>
            <a:lvl5pPr algn="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581192" y="702156"/>
            <a:ext cx="11029616" cy="1013800"/>
          </a:xfrm>
        </p:spPr>
        <p:txBody>
          <a:bodyPr/>
          <a:lstStyle/>
          <a:p>
            <a:r>
              <a:rPr lang="en-US"/>
              <a:t>Click to edit title</a:t>
            </a:r>
          </a:p>
        </p:txBody>
      </p:sp>
    </p:spTree>
    <p:extLst>
      <p:ext uri="{BB962C8B-B14F-4D97-AF65-F5344CB8AC3E}">
        <p14:creationId xmlns:p14="http://schemas.microsoft.com/office/powerpoint/2010/main" val="2388987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1"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3" name="Vertical Text Placeholder 2"/>
          <p:cNvSpPr>
            <a:spLocks noGrp="1"/>
          </p:cNvSpPr>
          <p:nvPr>
            <p:ph type="body" orient="vert" idx="1" hasCustomPrompt="1"/>
          </p:nvPr>
        </p:nvSpPr>
        <p:spPr>
          <a:xfrm>
            <a:off x="774923" y="675726"/>
            <a:ext cx="7896279" cy="5183073"/>
          </a:xfrm>
        </p:spPr>
        <p:txBody>
          <a:bodyPr vert="eaVert" ancho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hasCustomPrompt="1"/>
          </p:nvPr>
        </p:nvSpPr>
        <p:spPr>
          <a:xfrm>
            <a:off x="8839201" y="675726"/>
            <a:ext cx="2004164" cy="5183073"/>
          </a:xfrm>
        </p:spPr>
        <p:txBody>
          <a:bodyPr vert="eaVert"/>
          <a:lstStyle/>
          <a:p>
            <a:r>
              <a:rPr lang="en-US"/>
              <a:t>Click to edit title</a:t>
            </a:r>
          </a:p>
        </p:txBody>
      </p:sp>
    </p:spTree>
    <p:extLst>
      <p:ext uri="{BB962C8B-B14F-4D97-AF65-F5344CB8AC3E}">
        <p14:creationId xmlns:p14="http://schemas.microsoft.com/office/powerpoint/2010/main" val="2349516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2" y="601379"/>
            <a:ext cx="11262089" cy="1215492"/>
          </a:xfrm>
          <a:prstGeom prst="rect">
            <a:avLst/>
          </a:prstGeom>
        </p:spPr>
      </p:pic>
      <p:sp>
        <p:nvSpPr>
          <p:cNvPr id="6" name="Slide Number Placeholder 5"/>
          <p:cNvSpPr>
            <a:spLocks noGrp="1"/>
          </p:cNvSpPr>
          <p:nvPr>
            <p:ph type="sldNum" sz="quarter" idx="12"/>
          </p:nvPr>
        </p:nvSpPr>
        <p:spPr>
          <a:xfrm>
            <a:off x="10558301" y="5956139"/>
            <a:ext cx="1052508" cy="365125"/>
          </a:xfrm>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p:txBody>
          <a:bodyPr/>
          <a:lstStyle>
            <a:lvl1pPr>
              <a:defRPr>
                <a:solidFill>
                  <a:schemeClr val="accent2"/>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5" y="1894750"/>
            <a:ext cx="11029615" cy="3678303"/>
          </a:xfrm>
        </p:spPr>
        <p:txBody>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2" y="702156"/>
            <a:ext cx="11029616" cy="1013800"/>
          </a:xfrm>
        </p:spPr>
        <p:txBody>
          <a:bodyPr/>
          <a:lstStyle/>
          <a:p>
            <a:r>
              <a:rPr lang="en-US"/>
              <a:t>Click to edit title</a:t>
            </a:r>
          </a:p>
        </p:txBody>
      </p:sp>
    </p:spTree>
    <p:extLst>
      <p:ext uri="{BB962C8B-B14F-4D97-AF65-F5344CB8AC3E}">
        <p14:creationId xmlns:p14="http://schemas.microsoft.com/office/powerpoint/2010/main" val="32417048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452454" y="64933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a:xfrm>
            <a:off x="774925" y="5951813"/>
            <a:ext cx="7896279" cy="365125"/>
          </a:xfrm>
        </p:spPr>
        <p:txBody>
          <a:bodyPr/>
          <a:lstStyle/>
          <a:p>
            <a:endParaRPr lang="en-US" dirty="0"/>
          </a:p>
        </p:txBody>
      </p:sp>
      <p:sp>
        <p:nvSpPr>
          <p:cNvPr id="3" name="Content Placeholder 2">
            <a:extLst>
              <a:ext uri="{FF2B5EF4-FFF2-40B4-BE49-F238E27FC236}">
                <a16:creationId xmlns:a16="http://schemas.microsoft.com/office/drawing/2014/main" id="{8B83DD74-926D-4C1A-A79E-157016AD78A7}"/>
              </a:ext>
            </a:extLst>
          </p:cNvPr>
          <p:cNvSpPr>
            <a:spLocks noGrp="1"/>
          </p:cNvSpPr>
          <p:nvPr>
            <p:ph sz="quarter" idx="13"/>
          </p:nvPr>
        </p:nvSpPr>
        <p:spPr>
          <a:xfrm>
            <a:off x="4241801" y="1255713"/>
            <a:ext cx="6438900" cy="37068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891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292"/>
          <a:stretch/>
        </p:blipFill>
        <p:spPr>
          <a:xfrm>
            <a:off x="324802" y="480076"/>
            <a:ext cx="11522074" cy="1114714"/>
          </a:xfrm>
          <a:prstGeom prst="rect">
            <a:avLst/>
          </a:prstGeom>
        </p:spPr>
      </p:pic>
      <p:sp>
        <p:nvSpPr>
          <p:cNvPr id="2" name="Title 1"/>
          <p:cNvSpPr>
            <a:spLocks noGrp="1"/>
          </p:cNvSpPr>
          <p:nvPr>
            <p:ph type="title"/>
          </p:nvPr>
        </p:nvSpPr>
        <p:spPr>
          <a:xfrm>
            <a:off x="345124" y="529436"/>
            <a:ext cx="11501751" cy="1013800"/>
          </a:xfrm>
        </p:spPr>
        <p:txBody>
          <a:bodyPr/>
          <a:lstStyle/>
          <a:p>
            <a:r>
              <a:rPr lang="en-US" dirty="0"/>
              <a:t>Click to edit Master title style</a:t>
            </a:r>
          </a:p>
        </p:txBody>
      </p:sp>
      <p:sp>
        <p:nvSpPr>
          <p:cNvPr id="3" name="Content Placeholder 2"/>
          <p:cNvSpPr>
            <a:spLocks noGrp="1"/>
          </p:cNvSpPr>
          <p:nvPr>
            <p:ph idx="1"/>
          </p:nvPr>
        </p:nvSpPr>
        <p:spPr>
          <a:xfrm>
            <a:off x="581193" y="2180496"/>
            <a:ext cx="11029615" cy="3678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2C6C76-F63F-694D-BD17-45845E3FC147}"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8"/>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58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91584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20124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Tree>
    <p:extLst>
      <p:ext uri="{BB962C8B-B14F-4D97-AF65-F5344CB8AC3E}">
        <p14:creationId xmlns:p14="http://schemas.microsoft.com/office/powerpoint/2010/main" val="77984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26649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2723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Tree>
    <p:extLst>
      <p:ext uri="{BB962C8B-B14F-4D97-AF65-F5344CB8AC3E}">
        <p14:creationId xmlns:p14="http://schemas.microsoft.com/office/powerpoint/2010/main" val="4885496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Tree>
    <p:extLst>
      <p:ext uri="{BB962C8B-B14F-4D97-AF65-F5344CB8AC3E}">
        <p14:creationId xmlns:p14="http://schemas.microsoft.com/office/powerpoint/2010/main" val="5679807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Tree>
    <p:extLst>
      <p:ext uri="{BB962C8B-B14F-4D97-AF65-F5344CB8AC3E}">
        <p14:creationId xmlns:p14="http://schemas.microsoft.com/office/powerpoint/2010/main" val="10576974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Content Placeholder 5">
            <a:extLst>
              <a:ext uri="{FF2B5EF4-FFF2-40B4-BE49-F238E27FC236}">
                <a16:creationId xmlns:a16="http://schemas.microsoft.com/office/drawing/2014/main" id="{B12FF1CE-65CF-42A3-800F-1939FC332F81}"/>
              </a:ext>
            </a:extLst>
          </p:cNvPr>
          <p:cNvSpPr>
            <a:spLocks noGrp="1"/>
          </p:cNvSpPr>
          <p:nvPr>
            <p:ph sz="quarter" idx="13"/>
          </p:nvPr>
        </p:nvSpPr>
        <p:spPr>
          <a:xfrm>
            <a:off x="944563" y="1646238"/>
            <a:ext cx="2271712"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A9F37F3-FDC3-4AE0-9E0A-1FF798360126}"/>
              </a:ext>
            </a:extLst>
          </p:cNvPr>
          <p:cNvSpPr>
            <a:spLocks noGrp="1"/>
          </p:cNvSpPr>
          <p:nvPr>
            <p:ph type="body" sz="quarter" idx="14"/>
          </p:nvPr>
        </p:nvSpPr>
        <p:spPr>
          <a:xfrm>
            <a:off x="3794125" y="1646238"/>
            <a:ext cx="2301875"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A48D3316-4687-4CE8-B07B-0CDC13A4695D}"/>
              </a:ext>
            </a:extLst>
          </p:cNvPr>
          <p:cNvSpPr>
            <a:spLocks noGrp="1"/>
          </p:cNvSpPr>
          <p:nvPr>
            <p:ph type="body" sz="quarter" idx="15"/>
          </p:nvPr>
        </p:nvSpPr>
        <p:spPr>
          <a:xfrm>
            <a:off x="6904038" y="1646238"/>
            <a:ext cx="2301875"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143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5201602"/>
            <a:ext cx="11262089" cy="1215492"/>
          </a:xfrm>
          <a:prstGeom prst="rect">
            <a:avLst/>
          </a:prstGeom>
        </p:spPr>
      </p:pic>
    </p:spTree>
    <p:extLst>
      <p:ext uri="{BB962C8B-B14F-4D97-AF65-F5344CB8AC3E}">
        <p14:creationId xmlns:p14="http://schemas.microsoft.com/office/powerpoint/2010/main" val="3824961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117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69613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7336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998459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_NCEH-ATSD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69625" y="4516333"/>
            <a:ext cx="8852455"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For more information, contact NCEH/ATSDR</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1-800-CDC-INFO (232-4636)</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TTY:  1-888-232-6348           www.atsdr.cdc.gov          www.cdc.gov</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Follow us on Twitter   @CDCEnvironment</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The findings and conclusions in this presentation have not been formally disseminated by [the Centers for Disease Control and Prevention/the Agency for Toxic Substances and Disease Registry] and should not be construed to represent any agency determination or policy.</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5DAA"/>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332258983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4" y="5287874"/>
            <a:ext cx="1525385" cy="654627"/>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0" y="5916938"/>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8" y="5142398"/>
            <a:ext cx="11083381" cy="1597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17" name="Picture Placeholder 15"/>
          <p:cNvSpPr>
            <a:spLocks noGrp="1" noChangeAspect="1"/>
          </p:cNvSpPr>
          <p:nvPr>
            <p:ph type="pic" sz="quarter" idx="14" hasCustomPrompt="1"/>
          </p:nvPr>
        </p:nvSpPr>
        <p:spPr>
          <a:xfrm>
            <a:off x="620716"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8"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1710591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6" name="Slide Number Placeholder 5"/>
          <p:cNvSpPr>
            <a:spLocks noGrp="1"/>
          </p:cNvSpPr>
          <p:nvPr>
            <p:ph type="sldNum" sz="quarter" idx="12"/>
          </p:nvPr>
        </p:nvSpPr>
        <p:spPr>
          <a:xfrm>
            <a:off x="10558302" y="5956141"/>
            <a:ext cx="1052508" cy="365125"/>
          </a:xfrm>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7" y="1894752"/>
            <a:ext cx="11029615" cy="3678303"/>
          </a:xfrm>
        </p:spPr>
        <p:txBody>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2" y="702156"/>
            <a:ext cx="11029616" cy="1013800"/>
          </a:xfrm>
        </p:spPr>
        <p:txBody>
          <a:bodyPr/>
          <a:lstStyle/>
          <a:p>
            <a:r>
              <a:rPr lang="en-US"/>
              <a:t>Click to edit title</a:t>
            </a:r>
          </a:p>
        </p:txBody>
      </p:sp>
    </p:spTree>
    <p:extLst>
      <p:ext uri="{BB962C8B-B14F-4D97-AF65-F5344CB8AC3E}">
        <p14:creationId xmlns:p14="http://schemas.microsoft.com/office/powerpoint/2010/main" val="556471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450579" y="659673"/>
            <a:ext cx="3723856"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3291DE4-5BCE-8047-B0F2-0181E59D78DC}"/>
              </a:ext>
            </a:extLst>
          </p:cNvPr>
          <p:cNvSpPr>
            <a:spLocks noGrp="1"/>
          </p:cNvSpPr>
          <p:nvPr>
            <p:ph type="title"/>
          </p:nvPr>
        </p:nvSpPr>
        <p:spPr>
          <a:xfrm>
            <a:off x="704850" y="705124"/>
            <a:ext cx="3276600" cy="1189554"/>
          </a:xfrm>
        </p:spPr>
        <p:txBody>
          <a:bodyPr/>
          <a:lstStyle/>
          <a:p>
            <a:r>
              <a:rPr lang="en-US" dirty="0"/>
              <a:t>Click to edit Master title style</a:t>
            </a:r>
          </a:p>
        </p:txBody>
      </p:sp>
      <p:sp>
        <p:nvSpPr>
          <p:cNvPr id="10" name="Footer Placeholder 9">
            <a:extLst>
              <a:ext uri="{FF2B5EF4-FFF2-40B4-BE49-F238E27FC236}">
                <a16:creationId xmlns:a16="http://schemas.microsoft.com/office/drawing/2014/main" id="{EB2EE423-6DDE-A24A-8656-430C9E73997B}"/>
              </a:ext>
            </a:extLst>
          </p:cNvPr>
          <p:cNvSpPr>
            <a:spLocks noGrp="1"/>
          </p:cNvSpPr>
          <p:nvPr>
            <p:ph type="ftr" sz="quarter" idx="11"/>
          </p:nvPr>
        </p:nvSpPr>
        <p:spPr>
          <a:xfrm>
            <a:off x="522845" y="6667500"/>
            <a:ext cx="6917210" cy="174248"/>
          </a:xfrm>
        </p:spPr>
        <p:txBody>
          <a:bodyPr/>
          <a:lstStyle/>
          <a:p>
            <a:endParaRPr lang="en-US" dirty="0"/>
          </a:p>
        </p:txBody>
      </p:sp>
      <p:sp>
        <p:nvSpPr>
          <p:cNvPr id="11" name="Slide Number Placeholder 10">
            <a:extLst>
              <a:ext uri="{FF2B5EF4-FFF2-40B4-BE49-F238E27FC236}">
                <a16:creationId xmlns:a16="http://schemas.microsoft.com/office/drawing/2014/main" id="{31B4EE00-205F-814B-A915-CC419479512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 Placeholder 12">
            <a:extLst>
              <a:ext uri="{FF2B5EF4-FFF2-40B4-BE49-F238E27FC236}">
                <a16:creationId xmlns:a16="http://schemas.microsoft.com/office/drawing/2014/main" id="{E323E621-DC71-FD4C-B885-6D57119FCA28}"/>
              </a:ext>
            </a:extLst>
          </p:cNvPr>
          <p:cNvSpPr>
            <a:spLocks noGrp="1"/>
          </p:cNvSpPr>
          <p:nvPr>
            <p:ph type="body" sz="quarter" idx="13"/>
          </p:nvPr>
        </p:nvSpPr>
        <p:spPr>
          <a:xfrm>
            <a:off x="704850" y="2190750"/>
            <a:ext cx="3276600" cy="3619500"/>
          </a:xfrm>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D51356B2-8440-0448-B875-BF491D74BEAF}"/>
              </a:ext>
            </a:extLst>
          </p:cNvPr>
          <p:cNvSpPr>
            <a:spLocks noGrp="1"/>
          </p:cNvSpPr>
          <p:nvPr>
            <p:ph type="pic" sz="quarter" idx="14"/>
          </p:nvPr>
        </p:nvSpPr>
        <p:spPr>
          <a:xfrm>
            <a:off x="4174435" y="660399"/>
            <a:ext cx="7579415" cy="5816223"/>
          </a:xfrm>
        </p:spPr>
        <p:txBody>
          <a:bodyPr/>
          <a:lstStyle/>
          <a:p>
            <a:endParaRPr lang="en-US"/>
          </a:p>
        </p:txBody>
      </p:sp>
    </p:spTree>
    <p:extLst>
      <p:ext uri="{BB962C8B-B14F-4D97-AF65-F5344CB8AC3E}">
        <p14:creationId xmlns:p14="http://schemas.microsoft.com/office/powerpoint/2010/main" val="4019028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838200" y="2202873"/>
            <a:ext cx="10515600" cy="3974090"/>
          </a:xfrm>
        </p:spPr>
        <p:txBody>
          <a:bodyPr>
            <a:normAutofit/>
          </a:bodyPr>
          <a:lstStyle>
            <a:lvl1pPr>
              <a:defRPr sz="1350">
                <a:latin typeface="Franklin Gothic Book" charset="0"/>
                <a:ea typeface="Franklin Gothic Book" charset="0"/>
                <a:cs typeface="Franklin Gothic Book" charset="0"/>
              </a:defRPr>
            </a:lvl1pPr>
            <a:lvl2pPr>
              <a:defRPr sz="1350">
                <a:latin typeface="Franklin Gothic Book" charset="0"/>
                <a:ea typeface="Franklin Gothic Book" charset="0"/>
                <a:cs typeface="Franklin Gothic Book" charset="0"/>
              </a:defRPr>
            </a:lvl2pPr>
            <a:lvl3pPr>
              <a:defRPr sz="1350">
                <a:latin typeface="Franklin Gothic Book" charset="0"/>
                <a:ea typeface="Franklin Gothic Book" charset="0"/>
                <a:cs typeface="Franklin Gothic Book" charset="0"/>
              </a:defRPr>
            </a:lvl3pPr>
            <a:lvl4pPr>
              <a:defRPr sz="1350">
                <a:latin typeface="Franklin Gothic Book" charset="0"/>
                <a:ea typeface="Franklin Gothic Book" charset="0"/>
                <a:cs typeface="Franklin Gothic Book" charset="0"/>
              </a:defRPr>
            </a:lvl4pPr>
            <a:lvl5pPr>
              <a:defRPr sz="1350">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642010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8FCC2-CDAA-4D3E-B6E7-1663596381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8"/>
            <a:ext cx="12192000" cy="6855143"/>
          </a:xfrm>
          <a:prstGeom prst="rect">
            <a:avLst/>
          </a:prstGeom>
        </p:spPr>
      </p:pic>
      <p:sp>
        <p:nvSpPr>
          <p:cNvPr id="2" name="Title 1">
            <a:extLst>
              <a:ext uri="{FF2B5EF4-FFF2-40B4-BE49-F238E27FC236}">
                <a16:creationId xmlns:a16="http://schemas.microsoft.com/office/drawing/2014/main" id="{8C47DC3F-34B4-49BD-8876-07EADE4D1FFA}"/>
              </a:ext>
            </a:extLst>
          </p:cNvPr>
          <p:cNvSpPr>
            <a:spLocks noGrp="1"/>
          </p:cNvSpPr>
          <p:nvPr>
            <p:ph type="title"/>
          </p:nvPr>
        </p:nvSpPr>
        <p:spPr>
          <a:xfrm>
            <a:off x="838200" y="309139"/>
            <a:ext cx="10515600" cy="1146437"/>
          </a:xfrm>
        </p:spPr>
        <p:txBody>
          <a:bodyPr/>
          <a:lstStyle>
            <a:lvl1pP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479694-0D9C-4DB2-B26C-C1FDC0BAB081}"/>
              </a:ext>
            </a:extLst>
          </p:cNvPr>
          <p:cNvSpPr>
            <a:spLocks noGrp="1"/>
          </p:cNvSpPr>
          <p:nvPr>
            <p:ph sz="half" idx="1"/>
          </p:nvPr>
        </p:nvSpPr>
        <p:spPr>
          <a:xfrm>
            <a:off x="838200" y="1825626"/>
            <a:ext cx="5181600" cy="4351338"/>
          </a:xfrm>
        </p:spPr>
        <p:txBody>
          <a:bodyPr/>
          <a:lstStyle>
            <a:lvl1pPr marL="228600" indent="-228600">
              <a:lnSpc>
                <a:spcPct val="100000"/>
              </a:lnSpc>
              <a:buFont typeface="Wingdings" panose="05000000000000000000" pitchFamily="2" charset="2"/>
              <a:buChar char="§"/>
              <a:defRPr/>
            </a:lvl1pPr>
            <a:lvl2pPr marL="457200" indent="-223838">
              <a:lnSpc>
                <a:spcPct val="100000"/>
              </a:lnSpc>
              <a:defRPr/>
            </a:lvl2pPr>
            <a:lvl3pPr marL="746125" indent="-288925">
              <a:lnSpc>
                <a:spcPct val="100000"/>
              </a:lnSpc>
              <a:buFont typeface="Wingdings" panose="05000000000000000000" pitchFamily="2" charset="2"/>
              <a:buChar char="s"/>
              <a:defRPr/>
            </a:lvl3pPr>
            <a:lvl4pPr marL="969963" indent="-223838">
              <a:lnSpc>
                <a:spcPct val="100000"/>
              </a:lnSpc>
              <a:buSzPct val="50000"/>
              <a:buFont typeface="Wingdings" panose="05000000000000000000" pitchFamily="2" charset="2"/>
              <a:buChar char="v"/>
              <a:defRPr/>
            </a:lvl4pPr>
            <a:lvl5pPr marL="1203325" indent="-233363">
              <a:lnSpc>
                <a:spcPct val="100000"/>
              </a:lnSpc>
              <a:buSzPct val="750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673C15-E2E3-4C57-9E3E-02BA5A24D6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11F9CD-56F7-46B4-AC69-E7E56BCCC805}"/>
              </a:ext>
            </a:extLst>
          </p:cNvPr>
          <p:cNvSpPr>
            <a:spLocks noGrp="1"/>
          </p:cNvSpPr>
          <p:nvPr>
            <p:ph type="sldNum" sz="quarter" idx="12"/>
          </p:nvPr>
        </p:nvSpPr>
        <p:spPr/>
        <p:txBody>
          <a:bodyPr/>
          <a:lstStyle/>
          <a:p>
            <a:fld id="{68E0C1B8-CE63-46F8-B046-15E69C9EF2B2}" type="slidenum">
              <a:rPr lang="en-US" smtClean="0"/>
              <a:t>‹#›</a:t>
            </a:fld>
            <a:endParaRPr lang="en-US" dirty="0"/>
          </a:p>
        </p:txBody>
      </p:sp>
      <p:sp>
        <p:nvSpPr>
          <p:cNvPr id="10" name="Content Placeholder 2">
            <a:extLst>
              <a:ext uri="{FF2B5EF4-FFF2-40B4-BE49-F238E27FC236}">
                <a16:creationId xmlns:a16="http://schemas.microsoft.com/office/drawing/2014/main" id="{FA49E53C-ADB9-4835-B18D-F66C005F6F2B}"/>
              </a:ext>
            </a:extLst>
          </p:cNvPr>
          <p:cNvSpPr>
            <a:spLocks noGrp="1"/>
          </p:cNvSpPr>
          <p:nvPr>
            <p:ph sz="half" idx="13"/>
          </p:nvPr>
        </p:nvSpPr>
        <p:spPr>
          <a:xfrm>
            <a:off x="6613849" y="1825626"/>
            <a:ext cx="5181600" cy="4351338"/>
          </a:xfrm>
        </p:spPr>
        <p:txBody>
          <a:bodyPr/>
          <a:lstStyle>
            <a:lvl1pPr marL="228600" indent="-228600">
              <a:lnSpc>
                <a:spcPct val="100000"/>
              </a:lnSpc>
              <a:buFont typeface="Wingdings" panose="05000000000000000000" pitchFamily="2" charset="2"/>
              <a:buChar char="§"/>
              <a:defRPr/>
            </a:lvl1pPr>
            <a:lvl2pPr marL="457200" indent="-223838">
              <a:lnSpc>
                <a:spcPct val="100000"/>
              </a:lnSpc>
              <a:defRPr/>
            </a:lvl2pPr>
            <a:lvl3pPr marL="746125" indent="-288925">
              <a:lnSpc>
                <a:spcPct val="100000"/>
              </a:lnSpc>
              <a:buFont typeface="Wingdings" panose="05000000000000000000" pitchFamily="2" charset="2"/>
              <a:buChar char="s"/>
              <a:defRPr/>
            </a:lvl3pPr>
            <a:lvl4pPr marL="969963" indent="-223838">
              <a:lnSpc>
                <a:spcPct val="100000"/>
              </a:lnSpc>
              <a:buSzPct val="50000"/>
              <a:buFont typeface="Wingdings" panose="05000000000000000000" pitchFamily="2" charset="2"/>
              <a:buChar char="v"/>
              <a:defRPr/>
            </a:lvl4pPr>
            <a:lvl5pPr marL="1203325" indent="-233363">
              <a:lnSpc>
                <a:spcPct val="100000"/>
              </a:lnSpc>
              <a:buSzPct val="750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6298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grpSp>
        <p:nvGrpSpPr>
          <p:cNvPr id="28" name="Group 11">
            <a:extLst>
              <a:ext uri="{FF2B5EF4-FFF2-40B4-BE49-F238E27FC236}">
                <a16:creationId xmlns:a16="http://schemas.microsoft.com/office/drawing/2014/main" id="{44E331C8-D162-4D6D-8A10-DFA6DEF056EB}"/>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29" name="Rectangle 12">
              <a:extLst>
                <a:ext uri="{FF2B5EF4-FFF2-40B4-BE49-F238E27FC236}">
                  <a16:creationId xmlns:a16="http://schemas.microsoft.com/office/drawing/2014/main" id="{E97923B7-D2E3-4A94-8984-76432D2C4DDD}"/>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30" name="Group 13">
              <a:extLst>
                <a:ext uri="{FF2B5EF4-FFF2-40B4-BE49-F238E27FC236}">
                  <a16:creationId xmlns:a16="http://schemas.microsoft.com/office/drawing/2014/main" id="{4B884723-2B74-4B38-A519-FEC46F7EBD8A}"/>
                </a:ext>
              </a:extLst>
            </p:cNvPr>
            <p:cNvGrpSpPr/>
            <p:nvPr userDrawn="1"/>
          </p:nvGrpSpPr>
          <p:grpSpPr>
            <a:xfrm>
              <a:off x="7591778" y="6478439"/>
              <a:ext cx="4125003" cy="97339"/>
              <a:chOff x="6119314" y="6478440"/>
              <a:chExt cx="5645462" cy="93810"/>
            </a:xfrm>
          </p:grpSpPr>
          <p:sp>
            <p:nvSpPr>
              <p:cNvPr id="31" name="Rectangle 14">
                <a:extLst>
                  <a:ext uri="{FF2B5EF4-FFF2-40B4-BE49-F238E27FC236}">
                    <a16:creationId xmlns:a16="http://schemas.microsoft.com/office/drawing/2014/main" id="{B94D0BBD-6228-4D4F-A566-51048B76F6FB}"/>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15">
                <a:extLst>
                  <a:ext uri="{FF2B5EF4-FFF2-40B4-BE49-F238E27FC236}">
                    <a16:creationId xmlns:a16="http://schemas.microsoft.com/office/drawing/2014/main" id="{C04B2528-9F66-480B-9E91-6C5B91AD801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16">
                <a:extLst>
                  <a:ext uri="{FF2B5EF4-FFF2-40B4-BE49-F238E27FC236}">
                    <a16:creationId xmlns:a16="http://schemas.microsoft.com/office/drawing/2014/main" id="{18568593-2AC9-4A95-84D4-A5EE57C56B16}"/>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17">
                <a:extLst>
                  <a:ext uri="{FF2B5EF4-FFF2-40B4-BE49-F238E27FC236}">
                    <a16:creationId xmlns:a16="http://schemas.microsoft.com/office/drawing/2014/main" id="{763771C7-B039-4B74-9149-15821C16000F}"/>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18">
                <a:extLst>
                  <a:ext uri="{FF2B5EF4-FFF2-40B4-BE49-F238E27FC236}">
                    <a16:creationId xmlns:a16="http://schemas.microsoft.com/office/drawing/2014/main" id="{B7B7F61C-30D4-4126-80CA-AABF7F920DAD}"/>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19">
                <a:extLst>
                  <a:ext uri="{FF2B5EF4-FFF2-40B4-BE49-F238E27FC236}">
                    <a16:creationId xmlns:a16="http://schemas.microsoft.com/office/drawing/2014/main" id="{83A45E08-BE8C-4712-AEDE-13C7965FA43A}"/>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0">
                <a:extLst>
                  <a:ext uri="{FF2B5EF4-FFF2-40B4-BE49-F238E27FC236}">
                    <a16:creationId xmlns:a16="http://schemas.microsoft.com/office/drawing/2014/main" id="{AAE49430-A2D4-4773-96FC-F732D950B204}"/>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6694199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79424" y="614407"/>
            <a:ext cx="11233151"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8F97FC5D-D1BA-3344-88A4-28CB971D90E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425" y="601379"/>
            <a:ext cx="11234457" cy="1215492"/>
          </a:xfrm>
          <a:prstGeom prst="rect">
            <a:avLst/>
          </a:prstGeom>
        </p:spPr>
      </p:pic>
      <p:grpSp>
        <p:nvGrpSpPr>
          <p:cNvPr id="19" name="Group 11">
            <a:extLst>
              <a:ext uri="{FF2B5EF4-FFF2-40B4-BE49-F238E27FC236}">
                <a16:creationId xmlns:a16="http://schemas.microsoft.com/office/drawing/2014/main" id="{3075752C-5391-462C-A50D-5F6F55F841A4}"/>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20" name="Rectangle 12">
              <a:extLst>
                <a:ext uri="{FF2B5EF4-FFF2-40B4-BE49-F238E27FC236}">
                  <a16:creationId xmlns:a16="http://schemas.microsoft.com/office/drawing/2014/main" id="{CE820652-998B-421A-8D14-F85DC15162EB}"/>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3">
              <a:extLst>
                <a:ext uri="{FF2B5EF4-FFF2-40B4-BE49-F238E27FC236}">
                  <a16:creationId xmlns:a16="http://schemas.microsoft.com/office/drawing/2014/main" id="{C93F9222-371A-46C8-ABF8-313193D7207B}"/>
                </a:ext>
              </a:extLst>
            </p:cNvPr>
            <p:cNvGrpSpPr/>
            <p:nvPr userDrawn="1"/>
          </p:nvGrpSpPr>
          <p:grpSpPr>
            <a:xfrm>
              <a:off x="7591778" y="6478439"/>
              <a:ext cx="4125003" cy="97339"/>
              <a:chOff x="6119314" y="6478440"/>
              <a:chExt cx="5645462" cy="93810"/>
            </a:xfrm>
          </p:grpSpPr>
          <p:sp>
            <p:nvSpPr>
              <p:cNvPr id="22" name="Rectangle 14">
                <a:extLst>
                  <a:ext uri="{FF2B5EF4-FFF2-40B4-BE49-F238E27FC236}">
                    <a16:creationId xmlns:a16="http://schemas.microsoft.com/office/drawing/2014/main" id="{3027A230-2FA2-4BB1-9F1C-77E70509AB41}"/>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5F6D9519-44A0-42F2-ADDF-BE803F547584}"/>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6">
                <a:extLst>
                  <a:ext uri="{FF2B5EF4-FFF2-40B4-BE49-F238E27FC236}">
                    <a16:creationId xmlns:a16="http://schemas.microsoft.com/office/drawing/2014/main" id="{9BE1F929-2BE7-4B78-98C9-0463FC413303}"/>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7">
                <a:extLst>
                  <a:ext uri="{FF2B5EF4-FFF2-40B4-BE49-F238E27FC236}">
                    <a16:creationId xmlns:a16="http://schemas.microsoft.com/office/drawing/2014/main" id="{5569A232-EA89-4918-A412-1A5769685169}"/>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8">
                <a:extLst>
                  <a:ext uri="{FF2B5EF4-FFF2-40B4-BE49-F238E27FC236}">
                    <a16:creationId xmlns:a16="http://schemas.microsoft.com/office/drawing/2014/main" id="{13A8BE71-6678-46DA-91DB-F94595B7AB1D}"/>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9">
                <a:extLst>
                  <a:ext uri="{FF2B5EF4-FFF2-40B4-BE49-F238E27FC236}">
                    <a16:creationId xmlns:a16="http://schemas.microsoft.com/office/drawing/2014/main" id="{E28ED719-821C-4240-A306-83211C731DBD}"/>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0">
                <a:extLst>
                  <a:ext uri="{FF2B5EF4-FFF2-40B4-BE49-F238E27FC236}">
                    <a16:creationId xmlns:a16="http://schemas.microsoft.com/office/drawing/2014/main" id="{D7A2CDC9-4939-402C-A0B6-F1EFFD05034E}"/>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10" name="Text Placeholder 9"/>
          <p:cNvSpPr>
            <a:spLocks noGrp="1"/>
          </p:cNvSpPr>
          <p:nvPr>
            <p:ph type="body" sz="quarter" idx="13"/>
          </p:nvPr>
        </p:nvSpPr>
        <p:spPr>
          <a:xfrm>
            <a:off x="1701800" y="-393700"/>
            <a:ext cx="6692900" cy="12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790700" y="889000"/>
            <a:ext cx="5092700" cy="205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4471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grpSp>
        <p:nvGrpSpPr>
          <p:cNvPr id="9" name="Group 11">
            <a:extLst>
              <a:ext uri="{FF2B5EF4-FFF2-40B4-BE49-F238E27FC236}">
                <a16:creationId xmlns:a16="http://schemas.microsoft.com/office/drawing/2014/main" id="{20401183-C4A3-4A91-B758-47E712AEB9B6}"/>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0" name="Rectangle 12">
              <a:extLst>
                <a:ext uri="{FF2B5EF4-FFF2-40B4-BE49-F238E27FC236}">
                  <a16:creationId xmlns:a16="http://schemas.microsoft.com/office/drawing/2014/main" id="{89BA7A77-EDCE-49A1-9DA1-3B75AB6DFFE6}"/>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3">
              <a:extLst>
                <a:ext uri="{FF2B5EF4-FFF2-40B4-BE49-F238E27FC236}">
                  <a16:creationId xmlns:a16="http://schemas.microsoft.com/office/drawing/2014/main" id="{9E30C4BB-23A6-4C78-8183-2D613E4A23F3}"/>
                </a:ext>
              </a:extLst>
            </p:cNvPr>
            <p:cNvGrpSpPr/>
            <p:nvPr userDrawn="1"/>
          </p:nvGrpSpPr>
          <p:grpSpPr>
            <a:xfrm>
              <a:off x="7591778" y="6478439"/>
              <a:ext cx="4125003" cy="97339"/>
              <a:chOff x="6119314" y="6478440"/>
              <a:chExt cx="5645462" cy="93810"/>
            </a:xfrm>
          </p:grpSpPr>
          <p:sp>
            <p:nvSpPr>
              <p:cNvPr id="12" name="Rectangle 14">
                <a:extLst>
                  <a:ext uri="{FF2B5EF4-FFF2-40B4-BE49-F238E27FC236}">
                    <a16:creationId xmlns:a16="http://schemas.microsoft.com/office/drawing/2014/main" id="{32479F40-B281-4286-B7D5-FD193AED97FE}"/>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5">
                <a:extLst>
                  <a:ext uri="{FF2B5EF4-FFF2-40B4-BE49-F238E27FC236}">
                    <a16:creationId xmlns:a16="http://schemas.microsoft.com/office/drawing/2014/main" id="{05C43591-87CC-4EAB-8F72-D0066DC46BCD}"/>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6">
                <a:extLst>
                  <a:ext uri="{FF2B5EF4-FFF2-40B4-BE49-F238E27FC236}">
                    <a16:creationId xmlns:a16="http://schemas.microsoft.com/office/drawing/2014/main" id="{7FB2FE5E-FF0C-4A35-9D22-B8DEF0E64BED}"/>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7">
                <a:extLst>
                  <a:ext uri="{FF2B5EF4-FFF2-40B4-BE49-F238E27FC236}">
                    <a16:creationId xmlns:a16="http://schemas.microsoft.com/office/drawing/2014/main" id="{8325747A-E65B-4184-A1A0-4A9245CEC3B2}"/>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8">
                <a:extLst>
                  <a:ext uri="{FF2B5EF4-FFF2-40B4-BE49-F238E27FC236}">
                    <a16:creationId xmlns:a16="http://schemas.microsoft.com/office/drawing/2014/main" id="{762EBF04-7F12-45BB-A4A7-5ECC825A1499}"/>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9">
                <a:extLst>
                  <a:ext uri="{FF2B5EF4-FFF2-40B4-BE49-F238E27FC236}">
                    <a16:creationId xmlns:a16="http://schemas.microsoft.com/office/drawing/2014/main" id="{E84EAE9B-4503-47EB-A7FB-F0C38828A33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0">
                <a:extLst>
                  <a:ext uri="{FF2B5EF4-FFF2-40B4-BE49-F238E27FC236}">
                    <a16:creationId xmlns:a16="http://schemas.microsoft.com/office/drawing/2014/main" id="{4A9F1F39-4603-4109-82D6-849702146956}"/>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6891822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8302FD98-A107-FC42-9B6F-365E2C8A3C9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grpSp>
        <p:nvGrpSpPr>
          <p:cNvPr id="10" name="Group 11">
            <a:extLst>
              <a:ext uri="{FF2B5EF4-FFF2-40B4-BE49-F238E27FC236}">
                <a16:creationId xmlns:a16="http://schemas.microsoft.com/office/drawing/2014/main" id="{D109FF5D-0581-4389-9081-8B32617434AE}"/>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1" name="Rectangle 12">
              <a:extLst>
                <a:ext uri="{FF2B5EF4-FFF2-40B4-BE49-F238E27FC236}">
                  <a16:creationId xmlns:a16="http://schemas.microsoft.com/office/drawing/2014/main" id="{B4A5191F-4785-44EC-9188-331219BF37B4}"/>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3">
              <a:extLst>
                <a:ext uri="{FF2B5EF4-FFF2-40B4-BE49-F238E27FC236}">
                  <a16:creationId xmlns:a16="http://schemas.microsoft.com/office/drawing/2014/main" id="{E00830CD-47F5-46C9-BEEA-BA859F199B72}"/>
                </a:ext>
              </a:extLst>
            </p:cNvPr>
            <p:cNvGrpSpPr/>
            <p:nvPr userDrawn="1"/>
          </p:nvGrpSpPr>
          <p:grpSpPr>
            <a:xfrm>
              <a:off x="7591778" y="6478439"/>
              <a:ext cx="4125003" cy="97339"/>
              <a:chOff x="6119314" y="6478440"/>
              <a:chExt cx="5645462" cy="93810"/>
            </a:xfrm>
          </p:grpSpPr>
          <p:sp>
            <p:nvSpPr>
              <p:cNvPr id="13" name="Rectangle 14">
                <a:extLst>
                  <a:ext uri="{FF2B5EF4-FFF2-40B4-BE49-F238E27FC236}">
                    <a16:creationId xmlns:a16="http://schemas.microsoft.com/office/drawing/2014/main" id="{EA402D93-1D43-4929-9CC7-C7CF4BF3C38C}"/>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5">
                <a:extLst>
                  <a:ext uri="{FF2B5EF4-FFF2-40B4-BE49-F238E27FC236}">
                    <a16:creationId xmlns:a16="http://schemas.microsoft.com/office/drawing/2014/main" id="{ECDA9968-5B3B-426E-A69F-176A1FD81EA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6">
                <a:extLst>
                  <a:ext uri="{FF2B5EF4-FFF2-40B4-BE49-F238E27FC236}">
                    <a16:creationId xmlns:a16="http://schemas.microsoft.com/office/drawing/2014/main" id="{47EB255B-5007-4A64-85C2-73A58F317E55}"/>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7">
                <a:extLst>
                  <a:ext uri="{FF2B5EF4-FFF2-40B4-BE49-F238E27FC236}">
                    <a16:creationId xmlns:a16="http://schemas.microsoft.com/office/drawing/2014/main" id="{FE1EA58A-1B69-4C14-AB58-33A496D412FE}"/>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8">
                <a:extLst>
                  <a:ext uri="{FF2B5EF4-FFF2-40B4-BE49-F238E27FC236}">
                    <a16:creationId xmlns:a16="http://schemas.microsoft.com/office/drawing/2014/main" id="{225A004D-5E5B-4321-8422-248F65E05D1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9">
                <a:extLst>
                  <a:ext uri="{FF2B5EF4-FFF2-40B4-BE49-F238E27FC236}">
                    <a16:creationId xmlns:a16="http://schemas.microsoft.com/office/drawing/2014/main" id="{82D55C7B-8103-4676-A43D-1E20BBFBACD0}"/>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0">
                <a:extLst>
                  <a:ext uri="{FF2B5EF4-FFF2-40B4-BE49-F238E27FC236}">
                    <a16:creationId xmlns:a16="http://schemas.microsoft.com/office/drawing/2014/main" id="{033E0944-CFEE-4713-8098-FBD8B131151C}"/>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1" name="Text Placeholder 20"/>
          <p:cNvSpPr>
            <a:spLocks noGrp="1"/>
          </p:cNvSpPr>
          <p:nvPr>
            <p:ph type="body" sz="quarter" idx="13"/>
          </p:nvPr>
        </p:nvSpPr>
        <p:spPr>
          <a:xfrm>
            <a:off x="1270000" y="-876300"/>
            <a:ext cx="6769100" cy="495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3118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3" name="Picture 12">
            <a:extLst>
              <a:ext uri="{FF2B5EF4-FFF2-40B4-BE49-F238E27FC236}">
                <a16:creationId xmlns:a16="http://schemas.microsoft.com/office/drawing/2014/main" id="{05C6DDA8-BCEA-DB4E-AF1B-99ADF6D2890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grpSp>
        <p:nvGrpSpPr>
          <p:cNvPr id="14" name="Group 11">
            <a:extLst>
              <a:ext uri="{FF2B5EF4-FFF2-40B4-BE49-F238E27FC236}">
                <a16:creationId xmlns:a16="http://schemas.microsoft.com/office/drawing/2014/main" id="{54E963EF-82A0-463F-9FB1-1F7DA82AD4D8}"/>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5" name="Rectangle 12">
              <a:extLst>
                <a:ext uri="{FF2B5EF4-FFF2-40B4-BE49-F238E27FC236}">
                  <a16:creationId xmlns:a16="http://schemas.microsoft.com/office/drawing/2014/main" id="{A38E86C2-D661-4E47-A39D-FE7353114823}"/>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3">
              <a:extLst>
                <a:ext uri="{FF2B5EF4-FFF2-40B4-BE49-F238E27FC236}">
                  <a16:creationId xmlns:a16="http://schemas.microsoft.com/office/drawing/2014/main" id="{2C9E4DD3-5721-45DD-AF67-992BB63395AB}"/>
                </a:ext>
              </a:extLst>
            </p:cNvPr>
            <p:cNvGrpSpPr/>
            <p:nvPr userDrawn="1"/>
          </p:nvGrpSpPr>
          <p:grpSpPr>
            <a:xfrm>
              <a:off x="7591778" y="6478439"/>
              <a:ext cx="4125003" cy="97339"/>
              <a:chOff x="6119314" y="6478440"/>
              <a:chExt cx="5645462" cy="93810"/>
            </a:xfrm>
          </p:grpSpPr>
          <p:sp>
            <p:nvSpPr>
              <p:cNvPr id="17" name="Rectangle 14">
                <a:extLst>
                  <a:ext uri="{FF2B5EF4-FFF2-40B4-BE49-F238E27FC236}">
                    <a16:creationId xmlns:a16="http://schemas.microsoft.com/office/drawing/2014/main" id="{04803C5D-3999-470F-B7DA-F288FF7082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5">
                <a:extLst>
                  <a:ext uri="{FF2B5EF4-FFF2-40B4-BE49-F238E27FC236}">
                    <a16:creationId xmlns:a16="http://schemas.microsoft.com/office/drawing/2014/main" id="{D9F9C989-B4C7-40FE-96B3-A17E87DCC7CF}"/>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6">
                <a:extLst>
                  <a:ext uri="{FF2B5EF4-FFF2-40B4-BE49-F238E27FC236}">
                    <a16:creationId xmlns:a16="http://schemas.microsoft.com/office/drawing/2014/main" id="{206B4832-3CA8-4461-9A56-992E208114D4}"/>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7">
                <a:extLst>
                  <a:ext uri="{FF2B5EF4-FFF2-40B4-BE49-F238E27FC236}">
                    <a16:creationId xmlns:a16="http://schemas.microsoft.com/office/drawing/2014/main" id="{4503E0AB-8760-4E4D-83A3-62D69DBE66F2}"/>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8">
                <a:extLst>
                  <a:ext uri="{FF2B5EF4-FFF2-40B4-BE49-F238E27FC236}">
                    <a16:creationId xmlns:a16="http://schemas.microsoft.com/office/drawing/2014/main" id="{5E28A7B3-6509-4DA5-9D4B-FB97F4B36C7A}"/>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9">
                <a:extLst>
                  <a:ext uri="{FF2B5EF4-FFF2-40B4-BE49-F238E27FC236}">
                    <a16:creationId xmlns:a16="http://schemas.microsoft.com/office/drawing/2014/main" id="{EE26218A-2253-4F37-AB1F-036B8DD25C5C}"/>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0">
                <a:extLst>
                  <a:ext uri="{FF2B5EF4-FFF2-40B4-BE49-F238E27FC236}">
                    <a16:creationId xmlns:a16="http://schemas.microsoft.com/office/drawing/2014/main" id="{227DE911-038D-4E94-9DA3-4903B308C6F6}"/>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78273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_ATSD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7509" y="4516373"/>
            <a:ext cx="8852455"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For more information, contact ATSDR</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1-800-CDC-INFO (232-4636)</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TTY:  1-888-232-6348           www.atsdr.cdc.gov</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Follow us on Twitter   @CDCEnvironment</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The findings and conclusions in this presentation have not been formally disseminated by [the Centers for Disease Control and Prevention/the Agency for Toxic Substances and Disease Registry] and should not be construed to represent any agency determination or policy.</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76AE99"/>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61040407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with 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4D348-3283-BE4B-BBB5-E91BA731AE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425" y="448925"/>
            <a:ext cx="11234457" cy="848934"/>
          </a:xfrm>
          <a:prstGeom prst="rect">
            <a:avLst/>
          </a:prstGeom>
        </p:spPr>
      </p:pic>
      <p:sp>
        <p:nvSpPr>
          <p:cNvPr id="3" name="Date Placeholder 2"/>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hasCustomPrompt="1"/>
          </p:nvPr>
        </p:nvSpPr>
        <p:spPr>
          <a:xfrm>
            <a:off x="479425" y="448925"/>
            <a:ext cx="11233150" cy="1133192"/>
          </a:xfrm>
        </p:spPr>
        <p:txBody>
          <a:bodyPr anchor="ctr">
            <a:normAutofit/>
          </a:bodyPr>
          <a:lstStyle>
            <a:lvl1pPr algn="ctr">
              <a:lnSpc>
                <a:spcPts val="3400"/>
              </a:lnSpc>
              <a:defRPr sz="3200" cap="none"/>
            </a:lvl1pPr>
          </a:lstStyle>
          <a:p>
            <a:r>
              <a:rPr lang="en-US"/>
              <a:t>Click To Edit Master Title Style</a:t>
            </a:r>
          </a:p>
        </p:txBody>
      </p:sp>
      <p:grpSp>
        <p:nvGrpSpPr>
          <p:cNvPr id="7" name="Group 11">
            <a:extLst>
              <a:ext uri="{FF2B5EF4-FFF2-40B4-BE49-F238E27FC236}">
                <a16:creationId xmlns:a16="http://schemas.microsoft.com/office/drawing/2014/main" id="{35207145-088E-4F33-A581-343BC5BC8DE8}"/>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0" name="Rectangle 12">
              <a:extLst>
                <a:ext uri="{FF2B5EF4-FFF2-40B4-BE49-F238E27FC236}">
                  <a16:creationId xmlns:a16="http://schemas.microsoft.com/office/drawing/2014/main" id="{713BD317-98BE-48B3-887C-142804DB9EC9}"/>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3">
              <a:extLst>
                <a:ext uri="{FF2B5EF4-FFF2-40B4-BE49-F238E27FC236}">
                  <a16:creationId xmlns:a16="http://schemas.microsoft.com/office/drawing/2014/main" id="{5B65C156-3FB5-4F28-B036-776E6815B5D2}"/>
                </a:ext>
              </a:extLst>
            </p:cNvPr>
            <p:cNvGrpSpPr/>
            <p:nvPr userDrawn="1"/>
          </p:nvGrpSpPr>
          <p:grpSpPr>
            <a:xfrm>
              <a:off x="7591778" y="6478439"/>
              <a:ext cx="4125003" cy="97339"/>
              <a:chOff x="6119314" y="6478440"/>
              <a:chExt cx="5645462" cy="93810"/>
            </a:xfrm>
          </p:grpSpPr>
          <p:sp>
            <p:nvSpPr>
              <p:cNvPr id="12" name="Rectangle 14">
                <a:extLst>
                  <a:ext uri="{FF2B5EF4-FFF2-40B4-BE49-F238E27FC236}">
                    <a16:creationId xmlns:a16="http://schemas.microsoft.com/office/drawing/2014/main" id="{CB2CDA6D-38D4-406B-B396-1A6BD636706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5">
                <a:extLst>
                  <a:ext uri="{FF2B5EF4-FFF2-40B4-BE49-F238E27FC236}">
                    <a16:creationId xmlns:a16="http://schemas.microsoft.com/office/drawing/2014/main" id="{0632A7E2-4B4B-4ED9-BB0E-AC0A055DB2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6">
                <a:extLst>
                  <a:ext uri="{FF2B5EF4-FFF2-40B4-BE49-F238E27FC236}">
                    <a16:creationId xmlns:a16="http://schemas.microsoft.com/office/drawing/2014/main" id="{907AFF3A-F671-4883-80F5-CF3675537277}"/>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7">
                <a:extLst>
                  <a:ext uri="{FF2B5EF4-FFF2-40B4-BE49-F238E27FC236}">
                    <a16:creationId xmlns:a16="http://schemas.microsoft.com/office/drawing/2014/main" id="{FEA49DC9-0E1F-4BB0-B909-D5B78DF85384}"/>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8">
                <a:extLst>
                  <a:ext uri="{FF2B5EF4-FFF2-40B4-BE49-F238E27FC236}">
                    <a16:creationId xmlns:a16="http://schemas.microsoft.com/office/drawing/2014/main" id="{31038C31-12DF-4300-9125-25AD909009CE}"/>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9">
                <a:extLst>
                  <a:ext uri="{FF2B5EF4-FFF2-40B4-BE49-F238E27FC236}">
                    <a16:creationId xmlns:a16="http://schemas.microsoft.com/office/drawing/2014/main" id="{39AC7CE3-1B2D-44C2-B67D-E2AE5E619B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0">
                <a:extLst>
                  <a:ext uri="{FF2B5EF4-FFF2-40B4-BE49-F238E27FC236}">
                    <a16:creationId xmlns:a16="http://schemas.microsoft.com/office/drawing/2014/main" id="{AE63FED8-5B75-428F-B1F5-51B6EF181CA0}"/>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982727627"/>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hasCustomPrompt="1"/>
          </p:nvPr>
        </p:nvSpPr>
        <p:spPr>
          <a:xfrm>
            <a:off x="479425" y="448925"/>
            <a:ext cx="11233149" cy="1133192"/>
          </a:xfrm>
        </p:spPr>
        <p:txBody>
          <a:bodyPr anchor="ctr">
            <a:normAutofit/>
          </a:bodyPr>
          <a:lstStyle>
            <a:lvl1pPr algn="ctr">
              <a:defRPr sz="3200" b="1" cap="none">
                <a:solidFill>
                  <a:schemeClr val="tx1"/>
                </a:solidFill>
              </a:defRPr>
            </a:lvl1pPr>
          </a:lstStyle>
          <a:p>
            <a:r>
              <a:rPr lang="en-US"/>
              <a:t>CLICK TO EDIT MASTER TITLE STYLE</a:t>
            </a:r>
          </a:p>
        </p:txBody>
      </p:sp>
      <p:grpSp>
        <p:nvGrpSpPr>
          <p:cNvPr id="7" name="Group 11">
            <a:extLst>
              <a:ext uri="{FF2B5EF4-FFF2-40B4-BE49-F238E27FC236}">
                <a16:creationId xmlns:a16="http://schemas.microsoft.com/office/drawing/2014/main" id="{35207145-088E-4F33-A581-343BC5BC8DE8}"/>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0" name="Rectangle 12">
              <a:extLst>
                <a:ext uri="{FF2B5EF4-FFF2-40B4-BE49-F238E27FC236}">
                  <a16:creationId xmlns:a16="http://schemas.microsoft.com/office/drawing/2014/main" id="{713BD317-98BE-48B3-887C-142804DB9EC9}"/>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3">
              <a:extLst>
                <a:ext uri="{FF2B5EF4-FFF2-40B4-BE49-F238E27FC236}">
                  <a16:creationId xmlns:a16="http://schemas.microsoft.com/office/drawing/2014/main" id="{5B65C156-3FB5-4F28-B036-776E6815B5D2}"/>
                </a:ext>
              </a:extLst>
            </p:cNvPr>
            <p:cNvGrpSpPr/>
            <p:nvPr userDrawn="1"/>
          </p:nvGrpSpPr>
          <p:grpSpPr>
            <a:xfrm>
              <a:off x="7591778" y="6478439"/>
              <a:ext cx="4125003" cy="97339"/>
              <a:chOff x="6119314" y="6478440"/>
              <a:chExt cx="5645462" cy="93810"/>
            </a:xfrm>
          </p:grpSpPr>
          <p:sp>
            <p:nvSpPr>
              <p:cNvPr id="12" name="Rectangle 14">
                <a:extLst>
                  <a:ext uri="{FF2B5EF4-FFF2-40B4-BE49-F238E27FC236}">
                    <a16:creationId xmlns:a16="http://schemas.microsoft.com/office/drawing/2014/main" id="{CB2CDA6D-38D4-406B-B396-1A6BD636706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5">
                <a:extLst>
                  <a:ext uri="{FF2B5EF4-FFF2-40B4-BE49-F238E27FC236}">
                    <a16:creationId xmlns:a16="http://schemas.microsoft.com/office/drawing/2014/main" id="{0632A7E2-4B4B-4ED9-BB0E-AC0A055DB2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6">
                <a:extLst>
                  <a:ext uri="{FF2B5EF4-FFF2-40B4-BE49-F238E27FC236}">
                    <a16:creationId xmlns:a16="http://schemas.microsoft.com/office/drawing/2014/main" id="{907AFF3A-F671-4883-80F5-CF3675537277}"/>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7">
                <a:extLst>
                  <a:ext uri="{FF2B5EF4-FFF2-40B4-BE49-F238E27FC236}">
                    <a16:creationId xmlns:a16="http://schemas.microsoft.com/office/drawing/2014/main" id="{FEA49DC9-0E1F-4BB0-B909-D5B78DF85384}"/>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8">
                <a:extLst>
                  <a:ext uri="{FF2B5EF4-FFF2-40B4-BE49-F238E27FC236}">
                    <a16:creationId xmlns:a16="http://schemas.microsoft.com/office/drawing/2014/main" id="{31038C31-12DF-4300-9125-25AD909009CE}"/>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9">
                <a:extLst>
                  <a:ext uri="{FF2B5EF4-FFF2-40B4-BE49-F238E27FC236}">
                    <a16:creationId xmlns:a16="http://schemas.microsoft.com/office/drawing/2014/main" id="{39AC7CE3-1B2D-44C2-B67D-E2AE5E619B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0">
                <a:extLst>
                  <a:ext uri="{FF2B5EF4-FFF2-40B4-BE49-F238E27FC236}">
                    <a16:creationId xmlns:a16="http://schemas.microsoft.com/office/drawing/2014/main" id="{AE63FED8-5B75-428F-B1F5-51B6EF181CA0}"/>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3572192934"/>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grpSp>
        <p:nvGrpSpPr>
          <p:cNvPr id="5" name="Group 11">
            <a:extLst>
              <a:ext uri="{FF2B5EF4-FFF2-40B4-BE49-F238E27FC236}">
                <a16:creationId xmlns:a16="http://schemas.microsoft.com/office/drawing/2014/main" id="{531A5CB3-83B9-4579-8607-263FEE5621D5}"/>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6" name="Rectangle 12">
              <a:extLst>
                <a:ext uri="{FF2B5EF4-FFF2-40B4-BE49-F238E27FC236}">
                  <a16:creationId xmlns:a16="http://schemas.microsoft.com/office/drawing/2014/main" id="{59A7E560-1F8D-40BF-98C2-C0722B96C8A0}"/>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7" name="Group 13">
              <a:extLst>
                <a:ext uri="{FF2B5EF4-FFF2-40B4-BE49-F238E27FC236}">
                  <a16:creationId xmlns:a16="http://schemas.microsoft.com/office/drawing/2014/main" id="{7BC448E8-59EA-4B99-8972-1F36FFCBC210}"/>
                </a:ext>
              </a:extLst>
            </p:cNvPr>
            <p:cNvGrpSpPr/>
            <p:nvPr userDrawn="1"/>
          </p:nvGrpSpPr>
          <p:grpSpPr>
            <a:xfrm>
              <a:off x="7591778" y="6478439"/>
              <a:ext cx="4125003" cy="97339"/>
              <a:chOff x="6119314" y="6478440"/>
              <a:chExt cx="5645462" cy="93810"/>
            </a:xfrm>
          </p:grpSpPr>
          <p:sp>
            <p:nvSpPr>
              <p:cNvPr id="8" name="Rectangle 14">
                <a:extLst>
                  <a:ext uri="{FF2B5EF4-FFF2-40B4-BE49-F238E27FC236}">
                    <a16:creationId xmlns:a16="http://schemas.microsoft.com/office/drawing/2014/main" id="{E289A906-A33A-4254-8D62-E03FE092CC58}"/>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15">
                <a:extLst>
                  <a:ext uri="{FF2B5EF4-FFF2-40B4-BE49-F238E27FC236}">
                    <a16:creationId xmlns:a16="http://schemas.microsoft.com/office/drawing/2014/main" id="{96099965-DB22-4913-AAFD-D88C1A542148}"/>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16">
                <a:extLst>
                  <a:ext uri="{FF2B5EF4-FFF2-40B4-BE49-F238E27FC236}">
                    <a16:creationId xmlns:a16="http://schemas.microsoft.com/office/drawing/2014/main" id="{D85EDFB6-A785-49F9-93E5-64B3A26778F0}"/>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7">
                <a:extLst>
                  <a:ext uri="{FF2B5EF4-FFF2-40B4-BE49-F238E27FC236}">
                    <a16:creationId xmlns:a16="http://schemas.microsoft.com/office/drawing/2014/main" id="{932FD3C8-CAA4-4D9A-B6BF-123E4FC5A236}"/>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8">
                <a:extLst>
                  <a:ext uri="{FF2B5EF4-FFF2-40B4-BE49-F238E27FC236}">
                    <a16:creationId xmlns:a16="http://schemas.microsoft.com/office/drawing/2014/main" id="{971EF921-FB58-445C-94C2-64B3E3AE448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9">
                <a:extLst>
                  <a:ext uri="{FF2B5EF4-FFF2-40B4-BE49-F238E27FC236}">
                    <a16:creationId xmlns:a16="http://schemas.microsoft.com/office/drawing/2014/main" id="{0F97E37F-605E-402D-BBCF-16D103E6DF8C}"/>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0">
                <a:extLst>
                  <a:ext uri="{FF2B5EF4-FFF2-40B4-BE49-F238E27FC236}">
                    <a16:creationId xmlns:a16="http://schemas.microsoft.com/office/drawing/2014/main" id="{EB7C88B5-697B-4DAD-B203-C493709D7E29}"/>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6605345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0292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grpSp>
        <p:nvGrpSpPr>
          <p:cNvPr id="8" name="Group 11">
            <a:extLst>
              <a:ext uri="{FF2B5EF4-FFF2-40B4-BE49-F238E27FC236}">
                <a16:creationId xmlns:a16="http://schemas.microsoft.com/office/drawing/2014/main" id="{559F7282-ED8D-473F-B155-FFBCEAE5D445}"/>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9" name="Rectangle 12">
              <a:extLst>
                <a:ext uri="{FF2B5EF4-FFF2-40B4-BE49-F238E27FC236}">
                  <a16:creationId xmlns:a16="http://schemas.microsoft.com/office/drawing/2014/main" id="{D4BDE47A-EFF9-468C-9464-5D069F369AD9}"/>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up 13">
              <a:extLst>
                <a:ext uri="{FF2B5EF4-FFF2-40B4-BE49-F238E27FC236}">
                  <a16:creationId xmlns:a16="http://schemas.microsoft.com/office/drawing/2014/main" id="{018D7138-C1D1-4129-AE11-08CE9FDEAD3F}"/>
                </a:ext>
              </a:extLst>
            </p:cNvPr>
            <p:cNvGrpSpPr/>
            <p:nvPr userDrawn="1"/>
          </p:nvGrpSpPr>
          <p:grpSpPr>
            <a:xfrm>
              <a:off x="7591778" y="6478439"/>
              <a:ext cx="4125003" cy="97339"/>
              <a:chOff x="6119314" y="6478440"/>
              <a:chExt cx="5645462" cy="93810"/>
            </a:xfrm>
          </p:grpSpPr>
          <p:sp>
            <p:nvSpPr>
              <p:cNvPr id="11" name="Rectangle 14">
                <a:extLst>
                  <a:ext uri="{FF2B5EF4-FFF2-40B4-BE49-F238E27FC236}">
                    <a16:creationId xmlns:a16="http://schemas.microsoft.com/office/drawing/2014/main" id="{D2B7B6EE-CF0A-4E59-B31D-F7BEC1EC4AD9}"/>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5">
                <a:extLst>
                  <a:ext uri="{FF2B5EF4-FFF2-40B4-BE49-F238E27FC236}">
                    <a16:creationId xmlns:a16="http://schemas.microsoft.com/office/drawing/2014/main" id="{6E03AB61-0081-4525-B0D3-A2E88E4FFB8A}"/>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6">
                <a:extLst>
                  <a:ext uri="{FF2B5EF4-FFF2-40B4-BE49-F238E27FC236}">
                    <a16:creationId xmlns:a16="http://schemas.microsoft.com/office/drawing/2014/main" id="{40C15C87-F4E1-4A26-99CC-0D049B86A43A}"/>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7">
                <a:extLst>
                  <a:ext uri="{FF2B5EF4-FFF2-40B4-BE49-F238E27FC236}">
                    <a16:creationId xmlns:a16="http://schemas.microsoft.com/office/drawing/2014/main" id="{A0FE653E-3178-4D27-8C18-68A1903C6F31}"/>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8">
                <a:extLst>
                  <a:ext uri="{FF2B5EF4-FFF2-40B4-BE49-F238E27FC236}">
                    <a16:creationId xmlns:a16="http://schemas.microsoft.com/office/drawing/2014/main" id="{85C45180-F9C9-4756-A801-213A53C0548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9">
                <a:extLst>
                  <a:ext uri="{FF2B5EF4-FFF2-40B4-BE49-F238E27FC236}">
                    <a16:creationId xmlns:a16="http://schemas.microsoft.com/office/drawing/2014/main" id="{B1AEA44E-957B-41FB-B2F9-39B62E27685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0">
                <a:extLst>
                  <a:ext uri="{FF2B5EF4-FFF2-40B4-BE49-F238E27FC236}">
                    <a16:creationId xmlns:a16="http://schemas.microsoft.com/office/drawing/2014/main" id="{DA4B6F84-F2D2-459F-AC67-D39AFA5E4B89}"/>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300448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grpSp>
        <p:nvGrpSpPr>
          <p:cNvPr id="10" name="Group 11">
            <a:extLst>
              <a:ext uri="{FF2B5EF4-FFF2-40B4-BE49-F238E27FC236}">
                <a16:creationId xmlns:a16="http://schemas.microsoft.com/office/drawing/2014/main" id="{714F8868-F1B9-42A0-9B92-966A5AA16912}"/>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1" name="Rectangle 12">
              <a:extLst>
                <a:ext uri="{FF2B5EF4-FFF2-40B4-BE49-F238E27FC236}">
                  <a16:creationId xmlns:a16="http://schemas.microsoft.com/office/drawing/2014/main" id="{41090B3F-EF24-4C9A-8C3D-C285A6980762}"/>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3">
              <a:extLst>
                <a:ext uri="{FF2B5EF4-FFF2-40B4-BE49-F238E27FC236}">
                  <a16:creationId xmlns:a16="http://schemas.microsoft.com/office/drawing/2014/main" id="{5779011C-0342-4431-9049-79B03E25EEDF}"/>
                </a:ext>
              </a:extLst>
            </p:cNvPr>
            <p:cNvGrpSpPr/>
            <p:nvPr userDrawn="1"/>
          </p:nvGrpSpPr>
          <p:grpSpPr>
            <a:xfrm>
              <a:off x="7591778" y="6478439"/>
              <a:ext cx="4125003" cy="97339"/>
              <a:chOff x="6119314" y="6478440"/>
              <a:chExt cx="5645462" cy="93810"/>
            </a:xfrm>
          </p:grpSpPr>
          <p:sp>
            <p:nvSpPr>
              <p:cNvPr id="13" name="Rectangle 14">
                <a:extLst>
                  <a:ext uri="{FF2B5EF4-FFF2-40B4-BE49-F238E27FC236}">
                    <a16:creationId xmlns:a16="http://schemas.microsoft.com/office/drawing/2014/main" id="{62ECE81A-05D3-41FA-8988-A163D7BE3E8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5">
                <a:extLst>
                  <a:ext uri="{FF2B5EF4-FFF2-40B4-BE49-F238E27FC236}">
                    <a16:creationId xmlns:a16="http://schemas.microsoft.com/office/drawing/2014/main" id="{D0132906-D079-428D-9F4E-22BF340A151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6">
                <a:extLst>
                  <a:ext uri="{FF2B5EF4-FFF2-40B4-BE49-F238E27FC236}">
                    <a16:creationId xmlns:a16="http://schemas.microsoft.com/office/drawing/2014/main" id="{DA40C5A1-ECA6-4106-8B64-65627A957D41}"/>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7">
                <a:extLst>
                  <a:ext uri="{FF2B5EF4-FFF2-40B4-BE49-F238E27FC236}">
                    <a16:creationId xmlns:a16="http://schemas.microsoft.com/office/drawing/2014/main" id="{202DF516-3BBC-491E-8FB8-DFEA8BA89A76}"/>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8">
                <a:extLst>
                  <a:ext uri="{FF2B5EF4-FFF2-40B4-BE49-F238E27FC236}">
                    <a16:creationId xmlns:a16="http://schemas.microsoft.com/office/drawing/2014/main" id="{0E0A2E81-6546-48E2-980D-3FFE3513E53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9">
                <a:extLst>
                  <a:ext uri="{FF2B5EF4-FFF2-40B4-BE49-F238E27FC236}">
                    <a16:creationId xmlns:a16="http://schemas.microsoft.com/office/drawing/2014/main" id="{090295E2-4F67-4BA6-A322-B62AAF8C92E2}"/>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0">
                <a:extLst>
                  <a:ext uri="{FF2B5EF4-FFF2-40B4-BE49-F238E27FC236}">
                    <a16:creationId xmlns:a16="http://schemas.microsoft.com/office/drawing/2014/main" id="{5B9C577F-9BDD-40BB-A072-A0D18D012846}"/>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551109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grpSp>
        <p:nvGrpSpPr>
          <p:cNvPr id="8" name="Group 11">
            <a:extLst>
              <a:ext uri="{FF2B5EF4-FFF2-40B4-BE49-F238E27FC236}">
                <a16:creationId xmlns:a16="http://schemas.microsoft.com/office/drawing/2014/main" id="{6838B7F4-84E6-4D48-83DB-151135D38F39}"/>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9" name="Rectangle 12">
              <a:extLst>
                <a:ext uri="{FF2B5EF4-FFF2-40B4-BE49-F238E27FC236}">
                  <a16:creationId xmlns:a16="http://schemas.microsoft.com/office/drawing/2014/main" id="{0FEB6B8F-60FA-441C-B827-95032FFE5401}"/>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up 13">
              <a:extLst>
                <a:ext uri="{FF2B5EF4-FFF2-40B4-BE49-F238E27FC236}">
                  <a16:creationId xmlns:a16="http://schemas.microsoft.com/office/drawing/2014/main" id="{65940A4C-EAF0-4DBE-86DC-9952553C739F}"/>
                </a:ext>
              </a:extLst>
            </p:cNvPr>
            <p:cNvGrpSpPr/>
            <p:nvPr userDrawn="1"/>
          </p:nvGrpSpPr>
          <p:grpSpPr>
            <a:xfrm>
              <a:off x="7591778" y="6478439"/>
              <a:ext cx="4125003" cy="97339"/>
              <a:chOff x="6119314" y="6478440"/>
              <a:chExt cx="5645462" cy="93810"/>
            </a:xfrm>
          </p:grpSpPr>
          <p:sp>
            <p:nvSpPr>
              <p:cNvPr id="11" name="Rectangle 14">
                <a:extLst>
                  <a:ext uri="{FF2B5EF4-FFF2-40B4-BE49-F238E27FC236}">
                    <a16:creationId xmlns:a16="http://schemas.microsoft.com/office/drawing/2014/main" id="{D77B845F-D76C-48F1-A178-96A3131197D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5">
                <a:extLst>
                  <a:ext uri="{FF2B5EF4-FFF2-40B4-BE49-F238E27FC236}">
                    <a16:creationId xmlns:a16="http://schemas.microsoft.com/office/drawing/2014/main" id="{CF4F8D61-6112-471D-A62C-2332B0B743A7}"/>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6">
                <a:extLst>
                  <a:ext uri="{FF2B5EF4-FFF2-40B4-BE49-F238E27FC236}">
                    <a16:creationId xmlns:a16="http://schemas.microsoft.com/office/drawing/2014/main" id="{0E1294A1-B0A5-483C-862F-3AB927ED494D}"/>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7">
                <a:extLst>
                  <a:ext uri="{FF2B5EF4-FFF2-40B4-BE49-F238E27FC236}">
                    <a16:creationId xmlns:a16="http://schemas.microsoft.com/office/drawing/2014/main" id="{9D3D1085-D669-4F1B-B320-B50F329B700B}"/>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8">
                <a:extLst>
                  <a:ext uri="{FF2B5EF4-FFF2-40B4-BE49-F238E27FC236}">
                    <a16:creationId xmlns:a16="http://schemas.microsoft.com/office/drawing/2014/main" id="{389FBCC9-14F4-4510-885F-9031B8CAF4A8}"/>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9">
                <a:extLst>
                  <a:ext uri="{FF2B5EF4-FFF2-40B4-BE49-F238E27FC236}">
                    <a16:creationId xmlns:a16="http://schemas.microsoft.com/office/drawing/2014/main" id="{23CB00EA-E254-476D-BBD3-71F4FB8EE07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0">
                <a:extLst>
                  <a:ext uri="{FF2B5EF4-FFF2-40B4-BE49-F238E27FC236}">
                    <a16:creationId xmlns:a16="http://schemas.microsoft.com/office/drawing/2014/main" id="{FE0E7412-92BC-417C-99D7-C633C40163A3}"/>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2414796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t="4912" r="821"/>
          <a:stretch/>
        </p:blipFill>
        <p:spPr>
          <a:xfrm>
            <a:off x="460325" y="3348675"/>
            <a:ext cx="11259161" cy="3164903"/>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41500" y="5350752"/>
            <a:ext cx="1706822" cy="105004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90" y="5901224"/>
            <a:ext cx="6872287" cy="296863"/>
          </a:xfrm>
          <a:prstGeom prst="rect">
            <a:avLst/>
          </a:prstGeom>
        </p:spPr>
        <p:txBody>
          <a:bodyPr>
            <a:noAutofit/>
          </a:bodyPr>
          <a:lstStyle>
            <a:lvl1pPr marL="0" indent="0">
              <a:buNone/>
              <a:defRPr sz="1000">
                <a:solidFill>
                  <a:schemeClr val="bg1"/>
                </a:solidFill>
                <a:latin typeface="+mj-lt"/>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88" y="5253677"/>
            <a:ext cx="7753165" cy="59702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200" b="1" dirty="0">
                <a:solidFill>
                  <a:schemeClr val="bg1"/>
                </a:solidFill>
                <a:latin typeface="+mj-lt"/>
              </a:rPr>
              <a:t>Centers for Disease Control and Prevention</a:t>
            </a:r>
            <a:endParaRPr lang="en-US" sz="1100" b="1" dirty="0">
              <a:latin typeface="+mj-lt"/>
            </a:endParaRPr>
          </a:p>
          <a:p>
            <a:pPr lvl="0">
              <a:lnSpc>
                <a:spcPct val="150000"/>
              </a:lnSpc>
            </a:pPr>
            <a:r>
              <a:rPr lang="en-US" sz="1100" b="1" dirty="0">
                <a:latin typeface="+mj-lt"/>
              </a:rPr>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2"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8"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2"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6"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2" y="1020431"/>
            <a:ext cx="10993549" cy="1475013"/>
          </a:xfrm>
          <a:effectLst/>
        </p:spPr>
        <p:txBody>
          <a:bodyPr lIns="45720" anchor="b">
            <a:normAutofit/>
          </a:bodyPr>
          <a:lstStyle>
            <a:lvl1pPr>
              <a:defRPr sz="4000">
                <a:solidFill>
                  <a:schemeClr val="tx1"/>
                </a:solidFill>
                <a:latin typeface="+mj-lt"/>
              </a:defRPr>
            </a:lvl1pPr>
          </a:lstStyle>
          <a:p>
            <a:r>
              <a:rPr lang="en-US"/>
              <a:t>Click to edit title</a:t>
            </a:r>
          </a:p>
        </p:txBody>
      </p:sp>
    </p:spTree>
    <p:extLst>
      <p:ext uri="{BB962C8B-B14F-4D97-AF65-F5344CB8AC3E}">
        <p14:creationId xmlns:p14="http://schemas.microsoft.com/office/powerpoint/2010/main" val="6041174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4" y="5287874"/>
            <a:ext cx="1525385" cy="654627"/>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0" y="5916938"/>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8" y="5142395"/>
            <a:ext cx="11083381" cy="15715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Surgeon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17" name="Picture Placeholder 15"/>
          <p:cNvSpPr>
            <a:spLocks noGrp="1" noChangeAspect="1"/>
          </p:cNvSpPr>
          <p:nvPr>
            <p:ph type="pic" sz="quarter" idx="14" hasCustomPrompt="1"/>
          </p:nvPr>
        </p:nvSpPr>
        <p:spPr>
          <a:xfrm>
            <a:off x="620716"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8"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28878005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6" name="Slide Number Placeholder 5"/>
          <p:cNvSpPr>
            <a:spLocks noGrp="1"/>
          </p:cNvSpPr>
          <p:nvPr>
            <p:ph type="sldNum" sz="quarter" idx="12"/>
          </p:nvPr>
        </p:nvSpPr>
        <p:spPr>
          <a:xfrm>
            <a:off x="10558302" y="5956141"/>
            <a:ext cx="1052508" cy="365125"/>
          </a:xfrm>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p:txBody>
          <a:bodyPr/>
          <a:lstStyle>
            <a:lvl1pPr>
              <a:defRPr>
                <a:solidFill>
                  <a:schemeClr val="accent2"/>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7" y="1894752"/>
            <a:ext cx="11029615" cy="3678303"/>
          </a:xfrm>
        </p:spPr>
        <p:txBody>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568760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9625" y="4516333"/>
            <a:ext cx="8852455"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For more information, contact NCEH</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1-800-CDC-INFO (232-4636)</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TTY:  1-888-232-6348           www.cdc.gov</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Follow us on Twitter   @CDCEnvironment</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The findings and conclusions in this presentation have not been formally disseminated by [the Centers for Disease Control and Prevention/the Agency for Toxic Substances and Disease Registry] and should not be construed to represent any agency determination or policy.</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8265"/>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401838277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lvl1pPr>
              <a:defRPr>
                <a:solidFill>
                  <a:schemeClr val="accent2"/>
                </a:solidFill>
              </a:defRPr>
            </a:lvl1p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dirty="0"/>
          </a:p>
        </p:txBody>
      </p:sp>
      <p:sp>
        <p:nvSpPr>
          <p:cNvPr id="4" name="Content Placeholder 3"/>
          <p:cNvSpPr>
            <a:spLocks noGrp="1"/>
          </p:cNvSpPr>
          <p:nvPr>
            <p:ph sz="half" idx="2" hasCustomPrompt="1"/>
          </p:nvPr>
        </p:nvSpPr>
        <p:spPr>
          <a:xfrm>
            <a:off x="6188417" y="2228004"/>
            <a:ext cx="5422392" cy="3633047"/>
          </a:xfrm>
          <a:prstGeom prst="rect">
            <a:avLst/>
          </a:prstGeom>
        </p:spPr>
        <p:txBody>
          <a:bodyPr>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581195" y="2228004"/>
            <a:ext cx="5422391" cy="3633047"/>
          </a:xfrm>
          <a:prstGeom prst="rect">
            <a:avLst/>
          </a:prstGeom>
        </p:spPr>
        <p:txBody>
          <a:bodyPr>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B31DC79-CE97-C347-AF7B-0BF886E456E0}"/>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32527121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6" name="Content Placeholder 5"/>
          <p:cNvSpPr>
            <a:spLocks noGrp="1"/>
          </p:cNvSpPr>
          <p:nvPr>
            <p:ph sz="quarter" idx="4" hasCustomPrompt="1"/>
          </p:nvPr>
        </p:nvSpPr>
        <p:spPr>
          <a:xfrm>
            <a:off x="6217711" y="2672058"/>
            <a:ext cx="5393100" cy="2934999"/>
          </a:xfrm>
          <a:prstGeom prst="rect">
            <a:avLst/>
          </a:prstGeom>
        </p:spPr>
        <p:txBody>
          <a:bodyPr anchor="t">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202005" y="1996901"/>
            <a:ext cx="5087073" cy="553373"/>
          </a:xfrm>
          <a:prstGeom prst="rect">
            <a:avLst/>
          </a:prstGeo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 name="Content Placeholder 3"/>
          <p:cNvSpPr>
            <a:spLocks noGrp="1"/>
          </p:cNvSpPr>
          <p:nvPr>
            <p:ph sz="half" idx="2" hasCustomPrompt="1"/>
          </p:nvPr>
        </p:nvSpPr>
        <p:spPr>
          <a:xfrm>
            <a:off x="581195" y="2672058"/>
            <a:ext cx="5393100" cy="2934999"/>
          </a:xfrm>
          <a:prstGeom prst="rect">
            <a:avLst/>
          </a:prstGeom>
        </p:spPr>
        <p:txBody>
          <a:bodyPr anchor="t">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582421" y="1996901"/>
            <a:ext cx="5087075" cy="536005"/>
          </a:xfrm>
          <a:prstGeom prst="rect">
            <a:avLst/>
          </a:prstGeo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3" name="Title 1">
            <a:extLst>
              <a:ext uri="{FF2B5EF4-FFF2-40B4-BE49-F238E27FC236}">
                <a16:creationId xmlns:a16="http://schemas.microsoft.com/office/drawing/2014/main" id="{C01AB8AF-6404-564E-BD7C-E8B586091427}"/>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37968336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49911A2A-8BE0-F44F-B966-25611BB023BF}"/>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grpSp>
        <p:nvGrpSpPr>
          <p:cNvPr id="19" name="Group 11">
            <a:extLst>
              <a:ext uri="{FF2B5EF4-FFF2-40B4-BE49-F238E27FC236}">
                <a16:creationId xmlns:a16="http://schemas.microsoft.com/office/drawing/2014/main" id="{87274E13-C6BC-4C08-B4E4-AC93FEB58B95}"/>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20" name="Rectangle 12">
              <a:extLst>
                <a:ext uri="{FF2B5EF4-FFF2-40B4-BE49-F238E27FC236}">
                  <a16:creationId xmlns:a16="http://schemas.microsoft.com/office/drawing/2014/main" id="{51389897-55C6-4449-BA6D-DD9D61073889}"/>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3">
              <a:extLst>
                <a:ext uri="{FF2B5EF4-FFF2-40B4-BE49-F238E27FC236}">
                  <a16:creationId xmlns:a16="http://schemas.microsoft.com/office/drawing/2014/main" id="{FBF23D34-9AD8-4CA1-9E88-C7231CF71553}"/>
                </a:ext>
              </a:extLst>
            </p:cNvPr>
            <p:cNvGrpSpPr/>
            <p:nvPr userDrawn="1"/>
          </p:nvGrpSpPr>
          <p:grpSpPr>
            <a:xfrm>
              <a:off x="7591778" y="6478439"/>
              <a:ext cx="4125003" cy="97339"/>
              <a:chOff x="6119314" y="6478440"/>
              <a:chExt cx="5645462" cy="93810"/>
            </a:xfrm>
          </p:grpSpPr>
          <p:sp>
            <p:nvSpPr>
              <p:cNvPr id="22" name="Rectangle 14">
                <a:extLst>
                  <a:ext uri="{FF2B5EF4-FFF2-40B4-BE49-F238E27FC236}">
                    <a16:creationId xmlns:a16="http://schemas.microsoft.com/office/drawing/2014/main" id="{92218743-0CE6-438D-94C2-54045C204957}"/>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C8566A8D-7712-4BC8-9326-81055E2CAEA1}"/>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6">
                <a:extLst>
                  <a:ext uri="{FF2B5EF4-FFF2-40B4-BE49-F238E27FC236}">
                    <a16:creationId xmlns:a16="http://schemas.microsoft.com/office/drawing/2014/main" id="{68D78918-3676-45F8-83E4-E8354588AEF6}"/>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7">
                <a:extLst>
                  <a:ext uri="{FF2B5EF4-FFF2-40B4-BE49-F238E27FC236}">
                    <a16:creationId xmlns:a16="http://schemas.microsoft.com/office/drawing/2014/main" id="{BE980900-4A38-4535-8368-EFE217F4BA0B}"/>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8">
                <a:extLst>
                  <a:ext uri="{FF2B5EF4-FFF2-40B4-BE49-F238E27FC236}">
                    <a16:creationId xmlns:a16="http://schemas.microsoft.com/office/drawing/2014/main" id="{F124BE9A-2265-4BE1-99DF-74AC46A5E503}"/>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9">
                <a:extLst>
                  <a:ext uri="{FF2B5EF4-FFF2-40B4-BE49-F238E27FC236}">
                    <a16:creationId xmlns:a16="http://schemas.microsoft.com/office/drawing/2014/main" id="{821C1521-0C65-4060-BB33-7E02A46D5A9D}"/>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0">
                <a:extLst>
                  <a:ext uri="{FF2B5EF4-FFF2-40B4-BE49-F238E27FC236}">
                    <a16:creationId xmlns:a16="http://schemas.microsoft.com/office/drawing/2014/main" id="{25705FFC-43BC-429B-8FAE-E6150CE60FA8}"/>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7242332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2" name="Date Placeholder 1"/>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Google Shape;35;p4">
            <a:extLst>
              <a:ext uri="{FF2B5EF4-FFF2-40B4-BE49-F238E27FC236}">
                <a16:creationId xmlns:a16="http://schemas.microsoft.com/office/drawing/2014/main" id="{3F1807E9-A45E-5F4E-8203-7CDB204AEEC9}"/>
              </a:ext>
            </a:extLst>
          </p:cNvPr>
          <p:cNvSpPr txBox="1">
            <a:spLocks noGrp="1"/>
          </p:cNvSpPr>
          <p:nvPr>
            <p:ph type="title" idx="2" hasCustomPrompt="1"/>
          </p:nvPr>
        </p:nvSpPr>
        <p:spPr>
          <a:xfrm>
            <a:off x="4630415" y="2161149"/>
            <a:ext cx="2846800" cy="77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rgbClr val="E4A947"/>
              </a:buClr>
              <a:buSzPts val="6000"/>
              <a:buNone/>
              <a:defRPr sz="6000">
                <a:solidFill>
                  <a:srgbClr val="E4A947"/>
                </a:solidFill>
              </a:defRPr>
            </a:lvl1pPr>
            <a:lvl2pPr lvl="1"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6" name="Google Shape;36;p4">
            <a:extLst>
              <a:ext uri="{FF2B5EF4-FFF2-40B4-BE49-F238E27FC236}">
                <a16:creationId xmlns:a16="http://schemas.microsoft.com/office/drawing/2014/main" id="{4F95BF68-F4E4-A24B-875C-9CAA922BAD08}"/>
              </a:ext>
            </a:extLst>
          </p:cNvPr>
          <p:cNvSpPr txBox="1">
            <a:spLocks noGrp="1"/>
          </p:cNvSpPr>
          <p:nvPr>
            <p:ph type="subTitle" idx="1"/>
          </p:nvPr>
        </p:nvSpPr>
        <p:spPr>
          <a:xfrm>
            <a:off x="4630419" y="2597349"/>
            <a:ext cx="3509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1D2EC"/>
              </a:buClr>
              <a:buSzPts val="1100"/>
              <a:buNone/>
              <a:defRPr sz="1100">
                <a:solidFill>
                  <a:srgbClr val="E1D2EC"/>
                </a:solidFill>
              </a:defRPr>
            </a:lvl1pPr>
            <a:lvl2pPr lvl="1"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100"/>
              <a:buNone/>
              <a:defRPr sz="11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9pPr>
          </a:lstStyle>
          <a:p>
            <a:endParaRPr/>
          </a:p>
        </p:txBody>
      </p:sp>
      <p:cxnSp>
        <p:nvCxnSpPr>
          <p:cNvPr id="10" name="Google Shape;47;p4">
            <a:extLst>
              <a:ext uri="{FF2B5EF4-FFF2-40B4-BE49-F238E27FC236}">
                <a16:creationId xmlns:a16="http://schemas.microsoft.com/office/drawing/2014/main" id="{FE4C695A-76F5-9243-8887-1614BB51C5B2}"/>
              </a:ext>
            </a:extLst>
          </p:cNvPr>
          <p:cNvCxnSpPr/>
          <p:nvPr userDrawn="1"/>
        </p:nvCxnSpPr>
        <p:spPr>
          <a:xfrm>
            <a:off x="4310185" y="2200282"/>
            <a:ext cx="0" cy="2125200"/>
          </a:xfrm>
          <a:prstGeom prst="straightConnector1">
            <a:avLst/>
          </a:prstGeom>
          <a:noFill/>
          <a:ln w="9525" cap="flat" cmpd="sng">
            <a:solidFill>
              <a:srgbClr val="E1D2EC"/>
            </a:solidFill>
            <a:prstDash val="solid"/>
            <a:round/>
            <a:headEnd type="oval" w="med" len="med"/>
            <a:tailEnd type="none" w="med" len="med"/>
          </a:ln>
        </p:spPr>
      </p:cxnSp>
      <p:cxnSp>
        <p:nvCxnSpPr>
          <p:cNvPr id="11" name="Google Shape;48;p4">
            <a:extLst>
              <a:ext uri="{FF2B5EF4-FFF2-40B4-BE49-F238E27FC236}">
                <a16:creationId xmlns:a16="http://schemas.microsoft.com/office/drawing/2014/main" id="{4F269316-40B6-3640-8424-2F3BD23F195D}"/>
              </a:ext>
            </a:extLst>
          </p:cNvPr>
          <p:cNvCxnSpPr/>
          <p:nvPr userDrawn="1"/>
        </p:nvCxnSpPr>
        <p:spPr>
          <a:xfrm>
            <a:off x="8405913" y="2200282"/>
            <a:ext cx="0" cy="2125200"/>
          </a:xfrm>
          <a:prstGeom prst="straightConnector1">
            <a:avLst/>
          </a:prstGeom>
          <a:noFill/>
          <a:ln w="9525" cap="flat" cmpd="sng">
            <a:solidFill>
              <a:srgbClr val="E1D2EC"/>
            </a:solidFill>
            <a:prstDash val="solid"/>
            <a:round/>
            <a:headEnd type="none" w="med" len="med"/>
            <a:tailEnd type="oval" w="med" len="med"/>
          </a:ln>
        </p:spPr>
      </p:cxnSp>
      <p:sp>
        <p:nvSpPr>
          <p:cNvPr id="12" name="Title 1">
            <a:extLst>
              <a:ext uri="{FF2B5EF4-FFF2-40B4-BE49-F238E27FC236}">
                <a16:creationId xmlns:a16="http://schemas.microsoft.com/office/drawing/2014/main" id="{627E6836-E4DF-9446-B93B-AEB4AD2921F7}"/>
              </a:ext>
            </a:extLst>
          </p:cNvPr>
          <p:cNvSpPr txBox="1">
            <a:spLocks/>
          </p:cNvSpPr>
          <p:nvPr userDrawn="1"/>
        </p:nvSpPr>
        <p:spPr>
          <a:xfrm>
            <a:off x="581194" y="702156"/>
            <a:ext cx="3543297" cy="1670880"/>
          </a:xfrm>
          <a:prstGeom prst="rect">
            <a:avLst/>
          </a:prstGeom>
        </p:spPr>
        <p:txBody>
          <a:bodyPr vert="horz" lIns="91440" tIns="45720" rIns="91440" bIns="45720" rtlCol="0" anchor="ctr">
            <a:noAutofit/>
          </a:bodyPr>
          <a:lstStyle>
            <a:lvl1pPr algn="ctr" defTabSz="457200" rtl="0" eaLnBrk="1" latinLnBrk="0" hangingPunct="1">
              <a:lnSpc>
                <a:spcPct val="90000"/>
              </a:lnSpc>
              <a:spcBef>
                <a:spcPct val="0"/>
              </a:spcBef>
              <a:buNone/>
              <a:defRPr sz="2800" b="0" i="0" kern="1200" cap="all">
                <a:solidFill>
                  <a:schemeClr val="bg1"/>
                </a:solidFill>
                <a:latin typeface="Calibri" panose="020F0502020204030204" pitchFamily="34" charset="0"/>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a:solidFill>
                  <a:schemeClr val="tx2"/>
                </a:solidFill>
              </a:rPr>
              <a:t>Click to edit title</a:t>
            </a:r>
          </a:p>
        </p:txBody>
      </p:sp>
      <p:sp>
        <p:nvSpPr>
          <p:cNvPr id="14" name="Picture Placeholder 13">
            <a:extLst>
              <a:ext uri="{FF2B5EF4-FFF2-40B4-BE49-F238E27FC236}">
                <a16:creationId xmlns:a16="http://schemas.microsoft.com/office/drawing/2014/main" id="{B099A292-61A3-5243-B86E-64F8854A343A}"/>
              </a:ext>
            </a:extLst>
          </p:cNvPr>
          <p:cNvSpPr>
            <a:spLocks noGrp="1"/>
          </p:cNvSpPr>
          <p:nvPr>
            <p:ph type="pic" sz="quarter" idx="13"/>
          </p:nvPr>
        </p:nvSpPr>
        <p:spPr>
          <a:xfrm>
            <a:off x="581191" y="2546349"/>
            <a:ext cx="3543300" cy="3232150"/>
          </a:xfrm>
        </p:spPr>
        <p:txBody>
          <a:bodyPr/>
          <a:lstStyle/>
          <a:p>
            <a:endParaRPr lang="en-US" dirty="0"/>
          </a:p>
        </p:txBody>
      </p:sp>
    </p:spTree>
    <p:extLst>
      <p:ext uri="{BB962C8B-B14F-4D97-AF65-F5344CB8AC3E}">
        <p14:creationId xmlns:p14="http://schemas.microsoft.com/office/powerpoint/2010/main" val="35567306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D56C0C7-B75E-EB47-9C3E-160D11617922}"/>
              </a:ext>
            </a:extLst>
          </p:cNvPr>
          <p:cNvSpPr>
            <a:spLocks noGrp="1"/>
          </p:cNvSpPr>
          <p:nvPr>
            <p:ph type="pic" sz="quarter" idx="10"/>
          </p:nvPr>
        </p:nvSpPr>
        <p:spPr>
          <a:xfrm>
            <a:off x="476252" y="650875"/>
            <a:ext cx="3630083" cy="5834063"/>
          </a:xfrm>
          <a:solidFill>
            <a:schemeClr val="bg1">
              <a:lumMod val="95000"/>
            </a:schemeClr>
          </a:solidFill>
        </p:spPr>
        <p:txBody>
          <a:bodyPr/>
          <a:lstStyle/>
          <a:p>
            <a:endParaRPr lang="en-US" dirty="0"/>
          </a:p>
        </p:txBody>
      </p:sp>
      <p:grpSp>
        <p:nvGrpSpPr>
          <p:cNvPr id="5" name="Google Shape;7590;p55">
            <a:extLst>
              <a:ext uri="{FF2B5EF4-FFF2-40B4-BE49-F238E27FC236}">
                <a16:creationId xmlns:a16="http://schemas.microsoft.com/office/drawing/2014/main" id="{DEEA73E5-234E-B04B-9528-CE306E5090E4}"/>
              </a:ext>
            </a:extLst>
          </p:cNvPr>
          <p:cNvGrpSpPr/>
          <p:nvPr userDrawn="1"/>
        </p:nvGrpSpPr>
        <p:grpSpPr>
          <a:xfrm rot="5400000">
            <a:off x="1553782" y="2905822"/>
            <a:ext cx="5318222" cy="1327809"/>
            <a:chOff x="998425" y="1182125"/>
            <a:chExt cx="1065400" cy="199500"/>
          </a:xfrm>
        </p:grpSpPr>
        <p:sp>
          <p:nvSpPr>
            <p:cNvPr id="6" name="Google Shape;7591;p55">
              <a:extLst>
                <a:ext uri="{FF2B5EF4-FFF2-40B4-BE49-F238E27FC236}">
                  <a16:creationId xmlns:a16="http://schemas.microsoft.com/office/drawing/2014/main" id="{298214ED-661C-8D4C-823B-2745FA8FDD8C}"/>
                </a:ext>
              </a:extLst>
            </p:cNvPr>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chemeClr val="accent1"/>
            </a:solid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7" name="Google Shape;7592;p55">
              <a:extLst>
                <a:ext uri="{FF2B5EF4-FFF2-40B4-BE49-F238E27FC236}">
                  <a16:creationId xmlns:a16="http://schemas.microsoft.com/office/drawing/2014/main" id="{39D05AFF-0FF5-ED41-818D-6E4AAB0A1213}"/>
                </a:ext>
              </a:extLst>
            </p:cNvPr>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8" name="Google Shape;7593;p55">
              <a:extLst>
                <a:ext uri="{FF2B5EF4-FFF2-40B4-BE49-F238E27FC236}">
                  <a16:creationId xmlns:a16="http://schemas.microsoft.com/office/drawing/2014/main" id="{EFE67F36-948A-614F-A9F9-AA0D90660B8A}"/>
                </a:ext>
              </a:extLst>
            </p:cNvPr>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9" name="Google Shape;7594;p55">
              <a:extLst>
                <a:ext uri="{FF2B5EF4-FFF2-40B4-BE49-F238E27FC236}">
                  <a16:creationId xmlns:a16="http://schemas.microsoft.com/office/drawing/2014/main" id="{73784E48-1B85-E545-AA5B-D53BF96EE979}"/>
                </a:ext>
              </a:extLst>
            </p:cNvPr>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10" name="Google Shape;7595;p55">
              <a:extLst>
                <a:ext uri="{FF2B5EF4-FFF2-40B4-BE49-F238E27FC236}">
                  <a16:creationId xmlns:a16="http://schemas.microsoft.com/office/drawing/2014/main" id="{BA5A5B00-9F14-F045-A8FB-69E32DA9C229}"/>
                </a:ext>
              </a:extLst>
            </p:cNvPr>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sp>
        <p:nvSpPr>
          <p:cNvPr id="14" name="Text Placeholder 13">
            <a:extLst>
              <a:ext uri="{FF2B5EF4-FFF2-40B4-BE49-F238E27FC236}">
                <a16:creationId xmlns:a16="http://schemas.microsoft.com/office/drawing/2014/main" id="{A323A964-8AD7-D144-BC87-58A1115F1F83}"/>
              </a:ext>
            </a:extLst>
          </p:cNvPr>
          <p:cNvSpPr>
            <a:spLocks noGrp="1"/>
          </p:cNvSpPr>
          <p:nvPr>
            <p:ph type="body" sz="quarter" idx="11" hasCustomPrompt="1"/>
          </p:nvPr>
        </p:nvSpPr>
        <p:spPr>
          <a:xfrm>
            <a:off x="3874828" y="1073196"/>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a:t>1</a:t>
            </a:r>
          </a:p>
        </p:txBody>
      </p:sp>
      <p:sp>
        <p:nvSpPr>
          <p:cNvPr id="15" name="Text Placeholder 13">
            <a:extLst>
              <a:ext uri="{FF2B5EF4-FFF2-40B4-BE49-F238E27FC236}">
                <a16:creationId xmlns:a16="http://schemas.microsoft.com/office/drawing/2014/main" id="{0D01D192-A141-FC4B-99A2-E9B19D59625D}"/>
              </a:ext>
            </a:extLst>
          </p:cNvPr>
          <p:cNvSpPr>
            <a:spLocks noGrp="1"/>
          </p:cNvSpPr>
          <p:nvPr>
            <p:ph type="body" sz="quarter" idx="12" hasCustomPrompt="1"/>
          </p:nvPr>
        </p:nvSpPr>
        <p:spPr>
          <a:xfrm>
            <a:off x="3874828" y="2543826"/>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a:t>2</a:t>
            </a:r>
          </a:p>
        </p:txBody>
      </p:sp>
      <p:sp>
        <p:nvSpPr>
          <p:cNvPr id="16" name="Text Placeholder 13">
            <a:extLst>
              <a:ext uri="{FF2B5EF4-FFF2-40B4-BE49-F238E27FC236}">
                <a16:creationId xmlns:a16="http://schemas.microsoft.com/office/drawing/2014/main" id="{EB28FE6F-CE9E-524A-8C77-6A2913462D4B}"/>
              </a:ext>
            </a:extLst>
          </p:cNvPr>
          <p:cNvSpPr>
            <a:spLocks noGrp="1"/>
          </p:cNvSpPr>
          <p:nvPr>
            <p:ph type="body" sz="quarter" idx="13" hasCustomPrompt="1"/>
          </p:nvPr>
        </p:nvSpPr>
        <p:spPr>
          <a:xfrm>
            <a:off x="3937284" y="3939121"/>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a:t>3</a:t>
            </a:r>
          </a:p>
        </p:txBody>
      </p:sp>
      <p:sp>
        <p:nvSpPr>
          <p:cNvPr id="17" name="Text Placeholder 13">
            <a:extLst>
              <a:ext uri="{FF2B5EF4-FFF2-40B4-BE49-F238E27FC236}">
                <a16:creationId xmlns:a16="http://schemas.microsoft.com/office/drawing/2014/main" id="{D678B37F-A216-A143-AB8D-ECE0B89F5E3F}"/>
              </a:ext>
            </a:extLst>
          </p:cNvPr>
          <p:cNvSpPr>
            <a:spLocks noGrp="1"/>
          </p:cNvSpPr>
          <p:nvPr>
            <p:ph type="body" sz="quarter" idx="14" hasCustomPrompt="1"/>
          </p:nvPr>
        </p:nvSpPr>
        <p:spPr>
          <a:xfrm>
            <a:off x="3937284" y="5400777"/>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a:t>4</a:t>
            </a:r>
          </a:p>
        </p:txBody>
      </p:sp>
      <p:sp>
        <p:nvSpPr>
          <p:cNvPr id="19" name="Content Placeholder 18">
            <a:extLst>
              <a:ext uri="{FF2B5EF4-FFF2-40B4-BE49-F238E27FC236}">
                <a16:creationId xmlns:a16="http://schemas.microsoft.com/office/drawing/2014/main" id="{F5E3108F-4641-9E44-8A82-D10903E21EF0}"/>
              </a:ext>
            </a:extLst>
          </p:cNvPr>
          <p:cNvSpPr>
            <a:spLocks noGrp="1"/>
          </p:cNvSpPr>
          <p:nvPr>
            <p:ph sz="quarter" idx="15"/>
          </p:nvPr>
        </p:nvSpPr>
        <p:spPr>
          <a:xfrm>
            <a:off x="5003800" y="1073153"/>
            <a:ext cx="6711951" cy="817563"/>
          </a:xfrm>
        </p:spPr>
        <p:txBody>
          <a:bodyPr/>
          <a:lstStyle/>
          <a:p>
            <a:pPr lvl="0"/>
            <a:r>
              <a:rPr lang="en-US"/>
              <a:t>Click to edit Master text styles</a:t>
            </a:r>
          </a:p>
        </p:txBody>
      </p:sp>
      <p:sp>
        <p:nvSpPr>
          <p:cNvPr id="21" name="Text Placeholder 20">
            <a:extLst>
              <a:ext uri="{FF2B5EF4-FFF2-40B4-BE49-F238E27FC236}">
                <a16:creationId xmlns:a16="http://schemas.microsoft.com/office/drawing/2014/main" id="{ABC20708-5959-8F41-B899-CEAE50D5FDAC}"/>
              </a:ext>
            </a:extLst>
          </p:cNvPr>
          <p:cNvSpPr>
            <a:spLocks noGrp="1"/>
          </p:cNvSpPr>
          <p:nvPr>
            <p:ph type="body" sz="quarter" idx="16"/>
          </p:nvPr>
        </p:nvSpPr>
        <p:spPr>
          <a:xfrm>
            <a:off x="5056720" y="2432053"/>
            <a:ext cx="6659033" cy="741363"/>
          </a:xfrm>
        </p:spPr>
        <p:txBody>
          <a:bodyPr/>
          <a:lstStyle>
            <a:lvl2pPr marL="324000" indent="0">
              <a:buNone/>
              <a:defRPr/>
            </a:lvl2pPr>
          </a:lstStyle>
          <a:p>
            <a:pPr lvl="0"/>
            <a:r>
              <a:rPr lang="en-US"/>
              <a:t>Click to edit Master text styles</a:t>
            </a:r>
          </a:p>
        </p:txBody>
      </p:sp>
      <p:sp>
        <p:nvSpPr>
          <p:cNvPr id="22" name="Text Placeholder 20">
            <a:extLst>
              <a:ext uri="{FF2B5EF4-FFF2-40B4-BE49-F238E27FC236}">
                <a16:creationId xmlns:a16="http://schemas.microsoft.com/office/drawing/2014/main" id="{0C6D301F-0A3A-9345-8CBC-8A2521887C62}"/>
              </a:ext>
            </a:extLst>
          </p:cNvPr>
          <p:cNvSpPr>
            <a:spLocks noGrp="1"/>
          </p:cNvSpPr>
          <p:nvPr>
            <p:ph type="body" sz="quarter" idx="17"/>
          </p:nvPr>
        </p:nvSpPr>
        <p:spPr>
          <a:xfrm>
            <a:off x="5056720" y="3962703"/>
            <a:ext cx="6659033" cy="741363"/>
          </a:xfrm>
        </p:spPr>
        <p:txBody>
          <a:bodyPr/>
          <a:lstStyle>
            <a:lvl2pPr marL="324000" indent="0">
              <a:buNone/>
              <a:defRPr/>
            </a:lvl2pPr>
          </a:lstStyle>
          <a:p>
            <a:pPr lvl="0"/>
            <a:r>
              <a:rPr lang="en-US"/>
              <a:t>Click to edit Master text styles</a:t>
            </a:r>
          </a:p>
        </p:txBody>
      </p:sp>
      <p:sp>
        <p:nvSpPr>
          <p:cNvPr id="23" name="Text Placeholder 20">
            <a:extLst>
              <a:ext uri="{FF2B5EF4-FFF2-40B4-BE49-F238E27FC236}">
                <a16:creationId xmlns:a16="http://schemas.microsoft.com/office/drawing/2014/main" id="{F31648A6-DE1A-544B-B3B8-1F584EA38B37}"/>
              </a:ext>
            </a:extLst>
          </p:cNvPr>
          <p:cNvSpPr>
            <a:spLocks noGrp="1"/>
          </p:cNvSpPr>
          <p:nvPr>
            <p:ph type="body" sz="quarter" idx="18"/>
          </p:nvPr>
        </p:nvSpPr>
        <p:spPr>
          <a:xfrm>
            <a:off x="5056720" y="5359668"/>
            <a:ext cx="6659033" cy="741363"/>
          </a:xfrm>
        </p:spPr>
        <p:txBody>
          <a:bodyPr/>
          <a:lstStyle>
            <a:lvl2pPr marL="324000" indent="0">
              <a:buNone/>
              <a:defRPr/>
            </a:lvl2pPr>
          </a:lstStyle>
          <a:p>
            <a:pPr lvl="0"/>
            <a:r>
              <a:rPr lang="en-US"/>
              <a:t>Click to edit Master text styles</a:t>
            </a:r>
          </a:p>
        </p:txBody>
      </p:sp>
    </p:spTree>
    <p:extLst>
      <p:ext uri="{BB962C8B-B14F-4D97-AF65-F5344CB8AC3E}">
        <p14:creationId xmlns:p14="http://schemas.microsoft.com/office/powerpoint/2010/main" val="27952173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5" y="614407"/>
            <a:ext cx="11309339"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Vertical Text Placeholder 2"/>
          <p:cNvSpPr>
            <a:spLocks noGrp="1"/>
          </p:cNvSpPr>
          <p:nvPr>
            <p:ph type="body" orient="vert" idx="1" hasCustomPrompt="1"/>
          </p:nvPr>
        </p:nvSpPr>
        <p:spPr>
          <a:xfrm>
            <a:off x="581192" y="2336003"/>
            <a:ext cx="11029616" cy="3522794"/>
          </a:xfrm>
          <a:prstGeom prst="rect">
            <a:avLst/>
          </a:prstGeom>
        </p:spPr>
        <p:txBody>
          <a:bodyPr vert="eaVert" anchor="t"/>
          <a:lstStyle>
            <a:lvl1pPr algn="l">
              <a:defRPr/>
            </a:lvl1pPr>
            <a:lvl2pPr algn="l">
              <a:defRPr/>
            </a:lvl2pPr>
            <a:lvl3pPr algn="l">
              <a:defRPr/>
            </a:lvl3pPr>
            <a:lvl4pPr algn="l">
              <a:defRPr/>
            </a:lvl4pPr>
            <a:lvl5pPr algn="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20E164F-31C3-9348-9D7E-9D5B6903BF38}"/>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26160658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5" y="614407"/>
            <a:ext cx="11309339"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10" name="正方形/長方形 4">
            <a:extLst>
              <a:ext uri="{FF2B5EF4-FFF2-40B4-BE49-F238E27FC236}">
                <a16:creationId xmlns:a16="http://schemas.microsoft.com/office/drawing/2014/main" id="{D04BDA98-5F9C-AB41-8EE0-016DE7584845}"/>
              </a:ext>
            </a:extLst>
          </p:cNvPr>
          <p:cNvSpPr/>
          <p:nvPr userDrawn="1"/>
        </p:nvSpPr>
        <p:spPr>
          <a:xfrm>
            <a:off x="0" y="3270625"/>
            <a:ext cx="7296237" cy="510055"/>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a:latin typeface="Arial" panose="020B0604020202020204" pitchFamily="34" charset="0"/>
              <a:cs typeface="Arial" panose="020B0604020202020204" pitchFamily="34" charset="0"/>
            </a:endParaRPr>
          </a:p>
        </p:txBody>
      </p:sp>
      <p:sp>
        <p:nvSpPr>
          <p:cNvPr id="11" name="平行四辺形 5">
            <a:extLst>
              <a:ext uri="{FF2B5EF4-FFF2-40B4-BE49-F238E27FC236}">
                <a16:creationId xmlns:a16="http://schemas.microsoft.com/office/drawing/2014/main" id="{8FFBBD07-5771-7246-918E-1E13A14E7978}"/>
              </a:ext>
            </a:extLst>
          </p:cNvPr>
          <p:cNvSpPr/>
          <p:nvPr userDrawn="1"/>
        </p:nvSpPr>
        <p:spPr>
          <a:xfrm rot="9000000">
            <a:off x="4609900" y="3988486"/>
            <a:ext cx="3003771" cy="450665"/>
          </a:xfrm>
          <a:prstGeom prst="parallelogram">
            <a:avLst>
              <a:gd name="adj" fmla="val 5804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a:latin typeface="Arial" panose="020B0604020202020204" pitchFamily="34" charset="0"/>
              <a:cs typeface="Arial" panose="020B0604020202020204" pitchFamily="34" charset="0"/>
            </a:endParaRPr>
          </a:p>
        </p:txBody>
      </p:sp>
      <p:sp>
        <p:nvSpPr>
          <p:cNvPr id="12" name="正方形/長方形 6">
            <a:extLst>
              <a:ext uri="{FF2B5EF4-FFF2-40B4-BE49-F238E27FC236}">
                <a16:creationId xmlns:a16="http://schemas.microsoft.com/office/drawing/2014/main" id="{26CA3AD9-B82D-F64D-A73A-8935901F278A}"/>
              </a:ext>
            </a:extLst>
          </p:cNvPr>
          <p:cNvSpPr/>
          <p:nvPr userDrawn="1"/>
        </p:nvSpPr>
        <p:spPr>
          <a:xfrm>
            <a:off x="4922592" y="4640530"/>
            <a:ext cx="7269408" cy="520800"/>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a:latin typeface="Arial" panose="020B0604020202020204" pitchFamily="34" charset="0"/>
              <a:cs typeface="Arial" panose="020B0604020202020204" pitchFamily="34" charset="0"/>
            </a:endParaRPr>
          </a:p>
        </p:txBody>
      </p:sp>
      <p:sp>
        <p:nvSpPr>
          <p:cNvPr id="13" name="テキスト プレースホルダー 11">
            <a:extLst>
              <a:ext uri="{FF2B5EF4-FFF2-40B4-BE49-F238E27FC236}">
                <a16:creationId xmlns:a16="http://schemas.microsoft.com/office/drawing/2014/main" id="{D12B1493-527B-9042-8418-DC509E9243BC}"/>
              </a:ext>
            </a:extLst>
          </p:cNvPr>
          <p:cNvSpPr>
            <a:spLocks noGrp="1"/>
          </p:cNvSpPr>
          <p:nvPr>
            <p:ph type="body" sz="quarter" idx="24" hasCustomPrompt="1"/>
          </p:nvPr>
        </p:nvSpPr>
        <p:spPr>
          <a:xfrm>
            <a:off x="574909" y="3234192"/>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endParaRPr lang="en-US"/>
          </a:p>
        </p:txBody>
      </p:sp>
      <p:sp>
        <p:nvSpPr>
          <p:cNvPr id="14" name="テキスト プレースホルダー 11">
            <a:extLst>
              <a:ext uri="{FF2B5EF4-FFF2-40B4-BE49-F238E27FC236}">
                <a16:creationId xmlns:a16="http://schemas.microsoft.com/office/drawing/2014/main" id="{28865E01-95CF-1E4C-9D84-544B01BC3AAA}"/>
              </a:ext>
            </a:extLst>
          </p:cNvPr>
          <p:cNvSpPr>
            <a:spLocks noGrp="1"/>
          </p:cNvSpPr>
          <p:nvPr>
            <p:ph type="body" sz="quarter" idx="25" hasCustomPrompt="1"/>
          </p:nvPr>
        </p:nvSpPr>
        <p:spPr>
          <a:xfrm>
            <a:off x="2606600" y="3234192"/>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sp>
        <p:nvSpPr>
          <p:cNvPr id="15" name="テキスト プレースホルダー 11">
            <a:extLst>
              <a:ext uri="{FF2B5EF4-FFF2-40B4-BE49-F238E27FC236}">
                <a16:creationId xmlns:a16="http://schemas.microsoft.com/office/drawing/2014/main" id="{8AA9C12E-82E2-FA40-ACD9-C82826858020}"/>
              </a:ext>
            </a:extLst>
          </p:cNvPr>
          <p:cNvSpPr>
            <a:spLocks noGrp="1"/>
          </p:cNvSpPr>
          <p:nvPr>
            <p:ph type="body" sz="quarter" idx="26" hasCustomPrompt="1"/>
          </p:nvPr>
        </p:nvSpPr>
        <p:spPr>
          <a:xfrm>
            <a:off x="4638292" y="3234192"/>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sp>
        <p:nvSpPr>
          <p:cNvPr id="17" name="テキスト プレースホルダー 11">
            <a:extLst>
              <a:ext uri="{FF2B5EF4-FFF2-40B4-BE49-F238E27FC236}">
                <a16:creationId xmlns:a16="http://schemas.microsoft.com/office/drawing/2014/main" id="{3785CFDC-3613-D142-A7FA-92343F96FB2E}"/>
              </a:ext>
            </a:extLst>
          </p:cNvPr>
          <p:cNvSpPr>
            <a:spLocks noGrp="1"/>
          </p:cNvSpPr>
          <p:nvPr>
            <p:ph type="body" sz="quarter" idx="28" hasCustomPrompt="1"/>
          </p:nvPr>
        </p:nvSpPr>
        <p:spPr>
          <a:xfrm>
            <a:off x="6518749" y="4617941"/>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sp>
        <p:nvSpPr>
          <p:cNvPr id="18" name="テキスト プレースホルダー 11">
            <a:extLst>
              <a:ext uri="{FF2B5EF4-FFF2-40B4-BE49-F238E27FC236}">
                <a16:creationId xmlns:a16="http://schemas.microsoft.com/office/drawing/2014/main" id="{06BD4CA5-DF6A-DA4B-B3C4-E13146BAE5AF}"/>
              </a:ext>
            </a:extLst>
          </p:cNvPr>
          <p:cNvSpPr>
            <a:spLocks noGrp="1"/>
          </p:cNvSpPr>
          <p:nvPr>
            <p:ph type="body" sz="quarter" idx="29" hasCustomPrompt="1"/>
          </p:nvPr>
        </p:nvSpPr>
        <p:spPr>
          <a:xfrm>
            <a:off x="9481440" y="4617941"/>
            <a:ext cx="1847787" cy="565983"/>
          </a:xfrm>
        </p:spPr>
        <p:txBody>
          <a:bodyPr anchor="ctr">
            <a:noAutofit/>
          </a:bodyPr>
          <a:lstStyle>
            <a:lvl1pPr marL="0" indent="0" algn="ctr">
              <a:spcBef>
                <a:spcPts val="0"/>
              </a:spcBef>
              <a:buNone/>
              <a:defRPr sz="1400" spc="150">
                <a:solidFill>
                  <a:schemeClr val="accent1"/>
                </a:solidFill>
                <a:latin typeface="Arial" panose="020B0604020202020204" pitchFamily="34" charset="0"/>
                <a:cs typeface="Arial" panose="020B0604020202020204" pitchFamily="34" charset="0"/>
              </a:defRPr>
            </a:lvl1pPr>
          </a:lstStyle>
          <a:p>
            <a:pPr lvl="0"/>
            <a:r>
              <a:rPr lang="en-US" altLang="ja-JP"/>
              <a:t>WORD</a:t>
            </a:r>
          </a:p>
        </p:txBody>
      </p:sp>
      <p:grpSp>
        <p:nvGrpSpPr>
          <p:cNvPr id="19" name="グループ化 15">
            <a:extLst>
              <a:ext uri="{FF2B5EF4-FFF2-40B4-BE49-F238E27FC236}">
                <a16:creationId xmlns:a16="http://schemas.microsoft.com/office/drawing/2014/main" id="{C37C6CA8-DD74-1C45-B43F-41CCE4A20638}"/>
              </a:ext>
            </a:extLst>
          </p:cNvPr>
          <p:cNvGrpSpPr/>
          <p:nvPr userDrawn="1"/>
        </p:nvGrpSpPr>
        <p:grpSpPr>
          <a:xfrm>
            <a:off x="544904" y="2093581"/>
            <a:ext cx="1950385" cy="1137801"/>
            <a:chOff x="817281" y="2038155"/>
            <a:chExt cx="2925325" cy="1706701"/>
          </a:xfrm>
          <a:solidFill>
            <a:schemeClr val="accent1">
              <a:lumMod val="20000"/>
              <a:lumOff val="80000"/>
            </a:schemeClr>
          </a:solidFill>
        </p:grpSpPr>
        <p:sp>
          <p:nvSpPr>
            <p:cNvPr id="20" name="正方形/長方形 13">
              <a:extLst>
                <a:ext uri="{FF2B5EF4-FFF2-40B4-BE49-F238E27FC236}">
                  <a16:creationId xmlns:a16="http://schemas.microsoft.com/office/drawing/2014/main" id="{F7C79C57-1500-4345-9D21-26615FF09A61}"/>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1" name="二等辺三角形 14">
              <a:extLst>
                <a:ext uri="{FF2B5EF4-FFF2-40B4-BE49-F238E27FC236}">
                  <a16:creationId xmlns:a16="http://schemas.microsoft.com/office/drawing/2014/main" id="{D8B3E571-7C0B-6D4F-B12F-3C187104D670}"/>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22" name="テキスト プレースホルダー 11">
            <a:extLst>
              <a:ext uri="{FF2B5EF4-FFF2-40B4-BE49-F238E27FC236}">
                <a16:creationId xmlns:a16="http://schemas.microsoft.com/office/drawing/2014/main" id="{E8248DE9-0107-A04E-B3D6-28441CB92D84}"/>
              </a:ext>
            </a:extLst>
          </p:cNvPr>
          <p:cNvSpPr>
            <a:spLocks noGrp="1"/>
          </p:cNvSpPr>
          <p:nvPr>
            <p:ph type="body" sz="quarter" idx="20" hasCustomPrompt="1"/>
          </p:nvPr>
        </p:nvSpPr>
        <p:spPr>
          <a:xfrm>
            <a:off x="604912" y="2153587"/>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23" name="グループ化 17">
            <a:extLst>
              <a:ext uri="{FF2B5EF4-FFF2-40B4-BE49-F238E27FC236}">
                <a16:creationId xmlns:a16="http://schemas.microsoft.com/office/drawing/2014/main" id="{AA80F118-71D4-3B47-AFAF-06A348212C4E}"/>
              </a:ext>
            </a:extLst>
          </p:cNvPr>
          <p:cNvGrpSpPr/>
          <p:nvPr userDrawn="1"/>
        </p:nvGrpSpPr>
        <p:grpSpPr>
          <a:xfrm>
            <a:off x="2596898" y="2089631"/>
            <a:ext cx="1950385" cy="1137801"/>
            <a:chOff x="817281" y="2038155"/>
            <a:chExt cx="2925325" cy="1706701"/>
          </a:xfrm>
          <a:solidFill>
            <a:schemeClr val="accent1">
              <a:lumMod val="20000"/>
              <a:lumOff val="80000"/>
            </a:schemeClr>
          </a:solidFill>
        </p:grpSpPr>
        <p:sp>
          <p:nvSpPr>
            <p:cNvPr id="24" name="正方形/長方形 18">
              <a:extLst>
                <a:ext uri="{FF2B5EF4-FFF2-40B4-BE49-F238E27FC236}">
                  <a16:creationId xmlns:a16="http://schemas.microsoft.com/office/drawing/2014/main" id="{2E0D1C18-7C11-D743-A7C8-8950BF710CE0}"/>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5" name="二等辺三角形 19">
              <a:extLst>
                <a:ext uri="{FF2B5EF4-FFF2-40B4-BE49-F238E27FC236}">
                  <a16:creationId xmlns:a16="http://schemas.microsoft.com/office/drawing/2014/main" id="{39E55259-52F7-184C-BD69-DD7EA74ED614}"/>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26" name="テキスト プレースホルダー 11">
            <a:extLst>
              <a:ext uri="{FF2B5EF4-FFF2-40B4-BE49-F238E27FC236}">
                <a16:creationId xmlns:a16="http://schemas.microsoft.com/office/drawing/2014/main" id="{242E7713-7672-F34B-B691-783FBD73E66E}"/>
              </a:ext>
            </a:extLst>
          </p:cNvPr>
          <p:cNvSpPr>
            <a:spLocks noGrp="1"/>
          </p:cNvSpPr>
          <p:nvPr>
            <p:ph type="body" sz="quarter" idx="30" hasCustomPrompt="1"/>
          </p:nvPr>
        </p:nvSpPr>
        <p:spPr>
          <a:xfrm>
            <a:off x="2656908" y="2149638"/>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27" name="グループ化 21">
            <a:extLst>
              <a:ext uri="{FF2B5EF4-FFF2-40B4-BE49-F238E27FC236}">
                <a16:creationId xmlns:a16="http://schemas.microsoft.com/office/drawing/2014/main" id="{74E54FF7-BC6C-1546-82CF-84099A81545F}"/>
              </a:ext>
            </a:extLst>
          </p:cNvPr>
          <p:cNvGrpSpPr/>
          <p:nvPr userDrawn="1"/>
        </p:nvGrpSpPr>
        <p:grpSpPr>
          <a:xfrm>
            <a:off x="4648894" y="2095907"/>
            <a:ext cx="1950385" cy="1137801"/>
            <a:chOff x="817281" y="2038155"/>
            <a:chExt cx="2925325" cy="1706701"/>
          </a:xfrm>
          <a:solidFill>
            <a:schemeClr val="accent1">
              <a:lumMod val="20000"/>
              <a:lumOff val="80000"/>
            </a:schemeClr>
          </a:solidFill>
        </p:grpSpPr>
        <p:sp>
          <p:nvSpPr>
            <p:cNvPr id="28" name="正方形/長方形 22">
              <a:extLst>
                <a:ext uri="{FF2B5EF4-FFF2-40B4-BE49-F238E27FC236}">
                  <a16:creationId xmlns:a16="http://schemas.microsoft.com/office/drawing/2014/main" id="{26977471-08FE-6443-8A21-82A8274E22C7}"/>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9" name="二等辺三角形 23">
              <a:extLst>
                <a:ext uri="{FF2B5EF4-FFF2-40B4-BE49-F238E27FC236}">
                  <a16:creationId xmlns:a16="http://schemas.microsoft.com/office/drawing/2014/main" id="{EF558542-E230-1442-8135-48DCED928239}"/>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30" name="テキスト プレースホルダー 11">
            <a:extLst>
              <a:ext uri="{FF2B5EF4-FFF2-40B4-BE49-F238E27FC236}">
                <a16:creationId xmlns:a16="http://schemas.microsoft.com/office/drawing/2014/main" id="{DE03F4C9-7F0E-654B-A086-FC70DB88008A}"/>
              </a:ext>
            </a:extLst>
          </p:cNvPr>
          <p:cNvSpPr>
            <a:spLocks noGrp="1"/>
          </p:cNvSpPr>
          <p:nvPr>
            <p:ph type="body" sz="quarter" idx="31" hasCustomPrompt="1"/>
          </p:nvPr>
        </p:nvSpPr>
        <p:spPr>
          <a:xfrm>
            <a:off x="4708904" y="2155914"/>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35" name="グループ化 29">
            <a:extLst>
              <a:ext uri="{FF2B5EF4-FFF2-40B4-BE49-F238E27FC236}">
                <a16:creationId xmlns:a16="http://schemas.microsoft.com/office/drawing/2014/main" id="{32850E69-063D-5641-957A-1DEB99D58358}"/>
              </a:ext>
            </a:extLst>
          </p:cNvPr>
          <p:cNvGrpSpPr/>
          <p:nvPr userDrawn="1"/>
        </p:nvGrpSpPr>
        <p:grpSpPr>
          <a:xfrm rot="10800000">
            <a:off x="6515872" y="5209978"/>
            <a:ext cx="1950385" cy="1137801"/>
            <a:chOff x="817281" y="2038155"/>
            <a:chExt cx="2925325" cy="1706701"/>
          </a:xfrm>
          <a:solidFill>
            <a:schemeClr val="accent1">
              <a:lumMod val="20000"/>
              <a:lumOff val="80000"/>
            </a:schemeClr>
          </a:solidFill>
        </p:grpSpPr>
        <p:sp>
          <p:nvSpPr>
            <p:cNvPr id="36" name="正方形/長方形 30">
              <a:extLst>
                <a:ext uri="{FF2B5EF4-FFF2-40B4-BE49-F238E27FC236}">
                  <a16:creationId xmlns:a16="http://schemas.microsoft.com/office/drawing/2014/main" id="{8994A7AD-3BE4-BB41-AB90-7532E95E8B6F}"/>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7" name="二等辺三角形 31">
              <a:extLst>
                <a:ext uri="{FF2B5EF4-FFF2-40B4-BE49-F238E27FC236}">
                  <a16:creationId xmlns:a16="http://schemas.microsoft.com/office/drawing/2014/main" id="{0BC5D392-EE80-E640-B0D4-FC836CC341AC}"/>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38" name="テキスト プレースホルダー 11">
            <a:extLst>
              <a:ext uri="{FF2B5EF4-FFF2-40B4-BE49-F238E27FC236}">
                <a16:creationId xmlns:a16="http://schemas.microsoft.com/office/drawing/2014/main" id="{49EECD4F-B181-6D48-93D1-C58ED217007D}"/>
              </a:ext>
            </a:extLst>
          </p:cNvPr>
          <p:cNvSpPr>
            <a:spLocks noGrp="1"/>
          </p:cNvSpPr>
          <p:nvPr>
            <p:ph type="body" sz="quarter" idx="33" hasCustomPrompt="1"/>
          </p:nvPr>
        </p:nvSpPr>
        <p:spPr>
          <a:xfrm>
            <a:off x="6575880" y="5420001"/>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grpSp>
        <p:nvGrpSpPr>
          <p:cNvPr id="39" name="グループ化 33">
            <a:extLst>
              <a:ext uri="{FF2B5EF4-FFF2-40B4-BE49-F238E27FC236}">
                <a16:creationId xmlns:a16="http://schemas.microsoft.com/office/drawing/2014/main" id="{3D6D3F5A-5702-F34F-996C-192EAF9B6A8D}"/>
              </a:ext>
            </a:extLst>
          </p:cNvPr>
          <p:cNvGrpSpPr/>
          <p:nvPr userDrawn="1"/>
        </p:nvGrpSpPr>
        <p:grpSpPr>
          <a:xfrm rot="10800000">
            <a:off x="9498866" y="5216254"/>
            <a:ext cx="1950385" cy="1137801"/>
            <a:chOff x="817281" y="2038155"/>
            <a:chExt cx="2925325" cy="1706701"/>
          </a:xfrm>
          <a:solidFill>
            <a:schemeClr val="accent1">
              <a:lumMod val="20000"/>
              <a:lumOff val="80000"/>
            </a:schemeClr>
          </a:solidFill>
        </p:grpSpPr>
        <p:sp>
          <p:nvSpPr>
            <p:cNvPr id="40" name="正方形/長方形 34">
              <a:extLst>
                <a:ext uri="{FF2B5EF4-FFF2-40B4-BE49-F238E27FC236}">
                  <a16:creationId xmlns:a16="http://schemas.microsoft.com/office/drawing/2014/main" id="{AFCE950A-7E61-D043-98D8-41811165AFE0}"/>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1" name="二等辺三角形 35">
              <a:extLst>
                <a:ext uri="{FF2B5EF4-FFF2-40B4-BE49-F238E27FC236}">
                  <a16:creationId xmlns:a16="http://schemas.microsoft.com/office/drawing/2014/main" id="{519F5F8E-9AC8-F949-AC1F-88D3C1878429}"/>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grpSp>
      <p:sp>
        <p:nvSpPr>
          <p:cNvPr id="42" name="テキスト プレースホルダー 11">
            <a:extLst>
              <a:ext uri="{FF2B5EF4-FFF2-40B4-BE49-F238E27FC236}">
                <a16:creationId xmlns:a16="http://schemas.microsoft.com/office/drawing/2014/main" id="{E1174265-445E-BD41-9F86-4D854544CE0E}"/>
              </a:ext>
            </a:extLst>
          </p:cNvPr>
          <p:cNvSpPr>
            <a:spLocks noGrp="1"/>
          </p:cNvSpPr>
          <p:nvPr>
            <p:ph type="body" sz="quarter" idx="34" hasCustomPrompt="1"/>
          </p:nvPr>
        </p:nvSpPr>
        <p:spPr>
          <a:xfrm>
            <a:off x="9558876" y="5426277"/>
            <a:ext cx="1800357" cy="840093"/>
          </a:xfrm>
        </p:spPr>
        <p:txBody>
          <a:bodyPr anchor="ctr">
            <a:noAutofit/>
          </a:bodyPr>
          <a:lstStyle>
            <a:lvl1pPr marL="0" indent="0" algn="l">
              <a:lnSpc>
                <a:spcPct val="120000"/>
              </a:lnSpc>
              <a:buNone/>
              <a:defRPr sz="800">
                <a:solidFill>
                  <a:schemeClr val="tx1"/>
                </a:solidFill>
                <a:latin typeface="Arial" panose="020B0604020202020204" pitchFamily="34" charset="0"/>
                <a:cs typeface="Arial" panose="020B0604020202020204" pitchFamily="34" charset="0"/>
              </a:defRPr>
            </a:lvl1pPr>
          </a:lstStyle>
          <a:p>
            <a:pPr lvl="0"/>
            <a:r>
              <a:rPr lang="en-US" altLang="ja-JP"/>
              <a:t>Text Here</a:t>
            </a:r>
            <a:endParaRPr lang="en-US"/>
          </a:p>
        </p:txBody>
      </p:sp>
      <p:sp>
        <p:nvSpPr>
          <p:cNvPr id="32" name="Title 1">
            <a:extLst>
              <a:ext uri="{FF2B5EF4-FFF2-40B4-BE49-F238E27FC236}">
                <a16:creationId xmlns:a16="http://schemas.microsoft.com/office/drawing/2014/main" id="{F92BE66C-A7B4-9542-8C42-9A3260BFE82A}"/>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40883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 presetClass="entr" presetSubtype="8" decel="10000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8" decel="100000" fill="hold" grpId="0" nodeType="afterEffect">
                                  <p:stCondLst>
                                    <p:cond delay="50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1" decel="100000" fill="hold" nodeType="withEffect">
                                  <p:stCondLst>
                                    <p:cond delay="50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0-#ppt_h/2"/>
                                          </p:val>
                                        </p:tav>
                                        <p:tav tm="100000">
                                          <p:val>
                                            <p:strVal val="#ppt_y"/>
                                          </p:val>
                                        </p:tav>
                                      </p:tavLst>
                                    </p:anim>
                                  </p:childTnLst>
                                </p:cTn>
                              </p:par>
                            </p:childTnLst>
                          </p:cTn>
                        </p:par>
                        <p:par>
                          <p:cTn id="42" fill="hold">
                            <p:stCondLst>
                              <p:cond delay="3000"/>
                            </p:stCondLst>
                            <p:childTnLst>
                              <p:par>
                                <p:cTn id="43" presetID="2" presetClass="entr" presetSubtype="8" decel="100000" fill="hold" grpId="0" nodeType="afterEffect">
                                  <p:stCondLst>
                                    <p:cond delay="500"/>
                                  </p:stCondLst>
                                  <p:childTnLst>
                                    <p:set>
                                      <p:cBhvr>
                                        <p:cTn id="44" dur="1" fill="hold">
                                          <p:stCondLst>
                                            <p:cond delay="0"/>
                                          </p:stCondLst>
                                        </p:cTn>
                                        <p:tgtEl>
                                          <p:spTgt spid="15">
                                            <p:txEl>
                                              <p:pRg st="0" end="0"/>
                                            </p:txEl>
                                          </p:spTgt>
                                        </p:tgtEl>
                                        <p:attrNameLst>
                                          <p:attrName>style.visibility</p:attrName>
                                        </p:attrNameLst>
                                      </p:cBhvr>
                                      <p:to>
                                        <p:strVal val="visible"/>
                                      </p:to>
                                    </p:set>
                                    <p:anim calcmode="lin" valueType="num">
                                      <p:cBhvr additive="base">
                                        <p:cTn id="45"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1" decel="100000" fill="hold" nodeType="withEffect">
                                  <p:stCondLst>
                                    <p:cond delay="5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0-#ppt_h/2"/>
                                          </p:val>
                                        </p:tav>
                                        <p:tav tm="100000">
                                          <p:val>
                                            <p:strVal val="#ppt_y"/>
                                          </p:val>
                                        </p:tav>
                                      </p:tavLst>
                                    </p:anim>
                                  </p:childTnLst>
                                </p:cTn>
                              </p:par>
                              <p:par>
                                <p:cTn id="51" presetID="2" presetClass="entr" presetSubtype="1" decel="10000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0-#ppt_h/2"/>
                                          </p:val>
                                        </p:tav>
                                        <p:tav tm="100000">
                                          <p:val>
                                            <p:strVal val="#ppt_y"/>
                                          </p:val>
                                        </p:tav>
                                      </p:tavLst>
                                    </p:anim>
                                  </p:childTnLst>
                                </p:cTn>
                              </p:par>
                            </p:childTnLst>
                          </p:cTn>
                        </p:par>
                        <p:par>
                          <p:cTn id="55" fill="hold">
                            <p:stCondLst>
                              <p:cond delay="4000"/>
                            </p:stCondLst>
                            <p:childTnLst>
                              <p:par>
                                <p:cTn id="56" presetID="2" presetClass="entr" presetSubtype="2" decel="100000" fill="hold" grpId="0" nodeType="afterEffect">
                                  <p:stCondLst>
                                    <p:cond delay="50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4" decel="100000" fill="hold"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500" fill="hold"/>
                                        <p:tgtEl>
                                          <p:spTgt spid="35"/>
                                        </p:tgtEl>
                                        <p:attrNameLst>
                                          <p:attrName>ppt_x</p:attrName>
                                        </p:attrNameLst>
                                      </p:cBhvr>
                                      <p:tavLst>
                                        <p:tav tm="0">
                                          <p:val>
                                            <p:strVal val="#ppt_x"/>
                                          </p:val>
                                        </p:tav>
                                        <p:tav tm="100000">
                                          <p:val>
                                            <p:strVal val="#ppt_x"/>
                                          </p:val>
                                        </p:tav>
                                      </p:tavLst>
                                    </p:anim>
                                    <p:anim calcmode="lin" valueType="num">
                                      <p:cBhvr additive="base">
                                        <p:cTn id="63" dur="500" fill="hold"/>
                                        <p:tgtEl>
                                          <p:spTgt spid="35"/>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50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5000"/>
                            </p:stCondLst>
                            <p:childTnLst>
                              <p:par>
                                <p:cTn id="69" presetID="2" presetClass="entr" presetSubtype="2" decel="100000" fill="hold" grpId="0" nodeType="afterEffect">
                                  <p:stCondLst>
                                    <p:cond delay="500"/>
                                  </p:stCondLst>
                                  <p:childTnLst>
                                    <p:set>
                                      <p:cBhvr>
                                        <p:cTn id="70" dur="1" fill="hold">
                                          <p:stCondLst>
                                            <p:cond delay="0"/>
                                          </p:stCondLst>
                                        </p:cTn>
                                        <p:tgtEl>
                                          <p:spTgt spid="18">
                                            <p:txEl>
                                              <p:pRg st="0" end="0"/>
                                            </p:txEl>
                                          </p:spTgt>
                                        </p:tgtEl>
                                        <p:attrNameLst>
                                          <p:attrName>style.visibility</p:attrName>
                                        </p:attrNameLst>
                                      </p:cBhvr>
                                      <p:to>
                                        <p:strVal val="visible"/>
                                      </p:to>
                                    </p:set>
                                    <p:anim calcmode="lin" valueType="num">
                                      <p:cBhvr additive="base">
                                        <p:cTn id="7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8">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4" decel="100000" fill="hold" nodeType="withEffect">
                                  <p:stCondLst>
                                    <p:cond delay="50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50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build="p">
        <p:tmplLst>
          <p:tmpl lvl="1">
            <p:tnLst>
              <p:par>
                <p:cTn presetID="2" presetClass="entr" presetSubtype="8"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8" decel="100000" fill="hold" nodeType="after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decel="100000" fill="hold" nodeType="after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6" grpId="0">
        <p:tmplLst>
          <p:tmpl>
            <p:tnLst>
              <p:par>
                <p:cTn presetID="2" presetClass="entr" presetSubtype="1"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30" grpId="0">
        <p:tmplLst>
          <p:tmpl>
            <p:tnLst>
              <p:par>
                <p:cTn presetID="2" presetClass="entr" presetSubtype="1"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4"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7" y="5956141"/>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8993675" y="5956141"/>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a:xfrm>
            <a:off x="774926" y="5951815"/>
            <a:ext cx="7896279" cy="365125"/>
          </a:xfrm>
        </p:spPr>
        <p:txBody>
          <a:bodyPr/>
          <a:lstStyle/>
          <a:p>
            <a:endParaRPr lang="en-US" dirty="0"/>
          </a:p>
        </p:txBody>
      </p:sp>
      <p:sp>
        <p:nvSpPr>
          <p:cNvPr id="3" name="Vertical Text Placeholder 2"/>
          <p:cNvSpPr>
            <a:spLocks noGrp="1"/>
          </p:cNvSpPr>
          <p:nvPr>
            <p:ph type="body" orient="vert" idx="1" hasCustomPrompt="1"/>
          </p:nvPr>
        </p:nvSpPr>
        <p:spPr>
          <a:xfrm>
            <a:off x="774926" y="675730"/>
            <a:ext cx="7896279" cy="5183073"/>
          </a:xfrm>
          <a:prstGeom prst="rect">
            <a:avLst/>
          </a:prstGeom>
        </p:spPr>
        <p:txBody>
          <a:bodyPr vert="eaVert" ancho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E9683016-1301-4B49-B76E-35F2315492B3}"/>
              </a:ext>
            </a:extLst>
          </p:cNvPr>
          <p:cNvSpPr>
            <a:spLocks noGrp="1"/>
          </p:cNvSpPr>
          <p:nvPr>
            <p:ph type="title" hasCustomPrompt="1"/>
          </p:nvPr>
        </p:nvSpPr>
        <p:spPr>
          <a:xfrm rot="5400000">
            <a:off x="7786838" y="1882564"/>
            <a:ext cx="5030806" cy="2617137"/>
          </a:xfrm>
        </p:spPr>
        <p:txBody>
          <a:bodyPr/>
          <a:lstStyle>
            <a:lvl1pPr>
              <a:defRPr/>
            </a:lvl1pPr>
          </a:lstStyle>
          <a:p>
            <a:r>
              <a:rPr lang="en-US"/>
              <a:t>Click to edit title</a:t>
            </a:r>
          </a:p>
        </p:txBody>
      </p:sp>
    </p:spTree>
    <p:extLst>
      <p:ext uri="{BB962C8B-B14F-4D97-AF65-F5344CB8AC3E}">
        <p14:creationId xmlns:p14="http://schemas.microsoft.com/office/powerpoint/2010/main" val="3106072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t="4912" r="821"/>
          <a:stretch/>
        </p:blipFill>
        <p:spPr>
          <a:xfrm>
            <a:off x="460325" y="3348675"/>
            <a:ext cx="11259161" cy="3164903"/>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cstate="print">
            <a:extLst>
              <a:ext uri="{28A0092B-C50C-407E-A947-70E740481C1C}">
                <a14:useLocalDpi xmlns:a14="http://schemas.microsoft.com/office/drawing/2010/main"/>
              </a:ext>
            </a:extLst>
          </a:blip>
          <a:stretch>
            <a:fillRect/>
          </a:stretch>
        </p:blipFill>
        <p:spPr>
          <a:xfrm>
            <a:off x="9767148" y="5350752"/>
            <a:ext cx="1681173" cy="721484"/>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90" y="5901224"/>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88" y="5253677"/>
            <a:ext cx="7753165" cy="59702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200" b="1" dirty="0">
                <a:solidFill>
                  <a:schemeClr val="bg1"/>
                </a:solidFill>
              </a:rPr>
              <a:t>Centers for Disease Control and Prevention</a:t>
            </a:r>
            <a:endParaRPr lang="en-US" sz="1100" b="1" dirty="0"/>
          </a:p>
          <a:p>
            <a:pPr lvl="0">
              <a:lnSpc>
                <a:spcPct val="150000"/>
              </a:lnSpc>
            </a:pPr>
            <a:r>
              <a:rPr lang="en-US" sz="1100" b="1" dirty="0"/>
              <a:t>National Center for Chronic Disease Prevention and Surgeon Promotion</a:t>
            </a:r>
          </a:p>
        </p:txBody>
      </p:sp>
      <p:sp>
        <p:nvSpPr>
          <p:cNvPr id="24" name="Picture Placeholder 15"/>
          <p:cNvSpPr>
            <a:spLocks noGrp="1" noChangeAspect="1"/>
          </p:cNvSpPr>
          <p:nvPr>
            <p:ph type="pic" sz="quarter" idx="17" hasCustomPrompt="1"/>
          </p:nvPr>
        </p:nvSpPr>
        <p:spPr>
          <a:xfrm>
            <a:off x="8915402"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8"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2"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6"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2" y="1020431"/>
            <a:ext cx="10993549" cy="1475013"/>
          </a:xfrm>
          <a:effectLst/>
        </p:spPr>
        <p:txBody>
          <a:bodyPr lIns="45720" anchor="b">
            <a:normAutofit/>
          </a:bodyPr>
          <a:lstStyle>
            <a:lvl1pPr>
              <a:defRPr sz="4000">
                <a:solidFill>
                  <a:schemeClr val="tx1"/>
                </a:solidFill>
                <a:latin typeface="+mj-lt"/>
              </a:defRPr>
            </a:lvl1pPr>
          </a:lstStyle>
          <a:p>
            <a:r>
              <a:rPr lang="en-US"/>
              <a:t>Click to edit title</a:t>
            </a:r>
          </a:p>
        </p:txBody>
      </p:sp>
    </p:spTree>
    <p:extLst>
      <p:ext uri="{BB962C8B-B14F-4D97-AF65-F5344CB8AC3E}">
        <p14:creationId xmlns:p14="http://schemas.microsoft.com/office/powerpoint/2010/main" val="23831719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1793" y="601379"/>
            <a:ext cx="11262089" cy="121549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49911A2A-8BE0-F44F-B966-25611BB023BF}"/>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164263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46CC3AE6-9EDD-4984-9E9E-7AFF5BACEA5E}"/>
              </a:ext>
            </a:extLst>
          </p:cNvPr>
          <p:cNvSpPr>
            <a:spLocks noChangeArrowheads="1"/>
          </p:cNvSpPr>
          <p:nvPr>
            <p:custDataLst>
              <p:tags r:id="rId1"/>
            </p:custDataLst>
          </p:nvPr>
        </p:nvSpPr>
        <p:spPr bwMode="auto">
          <a:xfrm>
            <a:off x="334963" y="457200"/>
            <a:ext cx="11379200" cy="120650"/>
          </a:xfrm>
          <a:prstGeom prst="rect">
            <a:avLst/>
          </a:prstGeom>
          <a:solidFill>
            <a:srgbClr val="00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lstStyle>
            <a:lvl1pPr>
              <a:buSzPct val="100000"/>
              <a:defRPr>
                <a:solidFill>
                  <a:schemeClr val="tx1"/>
                </a:solidFill>
                <a:latin typeface="Calibri" panose="020F0502020204030204" pitchFamily="34" charset="0"/>
                <a:cs typeface="Arial" panose="020B0604020202020204" pitchFamily="34" charset="0"/>
              </a:defRPr>
            </a:lvl1pPr>
            <a:lvl2pPr marL="742950" indent="-285750">
              <a:buSzPct val="100000"/>
              <a:defRPr>
                <a:solidFill>
                  <a:schemeClr val="tx1"/>
                </a:solidFill>
                <a:latin typeface="Calibri" panose="020F0502020204030204" pitchFamily="34" charset="0"/>
                <a:cs typeface="Arial" panose="020B0604020202020204" pitchFamily="34" charset="0"/>
              </a:defRPr>
            </a:lvl2pPr>
            <a:lvl3pPr marL="1143000" indent="-228600">
              <a:buSzPct val="100000"/>
              <a:defRPr>
                <a:solidFill>
                  <a:schemeClr val="tx1"/>
                </a:solidFill>
                <a:latin typeface="Calibri" panose="020F0502020204030204" pitchFamily="34" charset="0"/>
                <a:cs typeface="Arial" panose="020B0604020202020204" pitchFamily="34" charset="0"/>
              </a:defRPr>
            </a:lvl3pPr>
            <a:lvl4pPr marL="1600200" indent="-228600">
              <a:buSzPct val="100000"/>
              <a:defRPr>
                <a:solidFill>
                  <a:schemeClr val="tx1"/>
                </a:solidFill>
                <a:latin typeface="Calibri" panose="020F0502020204030204" pitchFamily="34" charset="0"/>
                <a:cs typeface="Arial" panose="020B0604020202020204" pitchFamily="34" charset="0"/>
              </a:defRPr>
            </a:lvl4pPr>
            <a:lvl5pPr marL="2057400" indent="-228600">
              <a:buSzPct val="1000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Tx/>
            </a:pPr>
            <a:endParaRPr lang="en-US" altLang="en-US" sz="1350" dirty="0">
              <a:solidFill>
                <a:srgbClr val="FFFFFF"/>
              </a:solidFill>
              <a:sym typeface="Wingdings" panose="05000000000000000000" pitchFamily="2" charset="2"/>
            </a:endParaRPr>
          </a:p>
        </p:txBody>
      </p:sp>
      <p:pic>
        <p:nvPicPr>
          <p:cNvPr id="15" name="Picture 17">
            <a:extLst>
              <a:ext uri="{FF2B5EF4-FFF2-40B4-BE49-F238E27FC236}">
                <a16:creationId xmlns:a16="http://schemas.microsoft.com/office/drawing/2014/main" id="{A2C020C6-697A-4D4A-9DF6-2D003C1F7E22}"/>
              </a:ext>
            </a:extLst>
          </p:cNvPr>
          <p:cNvPicPr>
            <a:picLocks noChangeAspect="1" noChangeArrowheads="1"/>
          </p:cNvPicPr>
          <p:nvPr>
            <p:custDataLst>
              <p:tags r:id="rId2"/>
            </p:custDataLst>
          </p:nvPr>
        </p:nvPicPr>
        <p:blipFill>
          <a:blip>
            <a:extLst>
              <a:ext uri="{28A0092B-C50C-407E-A947-70E740481C1C}">
                <a14:useLocalDpi xmlns:a14="http://schemas.microsoft.com/office/drawing/2010/main" val="0"/>
              </a:ext>
            </a:extLst>
          </a:blip>
          <a:srcRect/>
          <a:stretch>
            <a:fillRect/>
          </a:stretch>
        </p:blipFill>
        <p:spPr bwMode="auto">
          <a:xfrm>
            <a:off x="338141" y="601667"/>
            <a:ext cx="113760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itle 1">
            <a:extLst>
              <a:ext uri="{FF2B5EF4-FFF2-40B4-BE49-F238E27FC236}">
                <a16:creationId xmlns:a16="http://schemas.microsoft.com/office/drawing/2014/main" id="{1E71586F-A8F0-B649-8743-F83D75E253BC}"/>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14958694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cstate="print">
            <a:extLst>
              <a:ext uri="{28A0092B-C50C-407E-A947-70E740481C1C}">
                <a14:useLocalDpi xmlns:a14="http://schemas.microsoft.com/office/drawing/2010/main" val="0"/>
              </a:ext>
            </a:extLst>
          </a:blip>
          <a:srcRect b="18140"/>
          <a:stretch/>
        </p:blipFill>
        <p:spPr>
          <a:xfrm>
            <a:off x="1" y="5679812"/>
            <a:ext cx="12198571" cy="1178193"/>
          </a:xfrm>
          <a:prstGeom prst="rect">
            <a:avLst/>
          </a:prstGeom>
        </p:spPr>
      </p:pic>
      <p:sp>
        <p:nvSpPr>
          <p:cNvPr id="3" name="TextBox 2"/>
          <p:cNvSpPr txBox="1"/>
          <p:nvPr userDrawn="1"/>
        </p:nvSpPr>
        <p:spPr>
          <a:xfrm>
            <a:off x="169627" y="3662436"/>
            <a:ext cx="8852455"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9632228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9"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8" y="5287875"/>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4" y="5916943"/>
            <a:ext cx="6872287" cy="296863"/>
          </a:xfrm>
          <a:prstGeom prst="rect">
            <a:avLst/>
          </a:prstGeom>
        </p:spPr>
        <p:txBody>
          <a:bodyPr>
            <a:noAutofit/>
          </a:bodyPr>
          <a:lstStyle>
            <a:lvl1pPr marL="0" indent="0">
              <a:buNone/>
              <a:defRPr sz="750">
                <a:solidFill>
                  <a:schemeClr val="bg1"/>
                </a:solidFill>
              </a:defRPr>
            </a:lvl1pPr>
            <a:lvl2pPr marL="242990" indent="0">
              <a:buNone/>
              <a:defRPr/>
            </a:lvl2pPr>
            <a:lvl3pPr marL="472481" indent="0">
              <a:buNone/>
              <a:defRPr/>
            </a:lvl3pPr>
            <a:lvl4pPr marL="755969" indent="0">
              <a:buNone/>
              <a:defRPr/>
            </a:lvl4pPr>
            <a:lvl5pPr marL="1025959"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476" y="5102231"/>
            <a:ext cx="11083381" cy="1208279"/>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Centers for Disease Control and Prevention</a:t>
            </a:r>
          </a:p>
          <a:p>
            <a:pPr lvl="0"/>
            <a:endParaRPr lang="en-US" sz="825" b="1" dirty="0"/>
          </a:p>
          <a:p>
            <a:pPr lvl="0">
              <a:lnSpc>
                <a:spcPct val="150000"/>
              </a:lnSpc>
            </a:pPr>
            <a:r>
              <a:rPr lang="en-US" sz="825" b="1" dirty="0"/>
              <a:t>National Center for Chronic Disease Prevention and Health Promotion</a:t>
            </a:r>
          </a:p>
          <a:p>
            <a:pPr marL="0" marR="0" lvl="0" indent="0" algn="l" defTabSz="342887" rtl="0" eaLnBrk="1" fontAlgn="auto" latinLnBrk="0" hangingPunct="1">
              <a:lnSpc>
                <a:spcPct val="150000"/>
              </a:lnSpc>
              <a:spcBef>
                <a:spcPts val="2550"/>
              </a:spcBef>
              <a:spcAft>
                <a:spcPts val="0"/>
              </a:spcAft>
              <a:buClrTx/>
              <a:buSzTx/>
              <a:buFontTx/>
              <a:buNone/>
              <a:tabLst/>
              <a:defRPr/>
            </a:pPr>
            <a:r>
              <a:rPr lang="en-US" sz="675"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825" b="1" dirty="0"/>
          </a:p>
        </p:txBody>
      </p:sp>
      <p:sp>
        <p:nvSpPr>
          <p:cNvPr id="17" name="Picture Placeholder 15"/>
          <p:cNvSpPr>
            <a:spLocks noGrp="1" noChangeAspect="1"/>
          </p:cNvSpPr>
          <p:nvPr>
            <p:ph type="pic" sz="quarter" idx="14" hasCustomPrompt="1"/>
          </p:nvPr>
        </p:nvSpPr>
        <p:spPr>
          <a:xfrm>
            <a:off x="620717"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6" y="2495453"/>
            <a:ext cx="10993547" cy="590321"/>
          </a:xfrm>
          <a:prstGeom prst="rect">
            <a:avLst/>
          </a:prstGeom>
        </p:spPr>
        <p:txBody>
          <a:bodyPr anchor="t">
            <a:normAutofit/>
          </a:bodyPr>
          <a:lstStyle>
            <a:lvl1pPr marL="0" indent="0" algn="l">
              <a:buNone/>
              <a:defRPr sz="1200" cap="all">
                <a:solidFill>
                  <a:schemeClr val="accent2"/>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5" y="1020431"/>
            <a:ext cx="10993549" cy="1475014"/>
          </a:xfrm>
          <a:effectLst/>
        </p:spPr>
        <p:txBody>
          <a:bodyPr anchor="b">
            <a:normAutofit/>
          </a:bodyPr>
          <a:lstStyle>
            <a:lvl1pPr>
              <a:defRPr sz="3000">
                <a:solidFill>
                  <a:srgbClr val="122C41"/>
                </a:solidFill>
              </a:defRPr>
            </a:lvl1pPr>
          </a:lstStyle>
          <a:p>
            <a:r>
              <a:rPr lang="en-US"/>
              <a:t>Thank you</a:t>
            </a:r>
          </a:p>
        </p:txBody>
      </p:sp>
    </p:spTree>
    <p:extLst>
      <p:ext uri="{BB962C8B-B14F-4D97-AF65-F5344CB8AC3E}">
        <p14:creationId xmlns:p14="http://schemas.microsoft.com/office/powerpoint/2010/main" val="15329750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7" y="601379"/>
            <a:ext cx="11262089" cy="1215492"/>
          </a:xfrm>
          <a:prstGeom prst="rect">
            <a:avLst/>
          </a:prstGeom>
        </p:spPr>
      </p:pic>
      <p:sp>
        <p:nvSpPr>
          <p:cNvPr id="6" name="Slide Number Placeholder 5"/>
          <p:cNvSpPr>
            <a:spLocks noGrp="1"/>
          </p:cNvSpPr>
          <p:nvPr>
            <p:ph type="sldNum" sz="quarter" idx="12"/>
          </p:nvPr>
        </p:nvSpPr>
        <p:spPr>
          <a:xfrm>
            <a:off x="10558303" y="5956146"/>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p:txBody>
          <a:bodyPr/>
          <a:lstStyle>
            <a:lvl1pPr>
              <a:defRPr>
                <a:solidFill>
                  <a:schemeClr val="accent2"/>
                </a:solidFill>
              </a:defRPr>
            </a:lvl1pPr>
          </a:lstStyle>
          <a:p>
            <a:fld id="{D542BB14-542B-814A-B56D-4D300E713E48}"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9" y="1894752"/>
            <a:ext cx="11029615" cy="3678304"/>
          </a:xfrm>
        </p:spPr>
        <p:txBody>
          <a:bodyPr/>
          <a:lstStyle>
            <a:lvl1pPr marL="229491" marR="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lvl1pPr>
          </a:lstStyle>
          <a:p>
            <a:pPr marL="229491" marR="0" lvl="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02156"/>
            <a:ext cx="11029616" cy="1013800"/>
          </a:xfrm>
        </p:spPr>
        <p:txBody>
          <a:bodyPr/>
          <a:lstStyle/>
          <a:p>
            <a:r>
              <a:rPr lang="en-US"/>
              <a:t>Click to edit title</a:t>
            </a:r>
          </a:p>
        </p:txBody>
      </p:sp>
    </p:spTree>
    <p:extLst>
      <p:ext uri="{BB962C8B-B14F-4D97-AF65-F5344CB8AC3E}">
        <p14:creationId xmlns:p14="http://schemas.microsoft.com/office/powerpoint/2010/main" val="1805575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5" y="599725"/>
            <a:ext cx="2906819"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9" y="5956146"/>
            <a:ext cx="1164196"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8993676" y="5956146"/>
            <a:ext cx="1328141" cy="365125"/>
          </a:xfrm>
        </p:spPr>
        <p:txBody>
          <a:bodyPr/>
          <a:lstStyle>
            <a:lvl1pPr>
              <a:defRPr>
                <a:solidFill>
                  <a:schemeClr val="accent1">
                    <a:lumMod val="75000"/>
                    <a:lumOff val="25000"/>
                  </a:schemeClr>
                </a:solidFill>
              </a:defRPr>
            </a:lvl1pPr>
          </a:lstStyle>
          <a:p>
            <a:fld id="{4E6C8FF7-C674-D94F-A015-95E1504BF38F}" type="datetime1">
              <a:rPr lang="fr-FR" smtClean="0"/>
              <a:t>26/01/2022</a:t>
            </a:fld>
            <a:endParaRPr lang="en-US" dirty="0"/>
          </a:p>
        </p:txBody>
      </p:sp>
      <p:sp>
        <p:nvSpPr>
          <p:cNvPr id="5" name="Footer Placeholder 4"/>
          <p:cNvSpPr>
            <a:spLocks noGrp="1"/>
          </p:cNvSpPr>
          <p:nvPr>
            <p:ph type="ftr" sz="quarter" idx="11"/>
          </p:nvPr>
        </p:nvSpPr>
        <p:spPr>
          <a:xfrm>
            <a:off x="774927" y="5951820"/>
            <a:ext cx="7896280" cy="365125"/>
          </a:xfrm>
        </p:spPr>
        <p:txBody>
          <a:bodyPr/>
          <a:lstStyle/>
          <a:p>
            <a:endParaRPr lang="en-US" dirty="0"/>
          </a:p>
        </p:txBody>
      </p:sp>
      <p:sp>
        <p:nvSpPr>
          <p:cNvPr id="3" name="Vertical Text Placeholder 2"/>
          <p:cNvSpPr>
            <a:spLocks noGrp="1"/>
          </p:cNvSpPr>
          <p:nvPr>
            <p:ph type="body" orient="vert" idx="1" hasCustomPrompt="1"/>
          </p:nvPr>
        </p:nvSpPr>
        <p:spPr>
          <a:xfrm>
            <a:off x="774927" y="675731"/>
            <a:ext cx="7896280" cy="5183074"/>
          </a:xfrm>
          <a:prstGeom prst="rect">
            <a:avLst/>
          </a:prstGeom>
        </p:spPr>
        <p:txBody>
          <a:bodyPr vert="eaVert" ancho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E9683016-1301-4B49-B76E-35F2315492B3}"/>
              </a:ext>
            </a:extLst>
          </p:cNvPr>
          <p:cNvSpPr>
            <a:spLocks noGrp="1"/>
          </p:cNvSpPr>
          <p:nvPr>
            <p:ph type="title" hasCustomPrompt="1"/>
          </p:nvPr>
        </p:nvSpPr>
        <p:spPr>
          <a:xfrm rot="5400000">
            <a:off x="7786838" y="1882566"/>
            <a:ext cx="5030806" cy="2617139"/>
          </a:xfrm>
        </p:spPr>
        <p:txBody>
          <a:bodyPr/>
          <a:lstStyle>
            <a:lvl1pPr>
              <a:defRPr/>
            </a:lvl1pPr>
          </a:lstStyle>
          <a:p>
            <a:r>
              <a:rPr lang="en-US"/>
              <a:t>Click to edit title</a:t>
            </a:r>
          </a:p>
        </p:txBody>
      </p:sp>
    </p:spTree>
    <p:extLst>
      <p:ext uri="{BB962C8B-B14F-4D97-AF65-F5344CB8AC3E}">
        <p14:creationId xmlns:p14="http://schemas.microsoft.com/office/powerpoint/2010/main" val="3853976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838200" y="2202873"/>
            <a:ext cx="10515600" cy="3974090"/>
          </a:xfrm>
        </p:spPr>
        <p:txBody>
          <a:bodyPr>
            <a:normAutofit/>
          </a:bodyPr>
          <a:lstStyle>
            <a:lvl1pPr>
              <a:defRPr sz="1013">
                <a:latin typeface="Franklin Gothic Book" charset="0"/>
                <a:ea typeface="Franklin Gothic Book" charset="0"/>
                <a:cs typeface="Franklin Gothic Book" charset="0"/>
              </a:defRPr>
            </a:lvl1pPr>
            <a:lvl2pPr>
              <a:defRPr sz="1013">
                <a:latin typeface="Franklin Gothic Book" charset="0"/>
                <a:ea typeface="Franklin Gothic Book" charset="0"/>
                <a:cs typeface="Franklin Gothic Book" charset="0"/>
              </a:defRPr>
            </a:lvl2pPr>
            <a:lvl3pPr>
              <a:defRPr sz="1013">
                <a:latin typeface="Franklin Gothic Book" charset="0"/>
                <a:ea typeface="Franklin Gothic Book" charset="0"/>
                <a:cs typeface="Franklin Gothic Book" charset="0"/>
              </a:defRPr>
            </a:lvl3pPr>
            <a:lvl4pPr>
              <a:defRPr sz="1013">
                <a:latin typeface="Franklin Gothic Book" charset="0"/>
                <a:ea typeface="Franklin Gothic Book" charset="0"/>
                <a:cs typeface="Franklin Gothic Book" charset="0"/>
              </a:defRPr>
            </a:lvl4pPr>
            <a:lvl5pPr>
              <a:defRPr sz="1013">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135500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8" y="3124200"/>
            <a:ext cx="11259161" cy="3328416"/>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5" y="5287872"/>
            <a:ext cx="1525385" cy="65462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91" y="5901226"/>
            <a:ext cx="6872287" cy="296863"/>
          </a:xfrm>
          <a:prstGeom prst="rect">
            <a:avLst/>
          </a:prstGeom>
        </p:spPr>
        <p:txBody>
          <a:bodyPr>
            <a:noAutofit/>
          </a:bodyPr>
          <a:lstStyle>
            <a:lvl1pPr marL="0" indent="0">
              <a:buNone/>
              <a:defRPr sz="750">
                <a:solidFill>
                  <a:schemeClr val="bg1"/>
                </a:solidFill>
              </a:defRPr>
            </a:lvl1pPr>
            <a:lvl2pPr marL="242990" indent="0">
              <a:buNone/>
              <a:defRPr/>
            </a:lvl2pPr>
            <a:lvl3pPr marL="472481" indent="0">
              <a:buNone/>
              <a:defRPr/>
            </a:lvl3pPr>
            <a:lvl4pPr marL="755969" indent="0">
              <a:buNone/>
              <a:defRPr/>
            </a:lvl4pPr>
            <a:lvl5pPr marL="1025959"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91" y="5142396"/>
            <a:ext cx="7753165" cy="528606"/>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Centers for Disease Control and Prevention</a:t>
            </a:r>
          </a:p>
          <a:p>
            <a:pPr lvl="0"/>
            <a:endParaRPr lang="en-US" sz="825" b="1" dirty="0"/>
          </a:p>
          <a:p>
            <a:pPr lvl="0">
              <a:lnSpc>
                <a:spcPct val="150000"/>
              </a:lnSpc>
            </a:pPr>
            <a:r>
              <a:rPr lang="en-US" sz="825" b="1" dirty="0"/>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5"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6" y="2495452"/>
            <a:ext cx="10993547" cy="590321"/>
          </a:xfrm>
          <a:prstGeom prst="rect">
            <a:avLst/>
          </a:prstGeom>
        </p:spPr>
        <p:txBody>
          <a:bodyPr anchor="t">
            <a:normAutofit/>
          </a:bodyPr>
          <a:lstStyle>
            <a:lvl1pPr marL="0" indent="0" algn="l">
              <a:buNone/>
              <a:defRPr sz="1200" cap="all">
                <a:solidFill>
                  <a:schemeClr val="accent2"/>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5" y="1020431"/>
            <a:ext cx="10993549" cy="1475014"/>
          </a:xfrm>
          <a:effectLst/>
        </p:spPr>
        <p:txBody>
          <a:bodyPr lIns="45720" anchor="b">
            <a:normAutofit/>
          </a:bodyPr>
          <a:lstStyle>
            <a:lvl1pPr>
              <a:defRPr sz="3000">
                <a:solidFill>
                  <a:schemeClr val="tx1"/>
                </a:solidFill>
              </a:defRPr>
            </a:lvl1pPr>
          </a:lstStyle>
          <a:p>
            <a:r>
              <a:rPr lang="en-US"/>
              <a:t>Click to edit title</a:t>
            </a:r>
          </a:p>
        </p:txBody>
      </p:sp>
    </p:spTree>
    <p:extLst>
      <p:ext uri="{BB962C8B-B14F-4D97-AF65-F5344CB8AC3E}">
        <p14:creationId xmlns:p14="http://schemas.microsoft.com/office/powerpoint/2010/main" val="40367926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1" y="5679810"/>
            <a:ext cx="12198571" cy="1178194"/>
          </a:xfrm>
          <a:prstGeom prst="rect">
            <a:avLst/>
          </a:prstGeom>
        </p:spPr>
      </p:pic>
      <p:sp>
        <p:nvSpPr>
          <p:cNvPr id="3" name="TextBox 2"/>
          <p:cNvSpPr txBox="1"/>
          <p:nvPr userDrawn="1"/>
        </p:nvSpPr>
        <p:spPr>
          <a:xfrm>
            <a:off x="169629" y="3662435"/>
            <a:ext cx="8852455" cy="923330"/>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For more information, contact CDC</a:t>
            </a:r>
            <a:b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1-800-CDC-INFO (232-4636)</a:t>
            </a:r>
            <a:b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TTY:  1-888-232-6348    www.cdc.gov</a:t>
            </a:r>
            <a:b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b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b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6832608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452453" y="649335"/>
            <a:ext cx="2906819"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0" dirty="0"/>
          </a:p>
        </p:txBody>
      </p:sp>
      <p:sp>
        <p:nvSpPr>
          <p:cNvPr id="6" name="Slide Number Placeholder 5"/>
          <p:cNvSpPr>
            <a:spLocks noGrp="1"/>
          </p:cNvSpPr>
          <p:nvPr>
            <p:ph type="sldNum" sz="quarter" idx="12"/>
          </p:nvPr>
        </p:nvSpPr>
        <p:spPr>
          <a:xfrm>
            <a:off x="10446619" y="5956145"/>
            <a:ext cx="1164196"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8993676" y="5956145"/>
            <a:ext cx="1328141" cy="365125"/>
          </a:xfrm>
        </p:spPr>
        <p:txBody>
          <a:bodyPr/>
          <a:lstStyle>
            <a:lvl1pPr>
              <a:defRPr>
                <a:solidFill>
                  <a:schemeClr val="accent1">
                    <a:lumMod val="75000"/>
                    <a:lumOff val="25000"/>
                  </a:schemeClr>
                </a:solidFill>
              </a:defRPr>
            </a:lvl1pPr>
          </a:lstStyle>
          <a:p>
            <a:fld id="{15FE28E2-E3F8-9742-BA13-61AD5EBBCF77}" type="datetime1">
              <a:rPr lang="fr-FR" smtClean="0"/>
              <a:t>26/01/2022</a:t>
            </a:fld>
            <a:endParaRPr lang="en-US" dirty="0"/>
          </a:p>
        </p:txBody>
      </p:sp>
      <p:sp>
        <p:nvSpPr>
          <p:cNvPr id="5" name="Footer Placeholder 4"/>
          <p:cNvSpPr>
            <a:spLocks noGrp="1"/>
          </p:cNvSpPr>
          <p:nvPr>
            <p:ph type="ftr" sz="quarter" idx="11"/>
          </p:nvPr>
        </p:nvSpPr>
        <p:spPr>
          <a:xfrm>
            <a:off x="774927" y="5951819"/>
            <a:ext cx="7896280" cy="365125"/>
          </a:xfrm>
        </p:spPr>
        <p:txBody>
          <a:bodyPr/>
          <a:lstStyle/>
          <a:p>
            <a:endParaRPr lang="en-US" dirty="0"/>
          </a:p>
        </p:txBody>
      </p:sp>
      <p:sp>
        <p:nvSpPr>
          <p:cNvPr id="3" name="Content Placeholder 2">
            <a:extLst>
              <a:ext uri="{FF2B5EF4-FFF2-40B4-BE49-F238E27FC236}">
                <a16:creationId xmlns:a16="http://schemas.microsoft.com/office/drawing/2014/main" id="{8B83DD74-926D-4C1A-A79E-157016AD78A7}"/>
              </a:ext>
            </a:extLst>
          </p:cNvPr>
          <p:cNvSpPr>
            <a:spLocks noGrp="1"/>
          </p:cNvSpPr>
          <p:nvPr>
            <p:ph sz="quarter" idx="13"/>
          </p:nvPr>
        </p:nvSpPr>
        <p:spPr>
          <a:xfrm>
            <a:off x="4241803" y="1255714"/>
            <a:ext cx="6438900" cy="37068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7326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87680" y="782627"/>
            <a:ext cx="11216640" cy="757255"/>
          </a:xfrm>
          <a:prstGeom prst="rect">
            <a:avLst/>
          </a:prstGeom>
        </p:spPr>
        <p:txBody>
          <a:bodyPr>
            <a:noAutofit/>
          </a:bodyPr>
          <a:lstStyle>
            <a:lvl1pPr marL="0" indent="0">
              <a:buNone/>
              <a:defRPr sz="1125" b="0">
                <a:solidFill>
                  <a:srgbClr val="575757"/>
                </a:solidFill>
              </a:defRPr>
            </a:lvl1pPr>
          </a:lstStyle>
          <a:p>
            <a:pPr lvl="0"/>
            <a:r>
              <a:rPr lang="en-US"/>
              <a:t>Click to add subtitle</a:t>
            </a:r>
          </a:p>
        </p:txBody>
      </p:sp>
      <p:sp>
        <p:nvSpPr>
          <p:cNvPr id="14" name="Title Placeholder 1"/>
          <p:cNvSpPr>
            <a:spLocks noGrp="1"/>
          </p:cNvSpPr>
          <p:nvPr>
            <p:ph type="title" hasCustomPrompt="1"/>
          </p:nvPr>
        </p:nvSpPr>
        <p:spPr>
          <a:xfrm>
            <a:off x="487680" y="295684"/>
            <a:ext cx="11216640" cy="469492"/>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2041994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a:t>
            </a: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7" y="1895302"/>
            <a:ext cx="11029615" cy="434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13F76951-78DB-624A-9026-81B23BA551B6}"/>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8B028B61-2B09-0B44-83DF-64C52A5C565B}"/>
              </a:ext>
            </a:extLst>
          </p:cNvPr>
          <p:cNvSpPr>
            <a:spLocks noGrp="1"/>
          </p:cNvSpPr>
          <p:nvPr>
            <p:ph type="sldNum" sz="quarter" idx="11"/>
          </p:nvPr>
        </p:nvSpPr>
        <p:spPr/>
        <p:txBody>
          <a:bodyPr/>
          <a:lstStyle/>
          <a:p>
            <a:fld id="{D57F1E4F-1CFF-5643-939E-217C01CDF565}" type="slidenum">
              <a:rPr lang="en-US" smtClean="0"/>
              <a:pPr/>
              <a:t>‹#›</a:t>
            </a:fld>
            <a:endParaRPr lang="en-US" dirty="0"/>
          </a:p>
        </p:txBody>
      </p:sp>
      <p:pic>
        <p:nvPicPr>
          <p:cNvPr id="11" name="Picture 10">
            <a:extLst>
              <a:ext uri="{FF2B5EF4-FFF2-40B4-BE49-F238E27FC236}">
                <a16:creationId xmlns:a16="http://schemas.microsoft.com/office/drawing/2014/main" id="{DCABD63C-E612-AA4D-A1B9-7C5E45C0179B}"/>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8" y="523702"/>
            <a:ext cx="11262089" cy="1192254"/>
          </a:xfrm>
          <a:prstGeom prst="rect">
            <a:avLst/>
          </a:prstGeom>
        </p:spPr>
      </p:pic>
      <p:sp>
        <p:nvSpPr>
          <p:cNvPr id="12" name="Title 1">
            <a:extLst>
              <a:ext uri="{FF2B5EF4-FFF2-40B4-BE49-F238E27FC236}">
                <a16:creationId xmlns:a16="http://schemas.microsoft.com/office/drawing/2014/main" id="{03346AE4-5136-B34F-A5D5-29B07DA5E7BE}"/>
              </a:ext>
            </a:extLst>
          </p:cNvPr>
          <p:cNvSpPr>
            <a:spLocks noGrp="1"/>
          </p:cNvSpPr>
          <p:nvPr>
            <p:ph type="title"/>
          </p:nvPr>
        </p:nvSpPr>
        <p:spPr>
          <a:xfrm>
            <a:off x="581193" y="614873"/>
            <a:ext cx="11029616" cy="1013800"/>
          </a:xfrm>
        </p:spPr>
        <p:txBody>
          <a:bodyPr>
            <a:normAutofit/>
          </a:bodyPr>
          <a:lstStyle>
            <a:lvl1pPr>
              <a:defRPr sz="2520"/>
            </a:lvl1pPr>
          </a:lstStyle>
          <a:p>
            <a:r>
              <a:rPr lang="en-US"/>
              <a:t>Click to edit Master title style</a:t>
            </a:r>
          </a:p>
        </p:txBody>
      </p:sp>
    </p:spTree>
    <p:extLst>
      <p:ext uri="{BB962C8B-B14F-4D97-AF65-F5344CB8AC3E}">
        <p14:creationId xmlns:p14="http://schemas.microsoft.com/office/powerpoint/2010/main" val="14351758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D772AD90-C044-2F4D-B1B4-769E5E84D9A4}"/>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D8B36841-3110-7E4F-AA82-DC480FB11939}"/>
              </a:ext>
            </a:extLst>
          </p:cNvPr>
          <p:cNvSpPr>
            <a:spLocks noGrp="1"/>
          </p:cNvSpPr>
          <p:nvPr>
            <p:ph type="sldNum" sz="quarter" idx="11"/>
          </p:nvPr>
        </p:nvSpPr>
        <p:spPr/>
        <p:txBody>
          <a:body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id="{E9FD7956-5A74-7141-9E6E-43EB8DE84CA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8" y="5212081"/>
            <a:ext cx="11262089" cy="1192254"/>
          </a:xfrm>
          <a:prstGeom prst="rect">
            <a:avLst/>
          </a:prstGeom>
        </p:spPr>
      </p:pic>
      <p:sp>
        <p:nvSpPr>
          <p:cNvPr id="11" name="Title 1">
            <a:extLst>
              <a:ext uri="{FF2B5EF4-FFF2-40B4-BE49-F238E27FC236}">
                <a16:creationId xmlns:a16="http://schemas.microsoft.com/office/drawing/2014/main" id="{6F85FBB8-89DC-8D43-AD7D-FCD20E82920A}"/>
              </a:ext>
            </a:extLst>
          </p:cNvPr>
          <p:cNvSpPr>
            <a:spLocks noGrp="1"/>
          </p:cNvSpPr>
          <p:nvPr>
            <p:ph type="title"/>
          </p:nvPr>
        </p:nvSpPr>
        <p:spPr>
          <a:xfrm>
            <a:off x="581193" y="5303252"/>
            <a:ext cx="11029616" cy="1013800"/>
          </a:xfrm>
        </p:spPr>
        <p:txBody>
          <a:bodyPr>
            <a:normAutofit/>
          </a:bodyPr>
          <a:lstStyle>
            <a:lvl1pPr algn="l">
              <a:defRPr sz="2520"/>
            </a:lvl1pPr>
          </a:lstStyle>
          <a:p>
            <a:r>
              <a:rPr lang="en-US"/>
              <a:t>Click to edit Master title style</a:t>
            </a:r>
          </a:p>
        </p:txBody>
      </p:sp>
    </p:spTree>
    <p:extLst>
      <p:ext uri="{BB962C8B-B14F-4D97-AF65-F5344CB8AC3E}">
        <p14:creationId xmlns:p14="http://schemas.microsoft.com/office/powerpoint/2010/main" val="14919807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89" y="1982894"/>
            <a:ext cx="5393107" cy="536005"/>
          </a:xfrm>
        </p:spPr>
        <p:txBody>
          <a:bodyPr anchor="b">
            <a:noAutofit/>
          </a:bodyPr>
          <a:lstStyle>
            <a:lvl1pPr marL="0" indent="0">
              <a:buNone/>
              <a:defRPr sz="1485" b="0">
                <a:solidFill>
                  <a:schemeClr val="accent2"/>
                </a:solidFill>
              </a:defRPr>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p:cNvSpPr>
            <a:spLocks noGrp="1"/>
          </p:cNvSpPr>
          <p:nvPr>
            <p:ph sz="half" idx="2"/>
          </p:nvPr>
        </p:nvSpPr>
        <p:spPr>
          <a:xfrm>
            <a:off x="581195" y="2624368"/>
            <a:ext cx="5393100" cy="36187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704" y="1959512"/>
            <a:ext cx="5393107" cy="553373"/>
          </a:xfrm>
        </p:spPr>
        <p:txBody>
          <a:bodyPr anchor="b">
            <a:noAutofit/>
          </a:bodyPr>
          <a:lstStyle>
            <a:lvl1pPr marL="0" indent="0">
              <a:buNone/>
              <a:defRPr sz="1485" b="0">
                <a:solidFill>
                  <a:schemeClr val="accent2"/>
                </a:solidFill>
              </a:defRPr>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p:cNvSpPr>
            <a:spLocks noGrp="1"/>
          </p:cNvSpPr>
          <p:nvPr>
            <p:ph sz="quarter" idx="4"/>
          </p:nvPr>
        </p:nvSpPr>
        <p:spPr>
          <a:xfrm>
            <a:off x="6217711" y="2618354"/>
            <a:ext cx="5393100" cy="36187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38CCB59-18AA-D346-875A-2C33E511A15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8" y="523702"/>
            <a:ext cx="11262089" cy="1192254"/>
          </a:xfrm>
          <a:prstGeom prst="rect">
            <a:avLst/>
          </a:prstGeom>
        </p:spPr>
      </p:pic>
      <p:sp>
        <p:nvSpPr>
          <p:cNvPr id="13" name="Title 1">
            <a:extLst>
              <a:ext uri="{FF2B5EF4-FFF2-40B4-BE49-F238E27FC236}">
                <a16:creationId xmlns:a16="http://schemas.microsoft.com/office/drawing/2014/main" id="{02A2D496-439C-AE40-B1C3-4C3E04FC48CA}"/>
              </a:ext>
            </a:extLst>
          </p:cNvPr>
          <p:cNvSpPr>
            <a:spLocks noGrp="1"/>
          </p:cNvSpPr>
          <p:nvPr>
            <p:ph type="title"/>
          </p:nvPr>
        </p:nvSpPr>
        <p:spPr>
          <a:xfrm>
            <a:off x="581193" y="614873"/>
            <a:ext cx="11029616" cy="1013800"/>
          </a:xfrm>
        </p:spPr>
        <p:txBody>
          <a:bodyPr>
            <a:normAutofit/>
          </a:bodyPr>
          <a:lstStyle>
            <a:lvl1pPr>
              <a:defRPr sz="2520"/>
            </a:lvl1pPr>
          </a:lstStyle>
          <a:p>
            <a:r>
              <a:rPr lang="en-US"/>
              <a:t>Click to edit Master title style</a:t>
            </a:r>
          </a:p>
        </p:txBody>
      </p:sp>
      <p:sp>
        <p:nvSpPr>
          <p:cNvPr id="2" name="Footer Placeholder 1">
            <a:extLst>
              <a:ext uri="{FF2B5EF4-FFF2-40B4-BE49-F238E27FC236}">
                <a16:creationId xmlns:a16="http://schemas.microsoft.com/office/drawing/2014/main" id="{C0BA6354-4015-8044-813C-C9676EDC5EC2}"/>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8EBE2489-6E09-1040-8C3E-DCBA71364275}"/>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06903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3829F8-D819-4A42-9CA2-7A40BA615D9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8" y="523702"/>
            <a:ext cx="11262089" cy="1192254"/>
          </a:xfrm>
          <a:prstGeom prst="rect">
            <a:avLst/>
          </a:prstGeom>
        </p:spPr>
      </p:pic>
      <p:sp>
        <p:nvSpPr>
          <p:cNvPr id="9" name="Title 1">
            <a:extLst>
              <a:ext uri="{FF2B5EF4-FFF2-40B4-BE49-F238E27FC236}">
                <a16:creationId xmlns:a16="http://schemas.microsoft.com/office/drawing/2014/main" id="{A8DC1384-8A58-464E-8E3E-76ED3E112383}"/>
              </a:ext>
            </a:extLst>
          </p:cNvPr>
          <p:cNvSpPr>
            <a:spLocks noGrp="1"/>
          </p:cNvSpPr>
          <p:nvPr>
            <p:ph type="title"/>
          </p:nvPr>
        </p:nvSpPr>
        <p:spPr>
          <a:xfrm>
            <a:off x="581193" y="614873"/>
            <a:ext cx="11029616" cy="1013800"/>
          </a:xfrm>
        </p:spPr>
        <p:txBody>
          <a:bodyPr>
            <a:normAutofit/>
          </a:bodyPr>
          <a:lstStyle>
            <a:lvl1pPr>
              <a:defRPr sz="2520"/>
            </a:lvl1pPr>
          </a:lstStyle>
          <a:p>
            <a:r>
              <a:rPr lang="en-US"/>
              <a:t>Click to edit Master title style</a:t>
            </a:r>
          </a:p>
        </p:txBody>
      </p:sp>
      <p:sp>
        <p:nvSpPr>
          <p:cNvPr id="2" name="Footer Placeholder 1">
            <a:extLst>
              <a:ext uri="{FF2B5EF4-FFF2-40B4-BE49-F238E27FC236}">
                <a16:creationId xmlns:a16="http://schemas.microsoft.com/office/drawing/2014/main" id="{81B5B2F7-01C5-2646-ABCD-9794558603AA}"/>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D3982793-1FAB-2A43-93F1-0538CB39918C}"/>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58932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3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1" y="5679823"/>
            <a:ext cx="12198571" cy="1178194"/>
          </a:xfrm>
          <a:prstGeom prst="rect">
            <a:avLst/>
          </a:prstGeom>
        </p:spPr>
      </p:pic>
      <p:sp>
        <p:nvSpPr>
          <p:cNvPr id="3" name="TextBox 2"/>
          <p:cNvSpPr txBox="1"/>
          <p:nvPr userDrawn="1"/>
        </p:nvSpPr>
        <p:spPr>
          <a:xfrm>
            <a:off x="169639" y="3662445"/>
            <a:ext cx="8852455" cy="611321"/>
          </a:xfrm>
          <a:prstGeom prst="rect">
            <a:avLst/>
          </a:prstGeom>
          <a:noFill/>
        </p:spPr>
        <p:txBody>
          <a:bodyPr wrap="square" rtlCol="0">
            <a:spAutoFit/>
          </a:bodyPr>
          <a:lstStyle/>
          <a:p>
            <a:r>
              <a:rPr lang="en-US" sz="562" dirty="0">
                <a:solidFill>
                  <a:srgbClr val="695E4A"/>
                </a:solidFill>
                <a:latin typeface="Calibri" panose="020F0502020204030204" pitchFamily="34" charset="0"/>
              </a:rPr>
              <a:t>For more information, contact CDC</a:t>
            </a:r>
            <a:br>
              <a:rPr lang="en-US" sz="562" dirty="0">
                <a:solidFill>
                  <a:srgbClr val="695E4A"/>
                </a:solidFill>
                <a:latin typeface="Calibri" panose="020F0502020204030204" pitchFamily="34" charset="0"/>
              </a:rPr>
            </a:br>
            <a:r>
              <a:rPr lang="en-US" sz="562" dirty="0">
                <a:solidFill>
                  <a:srgbClr val="695E4A"/>
                </a:solidFill>
                <a:latin typeface="Calibri" panose="020F0502020204030204" pitchFamily="34" charset="0"/>
              </a:rPr>
              <a:t>1-800-CDC-INFO (232-4636)</a:t>
            </a:r>
            <a:br>
              <a:rPr lang="en-US" sz="562" dirty="0">
                <a:solidFill>
                  <a:srgbClr val="695E4A"/>
                </a:solidFill>
                <a:latin typeface="Calibri" panose="020F0502020204030204" pitchFamily="34" charset="0"/>
              </a:rPr>
            </a:br>
            <a:r>
              <a:rPr lang="en-US" sz="562" dirty="0">
                <a:solidFill>
                  <a:srgbClr val="695E4A"/>
                </a:solidFill>
                <a:latin typeface="Calibri" panose="020F0502020204030204" pitchFamily="34" charset="0"/>
              </a:rPr>
              <a:t>TTY:  1-888-232-6348    www.cdc.gov</a:t>
            </a:r>
            <a:br>
              <a:rPr lang="en-US" sz="562" dirty="0">
                <a:solidFill>
                  <a:srgbClr val="695E4A"/>
                </a:solidFill>
                <a:latin typeface="Calibri" panose="020F0502020204030204" pitchFamily="34" charset="0"/>
              </a:rPr>
            </a:br>
            <a:br>
              <a:rPr lang="en-US" sz="562" dirty="0">
                <a:solidFill>
                  <a:srgbClr val="695E4A"/>
                </a:solidFill>
                <a:latin typeface="Calibri" panose="020F0502020204030204" pitchFamily="34" charset="0"/>
              </a:rPr>
            </a:br>
            <a:br>
              <a:rPr lang="en-US" sz="562" dirty="0">
                <a:solidFill>
                  <a:srgbClr val="695E4A"/>
                </a:solidFill>
                <a:latin typeface="Calibri" panose="020F0502020204030204" pitchFamily="34" charset="0"/>
              </a:rPr>
            </a:br>
            <a:r>
              <a:rPr lang="en-US" sz="562"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9410411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1688"/>
              </a:lnSpc>
              <a:defRPr sz="1575" b="1" baseline="0">
                <a:solidFill>
                  <a:schemeClr val="tx1"/>
                </a:solidFill>
                <a:effectLst/>
              </a:defRPr>
            </a:lvl1pPr>
          </a:lstStyle>
          <a:p>
            <a:r>
              <a:rPr lang="en-US"/>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350" b="1" baseline="0">
                <a:solidFill>
                  <a:schemeClr val="bg2"/>
                </a:solidFill>
              </a:defRPr>
            </a:lvl1pPr>
            <a:lvl2pPr>
              <a:buClr>
                <a:schemeClr val="tx1"/>
              </a:buClr>
              <a:buSzPct val="100000"/>
              <a:buFont typeface="Wingdings" pitchFamily="2" charset="2"/>
              <a:buChar char="§"/>
              <a:defRPr sz="1125">
                <a:solidFill>
                  <a:schemeClr val="bg2"/>
                </a:solidFill>
              </a:defRPr>
            </a:lvl2pPr>
            <a:lvl3pPr>
              <a:buClr>
                <a:schemeClr val="tx1"/>
              </a:buClr>
              <a:buSzPct val="100000"/>
              <a:buFont typeface="Arial" pitchFamily="34" charset="0"/>
              <a:buChar char="•"/>
              <a:defRPr sz="1013">
                <a:solidFill>
                  <a:schemeClr val="bg2"/>
                </a:solidFill>
              </a:defRPr>
            </a:lvl3pPr>
            <a:lvl4pPr>
              <a:buClr>
                <a:schemeClr val="tx1"/>
              </a:buClr>
              <a:buSzPct val="70000"/>
              <a:buFont typeface="Courier New" pitchFamily="49" charset="0"/>
              <a:buChar char="o"/>
              <a:defRPr sz="1013" baseline="0">
                <a:solidFill>
                  <a:schemeClr val="bg2"/>
                </a:solidFill>
              </a:defRPr>
            </a:lvl4pPr>
            <a:lvl5pPr>
              <a:buClr>
                <a:schemeClr val="tx1"/>
              </a:buClr>
              <a:buSzPct val="70000"/>
              <a:buFont typeface="Arial" pitchFamily="34" charset="0"/>
              <a:buChar char="•"/>
              <a:defRPr sz="101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618"/>
              </a:lnSpc>
              <a:buNone/>
              <a:defRPr sz="618"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8754947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6" y="3124200"/>
            <a:ext cx="11259161" cy="3328416"/>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5" y="5287871"/>
            <a:ext cx="1525385" cy="65462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91" y="5901226"/>
            <a:ext cx="6872287" cy="296863"/>
          </a:xfrm>
          <a:prstGeom prst="rect">
            <a:avLst/>
          </a:prstGeom>
        </p:spPr>
        <p:txBody>
          <a:bodyPr>
            <a:noAutofit/>
          </a:bodyPr>
          <a:lstStyle>
            <a:lvl1pPr marL="0" indent="0">
              <a:buNone/>
              <a:defRPr sz="750">
                <a:solidFill>
                  <a:schemeClr val="bg1"/>
                </a:solidFill>
              </a:defRPr>
            </a:lvl1pPr>
            <a:lvl2pPr marL="242990" indent="0">
              <a:buNone/>
              <a:defRPr/>
            </a:lvl2pPr>
            <a:lvl3pPr marL="472481" indent="0">
              <a:buNone/>
              <a:defRPr/>
            </a:lvl3pPr>
            <a:lvl4pPr marL="755969" indent="0">
              <a:buNone/>
              <a:defRPr/>
            </a:lvl4pPr>
            <a:lvl5pPr marL="1025959"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91" y="5142396"/>
            <a:ext cx="7753165" cy="528606"/>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Centers for Disease Control and Prevention</a:t>
            </a:r>
          </a:p>
          <a:p>
            <a:pPr lvl="0"/>
            <a:endParaRPr lang="en-US" sz="825" b="1" dirty="0"/>
          </a:p>
          <a:p>
            <a:pPr lvl="0">
              <a:lnSpc>
                <a:spcPct val="150000"/>
              </a:lnSpc>
            </a:pPr>
            <a:r>
              <a:rPr lang="en-US" sz="825" b="1" dirty="0"/>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5"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6" y="2495451"/>
            <a:ext cx="10993547" cy="590321"/>
          </a:xfrm>
          <a:prstGeom prst="rect">
            <a:avLst/>
          </a:prstGeom>
        </p:spPr>
        <p:txBody>
          <a:bodyPr anchor="t">
            <a:normAutofit/>
          </a:bodyPr>
          <a:lstStyle>
            <a:lvl1pPr marL="0" indent="0" algn="l">
              <a:buNone/>
              <a:defRPr sz="1200" cap="all">
                <a:solidFill>
                  <a:schemeClr val="accent2"/>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5" y="1020431"/>
            <a:ext cx="10993549" cy="1475014"/>
          </a:xfrm>
          <a:effectLst/>
        </p:spPr>
        <p:txBody>
          <a:bodyPr lIns="45720" anchor="b">
            <a:normAutofit/>
          </a:bodyPr>
          <a:lstStyle>
            <a:lvl1pPr>
              <a:defRPr sz="3000">
                <a:solidFill>
                  <a:schemeClr val="tx1"/>
                </a:solidFill>
              </a:defRPr>
            </a:lvl1pPr>
          </a:lstStyle>
          <a:p>
            <a:r>
              <a:rPr lang="en-US"/>
              <a:t>Click to edit title</a:t>
            </a:r>
          </a:p>
        </p:txBody>
      </p:sp>
    </p:spTree>
    <p:extLst>
      <p:ext uri="{BB962C8B-B14F-4D97-AF65-F5344CB8AC3E}">
        <p14:creationId xmlns:p14="http://schemas.microsoft.com/office/powerpoint/2010/main" val="17608979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6"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5" y="5287871"/>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1" y="5916940"/>
            <a:ext cx="6872287" cy="296863"/>
          </a:xfrm>
          <a:prstGeom prst="rect">
            <a:avLst/>
          </a:prstGeom>
        </p:spPr>
        <p:txBody>
          <a:bodyPr>
            <a:noAutofit/>
          </a:bodyPr>
          <a:lstStyle>
            <a:lvl1pPr marL="0" indent="0">
              <a:buNone/>
              <a:defRPr sz="750">
                <a:solidFill>
                  <a:schemeClr val="bg1"/>
                </a:solidFill>
              </a:defRPr>
            </a:lvl1pPr>
            <a:lvl2pPr marL="242990" indent="0">
              <a:buNone/>
              <a:defRPr/>
            </a:lvl2pPr>
            <a:lvl3pPr marL="472481" indent="0">
              <a:buNone/>
              <a:defRPr/>
            </a:lvl3pPr>
            <a:lvl4pPr marL="755969" indent="0">
              <a:buNone/>
              <a:defRPr/>
            </a:lvl4pPr>
            <a:lvl5pPr marL="1025959"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91" y="5142399"/>
            <a:ext cx="11083381" cy="1208279"/>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Centers for Disease Control and Prevention</a:t>
            </a:r>
          </a:p>
          <a:p>
            <a:pPr lvl="0"/>
            <a:endParaRPr lang="en-US" sz="825" b="1" dirty="0"/>
          </a:p>
          <a:p>
            <a:pPr lvl="0">
              <a:lnSpc>
                <a:spcPct val="150000"/>
              </a:lnSpc>
            </a:pPr>
            <a:r>
              <a:rPr lang="en-US" sz="825" b="1" dirty="0"/>
              <a:t>National Center for Chronic Disease Prevention and Health Promotion</a:t>
            </a:r>
          </a:p>
          <a:p>
            <a:pPr marL="0" marR="0" lvl="0" indent="0" algn="l" defTabSz="342887" rtl="0" eaLnBrk="1" fontAlgn="auto" latinLnBrk="0" hangingPunct="1">
              <a:lnSpc>
                <a:spcPct val="150000"/>
              </a:lnSpc>
              <a:spcBef>
                <a:spcPts val="2550"/>
              </a:spcBef>
              <a:spcAft>
                <a:spcPts val="0"/>
              </a:spcAft>
              <a:buClrTx/>
              <a:buSzTx/>
              <a:buFontTx/>
              <a:buNone/>
              <a:tabLst/>
              <a:defRPr/>
            </a:pPr>
            <a:r>
              <a:rPr lang="en-US" sz="675"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825" b="1" dirty="0"/>
          </a:p>
        </p:txBody>
      </p:sp>
      <p:sp>
        <p:nvSpPr>
          <p:cNvPr id="17" name="Picture Placeholder 15"/>
          <p:cNvSpPr>
            <a:spLocks noGrp="1" noChangeAspect="1"/>
          </p:cNvSpPr>
          <p:nvPr>
            <p:ph type="pic" sz="quarter" idx="14" hasCustomPrompt="1"/>
          </p:nvPr>
        </p:nvSpPr>
        <p:spPr>
          <a:xfrm>
            <a:off x="6207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5"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6" y="2495451"/>
            <a:ext cx="10993547" cy="590321"/>
          </a:xfrm>
          <a:prstGeom prst="rect">
            <a:avLst/>
          </a:prstGeom>
        </p:spPr>
        <p:txBody>
          <a:bodyPr anchor="t">
            <a:normAutofit/>
          </a:bodyPr>
          <a:lstStyle>
            <a:lvl1pPr marL="0" indent="0" algn="l">
              <a:buNone/>
              <a:defRPr sz="1200" cap="all">
                <a:solidFill>
                  <a:schemeClr val="accent2"/>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5" y="1020431"/>
            <a:ext cx="10993549" cy="1475014"/>
          </a:xfrm>
          <a:effectLst/>
        </p:spPr>
        <p:txBody>
          <a:bodyPr anchor="b">
            <a:normAutofit/>
          </a:bodyPr>
          <a:lstStyle>
            <a:lvl1pPr>
              <a:defRPr sz="3000">
                <a:solidFill>
                  <a:srgbClr val="122C41"/>
                </a:solidFill>
              </a:defRPr>
            </a:lvl1pPr>
          </a:lstStyle>
          <a:p>
            <a:r>
              <a:rPr lang="en-US"/>
              <a:t>Thank you</a:t>
            </a:r>
          </a:p>
        </p:txBody>
      </p:sp>
    </p:spTree>
    <p:extLst>
      <p:ext uri="{BB962C8B-B14F-4D97-AF65-F5344CB8AC3E}">
        <p14:creationId xmlns:p14="http://schemas.microsoft.com/office/powerpoint/2010/main" val="42003892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601378"/>
            <a:ext cx="11262089" cy="1081647"/>
          </a:xfrm>
          <a:prstGeom prst="rect">
            <a:avLst/>
          </a:prstGeom>
        </p:spPr>
      </p:pic>
      <p:sp>
        <p:nvSpPr>
          <p:cNvPr id="6" name="Slide Number Placeholder 5"/>
          <p:cNvSpPr>
            <a:spLocks noGrp="1"/>
          </p:cNvSpPr>
          <p:nvPr>
            <p:ph type="sldNum" sz="quarter" idx="12"/>
          </p:nvPr>
        </p:nvSpPr>
        <p:spPr>
          <a:xfrm>
            <a:off x="10558303" y="5956144"/>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7605955" y="5956144"/>
            <a:ext cx="2844799" cy="365125"/>
          </a:xfrm>
          <a:prstGeom prst="rect">
            <a:avLst/>
          </a:prstGeom>
        </p:spPr>
        <p:txBody>
          <a:bodyPr/>
          <a:lstStyle>
            <a:lvl1pPr>
              <a:defRPr>
                <a:solidFill>
                  <a:schemeClr val="accent2"/>
                </a:solidFill>
              </a:defRPr>
            </a:lvl1pPr>
          </a:lstStyle>
          <a:p>
            <a:fld id="{A7C0AA6C-636B-7E48-A502-6109EA5BB2F2}"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8" y="1894750"/>
            <a:ext cx="11029615" cy="3678304"/>
          </a:xfrm>
        </p:spPr>
        <p:txBody>
          <a:bodyPr/>
          <a:lstStyle>
            <a:lvl1pPr marL="229491" marR="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lvl1pPr>
          </a:lstStyle>
          <a:p>
            <a:pPr marL="229491" marR="0" lvl="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02156"/>
            <a:ext cx="11029616" cy="1013800"/>
          </a:xfrm>
        </p:spPr>
        <p:txBody>
          <a:bodyPr/>
          <a:lstStyle/>
          <a:p>
            <a:r>
              <a:rPr lang="en-US"/>
              <a:t>Click to edit title</a:t>
            </a:r>
          </a:p>
        </p:txBody>
      </p:sp>
    </p:spTree>
    <p:extLst>
      <p:ext uri="{BB962C8B-B14F-4D97-AF65-F5344CB8AC3E}">
        <p14:creationId xmlns:p14="http://schemas.microsoft.com/office/powerpoint/2010/main" val="8731850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5201602"/>
            <a:ext cx="11262089" cy="121549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a:xfrm>
            <a:off x="7605955" y="5956144"/>
            <a:ext cx="2844799" cy="365125"/>
          </a:xfrm>
          <a:prstGeom prst="rect">
            <a:avLst/>
          </a:prstGeom>
        </p:spPr>
        <p:txBody>
          <a:bodyPr/>
          <a:lstStyle>
            <a:lvl1pPr>
              <a:defRPr>
                <a:solidFill>
                  <a:schemeClr val="accent2"/>
                </a:solidFill>
              </a:defRPr>
            </a:lvl1pPr>
          </a:lstStyle>
          <a:p>
            <a:fld id="{1333076C-1789-9B43-BA1E-0D6C91B53B3B}" type="datetime1">
              <a:rPr lang="fr-FR" smtClean="0"/>
              <a:t>26/01/2022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4" name="Text Placeholder 3"/>
          <p:cNvSpPr>
            <a:spLocks noGrp="1"/>
          </p:cNvSpPr>
          <p:nvPr>
            <p:ph type="body" sz="half" idx="2"/>
          </p:nvPr>
        </p:nvSpPr>
        <p:spPr>
          <a:xfrm>
            <a:off x="5740825" y="5262302"/>
            <a:ext cx="5869987" cy="689515"/>
          </a:xfrm>
          <a:prstGeom prst="rect">
            <a:avLst/>
          </a:prstGeom>
        </p:spPr>
        <p:txBody>
          <a:bodyPr anchor="ctr">
            <a:normAutofit/>
          </a:bodyPr>
          <a:lstStyle>
            <a:lvl1pPr marL="0" indent="0" algn="r">
              <a:buNone/>
              <a:defRPr sz="825">
                <a:solidFill>
                  <a:schemeClr val="bg1"/>
                </a:solidFill>
              </a:defRPr>
            </a:lvl1pPr>
            <a:lvl2pPr marL="342887" indent="0">
              <a:buNone/>
              <a:defRPr sz="825"/>
            </a:lvl2pPr>
            <a:lvl3pPr marL="685773"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Edit Master text styles</a:t>
            </a:r>
          </a:p>
        </p:txBody>
      </p:sp>
      <p:sp>
        <p:nvSpPr>
          <p:cNvPr id="2" name="Title 1"/>
          <p:cNvSpPr>
            <a:spLocks noGrp="1"/>
          </p:cNvSpPr>
          <p:nvPr>
            <p:ph type="title"/>
          </p:nvPr>
        </p:nvSpPr>
        <p:spPr>
          <a:xfrm>
            <a:off x="581192" y="5262297"/>
            <a:ext cx="4909445" cy="689514"/>
          </a:xfrm>
        </p:spPr>
        <p:txBody>
          <a:bodyPr anchor="ctr"/>
          <a:lstStyle>
            <a:lvl1pPr algn="l">
              <a:defRPr sz="1500" b="0">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47816" y="906193"/>
            <a:ext cx="5293008" cy="1077595"/>
          </a:xfrm>
          <a:prstGeom prst="rect">
            <a:avLst/>
          </a:prstGeo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C2B6B27-28EE-4145-AF2F-EF9B81156278}"/>
              </a:ext>
            </a:extLst>
          </p:cNvPr>
          <p:cNvSpPr>
            <a:spLocks noGrp="1"/>
          </p:cNvSpPr>
          <p:nvPr>
            <p:ph sz="quarter" idx="13"/>
          </p:nvPr>
        </p:nvSpPr>
        <p:spPr>
          <a:xfrm>
            <a:off x="6177706" y="906188"/>
            <a:ext cx="5536177"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C047A743-7550-4EFD-8177-FE5821707499}"/>
              </a:ext>
            </a:extLst>
          </p:cNvPr>
          <p:cNvSpPr>
            <a:spLocks noGrp="1"/>
          </p:cNvSpPr>
          <p:nvPr>
            <p:ph sz="quarter" idx="14"/>
          </p:nvPr>
        </p:nvSpPr>
        <p:spPr>
          <a:xfrm>
            <a:off x="775315" y="2783247"/>
            <a:ext cx="4521200" cy="1690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24DA7672-5B9A-43A3-99C6-5C0EC9841722}"/>
              </a:ext>
            </a:extLst>
          </p:cNvPr>
          <p:cNvSpPr>
            <a:spLocks noGrp="1"/>
          </p:cNvSpPr>
          <p:nvPr>
            <p:ph sz="quarter" idx="15"/>
          </p:nvPr>
        </p:nvSpPr>
        <p:spPr>
          <a:xfrm>
            <a:off x="6529921" y="2782889"/>
            <a:ext cx="4887383" cy="1690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964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452453" y="649335"/>
            <a:ext cx="2906819"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0" dirty="0"/>
          </a:p>
        </p:txBody>
      </p:sp>
      <p:sp>
        <p:nvSpPr>
          <p:cNvPr id="6" name="Slide Number Placeholder 5"/>
          <p:cNvSpPr>
            <a:spLocks noGrp="1"/>
          </p:cNvSpPr>
          <p:nvPr>
            <p:ph type="sldNum" sz="quarter" idx="12"/>
          </p:nvPr>
        </p:nvSpPr>
        <p:spPr>
          <a:xfrm>
            <a:off x="10446617" y="5956144"/>
            <a:ext cx="1164195"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8993676" y="5956144"/>
            <a:ext cx="1328141" cy="365125"/>
          </a:xfrm>
          <a:prstGeom prst="rect">
            <a:avLst/>
          </a:prstGeom>
        </p:spPr>
        <p:txBody>
          <a:bodyPr/>
          <a:lstStyle>
            <a:lvl1pPr>
              <a:defRPr>
                <a:solidFill>
                  <a:schemeClr val="accent1">
                    <a:lumMod val="75000"/>
                    <a:lumOff val="25000"/>
                  </a:schemeClr>
                </a:solidFill>
              </a:defRPr>
            </a:lvl1pPr>
          </a:lstStyle>
          <a:p>
            <a:fld id="{E75E7B31-367C-3949-8A9A-0AB8DBE41B35}" type="datetime1">
              <a:rPr lang="fr-FR" smtClean="0"/>
              <a:t>26/01/2022</a:t>
            </a:fld>
            <a:endParaRPr lang="en-US" dirty="0"/>
          </a:p>
        </p:txBody>
      </p:sp>
      <p:sp>
        <p:nvSpPr>
          <p:cNvPr id="5" name="Footer Placeholder 4"/>
          <p:cNvSpPr>
            <a:spLocks noGrp="1"/>
          </p:cNvSpPr>
          <p:nvPr>
            <p:ph type="ftr" sz="quarter" idx="11"/>
          </p:nvPr>
        </p:nvSpPr>
        <p:spPr>
          <a:xfrm>
            <a:off x="774927" y="5951818"/>
            <a:ext cx="7896279" cy="365125"/>
          </a:xfrm>
        </p:spPr>
        <p:txBody>
          <a:bodyPr/>
          <a:lstStyle/>
          <a:p>
            <a:endParaRPr lang="en-US" dirty="0"/>
          </a:p>
        </p:txBody>
      </p:sp>
      <p:sp>
        <p:nvSpPr>
          <p:cNvPr id="3" name="Content Placeholder 2">
            <a:extLst>
              <a:ext uri="{FF2B5EF4-FFF2-40B4-BE49-F238E27FC236}">
                <a16:creationId xmlns:a16="http://schemas.microsoft.com/office/drawing/2014/main" id="{8B83DD74-926D-4C1A-A79E-157016AD78A7}"/>
              </a:ext>
            </a:extLst>
          </p:cNvPr>
          <p:cNvSpPr>
            <a:spLocks noGrp="1"/>
          </p:cNvSpPr>
          <p:nvPr>
            <p:ph sz="quarter" idx="13"/>
          </p:nvPr>
        </p:nvSpPr>
        <p:spPr>
          <a:xfrm>
            <a:off x="4241803" y="1255714"/>
            <a:ext cx="6438900" cy="37068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9501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1" y="5679809"/>
            <a:ext cx="12198571" cy="1178194"/>
          </a:xfrm>
          <a:prstGeom prst="rect">
            <a:avLst/>
          </a:prstGeom>
        </p:spPr>
      </p:pic>
      <p:sp>
        <p:nvSpPr>
          <p:cNvPr id="3" name="TextBox 2"/>
          <p:cNvSpPr txBox="1"/>
          <p:nvPr userDrawn="1"/>
        </p:nvSpPr>
        <p:spPr>
          <a:xfrm>
            <a:off x="169629" y="3662435"/>
            <a:ext cx="8852455" cy="923330"/>
          </a:xfrm>
          <a:prstGeom prst="rect">
            <a:avLst/>
          </a:prstGeom>
          <a:noFill/>
        </p:spPr>
        <p:txBody>
          <a:bodyPr wrap="square" rtlCol="0">
            <a:spAutoFit/>
          </a:bodyPr>
          <a:lstStyle/>
          <a:p>
            <a:r>
              <a:rPr lang="en-US" sz="900" dirty="0">
                <a:solidFill>
                  <a:srgbClr val="695E4A"/>
                </a:solidFill>
                <a:latin typeface="Calibri" panose="020F0502020204030204" pitchFamily="34" charset="0"/>
              </a:rPr>
              <a:t>For more information, contact CDC</a:t>
            </a:r>
            <a:br>
              <a:rPr lang="en-US" sz="900" dirty="0">
                <a:solidFill>
                  <a:srgbClr val="695E4A"/>
                </a:solidFill>
                <a:latin typeface="Calibri" panose="020F0502020204030204" pitchFamily="34" charset="0"/>
              </a:rPr>
            </a:br>
            <a:r>
              <a:rPr lang="en-US" sz="900" dirty="0">
                <a:solidFill>
                  <a:srgbClr val="695E4A"/>
                </a:solidFill>
                <a:latin typeface="Calibri" panose="020F0502020204030204" pitchFamily="34" charset="0"/>
              </a:rPr>
              <a:t>1-800-CDC-INFO (232-4636)</a:t>
            </a:r>
            <a:br>
              <a:rPr lang="en-US" sz="900" dirty="0">
                <a:solidFill>
                  <a:srgbClr val="695E4A"/>
                </a:solidFill>
                <a:latin typeface="Calibri" panose="020F0502020204030204" pitchFamily="34" charset="0"/>
              </a:rPr>
            </a:br>
            <a:r>
              <a:rPr lang="en-US" sz="900" dirty="0">
                <a:solidFill>
                  <a:srgbClr val="695E4A"/>
                </a:solidFill>
                <a:latin typeface="Calibri" panose="020F0502020204030204" pitchFamily="34" charset="0"/>
              </a:rPr>
              <a:t>TTY:  1-888-232-6348    www.cdc.gov</a:t>
            </a:r>
            <a:br>
              <a:rPr lang="en-US" sz="900" dirty="0">
                <a:solidFill>
                  <a:srgbClr val="695E4A"/>
                </a:solidFill>
                <a:latin typeface="Calibri" panose="020F0502020204030204" pitchFamily="34" charset="0"/>
              </a:rPr>
            </a:br>
            <a:br>
              <a:rPr lang="en-US" sz="900" dirty="0">
                <a:solidFill>
                  <a:srgbClr val="695E4A"/>
                </a:solidFill>
                <a:latin typeface="Calibri" panose="020F0502020204030204" pitchFamily="34" charset="0"/>
              </a:rPr>
            </a:br>
            <a:br>
              <a:rPr lang="en-US" sz="900" dirty="0">
                <a:solidFill>
                  <a:srgbClr val="695E4A"/>
                </a:solidFill>
                <a:latin typeface="Calibri" panose="020F0502020204030204" pitchFamily="34" charset="0"/>
              </a:rPr>
            </a:br>
            <a:r>
              <a:rPr lang="en-US" sz="9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5650535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5" y="5956144"/>
            <a:ext cx="2844799" cy="365125"/>
          </a:xfrm>
          <a:prstGeom prst="rect">
            <a:avLst/>
          </a:prstGeom>
        </p:spPr>
        <p:txBody>
          <a:bodyPr/>
          <a:lstStyle/>
          <a:p>
            <a:fld id="{C707C81A-2998-6F4B-B37B-A913446771E8}" type="datetime1">
              <a:rPr lang="fr-FR" smtClean="0"/>
              <a:t>26/01/2022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22151E-1305-417F-B270-4D037C71226A}" type="slidenum">
              <a:rPr lang="en-US" smtClean="0"/>
              <a:t>‹#›</a:t>
            </a:fld>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73" y="-1"/>
            <a:ext cx="12214775" cy="6876661"/>
          </a:xfrm>
          <a:prstGeom prst="rect">
            <a:avLst/>
          </a:prstGeom>
        </p:spPr>
      </p:pic>
      <p:sp>
        <p:nvSpPr>
          <p:cNvPr id="7" name="Title 1"/>
          <p:cNvSpPr>
            <a:spLocks noGrp="1"/>
          </p:cNvSpPr>
          <p:nvPr>
            <p:ph type="title"/>
          </p:nvPr>
        </p:nvSpPr>
        <p:spPr>
          <a:xfrm>
            <a:off x="289254" y="-129397"/>
            <a:ext cx="11902751" cy="1325563"/>
          </a:xfrm>
        </p:spPr>
        <p:txBody>
          <a:bodyPr>
            <a:normAutofit/>
          </a:bodyPr>
          <a:lstStyle>
            <a:lvl1pPr>
              <a:defRPr sz="1800">
                <a:solidFill>
                  <a:srgbClr val="FCE013"/>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6609197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2250"/>
              </a:lnSpc>
              <a:defRPr sz="2100" b="1" baseline="0">
                <a:solidFill>
                  <a:srgbClr val="005DAA"/>
                </a:solidFill>
                <a:effectLst/>
                <a:latin typeface="Calibri" pitchFamily="34" charset="0"/>
              </a:defRPr>
            </a:lvl1pPr>
          </a:lstStyle>
          <a:p>
            <a:r>
              <a:rPr lang="en-US"/>
              <a:t>Bottom band: OD</a:t>
            </a: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b="-41214"/>
          <a:stretch/>
        </p:blipFill>
        <p:spPr>
          <a:xfrm>
            <a:off x="8590" y="6690958"/>
            <a:ext cx="12192001" cy="248992"/>
          </a:xfrm>
          <a:prstGeom prst="rect">
            <a:avLst/>
          </a:prstGeom>
        </p:spPr>
      </p:pic>
      <p:sp>
        <p:nvSpPr>
          <p:cNvPr id="5" name="Text Placeholder 7"/>
          <p:cNvSpPr>
            <a:spLocks noGrp="1"/>
          </p:cNvSpPr>
          <p:nvPr>
            <p:ph type="body" sz="quarter" idx="10"/>
          </p:nvPr>
        </p:nvSpPr>
        <p:spPr>
          <a:xfrm>
            <a:off x="609600" y="1545168"/>
            <a:ext cx="10972800" cy="4455584"/>
          </a:xfrm>
        </p:spPr>
        <p:txBody>
          <a:bodyPr/>
          <a:lstStyle>
            <a:lvl1pPr marL="257165" indent="-257165">
              <a:buClr>
                <a:srgbClr val="005DAA"/>
              </a:buClr>
              <a:buFont typeface="Wingdings" panose="05000000000000000000" pitchFamily="2" charset="2"/>
              <a:buChar char="§"/>
              <a:defRPr sz="1500">
                <a:solidFill>
                  <a:schemeClr val="accent4">
                    <a:lumMod val="75000"/>
                  </a:schemeClr>
                </a:solidFill>
              </a:defRPr>
            </a:lvl1pPr>
            <a:lvl2pPr>
              <a:buClr>
                <a:srgbClr val="532E63"/>
              </a:buClr>
              <a:defRPr sz="1500">
                <a:solidFill>
                  <a:schemeClr val="accent4">
                    <a:lumMod val="75000"/>
                  </a:schemeClr>
                </a:solidFill>
              </a:defRPr>
            </a:lvl2pPr>
            <a:lvl3pPr>
              <a:buClr>
                <a:srgbClr val="9A3B26"/>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99265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8"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5" y="5287872"/>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3" y="5916940"/>
            <a:ext cx="6872287" cy="296863"/>
          </a:xfrm>
          <a:prstGeom prst="rect">
            <a:avLst/>
          </a:prstGeom>
        </p:spPr>
        <p:txBody>
          <a:bodyPr>
            <a:noAutofit/>
          </a:bodyPr>
          <a:lstStyle>
            <a:lvl1pPr marL="0" indent="0">
              <a:buNone/>
              <a:defRPr sz="750">
                <a:solidFill>
                  <a:schemeClr val="bg1"/>
                </a:solidFill>
              </a:defRPr>
            </a:lvl1pPr>
            <a:lvl2pPr marL="242990" indent="0">
              <a:buNone/>
              <a:defRPr/>
            </a:lvl2pPr>
            <a:lvl3pPr marL="472481" indent="0">
              <a:buNone/>
              <a:defRPr/>
            </a:lvl3pPr>
            <a:lvl4pPr marL="755969" indent="0">
              <a:buNone/>
              <a:defRPr/>
            </a:lvl4pPr>
            <a:lvl5pPr marL="1025959"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91" y="5142401"/>
            <a:ext cx="11083381" cy="1208279"/>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Centers for Disease Control and Prevention</a:t>
            </a:r>
          </a:p>
          <a:p>
            <a:pPr lvl="0"/>
            <a:endParaRPr lang="en-US" sz="825" b="1" dirty="0"/>
          </a:p>
          <a:p>
            <a:pPr lvl="0">
              <a:lnSpc>
                <a:spcPct val="150000"/>
              </a:lnSpc>
            </a:pPr>
            <a:r>
              <a:rPr lang="en-US" sz="825" b="1" dirty="0"/>
              <a:t>National Center for Chronic Disease Prevention and Health Promotion</a:t>
            </a:r>
          </a:p>
          <a:p>
            <a:pPr marL="0" marR="0" lvl="0" indent="0" algn="l" defTabSz="342887" rtl="0" eaLnBrk="1" fontAlgn="auto" latinLnBrk="0" hangingPunct="1">
              <a:lnSpc>
                <a:spcPct val="150000"/>
              </a:lnSpc>
              <a:spcBef>
                <a:spcPts val="2550"/>
              </a:spcBef>
              <a:spcAft>
                <a:spcPts val="0"/>
              </a:spcAft>
              <a:buClrTx/>
              <a:buSzTx/>
              <a:buFontTx/>
              <a:buNone/>
              <a:tabLst/>
              <a:defRPr/>
            </a:pPr>
            <a:r>
              <a:rPr lang="en-US" sz="675"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825" b="1" dirty="0"/>
          </a:p>
        </p:txBody>
      </p:sp>
      <p:sp>
        <p:nvSpPr>
          <p:cNvPr id="17" name="Picture Placeholder 15"/>
          <p:cNvSpPr>
            <a:spLocks noGrp="1" noChangeAspect="1"/>
          </p:cNvSpPr>
          <p:nvPr>
            <p:ph type="pic" sz="quarter" idx="14" hasCustomPrompt="1"/>
          </p:nvPr>
        </p:nvSpPr>
        <p:spPr>
          <a:xfrm>
            <a:off x="6207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5"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6" y="2495452"/>
            <a:ext cx="10993547" cy="590321"/>
          </a:xfrm>
          <a:prstGeom prst="rect">
            <a:avLst/>
          </a:prstGeom>
        </p:spPr>
        <p:txBody>
          <a:bodyPr anchor="t">
            <a:normAutofit/>
          </a:bodyPr>
          <a:lstStyle>
            <a:lvl1pPr marL="0" indent="0" algn="l">
              <a:buNone/>
              <a:defRPr sz="1200" cap="all">
                <a:solidFill>
                  <a:schemeClr val="accent2"/>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5" y="1020431"/>
            <a:ext cx="10993549" cy="1475014"/>
          </a:xfrm>
          <a:effectLst/>
        </p:spPr>
        <p:txBody>
          <a:bodyPr anchor="b">
            <a:normAutofit/>
          </a:bodyPr>
          <a:lstStyle>
            <a:lvl1pPr>
              <a:defRPr sz="3000">
                <a:solidFill>
                  <a:srgbClr val="122C41"/>
                </a:solidFill>
              </a:defRPr>
            </a:lvl1pPr>
          </a:lstStyle>
          <a:p>
            <a:r>
              <a:rPr lang="en-US"/>
              <a:t>Thank you</a:t>
            </a:r>
          </a:p>
        </p:txBody>
      </p:sp>
    </p:spTree>
    <p:extLst>
      <p:ext uri="{BB962C8B-B14F-4D97-AF65-F5344CB8AC3E}">
        <p14:creationId xmlns:p14="http://schemas.microsoft.com/office/powerpoint/2010/main" val="12260678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6" y="601380"/>
            <a:ext cx="11262089" cy="558682"/>
          </a:xfrm>
          <a:prstGeom prst="rect">
            <a:avLst/>
          </a:prstGeom>
        </p:spPr>
      </p:pic>
      <p:sp>
        <p:nvSpPr>
          <p:cNvPr id="6" name="Slide Number Placeholder 5"/>
          <p:cNvSpPr>
            <a:spLocks noGrp="1"/>
          </p:cNvSpPr>
          <p:nvPr>
            <p:ph type="sldNum" sz="quarter" idx="12"/>
          </p:nvPr>
        </p:nvSpPr>
        <p:spPr>
          <a:xfrm>
            <a:off x="10558303" y="5956145"/>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7605957" y="5956145"/>
            <a:ext cx="2844799" cy="365125"/>
          </a:xfrm>
          <a:prstGeom prst="rect">
            <a:avLst/>
          </a:prstGeom>
        </p:spPr>
        <p:txBody>
          <a:bodyPr/>
          <a:lstStyle>
            <a:lvl1pPr>
              <a:defRPr>
                <a:solidFill>
                  <a:schemeClr val="accent2"/>
                </a:solidFill>
              </a:defRPr>
            </a:lvl1pPr>
          </a:lstStyle>
          <a:p>
            <a:fld id="{AFEE1DC3-704A-3849-9031-31E48266CDF6}"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9" y="1894751"/>
            <a:ext cx="11029615" cy="3678304"/>
          </a:xfrm>
        </p:spPr>
        <p:txBody>
          <a:bodyPr/>
          <a:lstStyle>
            <a:lvl1pPr marL="229491" marR="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lvl1pPr>
          </a:lstStyle>
          <a:p>
            <a:pPr marL="229491" marR="0" lvl="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02156"/>
            <a:ext cx="11029616" cy="1013800"/>
          </a:xfrm>
        </p:spPr>
        <p:txBody>
          <a:bodyPr/>
          <a:lstStyle/>
          <a:p>
            <a:r>
              <a:rPr lang="en-US"/>
              <a:t>Click to edit title</a:t>
            </a:r>
          </a:p>
        </p:txBody>
      </p:sp>
    </p:spTree>
    <p:extLst>
      <p:ext uri="{BB962C8B-B14F-4D97-AF65-F5344CB8AC3E}">
        <p14:creationId xmlns:p14="http://schemas.microsoft.com/office/powerpoint/2010/main" val="15993864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6" y="5201602"/>
            <a:ext cx="11262089" cy="121549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a:xfrm>
            <a:off x="7605957" y="5956145"/>
            <a:ext cx="2844799" cy="365125"/>
          </a:xfrm>
          <a:prstGeom prst="rect">
            <a:avLst/>
          </a:prstGeom>
        </p:spPr>
        <p:txBody>
          <a:bodyPr/>
          <a:lstStyle>
            <a:lvl1pPr>
              <a:defRPr>
                <a:solidFill>
                  <a:schemeClr val="accent2"/>
                </a:solidFill>
              </a:defRPr>
            </a:lvl1pPr>
          </a:lstStyle>
          <a:p>
            <a:fld id="{23A9799C-3599-CC42-8CB1-43CDD6BD35EF}" type="datetime1">
              <a:rPr lang="fr-FR" smtClean="0"/>
              <a:t>26/01/2022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4" name="Text Placeholder 3"/>
          <p:cNvSpPr>
            <a:spLocks noGrp="1"/>
          </p:cNvSpPr>
          <p:nvPr>
            <p:ph type="body" sz="half" idx="2"/>
          </p:nvPr>
        </p:nvSpPr>
        <p:spPr>
          <a:xfrm>
            <a:off x="5740825" y="5262303"/>
            <a:ext cx="5869987" cy="689515"/>
          </a:xfrm>
          <a:prstGeom prst="rect">
            <a:avLst/>
          </a:prstGeom>
        </p:spPr>
        <p:txBody>
          <a:bodyPr anchor="ctr">
            <a:normAutofit/>
          </a:bodyPr>
          <a:lstStyle>
            <a:lvl1pPr marL="0" indent="0" algn="r">
              <a:buNone/>
              <a:defRPr sz="825">
                <a:solidFill>
                  <a:schemeClr val="bg1"/>
                </a:solidFill>
              </a:defRPr>
            </a:lvl1pPr>
            <a:lvl2pPr marL="342887" indent="0">
              <a:buNone/>
              <a:defRPr sz="825"/>
            </a:lvl2pPr>
            <a:lvl3pPr marL="685773"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en-US"/>
              <a:t>Edit Master text styles</a:t>
            </a:r>
          </a:p>
        </p:txBody>
      </p:sp>
      <p:sp>
        <p:nvSpPr>
          <p:cNvPr id="2" name="Title 1"/>
          <p:cNvSpPr>
            <a:spLocks noGrp="1"/>
          </p:cNvSpPr>
          <p:nvPr>
            <p:ph type="title"/>
          </p:nvPr>
        </p:nvSpPr>
        <p:spPr>
          <a:xfrm>
            <a:off x="581192" y="5262297"/>
            <a:ext cx="4909445" cy="689514"/>
          </a:xfrm>
        </p:spPr>
        <p:txBody>
          <a:bodyPr anchor="ctr"/>
          <a:lstStyle>
            <a:lvl1pPr algn="l">
              <a:defRPr sz="1500" b="0">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47816" y="906194"/>
            <a:ext cx="5293008" cy="1077595"/>
          </a:xfrm>
          <a:prstGeom prst="rect">
            <a:avLst/>
          </a:prstGeo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C2B6B27-28EE-4145-AF2F-EF9B81156278}"/>
              </a:ext>
            </a:extLst>
          </p:cNvPr>
          <p:cNvSpPr>
            <a:spLocks noGrp="1"/>
          </p:cNvSpPr>
          <p:nvPr>
            <p:ph sz="quarter" idx="13"/>
          </p:nvPr>
        </p:nvSpPr>
        <p:spPr>
          <a:xfrm>
            <a:off x="6177706" y="906188"/>
            <a:ext cx="5536177"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C047A743-7550-4EFD-8177-FE5821707499}"/>
              </a:ext>
            </a:extLst>
          </p:cNvPr>
          <p:cNvSpPr>
            <a:spLocks noGrp="1"/>
          </p:cNvSpPr>
          <p:nvPr>
            <p:ph sz="quarter" idx="14"/>
          </p:nvPr>
        </p:nvSpPr>
        <p:spPr>
          <a:xfrm>
            <a:off x="775316" y="2783247"/>
            <a:ext cx="4521200" cy="1690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24DA7672-5B9A-43A3-99C6-5C0EC9841722}"/>
              </a:ext>
            </a:extLst>
          </p:cNvPr>
          <p:cNvSpPr>
            <a:spLocks noGrp="1"/>
          </p:cNvSpPr>
          <p:nvPr>
            <p:ph sz="quarter" idx="15"/>
          </p:nvPr>
        </p:nvSpPr>
        <p:spPr>
          <a:xfrm>
            <a:off x="6529922" y="2782889"/>
            <a:ext cx="4887383" cy="1690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2465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7"/>
            <a:ext cx="2743200" cy="365125"/>
          </a:xfrm>
          <a:prstGeom prst="rect">
            <a:avLst/>
          </a:prstGeom>
        </p:spPr>
        <p:txBody>
          <a:bodyPr/>
          <a:lstStyle/>
          <a:p>
            <a:fld id="{0F2E325F-7789-A74A-8013-2E6542B72719}"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82412-32CE-44C9-A48F-09182CDFB011}" type="slidenum">
              <a:rPr lang="en-US" smtClean="0"/>
              <a:t>‹#›</a:t>
            </a:fld>
            <a:endParaRPr lang="en-US" dirty="0"/>
          </a:p>
        </p:txBody>
      </p:sp>
    </p:spTree>
    <p:extLst>
      <p:ext uri="{BB962C8B-B14F-4D97-AF65-F5344CB8AC3E}">
        <p14:creationId xmlns:p14="http://schemas.microsoft.com/office/powerpoint/2010/main" val="23919643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Только заголовок">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792" y="601379"/>
            <a:ext cx="11262089" cy="1215492"/>
          </a:xfrm>
          <a:prstGeom prst="rect">
            <a:avLst/>
          </a:prstGeom>
        </p:spPr>
      </p:pic>
      <p:sp>
        <p:nvSpPr>
          <p:cNvPr id="5" name="Slide Number Placeholder 4"/>
          <p:cNvSpPr>
            <a:spLocks noGrp="1"/>
          </p:cNvSpPr>
          <p:nvPr>
            <p:ph type="sldNum" sz="quarter" idx="12"/>
          </p:nvPr>
        </p:nvSpPr>
        <p:spPr/>
        <p:txBody>
          <a:bodyPr/>
          <a:lstStyle/>
          <a:p>
            <a:fld id="{E52F4FCC-12E6-43F2-BB4D-06081B2D1F77}" type="slidenum">
              <a:rPr lang="de-DE" smtClean="0"/>
              <a:t>‹#›</a:t>
            </a:fld>
            <a:endParaRPr lang="de-DE"/>
          </a:p>
        </p:txBody>
      </p:sp>
      <p:sp>
        <p:nvSpPr>
          <p:cNvPr id="3" name="Date Placeholder 2"/>
          <p:cNvSpPr>
            <a:spLocks noGrp="1"/>
          </p:cNvSpPr>
          <p:nvPr>
            <p:ph type="dt" sz="half" idx="10"/>
          </p:nvPr>
        </p:nvSpPr>
        <p:spPr/>
        <p:txBody>
          <a:bodyPr/>
          <a:lstStyle/>
          <a:p>
            <a:fld id="{969A49ED-78FE-4C03-8F4E-48DBFE267502}" type="datetimeFigureOut">
              <a:rPr lang="de-DE" smtClean="0"/>
              <a:t>26.01.2022</a:t>
            </a:fld>
            <a:endParaRPr lang="de-DE"/>
          </a:p>
        </p:txBody>
      </p:sp>
      <p:sp>
        <p:nvSpPr>
          <p:cNvPr id="4" name="Footer Placeholder 3"/>
          <p:cNvSpPr>
            <a:spLocks noGrp="1"/>
          </p:cNvSpPr>
          <p:nvPr>
            <p:ph type="ftr" sz="quarter" idx="11"/>
          </p:nvPr>
        </p:nvSpPr>
        <p:spPr/>
        <p:txBody>
          <a:bodyPr/>
          <a:lstStyle/>
          <a:p>
            <a:endParaRPr lang="de-DE"/>
          </a:p>
        </p:txBody>
      </p:sp>
      <p:sp>
        <p:nvSpPr>
          <p:cNvPr id="9" name="Title 1">
            <a:extLst>
              <a:ext uri="{FF2B5EF4-FFF2-40B4-BE49-F238E27FC236}">
                <a16:creationId xmlns:a16="http://schemas.microsoft.com/office/drawing/2014/main" id="{49911A2A-8BE0-F44F-B966-25611BB023BF}"/>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a:t>Click to edit title</a:t>
            </a:r>
          </a:p>
        </p:txBody>
      </p:sp>
    </p:spTree>
    <p:extLst>
      <p:ext uri="{BB962C8B-B14F-4D97-AF65-F5344CB8AC3E}">
        <p14:creationId xmlns:p14="http://schemas.microsoft.com/office/powerpoint/2010/main" val="1293132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5"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5" y="2495446"/>
            <a:ext cx="10993546" cy="590321"/>
          </a:xfr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8"/>
            <a:ext cx="2844800" cy="365125"/>
          </a:xfrm>
        </p:spPr>
        <p:txBody>
          <a:bodyPr/>
          <a:lstStyle>
            <a:lvl1pPr>
              <a:defRPr>
                <a:solidFill>
                  <a:schemeClr val="accent1">
                    <a:lumMod val="75000"/>
                    <a:lumOff val="25000"/>
                  </a:schemeClr>
                </a:solidFill>
              </a:defRPr>
            </a:lvl1pPr>
          </a:lstStyle>
          <a:p>
            <a:fld id="{1E3C524D-C660-D447-BE71-D1BA8BD99536}" type="datetime1">
              <a:rPr lang="fr-FR" smtClean="0"/>
              <a:t>26/01/2022</a:t>
            </a:fld>
            <a:endParaRPr lang="en-US" dirty="0"/>
          </a:p>
        </p:txBody>
      </p:sp>
      <p:sp>
        <p:nvSpPr>
          <p:cNvPr id="5" name="Footer Placeholder 4"/>
          <p:cNvSpPr>
            <a:spLocks noGrp="1"/>
          </p:cNvSpPr>
          <p:nvPr>
            <p:ph type="ftr" sz="quarter" idx="11"/>
          </p:nvPr>
        </p:nvSpPr>
        <p:spPr>
          <a:xfrm>
            <a:off x="581193" y="5951812"/>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1" y="5956138"/>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981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3" y="2180496"/>
            <a:ext cx="11029615" cy="3678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2C6C76-F63F-694D-BD17-45845E3FC147}"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8"/>
            <a:ext cx="1052508" cy="365125"/>
          </a:xfrm>
        </p:spPr>
        <p:txBody>
          <a:bodyPr/>
          <a:lstStyle/>
          <a:p>
            <a:fld id="{D57F1E4F-1CFF-5643-939E-217C01CDF565}"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601379"/>
            <a:ext cx="11262089" cy="1215492"/>
          </a:xfrm>
          <a:prstGeom prst="rect">
            <a:avLst/>
          </a:prstGeom>
        </p:spPr>
      </p:pic>
    </p:spTree>
    <p:extLst>
      <p:ext uri="{BB962C8B-B14F-4D97-AF65-F5344CB8AC3E}">
        <p14:creationId xmlns:p14="http://schemas.microsoft.com/office/powerpoint/2010/main" val="41269694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5"/>
            <a:ext cx="11290860"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8"/>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3" y="4541417"/>
            <a:ext cx="11029615" cy="600556"/>
          </a:xfrm>
        </p:spPr>
        <p:txBody>
          <a:bodyPr anchor="t">
            <a:normAutofit/>
          </a:bodyPr>
          <a:lstStyle>
            <a:lvl1pPr marL="0" indent="0" algn="l">
              <a:buNone/>
              <a:defRPr sz="1800" cap="all">
                <a:solidFill>
                  <a:schemeClr val="accent2"/>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81F62C4-7F7B-CD41-8501-9BB43782B016}" type="datetime1">
              <a:rPr lang="fr-FR" smtClean="0"/>
              <a:t>26/01/2022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98371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4"/>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25681-0402-0A47-8BD8-543EAF6B9D4D}" type="datetime1">
              <a:rPr lang="fr-FR" smtClean="0"/>
              <a:t>26/01/2022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601379"/>
            <a:ext cx="11262089" cy="1215492"/>
          </a:xfrm>
          <a:prstGeom prst="rect">
            <a:avLst/>
          </a:prstGeom>
        </p:spPr>
      </p:pic>
    </p:spTree>
    <p:extLst>
      <p:ext uri="{BB962C8B-B14F-4D97-AF65-F5344CB8AC3E}">
        <p14:creationId xmlns:p14="http://schemas.microsoft.com/office/powerpoint/2010/main" val="18975075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21" y="2250894"/>
            <a:ext cx="5087075" cy="536005"/>
          </a:xfrm>
        </p:spPr>
        <p:txBody>
          <a:bodyPr anchor="b">
            <a:noAutofit/>
          </a:bodyPr>
          <a:lstStyle>
            <a:lvl1pPr marL="0" indent="0">
              <a:buNone/>
              <a:defRPr sz="2200" b="0">
                <a:solidFill>
                  <a:schemeClr val="accent2"/>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3"/>
            <a:ext cx="5393100" cy="29350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3"/>
            <a:ext cx="5087074" cy="553373"/>
          </a:xfrm>
        </p:spPr>
        <p:txBody>
          <a:bodyPr anchor="b">
            <a:noAutofit/>
          </a:bodyPr>
          <a:lstStyle>
            <a:lvl1pPr marL="0" indent="0">
              <a:buNone/>
              <a:defRPr sz="2200" b="0">
                <a:solidFill>
                  <a:schemeClr val="accent2"/>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3"/>
            <a:ext cx="5393100" cy="29350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3B8B00-B5C0-9D4C-86D6-43CB973362D7}" type="datetime1">
              <a:rPr lang="fr-FR" smtClean="0"/>
              <a:t>26/01/2022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601379"/>
            <a:ext cx="11262089" cy="1215492"/>
          </a:xfrm>
          <a:prstGeom prst="rect">
            <a:avLst/>
          </a:prstGeom>
        </p:spPr>
      </p:pic>
    </p:spTree>
    <p:extLst>
      <p:ext uri="{BB962C8B-B14F-4D97-AF65-F5344CB8AC3E}">
        <p14:creationId xmlns:p14="http://schemas.microsoft.com/office/powerpoint/2010/main" val="9897908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46A522-D5E8-F642-82D8-F0F6C3D56C10}" type="datetime1">
              <a:rPr lang="fr-FR" smtClean="0"/>
              <a:t>26/01/2022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4" y="606555"/>
            <a:ext cx="11300036"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601379"/>
            <a:ext cx="11262089" cy="1215492"/>
          </a:xfrm>
          <a:prstGeom prst="rect">
            <a:avLst/>
          </a:prstGeom>
        </p:spPr>
      </p:pic>
    </p:spTree>
    <p:extLst>
      <p:ext uri="{BB962C8B-B14F-4D97-AF65-F5344CB8AC3E}">
        <p14:creationId xmlns:p14="http://schemas.microsoft.com/office/powerpoint/2010/main" val="10888501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0EC34-6BA5-0945-8D43-B4558E67B339}" type="datetime1">
              <a:rPr lang="fr-FR" smtClean="0"/>
              <a:t>26/01/2022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18094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8"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7"/>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2" indent="0">
              <a:buNone/>
              <a:defRPr sz="11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90C3D80-3686-1547-B3C3-352AE2823F45}" type="datetime1">
              <a:rPr lang="fr-FR" smtClean="0"/>
              <a:t>26/01/2022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5201602"/>
            <a:ext cx="11262089" cy="1215492"/>
          </a:xfrm>
          <a:prstGeom prst="rect">
            <a:avLst/>
          </a:prstGeom>
        </p:spPr>
      </p:pic>
    </p:spTree>
    <p:extLst>
      <p:ext uri="{BB962C8B-B14F-4D97-AF65-F5344CB8AC3E}">
        <p14:creationId xmlns:p14="http://schemas.microsoft.com/office/powerpoint/2010/main" val="1144400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8" y="599726"/>
            <a:ext cx="11290859" cy="3557252"/>
          </a:xfrm>
        </p:spPr>
        <p:txBody>
          <a:bodyPr anchor="t">
            <a:normAutofit/>
          </a:bodyPr>
          <a:lstStyle>
            <a:lvl1pPr marL="0" indent="0" algn="ctr">
              <a:buNone/>
              <a:defRPr sz="1600"/>
            </a:lvl1pPr>
            <a:lvl2pPr marL="457182" indent="0">
              <a:buNone/>
              <a:defRPr sz="1600"/>
            </a:lvl2pPr>
            <a:lvl3pPr marL="914364" indent="0">
              <a:buNone/>
              <a:defRPr sz="1600"/>
            </a:lvl3pPr>
            <a:lvl4pPr marL="1371545" indent="0">
              <a:buNone/>
              <a:defRPr sz="1600"/>
            </a:lvl4pPr>
            <a:lvl5pPr marL="1828727" indent="0">
              <a:buNone/>
              <a:defRPr sz="1600"/>
            </a:lvl5pPr>
            <a:lvl6pPr marL="2285909" indent="0">
              <a:buNone/>
              <a:defRPr sz="1600"/>
            </a:lvl6pPr>
            <a:lvl7pPr marL="2743091" indent="0">
              <a:buNone/>
              <a:defRPr sz="1600"/>
            </a:lvl7pPr>
            <a:lvl8pPr marL="3200272" indent="0">
              <a:buNone/>
              <a:defRPr sz="1600"/>
            </a:lvl8pPr>
            <a:lvl9pPr marL="3657454"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8" cy="598672"/>
          </a:xfrm>
        </p:spPr>
        <p:txBody>
          <a:bodyPr>
            <a:normAutofit/>
          </a:bodyPr>
          <a:lstStyle>
            <a:lvl1pPr marL="0" indent="0">
              <a:buNone/>
              <a:defRPr sz="12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203A3F-FC03-9946-A627-1D576801A514}" type="datetime1">
              <a:rPr lang="fr-FR" smtClean="0"/>
              <a:t>26/01/2022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65974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BE7B0-3D33-CE47-B6EE-D1AE4D3293F5}"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21911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8"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6"/>
            <a:ext cx="2004164" cy="518307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80" cy="518307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88B2C3B4-68C1-044B-984A-BCB7CCD69CF6}" type="datetime1">
              <a:rPr lang="fr-FR" smtClean="0"/>
              <a:t>26/01/2022</a:t>
            </a:fld>
            <a:endParaRPr lang="en-US" dirty="0"/>
          </a:p>
        </p:txBody>
      </p:sp>
      <p:sp>
        <p:nvSpPr>
          <p:cNvPr id="5" name="Footer Placeholder 4"/>
          <p:cNvSpPr>
            <a:spLocks noGrp="1"/>
          </p:cNvSpPr>
          <p:nvPr>
            <p:ph type="ftr" sz="quarter" idx="11"/>
          </p:nvPr>
        </p:nvSpPr>
        <p:spPr>
          <a:xfrm>
            <a:off x="774923" y="5951812"/>
            <a:ext cx="7896280" cy="365125"/>
          </a:xfrm>
        </p:spPr>
        <p:txBody>
          <a:bodyPr/>
          <a:lstStyle/>
          <a:p>
            <a:endParaRPr lang="en-US" dirty="0"/>
          </a:p>
        </p:txBody>
      </p:sp>
      <p:sp>
        <p:nvSpPr>
          <p:cNvPr id="6" name="Slide Number Placeholder 5"/>
          <p:cNvSpPr>
            <a:spLocks noGrp="1"/>
          </p:cNvSpPr>
          <p:nvPr>
            <p:ph type="sldNum" sz="quarter" idx="12"/>
          </p:nvPr>
        </p:nvSpPr>
        <p:spPr>
          <a:xfrm>
            <a:off x="10446616" y="5956138"/>
            <a:ext cx="1164196"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97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6"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5" y="5287875"/>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1" y="5916939"/>
            <a:ext cx="6872287" cy="296863"/>
          </a:xfrm>
          <a:prstGeom prst="rect">
            <a:avLst/>
          </a:prstGeom>
        </p:spPr>
        <p:txBody>
          <a:bodyPr>
            <a:noAutofit/>
          </a:bodyPr>
          <a:lstStyle>
            <a:lvl1pPr marL="0" indent="0">
              <a:buNone/>
              <a:defRPr sz="1000">
                <a:solidFill>
                  <a:schemeClr val="bg1"/>
                </a:solidFill>
              </a:defRPr>
            </a:lvl1pPr>
            <a:lvl2pPr marL="323987" indent="0">
              <a:buNone/>
              <a:defRPr/>
            </a:lvl2pPr>
            <a:lvl3pPr marL="629975" indent="0">
              <a:buNone/>
              <a:defRPr/>
            </a:lvl3pPr>
            <a:lvl4pPr marL="1007959" indent="0">
              <a:buNone/>
              <a:defRPr/>
            </a:lvl4pPr>
            <a:lvl5pPr marL="1367945"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476" y="5102227"/>
            <a:ext cx="11083381" cy="1571649"/>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182"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17" name="Picture Placeholder 15"/>
          <p:cNvSpPr>
            <a:spLocks noGrp="1" noChangeAspect="1"/>
          </p:cNvSpPr>
          <p:nvPr>
            <p:ph type="pic" sz="quarter" idx="14" hasCustomPrompt="1"/>
          </p:nvPr>
        </p:nvSpPr>
        <p:spPr>
          <a:xfrm>
            <a:off x="620717"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3"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9"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2"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4" y="2495449"/>
            <a:ext cx="10993547" cy="590321"/>
          </a:xfrm>
          <a:prstGeom prst="rect">
            <a:avLst/>
          </a:prstGeo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3" y="1020431"/>
            <a:ext cx="10993549" cy="1475014"/>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13225938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4" y="601379"/>
            <a:ext cx="11262089" cy="1215492"/>
          </a:xfrm>
          <a:prstGeom prst="rect">
            <a:avLst/>
          </a:prstGeom>
        </p:spPr>
      </p:pic>
      <p:sp>
        <p:nvSpPr>
          <p:cNvPr id="6" name="Slide Number Placeholder 5"/>
          <p:cNvSpPr>
            <a:spLocks noGrp="1"/>
          </p:cNvSpPr>
          <p:nvPr>
            <p:ph type="sldNum" sz="quarter" idx="12"/>
          </p:nvPr>
        </p:nvSpPr>
        <p:spPr>
          <a:xfrm>
            <a:off x="10558302" y="5956142"/>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p:txBody>
          <a:bodyPr/>
          <a:lstStyle>
            <a:lvl1pPr>
              <a:defRPr>
                <a:solidFill>
                  <a:schemeClr val="accent2"/>
                </a:solidFill>
              </a:defRPr>
            </a:lvl1pPr>
          </a:lstStyle>
          <a:p>
            <a:fld id="{D542BB14-542B-814A-B56D-4D300E713E48}"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7" y="1894752"/>
            <a:ext cx="11029615" cy="3678304"/>
          </a:xfrm>
        </p:spPr>
        <p:txBody>
          <a:bodyPr/>
          <a:lstStyle>
            <a:lvl1pPr marL="305988" marR="0" indent="-305988" algn="l" defTabSz="457182"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5988" marR="0" lvl="0" indent="-305988" algn="l" defTabSz="457182"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02156"/>
            <a:ext cx="11029616" cy="1013800"/>
          </a:xfrm>
        </p:spPr>
        <p:txBody>
          <a:bodyPr/>
          <a:lstStyle/>
          <a:p>
            <a:r>
              <a:rPr lang="en-US"/>
              <a:t>Click to edit title</a:t>
            </a:r>
          </a:p>
        </p:txBody>
      </p:sp>
    </p:spTree>
    <p:extLst>
      <p:ext uri="{BB962C8B-B14F-4D97-AF65-F5344CB8AC3E}">
        <p14:creationId xmlns:p14="http://schemas.microsoft.com/office/powerpoint/2010/main" val="3987535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5" y="599725"/>
            <a:ext cx="2906818"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7" y="5956142"/>
            <a:ext cx="1164196"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8993676" y="5956142"/>
            <a:ext cx="1328141" cy="365125"/>
          </a:xfrm>
        </p:spPr>
        <p:txBody>
          <a:bodyPr/>
          <a:lstStyle>
            <a:lvl1pPr>
              <a:defRPr>
                <a:solidFill>
                  <a:schemeClr val="accent1">
                    <a:lumMod val="75000"/>
                    <a:lumOff val="25000"/>
                  </a:schemeClr>
                </a:solidFill>
              </a:defRPr>
            </a:lvl1pPr>
          </a:lstStyle>
          <a:p>
            <a:fld id="{4E6C8FF7-C674-D94F-A015-95E1504BF38F}" type="datetime1">
              <a:rPr lang="fr-FR" smtClean="0"/>
              <a:t>26/01/2022</a:t>
            </a:fld>
            <a:endParaRPr lang="en-US" dirty="0"/>
          </a:p>
        </p:txBody>
      </p:sp>
      <p:sp>
        <p:nvSpPr>
          <p:cNvPr id="5" name="Footer Placeholder 4"/>
          <p:cNvSpPr>
            <a:spLocks noGrp="1"/>
          </p:cNvSpPr>
          <p:nvPr>
            <p:ph type="ftr" sz="quarter" idx="11"/>
          </p:nvPr>
        </p:nvSpPr>
        <p:spPr>
          <a:xfrm>
            <a:off x="774927" y="5951816"/>
            <a:ext cx="7896280" cy="365125"/>
          </a:xfrm>
        </p:spPr>
        <p:txBody>
          <a:bodyPr/>
          <a:lstStyle/>
          <a:p>
            <a:endParaRPr lang="en-US" dirty="0"/>
          </a:p>
        </p:txBody>
      </p:sp>
      <p:sp>
        <p:nvSpPr>
          <p:cNvPr id="3" name="Vertical Text Placeholder 2"/>
          <p:cNvSpPr>
            <a:spLocks noGrp="1"/>
          </p:cNvSpPr>
          <p:nvPr>
            <p:ph type="body" orient="vert" idx="1" hasCustomPrompt="1"/>
          </p:nvPr>
        </p:nvSpPr>
        <p:spPr>
          <a:xfrm>
            <a:off x="774927" y="675731"/>
            <a:ext cx="7896280" cy="5183074"/>
          </a:xfrm>
          <a:prstGeom prst="rect">
            <a:avLst/>
          </a:prstGeom>
        </p:spPr>
        <p:txBody>
          <a:bodyPr vert="eaVert" anchor="t"/>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E9683016-1301-4B49-B76E-35F2315492B3}"/>
              </a:ext>
            </a:extLst>
          </p:cNvPr>
          <p:cNvSpPr>
            <a:spLocks noGrp="1"/>
          </p:cNvSpPr>
          <p:nvPr>
            <p:ph type="title" hasCustomPrompt="1"/>
          </p:nvPr>
        </p:nvSpPr>
        <p:spPr>
          <a:xfrm rot="5400000">
            <a:off x="7786838" y="1882565"/>
            <a:ext cx="5030806" cy="2617138"/>
          </a:xfrm>
        </p:spPr>
        <p:txBody>
          <a:bodyPr/>
          <a:lstStyle>
            <a:lvl1pPr>
              <a:defRPr/>
            </a:lvl1pPr>
          </a:lstStyle>
          <a:p>
            <a:r>
              <a:rPr lang="en-US"/>
              <a:t>Click to edit title</a:t>
            </a:r>
          </a:p>
        </p:txBody>
      </p:sp>
    </p:spTree>
    <p:extLst>
      <p:ext uri="{BB962C8B-B14F-4D97-AF65-F5344CB8AC3E}">
        <p14:creationId xmlns:p14="http://schemas.microsoft.com/office/powerpoint/2010/main" val="33645651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838200" y="2202873"/>
            <a:ext cx="10515600" cy="3974090"/>
          </a:xfrm>
        </p:spPr>
        <p:txBody>
          <a:bodyPr>
            <a:normAutofit/>
          </a:bodyPr>
          <a:lstStyle>
            <a:lvl1pPr>
              <a:defRPr sz="1350">
                <a:latin typeface="Franklin Gothic Book" charset="0"/>
                <a:ea typeface="Franklin Gothic Book" charset="0"/>
                <a:cs typeface="Franklin Gothic Book" charset="0"/>
              </a:defRPr>
            </a:lvl1pPr>
            <a:lvl2pPr>
              <a:defRPr sz="1350">
                <a:latin typeface="Franklin Gothic Book" charset="0"/>
                <a:ea typeface="Franklin Gothic Book" charset="0"/>
                <a:cs typeface="Franklin Gothic Book" charset="0"/>
              </a:defRPr>
            </a:lvl2pPr>
            <a:lvl3pPr>
              <a:defRPr sz="1350">
                <a:latin typeface="Franklin Gothic Book" charset="0"/>
                <a:ea typeface="Franklin Gothic Book" charset="0"/>
                <a:cs typeface="Franklin Gothic Book" charset="0"/>
              </a:defRPr>
            </a:lvl3pPr>
            <a:lvl4pPr>
              <a:defRPr sz="1350">
                <a:latin typeface="Franklin Gothic Book" charset="0"/>
                <a:ea typeface="Franklin Gothic Book" charset="0"/>
                <a:cs typeface="Franklin Gothic Book" charset="0"/>
              </a:defRPr>
            </a:lvl4pPr>
            <a:lvl5pPr>
              <a:defRPr sz="1350">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541272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2" y="5287872"/>
            <a:ext cx="1525385" cy="65462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89" y="5901222"/>
            <a:ext cx="6872287" cy="296863"/>
          </a:xfrm>
          <a:prstGeom prst="rect">
            <a:avLst/>
          </a:prstGeom>
        </p:spPr>
        <p:txBody>
          <a:bodyPr>
            <a:noAutofit/>
          </a:bodyPr>
          <a:lstStyle>
            <a:lvl1pPr marL="0" indent="0">
              <a:buNone/>
              <a:defRPr sz="1000">
                <a:solidFill>
                  <a:schemeClr val="bg1"/>
                </a:solidFill>
              </a:defRPr>
            </a:lvl1pPr>
            <a:lvl2pPr marL="323987" indent="0">
              <a:buNone/>
              <a:defRPr/>
            </a:lvl2pPr>
            <a:lvl3pPr marL="629975" indent="0">
              <a:buNone/>
              <a:defRPr/>
            </a:lvl3pPr>
            <a:lvl4pPr marL="1007959" indent="0">
              <a:buNone/>
              <a:defRPr/>
            </a:lvl4pPr>
            <a:lvl5pPr marL="1367945"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89" y="5142396"/>
            <a:ext cx="7753165" cy="673967"/>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1"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6"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0"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4"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4" y="2495448"/>
            <a:ext cx="10993547" cy="590321"/>
          </a:xfrm>
          <a:prstGeom prst="rect">
            <a:avLst/>
          </a:prstGeo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3" y="1020431"/>
            <a:ext cx="10993549" cy="1475014"/>
          </a:xfrm>
          <a:effectLst/>
        </p:spPr>
        <p:txBody>
          <a:bodyPr lIns="45720" anchor="b">
            <a:normAutofit/>
          </a:bodyPr>
          <a:lstStyle>
            <a:lvl1pPr>
              <a:defRPr sz="4000">
                <a:solidFill>
                  <a:schemeClr val="tx1"/>
                </a:solidFill>
              </a:defRPr>
            </a:lvl1pPr>
          </a:lstStyle>
          <a:p>
            <a:r>
              <a:rPr lang="en-US"/>
              <a:t>Click to edit title</a:t>
            </a:r>
          </a:p>
        </p:txBody>
      </p:sp>
    </p:spTree>
    <p:extLst>
      <p:ext uri="{BB962C8B-B14F-4D97-AF65-F5344CB8AC3E}">
        <p14:creationId xmlns:p14="http://schemas.microsoft.com/office/powerpoint/2010/main" val="21725693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5640E-F488-C542-A9E2-A333BA0E9790}" type="datetime1">
              <a:rPr lang="fr-FR" smtClean="0"/>
              <a:t>26/01/2022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22151E-1305-417F-B270-4D037C71226A}" type="slidenum">
              <a:rPr lang="en-US" smtClean="0"/>
              <a:t>‹#›</a:t>
            </a:fld>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73" y="-1"/>
            <a:ext cx="12214774" cy="6876661"/>
          </a:xfrm>
          <a:prstGeom prst="rect">
            <a:avLst/>
          </a:prstGeom>
        </p:spPr>
      </p:pic>
      <p:sp>
        <p:nvSpPr>
          <p:cNvPr id="7" name="Title 1"/>
          <p:cNvSpPr>
            <a:spLocks noGrp="1"/>
          </p:cNvSpPr>
          <p:nvPr>
            <p:ph type="title"/>
          </p:nvPr>
        </p:nvSpPr>
        <p:spPr>
          <a:xfrm>
            <a:off x="289251" y="-129397"/>
            <a:ext cx="11902751" cy="1325563"/>
          </a:xfrm>
        </p:spPr>
        <p:txBody>
          <a:bodyPr>
            <a:normAutofit/>
          </a:bodyPr>
          <a:lstStyle>
            <a:lvl1pPr>
              <a:defRPr sz="2400">
                <a:solidFill>
                  <a:srgbClr val="FCE013"/>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40657543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10"/>
            <a:ext cx="12198571" cy="1178194"/>
          </a:xfrm>
          <a:prstGeom prst="rect">
            <a:avLst/>
          </a:prstGeom>
        </p:spPr>
      </p:pic>
      <p:sp>
        <p:nvSpPr>
          <p:cNvPr id="3" name="TextBox 2"/>
          <p:cNvSpPr txBox="1"/>
          <p:nvPr userDrawn="1"/>
        </p:nvSpPr>
        <p:spPr>
          <a:xfrm>
            <a:off x="169626" y="3662435"/>
            <a:ext cx="8852455" cy="1384995"/>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For more information, contact CDC</a:t>
            </a: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1-800-CDC-INFO (232-4636)</a:t>
            </a: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TTY:  1-888-232-6348    www.cdc.gov</a:t>
            </a: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b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br>
            <a:r>
              <a:rPr kumimoji="0" lang="en-US" sz="1200" b="0" i="0" u="none" strike="noStrike" kern="1200" cap="none" spc="0" normalizeH="0" baseline="0" noProof="0" dirty="0">
                <a:ln>
                  <a:noFill/>
                </a:ln>
                <a:solidFill>
                  <a:srgbClr val="695E4A"/>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3866420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452454" y="649335"/>
            <a:ext cx="2906818"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sp>
        <p:nvSpPr>
          <p:cNvPr id="6" name="Slide Number Placeholder 5"/>
          <p:cNvSpPr>
            <a:spLocks noGrp="1"/>
          </p:cNvSpPr>
          <p:nvPr>
            <p:ph type="sldNum" sz="quarter" idx="12"/>
          </p:nvPr>
        </p:nvSpPr>
        <p:spPr>
          <a:xfrm>
            <a:off x="10446617" y="5956141"/>
            <a:ext cx="1164196"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8993675" y="5956141"/>
            <a:ext cx="1328141" cy="365125"/>
          </a:xfrm>
        </p:spPr>
        <p:txBody>
          <a:bodyPr/>
          <a:lstStyle>
            <a:lvl1pPr>
              <a:defRPr>
                <a:solidFill>
                  <a:schemeClr val="accent1">
                    <a:lumMod val="75000"/>
                    <a:lumOff val="25000"/>
                  </a:schemeClr>
                </a:solidFill>
              </a:defRPr>
            </a:lvl1pPr>
          </a:lstStyle>
          <a:p>
            <a:fld id="{15FE28E2-E3F8-9742-BA13-61AD5EBBCF77}" type="datetime1">
              <a:rPr lang="fr-FR" smtClean="0"/>
              <a:t>26/01/2022</a:t>
            </a:fld>
            <a:endParaRPr lang="en-US" dirty="0"/>
          </a:p>
        </p:txBody>
      </p:sp>
      <p:sp>
        <p:nvSpPr>
          <p:cNvPr id="5" name="Footer Placeholder 4"/>
          <p:cNvSpPr>
            <a:spLocks noGrp="1"/>
          </p:cNvSpPr>
          <p:nvPr>
            <p:ph type="ftr" sz="quarter" idx="11"/>
          </p:nvPr>
        </p:nvSpPr>
        <p:spPr>
          <a:xfrm>
            <a:off x="774926" y="5951815"/>
            <a:ext cx="7896280" cy="365125"/>
          </a:xfrm>
        </p:spPr>
        <p:txBody>
          <a:bodyPr/>
          <a:lstStyle/>
          <a:p>
            <a:endParaRPr lang="en-US" dirty="0"/>
          </a:p>
        </p:txBody>
      </p:sp>
      <p:sp>
        <p:nvSpPr>
          <p:cNvPr id="3" name="Content Placeholder 2">
            <a:extLst>
              <a:ext uri="{FF2B5EF4-FFF2-40B4-BE49-F238E27FC236}">
                <a16:creationId xmlns:a16="http://schemas.microsoft.com/office/drawing/2014/main" id="{8B83DD74-926D-4C1A-A79E-157016AD78A7}"/>
              </a:ext>
            </a:extLst>
          </p:cNvPr>
          <p:cNvSpPr>
            <a:spLocks noGrp="1"/>
          </p:cNvSpPr>
          <p:nvPr>
            <p:ph sz="quarter" idx="13"/>
          </p:nvPr>
        </p:nvSpPr>
        <p:spPr>
          <a:xfrm>
            <a:off x="4241801" y="1255714"/>
            <a:ext cx="6438900" cy="37068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9494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DC550A-05FB-404F-A0B1-6BA6FE775CEF}"/>
              </a:ext>
            </a:extLst>
          </p:cNvPr>
          <p:cNvSpPr/>
          <p:nvPr userDrawn="1"/>
        </p:nvSpPr>
        <p:spPr>
          <a:xfrm>
            <a:off x="0" y="3627120"/>
            <a:ext cx="12192000" cy="323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60" dirty="0"/>
          </a:p>
        </p:txBody>
      </p:sp>
      <p:sp>
        <p:nvSpPr>
          <p:cNvPr id="18" name="Rectangle 17">
            <a:extLst>
              <a:ext uri="{FF2B5EF4-FFF2-40B4-BE49-F238E27FC236}">
                <a16:creationId xmlns:a16="http://schemas.microsoft.com/office/drawing/2014/main" id="{2F763CEF-2FC3-8A49-832C-53EFE66FBE1B}"/>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6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0326" y="3627120"/>
            <a:ext cx="11259161" cy="2825496"/>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1550" y="5519294"/>
            <a:ext cx="1462240" cy="818286"/>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91" y="6079320"/>
            <a:ext cx="6872287" cy="258260"/>
          </a:xfrm>
          <a:prstGeom prst="rect">
            <a:avLst/>
          </a:prstGeom>
        </p:spPr>
        <p:txBody>
          <a:bodyPr>
            <a:noAutofit/>
          </a:bodyPr>
          <a:lstStyle>
            <a:lvl1pPr marL="0" indent="0">
              <a:buNone/>
              <a:defRPr sz="1000">
                <a:solidFill>
                  <a:schemeClr val="bg1"/>
                </a:solidFill>
              </a:defRPr>
            </a:lvl1pPr>
            <a:lvl2pPr marL="323987" indent="0">
              <a:buNone/>
              <a:defRPr/>
            </a:lvl2pPr>
            <a:lvl3pPr marL="629975" indent="0">
              <a:buNone/>
              <a:defRPr/>
            </a:lvl3pPr>
            <a:lvl4pPr marL="1007959" indent="0">
              <a:buNone/>
              <a:defRPr/>
            </a:lvl4pPr>
            <a:lvl5pPr marL="1367945"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89" y="5386162"/>
            <a:ext cx="7753165" cy="276999"/>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p:txBody>
      </p:sp>
      <p:sp>
        <p:nvSpPr>
          <p:cNvPr id="24" name="Picture Placeholder 15"/>
          <p:cNvSpPr>
            <a:spLocks noGrp="1" noChangeAspect="1"/>
          </p:cNvSpPr>
          <p:nvPr>
            <p:ph type="pic" sz="quarter" idx="17" hasCustomPrompt="1"/>
          </p:nvPr>
        </p:nvSpPr>
        <p:spPr>
          <a:xfrm>
            <a:off x="8915402" y="3810000"/>
            <a:ext cx="2653066" cy="1477874"/>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9" y="3810000"/>
            <a:ext cx="2653066" cy="1477874"/>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3" y="3810000"/>
            <a:ext cx="2653066" cy="1477874"/>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7" y="3810000"/>
            <a:ext cx="2653066" cy="1477874"/>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4" y="2513380"/>
            <a:ext cx="10993547" cy="590321"/>
          </a:xfrm>
          <a:prstGeom prst="rect">
            <a:avLst/>
          </a:prstGeo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3" y="1038361"/>
            <a:ext cx="10993549" cy="1475014"/>
          </a:xfrm>
          <a:effectLst/>
        </p:spPr>
        <p:txBody>
          <a:bodyPr lIns="45720" anchor="b">
            <a:normAutofit/>
          </a:bodyPr>
          <a:lstStyle>
            <a:lvl1pPr>
              <a:defRPr sz="4000">
                <a:solidFill>
                  <a:schemeClr val="tx1"/>
                </a:solidFill>
              </a:defRPr>
            </a:lvl1pPr>
          </a:lstStyle>
          <a:p>
            <a:r>
              <a:rPr lang="en-US"/>
              <a:t>Click to edit title</a:t>
            </a:r>
          </a:p>
        </p:txBody>
      </p:sp>
      <p:sp>
        <p:nvSpPr>
          <p:cNvPr id="12" name="TextBox 11">
            <a:extLst>
              <a:ext uri="{FF2B5EF4-FFF2-40B4-BE49-F238E27FC236}">
                <a16:creationId xmlns:a16="http://schemas.microsoft.com/office/drawing/2014/main" id="{AEEF2E31-0273-460B-9B4E-994A912833DC}"/>
              </a:ext>
            </a:extLst>
          </p:cNvPr>
          <p:cNvSpPr txBox="1"/>
          <p:nvPr userDrawn="1"/>
        </p:nvSpPr>
        <p:spPr>
          <a:xfrm>
            <a:off x="535189" y="5639225"/>
            <a:ext cx="7753165" cy="340734"/>
          </a:xfrm>
          <a:prstGeom prst="rect">
            <a:avLst/>
          </a:prstGeom>
          <a:noFill/>
        </p:spPr>
        <p:txBody>
          <a:bodyPr wrap="square" rtlCol="0">
            <a:spAutoFit/>
          </a:bodyPr>
          <a:lstStyle/>
          <a:p>
            <a:pPr lvl="0">
              <a:lnSpc>
                <a:spcPct val="150000"/>
              </a:lnSpc>
            </a:pPr>
            <a:r>
              <a:rPr lang="en-US" sz="1200" b="1" dirty="0"/>
              <a:t>National Center for Chronic Disease Prevention and Health Promotion</a:t>
            </a:r>
          </a:p>
        </p:txBody>
      </p:sp>
      <p:grpSp>
        <p:nvGrpSpPr>
          <p:cNvPr id="19" name="Group 18">
            <a:extLst>
              <a:ext uri="{FF2B5EF4-FFF2-40B4-BE49-F238E27FC236}">
                <a16:creationId xmlns:a16="http://schemas.microsoft.com/office/drawing/2014/main" id="{66535891-729E-0F43-AA3D-266CB71C59A1}"/>
              </a:ext>
            </a:extLst>
          </p:cNvPr>
          <p:cNvGrpSpPr/>
          <p:nvPr userDrawn="1"/>
        </p:nvGrpSpPr>
        <p:grpSpPr>
          <a:xfrm>
            <a:off x="446535" y="453643"/>
            <a:ext cx="11298932" cy="98554"/>
            <a:chOff x="372112" y="378036"/>
            <a:chExt cx="9415777" cy="82128"/>
          </a:xfrm>
        </p:grpSpPr>
        <p:sp>
          <p:nvSpPr>
            <p:cNvPr id="20" name="Rectangle 19">
              <a:extLst>
                <a:ext uri="{FF2B5EF4-FFF2-40B4-BE49-F238E27FC236}">
                  <a16:creationId xmlns:a16="http://schemas.microsoft.com/office/drawing/2014/main" id="{3E048113-B488-C84D-881B-C3FA2AB85922}"/>
                </a:ext>
              </a:extLst>
            </p:cNvPr>
            <p:cNvSpPr/>
            <p:nvPr/>
          </p:nvSpPr>
          <p:spPr>
            <a:xfrm>
              <a:off x="372112" y="381000"/>
              <a:ext cx="3086100" cy="791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23FED082-0014-7C4C-A131-00446832E673}"/>
                </a:ext>
              </a:extLst>
            </p:cNvPr>
            <p:cNvSpPr/>
            <p:nvPr/>
          </p:nvSpPr>
          <p:spPr>
            <a:xfrm>
              <a:off x="6701789" y="378036"/>
              <a:ext cx="3086100" cy="821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09011B4F-B60C-DE4B-BAC5-B283C57B059D}"/>
                </a:ext>
              </a:extLst>
            </p:cNvPr>
            <p:cNvSpPr/>
            <p:nvPr/>
          </p:nvSpPr>
          <p:spPr>
            <a:xfrm>
              <a:off x="3534858" y="381000"/>
              <a:ext cx="3086100" cy="76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grpSp>
        <p:nvGrpSpPr>
          <p:cNvPr id="26" name="Group 25">
            <a:extLst>
              <a:ext uri="{FF2B5EF4-FFF2-40B4-BE49-F238E27FC236}">
                <a16:creationId xmlns:a16="http://schemas.microsoft.com/office/drawing/2014/main" id="{D5FEE73F-521D-D447-A972-D57467538844}"/>
              </a:ext>
              <a:ext uri="{C183D7F6-B498-43B3-948B-1728B52AA6E4}">
                <adec:decorative xmlns:adec="http://schemas.microsoft.com/office/drawing/2017/decorative" val="1"/>
              </a:ext>
            </a:extLst>
          </p:cNvPr>
          <p:cNvGrpSpPr/>
          <p:nvPr userDrawn="1"/>
        </p:nvGrpSpPr>
        <p:grpSpPr>
          <a:xfrm>
            <a:off x="446536" y="6562725"/>
            <a:ext cx="11293175" cy="97720"/>
            <a:chOff x="446533" y="6478058"/>
            <a:chExt cx="11293175" cy="97720"/>
          </a:xfrm>
        </p:grpSpPr>
        <p:sp>
          <p:nvSpPr>
            <p:cNvPr id="27" name="Rectangle 26">
              <a:extLst>
                <a:ext uri="{FF2B5EF4-FFF2-40B4-BE49-F238E27FC236}">
                  <a16:creationId xmlns:a16="http://schemas.microsoft.com/office/drawing/2014/main" id="{EADE5E30-6094-2A43-98D7-F295515BC63D}"/>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8" name="Group 27">
              <a:extLst>
                <a:ext uri="{FF2B5EF4-FFF2-40B4-BE49-F238E27FC236}">
                  <a16:creationId xmlns:a16="http://schemas.microsoft.com/office/drawing/2014/main" id="{EE1C0201-8191-9748-A383-8C1F9564B9EB}"/>
                </a:ext>
              </a:extLst>
            </p:cNvPr>
            <p:cNvGrpSpPr/>
            <p:nvPr userDrawn="1"/>
          </p:nvGrpSpPr>
          <p:grpSpPr>
            <a:xfrm>
              <a:off x="7591778" y="6478439"/>
              <a:ext cx="4147930" cy="97339"/>
              <a:chOff x="6119314" y="6478440"/>
              <a:chExt cx="5676839" cy="93810"/>
            </a:xfrm>
          </p:grpSpPr>
          <p:sp>
            <p:nvSpPr>
              <p:cNvPr id="29" name="Rectangle 28">
                <a:extLst>
                  <a:ext uri="{FF2B5EF4-FFF2-40B4-BE49-F238E27FC236}">
                    <a16:creationId xmlns:a16="http://schemas.microsoft.com/office/drawing/2014/main" id="{A50ED810-4424-354A-B83B-02741D0A826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77B20F6-28F6-C549-91A0-4922F90C0DD6}"/>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F14E89E0-E3DC-DA49-B470-7803C7F59E7B}"/>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740CC208-3267-0241-B1E3-A8D05D52619F}"/>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1267D10-AF62-704A-9A38-ECC38C7CAF2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66AC8CDC-7348-0F46-8765-4A0020D48EF1}"/>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895FE011-8BE2-3248-9D31-AC37DA38E180}"/>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6157659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87680" y="782623"/>
            <a:ext cx="11216640" cy="757255"/>
          </a:xfrm>
          <a:prstGeom prst="rect">
            <a:avLst/>
          </a:prstGeom>
        </p:spPr>
        <p:txBody>
          <a:bodyPr>
            <a:noAutofit/>
          </a:bodyPr>
          <a:lstStyle>
            <a:lvl1pPr marL="0" indent="0">
              <a:buNone/>
              <a:defRPr sz="1500" b="0">
                <a:solidFill>
                  <a:srgbClr val="575757"/>
                </a:solidFill>
              </a:defRPr>
            </a:lvl1pPr>
          </a:lstStyle>
          <a:p>
            <a:pPr lvl="0"/>
            <a:r>
              <a:rPr lang="en-US"/>
              <a:t>Click to add subtitle</a:t>
            </a:r>
          </a:p>
        </p:txBody>
      </p:sp>
      <p:sp>
        <p:nvSpPr>
          <p:cNvPr id="14" name="Title Placeholder 1"/>
          <p:cNvSpPr>
            <a:spLocks noGrp="1"/>
          </p:cNvSpPr>
          <p:nvPr>
            <p:ph type="title" hasCustomPrompt="1"/>
          </p:nvPr>
        </p:nvSpPr>
        <p:spPr>
          <a:xfrm>
            <a:off x="487680" y="295684"/>
            <a:ext cx="11216640" cy="469492"/>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3847770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NCEH-ATSDR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5DA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9451" y="5908805"/>
            <a:ext cx="8769205" cy="748795"/>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Agency for Toxic Substances and Disease Registry</a:t>
            </a:r>
          </a:p>
        </p:txBody>
      </p:sp>
    </p:spTree>
    <p:extLst>
      <p:ext uri="{BB962C8B-B14F-4D97-AF65-F5344CB8AC3E}">
        <p14:creationId xmlns:p14="http://schemas.microsoft.com/office/powerpoint/2010/main" val="25260820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4" y="1895302"/>
            <a:ext cx="11029615" cy="434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13F76951-78DB-624A-9026-81B23BA551B6}"/>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8B028B61-2B09-0B44-83DF-64C52A5C565B}"/>
              </a:ext>
            </a:extLst>
          </p:cNvPr>
          <p:cNvSpPr>
            <a:spLocks noGrp="1"/>
          </p:cNvSpPr>
          <p:nvPr>
            <p:ph type="sldNum" sz="quarter" idx="11"/>
          </p:nvPr>
        </p:nvSpPr>
        <p:spPr/>
        <p:txBody>
          <a:bodyPr/>
          <a:lstStyle/>
          <a:p>
            <a:fld id="{D57F1E4F-1CFF-5643-939E-217C01CDF565}" type="slidenum">
              <a:rPr lang="en-US" smtClean="0"/>
              <a:pPr/>
              <a:t>‹#›</a:t>
            </a:fld>
            <a:endParaRPr lang="en-US" dirty="0"/>
          </a:p>
        </p:txBody>
      </p:sp>
      <p:pic>
        <p:nvPicPr>
          <p:cNvPr id="11" name="Picture 10">
            <a:extLst>
              <a:ext uri="{FF2B5EF4-FFF2-40B4-BE49-F238E27FC236}">
                <a16:creationId xmlns:a16="http://schemas.microsoft.com/office/drawing/2014/main" id="{DCABD63C-E612-AA4D-A1B9-7C5E45C0179B}"/>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6" y="523702"/>
            <a:ext cx="11262089" cy="1192254"/>
          </a:xfrm>
          <a:prstGeom prst="rect">
            <a:avLst/>
          </a:prstGeom>
        </p:spPr>
      </p:pic>
      <p:sp>
        <p:nvSpPr>
          <p:cNvPr id="12" name="Title 1">
            <a:extLst>
              <a:ext uri="{FF2B5EF4-FFF2-40B4-BE49-F238E27FC236}">
                <a16:creationId xmlns:a16="http://schemas.microsoft.com/office/drawing/2014/main" id="{03346AE4-5136-B34F-A5D5-29B07DA5E7BE}"/>
              </a:ext>
            </a:extLst>
          </p:cNvPr>
          <p:cNvSpPr>
            <a:spLocks noGrp="1"/>
          </p:cNvSpPr>
          <p:nvPr>
            <p:ph type="title"/>
          </p:nvPr>
        </p:nvSpPr>
        <p:spPr>
          <a:xfrm>
            <a:off x="581193" y="614873"/>
            <a:ext cx="11029616" cy="1013800"/>
          </a:xfrm>
        </p:spPr>
        <p:txBody>
          <a:bodyPr>
            <a:normAutofit/>
          </a:bodyPr>
          <a:lstStyle>
            <a:lvl1pPr>
              <a:defRPr sz="3360"/>
            </a:lvl1pPr>
          </a:lstStyle>
          <a:p>
            <a:r>
              <a:rPr lang="en-US"/>
              <a:t>Click to edit Master title style</a:t>
            </a:r>
          </a:p>
        </p:txBody>
      </p:sp>
    </p:spTree>
    <p:extLst>
      <p:ext uri="{BB962C8B-B14F-4D97-AF65-F5344CB8AC3E}">
        <p14:creationId xmlns:p14="http://schemas.microsoft.com/office/powerpoint/2010/main" val="17811210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D772AD90-C044-2F4D-B1B4-769E5E84D9A4}"/>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D8B36841-3110-7E4F-AA82-DC480FB11939}"/>
              </a:ext>
            </a:extLst>
          </p:cNvPr>
          <p:cNvSpPr>
            <a:spLocks noGrp="1"/>
          </p:cNvSpPr>
          <p:nvPr>
            <p:ph type="sldNum" sz="quarter" idx="11"/>
          </p:nvPr>
        </p:nvSpPr>
        <p:spPr/>
        <p:txBody>
          <a:body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id="{E9FD7956-5A74-7141-9E6E-43EB8DE84CA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6" y="5212081"/>
            <a:ext cx="11262089" cy="1192254"/>
          </a:xfrm>
          <a:prstGeom prst="rect">
            <a:avLst/>
          </a:prstGeom>
        </p:spPr>
      </p:pic>
      <p:sp>
        <p:nvSpPr>
          <p:cNvPr id="11" name="Title 1">
            <a:extLst>
              <a:ext uri="{FF2B5EF4-FFF2-40B4-BE49-F238E27FC236}">
                <a16:creationId xmlns:a16="http://schemas.microsoft.com/office/drawing/2014/main" id="{6F85FBB8-89DC-8D43-AD7D-FCD20E82920A}"/>
              </a:ext>
            </a:extLst>
          </p:cNvPr>
          <p:cNvSpPr>
            <a:spLocks noGrp="1"/>
          </p:cNvSpPr>
          <p:nvPr>
            <p:ph type="title"/>
          </p:nvPr>
        </p:nvSpPr>
        <p:spPr>
          <a:xfrm>
            <a:off x="581193" y="5303252"/>
            <a:ext cx="11029616" cy="1013800"/>
          </a:xfrm>
        </p:spPr>
        <p:txBody>
          <a:bodyPr>
            <a:normAutofit/>
          </a:bodyPr>
          <a:lstStyle>
            <a:lvl1pPr algn="l">
              <a:defRPr sz="3360"/>
            </a:lvl1pPr>
          </a:lstStyle>
          <a:p>
            <a:r>
              <a:rPr lang="en-US"/>
              <a:t>Click to edit Master title style</a:t>
            </a:r>
          </a:p>
        </p:txBody>
      </p:sp>
    </p:spTree>
    <p:extLst>
      <p:ext uri="{BB962C8B-B14F-4D97-AF65-F5344CB8AC3E}">
        <p14:creationId xmlns:p14="http://schemas.microsoft.com/office/powerpoint/2010/main" val="4063315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89" y="1982890"/>
            <a:ext cx="5393106" cy="536005"/>
          </a:xfrm>
        </p:spPr>
        <p:txBody>
          <a:bodyPr anchor="b">
            <a:noAutofit/>
          </a:bodyPr>
          <a:lstStyle>
            <a:lvl1pPr marL="0" indent="0">
              <a:buNone/>
              <a:defRPr sz="1980" b="0">
                <a:solidFill>
                  <a:schemeClr val="accent2"/>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81195" y="2624364"/>
            <a:ext cx="5393100" cy="36187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703" y="1959508"/>
            <a:ext cx="5393106" cy="553373"/>
          </a:xfrm>
        </p:spPr>
        <p:txBody>
          <a:bodyPr anchor="b">
            <a:noAutofit/>
          </a:bodyPr>
          <a:lstStyle>
            <a:lvl1pPr marL="0" indent="0">
              <a:buNone/>
              <a:defRPr sz="1980" b="0">
                <a:solidFill>
                  <a:schemeClr val="accent2"/>
                </a:solidFill>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217710" y="2618350"/>
            <a:ext cx="5393100" cy="36187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38CCB59-18AA-D346-875A-2C33E511A15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6" y="523702"/>
            <a:ext cx="11262089" cy="1192254"/>
          </a:xfrm>
          <a:prstGeom prst="rect">
            <a:avLst/>
          </a:prstGeom>
        </p:spPr>
      </p:pic>
      <p:sp>
        <p:nvSpPr>
          <p:cNvPr id="13" name="Title 1">
            <a:extLst>
              <a:ext uri="{FF2B5EF4-FFF2-40B4-BE49-F238E27FC236}">
                <a16:creationId xmlns:a16="http://schemas.microsoft.com/office/drawing/2014/main" id="{02A2D496-439C-AE40-B1C3-4C3E04FC48CA}"/>
              </a:ext>
            </a:extLst>
          </p:cNvPr>
          <p:cNvSpPr>
            <a:spLocks noGrp="1"/>
          </p:cNvSpPr>
          <p:nvPr>
            <p:ph type="title"/>
          </p:nvPr>
        </p:nvSpPr>
        <p:spPr>
          <a:xfrm>
            <a:off x="581193" y="614873"/>
            <a:ext cx="11029616" cy="1013800"/>
          </a:xfrm>
        </p:spPr>
        <p:txBody>
          <a:bodyPr>
            <a:normAutofit/>
          </a:bodyPr>
          <a:lstStyle>
            <a:lvl1pPr>
              <a:defRPr sz="3360"/>
            </a:lvl1pPr>
          </a:lstStyle>
          <a:p>
            <a:r>
              <a:rPr lang="en-US"/>
              <a:t>Click to edit Master title style</a:t>
            </a:r>
          </a:p>
        </p:txBody>
      </p:sp>
      <p:sp>
        <p:nvSpPr>
          <p:cNvPr id="2" name="Footer Placeholder 1">
            <a:extLst>
              <a:ext uri="{FF2B5EF4-FFF2-40B4-BE49-F238E27FC236}">
                <a16:creationId xmlns:a16="http://schemas.microsoft.com/office/drawing/2014/main" id="{C0BA6354-4015-8044-813C-C9676EDC5EC2}"/>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8EBE2489-6E09-1040-8C3E-DCBA71364275}"/>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49968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3829F8-D819-4A42-9CA2-7A40BA615D9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956" y="523702"/>
            <a:ext cx="11262089" cy="1192254"/>
          </a:xfrm>
          <a:prstGeom prst="rect">
            <a:avLst/>
          </a:prstGeom>
        </p:spPr>
      </p:pic>
      <p:sp>
        <p:nvSpPr>
          <p:cNvPr id="9" name="Title 1">
            <a:extLst>
              <a:ext uri="{FF2B5EF4-FFF2-40B4-BE49-F238E27FC236}">
                <a16:creationId xmlns:a16="http://schemas.microsoft.com/office/drawing/2014/main" id="{A8DC1384-8A58-464E-8E3E-76ED3E112383}"/>
              </a:ext>
            </a:extLst>
          </p:cNvPr>
          <p:cNvSpPr>
            <a:spLocks noGrp="1"/>
          </p:cNvSpPr>
          <p:nvPr>
            <p:ph type="title"/>
          </p:nvPr>
        </p:nvSpPr>
        <p:spPr>
          <a:xfrm>
            <a:off x="581193" y="614873"/>
            <a:ext cx="11029616" cy="1013800"/>
          </a:xfrm>
        </p:spPr>
        <p:txBody>
          <a:bodyPr>
            <a:normAutofit/>
          </a:bodyPr>
          <a:lstStyle>
            <a:lvl1pPr>
              <a:defRPr sz="3360"/>
            </a:lvl1pPr>
          </a:lstStyle>
          <a:p>
            <a:r>
              <a:rPr lang="en-US"/>
              <a:t>Click to edit Master title style</a:t>
            </a:r>
          </a:p>
        </p:txBody>
      </p:sp>
      <p:sp>
        <p:nvSpPr>
          <p:cNvPr id="2" name="Footer Placeholder 1">
            <a:extLst>
              <a:ext uri="{FF2B5EF4-FFF2-40B4-BE49-F238E27FC236}">
                <a16:creationId xmlns:a16="http://schemas.microsoft.com/office/drawing/2014/main" id="{81B5B2F7-01C5-2646-ABCD-9794558603AA}"/>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D3982793-1FAB-2A43-93F1-0538CB39918C}"/>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51404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3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1" y="5679823"/>
            <a:ext cx="12198571" cy="1178194"/>
          </a:xfrm>
          <a:prstGeom prst="rect">
            <a:avLst/>
          </a:prstGeom>
        </p:spPr>
      </p:pic>
      <p:sp>
        <p:nvSpPr>
          <p:cNvPr id="3" name="TextBox 2"/>
          <p:cNvSpPr txBox="1"/>
          <p:nvPr userDrawn="1"/>
        </p:nvSpPr>
        <p:spPr>
          <a:xfrm>
            <a:off x="169637" y="3662445"/>
            <a:ext cx="8852455" cy="784061"/>
          </a:xfrm>
          <a:prstGeom prst="rect">
            <a:avLst/>
          </a:prstGeom>
          <a:noFill/>
        </p:spPr>
        <p:txBody>
          <a:bodyPr wrap="square" rtlCol="0">
            <a:spAutoFit/>
          </a:bodyPr>
          <a:lstStyle/>
          <a:p>
            <a:r>
              <a:rPr lang="en-US" sz="749" dirty="0">
                <a:solidFill>
                  <a:srgbClr val="695E4A"/>
                </a:solidFill>
                <a:latin typeface="Calibri" panose="020F0502020204030204" pitchFamily="34" charset="0"/>
              </a:rPr>
              <a:t>For more information, contact CDC</a:t>
            </a:r>
            <a:br>
              <a:rPr lang="en-US" sz="749" dirty="0">
                <a:solidFill>
                  <a:srgbClr val="695E4A"/>
                </a:solidFill>
                <a:latin typeface="Calibri" panose="020F0502020204030204" pitchFamily="34" charset="0"/>
              </a:rPr>
            </a:br>
            <a:r>
              <a:rPr lang="en-US" sz="749" dirty="0">
                <a:solidFill>
                  <a:srgbClr val="695E4A"/>
                </a:solidFill>
                <a:latin typeface="Calibri" panose="020F0502020204030204" pitchFamily="34" charset="0"/>
              </a:rPr>
              <a:t>1-800-CDC-INFO (232-4636)</a:t>
            </a:r>
            <a:br>
              <a:rPr lang="en-US" sz="749" dirty="0">
                <a:solidFill>
                  <a:srgbClr val="695E4A"/>
                </a:solidFill>
                <a:latin typeface="Calibri" panose="020F0502020204030204" pitchFamily="34" charset="0"/>
              </a:rPr>
            </a:br>
            <a:r>
              <a:rPr lang="en-US" sz="749" dirty="0">
                <a:solidFill>
                  <a:srgbClr val="695E4A"/>
                </a:solidFill>
                <a:latin typeface="Calibri" panose="020F0502020204030204" pitchFamily="34" charset="0"/>
              </a:rPr>
              <a:t>TTY:  1-888-232-6348    www.cdc.gov</a:t>
            </a:r>
            <a:br>
              <a:rPr lang="en-US" sz="749" dirty="0">
                <a:solidFill>
                  <a:srgbClr val="695E4A"/>
                </a:solidFill>
                <a:latin typeface="Calibri" panose="020F0502020204030204" pitchFamily="34" charset="0"/>
              </a:rPr>
            </a:br>
            <a:br>
              <a:rPr lang="en-US" sz="749" dirty="0">
                <a:solidFill>
                  <a:srgbClr val="695E4A"/>
                </a:solidFill>
                <a:latin typeface="Calibri" panose="020F0502020204030204" pitchFamily="34" charset="0"/>
              </a:rPr>
            </a:br>
            <a:br>
              <a:rPr lang="en-US" sz="749" dirty="0">
                <a:solidFill>
                  <a:srgbClr val="695E4A"/>
                </a:solidFill>
                <a:latin typeface="Calibri" panose="020F0502020204030204" pitchFamily="34" charset="0"/>
              </a:rPr>
            </a:br>
            <a:r>
              <a:rPr lang="en-US" sz="749"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6520049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824"/>
              </a:lnSpc>
              <a:buNone/>
              <a:defRPr sz="824"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0000476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4" y="3124200"/>
            <a:ext cx="11259161" cy="3328416"/>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2" y="5287871"/>
            <a:ext cx="1525385" cy="65462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88" y="5901222"/>
            <a:ext cx="6872287" cy="296863"/>
          </a:xfrm>
          <a:prstGeom prst="rect">
            <a:avLst/>
          </a:prstGeom>
        </p:spPr>
        <p:txBody>
          <a:bodyPr>
            <a:noAutofit/>
          </a:bodyPr>
          <a:lstStyle>
            <a:lvl1pPr marL="0" indent="0">
              <a:buNone/>
              <a:defRPr sz="1000">
                <a:solidFill>
                  <a:schemeClr val="bg1"/>
                </a:solidFill>
              </a:defRPr>
            </a:lvl1pPr>
            <a:lvl2pPr marL="323987" indent="0">
              <a:buNone/>
              <a:defRPr/>
            </a:lvl2pPr>
            <a:lvl3pPr marL="629975" indent="0">
              <a:buNone/>
              <a:defRPr/>
            </a:lvl3pPr>
            <a:lvl4pPr marL="1007959" indent="0">
              <a:buNone/>
              <a:defRPr/>
            </a:lvl4pPr>
            <a:lvl5pPr marL="1367945" indent="0">
              <a:buNone/>
              <a:defRPr/>
            </a:lvl5pPr>
          </a:lstStyle>
          <a:p>
            <a:pPr lvl="0"/>
            <a:r>
              <a:rPr lang="en-US"/>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89" y="5142396"/>
            <a:ext cx="7753165" cy="673967"/>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0"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6"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0"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4"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4" y="2495447"/>
            <a:ext cx="10993547" cy="590321"/>
          </a:xfrm>
          <a:prstGeom prst="rect">
            <a:avLst/>
          </a:prstGeo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3" y="1020431"/>
            <a:ext cx="10993549" cy="1475014"/>
          </a:xfrm>
          <a:effectLst/>
        </p:spPr>
        <p:txBody>
          <a:bodyPr lIns="45720" anchor="b">
            <a:normAutofit/>
          </a:bodyPr>
          <a:lstStyle>
            <a:lvl1pPr>
              <a:defRPr sz="4000">
                <a:solidFill>
                  <a:schemeClr val="tx1"/>
                </a:solidFill>
              </a:defRPr>
            </a:lvl1pPr>
          </a:lstStyle>
          <a:p>
            <a:r>
              <a:rPr lang="en-US"/>
              <a:t>Click to edit title</a:t>
            </a:r>
          </a:p>
        </p:txBody>
      </p:sp>
    </p:spTree>
    <p:extLst>
      <p:ext uri="{BB962C8B-B14F-4D97-AF65-F5344CB8AC3E}">
        <p14:creationId xmlns:p14="http://schemas.microsoft.com/office/powerpoint/2010/main" val="24199888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4"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2" y="5287871"/>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89" y="5916936"/>
            <a:ext cx="6872287" cy="296863"/>
          </a:xfrm>
          <a:prstGeom prst="rect">
            <a:avLst/>
          </a:prstGeom>
        </p:spPr>
        <p:txBody>
          <a:bodyPr>
            <a:noAutofit/>
          </a:bodyPr>
          <a:lstStyle>
            <a:lvl1pPr marL="0" indent="0">
              <a:buNone/>
              <a:defRPr sz="1000">
                <a:solidFill>
                  <a:schemeClr val="bg1"/>
                </a:solidFill>
              </a:defRPr>
            </a:lvl1pPr>
            <a:lvl2pPr marL="323987" indent="0">
              <a:buNone/>
              <a:defRPr/>
            </a:lvl2pPr>
            <a:lvl3pPr marL="629975" indent="0">
              <a:buNone/>
              <a:defRPr/>
            </a:lvl3pPr>
            <a:lvl4pPr marL="1007959" indent="0">
              <a:buNone/>
              <a:defRPr/>
            </a:lvl4pPr>
            <a:lvl5pPr marL="1367945"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9" y="5142395"/>
            <a:ext cx="11083381" cy="1571649"/>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182"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17" name="Picture Placeholder 15"/>
          <p:cNvSpPr>
            <a:spLocks noGrp="1" noChangeAspect="1"/>
          </p:cNvSpPr>
          <p:nvPr>
            <p:ph type="pic" sz="quarter" idx="14" hasCustomPrompt="1"/>
          </p:nvPr>
        </p:nvSpPr>
        <p:spPr>
          <a:xfrm>
            <a:off x="620714"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0"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6"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0"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4" y="2495447"/>
            <a:ext cx="10993547" cy="590321"/>
          </a:xfrm>
          <a:prstGeom prst="rect">
            <a:avLst/>
          </a:prstGeo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3" y="1020431"/>
            <a:ext cx="10993549" cy="1475014"/>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29374969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2" y="601379"/>
            <a:ext cx="11262089" cy="558682"/>
          </a:xfrm>
          <a:prstGeom prst="rect">
            <a:avLst/>
          </a:prstGeom>
        </p:spPr>
      </p:pic>
      <p:sp>
        <p:nvSpPr>
          <p:cNvPr id="6" name="Slide Number Placeholder 5"/>
          <p:cNvSpPr>
            <a:spLocks noGrp="1"/>
          </p:cNvSpPr>
          <p:nvPr>
            <p:ph type="sldNum" sz="quarter" idx="12"/>
          </p:nvPr>
        </p:nvSpPr>
        <p:spPr>
          <a:xfrm>
            <a:off x="10558301" y="5956140"/>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7605953" y="5956140"/>
            <a:ext cx="2844799" cy="365125"/>
          </a:xfrm>
          <a:prstGeom prst="rect">
            <a:avLst/>
          </a:prstGeom>
        </p:spPr>
        <p:txBody>
          <a:bodyPr/>
          <a:lstStyle>
            <a:lvl1pPr>
              <a:defRPr>
                <a:solidFill>
                  <a:schemeClr val="accent2"/>
                </a:solidFill>
              </a:defRPr>
            </a:lvl1pPr>
          </a:lstStyle>
          <a:p>
            <a:fld id="{A7C0AA6C-636B-7E48-A502-6109EA5BB2F2}"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5" y="1894750"/>
            <a:ext cx="11029615" cy="3678304"/>
          </a:xfrm>
        </p:spPr>
        <p:txBody>
          <a:bodyPr/>
          <a:lstStyle>
            <a:lvl1pPr marL="305988" marR="0" indent="-305988" algn="l" defTabSz="457182"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5988" marR="0" lvl="0" indent="-305988" algn="l" defTabSz="457182"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02156"/>
            <a:ext cx="11029616" cy="1013800"/>
          </a:xfrm>
        </p:spPr>
        <p:txBody>
          <a:bodyPr/>
          <a:lstStyle/>
          <a:p>
            <a:r>
              <a:rPr lang="en-US"/>
              <a:t>Click to edit title</a:t>
            </a:r>
          </a:p>
        </p:txBody>
      </p:sp>
    </p:spTree>
    <p:extLst>
      <p:ext uri="{BB962C8B-B14F-4D97-AF65-F5344CB8AC3E}">
        <p14:creationId xmlns:p14="http://schemas.microsoft.com/office/powerpoint/2010/main" val="33045027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2" y="5201602"/>
            <a:ext cx="11262089" cy="121549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a:xfrm>
            <a:off x="7605953" y="5956140"/>
            <a:ext cx="2844799" cy="365125"/>
          </a:xfrm>
          <a:prstGeom prst="rect">
            <a:avLst/>
          </a:prstGeom>
        </p:spPr>
        <p:txBody>
          <a:bodyPr/>
          <a:lstStyle>
            <a:lvl1pPr>
              <a:defRPr>
                <a:solidFill>
                  <a:schemeClr val="accent2"/>
                </a:solidFill>
              </a:defRPr>
            </a:lvl1pPr>
          </a:lstStyle>
          <a:p>
            <a:fld id="{1333076C-1789-9B43-BA1E-0D6C91B53B3B}" type="datetime1">
              <a:rPr lang="fr-FR" smtClean="0"/>
              <a:t>26/01/2022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4" name="Text Placeholder 3"/>
          <p:cNvSpPr>
            <a:spLocks noGrp="1"/>
          </p:cNvSpPr>
          <p:nvPr>
            <p:ph type="body" sz="half" idx="2"/>
          </p:nvPr>
        </p:nvSpPr>
        <p:spPr>
          <a:xfrm>
            <a:off x="5740824" y="5262298"/>
            <a:ext cx="5869987" cy="689515"/>
          </a:xfrm>
          <a:prstGeom prst="rect">
            <a:avLst/>
          </a:prstGeom>
        </p:spPr>
        <p:txBody>
          <a:bodyPr anchor="ctr">
            <a:normAutofit/>
          </a:bodyPr>
          <a:lstStyle>
            <a:lvl1pPr marL="0" indent="0" algn="r">
              <a:buNone/>
              <a:defRPr sz="1100">
                <a:solidFill>
                  <a:schemeClr val="bg1"/>
                </a:solidFill>
              </a:defRPr>
            </a:lvl1pPr>
            <a:lvl2pPr marL="457182" indent="0">
              <a:buNone/>
              <a:defRPr sz="11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Edit Master text styles</a:t>
            </a:r>
          </a:p>
        </p:txBody>
      </p:sp>
      <p:sp>
        <p:nvSpPr>
          <p:cNvPr id="2" name="Title 1"/>
          <p:cNvSpPr>
            <a:spLocks noGrp="1"/>
          </p:cNvSpPr>
          <p:nvPr>
            <p:ph type="title"/>
          </p:nvPr>
        </p:nvSpPr>
        <p:spPr>
          <a:xfrm>
            <a:off x="581192" y="5262297"/>
            <a:ext cx="4909445" cy="689514"/>
          </a:xfrm>
        </p:spPr>
        <p:txBody>
          <a:bodyPr anchor="ctr"/>
          <a:lstStyle>
            <a:lvl1pPr algn="l">
              <a:defRPr sz="2000" b="0">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47816" y="906189"/>
            <a:ext cx="5293008" cy="1077595"/>
          </a:xfrm>
          <a:prstGeom prst="rect">
            <a:avLst/>
          </a:prstGeo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C2B6B27-28EE-4145-AF2F-EF9B81156278}"/>
              </a:ext>
            </a:extLst>
          </p:cNvPr>
          <p:cNvSpPr>
            <a:spLocks noGrp="1"/>
          </p:cNvSpPr>
          <p:nvPr>
            <p:ph sz="quarter" idx="13"/>
          </p:nvPr>
        </p:nvSpPr>
        <p:spPr>
          <a:xfrm>
            <a:off x="6177703" y="906188"/>
            <a:ext cx="5536177"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C047A743-7550-4EFD-8177-FE5821707499}"/>
              </a:ext>
            </a:extLst>
          </p:cNvPr>
          <p:cNvSpPr>
            <a:spLocks noGrp="1"/>
          </p:cNvSpPr>
          <p:nvPr>
            <p:ph sz="quarter" idx="14"/>
          </p:nvPr>
        </p:nvSpPr>
        <p:spPr>
          <a:xfrm>
            <a:off x="775315" y="2783247"/>
            <a:ext cx="4521200" cy="1690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24DA7672-5B9A-43A3-99C6-5C0EC9841722}"/>
              </a:ext>
            </a:extLst>
          </p:cNvPr>
          <p:cNvSpPr>
            <a:spLocks noGrp="1"/>
          </p:cNvSpPr>
          <p:nvPr>
            <p:ph sz="quarter" idx="15"/>
          </p:nvPr>
        </p:nvSpPr>
        <p:spPr>
          <a:xfrm>
            <a:off x="6529918" y="2782889"/>
            <a:ext cx="4887383" cy="1690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967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452454" y="649335"/>
            <a:ext cx="2906818"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sp>
        <p:nvSpPr>
          <p:cNvPr id="6" name="Slide Number Placeholder 5"/>
          <p:cNvSpPr>
            <a:spLocks noGrp="1"/>
          </p:cNvSpPr>
          <p:nvPr>
            <p:ph type="sldNum" sz="quarter" idx="12"/>
          </p:nvPr>
        </p:nvSpPr>
        <p:spPr>
          <a:xfrm>
            <a:off x="10446616" y="5956140"/>
            <a:ext cx="1164194"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8993674" y="5956140"/>
            <a:ext cx="1328141" cy="365125"/>
          </a:xfrm>
          <a:prstGeom prst="rect">
            <a:avLst/>
          </a:prstGeom>
        </p:spPr>
        <p:txBody>
          <a:bodyPr/>
          <a:lstStyle>
            <a:lvl1pPr>
              <a:defRPr>
                <a:solidFill>
                  <a:schemeClr val="accent1">
                    <a:lumMod val="75000"/>
                    <a:lumOff val="25000"/>
                  </a:schemeClr>
                </a:solidFill>
              </a:defRPr>
            </a:lvl1pPr>
          </a:lstStyle>
          <a:p>
            <a:fld id="{E75E7B31-367C-3949-8A9A-0AB8DBE41B35}" type="datetime1">
              <a:rPr lang="fr-FR" smtClean="0"/>
              <a:t>26/01/2022</a:t>
            </a:fld>
            <a:endParaRPr lang="en-US" dirty="0"/>
          </a:p>
        </p:txBody>
      </p:sp>
      <p:sp>
        <p:nvSpPr>
          <p:cNvPr id="5" name="Footer Placeholder 4"/>
          <p:cNvSpPr>
            <a:spLocks noGrp="1"/>
          </p:cNvSpPr>
          <p:nvPr>
            <p:ph type="ftr" sz="quarter" idx="11"/>
          </p:nvPr>
        </p:nvSpPr>
        <p:spPr>
          <a:xfrm>
            <a:off x="774925" y="5951814"/>
            <a:ext cx="7896278" cy="365125"/>
          </a:xfrm>
        </p:spPr>
        <p:txBody>
          <a:bodyPr/>
          <a:lstStyle/>
          <a:p>
            <a:endParaRPr lang="en-US" dirty="0"/>
          </a:p>
        </p:txBody>
      </p:sp>
      <p:sp>
        <p:nvSpPr>
          <p:cNvPr id="3" name="Content Placeholder 2">
            <a:extLst>
              <a:ext uri="{FF2B5EF4-FFF2-40B4-BE49-F238E27FC236}">
                <a16:creationId xmlns:a16="http://schemas.microsoft.com/office/drawing/2014/main" id="{8B83DD74-926D-4C1A-A79E-157016AD78A7}"/>
              </a:ext>
            </a:extLst>
          </p:cNvPr>
          <p:cNvSpPr>
            <a:spLocks noGrp="1"/>
          </p:cNvSpPr>
          <p:nvPr>
            <p:ph sz="quarter" idx="13"/>
          </p:nvPr>
        </p:nvSpPr>
        <p:spPr>
          <a:xfrm>
            <a:off x="4241801" y="1255714"/>
            <a:ext cx="6438900" cy="37068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188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0" y="5679809"/>
            <a:ext cx="12198571" cy="1178194"/>
          </a:xfrm>
          <a:prstGeom prst="rect">
            <a:avLst/>
          </a:prstGeom>
        </p:spPr>
      </p:pic>
      <p:sp>
        <p:nvSpPr>
          <p:cNvPr id="3" name="TextBox 2"/>
          <p:cNvSpPr txBox="1"/>
          <p:nvPr userDrawn="1"/>
        </p:nvSpPr>
        <p:spPr>
          <a:xfrm>
            <a:off x="169626" y="3662434"/>
            <a:ext cx="8852455"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4147971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3" y="5956140"/>
            <a:ext cx="2844799" cy="365125"/>
          </a:xfrm>
          <a:prstGeom prst="rect">
            <a:avLst/>
          </a:prstGeom>
        </p:spPr>
        <p:txBody>
          <a:bodyPr/>
          <a:lstStyle/>
          <a:p>
            <a:fld id="{C707C81A-2998-6F4B-B37B-A913446771E8}" type="datetime1">
              <a:rPr lang="fr-FR" smtClean="0"/>
              <a:t>26/01/2022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22151E-1305-417F-B270-4D037C71226A}" type="slidenum">
              <a:rPr lang="en-US" smtClean="0"/>
              <a:t>‹#›</a:t>
            </a:fld>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74" y="-1"/>
            <a:ext cx="12214774" cy="6876661"/>
          </a:xfrm>
          <a:prstGeom prst="rect">
            <a:avLst/>
          </a:prstGeom>
        </p:spPr>
      </p:pic>
      <p:sp>
        <p:nvSpPr>
          <p:cNvPr id="7" name="Title 1"/>
          <p:cNvSpPr>
            <a:spLocks noGrp="1"/>
          </p:cNvSpPr>
          <p:nvPr>
            <p:ph type="title"/>
          </p:nvPr>
        </p:nvSpPr>
        <p:spPr>
          <a:xfrm>
            <a:off x="289251" y="-129397"/>
            <a:ext cx="11902751" cy="1325563"/>
          </a:xfrm>
        </p:spPr>
        <p:txBody>
          <a:bodyPr>
            <a:normAutofit/>
          </a:bodyPr>
          <a:lstStyle>
            <a:lvl1pPr>
              <a:defRPr sz="2400">
                <a:solidFill>
                  <a:srgbClr val="FCE013"/>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21072741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8587" y="6690958"/>
            <a:ext cx="12192001" cy="248992"/>
          </a:xfrm>
          <a:prstGeom prst="rect">
            <a:avLst/>
          </a:prstGeom>
        </p:spPr>
      </p:pic>
      <p:sp>
        <p:nvSpPr>
          <p:cNvPr id="5" name="Text Placeholder 7"/>
          <p:cNvSpPr>
            <a:spLocks noGrp="1"/>
          </p:cNvSpPr>
          <p:nvPr>
            <p:ph type="body" sz="quarter" idx="10"/>
          </p:nvPr>
        </p:nvSpPr>
        <p:spPr>
          <a:xfrm>
            <a:off x="609600" y="1545168"/>
            <a:ext cx="10972800" cy="4455584"/>
          </a:xfrm>
        </p:spPr>
        <p:txBody>
          <a:bodyPr/>
          <a:lstStyle>
            <a:lvl1pPr marL="342887" indent="-342887">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970257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2" y="5287872"/>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0" y="5916936"/>
            <a:ext cx="6872287" cy="296863"/>
          </a:xfrm>
          <a:prstGeom prst="rect">
            <a:avLst/>
          </a:prstGeom>
        </p:spPr>
        <p:txBody>
          <a:bodyPr>
            <a:noAutofit/>
          </a:bodyPr>
          <a:lstStyle>
            <a:lvl1pPr marL="0" indent="0">
              <a:buNone/>
              <a:defRPr sz="1000">
                <a:solidFill>
                  <a:schemeClr val="bg1"/>
                </a:solidFill>
              </a:defRPr>
            </a:lvl1pPr>
            <a:lvl2pPr marL="323987" indent="0">
              <a:buNone/>
              <a:defRPr/>
            </a:lvl2pPr>
            <a:lvl3pPr marL="629975" indent="0">
              <a:buNone/>
              <a:defRPr/>
            </a:lvl3pPr>
            <a:lvl4pPr marL="1007959" indent="0">
              <a:buNone/>
              <a:defRPr/>
            </a:lvl4pPr>
            <a:lvl5pPr marL="1367945" indent="0">
              <a:buNone/>
              <a:defRPr/>
            </a:lvl5pPr>
          </a:lstStyle>
          <a:p>
            <a:pPr lvl="0"/>
            <a:r>
              <a:rPr lang="en-US"/>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9" y="5142397"/>
            <a:ext cx="11083381" cy="1571649"/>
          </a:xfrm>
          <a:prstGeom prst="rect">
            <a:avLst/>
          </a:prstGeom>
          <a:noFill/>
        </p:spPr>
        <p:txBody>
          <a:bodyPr wrap="square"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182"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17" name="Picture Placeholder 15"/>
          <p:cNvSpPr>
            <a:spLocks noGrp="1" noChangeAspect="1"/>
          </p:cNvSpPr>
          <p:nvPr>
            <p:ph type="pic" sz="quarter" idx="14" hasCustomPrompt="1"/>
          </p:nvPr>
        </p:nvSpPr>
        <p:spPr>
          <a:xfrm>
            <a:off x="620714"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0"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6"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1" y="3287714"/>
            <a:ext cx="2653066"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4" y="2495448"/>
            <a:ext cx="10993547" cy="590321"/>
          </a:xfrm>
          <a:prstGeom prst="rect">
            <a:avLst/>
          </a:prstGeom>
        </p:spPr>
        <p:txBody>
          <a:bodyPr anchor="t">
            <a:normAutofit/>
          </a:bodyPr>
          <a:lstStyle>
            <a:lvl1pPr marL="0" indent="0" algn="l">
              <a:buNone/>
              <a:defRPr sz="1600" cap="all">
                <a:solidFill>
                  <a:schemeClr val="accent2"/>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3" y="1020431"/>
            <a:ext cx="10993549" cy="1475014"/>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30074718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80"/>
            <a:ext cx="11262089" cy="558682"/>
          </a:xfrm>
          <a:prstGeom prst="rect">
            <a:avLst/>
          </a:prstGeom>
        </p:spPr>
      </p:pic>
      <p:sp>
        <p:nvSpPr>
          <p:cNvPr id="6" name="Slide Number Placeholder 5"/>
          <p:cNvSpPr>
            <a:spLocks noGrp="1"/>
          </p:cNvSpPr>
          <p:nvPr>
            <p:ph type="sldNum" sz="quarter" idx="12"/>
          </p:nvPr>
        </p:nvSpPr>
        <p:spPr>
          <a:xfrm>
            <a:off x="10558301" y="5956141"/>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7605954" y="5956141"/>
            <a:ext cx="2844799" cy="365125"/>
          </a:xfrm>
          <a:prstGeom prst="rect">
            <a:avLst/>
          </a:prstGeom>
        </p:spPr>
        <p:txBody>
          <a:bodyPr/>
          <a:lstStyle>
            <a:lvl1pPr>
              <a:defRPr>
                <a:solidFill>
                  <a:schemeClr val="accent2"/>
                </a:solidFill>
              </a:defRPr>
            </a:lvl1pPr>
          </a:lstStyle>
          <a:p>
            <a:fld id="{AFEE1DC3-704A-3849-9031-31E48266CDF6}" type="datetime1">
              <a:rPr lang="fr-FR" smtClean="0"/>
              <a:t>26/01/2022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6" y="1894751"/>
            <a:ext cx="11029615" cy="3678304"/>
          </a:xfrm>
        </p:spPr>
        <p:txBody>
          <a:bodyPr/>
          <a:lstStyle>
            <a:lvl1pPr marL="305988" marR="0" indent="-305988" algn="l" defTabSz="457182"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5988" marR="0" lvl="0" indent="-305988" algn="l" defTabSz="457182" rtl="0" eaLnBrk="1" fontAlgn="auto" latinLnBrk="0" hangingPunct="1">
              <a:lnSpc>
                <a:spcPct val="100000"/>
              </a:lnSpc>
              <a:spcBef>
                <a:spcPct val="20000"/>
              </a:spcBef>
              <a:spcAft>
                <a:spcPts val="600"/>
              </a:spcAft>
              <a:buClr>
                <a:schemeClr val="accent2"/>
              </a:buClr>
              <a:buSzPct val="92000"/>
              <a:buFont typeface="Arial"/>
              <a:buChar char="•"/>
              <a:tabLst/>
              <a:defRPr/>
            </a:pPr>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02156"/>
            <a:ext cx="11029616" cy="1013800"/>
          </a:xfrm>
        </p:spPr>
        <p:txBody>
          <a:bodyPr/>
          <a:lstStyle/>
          <a:p>
            <a:r>
              <a:rPr lang="en-US"/>
              <a:t>Click to edit title</a:t>
            </a:r>
          </a:p>
        </p:txBody>
      </p:sp>
    </p:spTree>
    <p:extLst>
      <p:ext uri="{BB962C8B-B14F-4D97-AF65-F5344CB8AC3E}">
        <p14:creationId xmlns:p14="http://schemas.microsoft.com/office/powerpoint/2010/main" val="14680350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5201602"/>
            <a:ext cx="11262089" cy="121549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a:xfrm>
            <a:off x="7605954" y="5956141"/>
            <a:ext cx="2844799" cy="365125"/>
          </a:xfrm>
          <a:prstGeom prst="rect">
            <a:avLst/>
          </a:prstGeom>
        </p:spPr>
        <p:txBody>
          <a:bodyPr/>
          <a:lstStyle>
            <a:lvl1pPr>
              <a:defRPr>
                <a:solidFill>
                  <a:schemeClr val="accent2"/>
                </a:solidFill>
              </a:defRPr>
            </a:lvl1pPr>
          </a:lstStyle>
          <a:p>
            <a:fld id="{23A9799C-3599-CC42-8CB1-43CDD6BD35EF}" type="datetime1">
              <a:rPr lang="fr-FR" smtClean="0"/>
              <a:t>26/01/2022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4" name="Text Placeholder 3"/>
          <p:cNvSpPr>
            <a:spLocks noGrp="1"/>
          </p:cNvSpPr>
          <p:nvPr>
            <p:ph type="body" sz="half" idx="2"/>
          </p:nvPr>
        </p:nvSpPr>
        <p:spPr>
          <a:xfrm>
            <a:off x="5740824" y="5262299"/>
            <a:ext cx="5869987" cy="689515"/>
          </a:xfrm>
          <a:prstGeom prst="rect">
            <a:avLst/>
          </a:prstGeom>
        </p:spPr>
        <p:txBody>
          <a:bodyPr anchor="ctr">
            <a:normAutofit/>
          </a:bodyPr>
          <a:lstStyle>
            <a:lvl1pPr marL="0" indent="0" algn="r">
              <a:buNone/>
              <a:defRPr sz="1100">
                <a:solidFill>
                  <a:schemeClr val="bg1"/>
                </a:solidFill>
              </a:defRPr>
            </a:lvl1pPr>
            <a:lvl2pPr marL="457182" indent="0">
              <a:buNone/>
              <a:defRPr sz="11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Edit Master text styles</a:t>
            </a:r>
          </a:p>
        </p:txBody>
      </p:sp>
      <p:sp>
        <p:nvSpPr>
          <p:cNvPr id="2" name="Title 1"/>
          <p:cNvSpPr>
            <a:spLocks noGrp="1"/>
          </p:cNvSpPr>
          <p:nvPr>
            <p:ph type="title"/>
          </p:nvPr>
        </p:nvSpPr>
        <p:spPr>
          <a:xfrm>
            <a:off x="581192" y="5262297"/>
            <a:ext cx="4909445" cy="689514"/>
          </a:xfrm>
        </p:spPr>
        <p:txBody>
          <a:bodyPr anchor="ctr"/>
          <a:lstStyle>
            <a:lvl1pPr algn="l">
              <a:defRPr sz="2000" b="0">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47816" y="906190"/>
            <a:ext cx="5293008" cy="1077595"/>
          </a:xfrm>
          <a:prstGeom prst="rect">
            <a:avLst/>
          </a:prstGeo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object and alt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C2B6B27-28EE-4145-AF2F-EF9B81156278}"/>
              </a:ext>
            </a:extLst>
          </p:cNvPr>
          <p:cNvSpPr>
            <a:spLocks noGrp="1"/>
          </p:cNvSpPr>
          <p:nvPr>
            <p:ph sz="quarter" idx="13"/>
          </p:nvPr>
        </p:nvSpPr>
        <p:spPr>
          <a:xfrm>
            <a:off x="6177703" y="906188"/>
            <a:ext cx="5536177"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C047A743-7550-4EFD-8177-FE5821707499}"/>
              </a:ext>
            </a:extLst>
          </p:cNvPr>
          <p:cNvSpPr>
            <a:spLocks noGrp="1"/>
          </p:cNvSpPr>
          <p:nvPr>
            <p:ph sz="quarter" idx="14"/>
          </p:nvPr>
        </p:nvSpPr>
        <p:spPr>
          <a:xfrm>
            <a:off x="775316" y="2783247"/>
            <a:ext cx="4521200" cy="1690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24DA7672-5B9A-43A3-99C6-5C0EC9841722}"/>
              </a:ext>
            </a:extLst>
          </p:cNvPr>
          <p:cNvSpPr>
            <a:spLocks noGrp="1"/>
          </p:cNvSpPr>
          <p:nvPr>
            <p:ph sz="quarter" idx="15"/>
          </p:nvPr>
        </p:nvSpPr>
        <p:spPr>
          <a:xfrm>
            <a:off x="6529919" y="2782889"/>
            <a:ext cx="4887383" cy="1690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8966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BB604EB2-DA84-4AA1-B338-59768E594C9D}" type="datetime1">
              <a:rPr lang="en-US"/>
              <a:pPr lvl="0"/>
              <a:t>1/26/2022</a:t>
            </a:fld>
            <a:endParaRPr lang="en-US" dirty="0"/>
          </a:p>
        </p:txBody>
      </p:sp>
      <p:sp>
        <p:nvSpPr>
          <p:cNvPr id="3" name="Footer Placeholder 4"/>
          <p:cNvSpPr txBox="1">
            <a:spLocks noGrp="1"/>
          </p:cNvSpPr>
          <p:nvPr>
            <p:ph type="ftr" sz="quarter" idx="9"/>
          </p:nvPr>
        </p:nvSpPr>
        <p:spPr/>
        <p:txBody>
          <a:bodyPr/>
          <a:lstStyle>
            <a:lvl1pPr>
              <a:defRPr/>
            </a:lvl1pPr>
          </a:lstStyle>
          <a:p>
            <a:pPr lvl="0"/>
            <a:endParaRPr lang="en-US" dirty="0"/>
          </a:p>
        </p:txBody>
      </p:sp>
      <p:sp>
        <p:nvSpPr>
          <p:cNvPr id="4" name="Slide Number Placeholder 5"/>
          <p:cNvSpPr txBox="1">
            <a:spLocks noGrp="1"/>
          </p:cNvSpPr>
          <p:nvPr>
            <p:ph type="sldNum" sz="quarter" idx="8"/>
          </p:nvPr>
        </p:nvSpPr>
        <p:spPr>
          <a:xfrm>
            <a:off x="10558302" y="5956136"/>
            <a:ext cx="1052510" cy="365129"/>
          </a:xfrm>
        </p:spPr>
        <p:txBody>
          <a:bodyPr/>
          <a:lstStyle>
            <a:lvl1pPr>
              <a:defRPr/>
            </a:lvl1pPr>
          </a:lstStyle>
          <a:p>
            <a:pPr lvl="0"/>
            <a:fld id="{A912CD19-6202-45F1-BF9C-76A655B718BE}" type="slidenum">
              <a:t>‹#›</a:t>
            </a:fld>
            <a:endParaRPr lang="en-US" dirty="0"/>
          </a:p>
        </p:txBody>
      </p:sp>
      <p:sp>
        <p:nvSpPr>
          <p:cNvPr id="5" name="Title 1"/>
          <p:cNvSpPr txBox="1">
            <a:spLocks noGrp="1"/>
          </p:cNvSpPr>
          <p:nvPr>
            <p:ph type="title"/>
          </p:nvPr>
        </p:nvSpPr>
        <p:spPr>
          <a:xfrm>
            <a:off x="562721" y="518264"/>
            <a:ext cx="11055526" cy="941082"/>
          </a:xfrm>
        </p:spPr>
        <p:txBody>
          <a:bodyPr/>
          <a:lstStyle>
            <a:lvl1pPr>
              <a:defRPr/>
            </a:lvl1pPr>
          </a:lstStyle>
          <a:p>
            <a:pPr lvl="0"/>
            <a:r>
              <a:rPr lang="en-US"/>
              <a:t>Click to edit title</a:t>
            </a:r>
          </a:p>
        </p:txBody>
      </p:sp>
    </p:spTree>
    <p:extLst>
      <p:ext uri="{BB962C8B-B14F-4D97-AF65-F5344CB8AC3E}">
        <p14:creationId xmlns:p14="http://schemas.microsoft.com/office/powerpoint/2010/main" val="3547417856"/>
      </p:ext>
    </p:extLst>
  </p:cSld>
  <p:clrMapOvr>
    <a:masterClrMapping/>
  </p:clrMapOvr>
  <p:hf sldNum="0"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520813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b="1" cap="all">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739B9506-CA91-0247-83C8-6F905D8B5A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0850" y="3164840"/>
            <a:ext cx="11297804" cy="3117974"/>
          </a:xfrm>
          <a:prstGeom prst="rect">
            <a:avLst/>
          </a:prstGeom>
        </p:spPr>
      </p:pic>
      <p:sp>
        <p:nvSpPr>
          <p:cNvPr id="9" name="Picture Placeholder 2">
            <a:extLst>
              <a:ext uri="{FF2B5EF4-FFF2-40B4-BE49-F238E27FC236}">
                <a16:creationId xmlns:a16="http://schemas.microsoft.com/office/drawing/2014/main" id="{D70404D5-5844-6147-BB7A-1819CA06FB4D}"/>
              </a:ext>
            </a:extLst>
          </p:cNvPr>
          <p:cNvSpPr>
            <a:spLocks noGrp="1"/>
          </p:cNvSpPr>
          <p:nvPr>
            <p:ph type="pic" sz="quarter" idx="16"/>
          </p:nvPr>
        </p:nvSpPr>
        <p:spPr>
          <a:xfrm>
            <a:off x="675496" y="3340512"/>
            <a:ext cx="2536773" cy="1638651"/>
          </a:xfrm>
          <a:solidFill>
            <a:schemeClr val="bg1">
              <a:lumMod val="95000"/>
            </a:schemeClr>
          </a:solidFill>
        </p:spPr>
        <p:txBody>
          <a:bodyPr/>
          <a:lstStyle/>
          <a:p>
            <a:endParaRPr lang="en-IE"/>
          </a:p>
        </p:txBody>
      </p:sp>
      <p:sp>
        <p:nvSpPr>
          <p:cNvPr id="10" name="Picture Placeholder 2">
            <a:extLst>
              <a:ext uri="{FF2B5EF4-FFF2-40B4-BE49-F238E27FC236}">
                <a16:creationId xmlns:a16="http://schemas.microsoft.com/office/drawing/2014/main" id="{9DB283AE-3366-8F45-AC37-D58CF33B3D00}"/>
              </a:ext>
            </a:extLst>
          </p:cNvPr>
          <p:cNvSpPr>
            <a:spLocks noGrp="1"/>
          </p:cNvSpPr>
          <p:nvPr>
            <p:ph type="pic" sz="quarter" idx="17"/>
          </p:nvPr>
        </p:nvSpPr>
        <p:spPr>
          <a:xfrm>
            <a:off x="3469119" y="3340512"/>
            <a:ext cx="2536773" cy="1638651"/>
          </a:xfrm>
          <a:solidFill>
            <a:schemeClr val="bg1">
              <a:lumMod val="95000"/>
            </a:schemeClr>
          </a:solidFill>
        </p:spPr>
        <p:txBody>
          <a:bodyPr/>
          <a:lstStyle/>
          <a:p>
            <a:endParaRPr lang="en-IE"/>
          </a:p>
        </p:txBody>
      </p:sp>
      <p:sp>
        <p:nvSpPr>
          <p:cNvPr id="11" name="Picture Placeholder 2">
            <a:extLst>
              <a:ext uri="{FF2B5EF4-FFF2-40B4-BE49-F238E27FC236}">
                <a16:creationId xmlns:a16="http://schemas.microsoft.com/office/drawing/2014/main" id="{CB5EC428-3B0D-6243-905F-3BE4A741F25E}"/>
              </a:ext>
            </a:extLst>
          </p:cNvPr>
          <p:cNvSpPr>
            <a:spLocks noGrp="1"/>
          </p:cNvSpPr>
          <p:nvPr>
            <p:ph type="pic" sz="quarter" idx="18"/>
          </p:nvPr>
        </p:nvSpPr>
        <p:spPr>
          <a:xfrm>
            <a:off x="6262742" y="3340512"/>
            <a:ext cx="2536773" cy="1638651"/>
          </a:xfrm>
          <a:solidFill>
            <a:schemeClr val="bg1">
              <a:lumMod val="95000"/>
            </a:schemeClr>
          </a:solidFill>
        </p:spPr>
        <p:txBody>
          <a:bodyPr/>
          <a:lstStyle/>
          <a:p>
            <a:endParaRPr lang="en-IE"/>
          </a:p>
        </p:txBody>
      </p:sp>
      <p:sp>
        <p:nvSpPr>
          <p:cNvPr id="12" name="Picture Placeholder 2">
            <a:extLst>
              <a:ext uri="{FF2B5EF4-FFF2-40B4-BE49-F238E27FC236}">
                <a16:creationId xmlns:a16="http://schemas.microsoft.com/office/drawing/2014/main" id="{754E2625-86FA-D642-B13C-35CF84DFB1A8}"/>
              </a:ext>
            </a:extLst>
          </p:cNvPr>
          <p:cNvSpPr>
            <a:spLocks noGrp="1"/>
          </p:cNvSpPr>
          <p:nvPr>
            <p:ph type="pic" sz="quarter" idx="19"/>
          </p:nvPr>
        </p:nvSpPr>
        <p:spPr>
          <a:xfrm>
            <a:off x="9056366" y="3340512"/>
            <a:ext cx="2536773" cy="1638651"/>
          </a:xfrm>
          <a:solidFill>
            <a:schemeClr val="bg1">
              <a:lumMod val="95000"/>
            </a:schemeClr>
          </a:solidFill>
        </p:spPr>
        <p:txBody>
          <a:bodyPr/>
          <a:lstStyle/>
          <a:p>
            <a:endParaRPr lang="en-IE"/>
          </a:p>
        </p:txBody>
      </p:sp>
      <p:sp>
        <p:nvSpPr>
          <p:cNvPr id="13" name="TextBox 12">
            <a:extLst>
              <a:ext uri="{FF2B5EF4-FFF2-40B4-BE49-F238E27FC236}">
                <a16:creationId xmlns:a16="http://schemas.microsoft.com/office/drawing/2014/main" id="{4B30D993-E855-E04B-B09D-564D096E4E51}"/>
              </a:ext>
            </a:extLst>
          </p:cNvPr>
          <p:cNvSpPr txBox="1"/>
          <p:nvPr userDrawn="1"/>
        </p:nvSpPr>
        <p:spPr>
          <a:xfrm>
            <a:off x="581191" y="5124873"/>
            <a:ext cx="7099611" cy="547107"/>
          </a:xfrm>
          <a:prstGeom prst="rect">
            <a:avLst/>
          </a:prstGeom>
          <a:noFill/>
        </p:spPr>
        <p:txBody>
          <a:bodyPr wrap="square" rtlCol="0">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400" b="1" dirty="0">
                <a:solidFill>
                  <a:schemeClr val="bg1"/>
                </a:solidFill>
              </a:rPr>
              <a:t>Centers for Disease Control and Prevention</a:t>
            </a:r>
            <a:endParaRPr lang="en-US" sz="1400" b="1" dirty="0"/>
          </a:p>
          <a:p>
            <a:pPr lvl="0">
              <a:lnSpc>
                <a:spcPct val="150000"/>
              </a:lnSpc>
            </a:pPr>
            <a:r>
              <a:rPr lang="en-US" sz="1400" b="1" dirty="0">
                <a:solidFill>
                  <a:schemeClr val="tx2"/>
                </a:solidFill>
              </a:rPr>
              <a:t>National Center for Chronic Disease Prevention and Health Promotion</a:t>
            </a:r>
          </a:p>
        </p:txBody>
      </p:sp>
      <p:pic>
        <p:nvPicPr>
          <p:cNvPr id="14" name="Picture 13" descr="logos: United States Department of Health and Human Services (USDHHS), CDC (Centers for Disease Control and Prevention)">
            <a:extLst>
              <a:ext uri="{FF2B5EF4-FFF2-40B4-BE49-F238E27FC236}">
                <a16:creationId xmlns:a16="http://schemas.microsoft.com/office/drawing/2014/main" id="{47AA7662-E64D-EA43-B14E-0FB8E2128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9355" y="5228109"/>
            <a:ext cx="1525385" cy="910213"/>
          </a:xfrm>
          <a:prstGeom prst="rect">
            <a:avLst/>
          </a:prstGeom>
        </p:spPr>
      </p:pic>
      <p:sp>
        <p:nvSpPr>
          <p:cNvPr id="15" name="Text Placeholder 8">
            <a:extLst>
              <a:ext uri="{FF2B5EF4-FFF2-40B4-BE49-F238E27FC236}">
                <a16:creationId xmlns:a16="http://schemas.microsoft.com/office/drawing/2014/main" id="{912B4F1B-D07F-F44E-86F6-DE2CF5A029A0}"/>
              </a:ext>
            </a:extLst>
          </p:cNvPr>
          <p:cNvSpPr>
            <a:spLocks noGrp="1"/>
          </p:cNvSpPr>
          <p:nvPr>
            <p:ph type="body" sz="quarter" idx="13" hasCustomPrompt="1"/>
          </p:nvPr>
        </p:nvSpPr>
        <p:spPr>
          <a:xfrm>
            <a:off x="675496" y="5895627"/>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Tree>
    <p:extLst>
      <p:ext uri="{BB962C8B-B14F-4D97-AF65-F5344CB8AC3E}">
        <p14:creationId xmlns:p14="http://schemas.microsoft.com/office/powerpoint/2010/main" val="4032470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D362D4-88C4-4844-99A0-4F8C847967A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7040" y="581890"/>
            <a:ext cx="11308080" cy="1198880"/>
          </a:xfrm>
          <a:prstGeom prst="rect">
            <a:avLst/>
          </a:prstGeom>
        </p:spPr>
      </p:pic>
      <p:sp>
        <p:nvSpPr>
          <p:cNvPr id="2" name="Title 1"/>
          <p:cNvSpPr>
            <a:spLocks noGrp="1"/>
          </p:cNvSpPr>
          <p:nvPr>
            <p:ph type="title"/>
          </p:nvPr>
        </p:nvSpPr>
        <p:spPr>
          <a:xfrm>
            <a:off x="581192" y="674446"/>
            <a:ext cx="11029616" cy="1013800"/>
          </a:xfrm>
        </p:spPr>
        <p:txBody>
          <a:bodyPr anchor="ctr">
            <a:normAutofit/>
          </a:bodyPr>
          <a:lstStyle>
            <a:lvl1pPr algn="ctr">
              <a:defRPr sz="2800"/>
            </a:lvl1pPr>
          </a:lstStyle>
          <a:p>
            <a:r>
              <a:rPr lang="en-US" dirty="0"/>
              <a:t>Click to edit Master title style</a:t>
            </a:r>
          </a:p>
        </p:txBody>
      </p:sp>
      <p:sp>
        <p:nvSpPr>
          <p:cNvPr id="3" name="Content Placeholder 2"/>
          <p:cNvSpPr>
            <a:spLocks noGrp="1"/>
          </p:cNvSpPr>
          <p:nvPr>
            <p:ph idx="1"/>
          </p:nvPr>
        </p:nvSpPr>
        <p:spPr>
          <a:xfrm>
            <a:off x="581192" y="2168012"/>
            <a:ext cx="11029615" cy="3834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ABD5B13E-0B98-B94A-92A4-EC9C98BECDBA}"/>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07B9A8B8-E1D4-534F-9C74-E73AA30C2272}"/>
              </a:ext>
            </a:extLst>
          </p:cNvPr>
          <p:cNvSpPr>
            <a:spLocks noGrp="1"/>
          </p:cNvSpPr>
          <p:nvPr>
            <p:ph type="sldNum" sz="quarter" idx="11"/>
          </p:nvPr>
        </p:nvSpPr>
        <p:spPr/>
        <p:txBody>
          <a:bodyPr/>
          <a:lstStyle/>
          <a:p>
            <a:fld id="{090DE2E5-BA8B-9A40-BDCB-06E9B8F4C830}" type="slidenum">
              <a:rPr lang="en-US" smtClean="0"/>
              <a:t>‹#›</a:t>
            </a:fld>
            <a:endParaRPr lang="en-US"/>
          </a:p>
        </p:txBody>
      </p:sp>
    </p:spTree>
    <p:extLst>
      <p:ext uri="{BB962C8B-B14F-4D97-AF65-F5344CB8AC3E}">
        <p14:creationId xmlns:p14="http://schemas.microsoft.com/office/powerpoint/2010/main" val="19881567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153265"/>
            <a:ext cx="5422390"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153265"/>
            <a:ext cx="5422392" cy="38050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F0579AB9-893E-D140-826C-C0FFE6367A5B}"/>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26F4D081-0FA7-7048-9C7D-DCA2AF155B7C}"/>
              </a:ext>
            </a:extLst>
          </p:cNvPr>
          <p:cNvSpPr>
            <a:spLocks noGrp="1"/>
          </p:cNvSpPr>
          <p:nvPr>
            <p:ph type="sldNum" sz="quarter" idx="11"/>
          </p:nvPr>
        </p:nvSpPr>
        <p:spPr/>
        <p:txBody>
          <a:bodyPr/>
          <a:lstStyle/>
          <a:p>
            <a:fld id="{090DE2E5-BA8B-9A40-BDCB-06E9B8F4C830}" type="slidenum">
              <a:rPr lang="en-US" smtClean="0"/>
              <a:t>‹#›</a:t>
            </a:fld>
            <a:endParaRPr lang="en-US"/>
          </a:p>
        </p:txBody>
      </p:sp>
      <p:pic>
        <p:nvPicPr>
          <p:cNvPr id="11" name="Picture 10">
            <a:extLst>
              <a:ext uri="{FF2B5EF4-FFF2-40B4-BE49-F238E27FC236}">
                <a16:creationId xmlns:a16="http://schemas.microsoft.com/office/drawing/2014/main" id="{8704DBFB-2E30-B84F-93E6-1D77F433E89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7040" y="581890"/>
            <a:ext cx="11308080" cy="1198880"/>
          </a:xfrm>
          <a:prstGeom prst="rect">
            <a:avLst/>
          </a:prstGeom>
        </p:spPr>
      </p:pic>
      <p:sp>
        <p:nvSpPr>
          <p:cNvPr id="12" name="Title 1">
            <a:extLst>
              <a:ext uri="{FF2B5EF4-FFF2-40B4-BE49-F238E27FC236}">
                <a16:creationId xmlns:a16="http://schemas.microsoft.com/office/drawing/2014/main" id="{92C81C9A-876C-B341-AE80-04DBEC173B03}"/>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dirty="0"/>
              <a:t>Click to edit Master title style</a:t>
            </a:r>
          </a:p>
        </p:txBody>
      </p:sp>
    </p:spTree>
    <p:extLst>
      <p:ext uri="{BB962C8B-B14F-4D97-AF65-F5344CB8AC3E}">
        <p14:creationId xmlns:p14="http://schemas.microsoft.com/office/powerpoint/2010/main" val="247707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EA0873F8-7DE9-5949-8FB7-D4236F565CE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7040" y="581890"/>
            <a:ext cx="11308080" cy="1198880"/>
          </a:xfrm>
          <a:prstGeom prst="rect">
            <a:avLst/>
          </a:prstGeom>
        </p:spPr>
      </p:pic>
      <p:sp>
        <p:nvSpPr>
          <p:cNvPr id="14" name="Title 1">
            <a:extLst>
              <a:ext uri="{FF2B5EF4-FFF2-40B4-BE49-F238E27FC236}">
                <a16:creationId xmlns:a16="http://schemas.microsoft.com/office/drawing/2014/main" id="{2FB9A04E-5690-E348-AE2F-75FB38607766}"/>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dirty="0"/>
              <a:t>Click to edit Master title style</a:t>
            </a:r>
          </a:p>
        </p:txBody>
      </p:sp>
      <p:sp>
        <p:nvSpPr>
          <p:cNvPr id="2" name="Footer Placeholder 1">
            <a:extLst>
              <a:ext uri="{FF2B5EF4-FFF2-40B4-BE49-F238E27FC236}">
                <a16:creationId xmlns:a16="http://schemas.microsoft.com/office/drawing/2014/main" id="{79A0FFDE-D895-914B-9F52-151DBD04A218}"/>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597BA534-59B3-ED41-9650-4141C5341311}"/>
              </a:ext>
            </a:extLst>
          </p:cNvPr>
          <p:cNvSpPr>
            <a:spLocks noGrp="1"/>
          </p:cNvSpPr>
          <p:nvPr>
            <p:ph type="sldNum" sz="quarter" idx="11"/>
          </p:nvPr>
        </p:nvSpPr>
        <p:spPr/>
        <p:txBody>
          <a:bodyPr/>
          <a:lstStyle/>
          <a:p>
            <a:fld id="{090DE2E5-BA8B-9A40-BDCB-06E9B8F4C830}" type="slidenum">
              <a:rPr lang="en-US" smtClean="0"/>
              <a:t>‹#›</a:t>
            </a:fld>
            <a:endParaRPr lang="en-US"/>
          </a:p>
        </p:txBody>
      </p:sp>
    </p:spTree>
    <p:extLst>
      <p:ext uri="{BB962C8B-B14F-4D97-AF65-F5344CB8AC3E}">
        <p14:creationId xmlns:p14="http://schemas.microsoft.com/office/powerpoint/2010/main" val="25207834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EF5E81-8688-2049-8362-4D3105B29F48}"/>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7040" y="581890"/>
            <a:ext cx="11308080" cy="1198880"/>
          </a:xfrm>
          <a:prstGeom prst="rect">
            <a:avLst/>
          </a:prstGeom>
        </p:spPr>
      </p:pic>
      <p:sp>
        <p:nvSpPr>
          <p:cNvPr id="10" name="Title 1">
            <a:extLst>
              <a:ext uri="{FF2B5EF4-FFF2-40B4-BE49-F238E27FC236}">
                <a16:creationId xmlns:a16="http://schemas.microsoft.com/office/drawing/2014/main" id="{65A02473-1D71-1D40-A214-817C317961F7}"/>
              </a:ext>
            </a:extLst>
          </p:cNvPr>
          <p:cNvSpPr>
            <a:spLocks noGrp="1"/>
          </p:cNvSpPr>
          <p:nvPr>
            <p:ph type="title"/>
          </p:nvPr>
        </p:nvSpPr>
        <p:spPr>
          <a:xfrm>
            <a:off x="581192" y="674446"/>
            <a:ext cx="11029616" cy="1013800"/>
          </a:xfrm>
        </p:spPr>
        <p:txBody>
          <a:bodyPr anchor="ctr">
            <a:normAutofit/>
          </a:bodyPr>
          <a:lstStyle>
            <a:lvl1pPr algn="ctr">
              <a:defRPr sz="2800"/>
            </a:lvl1pPr>
          </a:lstStyle>
          <a:p>
            <a:r>
              <a:rPr lang="en-US" dirty="0"/>
              <a:t>Click to edit Master title style</a:t>
            </a:r>
          </a:p>
        </p:txBody>
      </p:sp>
      <p:sp>
        <p:nvSpPr>
          <p:cNvPr id="2" name="Footer Placeholder 1">
            <a:extLst>
              <a:ext uri="{FF2B5EF4-FFF2-40B4-BE49-F238E27FC236}">
                <a16:creationId xmlns:a16="http://schemas.microsoft.com/office/drawing/2014/main" id="{662A467F-CCA6-DE47-BFC3-0B6DD424F300}"/>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B0FAD380-70A8-144E-8A17-1B179F4C1479}"/>
              </a:ext>
            </a:extLst>
          </p:cNvPr>
          <p:cNvSpPr>
            <a:spLocks noGrp="1"/>
          </p:cNvSpPr>
          <p:nvPr>
            <p:ph type="sldNum" sz="quarter" idx="11"/>
          </p:nvPr>
        </p:nvSpPr>
        <p:spPr/>
        <p:txBody>
          <a:bodyPr/>
          <a:lstStyle/>
          <a:p>
            <a:fld id="{090DE2E5-BA8B-9A40-BDCB-06E9B8F4C830}" type="slidenum">
              <a:rPr lang="en-US" smtClean="0"/>
              <a:t>‹#›</a:t>
            </a:fld>
            <a:endParaRPr lang="en-US"/>
          </a:p>
        </p:txBody>
      </p:sp>
    </p:spTree>
    <p:extLst>
      <p:ext uri="{BB962C8B-B14F-4D97-AF65-F5344CB8AC3E}">
        <p14:creationId xmlns:p14="http://schemas.microsoft.com/office/powerpoint/2010/main" val="22798003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DBEF3-A6FD-3F4F-AD70-1136B7C0C533}"/>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5D7E116A-4A37-3946-82A9-907D29230060}"/>
              </a:ext>
            </a:extLst>
          </p:cNvPr>
          <p:cNvSpPr>
            <a:spLocks noGrp="1"/>
          </p:cNvSpPr>
          <p:nvPr>
            <p:ph type="sldNum" sz="quarter" idx="11"/>
          </p:nvPr>
        </p:nvSpPr>
        <p:spPr/>
        <p:txBody>
          <a:bodyPr/>
          <a:lstStyle/>
          <a:p>
            <a:fld id="{090DE2E5-BA8B-9A40-BDCB-06E9B8F4C830}" type="slidenum">
              <a:rPr lang="en-US" smtClean="0"/>
              <a:t>‹#›</a:t>
            </a:fld>
            <a:endParaRPr lang="en-US"/>
          </a:p>
        </p:txBody>
      </p:sp>
    </p:spTree>
    <p:extLst>
      <p:ext uri="{BB962C8B-B14F-4D97-AF65-F5344CB8AC3E}">
        <p14:creationId xmlns:p14="http://schemas.microsoft.com/office/powerpoint/2010/main" val="39388899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798983"/>
            <a:ext cx="11233149" cy="4363277"/>
          </a:xfrm>
        </p:spPr>
        <p:txBody>
          <a:bodyPr>
            <a:normAutofit/>
          </a:bodyPr>
          <a:lstStyle>
            <a:lvl1pPr>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8F97FC5D-D1BA-3344-88A4-28CB971D90E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30" name="Title Placeholder 7">
            <a:extLst>
              <a:ext uri="{FF2B5EF4-FFF2-40B4-BE49-F238E27FC236}">
                <a16:creationId xmlns:a16="http://schemas.microsoft.com/office/drawing/2014/main" id="{FD6FA1AA-A47B-AB4A-A9E5-BA8A4C66ABDC}"/>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9" name="Footer Placeholder 8">
            <a:extLst>
              <a:ext uri="{FF2B5EF4-FFF2-40B4-BE49-F238E27FC236}">
                <a16:creationId xmlns:a16="http://schemas.microsoft.com/office/drawing/2014/main" id="{30512196-7F8B-9149-BB9A-2BC4BAACE2CD}"/>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63A3ECD3-AAD1-A64B-9BF5-51030E6586C7}"/>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47122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798984"/>
            <a:ext cx="11233149" cy="595873"/>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pic>
        <p:nvPicPr>
          <p:cNvPr id="8" name="Picture 7">
            <a:extLst>
              <a:ext uri="{FF2B5EF4-FFF2-40B4-BE49-F238E27FC236}">
                <a16:creationId xmlns:a16="http://schemas.microsoft.com/office/drawing/2014/main" id="{8F97FC5D-D1BA-3344-88A4-28CB971D90E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30" name="Title Placeholder 7">
            <a:extLst>
              <a:ext uri="{FF2B5EF4-FFF2-40B4-BE49-F238E27FC236}">
                <a16:creationId xmlns:a16="http://schemas.microsoft.com/office/drawing/2014/main" id="{FD6FA1AA-A47B-AB4A-A9E5-BA8A4C66ABDC}"/>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9" name="Footer Placeholder 8">
            <a:extLst>
              <a:ext uri="{FF2B5EF4-FFF2-40B4-BE49-F238E27FC236}">
                <a16:creationId xmlns:a16="http://schemas.microsoft.com/office/drawing/2014/main" id="{30512196-7F8B-9149-BB9A-2BC4BAACE2CD}"/>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63A3ECD3-AAD1-A64B-9BF5-51030E6586C7}"/>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7" name="Content Placeholder 2">
            <a:extLst>
              <a:ext uri="{FF2B5EF4-FFF2-40B4-BE49-F238E27FC236}">
                <a16:creationId xmlns:a16="http://schemas.microsoft.com/office/drawing/2014/main" id="{89D8AC78-3305-6B49-B6F4-F517FFD22BB1}"/>
              </a:ext>
            </a:extLst>
          </p:cNvPr>
          <p:cNvSpPr>
            <a:spLocks noGrp="1"/>
          </p:cNvSpPr>
          <p:nvPr>
            <p:ph idx="12"/>
          </p:nvPr>
        </p:nvSpPr>
        <p:spPr>
          <a:xfrm>
            <a:off x="483192" y="3072515"/>
            <a:ext cx="2527427" cy="2239713"/>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E9B4AD2C-C5F0-D645-BC3C-0AE742FF6E96}"/>
              </a:ext>
            </a:extLst>
          </p:cNvPr>
          <p:cNvSpPr>
            <a:spLocks noGrp="1"/>
          </p:cNvSpPr>
          <p:nvPr>
            <p:ph idx="13"/>
          </p:nvPr>
        </p:nvSpPr>
        <p:spPr>
          <a:xfrm>
            <a:off x="483192" y="5438345"/>
            <a:ext cx="2527427" cy="497998"/>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4E2C8B49-6C1D-AC48-A121-334ABF2ACC36}"/>
              </a:ext>
            </a:extLst>
          </p:cNvPr>
          <p:cNvSpPr>
            <a:spLocks noGrp="1"/>
          </p:cNvSpPr>
          <p:nvPr>
            <p:ph idx="14"/>
          </p:nvPr>
        </p:nvSpPr>
        <p:spPr>
          <a:xfrm>
            <a:off x="3380686" y="3072515"/>
            <a:ext cx="2527427" cy="2239713"/>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794CA279-1D20-F943-8466-02E6F480AC3A}"/>
              </a:ext>
            </a:extLst>
          </p:cNvPr>
          <p:cNvSpPr>
            <a:spLocks noGrp="1"/>
          </p:cNvSpPr>
          <p:nvPr>
            <p:ph idx="15"/>
          </p:nvPr>
        </p:nvSpPr>
        <p:spPr>
          <a:xfrm>
            <a:off x="3380686" y="5438345"/>
            <a:ext cx="2527427" cy="497998"/>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4" name="Content Placeholder 2">
            <a:extLst>
              <a:ext uri="{FF2B5EF4-FFF2-40B4-BE49-F238E27FC236}">
                <a16:creationId xmlns:a16="http://schemas.microsoft.com/office/drawing/2014/main" id="{CCE31B11-1C25-7244-BFEB-2F4436006FFA}"/>
              </a:ext>
            </a:extLst>
          </p:cNvPr>
          <p:cNvSpPr>
            <a:spLocks noGrp="1"/>
          </p:cNvSpPr>
          <p:nvPr>
            <p:ph idx="16"/>
          </p:nvPr>
        </p:nvSpPr>
        <p:spPr>
          <a:xfrm>
            <a:off x="6278180" y="3072515"/>
            <a:ext cx="2527427" cy="2239713"/>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4ADB8DB0-A374-C24A-8BBB-5A5E82E743CD}"/>
              </a:ext>
            </a:extLst>
          </p:cNvPr>
          <p:cNvSpPr>
            <a:spLocks noGrp="1"/>
          </p:cNvSpPr>
          <p:nvPr>
            <p:ph idx="17"/>
          </p:nvPr>
        </p:nvSpPr>
        <p:spPr>
          <a:xfrm>
            <a:off x="6278180" y="5438345"/>
            <a:ext cx="2527427" cy="497998"/>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6" name="Content Placeholder 2">
            <a:extLst>
              <a:ext uri="{FF2B5EF4-FFF2-40B4-BE49-F238E27FC236}">
                <a16:creationId xmlns:a16="http://schemas.microsoft.com/office/drawing/2014/main" id="{89F6C1B4-B1D6-5449-A188-50325FA12F72}"/>
              </a:ext>
            </a:extLst>
          </p:cNvPr>
          <p:cNvSpPr>
            <a:spLocks noGrp="1"/>
          </p:cNvSpPr>
          <p:nvPr>
            <p:ph idx="18"/>
          </p:nvPr>
        </p:nvSpPr>
        <p:spPr>
          <a:xfrm>
            <a:off x="9175673" y="3072515"/>
            <a:ext cx="2527427" cy="2239713"/>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7" name="Content Placeholder 2">
            <a:extLst>
              <a:ext uri="{FF2B5EF4-FFF2-40B4-BE49-F238E27FC236}">
                <a16:creationId xmlns:a16="http://schemas.microsoft.com/office/drawing/2014/main" id="{6248D1EB-9B3C-5D4D-9CEE-5958885AB34F}"/>
              </a:ext>
            </a:extLst>
          </p:cNvPr>
          <p:cNvSpPr>
            <a:spLocks noGrp="1"/>
          </p:cNvSpPr>
          <p:nvPr>
            <p:ph idx="19"/>
          </p:nvPr>
        </p:nvSpPr>
        <p:spPr>
          <a:xfrm>
            <a:off x="9175673" y="5438345"/>
            <a:ext cx="2527427" cy="497998"/>
          </a:xfrm>
        </p:spPr>
        <p:txBody>
          <a:bodyPr>
            <a:normAutofit/>
          </a:bodyPr>
          <a:lstStyle>
            <a:lvl1pPr marL="0" indent="0" algn="ctr">
              <a:buNone/>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Tree>
    <p:extLst>
      <p:ext uri="{BB962C8B-B14F-4D97-AF65-F5344CB8AC3E}">
        <p14:creationId xmlns:p14="http://schemas.microsoft.com/office/powerpoint/2010/main" val="26557830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798984"/>
            <a:ext cx="5266467" cy="1969828"/>
          </a:xfrm>
        </p:spPr>
        <p:txBody>
          <a:bodyPr>
            <a:normAutofit/>
          </a:bodyPr>
          <a:lstStyle>
            <a:lvl1pPr marL="0" indent="0">
              <a:buNone/>
              <a:defRPr lang="en-US" sz="1800">
                <a:latin typeface="+mn-lt"/>
              </a:defRPr>
            </a:lvl1pPr>
            <a:lvl2pPr marL="324000" indent="0">
              <a:buNone/>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pic>
        <p:nvPicPr>
          <p:cNvPr id="8" name="Picture 7">
            <a:extLst>
              <a:ext uri="{FF2B5EF4-FFF2-40B4-BE49-F238E27FC236}">
                <a16:creationId xmlns:a16="http://schemas.microsoft.com/office/drawing/2014/main" id="{8F97FC5D-D1BA-3344-88A4-28CB971D90E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30" name="Title Placeholder 7">
            <a:extLst>
              <a:ext uri="{FF2B5EF4-FFF2-40B4-BE49-F238E27FC236}">
                <a16:creationId xmlns:a16="http://schemas.microsoft.com/office/drawing/2014/main" id="{FD6FA1AA-A47B-AB4A-A9E5-BA8A4C66ABDC}"/>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9" name="Footer Placeholder 8">
            <a:extLst>
              <a:ext uri="{FF2B5EF4-FFF2-40B4-BE49-F238E27FC236}">
                <a16:creationId xmlns:a16="http://schemas.microsoft.com/office/drawing/2014/main" id="{30512196-7F8B-9149-BB9A-2BC4BAACE2CD}"/>
              </a:ext>
            </a:extLst>
          </p:cNvPr>
          <p:cNvSpPr>
            <a:spLocks noGrp="1"/>
          </p:cNvSpPr>
          <p:nvPr>
            <p:ph type="ftr" sz="quarter" idx="10"/>
          </p:nvPr>
        </p:nvSpPr>
        <p:spPr/>
        <p:txBody>
          <a:bodyPr/>
          <a:lstStyle/>
          <a:p>
            <a:endParaRPr lang="en-US" dirty="0"/>
          </a:p>
        </p:txBody>
      </p:sp>
      <p:sp>
        <p:nvSpPr>
          <p:cNvPr id="10" name="Slide Number Placeholder 9">
            <a:extLst>
              <a:ext uri="{FF2B5EF4-FFF2-40B4-BE49-F238E27FC236}">
                <a16:creationId xmlns:a16="http://schemas.microsoft.com/office/drawing/2014/main" id="{63A3ECD3-AAD1-A64B-9BF5-51030E6586C7}"/>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7" name="Content Placeholder 2">
            <a:extLst>
              <a:ext uri="{FF2B5EF4-FFF2-40B4-BE49-F238E27FC236}">
                <a16:creationId xmlns:a16="http://schemas.microsoft.com/office/drawing/2014/main" id="{204C198C-5080-BA43-8B05-E28C0B383D2F}"/>
              </a:ext>
            </a:extLst>
          </p:cNvPr>
          <p:cNvSpPr>
            <a:spLocks noGrp="1"/>
          </p:cNvSpPr>
          <p:nvPr>
            <p:ph idx="12"/>
          </p:nvPr>
        </p:nvSpPr>
        <p:spPr>
          <a:xfrm>
            <a:off x="479424" y="4165110"/>
            <a:ext cx="5266467" cy="1969828"/>
          </a:xfrm>
        </p:spPr>
        <p:txBody>
          <a:bodyPr>
            <a:normAutofit/>
          </a:bodyPr>
          <a:lstStyle>
            <a:lvl1pPr marL="0" indent="0">
              <a:buNone/>
              <a:defRPr lang="en-US" sz="1800">
                <a:latin typeface="+mn-lt"/>
              </a:defRPr>
            </a:lvl1pPr>
            <a:lvl2pPr marL="324000" indent="0">
              <a:buNone/>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6B0DF46A-27EE-424D-B0EC-86249DDD9E85}"/>
              </a:ext>
            </a:extLst>
          </p:cNvPr>
          <p:cNvSpPr>
            <a:spLocks noGrp="1"/>
          </p:cNvSpPr>
          <p:nvPr>
            <p:ph idx="13"/>
          </p:nvPr>
        </p:nvSpPr>
        <p:spPr>
          <a:xfrm>
            <a:off x="6436633" y="1798984"/>
            <a:ext cx="5266467" cy="4335954"/>
          </a:xfrm>
        </p:spPr>
        <p:txBody>
          <a:bodyPr>
            <a:normAutofit/>
          </a:bodyPr>
          <a:lstStyle>
            <a:lvl1pPr marL="0" indent="0">
              <a:buNone/>
              <a:defRPr lang="en-US" sz="1800">
                <a:latin typeface="+mn-lt"/>
              </a:defRPr>
            </a:lvl1pPr>
            <a:lvl2pPr marL="324000" indent="0">
              <a:buNone/>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dirty="0"/>
              <a:t>Click to edit Master text styles</a:t>
            </a:r>
          </a:p>
        </p:txBody>
      </p:sp>
    </p:spTree>
    <p:extLst>
      <p:ext uri="{BB962C8B-B14F-4D97-AF65-F5344CB8AC3E}">
        <p14:creationId xmlns:p14="http://schemas.microsoft.com/office/powerpoint/2010/main" val="5081711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425" y="1791632"/>
            <a:ext cx="3622681" cy="43732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59994" y="1791632"/>
            <a:ext cx="3627619" cy="43732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Footer Placeholder 19">
            <a:extLst>
              <a:ext uri="{FF2B5EF4-FFF2-40B4-BE49-F238E27FC236}">
                <a16:creationId xmlns:a16="http://schemas.microsoft.com/office/drawing/2014/main" id="{4E6FA2F9-3B1B-AA40-B90C-AEC646659542}"/>
              </a:ext>
            </a:extLst>
          </p:cNvPr>
          <p:cNvSpPr>
            <a:spLocks noGrp="1"/>
          </p:cNvSpPr>
          <p:nvPr>
            <p:ph type="ftr" sz="quarter" idx="10"/>
          </p:nvPr>
        </p:nvSpPr>
        <p:spPr/>
        <p:txBody>
          <a:bodyPr/>
          <a:lstStyle/>
          <a:p>
            <a:endParaRPr lang="en-US" dirty="0"/>
          </a:p>
        </p:txBody>
      </p:sp>
      <p:sp>
        <p:nvSpPr>
          <p:cNvPr id="21" name="Slide Number Placeholder 20">
            <a:extLst>
              <a:ext uri="{FF2B5EF4-FFF2-40B4-BE49-F238E27FC236}">
                <a16:creationId xmlns:a16="http://schemas.microsoft.com/office/drawing/2014/main" id="{C049D750-17FE-EC45-8EA8-E4973CA22A2C}"/>
              </a:ext>
            </a:extLst>
          </p:cNvPr>
          <p:cNvSpPr>
            <a:spLocks noGrp="1"/>
          </p:cNvSpPr>
          <p:nvPr>
            <p:ph type="sldNum" sz="quarter" idx="11"/>
          </p:nvPr>
        </p:nvSpPr>
        <p:spPr/>
        <p:txBody>
          <a:bodyPr/>
          <a:lstStyle/>
          <a:p>
            <a:fld id="{D57F1E4F-1CFF-5643-939E-217C01CDF565}" type="slidenum">
              <a:rPr lang="en-US" smtClean="0"/>
              <a:pPr/>
              <a:t>‹#›</a:t>
            </a:fld>
            <a:endParaRPr lang="en-US" dirty="0"/>
          </a:p>
        </p:txBody>
      </p:sp>
      <p:pic>
        <p:nvPicPr>
          <p:cNvPr id="22" name="Picture 21">
            <a:extLst>
              <a:ext uri="{FF2B5EF4-FFF2-40B4-BE49-F238E27FC236}">
                <a16:creationId xmlns:a16="http://schemas.microsoft.com/office/drawing/2014/main" id="{6636ED56-BBF1-E643-80AC-3724D6422A3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23" name="Title Placeholder 7">
            <a:extLst>
              <a:ext uri="{FF2B5EF4-FFF2-40B4-BE49-F238E27FC236}">
                <a16:creationId xmlns:a16="http://schemas.microsoft.com/office/drawing/2014/main" id="{DFA81EBB-B6BF-264E-BC16-D1988A4A58DF}"/>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8" name="Content Placeholder 3">
            <a:extLst>
              <a:ext uri="{FF2B5EF4-FFF2-40B4-BE49-F238E27FC236}">
                <a16:creationId xmlns:a16="http://schemas.microsoft.com/office/drawing/2014/main" id="{E29508B1-BE9D-2B49-ADF5-7935749D18FC}"/>
              </a:ext>
            </a:extLst>
          </p:cNvPr>
          <p:cNvSpPr>
            <a:spLocks noGrp="1"/>
          </p:cNvSpPr>
          <p:nvPr>
            <p:ph sz="half" idx="12"/>
          </p:nvPr>
        </p:nvSpPr>
        <p:spPr>
          <a:xfrm>
            <a:off x="8045501" y="1791632"/>
            <a:ext cx="3627619" cy="43732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69667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636ED56-BBF1-E643-80AC-3724D6422A3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23" name="Title Placeholder 7">
            <a:extLst>
              <a:ext uri="{FF2B5EF4-FFF2-40B4-BE49-F238E27FC236}">
                <a16:creationId xmlns:a16="http://schemas.microsoft.com/office/drawing/2014/main" id="{DFA81EBB-B6BF-264E-BC16-D1988A4A58DF}"/>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3" name="Content Placeholder 2"/>
          <p:cNvSpPr>
            <a:spLocks noGrp="1"/>
          </p:cNvSpPr>
          <p:nvPr>
            <p:ph sz="half" idx="1"/>
          </p:nvPr>
        </p:nvSpPr>
        <p:spPr>
          <a:xfrm>
            <a:off x="479425" y="1986503"/>
            <a:ext cx="3622681" cy="1910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A7C10D43-E824-6D4B-8959-54E3E9D5FD88}"/>
              </a:ext>
            </a:extLst>
          </p:cNvPr>
          <p:cNvSpPr>
            <a:spLocks noGrp="1"/>
          </p:cNvSpPr>
          <p:nvPr>
            <p:ph sz="half" idx="13"/>
          </p:nvPr>
        </p:nvSpPr>
        <p:spPr>
          <a:xfrm>
            <a:off x="479425" y="4091373"/>
            <a:ext cx="3622681" cy="1910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59994" y="1986503"/>
            <a:ext cx="3627619" cy="1910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39A837D0-BAFD-A44A-A9F3-1A07D6303A6D}"/>
              </a:ext>
            </a:extLst>
          </p:cNvPr>
          <p:cNvSpPr>
            <a:spLocks noGrp="1"/>
          </p:cNvSpPr>
          <p:nvPr>
            <p:ph sz="half" idx="14"/>
          </p:nvPr>
        </p:nvSpPr>
        <p:spPr>
          <a:xfrm>
            <a:off x="4259994" y="4091373"/>
            <a:ext cx="3627619" cy="1910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E29508B1-BE9D-2B49-ADF5-7935749D18FC}"/>
              </a:ext>
            </a:extLst>
          </p:cNvPr>
          <p:cNvSpPr>
            <a:spLocks noGrp="1"/>
          </p:cNvSpPr>
          <p:nvPr>
            <p:ph sz="half" idx="12"/>
          </p:nvPr>
        </p:nvSpPr>
        <p:spPr>
          <a:xfrm>
            <a:off x="8045501" y="1986503"/>
            <a:ext cx="3627619" cy="1910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96E6D056-2CF6-2F4C-BF9A-3CF850C689D5}"/>
              </a:ext>
            </a:extLst>
          </p:cNvPr>
          <p:cNvSpPr>
            <a:spLocks noGrp="1"/>
          </p:cNvSpPr>
          <p:nvPr>
            <p:ph sz="half" idx="15"/>
          </p:nvPr>
        </p:nvSpPr>
        <p:spPr>
          <a:xfrm>
            <a:off x="8045501" y="4091373"/>
            <a:ext cx="3627619" cy="1910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Footer Placeholder 19">
            <a:extLst>
              <a:ext uri="{FF2B5EF4-FFF2-40B4-BE49-F238E27FC236}">
                <a16:creationId xmlns:a16="http://schemas.microsoft.com/office/drawing/2014/main" id="{4E6FA2F9-3B1B-AA40-B90C-AEC646659542}"/>
              </a:ext>
            </a:extLst>
          </p:cNvPr>
          <p:cNvSpPr>
            <a:spLocks noGrp="1"/>
          </p:cNvSpPr>
          <p:nvPr>
            <p:ph type="ftr" sz="quarter" idx="10"/>
          </p:nvPr>
        </p:nvSpPr>
        <p:spPr/>
        <p:txBody>
          <a:bodyPr/>
          <a:lstStyle/>
          <a:p>
            <a:endParaRPr lang="en-US" dirty="0"/>
          </a:p>
        </p:txBody>
      </p:sp>
      <p:sp>
        <p:nvSpPr>
          <p:cNvPr id="21" name="Slide Number Placeholder 20">
            <a:extLst>
              <a:ext uri="{FF2B5EF4-FFF2-40B4-BE49-F238E27FC236}">
                <a16:creationId xmlns:a16="http://schemas.microsoft.com/office/drawing/2014/main" id="{C049D750-17FE-EC45-8EA8-E4973CA22A2C}"/>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0674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4415" y="1791632"/>
            <a:ext cx="5501650" cy="43732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1450" y="1791632"/>
            <a:ext cx="5501650" cy="437321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Footer Placeholder 19">
            <a:extLst>
              <a:ext uri="{FF2B5EF4-FFF2-40B4-BE49-F238E27FC236}">
                <a16:creationId xmlns:a16="http://schemas.microsoft.com/office/drawing/2014/main" id="{4E6FA2F9-3B1B-AA40-B90C-AEC646659542}"/>
              </a:ext>
            </a:extLst>
          </p:cNvPr>
          <p:cNvSpPr>
            <a:spLocks noGrp="1"/>
          </p:cNvSpPr>
          <p:nvPr>
            <p:ph type="ftr" sz="quarter" idx="10"/>
          </p:nvPr>
        </p:nvSpPr>
        <p:spPr/>
        <p:txBody>
          <a:bodyPr/>
          <a:lstStyle/>
          <a:p>
            <a:endParaRPr lang="en-US" dirty="0"/>
          </a:p>
        </p:txBody>
      </p:sp>
      <p:sp>
        <p:nvSpPr>
          <p:cNvPr id="21" name="Slide Number Placeholder 20">
            <a:extLst>
              <a:ext uri="{FF2B5EF4-FFF2-40B4-BE49-F238E27FC236}">
                <a16:creationId xmlns:a16="http://schemas.microsoft.com/office/drawing/2014/main" id="{C049D750-17FE-EC45-8EA8-E4973CA22A2C}"/>
              </a:ext>
            </a:extLst>
          </p:cNvPr>
          <p:cNvSpPr>
            <a:spLocks noGrp="1"/>
          </p:cNvSpPr>
          <p:nvPr>
            <p:ph type="sldNum" sz="quarter" idx="11"/>
          </p:nvPr>
        </p:nvSpPr>
        <p:spPr/>
        <p:txBody>
          <a:bodyPr/>
          <a:lstStyle/>
          <a:p>
            <a:fld id="{D57F1E4F-1CFF-5643-939E-217C01CDF565}" type="slidenum">
              <a:rPr lang="en-US" smtClean="0"/>
              <a:pPr/>
              <a:t>‹#›</a:t>
            </a:fld>
            <a:endParaRPr lang="en-US" dirty="0"/>
          </a:p>
        </p:txBody>
      </p:sp>
      <p:pic>
        <p:nvPicPr>
          <p:cNvPr id="22" name="Picture 21">
            <a:extLst>
              <a:ext uri="{FF2B5EF4-FFF2-40B4-BE49-F238E27FC236}">
                <a16:creationId xmlns:a16="http://schemas.microsoft.com/office/drawing/2014/main" id="{6636ED56-BBF1-E643-80AC-3724D6422A3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23" name="Title Placeholder 7">
            <a:extLst>
              <a:ext uri="{FF2B5EF4-FFF2-40B4-BE49-F238E27FC236}">
                <a16:creationId xmlns:a16="http://schemas.microsoft.com/office/drawing/2014/main" id="{DFA81EBB-B6BF-264E-BC16-D1988A4A58DF}"/>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4355972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62DA221-B389-274C-A789-6D93DEF138E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25" name="Title Placeholder 7">
            <a:extLst>
              <a:ext uri="{FF2B5EF4-FFF2-40B4-BE49-F238E27FC236}">
                <a16:creationId xmlns:a16="http://schemas.microsoft.com/office/drawing/2014/main" id="{D7103EFF-101F-6444-B1EF-57B34D03A81B}"/>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26" name="Content Placeholder 2">
            <a:extLst>
              <a:ext uri="{FF2B5EF4-FFF2-40B4-BE49-F238E27FC236}">
                <a16:creationId xmlns:a16="http://schemas.microsoft.com/office/drawing/2014/main" id="{F43B921A-C556-A949-8F60-1C85CBDF7B53}"/>
              </a:ext>
            </a:extLst>
          </p:cNvPr>
          <p:cNvSpPr>
            <a:spLocks noGrp="1"/>
          </p:cNvSpPr>
          <p:nvPr>
            <p:ph sz="half" idx="10"/>
          </p:nvPr>
        </p:nvSpPr>
        <p:spPr>
          <a:xfrm>
            <a:off x="479425" y="1828801"/>
            <a:ext cx="5524158" cy="43235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a:extLst>
              <a:ext uri="{FF2B5EF4-FFF2-40B4-BE49-F238E27FC236}">
                <a16:creationId xmlns:a16="http://schemas.microsoft.com/office/drawing/2014/main" id="{BF824790-B5C7-0D4F-A976-3D779045CD39}"/>
              </a:ext>
            </a:extLst>
          </p:cNvPr>
          <p:cNvSpPr>
            <a:spLocks noGrp="1"/>
          </p:cNvSpPr>
          <p:nvPr>
            <p:ph sz="half" idx="2"/>
          </p:nvPr>
        </p:nvSpPr>
        <p:spPr>
          <a:xfrm>
            <a:off x="6188419" y="1828801"/>
            <a:ext cx="5531688" cy="43235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FA802A54-1AE1-1D47-9D1F-AF468A164D4B}"/>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89396861-ECFD-CE43-B73A-794C67D24BB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8519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9425" y="1833449"/>
            <a:ext cx="5524157"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88419" y="1833450"/>
            <a:ext cx="5531688" cy="536004"/>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24" name="Picture 23">
            <a:extLst>
              <a:ext uri="{FF2B5EF4-FFF2-40B4-BE49-F238E27FC236}">
                <a16:creationId xmlns:a16="http://schemas.microsoft.com/office/drawing/2014/main" id="{D62DA221-B389-274C-A789-6D93DEF138E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25" name="Title Placeholder 7">
            <a:extLst>
              <a:ext uri="{FF2B5EF4-FFF2-40B4-BE49-F238E27FC236}">
                <a16:creationId xmlns:a16="http://schemas.microsoft.com/office/drawing/2014/main" id="{D7103EFF-101F-6444-B1EF-57B34D03A81B}"/>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26" name="Content Placeholder 2">
            <a:extLst>
              <a:ext uri="{FF2B5EF4-FFF2-40B4-BE49-F238E27FC236}">
                <a16:creationId xmlns:a16="http://schemas.microsoft.com/office/drawing/2014/main" id="{F43B921A-C556-A949-8F60-1C85CBDF7B53}"/>
              </a:ext>
            </a:extLst>
          </p:cNvPr>
          <p:cNvSpPr>
            <a:spLocks noGrp="1"/>
          </p:cNvSpPr>
          <p:nvPr>
            <p:ph sz="half" idx="10"/>
          </p:nvPr>
        </p:nvSpPr>
        <p:spPr>
          <a:xfrm>
            <a:off x="479425" y="2369453"/>
            <a:ext cx="5524158" cy="378286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a:extLst>
              <a:ext uri="{FF2B5EF4-FFF2-40B4-BE49-F238E27FC236}">
                <a16:creationId xmlns:a16="http://schemas.microsoft.com/office/drawing/2014/main" id="{BF824790-B5C7-0D4F-A976-3D779045CD39}"/>
              </a:ext>
            </a:extLst>
          </p:cNvPr>
          <p:cNvSpPr>
            <a:spLocks noGrp="1"/>
          </p:cNvSpPr>
          <p:nvPr>
            <p:ph sz="half" idx="2"/>
          </p:nvPr>
        </p:nvSpPr>
        <p:spPr>
          <a:xfrm>
            <a:off x="6188419" y="2369453"/>
            <a:ext cx="5531688" cy="378286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FA802A54-1AE1-1D47-9D1F-AF468A164D4B}"/>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89396861-ECFD-CE43-B73A-794C67D24BB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7005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with 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E70257B-397E-B846-9A0A-DF77270FE39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20" name="Title Placeholder 7">
            <a:extLst>
              <a:ext uri="{FF2B5EF4-FFF2-40B4-BE49-F238E27FC236}">
                <a16:creationId xmlns:a16="http://schemas.microsoft.com/office/drawing/2014/main" id="{6CD2C7C2-EB6A-2B4E-9C85-81889C557058}"/>
              </a:ext>
            </a:extLst>
          </p:cNvPr>
          <p:cNvSpPr>
            <a:spLocks noGrp="1"/>
          </p:cNvSpPr>
          <p:nvPr>
            <p:ph type="title" hasCustomPrompt="1"/>
          </p:nvPr>
        </p:nvSpPr>
        <p:spPr>
          <a:xfrm>
            <a:off x="485651" y="504035"/>
            <a:ext cx="11237425" cy="1096165"/>
          </a:xfrm>
          <a:prstGeom prst="rect">
            <a:avLst/>
          </a:prstGeom>
        </p:spPr>
        <p:txBody>
          <a:bodyPr vert="horz" lIns="91440" tIns="45720" rIns="91440" bIns="45720" rtlCol="0" anchor="ctr">
            <a:normAutofit/>
          </a:bodyPr>
          <a:lstStyle>
            <a:lvl1pPr algn="ctr">
              <a:defRPr sz="2800" cap="none"/>
            </a:lvl1pPr>
          </a:lstStyle>
          <a:p>
            <a:r>
              <a:rPr lang="en-US" dirty="0"/>
              <a:t>Click To Edit Master Title Style</a:t>
            </a:r>
          </a:p>
        </p:txBody>
      </p:sp>
      <p:sp>
        <p:nvSpPr>
          <p:cNvPr id="2" name="Footer Placeholder 1">
            <a:extLst>
              <a:ext uri="{FF2B5EF4-FFF2-40B4-BE49-F238E27FC236}">
                <a16:creationId xmlns:a16="http://schemas.microsoft.com/office/drawing/2014/main" id="{73DEABBD-401C-F146-B0A9-DB740ECBB5F2}"/>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FB63E4EE-FF5E-684A-B407-A0C95573C7AF}"/>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8291880"/>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Only with 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E70257B-397E-B846-9A0A-DF77270FE39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651" y="494067"/>
            <a:ext cx="11234457" cy="1106133"/>
          </a:xfrm>
          <a:prstGeom prst="rect">
            <a:avLst/>
          </a:prstGeom>
        </p:spPr>
      </p:pic>
      <p:sp>
        <p:nvSpPr>
          <p:cNvPr id="5" name="Text Placeholder 4">
            <a:extLst>
              <a:ext uri="{FF2B5EF4-FFF2-40B4-BE49-F238E27FC236}">
                <a16:creationId xmlns:a16="http://schemas.microsoft.com/office/drawing/2014/main" id="{702C6536-E988-2E4B-8AD2-1E0F7342CB32}"/>
              </a:ext>
            </a:extLst>
          </p:cNvPr>
          <p:cNvSpPr>
            <a:spLocks noGrp="1"/>
          </p:cNvSpPr>
          <p:nvPr>
            <p:ph type="body" sz="quarter" idx="12" hasCustomPrompt="1"/>
          </p:nvPr>
        </p:nvSpPr>
        <p:spPr>
          <a:xfrm>
            <a:off x="470551" y="5059511"/>
            <a:ext cx="3753055" cy="479425"/>
          </a:xfrm>
        </p:spPr>
        <p:txBody>
          <a:bodyPr/>
          <a:lstStyle>
            <a:lvl1pPr marL="0" indent="0" algn="ctr">
              <a:buNone/>
              <a:defRPr sz="1800" b="1">
                <a:solidFill>
                  <a:schemeClr val="accent1"/>
                </a:solidFill>
              </a:defRPr>
            </a:lvl1pPr>
          </a:lstStyle>
          <a:p>
            <a:pPr lvl="0"/>
            <a:r>
              <a:rPr lang="en-US" dirty="0"/>
              <a:t>Click To Edit Master Text Styles</a:t>
            </a:r>
          </a:p>
        </p:txBody>
      </p:sp>
      <p:sp>
        <p:nvSpPr>
          <p:cNvPr id="8" name="Text Placeholder 4">
            <a:extLst>
              <a:ext uri="{FF2B5EF4-FFF2-40B4-BE49-F238E27FC236}">
                <a16:creationId xmlns:a16="http://schemas.microsoft.com/office/drawing/2014/main" id="{27C4C85D-1EBB-DA40-B0F3-D2E4ACFA158F}"/>
              </a:ext>
            </a:extLst>
          </p:cNvPr>
          <p:cNvSpPr>
            <a:spLocks noGrp="1"/>
          </p:cNvSpPr>
          <p:nvPr>
            <p:ph type="body" sz="quarter" idx="13" hasCustomPrompt="1"/>
          </p:nvPr>
        </p:nvSpPr>
        <p:spPr>
          <a:xfrm>
            <a:off x="470552" y="5548850"/>
            <a:ext cx="3753055" cy="479425"/>
          </a:xfrm>
        </p:spPr>
        <p:txBody>
          <a:bodyPr vert="horz" lIns="91440" tIns="45720" rIns="91440" bIns="45720" rtlCol="0" anchor="ctr">
            <a:noAutofit/>
          </a:bodyPr>
          <a:lstStyle>
            <a:lvl1pPr>
              <a:defRPr lang="en-US" sz="1800" b="1" dirty="0" smtClean="0">
                <a:solidFill>
                  <a:schemeClr val="accent2"/>
                </a:solidFill>
              </a:defRPr>
            </a:lvl1pPr>
          </a:lstStyle>
          <a:p>
            <a:pPr marL="0" lvl="0" indent="0" algn="ctr">
              <a:buNone/>
            </a:pPr>
            <a:r>
              <a:rPr lang="en-US" dirty="0"/>
              <a:t>Click To Edit Master Text Styles</a:t>
            </a:r>
          </a:p>
        </p:txBody>
      </p:sp>
      <p:sp>
        <p:nvSpPr>
          <p:cNvPr id="9" name="Text Placeholder 4">
            <a:extLst>
              <a:ext uri="{FF2B5EF4-FFF2-40B4-BE49-F238E27FC236}">
                <a16:creationId xmlns:a16="http://schemas.microsoft.com/office/drawing/2014/main" id="{3C1B9FDE-8F08-A54A-8925-4AFD4C12AFD4}"/>
              </a:ext>
            </a:extLst>
          </p:cNvPr>
          <p:cNvSpPr>
            <a:spLocks noGrp="1"/>
          </p:cNvSpPr>
          <p:nvPr>
            <p:ph type="body" sz="quarter" idx="14" hasCustomPrompt="1"/>
          </p:nvPr>
        </p:nvSpPr>
        <p:spPr>
          <a:xfrm>
            <a:off x="4219473" y="5052658"/>
            <a:ext cx="3753055" cy="479425"/>
          </a:xfrm>
        </p:spPr>
        <p:txBody>
          <a:bodyPr/>
          <a:lstStyle>
            <a:lvl1pPr marL="0" indent="0" algn="ctr">
              <a:buNone/>
              <a:defRPr sz="1800" b="1">
                <a:solidFill>
                  <a:schemeClr val="accent1"/>
                </a:solidFill>
              </a:defRPr>
            </a:lvl1pPr>
          </a:lstStyle>
          <a:p>
            <a:pPr lvl="0"/>
            <a:r>
              <a:rPr lang="en-US" dirty="0"/>
              <a:t>Click To Edit Master Text Styles</a:t>
            </a:r>
          </a:p>
        </p:txBody>
      </p:sp>
      <p:sp>
        <p:nvSpPr>
          <p:cNvPr id="10" name="Text Placeholder 4">
            <a:extLst>
              <a:ext uri="{FF2B5EF4-FFF2-40B4-BE49-F238E27FC236}">
                <a16:creationId xmlns:a16="http://schemas.microsoft.com/office/drawing/2014/main" id="{25F644D9-78DA-214C-BBA0-2FBCFBF03A9C}"/>
              </a:ext>
            </a:extLst>
          </p:cNvPr>
          <p:cNvSpPr>
            <a:spLocks noGrp="1"/>
          </p:cNvSpPr>
          <p:nvPr>
            <p:ph type="body" sz="quarter" idx="15" hasCustomPrompt="1"/>
          </p:nvPr>
        </p:nvSpPr>
        <p:spPr>
          <a:xfrm>
            <a:off x="4234090" y="5560619"/>
            <a:ext cx="3753055" cy="479425"/>
          </a:xfrm>
        </p:spPr>
        <p:txBody>
          <a:bodyPr/>
          <a:lstStyle>
            <a:lvl1pPr marL="0" indent="0" algn="ctr">
              <a:buNone/>
              <a:defRPr sz="1800" b="1">
                <a:solidFill>
                  <a:schemeClr val="accent2"/>
                </a:solidFill>
              </a:defRPr>
            </a:lvl1pPr>
          </a:lstStyle>
          <a:p>
            <a:pPr lvl="0"/>
            <a:r>
              <a:rPr lang="en-US" dirty="0"/>
              <a:t>click to edit master text styles</a:t>
            </a:r>
          </a:p>
        </p:txBody>
      </p:sp>
      <p:sp>
        <p:nvSpPr>
          <p:cNvPr id="11" name="Text Placeholder 4">
            <a:extLst>
              <a:ext uri="{FF2B5EF4-FFF2-40B4-BE49-F238E27FC236}">
                <a16:creationId xmlns:a16="http://schemas.microsoft.com/office/drawing/2014/main" id="{A65BD2CC-6CA7-6B4D-BF77-8D15147B6295}"/>
              </a:ext>
            </a:extLst>
          </p:cNvPr>
          <p:cNvSpPr>
            <a:spLocks noGrp="1"/>
          </p:cNvSpPr>
          <p:nvPr>
            <p:ph type="body" sz="quarter" idx="16" hasCustomPrompt="1"/>
          </p:nvPr>
        </p:nvSpPr>
        <p:spPr>
          <a:xfrm>
            <a:off x="7968396" y="5046385"/>
            <a:ext cx="3753055" cy="479425"/>
          </a:xfrm>
        </p:spPr>
        <p:txBody>
          <a:bodyPr vert="horz" lIns="91440" tIns="45720" rIns="91440" bIns="45720" rtlCol="0" anchor="ctr">
            <a:noAutofit/>
          </a:bodyPr>
          <a:lstStyle>
            <a:lvl1pPr>
              <a:defRPr lang="en-US" sz="1800" b="1" dirty="0" smtClean="0">
                <a:solidFill>
                  <a:schemeClr val="accent1"/>
                </a:solidFill>
              </a:defRPr>
            </a:lvl1pPr>
          </a:lstStyle>
          <a:p>
            <a:pPr marL="0" lvl="0" indent="0" algn="ctr">
              <a:buNone/>
            </a:pPr>
            <a:r>
              <a:rPr lang="en-US" dirty="0"/>
              <a:t>click to edit master text styles</a:t>
            </a:r>
          </a:p>
        </p:txBody>
      </p:sp>
      <p:sp>
        <p:nvSpPr>
          <p:cNvPr id="12" name="Text Placeholder 4">
            <a:extLst>
              <a:ext uri="{FF2B5EF4-FFF2-40B4-BE49-F238E27FC236}">
                <a16:creationId xmlns:a16="http://schemas.microsoft.com/office/drawing/2014/main" id="{299B2104-6D27-D44A-989F-E3F79E510ED7}"/>
              </a:ext>
            </a:extLst>
          </p:cNvPr>
          <p:cNvSpPr>
            <a:spLocks noGrp="1"/>
          </p:cNvSpPr>
          <p:nvPr>
            <p:ph type="body" sz="quarter" idx="17" hasCustomPrompt="1"/>
          </p:nvPr>
        </p:nvSpPr>
        <p:spPr>
          <a:xfrm>
            <a:off x="7997628" y="5538936"/>
            <a:ext cx="3753055" cy="479425"/>
          </a:xfrm>
        </p:spPr>
        <p:txBody>
          <a:bodyPr/>
          <a:lstStyle>
            <a:lvl1pPr marL="0" indent="0" algn="ctr">
              <a:buNone/>
              <a:defRPr sz="1800" b="1">
                <a:solidFill>
                  <a:schemeClr val="accent2"/>
                </a:solidFill>
              </a:defRPr>
            </a:lvl1pPr>
          </a:lstStyle>
          <a:p>
            <a:pPr lvl="0"/>
            <a:r>
              <a:rPr lang="en-US" dirty="0"/>
              <a:t>click to edit master text styles</a:t>
            </a:r>
          </a:p>
        </p:txBody>
      </p:sp>
      <p:sp>
        <p:nvSpPr>
          <p:cNvPr id="2" name="Footer Placeholder 1">
            <a:extLst>
              <a:ext uri="{FF2B5EF4-FFF2-40B4-BE49-F238E27FC236}">
                <a16:creationId xmlns:a16="http://schemas.microsoft.com/office/drawing/2014/main" id="{73DEABBD-401C-F146-B0A9-DB740ECBB5F2}"/>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FB63E4EE-FF5E-684A-B407-A0C95573C7AF}"/>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4" name="Title 3">
            <a:extLst>
              <a:ext uri="{FF2B5EF4-FFF2-40B4-BE49-F238E27FC236}">
                <a16:creationId xmlns:a16="http://schemas.microsoft.com/office/drawing/2014/main" id="{7B522CE1-4F70-5449-BCA7-CE44689E9E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6887932"/>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7">
            <a:extLst>
              <a:ext uri="{FF2B5EF4-FFF2-40B4-BE49-F238E27FC236}">
                <a16:creationId xmlns:a16="http://schemas.microsoft.com/office/drawing/2014/main" id="{7078AABB-9A21-844E-B785-EFC45F1865A5}"/>
              </a:ext>
            </a:extLst>
          </p:cNvPr>
          <p:cNvSpPr>
            <a:spLocks noGrp="1"/>
          </p:cNvSpPr>
          <p:nvPr>
            <p:ph type="title"/>
          </p:nvPr>
        </p:nvSpPr>
        <p:spPr>
          <a:xfrm>
            <a:off x="485651" y="504035"/>
            <a:ext cx="11226923" cy="1096165"/>
          </a:xfrm>
          <a:prstGeom prst="rect">
            <a:avLst/>
          </a:prstGeom>
        </p:spPr>
        <p:txBody>
          <a:bodyPr vert="horz" lIns="91440" tIns="45720" rIns="91440" bIns="45720" rtlCol="0" anchor="ctr">
            <a:normAutofit/>
          </a:bodyPr>
          <a:lstStyle>
            <a:lvl1pPr algn="ctr">
              <a:defRPr lang="en-US">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FBCB7FA6-15FE-764F-A73A-F67C01C2763D}"/>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A6BA4EEB-E597-1846-8E86-7F8B633D35C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5886561"/>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0" name="Title Placeholder 7">
            <a:extLst>
              <a:ext uri="{FF2B5EF4-FFF2-40B4-BE49-F238E27FC236}">
                <a16:creationId xmlns:a16="http://schemas.microsoft.com/office/drawing/2014/main" id="{7078AABB-9A21-844E-B785-EFC45F1865A5}"/>
              </a:ext>
            </a:extLst>
          </p:cNvPr>
          <p:cNvSpPr>
            <a:spLocks noGrp="1"/>
          </p:cNvSpPr>
          <p:nvPr>
            <p:ph type="title"/>
          </p:nvPr>
        </p:nvSpPr>
        <p:spPr>
          <a:xfrm>
            <a:off x="485651" y="504035"/>
            <a:ext cx="11226923" cy="1096165"/>
          </a:xfrm>
          <a:prstGeom prst="rect">
            <a:avLst/>
          </a:prstGeom>
        </p:spPr>
        <p:txBody>
          <a:bodyPr vert="horz" lIns="91440" tIns="45720" rIns="91440" bIns="45720" rtlCol="0" anchor="ctr">
            <a:normAutofit/>
          </a:bodyPr>
          <a:lstStyle>
            <a:lvl1pPr algn="ctr">
              <a:defRPr lang="en-US">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FBCB7FA6-15FE-764F-A73A-F67C01C2763D}"/>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A6BA4EEB-E597-1846-8E86-7F8B633D35C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5" name="Content Placeholder 2">
            <a:extLst>
              <a:ext uri="{FF2B5EF4-FFF2-40B4-BE49-F238E27FC236}">
                <a16:creationId xmlns:a16="http://schemas.microsoft.com/office/drawing/2014/main" id="{89E76B4C-DFFE-524C-A063-BF98A1C0CC04}"/>
              </a:ext>
            </a:extLst>
          </p:cNvPr>
          <p:cNvSpPr>
            <a:spLocks noGrp="1"/>
          </p:cNvSpPr>
          <p:nvPr>
            <p:ph idx="1"/>
          </p:nvPr>
        </p:nvSpPr>
        <p:spPr>
          <a:xfrm>
            <a:off x="479425" y="1798983"/>
            <a:ext cx="11233149" cy="4363277"/>
          </a:xfrm>
        </p:spPr>
        <p:txBody>
          <a:bodyPr>
            <a:normAutofit/>
          </a:bodyPr>
          <a:lstStyle>
            <a:lvl1pPr>
              <a:defRPr lang="en-US" sz="1800">
                <a:latin typeface="+mn-lt"/>
              </a:defRPr>
            </a:lvl1pPr>
            <a:lvl2pPr>
              <a:defRPr lang="en-US" sz="1800">
                <a:latin typeface="+mn-lt"/>
              </a:defRPr>
            </a:lvl2pPr>
            <a:lvl3pPr>
              <a:defRPr lang="en-US" sz="1800">
                <a:latin typeface="+mn-lt"/>
              </a:defRPr>
            </a:lvl3pPr>
            <a:lvl4pPr>
              <a:defRPr lang="en-US" sz="1800">
                <a:latin typeface="+mn-lt"/>
              </a:defRPr>
            </a:lvl4pPr>
            <a:lvl5pPr>
              <a:defRPr lang="en-US" sz="180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752519"/>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0" name="Title Placeholder 7">
            <a:extLst>
              <a:ext uri="{FF2B5EF4-FFF2-40B4-BE49-F238E27FC236}">
                <a16:creationId xmlns:a16="http://schemas.microsoft.com/office/drawing/2014/main" id="{7078AABB-9A21-844E-B785-EFC45F1865A5}"/>
              </a:ext>
            </a:extLst>
          </p:cNvPr>
          <p:cNvSpPr>
            <a:spLocks noGrp="1"/>
          </p:cNvSpPr>
          <p:nvPr>
            <p:ph type="title"/>
          </p:nvPr>
        </p:nvSpPr>
        <p:spPr>
          <a:xfrm>
            <a:off x="485651" y="359072"/>
            <a:ext cx="11226923" cy="673446"/>
          </a:xfrm>
          <a:prstGeom prst="rect">
            <a:avLst/>
          </a:prstGeom>
        </p:spPr>
        <p:txBody>
          <a:bodyPr vert="horz" lIns="91440" tIns="45720" rIns="91440" bIns="45720" rtlCol="0" anchor="ctr">
            <a:normAutofit/>
          </a:bodyPr>
          <a:lstStyle>
            <a:lvl1pPr algn="ctr">
              <a:defRPr>
                <a:solidFill>
                  <a:schemeClr val="accent1"/>
                </a:solidFill>
                <a:latin typeface="+mn-lt"/>
              </a:defRPr>
            </a:lvl1pPr>
          </a:lstStyle>
          <a:p>
            <a:r>
              <a:rPr lang="en-US"/>
              <a:t>Click to edit Master title style</a:t>
            </a:r>
          </a:p>
        </p:txBody>
      </p:sp>
      <p:sp>
        <p:nvSpPr>
          <p:cNvPr id="2" name="Footer Placeholder 1">
            <a:extLst>
              <a:ext uri="{FF2B5EF4-FFF2-40B4-BE49-F238E27FC236}">
                <a16:creationId xmlns:a16="http://schemas.microsoft.com/office/drawing/2014/main" id="{FBCB7FA6-15FE-764F-A73A-F67C01C2763D}"/>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A6BA4EEB-E597-1846-8E86-7F8B633D35C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7" name="Text Placeholder 6">
            <a:extLst>
              <a:ext uri="{FF2B5EF4-FFF2-40B4-BE49-F238E27FC236}">
                <a16:creationId xmlns:a16="http://schemas.microsoft.com/office/drawing/2014/main" id="{71C4388A-FFE2-7D44-B250-FD0C818BBBEA}"/>
              </a:ext>
            </a:extLst>
          </p:cNvPr>
          <p:cNvSpPr>
            <a:spLocks noGrp="1"/>
          </p:cNvSpPr>
          <p:nvPr>
            <p:ph type="body" sz="quarter" idx="12"/>
          </p:nvPr>
        </p:nvSpPr>
        <p:spPr>
          <a:xfrm>
            <a:off x="485775" y="1160463"/>
            <a:ext cx="11217275" cy="479425"/>
          </a:xfrm>
          <a:solidFill>
            <a:schemeClr val="accent2"/>
          </a:solidFill>
        </p:spPr>
        <p:txBody>
          <a:bodyPr/>
          <a:lstStyle>
            <a:lvl1pPr marL="0" indent="0" algn="ctr">
              <a:buNone/>
              <a:defRPr sz="2000">
                <a:solidFill>
                  <a:schemeClr val="bg1"/>
                </a:solidFill>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9608A862-A573-E642-AF06-93A869E1B8B2}"/>
              </a:ext>
            </a:extLst>
          </p:cNvPr>
          <p:cNvSpPr>
            <a:spLocks noGrp="1"/>
          </p:cNvSpPr>
          <p:nvPr>
            <p:ph type="body" sz="quarter" idx="13"/>
          </p:nvPr>
        </p:nvSpPr>
        <p:spPr>
          <a:xfrm>
            <a:off x="485775" y="1811058"/>
            <a:ext cx="3406775" cy="1728788"/>
          </a:xfrm>
          <a:prstGeom prst="roundRect">
            <a:avLst>
              <a:gd name="adj" fmla="val 3766"/>
            </a:avLst>
          </a:prstGeom>
          <a:solidFill>
            <a:schemeClr val="bg1"/>
          </a:solidFill>
        </p:spPr>
        <p:txBody>
          <a:bodyPr/>
          <a:lstStyle>
            <a:lvl1pPr marL="0" indent="0" algn="ctr">
              <a:buNone/>
              <a:defRPr/>
            </a:lvl1pPr>
          </a:lstStyle>
          <a:p>
            <a:pPr lvl="0"/>
            <a:r>
              <a:rPr lang="en-US" dirty="0"/>
              <a:t>Click to edit Master text styles</a:t>
            </a:r>
          </a:p>
        </p:txBody>
      </p:sp>
      <p:sp>
        <p:nvSpPr>
          <p:cNvPr id="24" name="Text Placeholder 12">
            <a:extLst>
              <a:ext uri="{FF2B5EF4-FFF2-40B4-BE49-F238E27FC236}">
                <a16:creationId xmlns:a16="http://schemas.microsoft.com/office/drawing/2014/main" id="{86598154-0F91-334A-80D7-5622A28DDC3E}"/>
              </a:ext>
            </a:extLst>
          </p:cNvPr>
          <p:cNvSpPr>
            <a:spLocks noGrp="1"/>
          </p:cNvSpPr>
          <p:nvPr>
            <p:ph type="body" sz="quarter" idx="14"/>
          </p:nvPr>
        </p:nvSpPr>
        <p:spPr>
          <a:xfrm>
            <a:off x="4391025" y="1811058"/>
            <a:ext cx="3406775" cy="1728788"/>
          </a:xfrm>
          <a:prstGeom prst="roundRect">
            <a:avLst>
              <a:gd name="adj" fmla="val 3766"/>
            </a:avLst>
          </a:prstGeom>
          <a:solidFill>
            <a:schemeClr val="bg1"/>
          </a:solidFill>
        </p:spPr>
        <p:txBody>
          <a:bodyPr/>
          <a:lstStyle>
            <a:lvl1pPr marL="0" indent="0" algn="ctr">
              <a:buNone/>
              <a:defRPr/>
            </a:lvl1pPr>
          </a:lstStyle>
          <a:p>
            <a:pPr lvl="0"/>
            <a:r>
              <a:rPr lang="en-US" dirty="0"/>
              <a:t>Click to edit Master text styles</a:t>
            </a:r>
          </a:p>
        </p:txBody>
      </p:sp>
      <p:sp>
        <p:nvSpPr>
          <p:cNvPr id="25" name="Text Placeholder 12">
            <a:extLst>
              <a:ext uri="{FF2B5EF4-FFF2-40B4-BE49-F238E27FC236}">
                <a16:creationId xmlns:a16="http://schemas.microsoft.com/office/drawing/2014/main" id="{10A50E0C-BBE8-CC4F-A026-0847B827E642}"/>
              </a:ext>
            </a:extLst>
          </p:cNvPr>
          <p:cNvSpPr>
            <a:spLocks noGrp="1"/>
          </p:cNvSpPr>
          <p:nvPr>
            <p:ph type="body" sz="quarter" idx="15"/>
          </p:nvPr>
        </p:nvSpPr>
        <p:spPr>
          <a:xfrm>
            <a:off x="8296275" y="1811058"/>
            <a:ext cx="3406775" cy="1728788"/>
          </a:xfrm>
          <a:prstGeom prst="roundRect">
            <a:avLst>
              <a:gd name="adj" fmla="val 3766"/>
            </a:avLst>
          </a:prstGeom>
          <a:solidFill>
            <a:schemeClr val="bg1"/>
          </a:solidFill>
        </p:spPr>
        <p:txBody>
          <a:bodyPr/>
          <a:lstStyle>
            <a:lvl1pPr marL="0" indent="0" algn="ctr">
              <a:buNone/>
              <a:defRPr/>
            </a:lvl1pPr>
          </a:lstStyle>
          <a:p>
            <a:pPr lvl="0"/>
            <a:r>
              <a:rPr lang="en-US" dirty="0"/>
              <a:t>Click to edit Master text styles</a:t>
            </a:r>
          </a:p>
        </p:txBody>
      </p:sp>
      <p:sp>
        <p:nvSpPr>
          <p:cNvPr id="26" name="Text Placeholder 6">
            <a:extLst>
              <a:ext uri="{FF2B5EF4-FFF2-40B4-BE49-F238E27FC236}">
                <a16:creationId xmlns:a16="http://schemas.microsoft.com/office/drawing/2014/main" id="{7A8278FA-28F1-FF4F-8B99-6C76EC6D1B74}"/>
              </a:ext>
            </a:extLst>
          </p:cNvPr>
          <p:cNvSpPr>
            <a:spLocks noGrp="1"/>
          </p:cNvSpPr>
          <p:nvPr>
            <p:ph type="body" sz="quarter" idx="16"/>
          </p:nvPr>
        </p:nvSpPr>
        <p:spPr>
          <a:xfrm>
            <a:off x="490576" y="3789363"/>
            <a:ext cx="11217275" cy="479425"/>
          </a:xfrm>
          <a:solidFill>
            <a:schemeClr val="accent2"/>
          </a:solidFill>
        </p:spPr>
        <p:txBody>
          <a:bodyPr/>
          <a:lstStyle>
            <a:lvl1pPr marL="0" indent="0" algn="ctr">
              <a:buNone/>
              <a:defRPr sz="2000">
                <a:solidFill>
                  <a:schemeClr val="bg1"/>
                </a:solidFill>
              </a:defRPr>
            </a:lvl1pPr>
          </a:lstStyle>
          <a:p>
            <a:pPr lvl="0"/>
            <a:r>
              <a:rPr lang="en-US" dirty="0"/>
              <a:t>Click to edit Master text styles</a:t>
            </a:r>
          </a:p>
        </p:txBody>
      </p:sp>
      <p:sp>
        <p:nvSpPr>
          <p:cNvPr id="19" name="Content Placeholder 18">
            <a:extLst>
              <a:ext uri="{FF2B5EF4-FFF2-40B4-BE49-F238E27FC236}">
                <a16:creationId xmlns:a16="http://schemas.microsoft.com/office/drawing/2014/main" id="{02C6FA24-CF29-E841-A5C7-AA3A9816A9C7}"/>
              </a:ext>
            </a:extLst>
          </p:cNvPr>
          <p:cNvSpPr>
            <a:spLocks noGrp="1"/>
          </p:cNvSpPr>
          <p:nvPr>
            <p:ph sz="quarter" idx="17"/>
          </p:nvPr>
        </p:nvSpPr>
        <p:spPr>
          <a:xfrm>
            <a:off x="479425" y="4605338"/>
            <a:ext cx="5241925" cy="1493837"/>
          </a:xfrm>
        </p:spPr>
        <p:txBody>
          <a:bodyPr/>
          <a:lstStyle/>
          <a:p>
            <a:pPr lvl="0"/>
            <a:r>
              <a:rPr lang="en-US" dirty="0"/>
              <a:t>Click to edit Master text styles</a:t>
            </a:r>
          </a:p>
          <a:p>
            <a:pPr lvl="1"/>
            <a:endParaRPr lang="en-US" dirty="0"/>
          </a:p>
        </p:txBody>
      </p:sp>
      <p:sp>
        <p:nvSpPr>
          <p:cNvPr id="27" name="Content Placeholder 18">
            <a:extLst>
              <a:ext uri="{FF2B5EF4-FFF2-40B4-BE49-F238E27FC236}">
                <a16:creationId xmlns:a16="http://schemas.microsoft.com/office/drawing/2014/main" id="{367E10E6-2C0B-334F-BACE-E22CDFB52D7F}"/>
              </a:ext>
            </a:extLst>
          </p:cNvPr>
          <p:cNvSpPr>
            <a:spLocks noGrp="1"/>
          </p:cNvSpPr>
          <p:nvPr>
            <p:ph sz="quarter" idx="18"/>
          </p:nvPr>
        </p:nvSpPr>
        <p:spPr>
          <a:xfrm>
            <a:off x="6461125" y="4605337"/>
            <a:ext cx="5241925" cy="1493837"/>
          </a:xfrm>
        </p:spPr>
        <p:txBody>
          <a:body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511386936"/>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3C7E91-FE4D-014D-8413-8D3C51E5CAAA}"/>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68DBDBC3-7BA7-9D40-911F-3DE1863C4EE6}"/>
              </a:ext>
            </a:extLst>
          </p:cNvPr>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7582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46E6EA-0FA4-E040-B004-45D2739D7F4B}"/>
              </a:ext>
            </a:extLst>
          </p:cNvPr>
          <p:cNvSpPr>
            <a:spLocks noGrp="1"/>
          </p:cNvSpPr>
          <p:nvPr>
            <p:ph type="pic" sz="quarter" idx="12"/>
          </p:nvPr>
        </p:nvSpPr>
        <p:spPr>
          <a:xfrm>
            <a:off x="479425" y="490538"/>
            <a:ext cx="11233150" cy="5765800"/>
          </a:xfrm>
        </p:spPr>
        <p:txBody>
          <a:bodyPr/>
          <a:lstStyle/>
          <a:p>
            <a:endParaRPr lang="en-US" dirty="0"/>
          </a:p>
        </p:txBody>
      </p:sp>
      <p:sp>
        <p:nvSpPr>
          <p:cNvPr id="2" name="Footer Placeholder 1">
            <a:extLst>
              <a:ext uri="{FF2B5EF4-FFF2-40B4-BE49-F238E27FC236}">
                <a16:creationId xmlns:a16="http://schemas.microsoft.com/office/drawing/2014/main" id="{D13C7E91-FE4D-014D-8413-8D3C51E5CAAA}"/>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68DBDBC3-7BA7-9D40-911F-3DE1863C4EE6}"/>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4" name="Title 3">
            <a:extLst>
              <a:ext uri="{FF2B5EF4-FFF2-40B4-BE49-F238E27FC236}">
                <a16:creationId xmlns:a16="http://schemas.microsoft.com/office/drawing/2014/main" id="{FEDEAE21-7409-2F4E-A268-809D56CA7110}"/>
              </a:ext>
            </a:extLst>
          </p:cNvPr>
          <p:cNvSpPr>
            <a:spLocks noGrp="1"/>
          </p:cNvSpPr>
          <p:nvPr>
            <p:ph type="title"/>
          </p:nvPr>
        </p:nvSpPr>
        <p:spPr>
          <a:xfrm>
            <a:off x="6594088" y="504035"/>
            <a:ext cx="5128988" cy="1096165"/>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6906A00C-AF24-A24C-962B-D49532D569BC}"/>
              </a:ext>
            </a:extLst>
          </p:cNvPr>
          <p:cNvSpPr>
            <a:spLocks noGrp="1"/>
          </p:cNvSpPr>
          <p:nvPr>
            <p:ph type="body" sz="quarter" idx="13"/>
          </p:nvPr>
        </p:nvSpPr>
        <p:spPr>
          <a:xfrm>
            <a:off x="6599852" y="1582738"/>
            <a:ext cx="5118487" cy="1038225"/>
          </a:xfrm>
        </p:spPr>
        <p:txBody>
          <a:bodyPr/>
          <a:lstStyle>
            <a:lvl1pPr marL="0" indent="0">
              <a:buNone/>
              <a:defRPr/>
            </a:lvl1pPr>
          </a:lstStyle>
          <a:p>
            <a:pPr lvl="0"/>
            <a:r>
              <a:rPr lang="en-US" dirty="0"/>
              <a:t>Click to edit Master text styles</a:t>
            </a:r>
          </a:p>
        </p:txBody>
      </p:sp>
      <p:sp>
        <p:nvSpPr>
          <p:cNvPr id="10" name="Text Placeholder 8">
            <a:extLst>
              <a:ext uri="{FF2B5EF4-FFF2-40B4-BE49-F238E27FC236}">
                <a16:creationId xmlns:a16="http://schemas.microsoft.com/office/drawing/2014/main" id="{61E4D34F-B518-2E44-B8E7-EAEA448E0F79}"/>
              </a:ext>
            </a:extLst>
          </p:cNvPr>
          <p:cNvSpPr>
            <a:spLocks noGrp="1"/>
          </p:cNvSpPr>
          <p:nvPr>
            <p:ph type="body" sz="quarter" idx="14"/>
          </p:nvPr>
        </p:nvSpPr>
        <p:spPr>
          <a:xfrm>
            <a:off x="6599852" y="2787922"/>
            <a:ext cx="5118487" cy="1038225"/>
          </a:xfrm>
        </p:spPr>
        <p:txBody>
          <a:bodyPr/>
          <a:lstStyle>
            <a:lvl1pPr marL="0" indent="0">
              <a:buNone/>
              <a:defRPr/>
            </a:lvl1pPr>
          </a:lstStyle>
          <a:p>
            <a:pPr lvl="0"/>
            <a:r>
              <a:rPr lang="en-US" dirty="0"/>
              <a:t>Click to edit Master text styles</a:t>
            </a:r>
          </a:p>
        </p:txBody>
      </p:sp>
      <p:sp>
        <p:nvSpPr>
          <p:cNvPr id="11" name="Text Placeholder 8">
            <a:extLst>
              <a:ext uri="{FF2B5EF4-FFF2-40B4-BE49-F238E27FC236}">
                <a16:creationId xmlns:a16="http://schemas.microsoft.com/office/drawing/2014/main" id="{482B13F3-4D88-D84D-80B5-66AC3AA27FBB}"/>
              </a:ext>
            </a:extLst>
          </p:cNvPr>
          <p:cNvSpPr>
            <a:spLocks noGrp="1"/>
          </p:cNvSpPr>
          <p:nvPr>
            <p:ph type="body" sz="quarter" idx="15"/>
          </p:nvPr>
        </p:nvSpPr>
        <p:spPr>
          <a:xfrm>
            <a:off x="6599852" y="3993106"/>
            <a:ext cx="5118487" cy="1038225"/>
          </a:xfrm>
        </p:spPr>
        <p:txBody>
          <a:bodyPr/>
          <a:lstStyle>
            <a:lvl1pPr marL="0" indent="0">
              <a:buNone/>
              <a:defRPr/>
            </a:lvl1pPr>
          </a:lstStyle>
          <a:p>
            <a:pPr lvl="0"/>
            <a:r>
              <a:rPr lang="en-US" dirty="0"/>
              <a:t>Click to edit Master text styles</a:t>
            </a:r>
          </a:p>
        </p:txBody>
      </p:sp>
      <p:sp>
        <p:nvSpPr>
          <p:cNvPr id="12" name="Text Placeholder 8">
            <a:extLst>
              <a:ext uri="{FF2B5EF4-FFF2-40B4-BE49-F238E27FC236}">
                <a16:creationId xmlns:a16="http://schemas.microsoft.com/office/drawing/2014/main" id="{427132F2-725C-C047-AC55-4250F921015E}"/>
              </a:ext>
            </a:extLst>
          </p:cNvPr>
          <p:cNvSpPr>
            <a:spLocks noGrp="1"/>
          </p:cNvSpPr>
          <p:nvPr>
            <p:ph type="body" sz="quarter" idx="16"/>
          </p:nvPr>
        </p:nvSpPr>
        <p:spPr>
          <a:xfrm>
            <a:off x="6599852" y="5198290"/>
            <a:ext cx="5118487" cy="1038225"/>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6193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2988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t="4912" r="821"/>
          <a:stretch/>
        </p:blipFill>
        <p:spPr>
          <a:xfrm>
            <a:off x="491884" y="3368553"/>
            <a:ext cx="11227602" cy="3164903"/>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41500" y="5370630"/>
            <a:ext cx="1706822" cy="105004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620716" y="5921102"/>
            <a:ext cx="6786761" cy="583892"/>
          </a:xfrm>
          <a:prstGeom prst="rect">
            <a:avLst/>
          </a:prstGeom>
        </p:spPr>
        <p:txBody>
          <a:bodyPr>
            <a:noAutofit/>
          </a:bodyPr>
          <a:lstStyle>
            <a:lvl1pPr marL="0" indent="0">
              <a:buNone/>
              <a:defRPr sz="1400" b="0" i="0">
                <a:solidFill>
                  <a:schemeClr val="bg1"/>
                </a:solidFill>
                <a:latin typeface="+mj-lt"/>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620716" y="5260108"/>
            <a:ext cx="7667638" cy="583892"/>
          </a:xfrm>
          <a:prstGeom prst="rect">
            <a:avLst/>
          </a:prstGeom>
          <a:noFill/>
        </p:spPr>
        <p:txBody>
          <a:bodyPr wrap="square" rtlCol="0" anchor="ctr">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400" b="0" i="0" dirty="0">
                <a:solidFill>
                  <a:schemeClr val="bg1"/>
                </a:solidFill>
                <a:latin typeface="+mj-lt"/>
              </a:rPr>
              <a:t>Centers for Disease Control and Prevention</a:t>
            </a:r>
            <a:endParaRPr lang="en-US" sz="1400" b="0" i="0" dirty="0">
              <a:latin typeface="+mj-lt"/>
            </a:endParaRPr>
          </a:p>
          <a:p>
            <a:pPr lvl="0">
              <a:lnSpc>
                <a:spcPct val="150000"/>
              </a:lnSpc>
            </a:pPr>
            <a:r>
              <a:rPr lang="en-US" sz="1400" b="0" i="0" dirty="0">
                <a:latin typeface="+mj-lt"/>
              </a:rPr>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2" y="3500631"/>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8" y="3500631"/>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2" y="3500631"/>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6" y="3500631"/>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2" name="Title 1"/>
          <p:cNvSpPr>
            <a:spLocks noGrp="1"/>
          </p:cNvSpPr>
          <p:nvPr>
            <p:ph type="ctrTitle" hasCustomPrompt="1"/>
          </p:nvPr>
        </p:nvSpPr>
        <p:spPr>
          <a:xfrm>
            <a:off x="581192" y="1020431"/>
            <a:ext cx="10993549" cy="1475013"/>
          </a:xfrm>
          <a:prstGeom prst="rect">
            <a:avLst/>
          </a:prstGeom>
          <a:effectLst/>
        </p:spPr>
        <p:txBody>
          <a:bodyPr lIns="45720" anchor="b">
            <a:normAutofit/>
          </a:bodyPr>
          <a:lstStyle>
            <a:lvl1pPr>
              <a:defRPr sz="4000" b="0" i="0">
                <a:solidFill>
                  <a:schemeClr val="tx1"/>
                </a:solidFill>
                <a:latin typeface="+mj-lt"/>
              </a:defRPr>
            </a:lvl1pPr>
          </a:lstStyle>
          <a:p>
            <a:r>
              <a:rPr lang="en-US" dirty="0"/>
              <a:t>Click to edit title</a:t>
            </a:r>
          </a:p>
        </p:txBody>
      </p:sp>
    </p:spTree>
    <p:extLst>
      <p:ext uri="{BB962C8B-B14F-4D97-AF65-F5344CB8AC3E}">
        <p14:creationId xmlns:p14="http://schemas.microsoft.com/office/powerpoint/2010/main" val="20827029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4" y="5287874"/>
            <a:ext cx="1525385" cy="654627"/>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0" y="5916938"/>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8" y="5142395"/>
            <a:ext cx="11083381" cy="15715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Helvetica" pitchFamily="2" charset="0"/>
              </a:rPr>
              <a:t>Centers for Disease Control and Prevention</a:t>
            </a:r>
          </a:p>
          <a:p>
            <a:pPr lvl="0"/>
            <a:endParaRPr lang="en-US" sz="1100" b="0" i="0" dirty="0">
              <a:latin typeface="Helvetica" pitchFamily="2" charset="0"/>
            </a:endParaRPr>
          </a:p>
          <a:p>
            <a:pPr lvl="0">
              <a:lnSpc>
                <a:spcPct val="150000"/>
              </a:lnSpc>
            </a:pPr>
            <a:r>
              <a:rPr lang="en-US" sz="1100" b="0" i="0" dirty="0">
                <a:latin typeface="Helvetica" pitchFamily="2" charset="0"/>
              </a:rPr>
              <a:t>National Center for Chronic Disease Prevention and Surgeon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b="0" i="0" dirty="0">
                <a:solidFill>
                  <a:schemeClr val="bg1"/>
                </a:solidFill>
                <a:latin typeface="Helvetica" pitchFamily="2" charset="0"/>
              </a:rPr>
              <a:t>The findings and conclusions in this report are those of the authors and do not necessarily represent the official position of the Centers for Disease Control and Prevention.</a:t>
            </a:r>
          </a:p>
          <a:p>
            <a:pPr lvl="0">
              <a:lnSpc>
                <a:spcPct val="150000"/>
              </a:lnSpc>
            </a:pPr>
            <a:endParaRPr lang="en-US" sz="1100" b="0" i="0" dirty="0">
              <a:latin typeface="Helvetica" pitchFamily="2" charset="0"/>
            </a:endParaRPr>
          </a:p>
        </p:txBody>
      </p:sp>
      <p:sp>
        <p:nvSpPr>
          <p:cNvPr id="17" name="Picture Placeholder 15"/>
          <p:cNvSpPr>
            <a:spLocks noGrp="1" noChangeAspect="1"/>
          </p:cNvSpPr>
          <p:nvPr>
            <p:ph type="pic" sz="quarter" idx="14" hasCustomPrompt="1"/>
          </p:nvPr>
        </p:nvSpPr>
        <p:spPr>
          <a:xfrm>
            <a:off x="620716"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8"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a:t>
            </a:r>
          </a:p>
        </p:txBody>
      </p:sp>
      <p:sp>
        <p:nvSpPr>
          <p:cNvPr id="2" name="Title 1"/>
          <p:cNvSpPr>
            <a:spLocks noGrp="1"/>
          </p:cNvSpPr>
          <p:nvPr>
            <p:ph type="ctrTitle" hasCustomPrompt="1"/>
          </p:nvPr>
        </p:nvSpPr>
        <p:spPr>
          <a:xfrm>
            <a:off x="581192" y="1020431"/>
            <a:ext cx="10993549" cy="1475013"/>
          </a:xfrm>
          <a:prstGeom prst="rect">
            <a:avLst/>
          </a:prstGeom>
          <a:effectLst/>
        </p:spPr>
        <p:txBody>
          <a:bodyPr anchor="b">
            <a:normAutofit/>
          </a:bodyPr>
          <a:lstStyle>
            <a:lvl1pPr>
              <a:defRPr sz="4000">
                <a:solidFill>
                  <a:srgbClr val="122C41"/>
                </a:solidFill>
              </a:defRPr>
            </a:lvl1pPr>
          </a:lstStyle>
          <a:p>
            <a:r>
              <a:rPr lang="en-US" dirty="0"/>
              <a:t>Thank you</a:t>
            </a:r>
          </a:p>
        </p:txBody>
      </p:sp>
    </p:spTree>
    <p:extLst>
      <p:ext uri="{BB962C8B-B14F-4D97-AF65-F5344CB8AC3E}">
        <p14:creationId xmlns:p14="http://schemas.microsoft.com/office/powerpoint/2010/main" val="11106471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D56C0C7-B75E-EB47-9C3E-160D11617922}"/>
              </a:ext>
            </a:extLst>
          </p:cNvPr>
          <p:cNvSpPr>
            <a:spLocks noGrp="1"/>
          </p:cNvSpPr>
          <p:nvPr>
            <p:ph type="pic" sz="quarter" idx="10"/>
          </p:nvPr>
        </p:nvSpPr>
        <p:spPr>
          <a:xfrm>
            <a:off x="476252" y="650875"/>
            <a:ext cx="3630083" cy="5834063"/>
          </a:xfrm>
          <a:solidFill>
            <a:schemeClr val="bg1">
              <a:lumMod val="95000"/>
            </a:schemeClr>
          </a:solidFill>
        </p:spPr>
        <p:txBody>
          <a:bodyPr/>
          <a:lstStyle/>
          <a:p>
            <a:endParaRPr lang="en-US"/>
          </a:p>
        </p:txBody>
      </p:sp>
      <p:grpSp>
        <p:nvGrpSpPr>
          <p:cNvPr id="5" name="Google Shape;7590;p55">
            <a:extLst>
              <a:ext uri="{FF2B5EF4-FFF2-40B4-BE49-F238E27FC236}">
                <a16:creationId xmlns:a16="http://schemas.microsoft.com/office/drawing/2014/main" id="{DEEA73E5-234E-B04B-9528-CE306E5090E4}"/>
              </a:ext>
            </a:extLst>
          </p:cNvPr>
          <p:cNvGrpSpPr/>
          <p:nvPr userDrawn="1"/>
        </p:nvGrpSpPr>
        <p:grpSpPr>
          <a:xfrm rot="5400000">
            <a:off x="1553782" y="2905822"/>
            <a:ext cx="5318222" cy="1327809"/>
            <a:chOff x="998425" y="1182125"/>
            <a:chExt cx="1065400" cy="199500"/>
          </a:xfrm>
        </p:grpSpPr>
        <p:sp>
          <p:nvSpPr>
            <p:cNvPr id="6" name="Google Shape;7591;p55">
              <a:extLst>
                <a:ext uri="{FF2B5EF4-FFF2-40B4-BE49-F238E27FC236}">
                  <a16:creationId xmlns:a16="http://schemas.microsoft.com/office/drawing/2014/main" id="{298214ED-661C-8D4C-823B-2745FA8FDD8C}"/>
                </a:ext>
              </a:extLst>
            </p:cNvPr>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chemeClr val="accent1"/>
            </a:solid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0" i="0" dirty="0">
                <a:latin typeface="Helvetica" pitchFamily="2" charset="0"/>
              </a:endParaRPr>
            </a:p>
          </p:txBody>
        </p:sp>
        <p:sp>
          <p:nvSpPr>
            <p:cNvPr id="7" name="Google Shape;7592;p55">
              <a:extLst>
                <a:ext uri="{FF2B5EF4-FFF2-40B4-BE49-F238E27FC236}">
                  <a16:creationId xmlns:a16="http://schemas.microsoft.com/office/drawing/2014/main" id="{39D05AFF-0FF5-ED41-818D-6E4AAB0A1213}"/>
                </a:ext>
              </a:extLst>
            </p:cNvPr>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0" i="0" dirty="0">
                <a:latin typeface="Helvetica" pitchFamily="2" charset="0"/>
              </a:endParaRPr>
            </a:p>
          </p:txBody>
        </p:sp>
        <p:sp>
          <p:nvSpPr>
            <p:cNvPr id="8" name="Google Shape;7593;p55">
              <a:extLst>
                <a:ext uri="{FF2B5EF4-FFF2-40B4-BE49-F238E27FC236}">
                  <a16:creationId xmlns:a16="http://schemas.microsoft.com/office/drawing/2014/main" id="{EFE67F36-948A-614F-A9F9-AA0D90660B8A}"/>
                </a:ext>
              </a:extLst>
            </p:cNvPr>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0" i="0" dirty="0">
                <a:latin typeface="Helvetica" pitchFamily="2" charset="0"/>
              </a:endParaRPr>
            </a:p>
          </p:txBody>
        </p:sp>
        <p:sp>
          <p:nvSpPr>
            <p:cNvPr id="9" name="Google Shape;7594;p55">
              <a:extLst>
                <a:ext uri="{FF2B5EF4-FFF2-40B4-BE49-F238E27FC236}">
                  <a16:creationId xmlns:a16="http://schemas.microsoft.com/office/drawing/2014/main" id="{73784E48-1B85-E545-AA5B-D53BF96EE979}"/>
                </a:ext>
              </a:extLst>
            </p:cNvPr>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0" i="0" dirty="0">
                <a:latin typeface="Helvetica" pitchFamily="2" charset="0"/>
              </a:endParaRPr>
            </a:p>
          </p:txBody>
        </p:sp>
        <p:sp>
          <p:nvSpPr>
            <p:cNvPr id="10" name="Google Shape;7595;p55">
              <a:extLst>
                <a:ext uri="{FF2B5EF4-FFF2-40B4-BE49-F238E27FC236}">
                  <a16:creationId xmlns:a16="http://schemas.microsoft.com/office/drawing/2014/main" id="{BA5A5B00-9F14-F045-A8FB-69E32DA9C229}"/>
                </a:ext>
              </a:extLst>
            </p:cNvPr>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chemeClr val="bg1"/>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0" i="0" dirty="0">
                <a:latin typeface="Helvetica" pitchFamily="2" charset="0"/>
              </a:endParaRPr>
            </a:p>
          </p:txBody>
        </p:sp>
      </p:grpSp>
      <p:sp>
        <p:nvSpPr>
          <p:cNvPr id="14" name="Text Placeholder 13">
            <a:extLst>
              <a:ext uri="{FF2B5EF4-FFF2-40B4-BE49-F238E27FC236}">
                <a16:creationId xmlns:a16="http://schemas.microsoft.com/office/drawing/2014/main" id="{A323A964-8AD7-D144-BC87-58A1115F1F83}"/>
              </a:ext>
            </a:extLst>
          </p:cNvPr>
          <p:cNvSpPr>
            <a:spLocks noGrp="1"/>
          </p:cNvSpPr>
          <p:nvPr>
            <p:ph type="body" sz="quarter" idx="11" hasCustomPrompt="1"/>
          </p:nvPr>
        </p:nvSpPr>
        <p:spPr>
          <a:xfrm>
            <a:off x="3874828" y="1073196"/>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dirty="0"/>
              <a:t>1</a:t>
            </a:r>
          </a:p>
        </p:txBody>
      </p:sp>
      <p:sp>
        <p:nvSpPr>
          <p:cNvPr id="15" name="Text Placeholder 13">
            <a:extLst>
              <a:ext uri="{FF2B5EF4-FFF2-40B4-BE49-F238E27FC236}">
                <a16:creationId xmlns:a16="http://schemas.microsoft.com/office/drawing/2014/main" id="{0D01D192-A141-FC4B-99A2-E9B19D59625D}"/>
              </a:ext>
            </a:extLst>
          </p:cNvPr>
          <p:cNvSpPr>
            <a:spLocks noGrp="1"/>
          </p:cNvSpPr>
          <p:nvPr>
            <p:ph type="body" sz="quarter" idx="12" hasCustomPrompt="1"/>
          </p:nvPr>
        </p:nvSpPr>
        <p:spPr>
          <a:xfrm>
            <a:off x="3874828" y="2543826"/>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dirty="0"/>
              <a:t>2</a:t>
            </a:r>
          </a:p>
        </p:txBody>
      </p:sp>
      <p:sp>
        <p:nvSpPr>
          <p:cNvPr id="16" name="Text Placeholder 13">
            <a:extLst>
              <a:ext uri="{FF2B5EF4-FFF2-40B4-BE49-F238E27FC236}">
                <a16:creationId xmlns:a16="http://schemas.microsoft.com/office/drawing/2014/main" id="{EB28FE6F-CE9E-524A-8C77-6A2913462D4B}"/>
              </a:ext>
            </a:extLst>
          </p:cNvPr>
          <p:cNvSpPr>
            <a:spLocks noGrp="1"/>
          </p:cNvSpPr>
          <p:nvPr>
            <p:ph type="body" sz="quarter" idx="13" hasCustomPrompt="1"/>
          </p:nvPr>
        </p:nvSpPr>
        <p:spPr>
          <a:xfrm>
            <a:off x="3937284" y="3939121"/>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dirty="0"/>
              <a:t>3</a:t>
            </a:r>
          </a:p>
        </p:txBody>
      </p:sp>
      <p:sp>
        <p:nvSpPr>
          <p:cNvPr id="17" name="Text Placeholder 13">
            <a:extLst>
              <a:ext uri="{FF2B5EF4-FFF2-40B4-BE49-F238E27FC236}">
                <a16:creationId xmlns:a16="http://schemas.microsoft.com/office/drawing/2014/main" id="{D678B37F-A216-A143-AB8D-ECE0B89F5E3F}"/>
              </a:ext>
            </a:extLst>
          </p:cNvPr>
          <p:cNvSpPr>
            <a:spLocks noGrp="1"/>
          </p:cNvSpPr>
          <p:nvPr>
            <p:ph type="body" sz="quarter" idx="14" hasCustomPrompt="1"/>
          </p:nvPr>
        </p:nvSpPr>
        <p:spPr>
          <a:xfrm>
            <a:off x="3937284" y="5400777"/>
            <a:ext cx="643467" cy="630237"/>
          </a:xfrm>
        </p:spPr>
        <p:txBody>
          <a:bodyPr anchor="ctr">
            <a:noAutofit/>
          </a:bodyPr>
          <a:lstStyle>
            <a:lvl1pPr marL="0" indent="0" algn="ctr">
              <a:buNone/>
              <a:defRPr sz="3600">
                <a:solidFill>
                  <a:schemeClr val="accent1"/>
                </a:solidFill>
                <a:latin typeface="Bebas" panose="020B0606020202050201" pitchFamily="34" charset="0"/>
              </a:defRPr>
            </a:lvl1pPr>
          </a:lstStyle>
          <a:p>
            <a:pPr lvl="0"/>
            <a:r>
              <a:rPr lang="en-US" dirty="0"/>
              <a:t>4</a:t>
            </a:r>
          </a:p>
        </p:txBody>
      </p:sp>
      <p:sp>
        <p:nvSpPr>
          <p:cNvPr id="19" name="Content Placeholder 18">
            <a:extLst>
              <a:ext uri="{FF2B5EF4-FFF2-40B4-BE49-F238E27FC236}">
                <a16:creationId xmlns:a16="http://schemas.microsoft.com/office/drawing/2014/main" id="{F5E3108F-4641-9E44-8A82-D10903E21EF0}"/>
              </a:ext>
            </a:extLst>
          </p:cNvPr>
          <p:cNvSpPr>
            <a:spLocks noGrp="1"/>
          </p:cNvSpPr>
          <p:nvPr>
            <p:ph sz="quarter" idx="15"/>
          </p:nvPr>
        </p:nvSpPr>
        <p:spPr>
          <a:xfrm>
            <a:off x="5003800" y="1073153"/>
            <a:ext cx="6711951" cy="817563"/>
          </a:xfrm>
        </p:spPr>
        <p:txBody>
          <a:bodyPr/>
          <a:lstStyle/>
          <a:p>
            <a:pPr lvl="0"/>
            <a:r>
              <a:rPr lang="en-US" dirty="0"/>
              <a:t>Click to edit Master text styles</a:t>
            </a:r>
          </a:p>
        </p:txBody>
      </p:sp>
      <p:sp>
        <p:nvSpPr>
          <p:cNvPr id="21" name="Text Placeholder 20">
            <a:extLst>
              <a:ext uri="{FF2B5EF4-FFF2-40B4-BE49-F238E27FC236}">
                <a16:creationId xmlns:a16="http://schemas.microsoft.com/office/drawing/2014/main" id="{ABC20708-5959-8F41-B899-CEAE50D5FDAC}"/>
              </a:ext>
            </a:extLst>
          </p:cNvPr>
          <p:cNvSpPr>
            <a:spLocks noGrp="1"/>
          </p:cNvSpPr>
          <p:nvPr>
            <p:ph type="body" sz="quarter" idx="16"/>
          </p:nvPr>
        </p:nvSpPr>
        <p:spPr>
          <a:xfrm>
            <a:off x="5056720" y="2432053"/>
            <a:ext cx="6659033" cy="741363"/>
          </a:xfrm>
        </p:spPr>
        <p:txBody>
          <a:bodyPr/>
          <a:lstStyle>
            <a:lvl2pPr marL="324000" indent="0">
              <a:buNone/>
              <a:defRPr/>
            </a:lvl2pPr>
          </a:lstStyle>
          <a:p>
            <a:pPr lvl="0"/>
            <a:r>
              <a:rPr lang="en-US" dirty="0"/>
              <a:t>Click to edit Master text styles</a:t>
            </a:r>
          </a:p>
        </p:txBody>
      </p:sp>
      <p:sp>
        <p:nvSpPr>
          <p:cNvPr id="22" name="Text Placeholder 20">
            <a:extLst>
              <a:ext uri="{FF2B5EF4-FFF2-40B4-BE49-F238E27FC236}">
                <a16:creationId xmlns:a16="http://schemas.microsoft.com/office/drawing/2014/main" id="{0C6D301F-0A3A-9345-8CBC-8A2521887C62}"/>
              </a:ext>
            </a:extLst>
          </p:cNvPr>
          <p:cNvSpPr>
            <a:spLocks noGrp="1"/>
          </p:cNvSpPr>
          <p:nvPr>
            <p:ph type="body" sz="quarter" idx="17"/>
          </p:nvPr>
        </p:nvSpPr>
        <p:spPr>
          <a:xfrm>
            <a:off x="5056720" y="3962703"/>
            <a:ext cx="6659033" cy="741363"/>
          </a:xfrm>
        </p:spPr>
        <p:txBody>
          <a:bodyPr/>
          <a:lstStyle>
            <a:lvl2pPr marL="324000" indent="0">
              <a:buNone/>
              <a:defRPr/>
            </a:lvl2pPr>
          </a:lstStyle>
          <a:p>
            <a:pPr lvl="0"/>
            <a:r>
              <a:rPr lang="en-US" dirty="0"/>
              <a:t>Click to edit Master text styles</a:t>
            </a:r>
          </a:p>
        </p:txBody>
      </p:sp>
      <p:sp>
        <p:nvSpPr>
          <p:cNvPr id="23" name="Text Placeholder 20">
            <a:extLst>
              <a:ext uri="{FF2B5EF4-FFF2-40B4-BE49-F238E27FC236}">
                <a16:creationId xmlns:a16="http://schemas.microsoft.com/office/drawing/2014/main" id="{F31648A6-DE1A-544B-B3B8-1F584EA38B37}"/>
              </a:ext>
            </a:extLst>
          </p:cNvPr>
          <p:cNvSpPr>
            <a:spLocks noGrp="1"/>
          </p:cNvSpPr>
          <p:nvPr>
            <p:ph type="body" sz="quarter" idx="18"/>
          </p:nvPr>
        </p:nvSpPr>
        <p:spPr>
          <a:xfrm>
            <a:off x="5056720" y="5359668"/>
            <a:ext cx="6659033" cy="741363"/>
          </a:xfrm>
        </p:spPr>
        <p:txBody>
          <a:bodyPr/>
          <a:lstStyle>
            <a:lvl2pPr marL="324000" indent="0">
              <a:buNone/>
              <a:defRPr/>
            </a:lvl2pPr>
          </a:lstStyle>
          <a:p>
            <a:pPr lvl="0"/>
            <a:r>
              <a:rPr lang="en-US" dirty="0"/>
              <a:t>Click to edit Master text styles</a:t>
            </a:r>
          </a:p>
        </p:txBody>
      </p:sp>
    </p:spTree>
    <p:extLst>
      <p:ext uri="{BB962C8B-B14F-4D97-AF65-F5344CB8AC3E}">
        <p14:creationId xmlns:p14="http://schemas.microsoft.com/office/powerpoint/2010/main" val="37661797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LOSING_OD">
    <p:spTree>
      <p:nvGrpSpPr>
        <p:cNvPr id="1" name=""/>
        <p:cNvGrpSpPr/>
        <p:nvPr/>
      </p:nvGrpSpPr>
      <p:grpSpPr>
        <a:xfrm>
          <a:off x="0" y="0"/>
          <a:ext cx="0" cy="0"/>
          <a:chOff x="0" y="0"/>
          <a:chExt cx="0" cy="0"/>
        </a:xfrm>
      </p:grpSpPr>
      <p:sp>
        <p:nvSpPr>
          <p:cNvPr id="3" name="TextBox 2"/>
          <p:cNvSpPr txBox="1"/>
          <p:nvPr userDrawn="1"/>
        </p:nvSpPr>
        <p:spPr>
          <a:xfrm>
            <a:off x="489926" y="6563623"/>
            <a:ext cx="11233150" cy="261610"/>
          </a:xfrm>
          <a:prstGeom prst="rect">
            <a:avLst/>
          </a:prstGeom>
          <a:noFill/>
        </p:spPr>
        <p:txBody>
          <a:bodyPr wrap="square" rtlCol="0">
            <a:spAutoFit/>
          </a:bodyPr>
          <a:lstStyle/>
          <a:p>
            <a:pPr algn="ctr"/>
            <a:r>
              <a:rPr lang="en-US" sz="1100" b="0" i="0" dirty="0">
                <a:solidFill>
                  <a:srgbClr val="695E4A"/>
                </a:solidFill>
                <a:latin typeface="Helvetica" pitchFamily="2" charset="0"/>
              </a:rPr>
              <a:t>The findings and conclusions in this report are those of the authors and do not necessarily represent the official position of the Centers for Disease Control and Prevention.</a:t>
            </a:r>
          </a:p>
        </p:txBody>
      </p:sp>
      <p:sp>
        <p:nvSpPr>
          <p:cNvPr id="2" name="Title 1">
            <a:extLst>
              <a:ext uri="{FF2B5EF4-FFF2-40B4-BE49-F238E27FC236}">
                <a16:creationId xmlns:a16="http://schemas.microsoft.com/office/drawing/2014/main" id="{5BC9BDB7-E1F5-BF43-B9BF-260CC3C160EF}"/>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BFC42DC-0E30-DA44-9A25-87CE7AA6C37F}"/>
              </a:ext>
            </a:extLst>
          </p:cNvPr>
          <p:cNvSpPr>
            <a:spLocks noGrp="1"/>
          </p:cNvSpPr>
          <p:nvPr>
            <p:ph type="body" sz="quarter" idx="10"/>
          </p:nvPr>
        </p:nvSpPr>
        <p:spPr>
          <a:xfrm>
            <a:off x="479425" y="5318125"/>
            <a:ext cx="3629025" cy="492125"/>
          </a:xfrm>
        </p:spPr>
        <p:txBody>
          <a:bodyPr/>
          <a:lstStyle>
            <a:lvl1pPr marL="0" indent="0" algn="ctr">
              <a:buNone/>
              <a:defRPr/>
            </a:lvl1pPr>
            <a:lvl2pPr marL="324000" indent="0">
              <a:buNone/>
              <a:defRPr/>
            </a:lvl2pPr>
          </a:lstStyle>
          <a:p>
            <a:pPr lvl="0"/>
            <a:r>
              <a:rPr lang="en-US" dirty="0"/>
              <a:t>Click to edit Master text styles</a:t>
            </a:r>
          </a:p>
        </p:txBody>
      </p:sp>
      <p:sp>
        <p:nvSpPr>
          <p:cNvPr id="7" name="Text Placeholder 5">
            <a:extLst>
              <a:ext uri="{FF2B5EF4-FFF2-40B4-BE49-F238E27FC236}">
                <a16:creationId xmlns:a16="http://schemas.microsoft.com/office/drawing/2014/main" id="{7490DA99-27E4-4944-855D-6F7677506E5A}"/>
              </a:ext>
            </a:extLst>
          </p:cNvPr>
          <p:cNvSpPr>
            <a:spLocks noGrp="1"/>
          </p:cNvSpPr>
          <p:nvPr>
            <p:ph type="body" sz="quarter" idx="11"/>
          </p:nvPr>
        </p:nvSpPr>
        <p:spPr>
          <a:xfrm>
            <a:off x="4281487" y="5318125"/>
            <a:ext cx="3629025" cy="492125"/>
          </a:xfrm>
        </p:spPr>
        <p:txBody>
          <a:bodyPr/>
          <a:lstStyle>
            <a:lvl1pPr marL="0" indent="0" algn="ctr">
              <a:buNone/>
              <a:defRPr/>
            </a:lvl1pPr>
            <a:lvl2pPr marL="324000" indent="0">
              <a:buNone/>
              <a:defRPr/>
            </a:lvl2pPr>
          </a:lstStyle>
          <a:p>
            <a:pPr lvl="0"/>
            <a:r>
              <a:rPr lang="en-US" dirty="0"/>
              <a:t>Click to edit Master text styles</a:t>
            </a:r>
          </a:p>
        </p:txBody>
      </p:sp>
      <p:sp>
        <p:nvSpPr>
          <p:cNvPr id="8" name="Text Placeholder 5">
            <a:extLst>
              <a:ext uri="{FF2B5EF4-FFF2-40B4-BE49-F238E27FC236}">
                <a16:creationId xmlns:a16="http://schemas.microsoft.com/office/drawing/2014/main" id="{C0A7F95F-03F9-7A42-BFAB-267A1E55D7D4}"/>
              </a:ext>
            </a:extLst>
          </p:cNvPr>
          <p:cNvSpPr>
            <a:spLocks noGrp="1"/>
          </p:cNvSpPr>
          <p:nvPr>
            <p:ph type="body" sz="quarter" idx="12"/>
          </p:nvPr>
        </p:nvSpPr>
        <p:spPr>
          <a:xfrm>
            <a:off x="8083550" y="5318125"/>
            <a:ext cx="3629025" cy="492125"/>
          </a:xfrm>
        </p:spPr>
        <p:txBody>
          <a:bodyPr/>
          <a:lstStyle>
            <a:lvl1pPr marL="0" indent="0" algn="ctr">
              <a:buNone/>
              <a:defRPr/>
            </a:lvl1pPr>
            <a:lvl2pPr marL="324000" indent="0">
              <a:buNone/>
              <a:defRPr/>
            </a:lvl2pPr>
          </a:lstStyle>
          <a:p>
            <a:pPr lvl="0"/>
            <a:r>
              <a:rPr lang="en-US" dirty="0"/>
              <a:t>Click to edit Master text styles</a:t>
            </a:r>
          </a:p>
        </p:txBody>
      </p:sp>
    </p:spTree>
    <p:extLst>
      <p:ext uri="{BB962C8B-B14F-4D97-AF65-F5344CB8AC3E}">
        <p14:creationId xmlns:p14="http://schemas.microsoft.com/office/powerpoint/2010/main" val="4208162005"/>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1" y="5679810"/>
            <a:ext cx="12198571" cy="1178194"/>
          </a:xfrm>
          <a:prstGeom prst="rect">
            <a:avLst/>
          </a:prstGeom>
        </p:spPr>
      </p:pic>
      <p:sp>
        <p:nvSpPr>
          <p:cNvPr id="3" name="TextBox 2"/>
          <p:cNvSpPr txBox="1"/>
          <p:nvPr userDrawn="1"/>
        </p:nvSpPr>
        <p:spPr>
          <a:xfrm>
            <a:off x="169629" y="3662435"/>
            <a:ext cx="8852455" cy="923330"/>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t>For more information, contact CDC</a:t>
            </a:r>
            <a:b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br>
            <a: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t>1-800-CDC-INFO (232-4636)</a:t>
            </a:r>
            <a:b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br>
            <a: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t>TTY:  1-888-232-6348    www.cdc.gov</a:t>
            </a:r>
            <a:b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br>
            <a:b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br>
            <a:b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br>
            <a:r>
              <a:rPr kumimoji="0" lang="en-US" sz="900" b="0" i="0" u="none" strike="noStrike" kern="1200" cap="none" spc="0" normalizeH="0" baseline="0" noProof="0" dirty="0">
                <a:ln>
                  <a:noFill/>
                </a:ln>
                <a:solidFill>
                  <a:srgbClr val="695E4A"/>
                </a:solidFill>
                <a:effectLst/>
                <a:uLnTx/>
                <a:uFillTx/>
                <a:latin typeface="Helvetica" pitchFamily="2" charset="0"/>
                <a:ea typeface="+mn-ea"/>
                <a:cs typeface="+mn-cs"/>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4020777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Title Only with 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4D348-3283-BE4B-BBB5-E91BA731AE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425" y="475819"/>
            <a:ext cx="11234457" cy="1215492"/>
          </a:xfrm>
          <a:prstGeom prst="rect">
            <a:avLst/>
          </a:prstGeom>
        </p:spPr>
      </p:pic>
      <p:sp>
        <p:nvSpPr>
          <p:cNvPr id="8" name="Title 1"/>
          <p:cNvSpPr>
            <a:spLocks noGrp="1"/>
          </p:cNvSpPr>
          <p:nvPr>
            <p:ph type="title" hasCustomPrompt="1"/>
          </p:nvPr>
        </p:nvSpPr>
        <p:spPr>
          <a:xfrm>
            <a:off x="479425" y="502713"/>
            <a:ext cx="11233150" cy="1133192"/>
          </a:xfrm>
        </p:spPr>
        <p:txBody>
          <a:bodyPr lIns="0" tIns="0" rIns="0" bIns="0" anchor="ctr">
            <a:noAutofit/>
          </a:bodyPr>
          <a:lstStyle>
            <a:lvl1pPr algn="ctr">
              <a:lnSpc>
                <a:spcPts val="3400"/>
              </a:lnSpc>
              <a:defRPr sz="3300" b="0" cap="none">
                <a:latin typeface="+mj-lt"/>
              </a:defRPr>
            </a:lvl1pPr>
          </a:lstStyle>
          <a:p>
            <a:r>
              <a:rPr lang="en-US" dirty="0"/>
              <a:t>CLICK TO EDIT MASTER TITLE STYLE</a:t>
            </a:r>
          </a:p>
        </p:txBody>
      </p:sp>
      <p:grpSp>
        <p:nvGrpSpPr>
          <p:cNvPr id="7" name="Group 11">
            <a:extLst>
              <a:ext uri="{FF2B5EF4-FFF2-40B4-BE49-F238E27FC236}">
                <a16:creationId xmlns:a16="http://schemas.microsoft.com/office/drawing/2014/main" id="{35207145-088E-4F33-A581-343BC5BC8DE8}"/>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10" name="Rectangle 12">
              <a:extLst>
                <a:ext uri="{FF2B5EF4-FFF2-40B4-BE49-F238E27FC236}">
                  <a16:creationId xmlns:a16="http://schemas.microsoft.com/office/drawing/2014/main" id="{713BD317-98BE-48B3-887C-142804DB9EC9}"/>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3">
              <a:extLst>
                <a:ext uri="{FF2B5EF4-FFF2-40B4-BE49-F238E27FC236}">
                  <a16:creationId xmlns:a16="http://schemas.microsoft.com/office/drawing/2014/main" id="{5B65C156-3FB5-4F28-B036-776E6815B5D2}"/>
                </a:ext>
              </a:extLst>
            </p:cNvPr>
            <p:cNvGrpSpPr/>
            <p:nvPr userDrawn="1"/>
          </p:nvGrpSpPr>
          <p:grpSpPr>
            <a:xfrm>
              <a:off x="7591778" y="6478439"/>
              <a:ext cx="4125003" cy="97339"/>
              <a:chOff x="6119314" y="6478440"/>
              <a:chExt cx="5645462" cy="93810"/>
            </a:xfrm>
          </p:grpSpPr>
          <p:sp>
            <p:nvSpPr>
              <p:cNvPr id="12" name="Rectangle 14">
                <a:extLst>
                  <a:ext uri="{FF2B5EF4-FFF2-40B4-BE49-F238E27FC236}">
                    <a16:creationId xmlns:a16="http://schemas.microsoft.com/office/drawing/2014/main" id="{CB2CDA6D-38D4-406B-B396-1A6BD636706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5">
                <a:extLst>
                  <a:ext uri="{FF2B5EF4-FFF2-40B4-BE49-F238E27FC236}">
                    <a16:creationId xmlns:a16="http://schemas.microsoft.com/office/drawing/2014/main" id="{0632A7E2-4B4B-4ED9-BB0E-AC0A055DB2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6">
                <a:extLst>
                  <a:ext uri="{FF2B5EF4-FFF2-40B4-BE49-F238E27FC236}">
                    <a16:creationId xmlns:a16="http://schemas.microsoft.com/office/drawing/2014/main" id="{907AFF3A-F671-4883-80F5-CF3675537277}"/>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7">
                <a:extLst>
                  <a:ext uri="{FF2B5EF4-FFF2-40B4-BE49-F238E27FC236}">
                    <a16:creationId xmlns:a16="http://schemas.microsoft.com/office/drawing/2014/main" id="{FEA49DC9-0E1F-4BB0-B909-D5B78DF85384}"/>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8">
                <a:extLst>
                  <a:ext uri="{FF2B5EF4-FFF2-40B4-BE49-F238E27FC236}">
                    <a16:creationId xmlns:a16="http://schemas.microsoft.com/office/drawing/2014/main" id="{31038C31-12DF-4300-9125-25AD909009CE}"/>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9">
                <a:extLst>
                  <a:ext uri="{FF2B5EF4-FFF2-40B4-BE49-F238E27FC236}">
                    <a16:creationId xmlns:a16="http://schemas.microsoft.com/office/drawing/2014/main" id="{39AC7CE3-1B2D-44C2-B67D-E2AE5E619B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0">
                <a:extLst>
                  <a:ext uri="{FF2B5EF4-FFF2-40B4-BE49-F238E27FC236}">
                    <a16:creationId xmlns:a16="http://schemas.microsoft.com/office/drawing/2014/main" id="{AE63FED8-5B75-428F-B1F5-51B6EF181CA0}"/>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2" name="Date Placeholder 21">
            <a:extLst>
              <a:ext uri="{FF2B5EF4-FFF2-40B4-BE49-F238E27FC236}">
                <a16:creationId xmlns:a16="http://schemas.microsoft.com/office/drawing/2014/main" id="{E044217A-FF11-B14A-8411-BAAB7B1A1E11}"/>
              </a:ext>
            </a:extLst>
          </p:cNvPr>
          <p:cNvSpPr>
            <a:spLocks noGrp="1"/>
          </p:cNvSpPr>
          <p:nvPr>
            <p:ph type="dt" sz="half" idx="10"/>
          </p:nvPr>
        </p:nvSpPr>
        <p:spPr>
          <a:xfrm>
            <a:off x="7605951" y="5956137"/>
            <a:ext cx="2844799" cy="365125"/>
          </a:xfrm>
          <a:prstGeom prst="rect">
            <a:avLst/>
          </a:prstGeom>
        </p:spPr>
        <p:txBody>
          <a:bodyPr/>
          <a:lstStyle/>
          <a:p>
            <a:endParaRPr lang="en-US" dirty="0"/>
          </a:p>
        </p:txBody>
      </p:sp>
      <p:sp>
        <p:nvSpPr>
          <p:cNvPr id="23" name="Footer Placeholder 22">
            <a:extLst>
              <a:ext uri="{FF2B5EF4-FFF2-40B4-BE49-F238E27FC236}">
                <a16:creationId xmlns:a16="http://schemas.microsoft.com/office/drawing/2014/main" id="{07AC7F6F-4A57-414A-8050-1F3948C91F64}"/>
              </a:ext>
            </a:extLst>
          </p:cNvPr>
          <p:cNvSpPr>
            <a:spLocks noGrp="1"/>
          </p:cNvSpPr>
          <p:nvPr>
            <p:ph type="ftr" sz="quarter" idx="11"/>
          </p:nvPr>
        </p:nvSpPr>
        <p:spPr/>
        <p:txBody>
          <a:bodyPr/>
          <a:lstStyle/>
          <a:p>
            <a:endParaRPr lang="en-US" dirty="0"/>
          </a:p>
        </p:txBody>
      </p:sp>
      <p:sp>
        <p:nvSpPr>
          <p:cNvPr id="24" name="Slide Number Placeholder 23">
            <a:extLst>
              <a:ext uri="{FF2B5EF4-FFF2-40B4-BE49-F238E27FC236}">
                <a16:creationId xmlns:a16="http://schemas.microsoft.com/office/drawing/2014/main" id="{DB9AEFB6-5B1A-8844-B325-A0FB3226D6A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5367651"/>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009D1D-0B6A-4049-8814-15FEBED48E78}"/>
              </a:ext>
            </a:extLst>
          </p:cNvPr>
          <p:cNvSpPr/>
          <p:nvPr userDrawn="1"/>
        </p:nvSpPr>
        <p:spPr>
          <a:xfrm>
            <a:off x="-1" y="0"/>
            <a:ext cx="12192000" cy="6858000"/>
          </a:xfrm>
          <a:prstGeom prst="rect">
            <a:avLst/>
          </a:prstGeom>
          <a:gradFill flip="none" rotWithShape="1">
            <a:gsLst>
              <a:gs pos="0">
                <a:schemeClr val="accent1">
                  <a:lumMod val="50000"/>
                  <a:alpha val="50000"/>
                </a:schemeClr>
              </a:gs>
              <a:gs pos="100000">
                <a:schemeClr val="tx1">
                  <a:lumMod val="95000"/>
                  <a:lumOff val="5000"/>
                  <a:alpha val="28000"/>
                </a:schemeClr>
              </a:gs>
            </a:gsLst>
            <a:path path="circle">
              <a:fillToRect l="50000" t="50000" r="50000" b="50000"/>
            </a:path>
            <a:tileRect/>
          </a:gra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FDDC00"/>
              </a:solidFill>
              <a:effectLst>
                <a:outerShdw blurRad="50800" dist="38100" dir="8100000" algn="tr" rotWithShape="0">
                  <a:prstClr val="black">
                    <a:alpha val="40000"/>
                  </a:prstClr>
                </a:outerShdw>
              </a:effectLst>
              <a:uLnTx/>
              <a:uFillTx/>
              <a:latin typeface="Back to the future 2002" panose="02000000000000000000" pitchFamily="2" charset="77"/>
              <a:ea typeface="+mn-ea"/>
              <a:cs typeface="+mn-cs"/>
            </a:endParaRPr>
          </a:p>
        </p:txBody>
      </p:sp>
      <p:pic>
        <p:nvPicPr>
          <p:cNvPr id="3" name="Picture 2">
            <a:extLst>
              <a:ext uri="{FF2B5EF4-FFF2-40B4-BE49-F238E27FC236}">
                <a16:creationId xmlns:a16="http://schemas.microsoft.com/office/drawing/2014/main" id="{AA85EF9E-8A17-8742-AD21-AC7C4BBEE1A9}"/>
              </a:ext>
            </a:extLst>
          </p:cNvPr>
          <p:cNvPicPr>
            <a:picLocks noChangeAspect="1"/>
          </p:cNvPicPr>
          <p:nvPr userDrawn="1"/>
        </p:nvPicPr>
        <p:blipFill>
          <a:blip r:embed="rId2"/>
          <a:stretch>
            <a:fillRect/>
          </a:stretch>
        </p:blipFill>
        <p:spPr>
          <a:xfrm>
            <a:off x="7068534" y="-1730375"/>
            <a:ext cx="5334000" cy="5334000"/>
          </a:xfrm>
          <a:prstGeom prst="rect">
            <a:avLst/>
          </a:prstGeom>
        </p:spPr>
      </p:pic>
      <p:pic>
        <p:nvPicPr>
          <p:cNvPr id="4" name="Picture 3">
            <a:extLst>
              <a:ext uri="{FF2B5EF4-FFF2-40B4-BE49-F238E27FC236}">
                <a16:creationId xmlns:a16="http://schemas.microsoft.com/office/drawing/2014/main" id="{BDFCB335-109D-AB41-A008-8FD45A21A2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11341" y="712740"/>
            <a:ext cx="11060084" cy="6145259"/>
          </a:xfrm>
          <a:prstGeom prst="rect">
            <a:avLst/>
          </a:prstGeom>
        </p:spPr>
      </p:pic>
    </p:spTree>
    <p:extLst>
      <p:ext uri="{BB962C8B-B14F-4D97-AF65-F5344CB8AC3E}">
        <p14:creationId xmlns:p14="http://schemas.microsoft.com/office/powerpoint/2010/main" val="2374671155"/>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t="4912" r="821"/>
          <a:stretch/>
        </p:blipFill>
        <p:spPr>
          <a:xfrm>
            <a:off x="491884" y="3348675"/>
            <a:ext cx="11227602" cy="3164903"/>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41500" y="5350752"/>
            <a:ext cx="1706822" cy="1050048"/>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620716" y="5901224"/>
            <a:ext cx="6786761" cy="583892"/>
          </a:xfrm>
          <a:prstGeom prst="rect">
            <a:avLst/>
          </a:prstGeom>
        </p:spPr>
        <p:txBody>
          <a:bodyPr>
            <a:noAutofit/>
          </a:bodyPr>
          <a:lstStyle>
            <a:lvl1pPr marL="0" indent="0">
              <a:buNone/>
              <a:defRPr sz="1400" b="0" i="0">
                <a:solidFill>
                  <a:schemeClr val="bg1"/>
                </a:solidFill>
                <a:latin typeface="+mj-lt"/>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620716" y="5240230"/>
            <a:ext cx="7667638" cy="583892"/>
          </a:xfrm>
          <a:prstGeom prst="rect">
            <a:avLst/>
          </a:prstGeom>
          <a:noFill/>
        </p:spPr>
        <p:txBody>
          <a:bodyPr wrap="square" rtlCol="0" anchor="ctr">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400" b="0" i="0" dirty="0">
                <a:solidFill>
                  <a:schemeClr val="bg1"/>
                </a:solidFill>
                <a:latin typeface="+mj-lt"/>
              </a:rPr>
              <a:t>Centers for Disease Control and Prevention</a:t>
            </a:r>
            <a:endParaRPr lang="en-US" sz="1400" b="0" i="0" dirty="0">
              <a:latin typeface="+mj-lt"/>
            </a:endParaRPr>
          </a:p>
          <a:p>
            <a:pPr lvl="0">
              <a:lnSpc>
                <a:spcPct val="150000"/>
              </a:lnSpc>
            </a:pPr>
            <a:r>
              <a:rPr lang="en-US" sz="1400" b="0" i="0" dirty="0">
                <a:latin typeface="+mj-lt"/>
              </a:rPr>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2" y="3480753"/>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8" y="3480753"/>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2" y="3480753"/>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6" y="3480753"/>
            <a:ext cx="2653065" cy="1651000"/>
          </a:xfrm>
          <a:prstGeom prst="rect">
            <a:avLst/>
          </a:prstGeom>
        </p:spPr>
        <p:txBody>
          <a:bodyPr/>
          <a:lstStyle>
            <a:lvl1pPr marL="0" indent="0" algn="ctr">
              <a:buNone/>
              <a:defRPr>
                <a:solidFill>
                  <a:srgbClr val="FFFFFF"/>
                </a:solidFill>
                <a:latin typeface="+mj-lt"/>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2" name="Title 1"/>
          <p:cNvSpPr>
            <a:spLocks noGrp="1"/>
          </p:cNvSpPr>
          <p:nvPr>
            <p:ph type="ctrTitle" hasCustomPrompt="1"/>
          </p:nvPr>
        </p:nvSpPr>
        <p:spPr>
          <a:xfrm>
            <a:off x="581192" y="1020431"/>
            <a:ext cx="10993549" cy="1475013"/>
          </a:xfrm>
          <a:effectLst/>
        </p:spPr>
        <p:txBody>
          <a:bodyPr lIns="45720" anchor="b">
            <a:normAutofit/>
          </a:bodyPr>
          <a:lstStyle>
            <a:lvl1pPr>
              <a:defRPr sz="4000" b="0" i="0">
                <a:solidFill>
                  <a:schemeClr val="tx1"/>
                </a:solidFill>
                <a:latin typeface="+mj-lt"/>
              </a:defRPr>
            </a:lvl1pPr>
          </a:lstStyle>
          <a:p>
            <a:r>
              <a:rPr lang="en-US" dirty="0"/>
              <a:t>Click to edit title</a:t>
            </a:r>
          </a:p>
        </p:txBody>
      </p:sp>
    </p:spTree>
    <p:extLst>
      <p:ext uri="{BB962C8B-B14F-4D97-AF65-F5344CB8AC3E}">
        <p14:creationId xmlns:p14="http://schemas.microsoft.com/office/powerpoint/2010/main" val="37339853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5"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4" y="5287874"/>
            <a:ext cx="1525385" cy="654627"/>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0" y="5916938"/>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188" y="5142395"/>
            <a:ext cx="11083381" cy="15715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Helvetica" pitchFamily="2" charset="0"/>
              </a:rPr>
              <a:t>Centers for Disease Control and Prevention</a:t>
            </a:r>
          </a:p>
          <a:p>
            <a:pPr lvl="0"/>
            <a:endParaRPr lang="en-US" sz="1100" b="0" i="0" dirty="0">
              <a:latin typeface="Helvetica" pitchFamily="2" charset="0"/>
            </a:endParaRPr>
          </a:p>
          <a:p>
            <a:pPr lvl="0">
              <a:lnSpc>
                <a:spcPct val="150000"/>
              </a:lnSpc>
            </a:pPr>
            <a:r>
              <a:rPr lang="en-US" sz="1100" b="0" i="0" dirty="0">
                <a:latin typeface="Helvetica" pitchFamily="2" charset="0"/>
              </a:rPr>
              <a:t>National Center for Chronic Disease Prevention and Surgeon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b="0" i="0" dirty="0">
                <a:solidFill>
                  <a:schemeClr val="bg1"/>
                </a:solidFill>
                <a:latin typeface="Helvetica" pitchFamily="2" charset="0"/>
              </a:rPr>
              <a:t>The findings and conclusions in this report are those of the authors and do not necessarily represent the official position of the Centers for Disease Control and Prevention.</a:t>
            </a:r>
          </a:p>
          <a:p>
            <a:pPr lvl="0">
              <a:lnSpc>
                <a:spcPct val="150000"/>
              </a:lnSpc>
            </a:pPr>
            <a:endParaRPr lang="en-US" sz="1100" b="0" i="0" dirty="0">
              <a:latin typeface="Helvetica" pitchFamily="2" charset="0"/>
            </a:endParaRPr>
          </a:p>
        </p:txBody>
      </p:sp>
      <p:sp>
        <p:nvSpPr>
          <p:cNvPr id="17" name="Picture Placeholder 15"/>
          <p:cNvSpPr>
            <a:spLocks noGrp="1" noChangeAspect="1"/>
          </p:cNvSpPr>
          <p:nvPr>
            <p:ph type="pic" sz="quarter" idx="14" hasCustomPrompt="1"/>
          </p:nvPr>
        </p:nvSpPr>
        <p:spPr>
          <a:xfrm>
            <a:off x="620716"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8"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2"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4000">
                <a:solidFill>
                  <a:srgbClr val="122C41"/>
                </a:solidFill>
              </a:defRPr>
            </a:lvl1pPr>
          </a:lstStyle>
          <a:p>
            <a:r>
              <a:rPr lang="en-US" dirty="0"/>
              <a:t>Thank you</a:t>
            </a:r>
          </a:p>
        </p:txBody>
      </p:sp>
    </p:spTree>
    <p:extLst>
      <p:ext uri="{BB962C8B-B14F-4D97-AF65-F5344CB8AC3E}">
        <p14:creationId xmlns:p14="http://schemas.microsoft.com/office/powerpoint/2010/main" val="3910017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Edit Master text styles</a:t>
            </a:r>
          </a:p>
        </p:txBody>
      </p:sp>
    </p:spTree>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6" name="Slide Number Placeholder 5"/>
          <p:cNvSpPr>
            <a:spLocks noGrp="1"/>
          </p:cNvSpPr>
          <p:nvPr>
            <p:ph type="sldNum" sz="quarter" idx="12"/>
          </p:nvPr>
        </p:nvSpPr>
        <p:spPr>
          <a:xfrm>
            <a:off x="10558302" y="5956141"/>
            <a:ext cx="1052508" cy="365125"/>
          </a:xfrm>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2"/>
                </a:solidFil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7" y="1894752"/>
            <a:ext cx="11029615" cy="3678303"/>
          </a:xfrm>
        </p:spPr>
        <p:txBody>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38403884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2"/>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dirty="0"/>
          </a:p>
        </p:txBody>
      </p:sp>
      <p:sp>
        <p:nvSpPr>
          <p:cNvPr id="4" name="Content Placeholder 3"/>
          <p:cNvSpPr>
            <a:spLocks noGrp="1"/>
          </p:cNvSpPr>
          <p:nvPr>
            <p:ph sz="half" idx="2" hasCustomPrompt="1"/>
          </p:nvPr>
        </p:nvSpPr>
        <p:spPr>
          <a:xfrm>
            <a:off x="6188417" y="2228004"/>
            <a:ext cx="5422392" cy="3633047"/>
          </a:xfrm>
          <a:prstGeom prst="rect">
            <a:avLst/>
          </a:prstGeom>
        </p:spPr>
        <p:txBody>
          <a:bodyPr>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581195" y="2228004"/>
            <a:ext cx="5422391" cy="3633047"/>
          </a:xfrm>
          <a:prstGeom prst="rect">
            <a:avLst/>
          </a:prstGeom>
        </p:spPr>
        <p:txBody>
          <a:bodyPr>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1B31DC79-CE97-C347-AF7B-0BF886E456E0}"/>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41733258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Date Placeholder 6"/>
          <p:cNvSpPr>
            <a:spLocks noGrp="1"/>
          </p:cNvSpPr>
          <p:nvPr>
            <p:ph type="dt" sz="half" idx="10"/>
          </p:nvPr>
        </p:nvSpPr>
        <p:spPr>
          <a:xfrm>
            <a:off x="7605951" y="5956137"/>
            <a:ext cx="2844799"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6" name="Content Placeholder 5"/>
          <p:cNvSpPr>
            <a:spLocks noGrp="1"/>
          </p:cNvSpPr>
          <p:nvPr>
            <p:ph sz="quarter" idx="4" hasCustomPrompt="1"/>
          </p:nvPr>
        </p:nvSpPr>
        <p:spPr>
          <a:xfrm>
            <a:off x="6217711" y="2672058"/>
            <a:ext cx="5393100" cy="2934999"/>
          </a:xfrm>
          <a:prstGeom prst="rect">
            <a:avLst/>
          </a:prstGeom>
        </p:spPr>
        <p:txBody>
          <a:bodyPr anchor="t">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02005" y="1996901"/>
            <a:ext cx="5087073" cy="553373"/>
          </a:xfrm>
          <a:prstGeom prst="rect">
            <a:avLst/>
          </a:prstGeo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 name="Content Placeholder 3"/>
          <p:cNvSpPr>
            <a:spLocks noGrp="1"/>
          </p:cNvSpPr>
          <p:nvPr>
            <p:ph sz="half" idx="2" hasCustomPrompt="1"/>
          </p:nvPr>
        </p:nvSpPr>
        <p:spPr>
          <a:xfrm>
            <a:off x="581195" y="2672058"/>
            <a:ext cx="5393100" cy="2934999"/>
          </a:xfrm>
          <a:prstGeom prst="rect">
            <a:avLst/>
          </a:prstGeom>
        </p:spPr>
        <p:txBody>
          <a:bodyPr anchor="t">
            <a:normAutofit/>
          </a:bodyPr>
          <a:lstStyle>
            <a:lvl1pPr marL="306000" marR="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582421" y="1996901"/>
            <a:ext cx="5087075" cy="536005"/>
          </a:xfrm>
          <a:prstGeom prst="rect">
            <a:avLst/>
          </a:prstGeo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3" name="Title 1">
            <a:extLst>
              <a:ext uri="{FF2B5EF4-FFF2-40B4-BE49-F238E27FC236}">
                <a16:creationId xmlns:a16="http://schemas.microsoft.com/office/drawing/2014/main" id="{C01AB8AF-6404-564E-BD7C-E8B586091427}"/>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7974256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3" y="601379"/>
            <a:ext cx="11262089" cy="121549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3" name="Date Placeholder 2"/>
          <p:cNvSpPr>
            <a:spLocks noGrp="1"/>
          </p:cNvSpPr>
          <p:nvPr>
            <p:ph type="dt" sz="half" idx="10"/>
          </p:nvPr>
        </p:nvSpPr>
        <p:spPr>
          <a:xfrm>
            <a:off x="7605951" y="5956137"/>
            <a:ext cx="2844799"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49911A2A-8BE0-F44F-B966-25611BB023BF}"/>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grpSp>
        <p:nvGrpSpPr>
          <p:cNvPr id="19" name="Group 11">
            <a:extLst>
              <a:ext uri="{FF2B5EF4-FFF2-40B4-BE49-F238E27FC236}">
                <a16:creationId xmlns:a16="http://schemas.microsoft.com/office/drawing/2014/main" id="{87274E13-C6BC-4C08-B4E4-AC93FEB58B95}"/>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20" name="Rectangle 12">
              <a:extLst>
                <a:ext uri="{FF2B5EF4-FFF2-40B4-BE49-F238E27FC236}">
                  <a16:creationId xmlns:a16="http://schemas.microsoft.com/office/drawing/2014/main" id="{51389897-55C6-4449-BA6D-DD9D61073889}"/>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3">
              <a:extLst>
                <a:ext uri="{FF2B5EF4-FFF2-40B4-BE49-F238E27FC236}">
                  <a16:creationId xmlns:a16="http://schemas.microsoft.com/office/drawing/2014/main" id="{FBF23D34-9AD8-4CA1-9E88-C7231CF71553}"/>
                </a:ext>
              </a:extLst>
            </p:cNvPr>
            <p:cNvGrpSpPr/>
            <p:nvPr userDrawn="1"/>
          </p:nvGrpSpPr>
          <p:grpSpPr>
            <a:xfrm>
              <a:off x="7591778" y="6478439"/>
              <a:ext cx="4125003" cy="97339"/>
              <a:chOff x="6119314" y="6478440"/>
              <a:chExt cx="5645462" cy="93810"/>
            </a:xfrm>
          </p:grpSpPr>
          <p:sp>
            <p:nvSpPr>
              <p:cNvPr id="22" name="Rectangle 14">
                <a:extLst>
                  <a:ext uri="{FF2B5EF4-FFF2-40B4-BE49-F238E27FC236}">
                    <a16:creationId xmlns:a16="http://schemas.microsoft.com/office/drawing/2014/main" id="{92218743-0CE6-438D-94C2-54045C204957}"/>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C8566A8D-7712-4BC8-9326-81055E2CAEA1}"/>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6">
                <a:extLst>
                  <a:ext uri="{FF2B5EF4-FFF2-40B4-BE49-F238E27FC236}">
                    <a16:creationId xmlns:a16="http://schemas.microsoft.com/office/drawing/2014/main" id="{68D78918-3676-45F8-83E4-E8354588AEF6}"/>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7">
                <a:extLst>
                  <a:ext uri="{FF2B5EF4-FFF2-40B4-BE49-F238E27FC236}">
                    <a16:creationId xmlns:a16="http://schemas.microsoft.com/office/drawing/2014/main" id="{BE980900-4A38-4535-8368-EFE217F4BA0B}"/>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8">
                <a:extLst>
                  <a:ext uri="{FF2B5EF4-FFF2-40B4-BE49-F238E27FC236}">
                    <a16:creationId xmlns:a16="http://schemas.microsoft.com/office/drawing/2014/main" id="{F124BE9A-2265-4BE1-99DF-74AC46A5E503}"/>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9">
                <a:extLst>
                  <a:ext uri="{FF2B5EF4-FFF2-40B4-BE49-F238E27FC236}">
                    <a16:creationId xmlns:a16="http://schemas.microsoft.com/office/drawing/2014/main" id="{821C1521-0C65-4060-BB33-7E02A46D5A9D}"/>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0">
                <a:extLst>
                  <a:ext uri="{FF2B5EF4-FFF2-40B4-BE49-F238E27FC236}">
                    <a16:creationId xmlns:a16="http://schemas.microsoft.com/office/drawing/2014/main" id="{25705FFC-43BC-429B-8FAE-E6150CE60FA8}"/>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4366264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2" name="Date Placeholder 1"/>
          <p:cNvSpPr>
            <a:spLocks noGrp="1"/>
          </p:cNvSpPr>
          <p:nvPr>
            <p:ph type="dt" sz="half" idx="10"/>
          </p:nvPr>
        </p:nvSpPr>
        <p:spPr>
          <a:xfrm>
            <a:off x="7605951" y="5956137"/>
            <a:ext cx="2844799"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5" name="Google Shape;35;p4">
            <a:extLst>
              <a:ext uri="{FF2B5EF4-FFF2-40B4-BE49-F238E27FC236}">
                <a16:creationId xmlns:a16="http://schemas.microsoft.com/office/drawing/2014/main" id="{3F1807E9-A45E-5F4E-8203-7CDB204AEEC9}"/>
              </a:ext>
            </a:extLst>
          </p:cNvPr>
          <p:cNvSpPr txBox="1">
            <a:spLocks noGrp="1"/>
          </p:cNvSpPr>
          <p:nvPr>
            <p:ph type="title" idx="2" hasCustomPrompt="1"/>
          </p:nvPr>
        </p:nvSpPr>
        <p:spPr>
          <a:xfrm>
            <a:off x="4630415" y="2161149"/>
            <a:ext cx="2846800" cy="77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rgbClr val="E4A947"/>
              </a:buClr>
              <a:buSzPts val="6000"/>
              <a:buNone/>
              <a:defRPr sz="6000">
                <a:solidFill>
                  <a:srgbClr val="E4A947"/>
                </a:solidFill>
              </a:defRPr>
            </a:lvl1pPr>
            <a:lvl2pPr lvl="1"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9600"/>
              <a:buFont typeface="Fira Sans Extra Condensed Medium"/>
              <a:buNone/>
              <a:defRPr sz="96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6" name="Google Shape;36;p4">
            <a:extLst>
              <a:ext uri="{FF2B5EF4-FFF2-40B4-BE49-F238E27FC236}">
                <a16:creationId xmlns:a16="http://schemas.microsoft.com/office/drawing/2014/main" id="{4F95BF68-F4E4-A24B-875C-9CAA922BAD08}"/>
              </a:ext>
            </a:extLst>
          </p:cNvPr>
          <p:cNvSpPr txBox="1">
            <a:spLocks noGrp="1"/>
          </p:cNvSpPr>
          <p:nvPr>
            <p:ph type="subTitle" idx="1"/>
          </p:nvPr>
        </p:nvSpPr>
        <p:spPr>
          <a:xfrm>
            <a:off x="4630419" y="2597349"/>
            <a:ext cx="3509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1D2EC"/>
              </a:buClr>
              <a:buSzPts val="1100"/>
              <a:buNone/>
              <a:defRPr sz="1100">
                <a:solidFill>
                  <a:srgbClr val="E1D2EC"/>
                </a:solidFill>
              </a:defRPr>
            </a:lvl1pPr>
            <a:lvl2pPr lvl="1"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100"/>
              <a:buNone/>
              <a:defRPr sz="11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100"/>
              <a:buFont typeface="Lato Light"/>
              <a:buNone/>
              <a:defRPr sz="1100">
                <a:solidFill>
                  <a:srgbClr val="D6C8E0"/>
                </a:solidFill>
                <a:latin typeface="Lato Light"/>
                <a:ea typeface="Lato Light"/>
                <a:cs typeface="Lato Light"/>
                <a:sym typeface="Lato Light"/>
              </a:defRPr>
            </a:lvl9pPr>
          </a:lstStyle>
          <a:p>
            <a:endParaRPr/>
          </a:p>
        </p:txBody>
      </p:sp>
      <p:cxnSp>
        <p:nvCxnSpPr>
          <p:cNvPr id="10" name="Google Shape;47;p4">
            <a:extLst>
              <a:ext uri="{FF2B5EF4-FFF2-40B4-BE49-F238E27FC236}">
                <a16:creationId xmlns:a16="http://schemas.microsoft.com/office/drawing/2014/main" id="{FE4C695A-76F5-9243-8887-1614BB51C5B2}"/>
              </a:ext>
            </a:extLst>
          </p:cNvPr>
          <p:cNvCxnSpPr/>
          <p:nvPr userDrawn="1"/>
        </p:nvCxnSpPr>
        <p:spPr>
          <a:xfrm>
            <a:off x="4310185" y="2200282"/>
            <a:ext cx="0" cy="2125200"/>
          </a:xfrm>
          <a:prstGeom prst="straightConnector1">
            <a:avLst/>
          </a:prstGeom>
          <a:noFill/>
          <a:ln w="9525" cap="flat" cmpd="sng">
            <a:solidFill>
              <a:srgbClr val="E1D2EC"/>
            </a:solidFill>
            <a:prstDash val="solid"/>
            <a:round/>
            <a:headEnd type="oval" w="med" len="med"/>
            <a:tailEnd type="none" w="med" len="med"/>
          </a:ln>
        </p:spPr>
      </p:cxnSp>
      <p:cxnSp>
        <p:nvCxnSpPr>
          <p:cNvPr id="11" name="Google Shape;48;p4">
            <a:extLst>
              <a:ext uri="{FF2B5EF4-FFF2-40B4-BE49-F238E27FC236}">
                <a16:creationId xmlns:a16="http://schemas.microsoft.com/office/drawing/2014/main" id="{4F269316-40B6-3640-8424-2F3BD23F195D}"/>
              </a:ext>
            </a:extLst>
          </p:cNvPr>
          <p:cNvCxnSpPr/>
          <p:nvPr userDrawn="1"/>
        </p:nvCxnSpPr>
        <p:spPr>
          <a:xfrm>
            <a:off x="8405913" y="2200282"/>
            <a:ext cx="0" cy="2125200"/>
          </a:xfrm>
          <a:prstGeom prst="straightConnector1">
            <a:avLst/>
          </a:prstGeom>
          <a:noFill/>
          <a:ln w="9525" cap="flat" cmpd="sng">
            <a:solidFill>
              <a:srgbClr val="E1D2EC"/>
            </a:solidFill>
            <a:prstDash val="solid"/>
            <a:round/>
            <a:headEnd type="none" w="med" len="med"/>
            <a:tailEnd type="oval" w="med" len="med"/>
          </a:ln>
        </p:spPr>
      </p:cxnSp>
      <p:sp>
        <p:nvSpPr>
          <p:cNvPr id="12" name="Title 1">
            <a:extLst>
              <a:ext uri="{FF2B5EF4-FFF2-40B4-BE49-F238E27FC236}">
                <a16:creationId xmlns:a16="http://schemas.microsoft.com/office/drawing/2014/main" id="{627E6836-E4DF-9446-B93B-AEB4AD2921F7}"/>
              </a:ext>
            </a:extLst>
          </p:cNvPr>
          <p:cNvSpPr txBox="1">
            <a:spLocks/>
          </p:cNvSpPr>
          <p:nvPr userDrawn="1"/>
        </p:nvSpPr>
        <p:spPr>
          <a:xfrm>
            <a:off x="581194" y="702156"/>
            <a:ext cx="3543297" cy="1670880"/>
          </a:xfrm>
          <a:prstGeom prst="rect">
            <a:avLst/>
          </a:prstGeom>
        </p:spPr>
        <p:txBody>
          <a:bodyPr vert="horz" lIns="91440" tIns="45720" rIns="91440" bIns="45720" rtlCol="0" anchor="ctr">
            <a:noAutofit/>
          </a:bodyPr>
          <a:lstStyle>
            <a:lvl1pPr algn="ctr" defTabSz="457200" rtl="0" eaLnBrk="1" latinLnBrk="0" hangingPunct="1">
              <a:lnSpc>
                <a:spcPct val="90000"/>
              </a:lnSpc>
              <a:spcBef>
                <a:spcPct val="0"/>
              </a:spcBef>
              <a:buNone/>
              <a:defRPr sz="2800" b="0" i="0" kern="1200" cap="all">
                <a:solidFill>
                  <a:schemeClr val="bg1"/>
                </a:solidFill>
                <a:latin typeface="Calibri" panose="020F0502020204030204" pitchFamily="34" charset="0"/>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b="0" i="0" dirty="0">
                <a:solidFill>
                  <a:schemeClr val="tx2"/>
                </a:solidFill>
                <a:latin typeface="Helvetica" pitchFamily="2" charset="0"/>
              </a:rPr>
              <a:t>Click to edit title</a:t>
            </a:r>
          </a:p>
        </p:txBody>
      </p:sp>
      <p:sp>
        <p:nvSpPr>
          <p:cNvPr id="14" name="Picture Placeholder 13">
            <a:extLst>
              <a:ext uri="{FF2B5EF4-FFF2-40B4-BE49-F238E27FC236}">
                <a16:creationId xmlns:a16="http://schemas.microsoft.com/office/drawing/2014/main" id="{B099A292-61A3-5243-B86E-64F8854A343A}"/>
              </a:ext>
            </a:extLst>
          </p:cNvPr>
          <p:cNvSpPr>
            <a:spLocks noGrp="1"/>
          </p:cNvSpPr>
          <p:nvPr>
            <p:ph type="pic" sz="quarter" idx="13"/>
          </p:nvPr>
        </p:nvSpPr>
        <p:spPr>
          <a:xfrm>
            <a:off x="581191" y="2546349"/>
            <a:ext cx="3543300" cy="3232150"/>
          </a:xfrm>
        </p:spPr>
        <p:txBody>
          <a:bodyPr/>
          <a:lstStyle/>
          <a:p>
            <a:endParaRPr lang="en-US" dirty="0"/>
          </a:p>
        </p:txBody>
      </p:sp>
    </p:spTree>
    <p:extLst>
      <p:ext uri="{BB962C8B-B14F-4D97-AF65-F5344CB8AC3E}">
        <p14:creationId xmlns:p14="http://schemas.microsoft.com/office/powerpoint/2010/main" val="36773319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5" y="614407"/>
            <a:ext cx="11309339"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3" name="Vertical Text Placeholder 2"/>
          <p:cNvSpPr>
            <a:spLocks noGrp="1"/>
          </p:cNvSpPr>
          <p:nvPr>
            <p:ph type="body" orient="vert" idx="1" hasCustomPrompt="1"/>
          </p:nvPr>
        </p:nvSpPr>
        <p:spPr>
          <a:xfrm>
            <a:off x="581192" y="2336003"/>
            <a:ext cx="11029616" cy="3522794"/>
          </a:xfrm>
          <a:prstGeom prst="rect">
            <a:avLst/>
          </a:prstGeom>
        </p:spPr>
        <p:txBody>
          <a:bodyPr vert="eaVert" anchor="t"/>
          <a:lstStyle>
            <a:lvl1pPr algn="l">
              <a:defRPr/>
            </a:lvl1pPr>
            <a:lvl2pPr algn="l">
              <a:defRPr/>
            </a:lvl2pPr>
            <a:lvl3pPr algn="l">
              <a:defRPr/>
            </a:lvl3pPr>
            <a:lvl4pPr algn="l">
              <a:defRPr/>
            </a:lvl4pPr>
            <a:lvl5pPr algn="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620E164F-31C3-9348-9D7E-9D5B6903BF38}"/>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28396152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5" y="614407"/>
            <a:ext cx="11309339"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10" name="正方形/長方形 4">
            <a:extLst>
              <a:ext uri="{FF2B5EF4-FFF2-40B4-BE49-F238E27FC236}">
                <a16:creationId xmlns:a16="http://schemas.microsoft.com/office/drawing/2014/main" id="{D04BDA98-5F9C-AB41-8EE0-016DE7584845}"/>
              </a:ext>
            </a:extLst>
          </p:cNvPr>
          <p:cNvSpPr/>
          <p:nvPr userDrawn="1"/>
        </p:nvSpPr>
        <p:spPr>
          <a:xfrm>
            <a:off x="0" y="3270625"/>
            <a:ext cx="7296237" cy="510055"/>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b="0" i="0">
              <a:latin typeface="Helvetica" pitchFamily="2" charset="0"/>
              <a:cs typeface="Arial" panose="020B0604020202020204" pitchFamily="34" charset="0"/>
            </a:endParaRPr>
          </a:p>
        </p:txBody>
      </p:sp>
      <p:sp>
        <p:nvSpPr>
          <p:cNvPr id="11" name="平行四辺形 5">
            <a:extLst>
              <a:ext uri="{FF2B5EF4-FFF2-40B4-BE49-F238E27FC236}">
                <a16:creationId xmlns:a16="http://schemas.microsoft.com/office/drawing/2014/main" id="{8FFBBD07-5771-7246-918E-1E13A14E7978}"/>
              </a:ext>
            </a:extLst>
          </p:cNvPr>
          <p:cNvSpPr/>
          <p:nvPr userDrawn="1"/>
        </p:nvSpPr>
        <p:spPr>
          <a:xfrm rot="9000000">
            <a:off x="4609900" y="3988486"/>
            <a:ext cx="3003771" cy="450665"/>
          </a:xfrm>
          <a:prstGeom prst="parallelogram">
            <a:avLst>
              <a:gd name="adj" fmla="val 5804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b="0" i="0">
              <a:latin typeface="Helvetica" pitchFamily="2" charset="0"/>
              <a:cs typeface="Arial" panose="020B0604020202020204" pitchFamily="34" charset="0"/>
            </a:endParaRPr>
          </a:p>
        </p:txBody>
      </p:sp>
      <p:sp>
        <p:nvSpPr>
          <p:cNvPr id="12" name="正方形/長方形 6">
            <a:extLst>
              <a:ext uri="{FF2B5EF4-FFF2-40B4-BE49-F238E27FC236}">
                <a16:creationId xmlns:a16="http://schemas.microsoft.com/office/drawing/2014/main" id="{26CA3AD9-B82D-F64D-A73A-8935901F278A}"/>
              </a:ext>
            </a:extLst>
          </p:cNvPr>
          <p:cNvSpPr/>
          <p:nvPr userDrawn="1"/>
        </p:nvSpPr>
        <p:spPr>
          <a:xfrm>
            <a:off x="4922592" y="4640530"/>
            <a:ext cx="7269408" cy="520800"/>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900" b="0" i="0">
              <a:latin typeface="Helvetica" pitchFamily="2" charset="0"/>
              <a:cs typeface="Arial" panose="020B0604020202020204" pitchFamily="34" charset="0"/>
            </a:endParaRPr>
          </a:p>
        </p:txBody>
      </p:sp>
      <p:sp>
        <p:nvSpPr>
          <p:cNvPr id="13" name="テキスト プレースホルダー 11">
            <a:extLst>
              <a:ext uri="{FF2B5EF4-FFF2-40B4-BE49-F238E27FC236}">
                <a16:creationId xmlns:a16="http://schemas.microsoft.com/office/drawing/2014/main" id="{D12B1493-527B-9042-8418-DC509E9243BC}"/>
              </a:ext>
            </a:extLst>
          </p:cNvPr>
          <p:cNvSpPr>
            <a:spLocks noGrp="1"/>
          </p:cNvSpPr>
          <p:nvPr>
            <p:ph type="body" sz="quarter" idx="24" hasCustomPrompt="1"/>
          </p:nvPr>
        </p:nvSpPr>
        <p:spPr>
          <a:xfrm>
            <a:off x="574909" y="3234192"/>
            <a:ext cx="1847787" cy="565983"/>
          </a:xfrm>
        </p:spPr>
        <p:txBody>
          <a:bodyPr anchor="ctr">
            <a:noAutofit/>
          </a:bodyPr>
          <a:lstStyle>
            <a:lvl1pPr marL="0" indent="0" algn="ctr">
              <a:spcBef>
                <a:spcPts val="0"/>
              </a:spcBef>
              <a:buNone/>
              <a:defRPr sz="1400" b="0" i="0" spc="150">
                <a:solidFill>
                  <a:schemeClr val="accent1"/>
                </a:solidFill>
                <a:latin typeface="Helvetica" pitchFamily="2" charset="0"/>
                <a:cs typeface="Arial" panose="020B0604020202020204" pitchFamily="34" charset="0"/>
              </a:defRPr>
            </a:lvl1pPr>
          </a:lstStyle>
          <a:p>
            <a:pPr lvl="0"/>
            <a:r>
              <a:rPr lang="en-US" altLang="ja-JP" dirty="0"/>
              <a:t>WORD</a:t>
            </a:r>
            <a:endParaRPr lang="en-US" dirty="0"/>
          </a:p>
        </p:txBody>
      </p:sp>
      <p:sp>
        <p:nvSpPr>
          <p:cNvPr id="14" name="テキスト プレースホルダー 11">
            <a:extLst>
              <a:ext uri="{FF2B5EF4-FFF2-40B4-BE49-F238E27FC236}">
                <a16:creationId xmlns:a16="http://schemas.microsoft.com/office/drawing/2014/main" id="{28865E01-95CF-1E4C-9D84-544B01BC3AAA}"/>
              </a:ext>
            </a:extLst>
          </p:cNvPr>
          <p:cNvSpPr>
            <a:spLocks noGrp="1"/>
          </p:cNvSpPr>
          <p:nvPr>
            <p:ph type="body" sz="quarter" idx="25" hasCustomPrompt="1"/>
          </p:nvPr>
        </p:nvSpPr>
        <p:spPr>
          <a:xfrm>
            <a:off x="2606600" y="3234192"/>
            <a:ext cx="1847787" cy="565983"/>
          </a:xfrm>
        </p:spPr>
        <p:txBody>
          <a:bodyPr anchor="ctr">
            <a:noAutofit/>
          </a:bodyPr>
          <a:lstStyle>
            <a:lvl1pPr marL="0" indent="0" algn="ctr">
              <a:spcBef>
                <a:spcPts val="0"/>
              </a:spcBef>
              <a:buNone/>
              <a:defRPr sz="1400" b="0" i="0" spc="150">
                <a:solidFill>
                  <a:schemeClr val="accent1"/>
                </a:solidFill>
                <a:latin typeface="Helvetica" pitchFamily="2" charset="0"/>
                <a:cs typeface="Arial" panose="020B0604020202020204" pitchFamily="34" charset="0"/>
              </a:defRPr>
            </a:lvl1pPr>
          </a:lstStyle>
          <a:p>
            <a:pPr lvl="0"/>
            <a:r>
              <a:rPr lang="en-US" altLang="ja-JP" dirty="0"/>
              <a:t>WORD</a:t>
            </a:r>
          </a:p>
        </p:txBody>
      </p:sp>
      <p:sp>
        <p:nvSpPr>
          <p:cNvPr id="15" name="テキスト プレースホルダー 11">
            <a:extLst>
              <a:ext uri="{FF2B5EF4-FFF2-40B4-BE49-F238E27FC236}">
                <a16:creationId xmlns:a16="http://schemas.microsoft.com/office/drawing/2014/main" id="{8AA9C12E-82E2-FA40-ACD9-C82826858020}"/>
              </a:ext>
            </a:extLst>
          </p:cNvPr>
          <p:cNvSpPr>
            <a:spLocks noGrp="1"/>
          </p:cNvSpPr>
          <p:nvPr>
            <p:ph type="body" sz="quarter" idx="26" hasCustomPrompt="1"/>
          </p:nvPr>
        </p:nvSpPr>
        <p:spPr>
          <a:xfrm>
            <a:off x="4638292" y="3234192"/>
            <a:ext cx="1847787" cy="565983"/>
          </a:xfrm>
        </p:spPr>
        <p:txBody>
          <a:bodyPr anchor="ctr">
            <a:noAutofit/>
          </a:bodyPr>
          <a:lstStyle>
            <a:lvl1pPr marL="0" indent="0" algn="ctr">
              <a:spcBef>
                <a:spcPts val="0"/>
              </a:spcBef>
              <a:buNone/>
              <a:defRPr sz="1400" b="0" i="0" spc="150">
                <a:solidFill>
                  <a:schemeClr val="accent1"/>
                </a:solidFill>
                <a:latin typeface="Helvetica" pitchFamily="2" charset="0"/>
                <a:cs typeface="Arial" panose="020B0604020202020204" pitchFamily="34" charset="0"/>
              </a:defRPr>
            </a:lvl1pPr>
          </a:lstStyle>
          <a:p>
            <a:pPr lvl="0"/>
            <a:r>
              <a:rPr lang="en-US" altLang="ja-JP" dirty="0"/>
              <a:t>WORD</a:t>
            </a:r>
          </a:p>
        </p:txBody>
      </p:sp>
      <p:sp>
        <p:nvSpPr>
          <p:cNvPr id="17" name="テキスト プレースホルダー 11">
            <a:extLst>
              <a:ext uri="{FF2B5EF4-FFF2-40B4-BE49-F238E27FC236}">
                <a16:creationId xmlns:a16="http://schemas.microsoft.com/office/drawing/2014/main" id="{3785CFDC-3613-D142-A7FA-92343F96FB2E}"/>
              </a:ext>
            </a:extLst>
          </p:cNvPr>
          <p:cNvSpPr>
            <a:spLocks noGrp="1"/>
          </p:cNvSpPr>
          <p:nvPr>
            <p:ph type="body" sz="quarter" idx="28" hasCustomPrompt="1"/>
          </p:nvPr>
        </p:nvSpPr>
        <p:spPr>
          <a:xfrm>
            <a:off x="6518749" y="4617941"/>
            <a:ext cx="1847787" cy="565983"/>
          </a:xfrm>
        </p:spPr>
        <p:txBody>
          <a:bodyPr anchor="ctr">
            <a:noAutofit/>
          </a:bodyPr>
          <a:lstStyle>
            <a:lvl1pPr marL="0" indent="0" algn="ctr">
              <a:spcBef>
                <a:spcPts val="0"/>
              </a:spcBef>
              <a:buNone/>
              <a:defRPr sz="1400" b="0" i="0" spc="150">
                <a:solidFill>
                  <a:schemeClr val="accent1"/>
                </a:solidFill>
                <a:latin typeface="Helvetica" pitchFamily="2" charset="0"/>
                <a:cs typeface="Arial" panose="020B0604020202020204" pitchFamily="34" charset="0"/>
              </a:defRPr>
            </a:lvl1pPr>
          </a:lstStyle>
          <a:p>
            <a:pPr lvl="0"/>
            <a:r>
              <a:rPr lang="en-US" altLang="ja-JP" dirty="0"/>
              <a:t>WORD</a:t>
            </a:r>
          </a:p>
        </p:txBody>
      </p:sp>
      <p:sp>
        <p:nvSpPr>
          <p:cNvPr id="18" name="テキスト プレースホルダー 11">
            <a:extLst>
              <a:ext uri="{FF2B5EF4-FFF2-40B4-BE49-F238E27FC236}">
                <a16:creationId xmlns:a16="http://schemas.microsoft.com/office/drawing/2014/main" id="{06BD4CA5-DF6A-DA4B-B3C4-E13146BAE5AF}"/>
              </a:ext>
            </a:extLst>
          </p:cNvPr>
          <p:cNvSpPr>
            <a:spLocks noGrp="1"/>
          </p:cNvSpPr>
          <p:nvPr>
            <p:ph type="body" sz="quarter" idx="29" hasCustomPrompt="1"/>
          </p:nvPr>
        </p:nvSpPr>
        <p:spPr>
          <a:xfrm>
            <a:off x="9481440" y="4617941"/>
            <a:ext cx="1847787" cy="565983"/>
          </a:xfrm>
        </p:spPr>
        <p:txBody>
          <a:bodyPr anchor="ctr">
            <a:noAutofit/>
          </a:bodyPr>
          <a:lstStyle>
            <a:lvl1pPr marL="0" indent="0" algn="ctr">
              <a:spcBef>
                <a:spcPts val="0"/>
              </a:spcBef>
              <a:buNone/>
              <a:defRPr sz="1400" b="0" i="0" spc="150">
                <a:solidFill>
                  <a:schemeClr val="accent1"/>
                </a:solidFill>
                <a:latin typeface="Helvetica" pitchFamily="2" charset="0"/>
                <a:cs typeface="Arial" panose="020B0604020202020204" pitchFamily="34" charset="0"/>
              </a:defRPr>
            </a:lvl1pPr>
          </a:lstStyle>
          <a:p>
            <a:pPr lvl="0"/>
            <a:r>
              <a:rPr lang="en-US" altLang="ja-JP" dirty="0"/>
              <a:t>WORD</a:t>
            </a:r>
          </a:p>
        </p:txBody>
      </p:sp>
      <p:grpSp>
        <p:nvGrpSpPr>
          <p:cNvPr id="19" name="グループ化 15">
            <a:extLst>
              <a:ext uri="{FF2B5EF4-FFF2-40B4-BE49-F238E27FC236}">
                <a16:creationId xmlns:a16="http://schemas.microsoft.com/office/drawing/2014/main" id="{C37C6CA8-DD74-1C45-B43F-41CCE4A20638}"/>
              </a:ext>
            </a:extLst>
          </p:cNvPr>
          <p:cNvGrpSpPr/>
          <p:nvPr userDrawn="1"/>
        </p:nvGrpSpPr>
        <p:grpSpPr>
          <a:xfrm>
            <a:off x="544904" y="2093581"/>
            <a:ext cx="1950385" cy="1137801"/>
            <a:chOff x="817281" y="2038155"/>
            <a:chExt cx="2925325" cy="1706701"/>
          </a:xfrm>
          <a:solidFill>
            <a:schemeClr val="accent1">
              <a:lumMod val="20000"/>
              <a:lumOff val="80000"/>
            </a:schemeClr>
          </a:solidFill>
        </p:grpSpPr>
        <p:sp>
          <p:nvSpPr>
            <p:cNvPr id="20" name="正方形/長方形 13">
              <a:extLst>
                <a:ext uri="{FF2B5EF4-FFF2-40B4-BE49-F238E27FC236}">
                  <a16:creationId xmlns:a16="http://schemas.microsoft.com/office/drawing/2014/main" id="{F7C79C57-1500-4345-9D21-26615FF09A61}"/>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sp>
          <p:nvSpPr>
            <p:cNvPr id="21" name="二等辺三角形 14">
              <a:extLst>
                <a:ext uri="{FF2B5EF4-FFF2-40B4-BE49-F238E27FC236}">
                  <a16:creationId xmlns:a16="http://schemas.microsoft.com/office/drawing/2014/main" id="{D8B3E571-7C0B-6D4F-B12F-3C187104D670}"/>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grpSp>
      <p:sp>
        <p:nvSpPr>
          <p:cNvPr id="22" name="テキスト プレースホルダー 11">
            <a:extLst>
              <a:ext uri="{FF2B5EF4-FFF2-40B4-BE49-F238E27FC236}">
                <a16:creationId xmlns:a16="http://schemas.microsoft.com/office/drawing/2014/main" id="{E8248DE9-0107-A04E-B3D6-28441CB92D84}"/>
              </a:ext>
            </a:extLst>
          </p:cNvPr>
          <p:cNvSpPr>
            <a:spLocks noGrp="1"/>
          </p:cNvSpPr>
          <p:nvPr>
            <p:ph type="body" sz="quarter" idx="20" hasCustomPrompt="1"/>
          </p:nvPr>
        </p:nvSpPr>
        <p:spPr>
          <a:xfrm>
            <a:off x="604912" y="2153587"/>
            <a:ext cx="1800357" cy="840093"/>
          </a:xfrm>
        </p:spPr>
        <p:txBody>
          <a:bodyPr anchor="ctr">
            <a:noAutofit/>
          </a:bodyPr>
          <a:lstStyle>
            <a:lvl1pPr marL="0" indent="0" algn="l">
              <a:lnSpc>
                <a:spcPct val="120000"/>
              </a:lnSpc>
              <a:buNone/>
              <a:defRPr sz="800" b="0" i="0">
                <a:solidFill>
                  <a:schemeClr val="tx1"/>
                </a:solidFill>
                <a:latin typeface="Helvetica" pitchFamily="2" charset="0"/>
                <a:cs typeface="Arial" panose="020B0604020202020204" pitchFamily="34" charset="0"/>
              </a:defRPr>
            </a:lvl1pPr>
          </a:lstStyle>
          <a:p>
            <a:pPr lvl="0"/>
            <a:r>
              <a:rPr lang="en-US" altLang="ja-JP" dirty="0"/>
              <a:t>Text Here</a:t>
            </a:r>
            <a:endParaRPr lang="en-US" dirty="0"/>
          </a:p>
        </p:txBody>
      </p:sp>
      <p:grpSp>
        <p:nvGrpSpPr>
          <p:cNvPr id="23" name="グループ化 17">
            <a:extLst>
              <a:ext uri="{FF2B5EF4-FFF2-40B4-BE49-F238E27FC236}">
                <a16:creationId xmlns:a16="http://schemas.microsoft.com/office/drawing/2014/main" id="{AA80F118-71D4-3B47-AFAF-06A348212C4E}"/>
              </a:ext>
            </a:extLst>
          </p:cNvPr>
          <p:cNvGrpSpPr/>
          <p:nvPr userDrawn="1"/>
        </p:nvGrpSpPr>
        <p:grpSpPr>
          <a:xfrm>
            <a:off x="2596898" y="2089631"/>
            <a:ext cx="1950385" cy="1137801"/>
            <a:chOff x="817281" y="2038155"/>
            <a:chExt cx="2925325" cy="1706701"/>
          </a:xfrm>
          <a:solidFill>
            <a:schemeClr val="accent1">
              <a:lumMod val="20000"/>
              <a:lumOff val="80000"/>
            </a:schemeClr>
          </a:solidFill>
        </p:grpSpPr>
        <p:sp>
          <p:nvSpPr>
            <p:cNvPr id="24" name="正方形/長方形 18">
              <a:extLst>
                <a:ext uri="{FF2B5EF4-FFF2-40B4-BE49-F238E27FC236}">
                  <a16:creationId xmlns:a16="http://schemas.microsoft.com/office/drawing/2014/main" id="{2E0D1C18-7C11-D743-A7C8-8950BF710CE0}"/>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sp>
          <p:nvSpPr>
            <p:cNvPr id="25" name="二等辺三角形 19">
              <a:extLst>
                <a:ext uri="{FF2B5EF4-FFF2-40B4-BE49-F238E27FC236}">
                  <a16:creationId xmlns:a16="http://schemas.microsoft.com/office/drawing/2014/main" id="{39E55259-52F7-184C-BD69-DD7EA74ED614}"/>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grpSp>
      <p:sp>
        <p:nvSpPr>
          <p:cNvPr id="26" name="テキスト プレースホルダー 11">
            <a:extLst>
              <a:ext uri="{FF2B5EF4-FFF2-40B4-BE49-F238E27FC236}">
                <a16:creationId xmlns:a16="http://schemas.microsoft.com/office/drawing/2014/main" id="{242E7713-7672-F34B-B691-783FBD73E66E}"/>
              </a:ext>
            </a:extLst>
          </p:cNvPr>
          <p:cNvSpPr>
            <a:spLocks noGrp="1"/>
          </p:cNvSpPr>
          <p:nvPr>
            <p:ph type="body" sz="quarter" idx="30" hasCustomPrompt="1"/>
          </p:nvPr>
        </p:nvSpPr>
        <p:spPr>
          <a:xfrm>
            <a:off x="2656908" y="2149638"/>
            <a:ext cx="1800357" cy="840093"/>
          </a:xfrm>
        </p:spPr>
        <p:txBody>
          <a:bodyPr anchor="ctr">
            <a:noAutofit/>
          </a:bodyPr>
          <a:lstStyle>
            <a:lvl1pPr marL="0" indent="0" algn="l">
              <a:lnSpc>
                <a:spcPct val="120000"/>
              </a:lnSpc>
              <a:buNone/>
              <a:defRPr sz="800" b="0" i="0">
                <a:solidFill>
                  <a:schemeClr val="tx1"/>
                </a:solidFill>
                <a:latin typeface="Helvetica" pitchFamily="2" charset="0"/>
                <a:cs typeface="Arial" panose="020B0604020202020204" pitchFamily="34" charset="0"/>
              </a:defRPr>
            </a:lvl1pPr>
          </a:lstStyle>
          <a:p>
            <a:pPr lvl="0"/>
            <a:r>
              <a:rPr lang="en-US" altLang="ja-JP" dirty="0"/>
              <a:t>Text Here</a:t>
            </a:r>
            <a:endParaRPr lang="en-US" dirty="0"/>
          </a:p>
        </p:txBody>
      </p:sp>
      <p:grpSp>
        <p:nvGrpSpPr>
          <p:cNvPr id="27" name="グループ化 21">
            <a:extLst>
              <a:ext uri="{FF2B5EF4-FFF2-40B4-BE49-F238E27FC236}">
                <a16:creationId xmlns:a16="http://schemas.microsoft.com/office/drawing/2014/main" id="{74E54FF7-BC6C-1546-82CF-84099A81545F}"/>
              </a:ext>
            </a:extLst>
          </p:cNvPr>
          <p:cNvGrpSpPr/>
          <p:nvPr userDrawn="1"/>
        </p:nvGrpSpPr>
        <p:grpSpPr>
          <a:xfrm>
            <a:off x="4648894" y="2095907"/>
            <a:ext cx="1950385" cy="1137801"/>
            <a:chOff x="817281" y="2038155"/>
            <a:chExt cx="2925325" cy="1706701"/>
          </a:xfrm>
          <a:solidFill>
            <a:schemeClr val="accent1">
              <a:lumMod val="20000"/>
              <a:lumOff val="80000"/>
            </a:schemeClr>
          </a:solidFill>
        </p:grpSpPr>
        <p:sp>
          <p:nvSpPr>
            <p:cNvPr id="28" name="正方形/長方形 22">
              <a:extLst>
                <a:ext uri="{FF2B5EF4-FFF2-40B4-BE49-F238E27FC236}">
                  <a16:creationId xmlns:a16="http://schemas.microsoft.com/office/drawing/2014/main" id="{26977471-08FE-6443-8A21-82A8274E22C7}"/>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sp>
          <p:nvSpPr>
            <p:cNvPr id="29" name="二等辺三角形 23">
              <a:extLst>
                <a:ext uri="{FF2B5EF4-FFF2-40B4-BE49-F238E27FC236}">
                  <a16:creationId xmlns:a16="http://schemas.microsoft.com/office/drawing/2014/main" id="{EF558542-E230-1442-8135-48DCED928239}"/>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grpSp>
      <p:sp>
        <p:nvSpPr>
          <p:cNvPr id="30" name="テキスト プレースホルダー 11">
            <a:extLst>
              <a:ext uri="{FF2B5EF4-FFF2-40B4-BE49-F238E27FC236}">
                <a16:creationId xmlns:a16="http://schemas.microsoft.com/office/drawing/2014/main" id="{DE03F4C9-7F0E-654B-A086-FC70DB88008A}"/>
              </a:ext>
            </a:extLst>
          </p:cNvPr>
          <p:cNvSpPr>
            <a:spLocks noGrp="1"/>
          </p:cNvSpPr>
          <p:nvPr>
            <p:ph type="body" sz="quarter" idx="31" hasCustomPrompt="1"/>
          </p:nvPr>
        </p:nvSpPr>
        <p:spPr>
          <a:xfrm>
            <a:off x="4708904" y="2155914"/>
            <a:ext cx="1800357" cy="840093"/>
          </a:xfrm>
        </p:spPr>
        <p:txBody>
          <a:bodyPr anchor="ctr">
            <a:noAutofit/>
          </a:bodyPr>
          <a:lstStyle>
            <a:lvl1pPr marL="0" indent="0" algn="l">
              <a:lnSpc>
                <a:spcPct val="120000"/>
              </a:lnSpc>
              <a:buNone/>
              <a:defRPr sz="800" b="0" i="0">
                <a:solidFill>
                  <a:schemeClr val="tx1"/>
                </a:solidFill>
                <a:latin typeface="Helvetica" pitchFamily="2" charset="0"/>
                <a:cs typeface="Arial" panose="020B0604020202020204" pitchFamily="34" charset="0"/>
              </a:defRPr>
            </a:lvl1pPr>
          </a:lstStyle>
          <a:p>
            <a:pPr lvl="0"/>
            <a:r>
              <a:rPr lang="en-US" altLang="ja-JP" dirty="0"/>
              <a:t>Text Here</a:t>
            </a:r>
            <a:endParaRPr lang="en-US" dirty="0"/>
          </a:p>
        </p:txBody>
      </p:sp>
      <p:grpSp>
        <p:nvGrpSpPr>
          <p:cNvPr id="35" name="グループ化 29">
            <a:extLst>
              <a:ext uri="{FF2B5EF4-FFF2-40B4-BE49-F238E27FC236}">
                <a16:creationId xmlns:a16="http://schemas.microsoft.com/office/drawing/2014/main" id="{32850E69-063D-5641-957A-1DEB99D58358}"/>
              </a:ext>
            </a:extLst>
          </p:cNvPr>
          <p:cNvGrpSpPr/>
          <p:nvPr userDrawn="1"/>
        </p:nvGrpSpPr>
        <p:grpSpPr>
          <a:xfrm rot="10800000">
            <a:off x="6515872" y="5209978"/>
            <a:ext cx="1950385" cy="1137801"/>
            <a:chOff x="817281" y="2038155"/>
            <a:chExt cx="2925325" cy="1706701"/>
          </a:xfrm>
          <a:solidFill>
            <a:schemeClr val="accent1">
              <a:lumMod val="20000"/>
              <a:lumOff val="80000"/>
            </a:schemeClr>
          </a:solidFill>
        </p:grpSpPr>
        <p:sp>
          <p:nvSpPr>
            <p:cNvPr id="36" name="正方形/長方形 30">
              <a:extLst>
                <a:ext uri="{FF2B5EF4-FFF2-40B4-BE49-F238E27FC236}">
                  <a16:creationId xmlns:a16="http://schemas.microsoft.com/office/drawing/2014/main" id="{8994A7AD-3BE4-BB41-AB90-7532E95E8B6F}"/>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sp>
          <p:nvSpPr>
            <p:cNvPr id="37" name="二等辺三角形 31">
              <a:extLst>
                <a:ext uri="{FF2B5EF4-FFF2-40B4-BE49-F238E27FC236}">
                  <a16:creationId xmlns:a16="http://schemas.microsoft.com/office/drawing/2014/main" id="{0BC5D392-EE80-E640-B0D4-FC836CC341AC}"/>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grpSp>
      <p:sp>
        <p:nvSpPr>
          <p:cNvPr id="38" name="テキスト プレースホルダー 11">
            <a:extLst>
              <a:ext uri="{FF2B5EF4-FFF2-40B4-BE49-F238E27FC236}">
                <a16:creationId xmlns:a16="http://schemas.microsoft.com/office/drawing/2014/main" id="{49EECD4F-B181-6D48-93D1-C58ED217007D}"/>
              </a:ext>
            </a:extLst>
          </p:cNvPr>
          <p:cNvSpPr>
            <a:spLocks noGrp="1"/>
          </p:cNvSpPr>
          <p:nvPr>
            <p:ph type="body" sz="quarter" idx="33" hasCustomPrompt="1"/>
          </p:nvPr>
        </p:nvSpPr>
        <p:spPr>
          <a:xfrm>
            <a:off x="6575880" y="5420001"/>
            <a:ext cx="1800357" cy="840093"/>
          </a:xfrm>
        </p:spPr>
        <p:txBody>
          <a:bodyPr anchor="ctr">
            <a:noAutofit/>
          </a:bodyPr>
          <a:lstStyle>
            <a:lvl1pPr marL="0" indent="0" algn="l">
              <a:lnSpc>
                <a:spcPct val="120000"/>
              </a:lnSpc>
              <a:buNone/>
              <a:defRPr sz="800" b="0" i="0">
                <a:solidFill>
                  <a:schemeClr val="tx1"/>
                </a:solidFill>
                <a:latin typeface="Helvetica" pitchFamily="2" charset="0"/>
                <a:cs typeface="Arial" panose="020B0604020202020204" pitchFamily="34" charset="0"/>
              </a:defRPr>
            </a:lvl1pPr>
          </a:lstStyle>
          <a:p>
            <a:pPr lvl="0"/>
            <a:r>
              <a:rPr lang="en-US" altLang="ja-JP" dirty="0"/>
              <a:t>Text Here</a:t>
            </a:r>
            <a:endParaRPr lang="en-US" dirty="0"/>
          </a:p>
        </p:txBody>
      </p:sp>
      <p:grpSp>
        <p:nvGrpSpPr>
          <p:cNvPr id="39" name="グループ化 33">
            <a:extLst>
              <a:ext uri="{FF2B5EF4-FFF2-40B4-BE49-F238E27FC236}">
                <a16:creationId xmlns:a16="http://schemas.microsoft.com/office/drawing/2014/main" id="{3D6D3F5A-5702-F34F-996C-192EAF9B6A8D}"/>
              </a:ext>
            </a:extLst>
          </p:cNvPr>
          <p:cNvGrpSpPr/>
          <p:nvPr userDrawn="1"/>
        </p:nvGrpSpPr>
        <p:grpSpPr>
          <a:xfrm rot="10800000">
            <a:off x="9498866" y="5216254"/>
            <a:ext cx="1950385" cy="1137801"/>
            <a:chOff x="817281" y="2038155"/>
            <a:chExt cx="2925325" cy="1706701"/>
          </a:xfrm>
          <a:solidFill>
            <a:schemeClr val="accent1">
              <a:lumMod val="20000"/>
              <a:lumOff val="80000"/>
            </a:schemeClr>
          </a:solidFill>
        </p:grpSpPr>
        <p:sp>
          <p:nvSpPr>
            <p:cNvPr id="40" name="正方形/長方形 34">
              <a:extLst>
                <a:ext uri="{FF2B5EF4-FFF2-40B4-BE49-F238E27FC236}">
                  <a16:creationId xmlns:a16="http://schemas.microsoft.com/office/drawing/2014/main" id="{AFCE950A-7E61-D043-98D8-41811165AFE0}"/>
                </a:ext>
              </a:extLst>
            </p:cNvPr>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sp>
          <p:nvSpPr>
            <p:cNvPr id="41" name="二等辺三角形 35">
              <a:extLst>
                <a:ext uri="{FF2B5EF4-FFF2-40B4-BE49-F238E27FC236}">
                  <a16:creationId xmlns:a16="http://schemas.microsoft.com/office/drawing/2014/main" id="{519F5F8E-9AC8-F949-AC1F-88D3C1878429}"/>
                </a:ext>
              </a:extLst>
            </p:cNvPr>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0" i="0">
                <a:latin typeface="Helvetica" pitchFamily="2" charset="0"/>
                <a:cs typeface="Arial" panose="020B0604020202020204" pitchFamily="34" charset="0"/>
              </a:endParaRPr>
            </a:p>
          </p:txBody>
        </p:sp>
      </p:grpSp>
      <p:sp>
        <p:nvSpPr>
          <p:cNvPr id="42" name="テキスト プレースホルダー 11">
            <a:extLst>
              <a:ext uri="{FF2B5EF4-FFF2-40B4-BE49-F238E27FC236}">
                <a16:creationId xmlns:a16="http://schemas.microsoft.com/office/drawing/2014/main" id="{E1174265-445E-BD41-9F86-4D854544CE0E}"/>
              </a:ext>
            </a:extLst>
          </p:cNvPr>
          <p:cNvSpPr>
            <a:spLocks noGrp="1"/>
          </p:cNvSpPr>
          <p:nvPr>
            <p:ph type="body" sz="quarter" idx="34" hasCustomPrompt="1"/>
          </p:nvPr>
        </p:nvSpPr>
        <p:spPr>
          <a:xfrm>
            <a:off x="9558876" y="5426277"/>
            <a:ext cx="1800357" cy="840093"/>
          </a:xfrm>
        </p:spPr>
        <p:txBody>
          <a:bodyPr anchor="ctr">
            <a:noAutofit/>
          </a:bodyPr>
          <a:lstStyle>
            <a:lvl1pPr marL="0" indent="0" algn="l">
              <a:lnSpc>
                <a:spcPct val="120000"/>
              </a:lnSpc>
              <a:buNone/>
              <a:defRPr sz="800" b="0" i="0">
                <a:solidFill>
                  <a:schemeClr val="tx1"/>
                </a:solidFill>
                <a:latin typeface="Helvetica" pitchFamily="2" charset="0"/>
                <a:cs typeface="Arial" panose="020B0604020202020204" pitchFamily="34" charset="0"/>
              </a:defRPr>
            </a:lvl1pPr>
          </a:lstStyle>
          <a:p>
            <a:pPr lvl="0"/>
            <a:r>
              <a:rPr lang="en-US" altLang="ja-JP" dirty="0"/>
              <a:t>Text Here</a:t>
            </a:r>
            <a:endParaRPr lang="en-US" dirty="0"/>
          </a:p>
        </p:txBody>
      </p:sp>
      <p:sp>
        <p:nvSpPr>
          <p:cNvPr id="32" name="Title 1">
            <a:extLst>
              <a:ext uri="{FF2B5EF4-FFF2-40B4-BE49-F238E27FC236}">
                <a16:creationId xmlns:a16="http://schemas.microsoft.com/office/drawing/2014/main" id="{F92BE66C-A7B4-9542-8C42-9A3260BFE82A}"/>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193968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 presetClass="entr" presetSubtype="8" decel="10000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8" decel="100000" fill="hold" grpId="0" nodeType="afterEffect">
                                  <p:stCondLst>
                                    <p:cond delay="50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1" decel="100000" fill="hold" nodeType="withEffect">
                                  <p:stCondLst>
                                    <p:cond delay="50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0-#ppt_h/2"/>
                                          </p:val>
                                        </p:tav>
                                        <p:tav tm="100000">
                                          <p:val>
                                            <p:strVal val="#ppt_y"/>
                                          </p:val>
                                        </p:tav>
                                      </p:tavLst>
                                    </p:anim>
                                  </p:childTnLst>
                                </p:cTn>
                              </p:par>
                            </p:childTnLst>
                          </p:cTn>
                        </p:par>
                        <p:par>
                          <p:cTn id="42" fill="hold">
                            <p:stCondLst>
                              <p:cond delay="3000"/>
                            </p:stCondLst>
                            <p:childTnLst>
                              <p:par>
                                <p:cTn id="43" presetID="2" presetClass="entr" presetSubtype="8" decel="100000" fill="hold" grpId="0" nodeType="afterEffect">
                                  <p:stCondLst>
                                    <p:cond delay="500"/>
                                  </p:stCondLst>
                                  <p:childTnLst>
                                    <p:set>
                                      <p:cBhvr>
                                        <p:cTn id="44" dur="1" fill="hold">
                                          <p:stCondLst>
                                            <p:cond delay="0"/>
                                          </p:stCondLst>
                                        </p:cTn>
                                        <p:tgtEl>
                                          <p:spTgt spid="15">
                                            <p:txEl>
                                              <p:pRg st="0" end="0"/>
                                            </p:txEl>
                                          </p:spTgt>
                                        </p:tgtEl>
                                        <p:attrNameLst>
                                          <p:attrName>style.visibility</p:attrName>
                                        </p:attrNameLst>
                                      </p:cBhvr>
                                      <p:to>
                                        <p:strVal val="visible"/>
                                      </p:to>
                                    </p:set>
                                    <p:anim calcmode="lin" valueType="num">
                                      <p:cBhvr additive="base">
                                        <p:cTn id="45"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1" decel="100000" fill="hold" nodeType="withEffect">
                                  <p:stCondLst>
                                    <p:cond delay="5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0-#ppt_h/2"/>
                                          </p:val>
                                        </p:tav>
                                        <p:tav tm="100000">
                                          <p:val>
                                            <p:strVal val="#ppt_y"/>
                                          </p:val>
                                        </p:tav>
                                      </p:tavLst>
                                    </p:anim>
                                  </p:childTnLst>
                                </p:cTn>
                              </p:par>
                              <p:par>
                                <p:cTn id="51" presetID="2" presetClass="entr" presetSubtype="1" decel="10000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0-#ppt_h/2"/>
                                          </p:val>
                                        </p:tav>
                                        <p:tav tm="100000">
                                          <p:val>
                                            <p:strVal val="#ppt_y"/>
                                          </p:val>
                                        </p:tav>
                                      </p:tavLst>
                                    </p:anim>
                                  </p:childTnLst>
                                </p:cTn>
                              </p:par>
                            </p:childTnLst>
                          </p:cTn>
                        </p:par>
                        <p:par>
                          <p:cTn id="55" fill="hold">
                            <p:stCondLst>
                              <p:cond delay="4000"/>
                            </p:stCondLst>
                            <p:childTnLst>
                              <p:par>
                                <p:cTn id="56" presetID="2" presetClass="entr" presetSubtype="2" decel="100000" fill="hold" grpId="0" nodeType="afterEffect">
                                  <p:stCondLst>
                                    <p:cond delay="50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4" decel="100000" fill="hold"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500" fill="hold"/>
                                        <p:tgtEl>
                                          <p:spTgt spid="35"/>
                                        </p:tgtEl>
                                        <p:attrNameLst>
                                          <p:attrName>ppt_x</p:attrName>
                                        </p:attrNameLst>
                                      </p:cBhvr>
                                      <p:tavLst>
                                        <p:tav tm="0">
                                          <p:val>
                                            <p:strVal val="#ppt_x"/>
                                          </p:val>
                                        </p:tav>
                                        <p:tav tm="100000">
                                          <p:val>
                                            <p:strVal val="#ppt_x"/>
                                          </p:val>
                                        </p:tav>
                                      </p:tavLst>
                                    </p:anim>
                                    <p:anim calcmode="lin" valueType="num">
                                      <p:cBhvr additive="base">
                                        <p:cTn id="63" dur="500" fill="hold"/>
                                        <p:tgtEl>
                                          <p:spTgt spid="35"/>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50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5000"/>
                            </p:stCondLst>
                            <p:childTnLst>
                              <p:par>
                                <p:cTn id="69" presetID="2" presetClass="entr" presetSubtype="2" decel="100000" fill="hold" grpId="0" nodeType="afterEffect">
                                  <p:stCondLst>
                                    <p:cond delay="500"/>
                                  </p:stCondLst>
                                  <p:childTnLst>
                                    <p:set>
                                      <p:cBhvr>
                                        <p:cTn id="70" dur="1" fill="hold">
                                          <p:stCondLst>
                                            <p:cond delay="0"/>
                                          </p:stCondLst>
                                        </p:cTn>
                                        <p:tgtEl>
                                          <p:spTgt spid="18">
                                            <p:txEl>
                                              <p:pRg st="0" end="0"/>
                                            </p:txEl>
                                          </p:spTgt>
                                        </p:tgtEl>
                                        <p:attrNameLst>
                                          <p:attrName>style.visibility</p:attrName>
                                        </p:attrNameLst>
                                      </p:cBhvr>
                                      <p:to>
                                        <p:strVal val="visible"/>
                                      </p:to>
                                    </p:set>
                                    <p:anim calcmode="lin" valueType="num">
                                      <p:cBhvr additive="base">
                                        <p:cTn id="7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8">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4" decel="100000" fill="hold" nodeType="withEffect">
                                  <p:stCondLst>
                                    <p:cond delay="50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50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build="p">
        <p:tmplLst>
          <p:tmpl lvl="1">
            <p:tnLst>
              <p:par>
                <p:cTn presetID="2" presetClass="entr" presetSubtype="8" decel="10000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8" decel="100000" fill="hold" nodeType="after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decel="100000" fill="hold" nodeType="after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5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6" grpId="0">
        <p:tmplLst>
          <p:tmpl>
            <p:tnLst>
              <p:par>
                <p:cTn presetID="2" presetClass="entr" presetSubtype="1"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30" grpId="0">
        <p:tmplLst>
          <p:tmpl>
            <p:tnLst>
              <p:par>
                <p:cTn presetID="2" presetClass="entr" presetSubtype="1"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0-#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4"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7" y="5956141"/>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8993675" y="5956141"/>
            <a:ext cx="1328141" cy="365125"/>
          </a:xfrm>
          <a:prstGeom prst="rect">
            <a:avLst/>
          </a:prstGeo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6" y="5951815"/>
            <a:ext cx="7896279" cy="365125"/>
          </a:xfrm>
        </p:spPr>
        <p:txBody>
          <a:bodyPr/>
          <a:lstStyle/>
          <a:p>
            <a:endParaRPr lang="en-US" dirty="0"/>
          </a:p>
        </p:txBody>
      </p:sp>
      <p:sp>
        <p:nvSpPr>
          <p:cNvPr id="3" name="Vertical Text Placeholder 2"/>
          <p:cNvSpPr>
            <a:spLocks noGrp="1"/>
          </p:cNvSpPr>
          <p:nvPr>
            <p:ph type="body" orient="vert" idx="1" hasCustomPrompt="1"/>
          </p:nvPr>
        </p:nvSpPr>
        <p:spPr>
          <a:xfrm>
            <a:off x="774926" y="675730"/>
            <a:ext cx="7896279" cy="5183073"/>
          </a:xfrm>
          <a:prstGeom prst="rect">
            <a:avLst/>
          </a:prstGeom>
        </p:spPr>
        <p:txBody>
          <a:bodyPr vert="eaVert" anchor="t"/>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E9683016-1301-4B49-B76E-35F2315492B3}"/>
              </a:ext>
            </a:extLst>
          </p:cNvPr>
          <p:cNvSpPr>
            <a:spLocks noGrp="1"/>
          </p:cNvSpPr>
          <p:nvPr>
            <p:ph type="title" hasCustomPrompt="1"/>
          </p:nvPr>
        </p:nvSpPr>
        <p:spPr>
          <a:xfrm rot="5400000">
            <a:off x="7786838" y="1882564"/>
            <a:ext cx="5030806" cy="2617137"/>
          </a:xfrm>
        </p:spPr>
        <p:txBody>
          <a:bodyPr/>
          <a:lstStyle>
            <a:lvl1pPr>
              <a:defRPr/>
            </a:lvl1pPr>
          </a:lstStyle>
          <a:p>
            <a:r>
              <a:rPr lang="en-US" dirty="0"/>
              <a:t>Click to edit title</a:t>
            </a:r>
          </a:p>
        </p:txBody>
      </p:sp>
    </p:spTree>
    <p:extLst>
      <p:ext uri="{BB962C8B-B14F-4D97-AF65-F5344CB8AC3E}">
        <p14:creationId xmlns:p14="http://schemas.microsoft.com/office/powerpoint/2010/main" val="6540917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t="4912" r="821"/>
          <a:stretch/>
        </p:blipFill>
        <p:spPr>
          <a:xfrm>
            <a:off x="460325" y="3348675"/>
            <a:ext cx="11259161" cy="3164903"/>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cstate="print">
            <a:extLst>
              <a:ext uri="{28A0092B-C50C-407E-A947-70E740481C1C}">
                <a14:useLocalDpi xmlns:a14="http://schemas.microsoft.com/office/drawing/2010/main"/>
              </a:ext>
            </a:extLst>
          </a:blip>
          <a:stretch>
            <a:fillRect/>
          </a:stretch>
        </p:blipFill>
        <p:spPr>
          <a:xfrm>
            <a:off x="9767148" y="5350752"/>
            <a:ext cx="1681173" cy="721484"/>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535190" y="5901224"/>
            <a:ext cx="6872287"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535188" y="5253677"/>
            <a:ext cx="7753165" cy="59702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200" b="0" i="0" dirty="0">
                <a:solidFill>
                  <a:schemeClr val="bg1"/>
                </a:solidFill>
                <a:latin typeface="Helvetica" pitchFamily="2" charset="0"/>
              </a:rPr>
              <a:t>Centers for Disease Control and Prevention</a:t>
            </a:r>
            <a:endParaRPr lang="en-US" sz="1100" b="0" i="0" dirty="0">
              <a:latin typeface="Helvetica" pitchFamily="2" charset="0"/>
            </a:endParaRPr>
          </a:p>
          <a:p>
            <a:pPr lvl="0">
              <a:lnSpc>
                <a:spcPct val="150000"/>
              </a:lnSpc>
            </a:pPr>
            <a:r>
              <a:rPr lang="en-US" sz="1100" b="0" i="0" dirty="0">
                <a:latin typeface="Helvetica" pitchFamily="2" charset="0"/>
              </a:rPr>
              <a:t>National Center for Chronic Disease Prevention and Surgeon Promotion</a:t>
            </a:r>
          </a:p>
        </p:txBody>
      </p:sp>
      <p:sp>
        <p:nvSpPr>
          <p:cNvPr id="24" name="Picture Placeholder 15"/>
          <p:cNvSpPr>
            <a:spLocks noGrp="1" noChangeAspect="1"/>
          </p:cNvSpPr>
          <p:nvPr>
            <p:ph type="pic" sz="quarter" idx="17" hasCustomPrompt="1"/>
          </p:nvPr>
        </p:nvSpPr>
        <p:spPr>
          <a:xfrm>
            <a:off x="8915402"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8"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12"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6" y="3480753"/>
            <a:ext cx="2653065"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3" y="2495449"/>
            <a:ext cx="10993547" cy="590321"/>
          </a:xfrm>
          <a:prstGeom prst="rect">
            <a:avLst/>
          </a:prstGeom>
        </p:spPr>
        <p:txBody>
          <a:bodyPr anchor="t">
            <a:normAutofit/>
          </a:bodyPr>
          <a:lstStyle>
            <a:lvl1pPr marL="0" indent="0" algn="l">
              <a:buNone/>
              <a:defRPr sz="1600" cap="all">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2" name="Title 1"/>
          <p:cNvSpPr>
            <a:spLocks noGrp="1"/>
          </p:cNvSpPr>
          <p:nvPr>
            <p:ph type="ctrTitle" hasCustomPrompt="1"/>
          </p:nvPr>
        </p:nvSpPr>
        <p:spPr>
          <a:xfrm>
            <a:off x="581192" y="1020431"/>
            <a:ext cx="10993549" cy="1475013"/>
          </a:xfrm>
          <a:effectLst/>
        </p:spPr>
        <p:txBody>
          <a:bodyPr lIns="45720" anchor="b">
            <a:normAutofit/>
          </a:bodyPr>
          <a:lstStyle>
            <a:lvl1pPr>
              <a:defRPr sz="4000" b="0" i="0">
                <a:solidFill>
                  <a:schemeClr val="tx1"/>
                </a:solidFill>
                <a:latin typeface="Helvetica" pitchFamily="2" charset="0"/>
              </a:defRPr>
            </a:lvl1pPr>
          </a:lstStyle>
          <a:p>
            <a:r>
              <a:rPr lang="en-US" dirty="0"/>
              <a:t>Click to edit title</a:t>
            </a:r>
          </a:p>
        </p:txBody>
      </p:sp>
    </p:spTree>
    <p:extLst>
      <p:ext uri="{BB962C8B-B14F-4D97-AF65-F5344CB8AC3E}">
        <p14:creationId xmlns:p14="http://schemas.microsoft.com/office/powerpoint/2010/main" val="39140832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1793" y="601379"/>
            <a:ext cx="11262089" cy="121549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3" name="Date Placeholder 2"/>
          <p:cNvSpPr>
            <a:spLocks noGrp="1"/>
          </p:cNvSpPr>
          <p:nvPr>
            <p:ph type="dt" sz="half" idx="10"/>
          </p:nvPr>
        </p:nvSpPr>
        <p:spPr>
          <a:xfrm>
            <a:off x="7605951" y="5956137"/>
            <a:ext cx="2844799"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49911A2A-8BE0-F44F-B966-25611BB023BF}"/>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1361491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7FD540C-5FCF-4482-8BD4-C78D5557F26E}"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6284A2-47BE-4AA1-B1FD-100E18036B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35933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46CC3AE6-9EDD-4984-9E9E-7AFF5BACEA5E}"/>
              </a:ext>
            </a:extLst>
          </p:cNvPr>
          <p:cNvSpPr>
            <a:spLocks noChangeArrowheads="1"/>
          </p:cNvSpPr>
          <p:nvPr>
            <p:custDataLst>
              <p:tags r:id="rId1"/>
            </p:custDataLst>
          </p:nvPr>
        </p:nvSpPr>
        <p:spPr bwMode="auto">
          <a:xfrm>
            <a:off x="334963" y="457200"/>
            <a:ext cx="11379200" cy="120650"/>
          </a:xfrm>
          <a:prstGeom prst="rect">
            <a:avLst/>
          </a:prstGeom>
          <a:solidFill>
            <a:srgbClr val="000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lstStyle>
            <a:lvl1pPr>
              <a:buSzPct val="100000"/>
              <a:defRPr>
                <a:solidFill>
                  <a:schemeClr val="tx1"/>
                </a:solidFill>
                <a:latin typeface="Calibri" panose="020F0502020204030204" pitchFamily="34" charset="0"/>
                <a:cs typeface="Arial" panose="020B0604020202020204" pitchFamily="34" charset="0"/>
              </a:defRPr>
            </a:lvl1pPr>
            <a:lvl2pPr marL="742950" indent="-285750">
              <a:buSzPct val="100000"/>
              <a:defRPr>
                <a:solidFill>
                  <a:schemeClr val="tx1"/>
                </a:solidFill>
                <a:latin typeface="Calibri" panose="020F0502020204030204" pitchFamily="34" charset="0"/>
                <a:cs typeface="Arial" panose="020B0604020202020204" pitchFamily="34" charset="0"/>
              </a:defRPr>
            </a:lvl2pPr>
            <a:lvl3pPr marL="1143000" indent="-228600">
              <a:buSzPct val="100000"/>
              <a:defRPr>
                <a:solidFill>
                  <a:schemeClr val="tx1"/>
                </a:solidFill>
                <a:latin typeface="Calibri" panose="020F0502020204030204" pitchFamily="34" charset="0"/>
                <a:cs typeface="Arial" panose="020B0604020202020204" pitchFamily="34" charset="0"/>
              </a:defRPr>
            </a:lvl3pPr>
            <a:lvl4pPr marL="1600200" indent="-228600">
              <a:buSzPct val="100000"/>
              <a:defRPr>
                <a:solidFill>
                  <a:schemeClr val="tx1"/>
                </a:solidFill>
                <a:latin typeface="Calibri" panose="020F0502020204030204" pitchFamily="34" charset="0"/>
                <a:cs typeface="Arial" panose="020B0604020202020204" pitchFamily="34" charset="0"/>
              </a:defRPr>
            </a:lvl4pPr>
            <a:lvl5pPr marL="2057400" indent="-228600">
              <a:buSzPct val="1000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Tx/>
            </a:pPr>
            <a:endParaRPr lang="en-US" altLang="en-US" sz="1350" b="0" i="0" dirty="0">
              <a:solidFill>
                <a:srgbClr val="FFFFFF"/>
              </a:solidFill>
              <a:latin typeface="Helvetica" pitchFamily="2" charset="0"/>
              <a:sym typeface="Wingdings" panose="05000000000000000000" pitchFamily="2" charset="2"/>
            </a:endParaRPr>
          </a:p>
        </p:txBody>
      </p:sp>
      <p:pic>
        <p:nvPicPr>
          <p:cNvPr id="15" name="Picture 17">
            <a:extLst>
              <a:ext uri="{FF2B5EF4-FFF2-40B4-BE49-F238E27FC236}">
                <a16:creationId xmlns:a16="http://schemas.microsoft.com/office/drawing/2014/main" id="{A2C020C6-697A-4D4A-9DF6-2D003C1F7E22}"/>
              </a:ext>
            </a:extLst>
          </p:cNvPr>
          <p:cNvPicPr>
            <a:picLocks noChangeAspect="1" noChangeArrowheads="1"/>
          </p:cNvPicPr>
          <p:nvPr>
            <p:custDataLst>
              <p:tags r:id="rId2"/>
            </p:custDataLst>
          </p:nvPr>
        </p:nvPicPr>
        <p:blipFill>
          <a:blip>
            <a:extLst>
              <a:ext uri="{28A0092B-C50C-407E-A947-70E740481C1C}">
                <a14:useLocalDpi xmlns:a14="http://schemas.microsoft.com/office/drawing/2010/main" val="0"/>
              </a:ext>
            </a:extLst>
          </a:blip>
          <a:srcRect/>
          <a:stretch>
            <a:fillRect/>
          </a:stretch>
        </p:blipFill>
        <p:spPr bwMode="auto">
          <a:xfrm>
            <a:off x="338141" y="601667"/>
            <a:ext cx="113760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itle 1">
            <a:extLst>
              <a:ext uri="{FF2B5EF4-FFF2-40B4-BE49-F238E27FC236}">
                <a16:creationId xmlns:a16="http://schemas.microsoft.com/office/drawing/2014/main" id="{1E71586F-A8F0-B649-8743-F83D75E253BC}"/>
              </a:ext>
            </a:extLst>
          </p:cNvPr>
          <p:cNvSpPr>
            <a:spLocks noGrp="1"/>
          </p:cNvSpPr>
          <p:nvPr>
            <p:ph type="title" hasCustomPrompt="1"/>
          </p:nvPr>
        </p:nvSpPr>
        <p:spPr>
          <a:xfrm>
            <a:off x="581192" y="702156"/>
            <a:ext cx="11029616" cy="1013800"/>
          </a:xfrm>
        </p:spPr>
        <p:txBody>
          <a:bodyPr anchor="ctr">
            <a:noAutofit/>
          </a:bodyPr>
          <a:lstStyle>
            <a:lvl1pPr algn="ctr">
              <a:defRPr sz="2800"/>
            </a:lvl1pPr>
          </a:lstStyle>
          <a:p>
            <a:r>
              <a:rPr lang="en-US" dirty="0"/>
              <a:t>Click to edit title</a:t>
            </a:r>
          </a:p>
        </p:txBody>
      </p:sp>
    </p:spTree>
    <p:extLst>
      <p:ext uri="{BB962C8B-B14F-4D97-AF65-F5344CB8AC3E}">
        <p14:creationId xmlns:p14="http://schemas.microsoft.com/office/powerpoint/2010/main" val="3813214616"/>
      </p:ext>
    </p:extLst>
  </p:cSld>
  <p:clrMapOvr>
    <a:masterClrMapping/>
  </p:clrMapOvr>
  <p:transition spd="med" advClick="0">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cstate="print">
            <a:extLst>
              <a:ext uri="{28A0092B-C50C-407E-A947-70E740481C1C}">
                <a14:useLocalDpi xmlns:a14="http://schemas.microsoft.com/office/drawing/2010/main" val="0"/>
              </a:ext>
            </a:extLst>
          </a:blip>
          <a:srcRect b="18140"/>
          <a:stretch/>
        </p:blipFill>
        <p:spPr>
          <a:xfrm>
            <a:off x="1" y="5679812"/>
            <a:ext cx="12198571" cy="1178193"/>
          </a:xfrm>
          <a:prstGeom prst="rect">
            <a:avLst/>
          </a:prstGeom>
        </p:spPr>
      </p:pic>
      <p:sp>
        <p:nvSpPr>
          <p:cNvPr id="3" name="TextBox 2"/>
          <p:cNvSpPr txBox="1"/>
          <p:nvPr userDrawn="1"/>
        </p:nvSpPr>
        <p:spPr>
          <a:xfrm>
            <a:off x="169627" y="3662436"/>
            <a:ext cx="8852455" cy="1384995"/>
          </a:xfrm>
          <a:prstGeom prst="rect">
            <a:avLst/>
          </a:prstGeom>
          <a:noFill/>
        </p:spPr>
        <p:txBody>
          <a:bodyPr wrap="square" rtlCol="0">
            <a:spAutoFit/>
          </a:bodyPr>
          <a:lstStyle/>
          <a:p>
            <a:r>
              <a:rPr lang="en-US" sz="1200" b="0" i="0" dirty="0">
                <a:solidFill>
                  <a:srgbClr val="695E4A"/>
                </a:solidFill>
                <a:latin typeface="Helvetica" pitchFamily="2" charset="0"/>
              </a:rPr>
              <a:t>For more information, contact CDC</a:t>
            </a:r>
            <a:br>
              <a:rPr lang="en-US" sz="1200" b="0" i="0" dirty="0">
                <a:solidFill>
                  <a:srgbClr val="695E4A"/>
                </a:solidFill>
                <a:latin typeface="Helvetica" pitchFamily="2" charset="0"/>
              </a:rPr>
            </a:br>
            <a:r>
              <a:rPr lang="en-US" sz="1200" b="0" i="0" dirty="0">
                <a:solidFill>
                  <a:srgbClr val="695E4A"/>
                </a:solidFill>
                <a:latin typeface="Helvetica" pitchFamily="2" charset="0"/>
              </a:rPr>
              <a:t>1-800-CDC-INFO (232-4636)</a:t>
            </a:r>
            <a:br>
              <a:rPr lang="en-US" sz="1200" b="0" i="0" dirty="0">
                <a:solidFill>
                  <a:srgbClr val="695E4A"/>
                </a:solidFill>
                <a:latin typeface="Helvetica" pitchFamily="2" charset="0"/>
              </a:rPr>
            </a:br>
            <a:r>
              <a:rPr lang="en-US" sz="1200" b="0" i="0" dirty="0">
                <a:solidFill>
                  <a:srgbClr val="695E4A"/>
                </a:solidFill>
                <a:latin typeface="Helvetica" pitchFamily="2" charset="0"/>
              </a:rPr>
              <a:t>TTY:  1-888-232-6348    www.cdc.gov</a:t>
            </a:r>
            <a:br>
              <a:rPr lang="en-US" sz="1200" b="0" i="0" dirty="0">
                <a:solidFill>
                  <a:srgbClr val="695E4A"/>
                </a:solidFill>
                <a:latin typeface="Helvetica" pitchFamily="2" charset="0"/>
              </a:rPr>
            </a:br>
            <a:br>
              <a:rPr lang="en-US" sz="1200" b="0" i="0" dirty="0">
                <a:solidFill>
                  <a:srgbClr val="695E4A"/>
                </a:solidFill>
                <a:latin typeface="Helvetica" pitchFamily="2" charset="0"/>
              </a:rPr>
            </a:br>
            <a:br>
              <a:rPr lang="en-US" sz="1200" b="0" i="0" dirty="0">
                <a:solidFill>
                  <a:srgbClr val="695E4A"/>
                </a:solidFill>
                <a:latin typeface="Helvetica" pitchFamily="2" charset="0"/>
              </a:rPr>
            </a:br>
            <a:r>
              <a:rPr lang="en-US" sz="1200" b="0" i="0" dirty="0">
                <a:solidFill>
                  <a:srgbClr val="695E4A"/>
                </a:solidFill>
                <a:latin typeface="Helvetica" pitchFamily="2"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65989622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0329" y="3124200"/>
            <a:ext cx="11259161" cy="3328416"/>
          </a:xfrm>
          <a:prstGeom prst="rect">
            <a:avLst/>
          </a:prstGeom>
        </p:spPr>
      </p:pic>
      <p:pic>
        <p:nvPicPr>
          <p:cNvPr id="15" name="Picture 14"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8" y="5287875"/>
            <a:ext cx="1525385" cy="654628"/>
          </a:xfrm>
          <a:prstGeom prst="rect">
            <a:avLst/>
          </a:prstGeom>
        </p:spPr>
      </p:pic>
      <p:sp>
        <p:nvSpPr>
          <p:cNvPr id="23" name="Text Placeholder 8">
            <a:extLst>
              <a:ext uri="{FF2B5EF4-FFF2-40B4-BE49-F238E27FC236}">
                <a16:creationId xmlns:a16="http://schemas.microsoft.com/office/drawing/2014/main" id="{BFE955A7-A9FA-4F55-B3CD-38D02C567C27}"/>
              </a:ext>
            </a:extLst>
          </p:cNvPr>
          <p:cNvSpPr>
            <a:spLocks noGrp="1"/>
          </p:cNvSpPr>
          <p:nvPr>
            <p:ph type="body" sz="quarter" idx="13" hasCustomPrompt="1"/>
          </p:nvPr>
        </p:nvSpPr>
        <p:spPr>
          <a:xfrm>
            <a:off x="541694" y="5916943"/>
            <a:ext cx="6872287" cy="296863"/>
          </a:xfrm>
          <a:prstGeom prst="rect">
            <a:avLst/>
          </a:prstGeom>
        </p:spPr>
        <p:txBody>
          <a:bodyPr>
            <a:noAutofit/>
          </a:bodyPr>
          <a:lstStyle>
            <a:lvl1pPr marL="0" indent="0">
              <a:buNone/>
              <a:defRPr sz="750">
                <a:solidFill>
                  <a:schemeClr val="bg1"/>
                </a:solidFill>
              </a:defRPr>
            </a:lvl1pPr>
            <a:lvl2pPr marL="242990" indent="0">
              <a:buNone/>
              <a:defRPr/>
            </a:lvl2pPr>
            <a:lvl3pPr marL="472481" indent="0">
              <a:buNone/>
              <a:defRPr/>
            </a:lvl3pPr>
            <a:lvl4pPr marL="755969" indent="0">
              <a:buNone/>
              <a:defRPr/>
            </a:lvl4pPr>
            <a:lvl5pPr marL="1025959" indent="0">
              <a:buNone/>
              <a:defRPr/>
            </a:lvl5pPr>
          </a:lstStyle>
          <a:p>
            <a:pPr lvl="0"/>
            <a:r>
              <a:rPr lang="en-US" dirty="0"/>
              <a:t>Click to enter your Division Name here</a:t>
            </a:r>
          </a:p>
        </p:txBody>
      </p:sp>
      <p:sp>
        <p:nvSpPr>
          <p:cNvPr id="24" name="TextBox 23">
            <a:extLst>
              <a:ext uri="{FF2B5EF4-FFF2-40B4-BE49-F238E27FC236}">
                <a16:creationId xmlns:a16="http://schemas.microsoft.com/office/drawing/2014/main" id="{AD3DCBC8-FBFF-4BDA-8B81-39723BC35A7D}"/>
              </a:ext>
            </a:extLst>
          </p:cNvPr>
          <p:cNvSpPr txBox="1"/>
          <p:nvPr userDrawn="1"/>
        </p:nvSpPr>
        <p:spPr>
          <a:xfrm>
            <a:off x="535476" y="5102231"/>
            <a:ext cx="11083381" cy="1208279"/>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Helvetica" pitchFamily="2" charset="0"/>
              </a:rPr>
              <a:t>Centers for Disease Control and Prevention</a:t>
            </a:r>
          </a:p>
          <a:p>
            <a:pPr lvl="0"/>
            <a:endParaRPr lang="en-US" sz="825" b="0" i="0" dirty="0">
              <a:latin typeface="Helvetica" pitchFamily="2" charset="0"/>
            </a:endParaRPr>
          </a:p>
          <a:p>
            <a:pPr lvl="0">
              <a:lnSpc>
                <a:spcPct val="150000"/>
              </a:lnSpc>
            </a:pPr>
            <a:r>
              <a:rPr lang="en-US" sz="825" b="0" i="0" dirty="0">
                <a:latin typeface="Helvetica" pitchFamily="2" charset="0"/>
              </a:rPr>
              <a:t>National Center for Chronic Disease Prevention and Health Promotion</a:t>
            </a:r>
          </a:p>
          <a:p>
            <a:pPr marL="0" marR="0" lvl="0" indent="0" algn="l" defTabSz="342887" rtl="0" eaLnBrk="1" fontAlgn="auto" latinLnBrk="0" hangingPunct="1">
              <a:lnSpc>
                <a:spcPct val="150000"/>
              </a:lnSpc>
              <a:spcBef>
                <a:spcPts val="2550"/>
              </a:spcBef>
              <a:spcAft>
                <a:spcPts val="0"/>
              </a:spcAft>
              <a:buClrTx/>
              <a:buSzTx/>
              <a:buFontTx/>
              <a:buNone/>
              <a:tabLst/>
              <a:defRPr/>
            </a:pPr>
            <a:r>
              <a:rPr lang="en-US" sz="675" b="0" i="0" dirty="0">
                <a:solidFill>
                  <a:schemeClr val="bg1"/>
                </a:solidFill>
                <a:latin typeface="Helvetica" pitchFamily="2" charset="0"/>
              </a:rPr>
              <a:t>The findings and conclusions in this report are those of the authors and do not necessarily represent the official position of the Centers for Disease Control and Prevention.</a:t>
            </a:r>
          </a:p>
          <a:p>
            <a:pPr lvl="0">
              <a:lnSpc>
                <a:spcPct val="150000"/>
              </a:lnSpc>
            </a:pPr>
            <a:endParaRPr lang="en-US" sz="825" b="0" i="0" dirty="0">
              <a:latin typeface="Helvetica" pitchFamily="2" charset="0"/>
            </a:endParaRPr>
          </a:p>
        </p:txBody>
      </p:sp>
      <p:sp>
        <p:nvSpPr>
          <p:cNvPr id="17" name="Picture Placeholder 15"/>
          <p:cNvSpPr>
            <a:spLocks noGrp="1" noChangeAspect="1"/>
          </p:cNvSpPr>
          <p:nvPr>
            <p:ph type="pic" sz="quarter" idx="14" hasCustomPrompt="1"/>
          </p:nvPr>
        </p:nvSpPr>
        <p:spPr>
          <a:xfrm>
            <a:off x="620717"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8" name="Picture Placeholder 15"/>
          <p:cNvSpPr>
            <a:spLocks noGrp="1" noChangeAspect="1"/>
          </p:cNvSpPr>
          <p:nvPr>
            <p:ph type="pic" sz="quarter" idx="15" hasCustomPrompt="1"/>
          </p:nvPr>
        </p:nvSpPr>
        <p:spPr>
          <a:xfrm>
            <a:off x="33856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9" name="Picture Placeholder 15"/>
          <p:cNvSpPr>
            <a:spLocks noGrp="1" noChangeAspect="1"/>
          </p:cNvSpPr>
          <p:nvPr>
            <p:ph type="pic" sz="quarter" idx="16" hasCustomPrompt="1"/>
          </p:nvPr>
        </p:nvSpPr>
        <p:spPr>
          <a:xfrm>
            <a:off x="61505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581196" y="2495453"/>
            <a:ext cx="10993547" cy="590321"/>
          </a:xfrm>
          <a:prstGeom prst="rect">
            <a:avLst/>
          </a:prstGeom>
        </p:spPr>
        <p:txBody>
          <a:bodyPr anchor="t">
            <a:normAutofit/>
          </a:bodyPr>
          <a:lstStyle>
            <a:lvl1pPr marL="0" indent="0" algn="l">
              <a:buNone/>
              <a:defRPr sz="1200" cap="all">
                <a:solidFill>
                  <a:schemeClr val="accent2"/>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dirty="0"/>
              <a:t>CONTACT</a:t>
            </a:r>
          </a:p>
        </p:txBody>
      </p:sp>
      <p:sp>
        <p:nvSpPr>
          <p:cNvPr id="2" name="Title 1"/>
          <p:cNvSpPr>
            <a:spLocks noGrp="1"/>
          </p:cNvSpPr>
          <p:nvPr>
            <p:ph type="ctrTitle" hasCustomPrompt="1"/>
          </p:nvPr>
        </p:nvSpPr>
        <p:spPr>
          <a:xfrm>
            <a:off x="581195" y="1020431"/>
            <a:ext cx="10993549" cy="1475014"/>
          </a:xfrm>
          <a:effectLst/>
        </p:spPr>
        <p:txBody>
          <a:bodyPr anchor="b">
            <a:normAutofit/>
          </a:bodyPr>
          <a:lstStyle>
            <a:lvl1pPr>
              <a:defRPr sz="3000">
                <a:solidFill>
                  <a:srgbClr val="122C41"/>
                </a:solidFill>
              </a:defRPr>
            </a:lvl1pPr>
          </a:lstStyle>
          <a:p>
            <a:r>
              <a:rPr lang="en-US" dirty="0"/>
              <a:t>Thank you</a:t>
            </a:r>
          </a:p>
        </p:txBody>
      </p:sp>
    </p:spTree>
    <p:extLst>
      <p:ext uri="{BB962C8B-B14F-4D97-AF65-F5344CB8AC3E}">
        <p14:creationId xmlns:p14="http://schemas.microsoft.com/office/powerpoint/2010/main" val="42024196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797" y="601379"/>
            <a:ext cx="11262089" cy="1215492"/>
          </a:xfrm>
          <a:prstGeom prst="rect">
            <a:avLst/>
          </a:prstGeom>
        </p:spPr>
      </p:pic>
      <p:sp>
        <p:nvSpPr>
          <p:cNvPr id="6" name="Slide Number Placeholder 5"/>
          <p:cNvSpPr>
            <a:spLocks noGrp="1"/>
          </p:cNvSpPr>
          <p:nvPr>
            <p:ph type="sldNum" sz="quarter" idx="12"/>
          </p:nvPr>
        </p:nvSpPr>
        <p:spPr>
          <a:xfrm>
            <a:off x="10558303" y="5956146"/>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2"/>
                </a:solidFil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2"/>
          <p:cNvSpPr>
            <a:spLocks noGrp="1"/>
          </p:cNvSpPr>
          <p:nvPr>
            <p:ph idx="1" hasCustomPrompt="1"/>
          </p:nvPr>
        </p:nvSpPr>
        <p:spPr>
          <a:xfrm>
            <a:off x="581199" y="1894752"/>
            <a:ext cx="11029615" cy="3678304"/>
          </a:xfrm>
        </p:spPr>
        <p:txBody>
          <a:bodyPr/>
          <a:lstStyle>
            <a:lvl1pPr marL="229491" marR="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lvl1pPr>
          </a:lstStyle>
          <a:p>
            <a:pPr marL="229491" marR="0" lvl="0" indent="-229491" algn="l" defTabSz="342887" rtl="0" eaLnBrk="1" fontAlgn="auto" latinLnBrk="0" hangingPunct="1">
              <a:lnSpc>
                <a:spcPct val="100000"/>
              </a:lnSpc>
              <a:spcBef>
                <a:spcPct val="20000"/>
              </a:spcBef>
              <a:spcAft>
                <a:spcPts val="450"/>
              </a:spcAft>
              <a:buClr>
                <a:schemeClr val="accent2"/>
              </a:buClr>
              <a:buSzPct val="92000"/>
              <a:buFont typeface="Arial"/>
              <a:buChar char="•"/>
              <a:tabLst/>
              <a:defRPr/>
            </a:pPr>
            <a:r>
              <a:rPr lang="en-US" dirty="0"/>
              <a:t>Edit text (click icon below if you want to add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193" y="702156"/>
            <a:ext cx="11029616" cy="1013800"/>
          </a:xfrm>
        </p:spPr>
        <p:txBody>
          <a:bodyPr/>
          <a:lstStyle/>
          <a:p>
            <a:r>
              <a:rPr lang="en-US" dirty="0"/>
              <a:t>Click to edit title</a:t>
            </a:r>
          </a:p>
        </p:txBody>
      </p:sp>
    </p:spTree>
    <p:extLst>
      <p:ext uri="{BB962C8B-B14F-4D97-AF65-F5344CB8AC3E}">
        <p14:creationId xmlns:p14="http://schemas.microsoft.com/office/powerpoint/2010/main" val="22724274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838200" y="2202873"/>
            <a:ext cx="10515600" cy="3974090"/>
          </a:xfrm>
        </p:spPr>
        <p:txBody>
          <a:bodyPr>
            <a:normAutofit/>
          </a:bodyPr>
          <a:lstStyle>
            <a:lvl1pPr>
              <a:defRPr sz="1013">
                <a:latin typeface="Franklin Gothic Book" charset="0"/>
                <a:ea typeface="Franklin Gothic Book" charset="0"/>
                <a:cs typeface="Franklin Gothic Book" charset="0"/>
              </a:defRPr>
            </a:lvl1pPr>
            <a:lvl2pPr>
              <a:defRPr sz="1013">
                <a:latin typeface="Franklin Gothic Book" charset="0"/>
                <a:ea typeface="Franklin Gothic Book" charset="0"/>
                <a:cs typeface="Franklin Gothic Book" charset="0"/>
              </a:defRPr>
            </a:lvl2pPr>
            <a:lvl3pPr>
              <a:defRPr sz="1013">
                <a:latin typeface="Franklin Gothic Book" charset="0"/>
                <a:ea typeface="Franklin Gothic Book" charset="0"/>
                <a:cs typeface="Franklin Gothic Book" charset="0"/>
              </a:defRPr>
            </a:lvl3pPr>
            <a:lvl4pPr>
              <a:defRPr sz="1013">
                <a:latin typeface="Franklin Gothic Book" charset="0"/>
                <a:ea typeface="Franklin Gothic Book" charset="0"/>
                <a:cs typeface="Franklin Gothic Book" charset="0"/>
              </a:defRPr>
            </a:lvl4pPr>
            <a:lvl5pPr>
              <a:defRPr sz="1013">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584303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425" y="3124200"/>
            <a:ext cx="11240064" cy="3328416"/>
          </a:xfrm>
          <a:prstGeom prst="rect">
            <a:avLst/>
          </a:prstGeom>
        </p:spPr>
      </p:pic>
      <p:pic>
        <p:nvPicPr>
          <p:cNvPr id="17" name="Picture 16"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3083" y="5446117"/>
            <a:ext cx="1525385" cy="910217"/>
          </a:xfrm>
          <a:prstGeom prst="rect">
            <a:avLst/>
          </a:prstGeom>
        </p:spPr>
      </p:pic>
      <p:sp>
        <p:nvSpPr>
          <p:cNvPr id="13" name="Text Placeholder 8">
            <a:extLst>
              <a:ext uri="{FF2B5EF4-FFF2-40B4-BE49-F238E27FC236}">
                <a16:creationId xmlns:a16="http://schemas.microsoft.com/office/drawing/2014/main" id="{70267573-BD48-46C2-AC4B-1BE9FA82894D}"/>
              </a:ext>
            </a:extLst>
          </p:cNvPr>
          <p:cNvSpPr>
            <a:spLocks noGrp="1"/>
          </p:cNvSpPr>
          <p:nvPr>
            <p:ph type="body" sz="quarter" idx="13" hasCustomPrompt="1"/>
          </p:nvPr>
        </p:nvSpPr>
        <p:spPr>
          <a:xfrm>
            <a:off x="472511" y="5901226"/>
            <a:ext cx="6934967" cy="296863"/>
          </a:xfrm>
          <a:prstGeom prst="rect">
            <a:avLst/>
          </a:prstGeom>
        </p:spPr>
        <p:txBody>
          <a:bodyPr>
            <a:noAutofit/>
          </a:bodyPr>
          <a:lstStyle>
            <a:lvl1pPr marL="0" indent="0">
              <a:buNone/>
              <a:defRPr sz="750">
                <a:solidFill>
                  <a:schemeClr val="bg1"/>
                </a:solidFill>
                <a:latin typeface="Abel" panose="02000506030000020004" pitchFamily="2" charset="0"/>
              </a:defRPr>
            </a:lvl1pPr>
            <a:lvl2pPr marL="242990" indent="0">
              <a:buNone/>
              <a:defRPr/>
            </a:lvl2pPr>
            <a:lvl3pPr marL="472481" indent="0">
              <a:buNone/>
              <a:defRPr/>
            </a:lvl3pPr>
            <a:lvl4pPr marL="755969" indent="0">
              <a:buNone/>
              <a:defRPr/>
            </a:lvl4pPr>
            <a:lvl5pPr marL="1025959" indent="0">
              <a:buNone/>
              <a:defRPr/>
            </a:lvl5pPr>
          </a:lstStyle>
          <a:p>
            <a:pPr lvl="0"/>
            <a:r>
              <a:rPr lang="en-US" dirty="0"/>
              <a:t>Click to enter your Division Name here</a:t>
            </a:r>
          </a:p>
        </p:txBody>
      </p:sp>
      <p:sp>
        <p:nvSpPr>
          <p:cNvPr id="14" name="TextBox 13">
            <a:extLst>
              <a:ext uri="{FF2B5EF4-FFF2-40B4-BE49-F238E27FC236}">
                <a16:creationId xmlns:a16="http://schemas.microsoft.com/office/drawing/2014/main" id="{C589FD1C-9A84-47DC-A616-3425A76BB29F}"/>
              </a:ext>
            </a:extLst>
          </p:cNvPr>
          <p:cNvSpPr txBox="1"/>
          <p:nvPr userDrawn="1"/>
        </p:nvSpPr>
        <p:spPr>
          <a:xfrm>
            <a:off x="479425" y="5209855"/>
            <a:ext cx="7808931" cy="630814"/>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bel" panose="02000506030000020004" pitchFamily="2" charset="0"/>
              </a:rPr>
              <a:t>Centers for Disease Control and Prevention</a:t>
            </a:r>
            <a:endParaRPr lang="en-US" sz="1400" b="1" dirty="0">
              <a:latin typeface="Abel" panose="02000506030000020004" pitchFamily="2" charset="0"/>
            </a:endParaRPr>
          </a:p>
          <a:p>
            <a:pPr lvl="0">
              <a:lnSpc>
                <a:spcPct val="150000"/>
              </a:lnSpc>
            </a:pPr>
            <a:r>
              <a:rPr lang="en-US" sz="1400" b="1" dirty="0">
                <a:latin typeface="Abel" panose="02000506030000020004" pitchFamily="2" charset="0"/>
              </a:rPr>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1"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3" name="Picture Placeholder 15"/>
          <p:cNvSpPr>
            <a:spLocks noGrp="1" noChangeAspect="1"/>
          </p:cNvSpPr>
          <p:nvPr>
            <p:ph type="pic" sz="quarter" idx="16" hasCustomPrompt="1"/>
          </p:nvPr>
        </p:nvSpPr>
        <p:spPr>
          <a:xfrm>
            <a:off x="6150505"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22" name="Picture Placeholder 15"/>
          <p:cNvSpPr>
            <a:spLocks noGrp="1" noChangeAspect="1"/>
          </p:cNvSpPr>
          <p:nvPr>
            <p:ph type="pic" sz="quarter" idx="15" hasCustomPrompt="1"/>
          </p:nvPr>
        </p:nvSpPr>
        <p:spPr>
          <a:xfrm>
            <a:off x="3385609"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16" name="Picture Placeholder 15"/>
          <p:cNvSpPr>
            <a:spLocks noGrp="1" noChangeAspect="1"/>
          </p:cNvSpPr>
          <p:nvPr>
            <p:ph type="pic" sz="quarter" idx="14" hasCustomPrompt="1"/>
          </p:nvPr>
        </p:nvSpPr>
        <p:spPr>
          <a:xfrm>
            <a:off x="620713" y="3287714"/>
            <a:ext cx="2653067" cy="1651000"/>
          </a:xfrm>
          <a:prstGeom prst="rect">
            <a:avLst/>
          </a:prstGeom>
        </p:spPr>
        <p:txBody>
          <a:bodyPr/>
          <a:lstStyle>
            <a:lvl1pPr marL="0" indent="0" algn="ctr">
              <a:buNone/>
              <a:defRPr>
                <a:solidFill>
                  <a:srgbClr val="FFFFFF"/>
                </a:solidFill>
              </a:defRPr>
            </a:lvl1pPr>
          </a:lstStyle>
          <a:p>
            <a:r>
              <a:rPr lang="en-US" dirty="0"/>
              <a:t>Click icon below to add pic and alt text</a:t>
            </a:r>
          </a:p>
        </p:txBody>
      </p:sp>
      <p:sp>
        <p:nvSpPr>
          <p:cNvPr id="3" name="Subtitle 2"/>
          <p:cNvSpPr>
            <a:spLocks noGrp="1"/>
          </p:cNvSpPr>
          <p:nvPr>
            <p:ph type="subTitle" idx="1" hasCustomPrompt="1"/>
          </p:nvPr>
        </p:nvSpPr>
        <p:spPr>
          <a:xfrm>
            <a:off x="479426" y="2495452"/>
            <a:ext cx="11095318" cy="590321"/>
          </a:xfrm>
          <a:prstGeom prst="rect">
            <a:avLst/>
          </a:prstGeom>
        </p:spPr>
        <p:txBody>
          <a:bodyPr anchor="t">
            <a:normAutofit/>
          </a:bodyPr>
          <a:lstStyle>
            <a:lvl1pPr marL="0" indent="0" algn="l">
              <a:buNone/>
              <a:defRPr sz="1200" cap="all">
                <a:solidFill>
                  <a:schemeClr val="accent2"/>
                </a:solidFill>
                <a:latin typeface="Abel" panose="02000506030000020004" pitchFamily="2" charset="0"/>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dirty="0"/>
              <a:t>Click to edit subtitle</a:t>
            </a:r>
          </a:p>
        </p:txBody>
      </p:sp>
      <p:sp>
        <p:nvSpPr>
          <p:cNvPr id="2" name="Title 1"/>
          <p:cNvSpPr>
            <a:spLocks noGrp="1"/>
          </p:cNvSpPr>
          <p:nvPr>
            <p:ph type="ctrTitle" hasCustomPrompt="1"/>
          </p:nvPr>
        </p:nvSpPr>
        <p:spPr>
          <a:xfrm>
            <a:off x="479425" y="1020431"/>
            <a:ext cx="11095319" cy="1475014"/>
          </a:xfrm>
          <a:effectLst/>
        </p:spPr>
        <p:txBody>
          <a:bodyPr lIns="45720" anchor="b">
            <a:normAutofit/>
          </a:bodyPr>
          <a:lstStyle>
            <a:lvl1pPr>
              <a:defRPr sz="3000">
                <a:solidFill>
                  <a:schemeClr val="tx1"/>
                </a:solidFill>
                <a:latin typeface="Abel" panose="02000506030000020004" pitchFamily="2" charset="0"/>
              </a:defRPr>
            </a:lvl1pPr>
          </a:lstStyle>
          <a:p>
            <a:r>
              <a:rPr lang="en-US" dirty="0"/>
              <a:t>Click to edit title</a:t>
            </a:r>
          </a:p>
        </p:txBody>
      </p:sp>
    </p:spTree>
    <p:extLst>
      <p:ext uri="{BB962C8B-B14F-4D97-AF65-F5344CB8AC3E}">
        <p14:creationId xmlns:p14="http://schemas.microsoft.com/office/powerpoint/2010/main" val="15230153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304799" y="1"/>
            <a:ext cx="11586633" cy="917575"/>
          </a:xfrm>
        </p:spPr>
        <p:txBody>
          <a:bodyPr anchor="b"/>
          <a:lstStyle>
            <a:lvl1pPr>
              <a:defRPr sz="3200">
                <a:solidFill>
                  <a:srgbClr val="525252"/>
                </a:solidFill>
                <a:latin typeface="Arial"/>
                <a:cs typeface="Arial"/>
              </a:defRPr>
            </a:lvl1pPr>
          </a:lstStyle>
          <a:p>
            <a:r>
              <a:rPr lang="en-US" dirty="0"/>
              <a:t>Click to edit Master title style</a:t>
            </a:r>
          </a:p>
        </p:txBody>
      </p:sp>
      <p:sp>
        <p:nvSpPr>
          <p:cNvPr id="9" name="Text Placeholder 8"/>
          <p:cNvSpPr>
            <a:spLocks noGrp="1"/>
          </p:cNvSpPr>
          <p:nvPr>
            <p:ph type="body" sz="quarter" idx="10"/>
          </p:nvPr>
        </p:nvSpPr>
        <p:spPr>
          <a:xfrm>
            <a:off x="304802" y="6534347"/>
            <a:ext cx="11642316" cy="211549"/>
          </a:xfrm>
        </p:spPr>
        <p:txBody>
          <a:bodyPr anchor="b"/>
          <a:lstStyle>
            <a:lvl1pPr marL="0" indent="0" algn="r">
              <a:buNone/>
              <a:defRPr sz="1100" baseline="0">
                <a:solidFill>
                  <a:srgbClr val="9B9B9B"/>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42424487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919" y="6001464"/>
            <a:ext cx="1158819" cy="664349"/>
          </a:xfrm>
          <a:prstGeom prst="rect">
            <a:avLst/>
          </a:prstGeom>
        </p:spPr>
      </p:pic>
    </p:spTree>
    <p:extLst>
      <p:ext uri="{BB962C8B-B14F-4D97-AF65-F5344CB8AC3E}">
        <p14:creationId xmlns:p14="http://schemas.microsoft.com/office/powerpoint/2010/main" val="4114169217"/>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pic>
        <p:nvPicPr>
          <p:cNvPr id="12" name="Picture 11" descr="Logos of the U.S. Department of Health and Human Services and Centers for Disease Control and Prevention" title="LOGOS">
            <a:extLst>
              <a:ext uri="{FF2B5EF4-FFF2-40B4-BE49-F238E27FC236}">
                <a16:creationId xmlns:a16="http://schemas.microsoft.com/office/drawing/2014/main" id="{26558C01-7207-4C37-892E-C5ECC80A8C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919" y="6001464"/>
            <a:ext cx="1158819" cy="664349"/>
          </a:xfrm>
          <a:prstGeom prst="rect">
            <a:avLst/>
          </a:prstGeom>
        </p:spPr>
      </p:pic>
    </p:spTree>
    <p:extLst>
      <p:ext uri="{BB962C8B-B14F-4D97-AF65-F5344CB8AC3E}">
        <p14:creationId xmlns:p14="http://schemas.microsoft.com/office/powerpoint/2010/main" val="209129892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7160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5BB7B8-518B-4935-B8AA-468DC16CED74}"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AA2C18-39F3-4A57-A050-F6F1236B74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69705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CB34A575-FDEF-4BA8-B7D2-A4B24FF1984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33734917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77891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A93E1E6C-9267-4287-ADC6-D13F1AA9766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27413815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3" name="Picture 12">
            <a:extLst>
              <a:ext uri="{FF2B5EF4-FFF2-40B4-BE49-F238E27FC236}">
                <a16:creationId xmlns:a16="http://schemas.microsoft.com/office/drawing/2014/main" id="{69EDC2E8-CDF2-4492-BD65-DFB23EF3F9C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24993954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pic>
        <p:nvPicPr>
          <p:cNvPr id="9" name="Picture 8">
            <a:extLst>
              <a:ext uri="{FF2B5EF4-FFF2-40B4-BE49-F238E27FC236}">
                <a16:creationId xmlns:a16="http://schemas.microsoft.com/office/drawing/2014/main" id="{C0E8E1D4-E047-4F33-A50D-05F0CD0F041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7966457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6321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id="{6D3F7FFE-1FA1-4B7F-B76A-C50E4FB6F9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Tree>
    <p:extLst>
      <p:ext uri="{BB962C8B-B14F-4D97-AF65-F5344CB8AC3E}">
        <p14:creationId xmlns:p14="http://schemas.microsoft.com/office/powerpoint/2010/main" val="7885530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81225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5991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848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AB9BDC8-502C-4AFA-8A92-C138534909B9}"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D0D62A-3E9D-4D0C-8B8F-BBF3FCEA43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31575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7" name="Picture 6" descr="logos: United States Department of Health and Human Services (USDHHS), CDC (Centers for Disease Control and Prevention)&#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1" y="5287870"/>
            <a:ext cx="1524001" cy="873325"/>
          </a:xfrm>
          <a:prstGeom prst="rect">
            <a:avLst/>
          </a:prstGeom>
        </p:spPr>
      </p:pic>
      <p:sp>
        <p:nvSpPr>
          <p:cNvPr id="13" name="Text Placeholder 8">
            <a:extLst>
              <a:ext uri="{FF2B5EF4-FFF2-40B4-BE49-F238E27FC236}">
                <a16:creationId xmlns:a16="http://schemas.microsoft.com/office/drawing/2014/main" id="{D2107B13-D7A0-4CDF-B4B2-9BDABFDD19D4}"/>
              </a:ext>
            </a:extLst>
          </p:cNvPr>
          <p:cNvSpPr>
            <a:spLocks noGrp="1"/>
          </p:cNvSpPr>
          <p:nvPr>
            <p:ph type="body" sz="quarter" idx="13" hasCustomPrompt="1"/>
          </p:nvPr>
        </p:nvSpPr>
        <p:spPr>
          <a:xfrm>
            <a:off x="540462" y="5901223"/>
            <a:ext cx="5154215" cy="296863"/>
          </a:xfrm>
          <a:prstGeom prst="rect">
            <a:avLst/>
          </a:prstGeom>
        </p:spPr>
        <p:txBody>
          <a:bodyPr>
            <a:noAutofit/>
          </a:bodyPr>
          <a:lstStyle>
            <a:lvl1pPr marL="0" indent="0">
              <a:buNone/>
              <a:defRPr sz="750">
                <a:solidFill>
                  <a:schemeClr val="bg1"/>
                </a:solidFill>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enter your Division Name here</a:t>
            </a:r>
          </a:p>
        </p:txBody>
      </p:sp>
      <p:sp>
        <p:nvSpPr>
          <p:cNvPr id="17" name="TextBox 16">
            <a:extLst>
              <a:ext uri="{FF2B5EF4-FFF2-40B4-BE49-F238E27FC236}">
                <a16:creationId xmlns:a16="http://schemas.microsoft.com/office/drawing/2014/main" id="{5044CB61-8AE0-4757-9119-E9FFC0096A5E}"/>
              </a:ext>
            </a:extLst>
          </p:cNvPr>
          <p:cNvSpPr txBox="1"/>
          <p:nvPr userDrawn="1"/>
        </p:nvSpPr>
        <p:spPr>
          <a:xfrm>
            <a:off x="540460" y="5142395"/>
            <a:ext cx="5814875" cy="528606"/>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Centers for Disease Control and Prevention</a:t>
            </a:r>
          </a:p>
          <a:p>
            <a:pPr lvl="0"/>
            <a:endParaRPr lang="en-US" sz="825" b="1" dirty="0"/>
          </a:p>
          <a:p>
            <a:pPr lvl="0">
              <a:lnSpc>
                <a:spcPct val="150000"/>
              </a:lnSpc>
            </a:pPr>
            <a:r>
              <a:rPr lang="en-US" sz="825" b="1" dirty="0"/>
              <a:t>National Center for Chronic Disease Prevention and Health Promotion</a:t>
            </a:r>
          </a:p>
        </p:txBody>
      </p:sp>
      <p:sp>
        <p:nvSpPr>
          <p:cNvPr id="24" name="Picture Placeholder 15"/>
          <p:cNvSpPr>
            <a:spLocks noGrp="1" noChangeAspect="1"/>
          </p:cNvSpPr>
          <p:nvPr>
            <p:ph type="pic" sz="quarter" idx="17" hasCustomPrompt="1"/>
          </p:nvPr>
        </p:nvSpPr>
        <p:spPr>
          <a:xfrm>
            <a:off x="8915401"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23" name="Picture Placeholder 15"/>
          <p:cNvSpPr>
            <a:spLocks noGrp="1" noChangeAspect="1"/>
          </p:cNvSpPr>
          <p:nvPr>
            <p:ph type="pic" sz="quarter" idx="16" hasCustomPrompt="1"/>
          </p:nvPr>
        </p:nvSpPr>
        <p:spPr>
          <a:xfrm>
            <a:off x="6150506"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22" name="Picture Placeholder 15"/>
          <p:cNvSpPr>
            <a:spLocks noGrp="1" noChangeAspect="1"/>
          </p:cNvSpPr>
          <p:nvPr>
            <p:ph type="pic" sz="quarter" idx="15" hasCustomPrompt="1"/>
          </p:nvPr>
        </p:nvSpPr>
        <p:spPr>
          <a:xfrm>
            <a:off x="3385610"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16" name="Picture Placeholder 15"/>
          <p:cNvSpPr>
            <a:spLocks noGrp="1" noChangeAspect="1"/>
          </p:cNvSpPr>
          <p:nvPr>
            <p:ph type="pic" sz="quarter" idx="14" hasCustomPrompt="1"/>
          </p:nvPr>
        </p:nvSpPr>
        <p:spPr>
          <a:xfrm>
            <a:off x="620714" y="3287713"/>
            <a:ext cx="2653065" cy="1651000"/>
          </a:xfrm>
          <a:prstGeom prst="rect">
            <a:avLst/>
          </a:prstGeom>
        </p:spPr>
        <p:txBody>
          <a:bodyPr/>
          <a:lstStyle>
            <a:lvl1pPr marL="0" indent="0" algn="ctr">
              <a:buNone/>
              <a:defRPr>
                <a:solidFill>
                  <a:srgbClr val="FFFFFF"/>
                </a:solidFill>
              </a:defRPr>
            </a:lvl1pPr>
          </a:lstStyle>
          <a:p>
            <a:r>
              <a:rPr lang="en-US" dirty="0"/>
              <a:t>Click icon below to add Picture and Alt Text</a:t>
            </a:r>
          </a:p>
        </p:txBody>
      </p:sp>
      <p:sp>
        <p:nvSpPr>
          <p:cNvPr id="3" name="Subtitle 2"/>
          <p:cNvSpPr>
            <a:spLocks noGrp="1"/>
          </p:cNvSpPr>
          <p:nvPr>
            <p:ph type="subTitle" idx="1" hasCustomPrompt="1"/>
          </p:nvPr>
        </p:nvSpPr>
        <p:spPr>
          <a:xfrm>
            <a:off x="581193" y="2495447"/>
            <a:ext cx="10993547" cy="590321"/>
          </a:xfrm>
          <a:prstGeom prst="rect">
            <a:avLst/>
          </a:prstGeo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3000">
                <a:solidFill>
                  <a:schemeClr val="tx1"/>
                </a:solidFill>
              </a:defRPr>
            </a:lvl1pPr>
          </a:lstStyle>
          <a:p>
            <a:r>
              <a:rPr lang="en-US"/>
              <a:t>Click to edit title</a:t>
            </a:r>
          </a:p>
        </p:txBody>
      </p:sp>
    </p:spTree>
    <p:extLst>
      <p:ext uri="{BB962C8B-B14F-4D97-AF65-F5344CB8AC3E}">
        <p14:creationId xmlns:p14="http://schemas.microsoft.com/office/powerpoint/2010/main" val="32881651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21" name="Picture 20" descr="logos: United States Department of Health and Human Services (USDHHS), CDC (Centers for Disease Control and Prevention)&#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1" y="5287870"/>
            <a:ext cx="1524001" cy="873325"/>
          </a:xfrm>
          <a:prstGeom prst="rect">
            <a:avLst/>
          </a:prstGeom>
        </p:spPr>
      </p:pic>
      <p:sp>
        <p:nvSpPr>
          <p:cNvPr id="24" name="Text Placeholder 8">
            <a:extLst>
              <a:ext uri="{FF2B5EF4-FFF2-40B4-BE49-F238E27FC236}">
                <a16:creationId xmlns:a16="http://schemas.microsoft.com/office/drawing/2014/main" id="{9B90FA08-F59C-4AB0-A07F-E40E7535B424}"/>
              </a:ext>
            </a:extLst>
          </p:cNvPr>
          <p:cNvSpPr>
            <a:spLocks noGrp="1"/>
          </p:cNvSpPr>
          <p:nvPr>
            <p:ph type="body" sz="quarter" idx="13" hasCustomPrompt="1"/>
          </p:nvPr>
        </p:nvSpPr>
        <p:spPr>
          <a:xfrm>
            <a:off x="548995" y="5916937"/>
            <a:ext cx="5154215" cy="296863"/>
          </a:xfrm>
          <a:prstGeom prst="rect">
            <a:avLst/>
          </a:prstGeom>
        </p:spPr>
        <p:txBody>
          <a:bodyPr>
            <a:noAutofit/>
          </a:bodyPr>
          <a:lstStyle>
            <a:lvl1pPr marL="0" indent="0">
              <a:buNone/>
              <a:defRPr sz="750">
                <a:solidFill>
                  <a:schemeClr val="bg1"/>
                </a:solidFill>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enter your Division Name here</a:t>
            </a:r>
          </a:p>
        </p:txBody>
      </p:sp>
      <p:sp>
        <p:nvSpPr>
          <p:cNvPr id="25" name="TextBox 24">
            <a:extLst>
              <a:ext uri="{FF2B5EF4-FFF2-40B4-BE49-F238E27FC236}">
                <a16:creationId xmlns:a16="http://schemas.microsoft.com/office/drawing/2014/main" id="{F8EDCFD7-B05B-4595-8A43-02AAD0BC73F6}"/>
              </a:ext>
            </a:extLst>
          </p:cNvPr>
          <p:cNvSpPr txBox="1"/>
          <p:nvPr userDrawn="1"/>
        </p:nvSpPr>
        <p:spPr>
          <a:xfrm>
            <a:off x="522345" y="5193964"/>
            <a:ext cx="10210967" cy="1199046"/>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Calibri" panose="020F0502020204030204" pitchFamily="34" charset="0"/>
                <a:cs typeface="Calibri" panose="020F0502020204030204" pitchFamily="34" charset="0"/>
              </a:rPr>
              <a:t>Centers for Disease Control and Prevention</a:t>
            </a:r>
          </a:p>
          <a:p>
            <a:pPr lvl="0"/>
            <a:endParaRPr lang="en-US" sz="825" b="1"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2C41"/>
                </a:solidFill>
                <a:effectLst/>
                <a:uLnTx/>
                <a:uFillTx/>
                <a:latin typeface="Calibri" panose="020F0502020204030204" pitchFamily="34" charset="0"/>
                <a:ea typeface="+mn-ea"/>
                <a:cs typeface="Calibri" panose="020F0502020204030204" pitchFamily="34" charset="0"/>
              </a:rPr>
              <a:t>National Center for Chronic Disease Prevention and Health Promotion</a:t>
            </a:r>
          </a:p>
          <a:p>
            <a:pPr marL="0" marR="0" lvl="0" indent="0" algn="l" defTabSz="342900" rtl="0" eaLnBrk="1" fontAlgn="auto" latinLnBrk="0" hangingPunct="1">
              <a:lnSpc>
                <a:spcPct val="150000"/>
              </a:lnSpc>
              <a:spcBef>
                <a:spcPts val="2550"/>
              </a:spcBef>
              <a:spcAft>
                <a:spcPts val="0"/>
              </a:spcAft>
              <a:buClrTx/>
              <a:buSzTx/>
              <a:buFontTx/>
              <a:buNone/>
              <a:tabLst/>
              <a:defRPr/>
            </a:pPr>
            <a:r>
              <a:rPr lang="en-US" sz="800" dirty="0">
                <a:solidFill>
                  <a:schemeClr val="bg1"/>
                </a:solidFill>
                <a:latin typeface="Calibri" panose="020F0502020204030204" pitchFamily="34" charset="0"/>
                <a:cs typeface="Calibri" panose="020F0502020204030204" pitchFamily="34" charset="0"/>
              </a:rPr>
              <a:t>The findings and conclusions in this report are those of the authors and do not necessarily represent the official position of </a:t>
            </a:r>
            <a:r>
              <a:rPr lang="en-US" sz="800" baseline="0" dirty="0">
                <a:solidFill>
                  <a:schemeClr val="bg1"/>
                </a:solidFill>
                <a:latin typeface="Calibri" panose="020F0502020204030204" pitchFamily="34" charset="0"/>
                <a:cs typeface="Calibri" panose="020F0502020204030204" pitchFamily="34" charset="0"/>
              </a:rPr>
              <a:t>the Centers for Disease Control and Prevention.</a:t>
            </a:r>
            <a:r>
              <a:rPr lang="en-US" sz="800" dirty="0">
                <a:solidFill>
                  <a:schemeClr val="bg1"/>
                </a:solidFill>
                <a:latin typeface="Calibri" panose="020F0502020204030204" pitchFamily="34" charset="0"/>
                <a:cs typeface="Calibri" panose="020F0502020204030204" pitchFamily="34" charset="0"/>
              </a:rPr>
              <a:t> </a:t>
            </a:r>
            <a:endParaRPr lang="en-US" sz="800" b="1" dirty="0">
              <a:latin typeface="Calibri" panose="020F0502020204030204" pitchFamily="34" charset="0"/>
              <a:cs typeface="Calibri" panose="020F0502020204030204" pitchFamily="34" charset="0"/>
            </a:endParaRPr>
          </a:p>
        </p:txBody>
      </p:sp>
      <p:sp>
        <p:nvSpPr>
          <p:cNvPr id="22" name="Picture Placeholder 15"/>
          <p:cNvSpPr>
            <a:spLocks noGrp="1" noChangeAspect="1"/>
          </p:cNvSpPr>
          <p:nvPr>
            <p:ph type="pic" sz="quarter" idx="17" hasCustomPrompt="1"/>
          </p:nvPr>
        </p:nvSpPr>
        <p:spPr>
          <a:xfrm>
            <a:off x="8915401"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19" name="Picture Placeholder 15"/>
          <p:cNvSpPr>
            <a:spLocks noGrp="1" noChangeAspect="1"/>
          </p:cNvSpPr>
          <p:nvPr>
            <p:ph type="pic" sz="quarter" idx="16" hasCustomPrompt="1"/>
          </p:nvPr>
        </p:nvSpPr>
        <p:spPr>
          <a:xfrm>
            <a:off x="6150506"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18" name="Picture Placeholder 15"/>
          <p:cNvSpPr>
            <a:spLocks noGrp="1" noChangeAspect="1"/>
          </p:cNvSpPr>
          <p:nvPr>
            <p:ph type="pic" sz="quarter" idx="15" hasCustomPrompt="1"/>
          </p:nvPr>
        </p:nvSpPr>
        <p:spPr>
          <a:xfrm>
            <a:off x="3385610"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17" name="Picture Placeholder 15"/>
          <p:cNvSpPr>
            <a:spLocks noGrp="1" noChangeAspect="1"/>
          </p:cNvSpPr>
          <p:nvPr>
            <p:ph type="pic" sz="quarter" idx="14" hasCustomPrompt="1"/>
          </p:nvPr>
        </p:nvSpPr>
        <p:spPr>
          <a:xfrm>
            <a:off x="620714" y="3287713"/>
            <a:ext cx="2653065" cy="1651000"/>
          </a:xfrm>
          <a:prstGeom prst="rect">
            <a:avLst/>
          </a:prstGeom>
        </p:spPr>
        <p:txBody>
          <a:bodyPr/>
          <a:lstStyle>
            <a:lvl1pPr marL="0" marR="0" indent="0" algn="ctr" defTabSz="342900" rtl="0" eaLnBrk="1" fontAlgn="auto" latinLnBrk="0" hangingPunct="1">
              <a:lnSpc>
                <a:spcPct val="100000"/>
              </a:lnSpc>
              <a:spcBef>
                <a:spcPct val="20000"/>
              </a:spcBef>
              <a:spcAft>
                <a:spcPts val="450"/>
              </a:spcAft>
              <a:buClr>
                <a:schemeClr val="accent2"/>
              </a:buClr>
              <a:buSzPct val="92000"/>
              <a:buFont typeface="Arial"/>
              <a:buNone/>
              <a:tabLst/>
              <a:defRPr>
                <a:solidFill>
                  <a:srgbClr val="FFFFFF"/>
                </a:solidFill>
              </a:defRPr>
            </a:lvl1pPr>
          </a:lstStyle>
          <a:p>
            <a:r>
              <a:rPr lang="en-US" dirty="0"/>
              <a:t>Click icon below to add Picture and Alt Text</a:t>
            </a:r>
          </a:p>
        </p:txBody>
      </p:sp>
      <p:sp>
        <p:nvSpPr>
          <p:cNvPr id="3" name="Subtitle 2"/>
          <p:cNvSpPr>
            <a:spLocks noGrp="1"/>
          </p:cNvSpPr>
          <p:nvPr>
            <p:ph type="subTitle" idx="1" hasCustomPrompt="1"/>
          </p:nvPr>
        </p:nvSpPr>
        <p:spPr>
          <a:xfrm>
            <a:off x="581193" y="2495447"/>
            <a:ext cx="10993547" cy="590321"/>
          </a:xfrm>
          <a:prstGeom prst="rect">
            <a:avLst/>
          </a:prstGeo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enter your contact information</a:t>
            </a:r>
          </a:p>
        </p:txBody>
      </p:sp>
      <p:sp>
        <p:nvSpPr>
          <p:cNvPr id="2" name="Title 1"/>
          <p:cNvSpPr>
            <a:spLocks noGrp="1"/>
          </p:cNvSpPr>
          <p:nvPr>
            <p:ph type="ctrTitle" hasCustomPrompt="1"/>
          </p:nvPr>
        </p:nvSpPr>
        <p:spPr>
          <a:xfrm>
            <a:off x="581192" y="1020431"/>
            <a:ext cx="10993549" cy="1475013"/>
          </a:xfrm>
          <a:effectLst/>
        </p:spPr>
        <p:txBody>
          <a:bodyPr anchor="b">
            <a:normAutofit/>
          </a:bodyPr>
          <a:lstStyle>
            <a:lvl1pPr>
              <a:defRPr sz="3000">
                <a:solidFill>
                  <a:srgbClr val="122C41"/>
                </a:solidFill>
              </a:defRPr>
            </a:lvl1pPr>
          </a:lstStyle>
          <a:p>
            <a:r>
              <a:rPr lang="en-US"/>
              <a:t>Thank you</a:t>
            </a:r>
          </a:p>
        </p:txBody>
      </p:sp>
    </p:spTree>
    <p:extLst>
      <p:ext uri="{BB962C8B-B14F-4D97-AF65-F5344CB8AC3E}">
        <p14:creationId xmlns:p14="http://schemas.microsoft.com/office/powerpoint/2010/main" val="25713167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6" name="Slide Number Placeholder 5"/>
          <p:cNvSpPr>
            <a:spLocks noGrp="1"/>
          </p:cNvSpPr>
          <p:nvPr>
            <p:ph type="sldNum" sz="quarter" idx="12"/>
          </p:nvPr>
        </p:nvSpPr>
        <p:spPr>
          <a:xfrm>
            <a:off x="10558301" y="5956139"/>
            <a:ext cx="1052508" cy="365125"/>
          </a:xfrm>
        </p:spPr>
        <p:txBody>
          <a:bodyPr/>
          <a:lstStyle/>
          <a:p>
            <a:fld id="{D57F1E4F-1CFF-5643-939E-217C01CDF565}" type="slidenum">
              <a:rPr lang="en-US"/>
              <a:pPr/>
              <a:t>‹#›</a:t>
            </a:fld>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Text Placeholder 2"/>
          <p:cNvSpPr>
            <a:spLocks noGrp="1"/>
          </p:cNvSpPr>
          <p:nvPr>
            <p:ph idx="1" hasCustomPrompt="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2" y="702156"/>
            <a:ext cx="11029616" cy="1013800"/>
          </a:xfrm>
        </p:spPr>
        <p:txBody>
          <a:bodyPr/>
          <a:lstStyle/>
          <a:p>
            <a:r>
              <a:rPr lang="en-US"/>
              <a:t>Click to edit title</a:t>
            </a:r>
          </a:p>
        </p:txBody>
      </p:sp>
    </p:spTree>
    <p:extLst>
      <p:ext uri="{BB962C8B-B14F-4D97-AF65-F5344CB8AC3E}">
        <p14:creationId xmlns:p14="http://schemas.microsoft.com/office/powerpoint/2010/main" val="8092785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62521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12903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19152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8140BA82-7672-4687-A33D-6AFFF435518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7421538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3" name="Picture 12">
            <a:extLst>
              <a:ext uri="{FF2B5EF4-FFF2-40B4-BE49-F238E27FC236}">
                <a16:creationId xmlns:a16="http://schemas.microsoft.com/office/drawing/2014/main" id="{F2B3C261-8292-42B0-BB7D-AF938294310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1174952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9" name="Picture 8">
            <a:extLst>
              <a:ext uri="{FF2B5EF4-FFF2-40B4-BE49-F238E27FC236}">
                <a16:creationId xmlns:a16="http://schemas.microsoft.com/office/drawing/2014/main" id="{9F7DCF23-1AE5-4055-8461-14B14EFBB26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Tree>
    <p:extLst>
      <p:ext uri="{BB962C8B-B14F-4D97-AF65-F5344CB8AC3E}">
        <p14:creationId xmlns:p14="http://schemas.microsoft.com/office/powerpoint/2010/main" val="27299454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307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DAB0B74-A88E-44EE-9DBD-C608D69B059E}" type="datetimeFigureOut">
              <a:rPr lang="en-US">
                <a:solidFill>
                  <a:prstClr val="black">
                    <a:tint val="75000"/>
                  </a:prstClr>
                </a:solidFill>
              </a:rPr>
              <a:pPr>
                <a:defRPr/>
              </a:pPr>
              <a:t>1/26/2022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F6D8EF-3EFF-48AD-BE57-998A429778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80452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pic>
        <p:nvPicPr>
          <p:cNvPr id="10" name="Picture 9">
            <a:extLst>
              <a:ext uri="{FF2B5EF4-FFF2-40B4-BE49-F238E27FC236}">
                <a16:creationId xmlns:a16="http://schemas.microsoft.com/office/drawing/2014/main" id="{BA992EBC-CF30-4D25-B14E-1DC5D6059C6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Tree>
    <p:extLst>
      <p:ext uri="{BB962C8B-B14F-4D97-AF65-F5344CB8AC3E}">
        <p14:creationId xmlns:p14="http://schemas.microsoft.com/office/powerpoint/2010/main" val="15429533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82713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44548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137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ATSDR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347472" y="6069969"/>
            <a:ext cx="9058656"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Agency for Toxic Substances and Disease Registry</a:t>
            </a:r>
          </a:p>
        </p:txBody>
      </p:sp>
    </p:spTree>
    <p:extLst>
      <p:ext uri="{BB962C8B-B14F-4D97-AF65-F5344CB8AC3E}">
        <p14:creationId xmlns:p14="http://schemas.microsoft.com/office/powerpoint/2010/main" val="136178688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7A4DFAE-B7CD-4DEB-91D8-4EFCFF1CD27C}" type="datetimeFigureOut">
              <a:rPr lang="en-US">
                <a:solidFill>
                  <a:prstClr val="black">
                    <a:tint val="75000"/>
                  </a:prstClr>
                </a:solidFill>
              </a:rPr>
              <a:pPr>
                <a:defRPr/>
              </a:pPr>
              <a:t>1/26/2022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CBEC78D-1CDD-46C7-BB74-5EDCC7362E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2419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17C0BB-EB9E-4DBA-A956-543F2C11C21A}" type="datetimeFigureOut">
              <a:rPr lang="en-US">
                <a:solidFill>
                  <a:prstClr val="black">
                    <a:tint val="75000"/>
                  </a:prstClr>
                </a:solidFill>
              </a:rPr>
              <a:pPr>
                <a:defRPr/>
              </a:pPr>
              <a:t>1/26/2022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E02216F-A9DD-4810-9F64-80F5B8B873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1301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830936-EBF2-4773-8292-1B8F48FDF186}" type="datetimeFigureOut">
              <a:rPr lang="en-US">
                <a:solidFill>
                  <a:prstClr val="black">
                    <a:tint val="75000"/>
                  </a:prstClr>
                </a:solidFill>
              </a:rPr>
              <a:pPr>
                <a:defRPr/>
              </a:pPr>
              <a:t>1/26/2022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C293115-4548-4EFE-BCE5-51E9AA08DA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0246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CF7D22-F7BA-45B5-ACDA-0E3CBBFEBDCB}" type="datetimeFigureOut">
              <a:rPr lang="en-US">
                <a:solidFill>
                  <a:prstClr val="black">
                    <a:tint val="75000"/>
                  </a:prstClr>
                </a:solidFill>
              </a:rPr>
              <a:pPr>
                <a:defRPr/>
              </a:pPr>
              <a:t>1/26/2022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BFE333-C611-4F7B-BBA7-9BA1497CE3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864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42EF9B-188A-4B32-AC78-6E109C177387}" type="datetimeFigureOut">
              <a:rPr lang="en-US">
                <a:solidFill>
                  <a:prstClr val="black">
                    <a:tint val="75000"/>
                  </a:prstClr>
                </a:solidFill>
              </a:rPr>
              <a:pPr>
                <a:defRPr/>
              </a:pPr>
              <a:t>1/26/2022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B369F3D-63AB-47C4-BFB6-8C4BB9AE77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3600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E0D754-2A24-4416-81FB-D74D55F3D2FB}"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A3E541-FFF1-48C7-8D34-FF4237DDE53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3431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7291FF-976B-4A38-A4C8-A5D6F1468CE7}"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C74AB3-527A-40CE-ACE4-032B223096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3248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35BE1F8D-46B1-4845-A916-1C3348AB13A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79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3651C9C3-C6D7-4D5D-B51D-0F2795BB641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38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a:t>
            </a:r>
          </a:p>
        </p:txBody>
      </p:sp>
    </p:spTree>
    <p:extLst>
      <p:ext uri="{BB962C8B-B14F-4D97-AF65-F5344CB8AC3E}">
        <p14:creationId xmlns:p14="http://schemas.microsoft.com/office/powerpoint/2010/main" val="37406691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8265"/>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333307" y="6059424"/>
            <a:ext cx="8725349"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p:txBody>
      </p:sp>
    </p:spTree>
    <p:extLst>
      <p:ext uri="{BB962C8B-B14F-4D97-AF65-F5344CB8AC3E}">
        <p14:creationId xmlns:p14="http://schemas.microsoft.com/office/powerpoint/2010/main" val="84115881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30D8-B3D0-4540-B98A-5D3A9BD36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563765-B363-4293-A6D9-2E1F30AD5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71365-B301-465C-A77B-EDD7C13B50D1}"/>
              </a:ext>
            </a:extLst>
          </p:cNvPr>
          <p:cNvSpPr>
            <a:spLocks noGrp="1"/>
          </p:cNvSpPr>
          <p:nvPr>
            <p:ph type="dt" sz="half" idx="10"/>
          </p:nvPr>
        </p:nvSpPr>
        <p:spPr/>
        <p:txBody>
          <a:bodyPr/>
          <a:lstStyle/>
          <a:p>
            <a:fld id="{44659F7C-64F7-4363-92CA-65E7F9F61EF2}" type="datetime1">
              <a:rPr lang="en-US" smtClean="0"/>
              <a:t>1/26/2022</a:t>
            </a:fld>
            <a:endParaRPr lang="en-US"/>
          </a:p>
        </p:txBody>
      </p:sp>
      <p:sp>
        <p:nvSpPr>
          <p:cNvPr id="5" name="Footer Placeholder 4">
            <a:extLst>
              <a:ext uri="{FF2B5EF4-FFF2-40B4-BE49-F238E27FC236}">
                <a16:creationId xmlns:a16="http://schemas.microsoft.com/office/drawing/2014/main" id="{0AE4BBE6-BCA9-47D9-A7D2-19AEB4A0E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C4AE2-22D4-4D4D-818E-702BD11C11E7}"/>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3586914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9DBC-8D86-4083-8E06-5ECE93E30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7812C-F368-4054-BC2E-2B29754E8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5F6FA-43E3-4A82-9A1A-37CBB972116E}"/>
              </a:ext>
            </a:extLst>
          </p:cNvPr>
          <p:cNvSpPr>
            <a:spLocks noGrp="1"/>
          </p:cNvSpPr>
          <p:nvPr>
            <p:ph type="dt" sz="half" idx="10"/>
          </p:nvPr>
        </p:nvSpPr>
        <p:spPr/>
        <p:txBody>
          <a:bodyPr/>
          <a:lstStyle/>
          <a:p>
            <a:fld id="{015656E5-F475-4097-8811-A8C917A79448}" type="datetime1">
              <a:rPr lang="en-US" smtClean="0"/>
              <a:t>1/26/2022</a:t>
            </a:fld>
            <a:endParaRPr lang="en-US"/>
          </a:p>
        </p:txBody>
      </p:sp>
      <p:sp>
        <p:nvSpPr>
          <p:cNvPr id="5" name="Footer Placeholder 4">
            <a:extLst>
              <a:ext uri="{FF2B5EF4-FFF2-40B4-BE49-F238E27FC236}">
                <a16:creationId xmlns:a16="http://schemas.microsoft.com/office/drawing/2014/main" id="{ADA587C8-32A5-4A39-B3BB-DAE32CEDC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1F484-1544-44B2-8DFB-5B848005E090}"/>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370843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1428-B532-4790-AE91-162DE3AE4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FA973F-F8B6-40E8-95A5-676AC3C9C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46A60B-45BF-4EA7-8520-B0ECA7E3C8F9}"/>
              </a:ext>
            </a:extLst>
          </p:cNvPr>
          <p:cNvSpPr>
            <a:spLocks noGrp="1"/>
          </p:cNvSpPr>
          <p:nvPr>
            <p:ph type="dt" sz="half" idx="10"/>
          </p:nvPr>
        </p:nvSpPr>
        <p:spPr/>
        <p:txBody>
          <a:bodyPr/>
          <a:lstStyle/>
          <a:p>
            <a:fld id="{E7E72EF6-F1F4-42E2-9D6B-3077AFD707E5}" type="datetime1">
              <a:rPr lang="en-US" smtClean="0"/>
              <a:t>1/26/2022</a:t>
            </a:fld>
            <a:endParaRPr lang="en-US"/>
          </a:p>
        </p:txBody>
      </p:sp>
      <p:sp>
        <p:nvSpPr>
          <p:cNvPr id="5" name="Footer Placeholder 4">
            <a:extLst>
              <a:ext uri="{FF2B5EF4-FFF2-40B4-BE49-F238E27FC236}">
                <a16:creationId xmlns:a16="http://schemas.microsoft.com/office/drawing/2014/main" id="{AA77374E-A468-45A3-9D7D-78FE2CFCC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ECA6F-B2CB-4A3B-828E-307AD98FEDE9}"/>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245393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6D91-F2C7-4F69-AC5B-CE91C64AA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A8767-4EAE-4D2A-B369-F825D38972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348409-CD6E-4743-8C15-4AD0EDCF63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D15AE3-8192-4CF9-83AA-282B1BB27CF3}"/>
              </a:ext>
            </a:extLst>
          </p:cNvPr>
          <p:cNvSpPr>
            <a:spLocks noGrp="1"/>
          </p:cNvSpPr>
          <p:nvPr>
            <p:ph type="dt" sz="half" idx="10"/>
          </p:nvPr>
        </p:nvSpPr>
        <p:spPr/>
        <p:txBody>
          <a:bodyPr/>
          <a:lstStyle/>
          <a:p>
            <a:fld id="{C96179EE-6EE4-4677-AA2B-3F9BFE07CAF1}" type="datetime1">
              <a:rPr lang="en-US" smtClean="0"/>
              <a:t>1/26/2022</a:t>
            </a:fld>
            <a:endParaRPr lang="en-US"/>
          </a:p>
        </p:txBody>
      </p:sp>
      <p:sp>
        <p:nvSpPr>
          <p:cNvPr id="6" name="Footer Placeholder 5">
            <a:extLst>
              <a:ext uri="{FF2B5EF4-FFF2-40B4-BE49-F238E27FC236}">
                <a16:creationId xmlns:a16="http://schemas.microsoft.com/office/drawing/2014/main" id="{FFC6FC52-E9DD-4128-B3E8-A00343988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F0218-280D-4736-A831-3B3C5DD04F7A}"/>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47314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C219-B646-4672-8418-5BC92DA66D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24C194-CF97-41EB-BE5F-C5F997019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C5A623-A9BB-4A6A-8D02-64B0BC0A61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ED9D0-1453-44C6-BCCA-DCB6C8EDC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38D69-134D-43B1-9940-1B4CEDA2F5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09A63-DE26-4A5C-831D-08E35B6EA7D1}"/>
              </a:ext>
            </a:extLst>
          </p:cNvPr>
          <p:cNvSpPr>
            <a:spLocks noGrp="1"/>
          </p:cNvSpPr>
          <p:nvPr>
            <p:ph type="dt" sz="half" idx="10"/>
          </p:nvPr>
        </p:nvSpPr>
        <p:spPr/>
        <p:txBody>
          <a:bodyPr/>
          <a:lstStyle/>
          <a:p>
            <a:fld id="{E64ABC6C-E99E-496F-B0D8-464FBD6911CE}" type="datetime1">
              <a:rPr lang="en-US" smtClean="0"/>
              <a:t>1/26/2022</a:t>
            </a:fld>
            <a:endParaRPr lang="en-US"/>
          </a:p>
        </p:txBody>
      </p:sp>
      <p:sp>
        <p:nvSpPr>
          <p:cNvPr id="8" name="Footer Placeholder 7">
            <a:extLst>
              <a:ext uri="{FF2B5EF4-FFF2-40B4-BE49-F238E27FC236}">
                <a16:creationId xmlns:a16="http://schemas.microsoft.com/office/drawing/2014/main" id="{2DEFAA64-2874-43E5-A053-9C735E329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B9D023-FA76-4EC7-ACB6-226860439B8B}"/>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1212647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4F00-FA77-48EF-B6B1-002BD6AFAE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B39E9B-8AAF-411D-BCA5-560AE6583498}"/>
              </a:ext>
            </a:extLst>
          </p:cNvPr>
          <p:cNvSpPr>
            <a:spLocks noGrp="1"/>
          </p:cNvSpPr>
          <p:nvPr>
            <p:ph type="dt" sz="half" idx="10"/>
          </p:nvPr>
        </p:nvSpPr>
        <p:spPr/>
        <p:txBody>
          <a:bodyPr/>
          <a:lstStyle/>
          <a:p>
            <a:fld id="{55CA0DBB-3625-44C9-8979-AF8B430F89C9}" type="datetime1">
              <a:rPr lang="en-US" smtClean="0"/>
              <a:t>1/26/2022</a:t>
            </a:fld>
            <a:endParaRPr lang="en-US"/>
          </a:p>
        </p:txBody>
      </p:sp>
      <p:sp>
        <p:nvSpPr>
          <p:cNvPr id="4" name="Footer Placeholder 3">
            <a:extLst>
              <a:ext uri="{FF2B5EF4-FFF2-40B4-BE49-F238E27FC236}">
                <a16:creationId xmlns:a16="http://schemas.microsoft.com/office/drawing/2014/main" id="{CBA69BE5-868D-4F83-B7BC-88BABA3E3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C63408-DC2E-44D7-BD07-50F2BC4178F9}"/>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1966379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9DF873-8E8C-4CBC-8D9F-E2671BAE55F5}"/>
              </a:ext>
            </a:extLst>
          </p:cNvPr>
          <p:cNvSpPr>
            <a:spLocks noGrp="1"/>
          </p:cNvSpPr>
          <p:nvPr>
            <p:ph type="dt" sz="half" idx="10"/>
          </p:nvPr>
        </p:nvSpPr>
        <p:spPr/>
        <p:txBody>
          <a:bodyPr/>
          <a:lstStyle/>
          <a:p>
            <a:fld id="{48A66C49-83AA-4054-8053-8F9A00AB0882}" type="datetime1">
              <a:rPr lang="en-US" smtClean="0"/>
              <a:t>1/26/2022</a:t>
            </a:fld>
            <a:endParaRPr lang="en-US"/>
          </a:p>
        </p:txBody>
      </p:sp>
      <p:sp>
        <p:nvSpPr>
          <p:cNvPr id="3" name="Footer Placeholder 2">
            <a:extLst>
              <a:ext uri="{FF2B5EF4-FFF2-40B4-BE49-F238E27FC236}">
                <a16:creationId xmlns:a16="http://schemas.microsoft.com/office/drawing/2014/main" id="{AA375114-DF56-41EE-85CE-34C5206422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BE4CFB-D669-4577-99C2-D928150E6EFE}"/>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2141619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448B-79A0-449E-9DE6-7EF416A45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C6C8DE-B304-46BD-87CA-51D4A65473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6E516B-3A2A-4430-8384-F63172865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876C1-FD48-45CC-9D95-9F6A9F87C62A}"/>
              </a:ext>
            </a:extLst>
          </p:cNvPr>
          <p:cNvSpPr>
            <a:spLocks noGrp="1"/>
          </p:cNvSpPr>
          <p:nvPr>
            <p:ph type="dt" sz="half" idx="10"/>
          </p:nvPr>
        </p:nvSpPr>
        <p:spPr/>
        <p:txBody>
          <a:bodyPr/>
          <a:lstStyle/>
          <a:p>
            <a:fld id="{315B87DC-BE94-4FEB-9396-0946507C9325}" type="datetime1">
              <a:rPr lang="en-US" smtClean="0"/>
              <a:t>1/26/2022</a:t>
            </a:fld>
            <a:endParaRPr lang="en-US"/>
          </a:p>
        </p:txBody>
      </p:sp>
      <p:sp>
        <p:nvSpPr>
          <p:cNvPr id="6" name="Footer Placeholder 5">
            <a:extLst>
              <a:ext uri="{FF2B5EF4-FFF2-40B4-BE49-F238E27FC236}">
                <a16:creationId xmlns:a16="http://schemas.microsoft.com/office/drawing/2014/main" id="{4E9C239C-5DF4-43A5-B362-91843A1AE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87D1C-227F-43FD-91CE-729CE88A2039}"/>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2252402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0AA3-9832-4A46-97B2-FFFBB2EE5F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6B13DD-C936-4B91-AFA4-39FAB6937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9C880-C9ED-45C2-B511-49F2163DF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756B0-06C7-42D4-859E-6F18AA798D31}"/>
              </a:ext>
            </a:extLst>
          </p:cNvPr>
          <p:cNvSpPr>
            <a:spLocks noGrp="1"/>
          </p:cNvSpPr>
          <p:nvPr>
            <p:ph type="dt" sz="half" idx="10"/>
          </p:nvPr>
        </p:nvSpPr>
        <p:spPr/>
        <p:txBody>
          <a:bodyPr/>
          <a:lstStyle/>
          <a:p>
            <a:fld id="{586F312B-B25B-4FE5-92BB-8853E3A74880}" type="datetime1">
              <a:rPr lang="en-US" smtClean="0"/>
              <a:t>1/26/2022</a:t>
            </a:fld>
            <a:endParaRPr lang="en-US"/>
          </a:p>
        </p:txBody>
      </p:sp>
      <p:sp>
        <p:nvSpPr>
          <p:cNvPr id="6" name="Footer Placeholder 5">
            <a:extLst>
              <a:ext uri="{FF2B5EF4-FFF2-40B4-BE49-F238E27FC236}">
                <a16:creationId xmlns:a16="http://schemas.microsoft.com/office/drawing/2014/main" id="{10328D6D-DC8F-452B-AA0E-5FE83B79C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4CB0D-98A3-4D2E-BEF5-ABCB90689100}"/>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3175689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01357-BC21-446E-92EC-BCA9CC433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12C46-42E2-4FA9-90C0-639847B01D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2FC54-F13B-4D65-88FC-40CABBF2B58F}"/>
              </a:ext>
            </a:extLst>
          </p:cNvPr>
          <p:cNvSpPr>
            <a:spLocks noGrp="1"/>
          </p:cNvSpPr>
          <p:nvPr>
            <p:ph type="dt" sz="half" idx="10"/>
          </p:nvPr>
        </p:nvSpPr>
        <p:spPr/>
        <p:txBody>
          <a:bodyPr/>
          <a:lstStyle/>
          <a:p>
            <a:fld id="{A86332B0-12A6-4579-82A9-E28FB8FE1169}" type="datetime1">
              <a:rPr lang="en-US" smtClean="0"/>
              <a:t>1/26/2022</a:t>
            </a:fld>
            <a:endParaRPr lang="en-US"/>
          </a:p>
        </p:txBody>
      </p:sp>
      <p:sp>
        <p:nvSpPr>
          <p:cNvPr id="5" name="Footer Placeholder 4">
            <a:extLst>
              <a:ext uri="{FF2B5EF4-FFF2-40B4-BE49-F238E27FC236}">
                <a16:creationId xmlns:a16="http://schemas.microsoft.com/office/drawing/2014/main" id="{4B85C0B1-B06B-466D-8CC6-702C87B44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FB52B-6745-4A12-B9AC-B6ED99F0F69C}"/>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33599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95368" indent="0">
              <a:buClr>
                <a:srgbClr val="008265"/>
              </a:buClr>
              <a:buSzPct val="75000"/>
              <a:buFont typeface="Wingdings" panose="05000000000000000000" pitchFamily="2" charset="2"/>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201832" cy="0"/>
            <a:chOff x="-6797" y="5107771"/>
            <a:chExt cx="9151374"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565452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365E0-30B5-4DA1-9C5F-CEC6A5B96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AE56CC-C8FF-493A-AFE4-79AEE6C530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F236E-A7C9-4343-A6D5-4EBEE8C7199E}"/>
              </a:ext>
            </a:extLst>
          </p:cNvPr>
          <p:cNvSpPr>
            <a:spLocks noGrp="1"/>
          </p:cNvSpPr>
          <p:nvPr>
            <p:ph type="dt" sz="half" idx="10"/>
          </p:nvPr>
        </p:nvSpPr>
        <p:spPr/>
        <p:txBody>
          <a:bodyPr/>
          <a:lstStyle/>
          <a:p>
            <a:fld id="{770702DD-2105-4965-A994-E6D315959694}" type="datetime1">
              <a:rPr lang="en-US" smtClean="0"/>
              <a:t>1/26/2022</a:t>
            </a:fld>
            <a:endParaRPr lang="en-US"/>
          </a:p>
        </p:txBody>
      </p:sp>
      <p:sp>
        <p:nvSpPr>
          <p:cNvPr id="5" name="Footer Placeholder 4">
            <a:extLst>
              <a:ext uri="{FF2B5EF4-FFF2-40B4-BE49-F238E27FC236}">
                <a16:creationId xmlns:a16="http://schemas.microsoft.com/office/drawing/2014/main" id="{0D0BF4CD-C7F7-44C2-A5B0-EC7019F46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83C4C-1456-4CBF-9062-49FD3621EE7A}"/>
              </a:ext>
            </a:extLst>
          </p:cNvPr>
          <p:cNvSpPr>
            <a:spLocks noGrp="1"/>
          </p:cNvSpPr>
          <p:nvPr>
            <p:ph type="sldNum" sz="quarter" idx="12"/>
          </p:nvPr>
        </p:nvSpPr>
        <p:spPr/>
        <p:txBody>
          <a:bodyPr/>
          <a:lstStyle/>
          <a:p>
            <a:fld id="{DD77220E-9296-455E-9366-228327815222}" type="slidenum">
              <a:rPr lang="en-US" smtClean="0"/>
              <a:t>‹#›</a:t>
            </a:fld>
            <a:endParaRPr lang="en-US"/>
          </a:p>
        </p:txBody>
      </p:sp>
    </p:spTree>
    <p:extLst>
      <p:ext uri="{BB962C8B-B14F-4D97-AF65-F5344CB8AC3E}">
        <p14:creationId xmlns:p14="http://schemas.microsoft.com/office/powerpoint/2010/main" val="1857239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7FD540C-5FCF-4482-8BD4-C78D5557F26E}"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6284A2-47BE-4AA1-B1FD-100E18036B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2456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5BB7B8-518B-4935-B8AA-468DC16CED74}"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AA2C18-39F3-4A57-A050-F6F1236B74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8077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AB9BDC8-502C-4AFA-8A92-C138534909B9}"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D0D62A-3E9D-4D0C-8B8F-BBF3FCEA43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169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DAB0B74-A88E-44EE-9DBD-C608D69B059E}" type="datetimeFigureOut">
              <a:rPr lang="en-US">
                <a:solidFill>
                  <a:prstClr val="black">
                    <a:tint val="75000"/>
                  </a:prstClr>
                </a:solidFill>
              </a:rPr>
              <a:pPr>
                <a:defRPr/>
              </a:pPr>
              <a:t>1/26/2022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F6D8EF-3EFF-48AD-BE57-998A429778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9280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7A4DFAE-B7CD-4DEB-91D8-4EFCFF1CD27C}" type="datetimeFigureOut">
              <a:rPr lang="en-US">
                <a:solidFill>
                  <a:prstClr val="black">
                    <a:tint val="75000"/>
                  </a:prstClr>
                </a:solidFill>
              </a:rPr>
              <a:pPr>
                <a:defRPr/>
              </a:pPr>
              <a:t>1/26/2022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CBEC78D-1CDD-46C7-BB74-5EDCC7362E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6726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17C0BB-EB9E-4DBA-A956-543F2C11C21A}" type="datetimeFigureOut">
              <a:rPr lang="en-US">
                <a:solidFill>
                  <a:prstClr val="black">
                    <a:tint val="75000"/>
                  </a:prstClr>
                </a:solidFill>
              </a:rPr>
              <a:pPr>
                <a:defRPr/>
              </a:pPr>
              <a:t>1/26/2022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E02216F-A9DD-4810-9F64-80F5B8B873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789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830936-EBF2-4773-8292-1B8F48FDF186}" type="datetimeFigureOut">
              <a:rPr lang="en-US">
                <a:solidFill>
                  <a:prstClr val="black">
                    <a:tint val="75000"/>
                  </a:prstClr>
                </a:solidFill>
              </a:rPr>
              <a:pPr>
                <a:defRPr/>
              </a:pPr>
              <a:t>1/26/2022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C293115-4548-4EFE-BCE5-51E9AA08DA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9774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CF7D22-F7BA-45B5-ACDA-0E3CBBFEBDCB}" type="datetimeFigureOut">
              <a:rPr lang="en-US">
                <a:solidFill>
                  <a:prstClr val="black">
                    <a:tint val="75000"/>
                  </a:prstClr>
                </a:solidFill>
              </a:rPr>
              <a:pPr>
                <a:defRPr/>
              </a:pPr>
              <a:t>1/26/2022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BFE333-C611-4F7B-BBA7-9BA1497CE3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8341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42EF9B-188A-4B32-AC78-6E109C177387}" type="datetimeFigureOut">
              <a:rPr lang="en-US">
                <a:solidFill>
                  <a:prstClr val="black">
                    <a:tint val="75000"/>
                  </a:prstClr>
                </a:solidFill>
              </a:rPr>
              <a:pPr>
                <a:defRPr/>
              </a:pPr>
              <a:t>1/26/2022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B369F3D-63AB-47C4-BFB6-8C4BB9AE77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159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19170" indent="0">
              <a:buClr>
                <a:srgbClr val="008265"/>
              </a:buClr>
              <a:buSzPct val="75000"/>
              <a:buFont typeface="Arial" pitchFamily="34" charset="0"/>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a:buClr>
                <a:srgbClr val="008265"/>
              </a:buClr>
              <a:buSzPct val="75000"/>
              <a:buFont typeface="Arial" pitchFamily="34" charset="0"/>
              <a:buChar char="•"/>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cxnSp>
        <p:nvCxnSpPr>
          <p:cNvPr id="15" name="Straight Connector 14"/>
          <p:cNvCxnSpPr/>
          <p:nvPr/>
        </p:nvCxnSpPr>
        <p:spPr>
          <a:xfrm>
            <a:off x="-9062" y="6815328"/>
            <a:ext cx="7518668"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253875" y="6815328"/>
            <a:ext cx="938895"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80609" y="6815328"/>
            <a:ext cx="938895"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43975" y="6815328"/>
            <a:ext cx="938895"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317241" y="6815328"/>
            <a:ext cx="938895"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343" y="6815328"/>
            <a:ext cx="938895"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32089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E0D754-2A24-4416-81FB-D74D55F3D2FB}"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A3E541-FFF1-48C7-8D34-FF4237DDE53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058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7291FF-976B-4A38-A4C8-A5D6F1468CE7}" type="datetimeFigureOut">
              <a:rPr lang="en-US">
                <a:solidFill>
                  <a:prstClr val="black">
                    <a:tint val="75000"/>
                  </a:prstClr>
                </a:solidFill>
              </a:rPr>
              <a:pPr>
                <a:def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C74AB3-527A-40CE-ACE4-032B223096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0808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35BE1F8D-46B1-4845-A916-1C3348AB13AB}" type="slidenum">
              <a:rPr lang="en-US"/>
              <a:pPr/>
              <a:t>‹#›</a:t>
            </a:fld>
            <a:endParaRPr lang="en-US"/>
          </a:p>
        </p:txBody>
      </p:sp>
    </p:spTree>
    <p:extLst>
      <p:ext uri="{BB962C8B-B14F-4D97-AF65-F5344CB8AC3E}">
        <p14:creationId xmlns:p14="http://schemas.microsoft.com/office/powerpoint/2010/main" val="857087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3651C9C3-C6D7-4D5D-B51D-0F2795BB6411}" type="slidenum">
              <a:rPr lang="en-US"/>
              <a:pPr/>
              <a:t>‹#›</a:t>
            </a:fld>
            <a:endParaRPr lang="en-US"/>
          </a:p>
        </p:txBody>
      </p:sp>
    </p:spTree>
    <p:extLst>
      <p:ext uri="{BB962C8B-B14F-4D97-AF65-F5344CB8AC3E}">
        <p14:creationId xmlns:p14="http://schemas.microsoft.com/office/powerpoint/2010/main" val="3232277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245208"/>
            <a:ext cx="8777977" cy="379656"/>
          </a:xfrm>
          <a:prstGeom prst="rect">
            <a:avLst/>
          </a:prstGeom>
          <a:noFill/>
        </p:spPr>
        <p:txBody>
          <a:bodyPr wrap="square" rtlCol="0">
            <a:spAutoFit/>
          </a:bodyPr>
          <a:lstStyle/>
          <a:p>
            <a:r>
              <a:rPr lang="en-US" sz="1867" b="1">
                <a:solidFill>
                  <a:schemeClr val="bg2"/>
                </a:solidFill>
                <a:latin typeface="Calibri" panose="020F0502020204030204" pitchFamily="34" charset="0"/>
              </a:rPr>
              <a:t>National Center for Environmental Health</a:t>
            </a:r>
          </a:p>
        </p:txBody>
      </p:sp>
      <p:sp>
        <p:nvSpPr>
          <p:cNvPr id="6" name="Text Placeholder 6">
            <a:extLst>
              <a:ext uri="{FF2B5EF4-FFF2-40B4-BE49-F238E27FC236}">
                <a16:creationId xmlns:a16="http://schemas.microsoft.com/office/drawing/2014/main" id="{0CA6CCDA-1ACF-4D8D-9E91-9BA471EAF8C2}"/>
              </a:ext>
            </a:extLst>
          </p:cNvPr>
          <p:cNvSpPr txBox="1">
            <a:spLocks/>
          </p:cNvSpPr>
          <p:nvPr userDrawn="1"/>
        </p:nvSpPr>
        <p:spPr bwMode="auto">
          <a:xfrm>
            <a:off x="280677" y="5939730"/>
            <a:ext cx="6778752" cy="37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lnSpc>
                <a:spcPct val="100000"/>
              </a:lnSpc>
              <a:spcBef>
                <a:spcPct val="20000"/>
              </a:spcBef>
              <a:spcAft>
                <a:spcPct val="0"/>
              </a:spcAft>
              <a:buFont typeface="Arial" panose="020B0604020202020204" pitchFamily="34" charset="0"/>
              <a:buNone/>
              <a:defRPr sz="2000" kern="1200" baseline="0">
                <a:solidFill>
                  <a:srgbClr val="005DAB"/>
                </a:solidFill>
                <a:latin typeface="Calibri" pitchFamily="34" charset="0"/>
                <a:ea typeface="+mn-ea"/>
                <a:cs typeface="+mn-cs"/>
              </a:defRPr>
            </a:lvl1pPr>
            <a:lvl2pPr marL="742950" indent="-285750" algn="ctr" rtl="0" eaLnBrk="0" fontAlgn="base" hangingPunct="0">
              <a:spcBef>
                <a:spcPct val="20000"/>
              </a:spcBef>
              <a:spcAft>
                <a:spcPct val="0"/>
              </a:spcAft>
              <a:buFont typeface="Arial" panose="020B0604020202020204" pitchFamily="34" charset="0"/>
              <a:buChar char="–"/>
              <a:defRPr sz="2800" kern="1200">
                <a:solidFill>
                  <a:schemeClr val="tx2"/>
                </a:solidFill>
                <a:latin typeface="Calibri" panose="020F0502020204030204" pitchFamily="34" charset="0"/>
                <a:ea typeface="+mn-ea"/>
                <a:cs typeface="+mn-cs"/>
              </a:defRPr>
            </a:lvl2pPr>
            <a:lvl3pPr marL="1143000" indent="-228600" algn="ctr" rtl="0" eaLnBrk="0" fontAlgn="base" hangingPunct="0">
              <a:spcBef>
                <a:spcPct val="20000"/>
              </a:spcBef>
              <a:spcAft>
                <a:spcPct val="0"/>
              </a:spcAft>
              <a:buFont typeface="Arial" panose="020B0604020202020204" pitchFamily="34" charset="0"/>
              <a:buChar char="•"/>
              <a:defRPr sz="2400" kern="1200">
                <a:solidFill>
                  <a:schemeClr val="tx2"/>
                </a:solidFill>
                <a:latin typeface="Calibri" panose="020F0502020204030204" pitchFamily="34" charset="0"/>
                <a:ea typeface="+mn-ea"/>
                <a:cs typeface="+mn-cs"/>
              </a:defRPr>
            </a:lvl3pPr>
            <a:lvl4pPr marL="16002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4pPr>
            <a:lvl5pPr marL="20574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33" b="1">
                <a:solidFill>
                  <a:schemeClr val="bg2"/>
                </a:solidFill>
              </a:rPr>
              <a:t>Division of Environmental Health Science and Practice</a:t>
            </a:r>
          </a:p>
        </p:txBody>
      </p:sp>
    </p:spTree>
    <p:extLst>
      <p:ext uri="{BB962C8B-B14F-4D97-AF65-F5344CB8AC3E}">
        <p14:creationId xmlns:p14="http://schemas.microsoft.com/office/powerpoint/2010/main" val="117788771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a:extLst>
              <a:ext uri="{FF2B5EF4-FFF2-40B4-BE49-F238E27FC236}">
                <a16:creationId xmlns:a16="http://schemas.microsoft.com/office/drawing/2014/main" id="{E21EC1CA-CD55-4FDD-A074-248EBC1A5309}"/>
              </a:ext>
            </a:extLst>
          </p:cNvPr>
          <p:cNvSpPr txBox="1"/>
          <p:nvPr userDrawn="1"/>
        </p:nvSpPr>
        <p:spPr>
          <a:xfrm>
            <a:off x="280678" y="6245208"/>
            <a:ext cx="8777977" cy="379656"/>
          </a:xfrm>
          <a:prstGeom prst="rect">
            <a:avLst/>
          </a:prstGeom>
          <a:noFill/>
        </p:spPr>
        <p:txBody>
          <a:bodyPr wrap="square" rtlCol="0">
            <a:spAutoFit/>
          </a:bodyPr>
          <a:lstStyle/>
          <a:p>
            <a:r>
              <a:rPr lang="en-US" sz="1867" b="1">
                <a:solidFill>
                  <a:schemeClr val="bg2"/>
                </a:solidFill>
                <a:latin typeface="Calibri" panose="020F0502020204030204" pitchFamily="34" charset="0"/>
              </a:rPr>
              <a:t>National Center for Environmental Health</a:t>
            </a:r>
          </a:p>
        </p:txBody>
      </p:sp>
      <p:sp>
        <p:nvSpPr>
          <p:cNvPr id="9" name="Text Placeholder 6">
            <a:extLst>
              <a:ext uri="{FF2B5EF4-FFF2-40B4-BE49-F238E27FC236}">
                <a16:creationId xmlns:a16="http://schemas.microsoft.com/office/drawing/2014/main" id="{91CECB88-576E-4069-96A4-61FFA4DE2216}"/>
              </a:ext>
            </a:extLst>
          </p:cNvPr>
          <p:cNvSpPr txBox="1">
            <a:spLocks/>
          </p:cNvSpPr>
          <p:nvPr userDrawn="1"/>
        </p:nvSpPr>
        <p:spPr bwMode="auto">
          <a:xfrm>
            <a:off x="280677" y="5939730"/>
            <a:ext cx="6778752" cy="37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lnSpc>
                <a:spcPct val="100000"/>
              </a:lnSpc>
              <a:spcBef>
                <a:spcPct val="20000"/>
              </a:spcBef>
              <a:spcAft>
                <a:spcPct val="0"/>
              </a:spcAft>
              <a:buFont typeface="Arial" panose="020B0604020202020204" pitchFamily="34" charset="0"/>
              <a:buNone/>
              <a:defRPr sz="2000" kern="1200" baseline="0">
                <a:solidFill>
                  <a:srgbClr val="005DAB"/>
                </a:solidFill>
                <a:latin typeface="Calibri" pitchFamily="34" charset="0"/>
                <a:ea typeface="+mn-ea"/>
                <a:cs typeface="+mn-cs"/>
              </a:defRPr>
            </a:lvl1pPr>
            <a:lvl2pPr marL="742950" indent="-285750" algn="ctr" rtl="0" eaLnBrk="0" fontAlgn="base" hangingPunct="0">
              <a:spcBef>
                <a:spcPct val="20000"/>
              </a:spcBef>
              <a:spcAft>
                <a:spcPct val="0"/>
              </a:spcAft>
              <a:buFont typeface="Arial" panose="020B0604020202020204" pitchFamily="34" charset="0"/>
              <a:buChar char="–"/>
              <a:defRPr sz="2800" kern="1200">
                <a:solidFill>
                  <a:schemeClr val="tx2"/>
                </a:solidFill>
                <a:latin typeface="Calibri" panose="020F0502020204030204" pitchFamily="34" charset="0"/>
                <a:ea typeface="+mn-ea"/>
                <a:cs typeface="+mn-cs"/>
              </a:defRPr>
            </a:lvl2pPr>
            <a:lvl3pPr marL="1143000" indent="-228600" algn="ctr" rtl="0" eaLnBrk="0" fontAlgn="base" hangingPunct="0">
              <a:spcBef>
                <a:spcPct val="20000"/>
              </a:spcBef>
              <a:spcAft>
                <a:spcPct val="0"/>
              </a:spcAft>
              <a:buFont typeface="Arial" panose="020B0604020202020204" pitchFamily="34" charset="0"/>
              <a:buChar char="•"/>
              <a:defRPr sz="2400" kern="1200">
                <a:solidFill>
                  <a:schemeClr val="tx2"/>
                </a:solidFill>
                <a:latin typeface="Calibri" panose="020F0502020204030204" pitchFamily="34" charset="0"/>
                <a:ea typeface="+mn-ea"/>
                <a:cs typeface="+mn-cs"/>
              </a:defRPr>
            </a:lvl3pPr>
            <a:lvl4pPr marL="16002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4pPr>
            <a:lvl5pPr marL="20574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33" b="1">
                <a:solidFill>
                  <a:schemeClr val="bg2"/>
                </a:solidFill>
              </a:rPr>
              <a:t>Division of Environmental Health Science and Practice</a:t>
            </a:r>
          </a:p>
        </p:txBody>
      </p:sp>
    </p:spTree>
    <p:extLst>
      <p:ext uri="{BB962C8B-B14F-4D97-AF65-F5344CB8AC3E}">
        <p14:creationId xmlns:p14="http://schemas.microsoft.com/office/powerpoint/2010/main" val="393022857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FF8502"/>
              </a:buClr>
              <a:buSzPct val="75000"/>
              <a:buFont typeface="Wingdings" panose="05000000000000000000" pitchFamily="2" charset="2"/>
              <a:buChar char="§"/>
              <a:defRPr sz="3200" b="1" baseline="0">
                <a:solidFill>
                  <a:srgbClr val="000000"/>
                </a:solidFill>
                <a:latin typeface="+mn-lt"/>
              </a:defRPr>
            </a:lvl1pPr>
            <a:lvl2pPr marL="853419" indent="-304792">
              <a:buClr>
                <a:srgbClr val="FF8502"/>
              </a:buClr>
              <a:buSzPct val="75000"/>
              <a:buFont typeface="Arial" panose="020B0604020202020204" pitchFamily="34" charset="0"/>
              <a:buChar char="•"/>
              <a:defRPr sz="2667" b="1">
                <a:solidFill>
                  <a:srgbClr val="000000"/>
                </a:solidFill>
                <a:latin typeface="+mn-lt"/>
              </a:defRPr>
            </a:lvl2pPr>
            <a:lvl3pPr marL="1676358" indent="-380990">
              <a:buClr>
                <a:srgbClr val="FF8502"/>
              </a:buClr>
              <a:buSzPct val="65000"/>
              <a:buFont typeface="Courier New" panose="02070309020205020404" pitchFamily="49" charset="0"/>
              <a:buChar char="o"/>
              <a:defRPr sz="2400" b="1">
                <a:solidFill>
                  <a:srgbClr val="000000"/>
                </a:solidFill>
                <a:latin typeface="+mn-lt"/>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2"/>
            <a:endParaRPr lang="en-US"/>
          </a:p>
          <a:p>
            <a:pPr lvl="1"/>
            <a:endParaRPr lang="en-US"/>
          </a:p>
          <a:p>
            <a:pPr lvl="2"/>
            <a:endParaRPr lang="en-US"/>
          </a:p>
          <a:p>
            <a:pPr lvl="1"/>
            <a:endParaRPr lang="en-US"/>
          </a:p>
          <a:p>
            <a:pPr lvl="1"/>
            <a:endParaRPr lang="en-US"/>
          </a:p>
          <a:p>
            <a:pPr lvl="1"/>
            <a:endParaRPr lang="en-US"/>
          </a:p>
        </p:txBody>
      </p:sp>
      <p:grpSp>
        <p:nvGrpSpPr>
          <p:cNvPr id="11" name="Group 10">
            <a:extLst>
              <a:ext uri="{FF2B5EF4-FFF2-40B4-BE49-F238E27FC236}">
                <a16:creationId xmlns:a16="http://schemas.microsoft.com/office/drawing/2014/main" id="{72A72146-F97C-4697-8E57-0DC930A80FA9}"/>
              </a:ext>
            </a:extLst>
          </p:cNvPr>
          <p:cNvGrpSpPr/>
          <p:nvPr userDrawn="1"/>
        </p:nvGrpSpPr>
        <p:grpSpPr>
          <a:xfrm>
            <a:off x="0" y="6792300"/>
            <a:ext cx="12192000" cy="0"/>
            <a:chOff x="-6797" y="5107771"/>
            <a:chExt cx="9144000" cy="0"/>
          </a:xfrm>
        </p:grpSpPr>
        <p:cxnSp>
          <p:nvCxnSpPr>
            <p:cNvPr id="12" name="Straight Connector 11">
              <a:extLst>
                <a:ext uri="{FF2B5EF4-FFF2-40B4-BE49-F238E27FC236}">
                  <a16:creationId xmlns:a16="http://schemas.microsoft.com/office/drawing/2014/main" id="{7A1A9EA8-3416-431D-B48C-608EFA0951F0}"/>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E37921-FA60-4AB8-8485-4C0BA4FCA053}"/>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3FB1DB-FBFD-4479-93DC-DB8A002FDE5A}"/>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E46CC8-2254-4523-91BE-783E9BF73DEB}"/>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AEC55D4-6709-4CE2-8087-F45233D3B9E8}"/>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AC6E28-6051-40B7-8AEF-741BE201FE14}"/>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559048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FF8502"/>
              </a:buClr>
              <a:buSzPct val="75000"/>
              <a:buFont typeface="Wingdings" panose="05000000000000000000" pitchFamily="2" charset="2"/>
              <a:buChar char="§"/>
              <a:defRPr sz="3200" b="1" baseline="0">
                <a:solidFill>
                  <a:srgbClr val="003C9F"/>
                </a:solidFill>
                <a:latin typeface="+mn-lt"/>
              </a:defRPr>
            </a:lvl1pPr>
            <a:lvl2pPr marL="853419" indent="-304792">
              <a:buClr>
                <a:srgbClr val="FF8502"/>
              </a:buClr>
              <a:buSzPct val="75000"/>
              <a:buFont typeface="Arial" panose="020B0604020202020204" pitchFamily="34" charset="0"/>
              <a:buChar char="•"/>
              <a:defRPr sz="2667">
                <a:solidFill>
                  <a:srgbClr val="000000"/>
                </a:solidFill>
                <a:latin typeface="+mn-lt"/>
              </a:defRPr>
            </a:lvl2pPr>
            <a:lvl3pPr marL="1219170" indent="0">
              <a:buClr>
                <a:srgbClr val="008265"/>
              </a:buClr>
              <a:buSzPct val="75000"/>
              <a:buFont typeface="Arial" pitchFamily="34" charset="0"/>
              <a:buNone/>
              <a:defRPr sz="2400">
                <a:solidFill>
                  <a:srgbClr val="000000"/>
                </a:solidFill>
                <a:latin typeface="+mn-lt"/>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1"/>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FF8502"/>
              </a:buClr>
              <a:buSzPct val="75000"/>
              <a:buFont typeface="Wingdings" panose="05000000000000000000" pitchFamily="2" charset="2"/>
              <a:buChar char="§"/>
              <a:defRPr sz="3200" b="1" baseline="0">
                <a:solidFill>
                  <a:srgbClr val="003C9F"/>
                </a:solidFill>
                <a:latin typeface="+mn-lt"/>
              </a:defRPr>
            </a:lvl1pPr>
            <a:lvl2pPr marL="853419" indent="-304792">
              <a:buClr>
                <a:srgbClr val="FF8502"/>
              </a:buClr>
              <a:buSzPct val="75000"/>
              <a:buFont typeface="Arial" panose="020B0604020202020204" pitchFamily="34" charset="0"/>
              <a:buChar char="•"/>
              <a:defRPr sz="2667">
                <a:solidFill>
                  <a:srgbClr val="000000"/>
                </a:solidFill>
                <a:latin typeface="+mn-lt"/>
              </a:defRPr>
            </a:lvl2pPr>
            <a:lvl3pPr>
              <a:buClr>
                <a:srgbClr val="008265"/>
              </a:buClr>
              <a:buSzPct val="75000"/>
              <a:buFont typeface="Arial" pitchFamily="34" charset="0"/>
              <a:buChar char="•"/>
              <a:defRPr sz="2400">
                <a:solidFill>
                  <a:srgbClr val="000000"/>
                </a:solidFill>
                <a:latin typeface="+mn-lt"/>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1"/>
            <a:endParaRPr lang="en-US"/>
          </a:p>
          <a:p>
            <a:pPr lvl="1"/>
            <a:endParaRPr lang="en-US"/>
          </a:p>
          <a:p>
            <a:pPr lvl="2"/>
            <a:endParaRPr lang="en-US"/>
          </a:p>
          <a:p>
            <a:pPr lvl="1"/>
            <a:endParaRPr lang="en-US"/>
          </a:p>
          <a:p>
            <a:pPr lvl="1"/>
            <a:endParaRPr lang="en-US"/>
          </a:p>
          <a:p>
            <a:pPr lvl="1"/>
            <a:endParaRPr lang="en-US"/>
          </a:p>
        </p:txBody>
      </p:sp>
      <p:grpSp>
        <p:nvGrpSpPr>
          <p:cNvPr id="12" name="Group 11">
            <a:extLst>
              <a:ext uri="{FF2B5EF4-FFF2-40B4-BE49-F238E27FC236}">
                <a16:creationId xmlns:a16="http://schemas.microsoft.com/office/drawing/2014/main" id="{BD041F10-E192-483B-B0F8-F1F2DE10DE73}"/>
              </a:ext>
            </a:extLst>
          </p:cNvPr>
          <p:cNvGrpSpPr/>
          <p:nvPr userDrawn="1"/>
        </p:nvGrpSpPr>
        <p:grpSpPr>
          <a:xfrm>
            <a:off x="0" y="6792300"/>
            <a:ext cx="12192000" cy="0"/>
            <a:chOff x="-6797" y="5107771"/>
            <a:chExt cx="9144000" cy="0"/>
          </a:xfrm>
        </p:grpSpPr>
        <p:cxnSp>
          <p:nvCxnSpPr>
            <p:cNvPr id="14" name="Straight Connector 13">
              <a:extLst>
                <a:ext uri="{FF2B5EF4-FFF2-40B4-BE49-F238E27FC236}">
                  <a16:creationId xmlns:a16="http://schemas.microsoft.com/office/drawing/2014/main" id="{840871CA-CCB2-4539-85B9-EECA4C7B3BB1}"/>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763734-2A66-4663-A6C3-F46445171B31}"/>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400B17-167A-40AC-998C-AC17864DD440}"/>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AD3513-D8C8-4C83-A1BA-D20B254BC543}"/>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5D756E-5075-42F4-A54F-704C0340A898}"/>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462439-51DB-48ED-A9BE-5B833222B2A4}"/>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707159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rgbClr val="003C9F"/>
                </a:solidFill>
                <a:effectLst/>
                <a:latin typeface="+mn-lt"/>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rgbClr val="003C9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grpSp>
        <p:nvGrpSpPr>
          <p:cNvPr id="11" name="Group 10">
            <a:extLst>
              <a:ext uri="{FF2B5EF4-FFF2-40B4-BE49-F238E27FC236}">
                <a16:creationId xmlns:a16="http://schemas.microsoft.com/office/drawing/2014/main" id="{B2E9004B-AEED-468E-B7BA-439574C3D02C}"/>
              </a:ext>
            </a:extLst>
          </p:cNvPr>
          <p:cNvGrpSpPr/>
          <p:nvPr userDrawn="1"/>
        </p:nvGrpSpPr>
        <p:grpSpPr>
          <a:xfrm>
            <a:off x="0" y="6792300"/>
            <a:ext cx="12192000" cy="0"/>
            <a:chOff x="-6797" y="5107771"/>
            <a:chExt cx="9144000" cy="0"/>
          </a:xfrm>
        </p:grpSpPr>
        <p:cxnSp>
          <p:nvCxnSpPr>
            <p:cNvPr id="19" name="Straight Connector 18">
              <a:extLst>
                <a:ext uri="{FF2B5EF4-FFF2-40B4-BE49-F238E27FC236}">
                  <a16:creationId xmlns:a16="http://schemas.microsoft.com/office/drawing/2014/main" id="{2439B05F-2BC3-40CA-9150-1BDB9B2FA84E}"/>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044FAB-195A-4BB9-A21B-B76B3706CB57}"/>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56E37D-42B7-4CFB-9408-84520FD125AF}"/>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699467-D480-4CA6-BD40-441455802B6C}"/>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CA44B2-6D3F-4497-AD05-F4DBCD59EB9B}"/>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9EA878-9202-497E-902D-DCF468F962DA}"/>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31239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chemeClr val="bg2"/>
                </a:solidFill>
                <a:effectLst/>
                <a:latin typeface="+mn-lt"/>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7852346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rgbClr val="005DAA"/>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rgbClr val="005DAA"/>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grpSp>
        <p:nvGrpSpPr>
          <p:cNvPr id="4" name="Group 3"/>
          <p:cNvGrpSpPr/>
          <p:nvPr userDrawn="1"/>
        </p:nvGrpSpPr>
        <p:grpSpPr>
          <a:xfrm>
            <a:off x="-9063" y="6810361"/>
            <a:ext cx="12201832" cy="0"/>
            <a:chOff x="-6797" y="5107771"/>
            <a:chExt cx="9151374" cy="0"/>
          </a:xfrm>
        </p:grpSpPr>
        <p:cxnSp>
          <p:nvCxnSpPr>
            <p:cNvPr id="6" name="Straight Connector 5"/>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64130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D9CEFE4-52FD-4A2B-B102-8FD17CFA4303}"/>
              </a:ext>
            </a:extLst>
          </p:cNvPr>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3C9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grpSp>
        <p:nvGrpSpPr>
          <p:cNvPr id="10" name="Group 9">
            <a:extLst>
              <a:ext uri="{FF2B5EF4-FFF2-40B4-BE49-F238E27FC236}">
                <a16:creationId xmlns:a16="http://schemas.microsoft.com/office/drawing/2014/main" id="{CBE25381-9592-40BC-A475-798941E36CA4}"/>
              </a:ext>
            </a:extLst>
          </p:cNvPr>
          <p:cNvGrpSpPr/>
          <p:nvPr userDrawn="1"/>
        </p:nvGrpSpPr>
        <p:grpSpPr>
          <a:xfrm>
            <a:off x="0" y="6792300"/>
            <a:ext cx="12192000" cy="0"/>
            <a:chOff x="-6797" y="5107771"/>
            <a:chExt cx="9144000" cy="0"/>
          </a:xfrm>
        </p:grpSpPr>
        <p:cxnSp>
          <p:nvCxnSpPr>
            <p:cNvPr id="11" name="Straight Connector 10">
              <a:extLst>
                <a:ext uri="{FF2B5EF4-FFF2-40B4-BE49-F238E27FC236}">
                  <a16:creationId xmlns:a16="http://schemas.microsoft.com/office/drawing/2014/main" id="{929A1AFE-BFBC-4209-987F-2B72E60CE0EC}"/>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E55E39-50B6-4985-B8D9-D9C3D072971B}"/>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3D2672-BACF-47F4-B01A-2B4A5AD889F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BCB002-1E20-47BE-8A47-20EAF1DCC525}"/>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D3708A-A91E-45FE-BBE1-41493F86E25F}"/>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4A54F4-E0EA-462E-A73E-ACC33BC9A726}"/>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13409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0" y="6792300"/>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023440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E1B323-E614-4B82-85BE-1069FBAAFA9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4213" y="6286497"/>
            <a:ext cx="879211" cy="47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7563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89392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9625" y="4765416"/>
            <a:ext cx="8852455" cy="1569660"/>
          </a:xfrm>
          <a:prstGeom prst="rect">
            <a:avLst/>
          </a:prstGeom>
          <a:noFill/>
        </p:spPr>
        <p:txBody>
          <a:bodyPr wrap="square" rtlCol="0">
            <a:spAutoFit/>
          </a:bodyPr>
          <a:lstStyle/>
          <a:p>
            <a:r>
              <a:rPr lang="en-US" sz="1600">
                <a:solidFill>
                  <a:schemeClr val="bg2"/>
                </a:solidFill>
                <a:latin typeface="Calibri" panose="020F0502020204030204" pitchFamily="34" charset="0"/>
              </a:rPr>
              <a:t>For more information, contact NCEH</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1-800-CDC-INFO (232-4636)</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TTY:  1-888-232-6348           www.cdc.gov</a:t>
            </a:r>
            <a:br>
              <a:rPr lang="en-US" sz="1600">
                <a:solidFill>
                  <a:schemeClr val="bg2"/>
                </a:solidFill>
                <a:latin typeface="Calibri" panose="020F0502020204030204" pitchFamily="34" charset="0"/>
              </a:rPr>
            </a:b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3C9F"/>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85913161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_NCEH-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5DA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324534" y="5908805"/>
            <a:ext cx="8734121" cy="748795"/>
          </a:xfrm>
          <a:prstGeom prst="rect">
            <a:avLst/>
          </a:prstGeom>
          <a:noFill/>
        </p:spPr>
        <p:txBody>
          <a:bodyPr wrap="square" rtlCol="0">
            <a:spAutoFit/>
          </a:bodyPr>
          <a:lstStyle/>
          <a:p>
            <a:r>
              <a:rPr lang="en-US" sz="2133" b="1">
                <a:solidFill>
                  <a:schemeClr val="bg2"/>
                </a:solidFill>
                <a:latin typeface="Calibri" panose="020F0502020204030204" pitchFamily="34" charset="0"/>
              </a:rPr>
              <a:t>National Center for Environmental Health</a:t>
            </a:r>
          </a:p>
          <a:p>
            <a:r>
              <a:rPr lang="en-US" sz="2133" b="1">
                <a:solidFill>
                  <a:schemeClr val="bg2"/>
                </a:solidFill>
                <a:latin typeface="Calibri" panose="020F0502020204030204" pitchFamily="34" charset="0"/>
              </a:rPr>
              <a:t>Agency</a:t>
            </a:r>
            <a:r>
              <a:rPr lang="en-US" sz="2133" b="1" baseline="0">
                <a:solidFill>
                  <a:schemeClr val="bg2"/>
                </a:solidFill>
                <a:latin typeface="Calibri" panose="020F0502020204030204" pitchFamily="34" charset="0"/>
              </a:rPr>
              <a:t> for Toxic Substances and Disease Registry</a:t>
            </a:r>
            <a:endParaRPr lang="en-US" sz="2133" b="1">
              <a:solidFill>
                <a:schemeClr val="bg2"/>
              </a:solidFill>
              <a:latin typeface="Calibri" panose="020F0502020204030204" pitchFamily="34" charset="0"/>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0591" r="34335"/>
          <a:stretch/>
        </p:blipFill>
        <p:spPr>
          <a:xfrm>
            <a:off x="1" y="256032"/>
            <a:ext cx="4032740" cy="5486400"/>
          </a:xfrm>
          <a:prstGeom prst="rect">
            <a:avLst/>
          </a:prstGeom>
        </p:spPr>
      </p:pic>
    </p:spTree>
    <p:extLst>
      <p:ext uri="{BB962C8B-B14F-4D97-AF65-F5344CB8AC3E}">
        <p14:creationId xmlns:p14="http://schemas.microsoft.com/office/powerpoint/2010/main" val="1343771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_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5230368" y="3291840"/>
            <a:ext cx="6778752" cy="1292352"/>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219280" y="6061199"/>
            <a:ext cx="8839376" cy="420564"/>
          </a:xfrm>
          <a:prstGeom prst="rect">
            <a:avLst/>
          </a:prstGeom>
          <a:noFill/>
        </p:spPr>
        <p:txBody>
          <a:bodyPr wrap="square" rtlCol="0">
            <a:spAutoFit/>
          </a:bodyPr>
          <a:lstStyle/>
          <a:p>
            <a:r>
              <a:rPr lang="en-US" sz="2133" b="1">
                <a:solidFill>
                  <a:schemeClr val="bg2"/>
                </a:solidFill>
                <a:latin typeface="Calibri" panose="020F0502020204030204" pitchFamily="34" charset="0"/>
              </a:rPr>
              <a:t>Agency</a:t>
            </a:r>
            <a:r>
              <a:rPr lang="en-US" sz="2133" b="1" baseline="0">
                <a:solidFill>
                  <a:schemeClr val="bg2"/>
                </a:solidFill>
                <a:latin typeface="Calibri" panose="020F0502020204030204" pitchFamily="34" charset="0"/>
              </a:rPr>
              <a:t> for Toxic Substances and Disease Registry</a:t>
            </a:r>
            <a:endParaRPr lang="en-US" sz="2133" b="1">
              <a:solidFill>
                <a:schemeClr val="bg2"/>
              </a:solidFill>
              <a:latin typeface="Calibri" panose="020F0502020204030204"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250240"/>
            <a:ext cx="4950044" cy="5498592"/>
          </a:xfrm>
          <a:prstGeom prst="rect">
            <a:avLst/>
          </a:prstGeom>
        </p:spPr>
      </p:pic>
    </p:spTree>
    <p:extLst>
      <p:ext uri="{BB962C8B-B14F-4D97-AF65-F5344CB8AC3E}">
        <p14:creationId xmlns:p14="http://schemas.microsoft.com/office/powerpoint/2010/main" val="21482574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8265"/>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059424"/>
            <a:ext cx="8777977" cy="420564"/>
          </a:xfrm>
          <a:prstGeom prst="rect">
            <a:avLst/>
          </a:prstGeom>
          <a:noFill/>
        </p:spPr>
        <p:txBody>
          <a:bodyPr wrap="square" rtlCol="0">
            <a:spAutoFit/>
          </a:bodyPr>
          <a:lstStyle/>
          <a:p>
            <a:r>
              <a:rPr lang="en-US" sz="2133" b="1">
                <a:solidFill>
                  <a:schemeClr val="bg2"/>
                </a:solidFill>
                <a:latin typeface="Calibri" panose="020F0502020204030204" pitchFamily="34" charset="0"/>
              </a:rPr>
              <a:t>National Center for Environmental Health</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250240"/>
            <a:ext cx="4950044" cy="5498592"/>
          </a:xfrm>
          <a:prstGeom prst="rect">
            <a:avLst/>
          </a:prstGeom>
        </p:spPr>
      </p:pic>
    </p:spTree>
    <p:extLst>
      <p:ext uri="{BB962C8B-B14F-4D97-AF65-F5344CB8AC3E}">
        <p14:creationId xmlns:p14="http://schemas.microsoft.com/office/powerpoint/2010/main" val="1657380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_NCEH-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5DA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9451" y="5908805"/>
            <a:ext cx="8769205" cy="748795"/>
          </a:xfrm>
          <a:prstGeom prst="rect">
            <a:avLst/>
          </a:prstGeom>
          <a:noFill/>
        </p:spPr>
        <p:txBody>
          <a:bodyPr wrap="square" rtlCol="0">
            <a:spAutoFit/>
          </a:bodyPr>
          <a:lstStyle/>
          <a:p>
            <a:r>
              <a:rPr lang="en-US" sz="2133" b="1">
                <a:solidFill>
                  <a:schemeClr val="bg2"/>
                </a:solidFill>
                <a:latin typeface="Calibri" panose="020F0502020204030204" pitchFamily="34" charset="0"/>
              </a:rPr>
              <a:t>National Center for Environmental Health</a:t>
            </a:r>
          </a:p>
          <a:p>
            <a:r>
              <a:rPr lang="en-US" sz="2133" b="1">
                <a:solidFill>
                  <a:schemeClr val="bg2"/>
                </a:solidFill>
                <a:latin typeface="Calibri" panose="020F0502020204030204" pitchFamily="34" charset="0"/>
              </a:rPr>
              <a:t>Agency</a:t>
            </a:r>
            <a:r>
              <a:rPr lang="en-US" sz="2133" b="1" baseline="0">
                <a:solidFill>
                  <a:schemeClr val="bg2"/>
                </a:solidFill>
                <a:latin typeface="Calibri" panose="020F0502020204030204" pitchFamily="34" charset="0"/>
              </a:rPr>
              <a:t> for Toxic Substances and Disease Registry</a:t>
            </a:r>
            <a:endParaRPr lang="en-US" sz="2133" b="1">
              <a:solidFill>
                <a:schemeClr val="bg2"/>
              </a:solidFill>
              <a:latin typeface="Calibri" panose="020F0502020204030204" pitchFamily="34" charset="0"/>
            </a:endParaRPr>
          </a:p>
        </p:txBody>
      </p:sp>
    </p:spTree>
    <p:extLst>
      <p:ext uri="{BB962C8B-B14F-4D97-AF65-F5344CB8AC3E}">
        <p14:creationId xmlns:p14="http://schemas.microsoft.com/office/powerpoint/2010/main" val="2221773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_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347472" y="6069969"/>
            <a:ext cx="9058656" cy="420564"/>
          </a:xfrm>
          <a:prstGeom prst="rect">
            <a:avLst/>
          </a:prstGeom>
          <a:noFill/>
        </p:spPr>
        <p:txBody>
          <a:bodyPr wrap="square" rtlCol="0">
            <a:spAutoFit/>
          </a:bodyPr>
          <a:lstStyle/>
          <a:p>
            <a:r>
              <a:rPr lang="en-US" sz="2133" b="1">
                <a:solidFill>
                  <a:schemeClr val="bg2"/>
                </a:solidFill>
                <a:latin typeface="Calibri" panose="020F0502020204030204" pitchFamily="34" charset="0"/>
              </a:rPr>
              <a:t>Agency</a:t>
            </a:r>
            <a:r>
              <a:rPr lang="en-US" sz="2133" b="1" baseline="0">
                <a:solidFill>
                  <a:schemeClr val="bg2"/>
                </a:solidFill>
                <a:latin typeface="Calibri" panose="020F0502020204030204" pitchFamily="34" charset="0"/>
              </a:rPr>
              <a:t> for Toxic Substances and Disease Registry</a:t>
            </a:r>
            <a:endParaRPr lang="en-US" sz="2133" b="1">
              <a:solidFill>
                <a:schemeClr val="bg2"/>
              </a:solidFill>
              <a:latin typeface="Calibri" panose="020F0502020204030204" pitchFamily="34" charset="0"/>
            </a:endParaRPr>
          </a:p>
        </p:txBody>
      </p:sp>
    </p:spTree>
    <p:extLst>
      <p:ext uri="{BB962C8B-B14F-4D97-AF65-F5344CB8AC3E}">
        <p14:creationId xmlns:p14="http://schemas.microsoft.com/office/powerpoint/2010/main" val="47644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chemeClr val="bg2"/>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79702220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8265"/>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333307" y="5870240"/>
            <a:ext cx="8725349" cy="748795"/>
          </a:xfrm>
          <a:prstGeom prst="rect">
            <a:avLst/>
          </a:prstGeom>
          <a:noFill/>
        </p:spPr>
        <p:txBody>
          <a:bodyPr wrap="square" rtlCol="0">
            <a:spAutoFit/>
          </a:bodyPr>
          <a:lstStyle/>
          <a:p>
            <a:r>
              <a:rPr lang="en-US" sz="2133" b="1">
                <a:solidFill>
                  <a:schemeClr val="bg2"/>
                </a:solidFill>
                <a:latin typeface="Calibri" panose="020F0502020204030204" pitchFamily="34" charset="0"/>
              </a:rPr>
              <a:t>National Center for Environmental Health</a:t>
            </a:r>
          </a:p>
          <a:p>
            <a:r>
              <a:rPr lang="en-US" sz="2133" b="0">
                <a:solidFill>
                  <a:schemeClr val="bg2"/>
                </a:solidFill>
                <a:latin typeface="Calibri" panose="020F0502020204030204" pitchFamily="34" charset="0"/>
              </a:rPr>
              <a:t>Division of Environmental Health Science and Practice </a:t>
            </a:r>
          </a:p>
        </p:txBody>
      </p:sp>
    </p:spTree>
    <p:extLst>
      <p:ext uri="{BB962C8B-B14F-4D97-AF65-F5344CB8AC3E}">
        <p14:creationId xmlns:p14="http://schemas.microsoft.com/office/powerpoint/2010/main" val="1573250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95368" indent="0">
              <a:buClr>
                <a:srgbClr val="008265"/>
              </a:buClr>
              <a:buSzPct val="75000"/>
              <a:buFont typeface="Wingdings" panose="05000000000000000000" pitchFamily="2" charset="2"/>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201832" cy="0"/>
            <a:chOff x="-6797" y="5107771"/>
            <a:chExt cx="9151374"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0060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19170" indent="0">
              <a:buClr>
                <a:srgbClr val="008265"/>
              </a:buClr>
              <a:buSzPct val="75000"/>
              <a:buFont typeface="Arial" pitchFamily="34" charset="0"/>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a:buClr>
                <a:srgbClr val="008265"/>
              </a:buClr>
              <a:buSzPct val="75000"/>
              <a:buFont typeface="Arial" pitchFamily="34" charset="0"/>
              <a:buChar char="•"/>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cxnSp>
        <p:nvCxnSpPr>
          <p:cNvPr id="15" name="Straight Connector 14"/>
          <p:cNvCxnSpPr/>
          <p:nvPr/>
        </p:nvCxnSpPr>
        <p:spPr>
          <a:xfrm>
            <a:off x="-9062" y="6815328"/>
            <a:ext cx="7518668"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253875" y="6815328"/>
            <a:ext cx="938895"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80609" y="6815328"/>
            <a:ext cx="938895"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43975" y="6815328"/>
            <a:ext cx="938895"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317241" y="6815328"/>
            <a:ext cx="938895"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343" y="6815328"/>
            <a:ext cx="938895"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070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rgbClr val="005DAA"/>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rgbClr val="005DAA"/>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grpSp>
        <p:nvGrpSpPr>
          <p:cNvPr id="4" name="Group 3"/>
          <p:cNvGrpSpPr/>
          <p:nvPr userDrawn="1"/>
        </p:nvGrpSpPr>
        <p:grpSpPr>
          <a:xfrm>
            <a:off x="-9063" y="6810361"/>
            <a:ext cx="12201832" cy="0"/>
            <a:chOff x="-6797" y="5107771"/>
            <a:chExt cx="9151374" cy="0"/>
          </a:xfrm>
        </p:grpSpPr>
        <p:cxnSp>
          <p:nvCxnSpPr>
            <p:cNvPr id="6" name="Straight Connector 5"/>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0484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chemeClr val="bg2"/>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2339272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7" name="Group 6"/>
          <p:cNvGrpSpPr/>
          <p:nvPr userDrawn="1"/>
        </p:nvGrpSpPr>
        <p:grpSpPr>
          <a:xfrm>
            <a:off x="-9063" y="6810361"/>
            <a:ext cx="12201832" cy="0"/>
            <a:chOff x="-6797" y="5107771"/>
            <a:chExt cx="9151374" cy="0"/>
          </a:xfrm>
        </p:grpSpPr>
        <p:cxnSp>
          <p:nvCxnSpPr>
            <p:cNvPr id="8" name="Straight Connector 7"/>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07976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724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169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Slide_NCEH-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69625" y="4516332"/>
            <a:ext cx="8852455" cy="2062103"/>
          </a:xfrm>
          <a:prstGeom prst="rect">
            <a:avLst/>
          </a:prstGeom>
          <a:noFill/>
        </p:spPr>
        <p:txBody>
          <a:bodyPr wrap="square" rtlCol="0">
            <a:spAutoFit/>
          </a:bodyPr>
          <a:lstStyle/>
          <a:p>
            <a:r>
              <a:rPr lang="en-US" sz="1600">
                <a:solidFill>
                  <a:schemeClr val="bg2"/>
                </a:solidFill>
                <a:latin typeface="Calibri" panose="020F0502020204030204" pitchFamily="34" charset="0"/>
              </a:rPr>
              <a:t>For more information, contact NCEH/ATSDR</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1-800-CDC-INFO (232-4636)</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TTY:  1-888-232-6348           www.atsdr.cdc.gov          www.cdc.gov</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Follow us on Twitter   @CDCEnvironment</a:t>
            </a:r>
            <a:br>
              <a:rPr lang="en-US" sz="1600">
                <a:solidFill>
                  <a:schemeClr val="bg2"/>
                </a:solidFill>
                <a:latin typeface="Calibri" panose="020F0502020204030204" pitchFamily="34" charset="0"/>
              </a:rPr>
            </a:b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9"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5DAA"/>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3118837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Slide_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7509" y="4516372"/>
            <a:ext cx="8852455" cy="2062103"/>
          </a:xfrm>
          <a:prstGeom prst="rect">
            <a:avLst/>
          </a:prstGeom>
          <a:noFill/>
        </p:spPr>
        <p:txBody>
          <a:bodyPr wrap="square" rtlCol="0">
            <a:spAutoFit/>
          </a:bodyPr>
          <a:lstStyle/>
          <a:p>
            <a:r>
              <a:rPr lang="en-US" sz="1600">
                <a:solidFill>
                  <a:schemeClr val="bg2"/>
                </a:solidFill>
                <a:latin typeface="Calibri" panose="020F0502020204030204" pitchFamily="34" charset="0"/>
              </a:rPr>
              <a:t>For more information, contact ATSDR</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1-800-CDC-INFO (232-4636)</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TTY:  1-888-232-6348           www.atsdr.cdc.gov</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Follow us on Twitter   @CDCEnvironment</a:t>
            </a:r>
            <a:br>
              <a:rPr lang="en-US" sz="1600">
                <a:solidFill>
                  <a:schemeClr val="bg2"/>
                </a:solidFill>
                <a:latin typeface="Calibri" panose="020F0502020204030204" pitchFamily="34" charset="0"/>
              </a:rPr>
            </a:b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76AE99"/>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573746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7" name="Group 6"/>
          <p:cNvGrpSpPr/>
          <p:nvPr userDrawn="1"/>
        </p:nvGrpSpPr>
        <p:grpSpPr>
          <a:xfrm>
            <a:off x="-9063" y="6810361"/>
            <a:ext cx="12201832" cy="0"/>
            <a:chOff x="-6797" y="5107771"/>
            <a:chExt cx="9151374" cy="0"/>
          </a:xfrm>
        </p:grpSpPr>
        <p:cxnSp>
          <p:nvCxnSpPr>
            <p:cNvPr id="8" name="Straight Connector 7"/>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821506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9625" y="4516333"/>
            <a:ext cx="8852455" cy="1815882"/>
          </a:xfrm>
          <a:prstGeom prst="rect">
            <a:avLst/>
          </a:prstGeom>
          <a:noFill/>
        </p:spPr>
        <p:txBody>
          <a:bodyPr wrap="square" rtlCol="0">
            <a:spAutoFit/>
          </a:bodyPr>
          <a:lstStyle/>
          <a:p>
            <a:r>
              <a:rPr lang="en-US" sz="1600">
                <a:solidFill>
                  <a:schemeClr val="bg2"/>
                </a:solidFill>
                <a:latin typeface="Calibri" panose="020F0502020204030204" pitchFamily="34" charset="0"/>
              </a:rPr>
              <a:t>For more information, contact NCEH</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1-800-CDC-INFO (232-4636)</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TTY:  1-888-232-6348           www.cdc.gov</a:t>
            </a: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Follow us on Twitter   @CDCEnvironment</a:t>
            </a:r>
            <a:br>
              <a:rPr lang="en-US" sz="1600">
                <a:solidFill>
                  <a:schemeClr val="bg2"/>
                </a:solidFill>
                <a:latin typeface="Calibri" panose="020F0502020204030204" pitchFamily="34" charset="0"/>
              </a:rPr>
            </a:br>
            <a:br>
              <a:rPr lang="en-US" sz="1600">
                <a:solidFill>
                  <a:schemeClr val="bg2"/>
                </a:solidFill>
                <a:latin typeface="Calibri" panose="020F0502020204030204" pitchFamily="34" charset="0"/>
              </a:rPr>
            </a:br>
            <a:r>
              <a:rPr lang="en-US" sz="16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8265"/>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514824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0F65A-E1B0-492B-A55C-53B6AE3876A3}" type="slidenum">
              <a:rPr lang="en-US" smtClean="0"/>
              <a:t>‹#›</a:t>
            </a:fld>
            <a:endParaRPr lang="en-US"/>
          </a:p>
        </p:txBody>
      </p:sp>
    </p:spTree>
    <p:extLst>
      <p:ext uri="{BB962C8B-B14F-4D97-AF65-F5344CB8AC3E}">
        <p14:creationId xmlns:p14="http://schemas.microsoft.com/office/powerpoint/2010/main" val="26786844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7" name="Picture 6" descr="logos: United States Department of Health and Human Services (USDHHS), CDC (Centers for Disease Control and Prevention)&#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13" name="Text Placeholder 8">
            <a:extLst>
              <a:ext uri="{FF2B5EF4-FFF2-40B4-BE49-F238E27FC236}">
                <a16:creationId xmlns:a16="http://schemas.microsoft.com/office/drawing/2014/main" id="{75DA6F5A-D2A8-45D8-B510-6CE6EF59582F}"/>
              </a:ext>
            </a:extLst>
          </p:cNvPr>
          <p:cNvSpPr>
            <a:spLocks noGrp="1"/>
          </p:cNvSpPr>
          <p:nvPr>
            <p:ph type="body" sz="quarter" idx="13" hasCustomPrompt="1"/>
          </p:nvPr>
        </p:nvSpPr>
        <p:spPr>
          <a:xfrm>
            <a:off x="540792" y="5901221"/>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5D7693DE-3DAE-45E3-AD45-5D96616216FF}"/>
              </a:ext>
            </a:extLst>
          </p:cNvPr>
          <p:cNvSpPr txBox="1"/>
          <p:nvPr userDrawn="1"/>
        </p:nvSpPr>
        <p:spPr>
          <a:xfrm>
            <a:off x="540792" y="5142395"/>
            <a:ext cx="5814874" cy="6739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p:txBody>
      </p:sp>
      <p:sp>
        <p:nvSpPr>
          <p:cNvPr id="32"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1"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0"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9"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indent="0" algn="ctr">
              <a:buNone/>
              <a:defRPr>
                <a:solidFill>
                  <a:srgbClr val="FFFFFF"/>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4000">
                <a:solidFill>
                  <a:schemeClr val="tx1"/>
                </a:solidFill>
              </a:defRPr>
            </a:lvl1pPr>
          </a:lstStyle>
          <a:p>
            <a:r>
              <a:rPr lang="en-US"/>
              <a:t>Click to edit title</a:t>
            </a:r>
          </a:p>
        </p:txBody>
      </p:sp>
    </p:spTree>
    <p:extLst>
      <p:ext uri="{BB962C8B-B14F-4D97-AF65-F5344CB8AC3E}">
        <p14:creationId xmlns:p14="http://schemas.microsoft.com/office/powerpoint/2010/main" val="3041815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21" name="Picture 20" descr="logos: United States Department of Health and Human Services (USDHHS), CDC (Centers for Disease Control and Prevention)"/>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17" name="Text Placeholder 8">
            <a:extLst>
              <a:ext uri="{FF2B5EF4-FFF2-40B4-BE49-F238E27FC236}">
                <a16:creationId xmlns:a16="http://schemas.microsoft.com/office/drawing/2014/main" id="{4374D6F1-DC81-4A0E-AAF3-5B2CDDD10201}"/>
              </a:ext>
            </a:extLst>
          </p:cNvPr>
          <p:cNvSpPr>
            <a:spLocks noGrp="1"/>
          </p:cNvSpPr>
          <p:nvPr>
            <p:ph type="body" sz="quarter" idx="13" hasCustomPrompt="1"/>
          </p:nvPr>
        </p:nvSpPr>
        <p:spPr>
          <a:xfrm>
            <a:off x="545667" y="5916935"/>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8" name="TextBox 17">
            <a:extLst>
              <a:ext uri="{FF2B5EF4-FFF2-40B4-BE49-F238E27FC236}">
                <a16:creationId xmlns:a16="http://schemas.microsoft.com/office/drawing/2014/main" id="{84350A41-63D4-4A97-A37A-5A60DC80B865}"/>
              </a:ext>
            </a:extLst>
          </p:cNvPr>
          <p:cNvSpPr txBox="1"/>
          <p:nvPr userDrawn="1"/>
        </p:nvSpPr>
        <p:spPr>
          <a:xfrm>
            <a:off x="540792" y="5142395"/>
            <a:ext cx="8312536" cy="15716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29"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8"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7"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6"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enter contact email</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2398983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3" name="Content Placeholder 2"/>
          <p:cNvSpPr>
            <a:spLocks noGrp="1"/>
          </p:cNvSpPr>
          <p:nvPr>
            <p:ph idx="1" hasCustomPrompt="1"/>
          </p:nvPr>
        </p:nvSpPr>
        <p:spPr>
          <a:xfrm>
            <a:off x="581192" y="1898276"/>
            <a:ext cx="11029615" cy="3678303"/>
          </a:xfrm>
        </p:spPr>
        <p:txBody>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
        <p:nvSpPr>
          <p:cNvPr id="2" name="Title 1"/>
          <p:cNvSpPr>
            <a:spLocks noGrp="1"/>
          </p:cNvSpPr>
          <p:nvPr>
            <p:ph type="title" hasCustomPrompt="1"/>
          </p:nvPr>
        </p:nvSpPr>
        <p:spPr>
          <a:xfrm>
            <a:off x="581192" y="702156"/>
            <a:ext cx="11029616" cy="1013800"/>
          </a:xfrm>
        </p:spPr>
        <p:txBody>
          <a:bodyPr/>
          <a:lstStyle/>
          <a:p>
            <a:r>
              <a:rPr lang="en-US"/>
              <a:t>Click to edit title</a:t>
            </a:r>
          </a:p>
        </p:txBody>
      </p:sp>
      <p:sp>
        <p:nvSpPr>
          <p:cNvPr id="9" name="Text Placeholder 8">
            <a:extLst>
              <a:ext uri="{FF2B5EF4-FFF2-40B4-BE49-F238E27FC236}">
                <a16:creationId xmlns:a16="http://schemas.microsoft.com/office/drawing/2014/main" id="{189D81BD-8937-4B95-9EC8-520788077F87}"/>
              </a:ext>
            </a:extLst>
          </p:cNvPr>
          <p:cNvSpPr>
            <a:spLocks noGrp="1"/>
          </p:cNvSpPr>
          <p:nvPr>
            <p:ph type="body" sz="quarter" idx="13"/>
          </p:nvPr>
        </p:nvSpPr>
        <p:spPr>
          <a:xfrm>
            <a:off x="1176338" y="4367213"/>
            <a:ext cx="1641475" cy="93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BE7B0124-1841-4B86-B7CC-77DFF918222D}"/>
              </a:ext>
            </a:extLst>
          </p:cNvPr>
          <p:cNvSpPr>
            <a:spLocks noGrp="1"/>
          </p:cNvSpPr>
          <p:nvPr>
            <p:ph type="body" sz="quarter" idx="14"/>
          </p:nvPr>
        </p:nvSpPr>
        <p:spPr>
          <a:xfrm>
            <a:off x="3301779" y="4462625"/>
            <a:ext cx="1641475" cy="93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6446C39C-3A96-4C52-A5B9-DEB066B28192}"/>
              </a:ext>
            </a:extLst>
          </p:cNvPr>
          <p:cNvSpPr>
            <a:spLocks noGrp="1"/>
          </p:cNvSpPr>
          <p:nvPr>
            <p:ph type="body" sz="quarter" idx="15"/>
          </p:nvPr>
        </p:nvSpPr>
        <p:spPr>
          <a:xfrm>
            <a:off x="5856927" y="4462625"/>
            <a:ext cx="1641475" cy="93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4839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1/26/2022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rgbClr val="122C41"/>
                </a:solidFill>
              </a:defRPr>
            </a:lvl1pPr>
          </a:lstStyle>
          <a:p>
            <a:r>
              <a:rPr lang="en-US"/>
              <a:t>Click to edit title</a:t>
            </a:r>
          </a:p>
        </p:txBody>
      </p:sp>
    </p:spTree>
    <p:extLst>
      <p:ext uri="{BB962C8B-B14F-4D97-AF65-F5344CB8AC3E}">
        <p14:creationId xmlns:p14="http://schemas.microsoft.com/office/powerpoint/2010/main" val="23790977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4" name="Content Placeholder 3"/>
          <p:cNvSpPr>
            <a:spLocks noGrp="1"/>
          </p:cNvSpPr>
          <p:nvPr>
            <p:ph sz="half" idx="2" hasCustomPrompt="1"/>
          </p:nvPr>
        </p:nvSpPr>
        <p:spPr>
          <a:xfrm>
            <a:off x="6188417" y="2228003"/>
            <a:ext cx="5422392" cy="3633047"/>
          </a:xfrm>
        </p:spPr>
        <p:txBody>
          <a:bodyPr>
            <a:normAutofit/>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581193" y="2228003"/>
            <a:ext cx="5422390" cy="3633047"/>
          </a:xfrm>
        </p:spPr>
        <p:txBody>
          <a:bodyPr>
            <a:normAutofit/>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1193" y="729658"/>
            <a:ext cx="11029616" cy="988332"/>
          </a:xfrm>
        </p:spPr>
        <p:txBody>
          <a:bodyPr/>
          <a:lstStyle/>
          <a:p>
            <a:r>
              <a:rPr lang="en-US"/>
              <a:t>Click to edit title</a:t>
            </a:r>
          </a:p>
        </p:txBody>
      </p:sp>
    </p:spTree>
    <p:extLst>
      <p:ext uri="{BB962C8B-B14F-4D97-AF65-F5344CB8AC3E}">
        <p14:creationId xmlns:p14="http://schemas.microsoft.com/office/powerpoint/2010/main" val="3073812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6" name="Content Placeholder 5"/>
          <p:cNvSpPr>
            <a:spLocks noGrp="1"/>
          </p:cNvSpPr>
          <p:nvPr>
            <p:ph sz="quarter" idx="4" hasCustomPrompt="1"/>
          </p:nvPr>
        </p:nvSpPr>
        <p:spPr>
          <a:xfrm>
            <a:off x="6217709" y="2672057"/>
            <a:ext cx="5393100" cy="2934999"/>
          </a:xfrm>
        </p:spPr>
        <p:txBody>
          <a:bodyPr anchor="t">
            <a:normAutofit/>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202002" y="1996897"/>
            <a:ext cx="5087073" cy="553373"/>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4" name="Content Placeholder 3"/>
          <p:cNvSpPr>
            <a:spLocks noGrp="1"/>
          </p:cNvSpPr>
          <p:nvPr>
            <p:ph sz="half" idx="2" hasCustomPrompt="1"/>
          </p:nvPr>
        </p:nvSpPr>
        <p:spPr>
          <a:xfrm>
            <a:off x="581194" y="2672057"/>
            <a:ext cx="5393100" cy="2934999"/>
          </a:xfrm>
        </p:spPr>
        <p:txBody>
          <a:bodyPr anchor="t">
            <a:normAutofit/>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582419" y="1996897"/>
            <a:ext cx="5087075" cy="536005"/>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12" name="Title 1"/>
          <p:cNvSpPr>
            <a:spLocks noGrp="1"/>
          </p:cNvSpPr>
          <p:nvPr>
            <p:ph type="title" hasCustomPrompt="1"/>
          </p:nvPr>
        </p:nvSpPr>
        <p:spPr>
          <a:xfrm>
            <a:off x="581193" y="729658"/>
            <a:ext cx="11029616" cy="988332"/>
          </a:xfrm>
        </p:spPr>
        <p:txBody>
          <a:bodyPr/>
          <a:lstStyle/>
          <a:p>
            <a:r>
              <a:rPr lang="en-US"/>
              <a:t>Click to edit title</a:t>
            </a:r>
          </a:p>
        </p:txBody>
      </p:sp>
    </p:spTree>
    <p:extLst>
      <p:ext uri="{BB962C8B-B14F-4D97-AF65-F5344CB8AC3E}">
        <p14:creationId xmlns:p14="http://schemas.microsoft.com/office/powerpoint/2010/main" val="3366776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Title 1"/>
          <p:cNvSpPr>
            <a:spLocks noGrp="1"/>
          </p:cNvSpPr>
          <p:nvPr>
            <p:ph type="title" hasCustomPrompt="1"/>
          </p:nvPr>
        </p:nvSpPr>
        <p:spPr>
          <a:xfrm>
            <a:off x="575894" y="729658"/>
            <a:ext cx="11029616" cy="988332"/>
          </a:xfrm>
        </p:spPr>
        <p:txBody>
          <a:bodyPr/>
          <a:lstStyle/>
          <a:p>
            <a:r>
              <a:rPr lang="en-US"/>
              <a:t>Click to edit title</a:t>
            </a:r>
          </a:p>
        </p:txBody>
      </p:sp>
    </p:spTree>
    <p:extLst>
      <p:ext uri="{BB962C8B-B14F-4D97-AF65-F5344CB8AC3E}">
        <p14:creationId xmlns:p14="http://schemas.microsoft.com/office/powerpoint/2010/main" val="298343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594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theme" Target="../theme/theme10.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9" Type="http://schemas.openxmlformats.org/officeDocument/2006/relationships/slideLayout" Target="../slideLayouts/slideLayout153.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20" Type="http://schemas.openxmlformats.org/officeDocument/2006/relationships/slideLayout" Target="../slideLayouts/slideLayout144.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9" Type="http://schemas.openxmlformats.org/officeDocument/2006/relationships/slideLayout" Target="../slideLayouts/slideLayout217.xml"/><Relationship Id="rId21" Type="http://schemas.openxmlformats.org/officeDocument/2006/relationships/slideLayout" Target="../slideLayouts/slideLayout199.xml"/><Relationship Id="rId34" Type="http://schemas.openxmlformats.org/officeDocument/2006/relationships/slideLayout" Target="../slideLayouts/slideLayout212.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41" Type="http://schemas.openxmlformats.org/officeDocument/2006/relationships/theme" Target="../theme/theme11.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slideLayout" Target="../slideLayouts/slideLayout210.xml"/><Relationship Id="rId37" Type="http://schemas.openxmlformats.org/officeDocument/2006/relationships/slideLayout" Target="../slideLayouts/slideLayout215.xml"/><Relationship Id="rId40" Type="http://schemas.openxmlformats.org/officeDocument/2006/relationships/slideLayout" Target="../slideLayouts/slideLayout218.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36" Type="http://schemas.openxmlformats.org/officeDocument/2006/relationships/slideLayout" Target="../slideLayouts/slideLayout214.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slideLayout" Target="../slideLayouts/slideLayout209.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 Id="rId35" Type="http://schemas.openxmlformats.org/officeDocument/2006/relationships/slideLayout" Target="../slideLayouts/slideLayout213.xml"/><Relationship Id="rId8" Type="http://schemas.openxmlformats.org/officeDocument/2006/relationships/slideLayout" Target="../slideLayouts/slideLayout186.xml"/><Relationship Id="rId3" Type="http://schemas.openxmlformats.org/officeDocument/2006/relationships/slideLayout" Target="../slideLayouts/slideLayout181.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slideLayout" Target="../slideLayouts/slideLayout211.xml"/><Relationship Id="rId38"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21.xml"/><Relationship Id="rId7" Type="http://schemas.openxmlformats.org/officeDocument/2006/relationships/theme" Target="../theme/theme1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5" Type="http://schemas.openxmlformats.org/officeDocument/2006/relationships/slideLayout" Target="../slideLayouts/slideLayout223.xml"/><Relationship Id="rId4" Type="http://schemas.openxmlformats.org/officeDocument/2006/relationships/slideLayout" Target="../slideLayouts/slideLayout222.xml"/><Relationship Id="rId9" Type="http://schemas.openxmlformats.org/officeDocument/2006/relationships/image" Target="../media/image61.png"/></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slideLayout" Target="../slideLayouts/slideLayout266.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9" Type="http://schemas.openxmlformats.org/officeDocument/2006/relationships/slideLayout" Target="../slideLayouts/slideLayout253.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45" Type="http://schemas.openxmlformats.org/officeDocument/2006/relationships/theme" Target="../theme/theme13.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4" Type="http://schemas.openxmlformats.org/officeDocument/2006/relationships/slideLayout" Target="../slideLayouts/slideLayout268.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43" Type="http://schemas.openxmlformats.org/officeDocument/2006/relationships/slideLayout" Target="../slideLayouts/slideLayout267.xml"/><Relationship Id="rId8" Type="http://schemas.openxmlformats.org/officeDocument/2006/relationships/slideLayout" Target="../slideLayouts/slideLayout232.xml"/><Relationship Id="rId3" Type="http://schemas.openxmlformats.org/officeDocument/2006/relationships/slideLayout" Target="../slideLayouts/slideLayout227.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20" Type="http://schemas.openxmlformats.org/officeDocument/2006/relationships/slideLayout" Target="../slideLayouts/slideLayout244.xml"/><Relationship Id="rId41" Type="http://schemas.openxmlformats.org/officeDocument/2006/relationships/slideLayout" Target="../slideLayouts/slideLayout2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theme" Target="../theme/theme14.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1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9.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9.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540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404306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4" r:id="rId12"/>
    <p:sldLayoutId id="2147483675" r:id="rId13"/>
    <p:sldLayoutId id="2147483676" r:id="rId14"/>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560160"/>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1/26/2022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grpSp>
        <p:nvGrpSpPr>
          <p:cNvPr id="7" name="Group 6">
            <a:extLst>
              <a:ext uri="{FF2B5EF4-FFF2-40B4-BE49-F238E27FC236}">
                <a16:creationId xmlns:a16="http://schemas.microsoft.com/office/drawing/2014/main" id="{B2F39142-897B-CF40-AA29-821E0DC6862D}"/>
              </a:ext>
            </a:extLst>
          </p:cNvPr>
          <p:cNvGrpSpPr/>
          <p:nvPr userDrawn="1"/>
        </p:nvGrpSpPr>
        <p:grpSpPr>
          <a:xfrm>
            <a:off x="479426" y="264127"/>
            <a:ext cx="11237424" cy="94998"/>
            <a:chOff x="446534" y="457199"/>
            <a:chExt cx="11118554" cy="94998"/>
          </a:xfrm>
        </p:grpSpPr>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7199"/>
              <a:ext cx="3522941" cy="949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4A916A6D-B4D8-3E43-9FBD-BABCF00FF963}"/>
                </a:ext>
              </a:extLst>
            </p:cNvPr>
            <p:cNvSpPr/>
            <p:nvPr userDrawn="1"/>
          </p:nvSpPr>
          <p:spPr>
            <a:xfrm>
              <a:off x="446535" y="457200"/>
              <a:ext cx="3703320" cy="94997"/>
            </a:xfrm>
            <a:prstGeom prst="rect">
              <a:avLst/>
            </a:prstGeom>
            <a:solidFill>
              <a:srgbClr val="1A3260"/>
            </a:solidFill>
            <a:ln w="12700" cap="rnd" cmpd="sng" algn="ctr">
              <a:noFill/>
              <a:prstDash val="solid"/>
            </a:ln>
            <a:effectLst/>
          </p:spPr>
        </p:sp>
        <p:sp>
          <p:nvSpPr>
            <p:cNvPr id="24" name="Rectangle 23">
              <a:extLst>
                <a:ext uri="{FF2B5EF4-FFF2-40B4-BE49-F238E27FC236}">
                  <a16:creationId xmlns:a16="http://schemas.microsoft.com/office/drawing/2014/main" id="{0A3AF66D-B18D-C141-9332-87B83399169E}"/>
                </a:ext>
              </a:extLst>
            </p:cNvPr>
            <p:cNvSpPr/>
            <p:nvPr userDrawn="1"/>
          </p:nvSpPr>
          <p:spPr>
            <a:xfrm>
              <a:off x="4241831" y="457200"/>
              <a:ext cx="3703320" cy="91440"/>
            </a:xfrm>
            <a:prstGeom prst="rect">
              <a:avLst/>
            </a:prstGeom>
            <a:solidFill>
              <a:srgbClr val="4590B8"/>
            </a:solidFill>
            <a:ln w="12700" cap="rnd" cmpd="sng" algn="ctr">
              <a:noFill/>
              <a:prstDash val="solid"/>
            </a:ln>
            <a:effectLst/>
          </p:spPr>
        </p:sp>
      </p:grpSp>
      <p:grpSp>
        <p:nvGrpSpPr>
          <p:cNvPr id="45" name="Group 11">
            <a:extLst>
              <a:ext uri="{FF2B5EF4-FFF2-40B4-BE49-F238E27FC236}">
                <a16:creationId xmlns:a16="http://schemas.microsoft.com/office/drawing/2014/main" id="{FFF5D602-33F7-4226-A59A-D338A4D8D03F}"/>
              </a:ext>
              <a:ext uri="{C183D7F6-B498-43B3-948B-1728B52AA6E4}">
                <adec:decorative xmlns:adec="http://schemas.microsoft.com/office/drawing/2017/decorative" val="1"/>
              </a:ext>
            </a:extLst>
          </p:cNvPr>
          <p:cNvGrpSpPr/>
          <p:nvPr userDrawn="1"/>
        </p:nvGrpSpPr>
        <p:grpSpPr>
          <a:xfrm>
            <a:off x="479425" y="6545766"/>
            <a:ext cx="11237425" cy="114678"/>
            <a:chOff x="446533" y="6478058"/>
            <a:chExt cx="11270248" cy="97720"/>
          </a:xfrm>
        </p:grpSpPr>
        <p:sp>
          <p:nvSpPr>
            <p:cNvPr id="46" name="Rectangle 12">
              <a:extLst>
                <a:ext uri="{FF2B5EF4-FFF2-40B4-BE49-F238E27FC236}">
                  <a16:creationId xmlns:a16="http://schemas.microsoft.com/office/drawing/2014/main" id="{3458E1EB-E420-4700-B6F9-7083820E59DA}"/>
                </a:ext>
              </a:extLst>
            </p:cNvPr>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47" name="Group 13">
              <a:extLst>
                <a:ext uri="{FF2B5EF4-FFF2-40B4-BE49-F238E27FC236}">
                  <a16:creationId xmlns:a16="http://schemas.microsoft.com/office/drawing/2014/main" id="{46B40E98-07E5-4918-A370-340733787AE0}"/>
                </a:ext>
              </a:extLst>
            </p:cNvPr>
            <p:cNvGrpSpPr/>
            <p:nvPr userDrawn="1"/>
          </p:nvGrpSpPr>
          <p:grpSpPr>
            <a:xfrm>
              <a:off x="7591778" y="6478439"/>
              <a:ext cx="4125003" cy="97339"/>
              <a:chOff x="6119314" y="6478440"/>
              <a:chExt cx="5645462" cy="93810"/>
            </a:xfrm>
          </p:grpSpPr>
          <p:sp>
            <p:nvSpPr>
              <p:cNvPr id="48" name="Rectangle 14">
                <a:extLst>
                  <a:ext uri="{FF2B5EF4-FFF2-40B4-BE49-F238E27FC236}">
                    <a16:creationId xmlns:a16="http://schemas.microsoft.com/office/drawing/2014/main" id="{8BB611BB-451A-4F42-A5A1-7D78CB4D2F19}"/>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5">
                <a:extLst>
                  <a:ext uri="{FF2B5EF4-FFF2-40B4-BE49-F238E27FC236}">
                    <a16:creationId xmlns:a16="http://schemas.microsoft.com/office/drawing/2014/main" id="{EF3A161D-BB8E-41F4-BA06-B72B08B988B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6">
                <a:extLst>
                  <a:ext uri="{FF2B5EF4-FFF2-40B4-BE49-F238E27FC236}">
                    <a16:creationId xmlns:a16="http://schemas.microsoft.com/office/drawing/2014/main" id="{A8D9FD17-2570-470D-BF7F-CFD4B53E8F89}"/>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17">
                <a:extLst>
                  <a:ext uri="{FF2B5EF4-FFF2-40B4-BE49-F238E27FC236}">
                    <a16:creationId xmlns:a16="http://schemas.microsoft.com/office/drawing/2014/main" id="{68B23820-66AF-47CD-9F55-635025DB042F}"/>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18">
                <a:extLst>
                  <a:ext uri="{FF2B5EF4-FFF2-40B4-BE49-F238E27FC236}">
                    <a16:creationId xmlns:a16="http://schemas.microsoft.com/office/drawing/2014/main" id="{35ACE701-53DD-4CD3-9EE4-01FA0BEE6A08}"/>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19">
                <a:extLst>
                  <a:ext uri="{FF2B5EF4-FFF2-40B4-BE49-F238E27FC236}">
                    <a16:creationId xmlns:a16="http://schemas.microsoft.com/office/drawing/2014/main" id="{2586D26A-55C5-4801-A97C-DD468F542242}"/>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0">
                <a:extLst>
                  <a:ext uri="{FF2B5EF4-FFF2-40B4-BE49-F238E27FC236}">
                    <a16:creationId xmlns:a16="http://schemas.microsoft.com/office/drawing/2014/main" id="{4E6E9550-9A47-40E7-B91E-F96943CA06CA}"/>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79180472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 id="2147483903" r:id="rId34"/>
    <p:sldLayoutId id="2147483904" r:id="rId35"/>
    <p:sldLayoutId id="2147483905" r:id="rId36"/>
    <p:sldLayoutId id="2147483906" r:id="rId37"/>
    <p:sldLayoutId id="2147483907" r:id="rId38"/>
    <p:sldLayoutId id="2147483908" r:id="rId39"/>
    <p:sldLayoutId id="2147483909" r:id="rId40"/>
    <p:sldLayoutId id="2147483910" r:id="rId41"/>
    <p:sldLayoutId id="2147483911" r:id="rId42"/>
    <p:sldLayoutId id="2147483912" r:id="rId43"/>
    <p:sldLayoutId id="2147483913" r:id="rId44"/>
    <p:sldLayoutId id="2147483914" r:id="rId45"/>
    <p:sldLayoutId id="2147483915" r:id="rId46"/>
    <p:sldLayoutId id="2147483916" r:id="rId47"/>
    <p:sldLayoutId id="2147483917" r:id="rId48"/>
    <p:sldLayoutId id="2147483918" r:id="rId49"/>
    <p:sldLayoutId id="2147483919" r:id="rId50"/>
    <p:sldLayoutId id="2147483920" r:id="rId51"/>
    <p:sldLayoutId id="2147483921" r:id="rId52"/>
    <p:sldLayoutId id="2147483922" r:id="rId53"/>
    <p:sldLayoutId id="2147483923" r:id="rId54"/>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j-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j-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j-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j-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j-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24"/>
            <a:ext cx="11029616" cy="1189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193"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2" y="5956138"/>
            <a:ext cx="2844799" cy="365125"/>
          </a:xfrm>
          <a:prstGeom prst="rect">
            <a:avLst/>
          </a:prstGeom>
        </p:spPr>
        <p:txBody>
          <a:bodyPr vert="horz" lIns="91440" tIns="45720" rIns="91440" bIns="45720" rtlCol="0" anchor="ctr"/>
          <a:lstStyle>
            <a:lvl1pPr algn="r">
              <a:defRPr sz="900">
                <a:solidFill>
                  <a:schemeClr val="accent2"/>
                </a:solidFill>
              </a:defRPr>
            </a:lvl1pPr>
          </a:lstStyle>
          <a:p>
            <a:fld id="{E3CF03FC-30D6-B648-906B-58578AA88505}" type="datetime1">
              <a:rPr lang="fr-FR" smtClean="0"/>
              <a:t>26/01/2022</a:t>
            </a:fld>
            <a:endParaRPr lang="en-US" dirty="0"/>
          </a:p>
        </p:txBody>
      </p:sp>
      <p:sp>
        <p:nvSpPr>
          <p:cNvPr id="5" name="Footer Placeholder 4"/>
          <p:cNvSpPr>
            <a:spLocks noGrp="1"/>
          </p:cNvSpPr>
          <p:nvPr>
            <p:ph type="ftr" sz="quarter" idx="3"/>
          </p:nvPr>
        </p:nvSpPr>
        <p:spPr>
          <a:xfrm>
            <a:off x="581193" y="5951812"/>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8"/>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grpSp>
        <p:nvGrpSpPr>
          <p:cNvPr id="7" name="Group 6">
            <a:extLst>
              <a:ext uri="{FF2B5EF4-FFF2-40B4-BE49-F238E27FC236}">
                <a16:creationId xmlns:a16="http://schemas.microsoft.com/office/drawing/2014/main" id="{209C348F-8DA6-9149-AA8F-A069F0800DE4}"/>
              </a:ext>
            </a:extLst>
          </p:cNvPr>
          <p:cNvGrpSpPr/>
          <p:nvPr userDrawn="1"/>
        </p:nvGrpSpPr>
        <p:grpSpPr>
          <a:xfrm>
            <a:off x="446535" y="453643"/>
            <a:ext cx="11298932" cy="98554"/>
            <a:chOff x="372112" y="378036"/>
            <a:chExt cx="9415777" cy="82128"/>
          </a:xfrm>
        </p:grpSpPr>
        <p:sp>
          <p:nvSpPr>
            <p:cNvPr id="9" name="Rectangle 8"/>
            <p:cNvSpPr/>
            <p:nvPr/>
          </p:nvSpPr>
          <p:spPr>
            <a:xfrm>
              <a:off x="372112" y="381000"/>
              <a:ext cx="3086100" cy="791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701789" y="378036"/>
              <a:ext cx="3086100" cy="8212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534858" y="381000"/>
              <a:ext cx="3086100" cy="76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grpSp>
        <p:nvGrpSpPr>
          <p:cNvPr id="12" name="Group 11">
            <a:extLst>
              <a:ext uri="{C183D7F6-B498-43B3-948B-1728B52AA6E4}">
                <adec:decorative xmlns:adec="http://schemas.microsoft.com/office/drawing/2017/decorative" val="1"/>
              </a:ext>
            </a:extLst>
          </p:cNvPr>
          <p:cNvGrpSpPr/>
          <p:nvPr userDrawn="1"/>
        </p:nvGrpSpPr>
        <p:grpSpPr>
          <a:xfrm>
            <a:off x="446536" y="6562725"/>
            <a:ext cx="11293175" cy="97720"/>
            <a:chOff x="446533" y="6478058"/>
            <a:chExt cx="11293175" cy="97720"/>
          </a:xfrm>
        </p:grpSpPr>
        <p:sp>
          <p:nvSpPr>
            <p:cNvPr id="13" name="Rectangle 12"/>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97571764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Lst>
  <p:hf hdr="0" ftr="0" dt="0"/>
  <p:txStyles>
    <p:titleStyle>
      <a:lvl1pPr algn="ctr" defTabSz="457182" rtl="0" eaLnBrk="1" latinLnBrk="0" hangingPunct="1">
        <a:spcBef>
          <a:spcPct val="0"/>
        </a:spcBef>
        <a:buNone/>
        <a:defRPr sz="336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51" indent="-233990"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36" indent="-233990"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0"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0"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0"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0"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3025D75-CB0C-484F-8001-2B8AD37C59CF}"/>
              </a:ext>
            </a:extLst>
          </p:cNvPr>
          <p:cNvPicPr>
            <a:picLocks noChangeAspect="1"/>
          </p:cNvPicPr>
          <p:nvPr userDrawn="1"/>
        </p:nvPicPr>
        <p:blipFill>
          <a:blip r:embed="rId8"/>
          <a:stretch>
            <a:fillRect/>
          </a:stretch>
        </p:blipFill>
        <p:spPr>
          <a:xfrm>
            <a:off x="450600" y="6359114"/>
            <a:ext cx="11298934" cy="98554"/>
          </a:xfrm>
          <a:prstGeom prst="rect">
            <a:avLst/>
          </a:prstGeom>
        </p:spPr>
      </p:pic>
      <p:pic>
        <p:nvPicPr>
          <p:cNvPr id="14" name="Picture 13">
            <a:extLst>
              <a:ext uri="{FF2B5EF4-FFF2-40B4-BE49-F238E27FC236}">
                <a16:creationId xmlns:a16="http://schemas.microsoft.com/office/drawing/2014/main" id="{985596F7-E55E-D74F-AA88-E3B0B6FD7B2F}"/>
              </a:ext>
            </a:extLst>
          </p:cNvPr>
          <p:cNvPicPr>
            <a:picLocks noChangeAspect="1"/>
          </p:cNvPicPr>
          <p:nvPr userDrawn="1"/>
        </p:nvPicPr>
        <p:blipFill>
          <a:blip r:embed="rId9"/>
          <a:stretch>
            <a:fillRect/>
          </a:stretch>
        </p:blipFill>
        <p:spPr>
          <a:xfrm>
            <a:off x="446534" y="413676"/>
            <a:ext cx="11303000" cy="88900"/>
          </a:xfrm>
          <a:prstGeom prst="rect">
            <a:avLst/>
          </a:prstGeom>
        </p:spPr>
      </p:pic>
      <p:sp>
        <p:nvSpPr>
          <p:cNvPr id="15" name="Footer Placeholder 14">
            <a:extLst>
              <a:ext uri="{FF2B5EF4-FFF2-40B4-BE49-F238E27FC236}">
                <a16:creationId xmlns:a16="http://schemas.microsoft.com/office/drawing/2014/main" id="{00E15CF3-2FC2-7841-AE25-1F7C9EB91853}"/>
              </a:ext>
            </a:extLst>
          </p:cNvPr>
          <p:cNvSpPr>
            <a:spLocks noGrp="1"/>
          </p:cNvSpPr>
          <p:nvPr>
            <p:ph type="ftr" sz="quarter" idx="3"/>
          </p:nvPr>
        </p:nvSpPr>
        <p:spPr>
          <a:xfrm>
            <a:off x="467316" y="6473820"/>
            <a:ext cx="9992866" cy="365125"/>
          </a:xfrm>
          <a:prstGeom prst="rect">
            <a:avLst/>
          </a:prstGeom>
        </p:spPr>
        <p:txBody>
          <a:bodyPr vert="horz" lIns="91440" tIns="45720" rIns="91440" bIns="45720" rtlCol="0" anchor="t"/>
          <a:lstStyle>
            <a:lvl1pPr algn="l">
              <a:defRPr sz="1000">
                <a:solidFill>
                  <a:schemeClr val="tx1">
                    <a:tint val="75000"/>
                  </a:schemeClr>
                </a:solidFill>
              </a:defRPr>
            </a:lvl1pPr>
          </a:lstStyle>
          <a:p>
            <a:endParaRPr lang="en-US" dirty="0"/>
          </a:p>
        </p:txBody>
      </p:sp>
      <p:sp>
        <p:nvSpPr>
          <p:cNvPr id="22" name="Slide Number Placeholder 21">
            <a:extLst>
              <a:ext uri="{FF2B5EF4-FFF2-40B4-BE49-F238E27FC236}">
                <a16:creationId xmlns:a16="http://schemas.microsoft.com/office/drawing/2014/main" id="{3146EA3A-45A6-604B-848F-2415069AC5EF}"/>
              </a:ext>
            </a:extLst>
          </p:cNvPr>
          <p:cNvSpPr>
            <a:spLocks noGrp="1"/>
          </p:cNvSpPr>
          <p:nvPr>
            <p:ph type="sldNum" sz="quarter" idx="4"/>
          </p:nvPr>
        </p:nvSpPr>
        <p:spPr>
          <a:xfrm>
            <a:off x="10460182" y="6482828"/>
            <a:ext cx="12645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DE2E5-BA8B-9A40-BDCB-06E9B8F4C830}" type="slidenum">
              <a:rPr lang="en-US" smtClean="0"/>
              <a:t>‹#›</a:t>
            </a:fld>
            <a:endParaRPr lang="en-US"/>
          </a:p>
        </p:txBody>
      </p:sp>
    </p:spTree>
    <p:extLst>
      <p:ext uri="{BB962C8B-B14F-4D97-AF65-F5344CB8AC3E}">
        <p14:creationId xmlns:p14="http://schemas.microsoft.com/office/powerpoint/2010/main" val="145516654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txStyles>
    <p:titleStyle>
      <a:lvl1pPr algn="l" defTabSz="457200" rtl="0" eaLnBrk="1" latinLnBrk="0" hangingPunct="1">
        <a:spcBef>
          <a:spcPct val="0"/>
        </a:spcBef>
        <a:buNone/>
        <a:defRPr sz="2800" b="0" kern="1200" cap="none">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9425" y="1789043"/>
            <a:ext cx="11237425" cy="4304436"/>
          </a:xfrm>
          <a:prstGeom prst="rect">
            <a:avLst/>
          </a:prstGeom>
        </p:spPr>
        <p:txBody>
          <a:bodyPr vert="horz" lIns="91440" tIns="45720" rIns="91440" bIns="45720" rtlCol="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5651" y="6531237"/>
            <a:ext cx="10097382" cy="323080"/>
          </a:xfrm>
          <a:prstGeom prst="rect">
            <a:avLst/>
          </a:prstGeom>
        </p:spPr>
        <p:txBody>
          <a:bodyPr vert="horz" lIns="91440" tIns="45720" rIns="91440" bIns="45720" rtlCol="0" anchor="t"/>
          <a:lstStyle>
            <a:lvl1pPr algn="l">
              <a:defRPr sz="800" b="0" i="0" cap="none">
                <a:solidFill>
                  <a:schemeClr val="bg1">
                    <a:lumMod val="50000"/>
                  </a:schemeClr>
                </a:solidFill>
                <a:latin typeface="Helvetica" pitchFamily="2" charset="0"/>
              </a:defRPr>
            </a:lvl1pPr>
          </a:lstStyle>
          <a:p>
            <a:endParaRPr lang="en-US" dirty="0"/>
          </a:p>
        </p:txBody>
      </p:sp>
      <p:sp>
        <p:nvSpPr>
          <p:cNvPr id="6" name="Slide Number Placeholder 5"/>
          <p:cNvSpPr>
            <a:spLocks noGrp="1"/>
          </p:cNvSpPr>
          <p:nvPr>
            <p:ph type="sldNum" sz="quarter" idx="4"/>
          </p:nvPr>
        </p:nvSpPr>
        <p:spPr>
          <a:xfrm>
            <a:off x="10650590" y="6531237"/>
            <a:ext cx="1052510" cy="323080"/>
          </a:xfrm>
          <a:prstGeom prst="rect">
            <a:avLst/>
          </a:prstGeom>
        </p:spPr>
        <p:txBody>
          <a:bodyPr vert="horz" lIns="91440" tIns="45720" rIns="91440" bIns="45720" rtlCol="0" anchor="ctr"/>
          <a:lstStyle>
            <a:lvl1pPr algn="r">
              <a:defRPr sz="1000" b="0" i="0">
                <a:solidFill>
                  <a:schemeClr val="tx1">
                    <a:lumMod val="50000"/>
                    <a:lumOff val="50000"/>
                  </a:schemeClr>
                </a:solidFill>
                <a:latin typeface="Helvetica" pitchFamily="2" charset="0"/>
              </a:defRPr>
            </a:lvl1pPr>
          </a:lstStyle>
          <a:p>
            <a:fld id="{D57F1E4F-1CFF-5643-939E-217C01CDF565}" type="slidenum">
              <a:rPr lang="en-US" smtClean="0"/>
              <a:pPr/>
              <a:t>‹#›</a:t>
            </a:fld>
            <a:endParaRPr lang="en-US" dirty="0"/>
          </a:p>
        </p:txBody>
      </p:sp>
      <p:grpSp>
        <p:nvGrpSpPr>
          <p:cNvPr id="7" name="Group 6">
            <a:extLst>
              <a:ext uri="{FF2B5EF4-FFF2-40B4-BE49-F238E27FC236}">
                <a16:creationId xmlns:a16="http://schemas.microsoft.com/office/drawing/2014/main" id="{B2F39142-897B-CF40-AA29-821E0DC6862D}"/>
              </a:ext>
            </a:extLst>
          </p:cNvPr>
          <p:cNvGrpSpPr/>
          <p:nvPr userDrawn="1"/>
        </p:nvGrpSpPr>
        <p:grpSpPr>
          <a:xfrm>
            <a:off x="479426" y="298363"/>
            <a:ext cx="11237424" cy="94998"/>
            <a:chOff x="446534" y="457199"/>
            <a:chExt cx="11118554" cy="94998"/>
          </a:xfrm>
        </p:grpSpPr>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7199"/>
              <a:ext cx="3522941" cy="949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4A916A6D-B4D8-3E43-9FBD-BABCF00FF963}"/>
                </a:ext>
              </a:extLst>
            </p:cNvPr>
            <p:cNvSpPr/>
            <p:nvPr userDrawn="1"/>
          </p:nvSpPr>
          <p:spPr>
            <a:xfrm>
              <a:off x="446535" y="457200"/>
              <a:ext cx="3703320" cy="94997"/>
            </a:xfrm>
            <a:prstGeom prst="rect">
              <a:avLst/>
            </a:prstGeom>
            <a:solidFill>
              <a:srgbClr val="1A3260"/>
            </a:solidFill>
            <a:ln w="12700" cap="rnd" cmpd="sng" algn="ctr">
              <a:noFill/>
              <a:prstDash val="solid"/>
            </a:ln>
            <a:effectLst/>
          </p:spPr>
        </p:sp>
        <p:sp>
          <p:nvSpPr>
            <p:cNvPr id="24" name="Rectangle 23">
              <a:extLst>
                <a:ext uri="{FF2B5EF4-FFF2-40B4-BE49-F238E27FC236}">
                  <a16:creationId xmlns:a16="http://schemas.microsoft.com/office/drawing/2014/main" id="{0A3AF66D-B18D-C141-9332-87B83399169E}"/>
                </a:ext>
              </a:extLst>
            </p:cNvPr>
            <p:cNvSpPr/>
            <p:nvPr userDrawn="1"/>
          </p:nvSpPr>
          <p:spPr>
            <a:xfrm>
              <a:off x="4241831" y="457200"/>
              <a:ext cx="3703320" cy="91440"/>
            </a:xfrm>
            <a:prstGeom prst="rect">
              <a:avLst/>
            </a:prstGeom>
            <a:solidFill>
              <a:srgbClr val="4590B8"/>
            </a:solidFill>
            <a:ln w="12700" cap="rnd" cmpd="sng" algn="ctr">
              <a:noFill/>
              <a:prstDash val="solid"/>
            </a:ln>
            <a:effectLst/>
          </p:spPr>
        </p:sp>
      </p:grpSp>
      <p:grpSp>
        <p:nvGrpSpPr>
          <p:cNvPr id="45" name="Group 11">
            <a:extLst>
              <a:ext uri="{FF2B5EF4-FFF2-40B4-BE49-F238E27FC236}">
                <a16:creationId xmlns:a16="http://schemas.microsoft.com/office/drawing/2014/main" id="{FFF5D602-33F7-4226-A59A-D338A4D8D03F}"/>
              </a:ext>
              <a:ext uri="{C183D7F6-B498-43B3-948B-1728B52AA6E4}">
                <adec:decorative xmlns:adec="http://schemas.microsoft.com/office/drawing/2017/decorative" val="1"/>
              </a:ext>
            </a:extLst>
          </p:cNvPr>
          <p:cNvGrpSpPr/>
          <p:nvPr userDrawn="1"/>
        </p:nvGrpSpPr>
        <p:grpSpPr>
          <a:xfrm>
            <a:off x="479425" y="6416559"/>
            <a:ext cx="11237425" cy="114678"/>
            <a:chOff x="446533" y="6478058"/>
            <a:chExt cx="11270248" cy="97720"/>
          </a:xfrm>
        </p:grpSpPr>
        <p:sp>
          <p:nvSpPr>
            <p:cNvPr id="46" name="Rectangle 12">
              <a:extLst>
                <a:ext uri="{FF2B5EF4-FFF2-40B4-BE49-F238E27FC236}">
                  <a16:creationId xmlns:a16="http://schemas.microsoft.com/office/drawing/2014/main" id="{3458E1EB-E420-4700-B6F9-7083820E59DA}"/>
                </a:ext>
              </a:extLst>
            </p:cNvPr>
            <p:cNvSpPr/>
            <p:nvPr userDrawn="1"/>
          </p:nvSpPr>
          <p:spPr>
            <a:xfrm>
              <a:off x="446533" y="6478058"/>
              <a:ext cx="7148067" cy="97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47" name="Group 13">
              <a:extLst>
                <a:ext uri="{FF2B5EF4-FFF2-40B4-BE49-F238E27FC236}">
                  <a16:creationId xmlns:a16="http://schemas.microsoft.com/office/drawing/2014/main" id="{46B40E98-07E5-4918-A370-340733787AE0}"/>
                </a:ext>
              </a:extLst>
            </p:cNvPr>
            <p:cNvGrpSpPr/>
            <p:nvPr userDrawn="1"/>
          </p:nvGrpSpPr>
          <p:grpSpPr>
            <a:xfrm>
              <a:off x="7591778" y="6478439"/>
              <a:ext cx="4125003" cy="97339"/>
              <a:chOff x="6119314" y="6478440"/>
              <a:chExt cx="5645462" cy="93810"/>
            </a:xfrm>
          </p:grpSpPr>
          <p:sp>
            <p:nvSpPr>
              <p:cNvPr id="48" name="Rectangle 14">
                <a:extLst>
                  <a:ext uri="{FF2B5EF4-FFF2-40B4-BE49-F238E27FC236}">
                    <a16:creationId xmlns:a16="http://schemas.microsoft.com/office/drawing/2014/main" id="{8BB611BB-451A-4F42-A5A1-7D78CB4D2F19}"/>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5">
                <a:extLst>
                  <a:ext uri="{FF2B5EF4-FFF2-40B4-BE49-F238E27FC236}">
                    <a16:creationId xmlns:a16="http://schemas.microsoft.com/office/drawing/2014/main" id="{EF3A161D-BB8E-41F4-BA06-B72B08B988B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6">
                <a:extLst>
                  <a:ext uri="{FF2B5EF4-FFF2-40B4-BE49-F238E27FC236}">
                    <a16:creationId xmlns:a16="http://schemas.microsoft.com/office/drawing/2014/main" id="{A8D9FD17-2570-470D-BF7F-CFD4B53E8F89}"/>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17">
                <a:extLst>
                  <a:ext uri="{FF2B5EF4-FFF2-40B4-BE49-F238E27FC236}">
                    <a16:creationId xmlns:a16="http://schemas.microsoft.com/office/drawing/2014/main" id="{68B23820-66AF-47CD-9F55-635025DB042F}"/>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18">
                <a:extLst>
                  <a:ext uri="{FF2B5EF4-FFF2-40B4-BE49-F238E27FC236}">
                    <a16:creationId xmlns:a16="http://schemas.microsoft.com/office/drawing/2014/main" id="{35ACE701-53DD-4CD3-9EE4-01FA0BEE6A08}"/>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19">
                <a:extLst>
                  <a:ext uri="{FF2B5EF4-FFF2-40B4-BE49-F238E27FC236}">
                    <a16:creationId xmlns:a16="http://schemas.microsoft.com/office/drawing/2014/main" id="{2586D26A-55C5-4801-A97C-DD468F542242}"/>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0">
                <a:extLst>
                  <a:ext uri="{FF2B5EF4-FFF2-40B4-BE49-F238E27FC236}">
                    <a16:creationId xmlns:a16="http://schemas.microsoft.com/office/drawing/2014/main" id="{4E6E9550-9A47-40E7-B91E-F96943CA06CA}"/>
                  </a:ext>
                </a:extLst>
              </p:cNvPr>
              <p:cNvSpPr/>
              <p:nvPr userDrawn="1"/>
            </p:nvSpPr>
            <p:spPr>
              <a:xfrm>
                <a:off x="10930840"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8" name="Title Placeholder 7">
            <a:extLst>
              <a:ext uri="{FF2B5EF4-FFF2-40B4-BE49-F238E27FC236}">
                <a16:creationId xmlns:a16="http://schemas.microsoft.com/office/drawing/2014/main" id="{D1D8EE91-53F9-AB43-A233-411E6999278F}"/>
              </a:ext>
            </a:extLst>
          </p:cNvPr>
          <p:cNvSpPr>
            <a:spLocks noGrp="1"/>
          </p:cNvSpPr>
          <p:nvPr>
            <p:ph type="title"/>
          </p:nvPr>
        </p:nvSpPr>
        <p:spPr>
          <a:xfrm>
            <a:off x="485651" y="504035"/>
            <a:ext cx="11237425" cy="109616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6484787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 id="2147484004" r:id="rId32"/>
    <p:sldLayoutId id="2147484005" r:id="rId33"/>
    <p:sldLayoutId id="2147484006" r:id="rId34"/>
    <p:sldLayoutId id="2147484007" r:id="rId35"/>
    <p:sldLayoutId id="2147484008" r:id="rId36"/>
    <p:sldLayoutId id="2147484009" r:id="rId37"/>
    <p:sldLayoutId id="2147484010" r:id="rId38"/>
    <p:sldLayoutId id="2147484011" r:id="rId39"/>
    <p:sldLayoutId id="2147484012" r:id="rId40"/>
    <p:sldLayoutId id="2147484013" r:id="rId41"/>
    <p:sldLayoutId id="2147484014" r:id="rId42"/>
    <p:sldLayoutId id="2147484015" r:id="rId43"/>
    <p:sldLayoutId id="2147484016" r:id="rId44"/>
  </p:sldLayoutIdLst>
  <p:hf hdr="0" ftr="0" dt="0"/>
  <p:txStyles>
    <p:titleStyle>
      <a:lvl1pPr algn="l" defTabSz="457200" rtl="0" eaLnBrk="1" latinLnBrk="0" hangingPunct="1">
        <a:spcBef>
          <a:spcPct val="0"/>
        </a:spcBef>
        <a:buNone/>
        <a:defRPr lang="en-US" sz="2800" b="1" kern="1200" cap="none" dirty="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DD9DCF-0AA7-4A17-8395-D54A397CA0A1}" type="datetimeFigureOut">
              <a:rPr lang="en-US" smtClean="0"/>
              <a:t>1/26/2022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637FF8F-9748-42FE-9B53-CB456AF70629}"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F5751462-FFA1-44AE-A107-B59A573FAE75}"/>
              </a:ext>
              <a:ext uri="{C183D7F6-B498-43B3-948B-1728B52AA6E4}">
                <adec:decorative xmlns:adec="http://schemas.microsoft.com/office/drawing/2017/decorative" val="1"/>
              </a:ext>
            </a:extLst>
          </p:cNvPr>
          <p:cNvGrpSpPr/>
          <p:nvPr userDrawn="1"/>
        </p:nvGrpSpPr>
        <p:grpSpPr>
          <a:xfrm>
            <a:off x="446534" y="6561666"/>
            <a:ext cx="11293175" cy="98778"/>
            <a:chOff x="446533" y="6477000"/>
            <a:chExt cx="11293175" cy="98778"/>
          </a:xfrm>
        </p:grpSpPr>
        <p:sp>
          <p:nvSpPr>
            <p:cNvPr id="13" name="Rectangle 12">
              <a:extLst>
                <a:ext uri="{FF2B5EF4-FFF2-40B4-BE49-F238E27FC236}">
                  <a16:creationId xmlns:a16="http://schemas.microsoft.com/office/drawing/2014/main" id="{6CD0AA5A-5B46-4878-AC59-94479681000A}"/>
                </a:ext>
              </a:extLst>
            </p:cNvPr>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8F7483A0-50CB-4342-882F-1BA01B0AF824}"/>
                </a:ext>
              </a:extLst>
            </p:cNvPr>
            <p:cNvGrpSpPr/>
            <p:nvPr userDrawn="1"/>
          </p:nvGrpSpPr>
          <p:grpSpPr>
            <a:xfrm>
              <a:off x="7591778" y="6478439"/>
              <a:ext cx="4147930" cy="97339"/>
              <a:chOff x="6119314" y="6478440"/>
              <a:chExt cx="5676839" cy="93810"/>
            </a:xfrm>
          </p:grpSpPr>
          <p:sp>
            <p:nvSpPr>
              <p:cNvPr id="15" name="Rectangle 14">
                <a:extLst>
                  <a:ext uri="{FF2B5EF4-FFF2-40B4-BE49-F238E27FC236}">
                    <a16:creationId xmlns:a16="http://schemas.microsoft.com/office/drawing/2014/main" id="{6E4434BB-0C1E-48C9-935F-905CD60AE471}"/>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B592035-E763-4B94-BD92-B63DA42E91E1}"/>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835BB37-C6E0-404C-8B0C-64280E1C66CF}"/>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2B45A220-1503-4C4C-9FA2-822F8B36E0A4}"/>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A6F426B8-AF23-439C-B00F-DC53DA8BEAB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B4D31A2-EA6B-4B1D-93A4-D67532F885AC}"/>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6E024FF-E065-47AD-B813-72B65B14369F}"/>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99705389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1/26/2022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BF351119-55C3-47CD-B73C-11A368AF6E67}"/>
              </a:ex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3" name="Rectangle 12">
              <a:extLst>
                <a:ext uri="{FF2B5EF4-FFF2-40B4-BE49-F238E27FC236}">
                  <a16:creationId xmlns:a16="http://schemas.microsoft.com/office/drawing/2014/main" id="{9C9AAA11-7F00-47D9-BA89-FCEB9B8EC2D4}"/>
                </a:ext>
              </a:extLst>
            </p:cNvPr>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165B86E9-FB64-4743-9A50-FA01B3951449}"/>
                </a:ext>
              </a:extLst>
            </p:cNvPr>
            <p:cNvGrpSpPr/>
            <p:nvPr userDrawn="1"/>
          </p:nvGrpSpPr>
          <p:grpSpPr>
            <a:xfrm>
              <a:off x="7591778" y="6478439"/>
              <a:ext cx="4147930" cy="97339"/>
              <a:chOff x="6119314" y="6478440"/>
              <a:chExt cx="5676839" cy="93810"/>
            </a:xfrm>
          </p:grpSpPr>
          <p:sp>
            <p:nvSpPr>
              <p:cNvPr id="15" name="Rectangle 14">
                <a:extLst>
                  <a:ext uri="{FF2B5EF4-FFF2-40B4-BE49-F238E27FC236}">
                    <a16:creationId xmlns:a16="http://schemas.microsoft.com/office/drawing/2014/main" id="{D332ABAA-6874-46E9-AA69-21BD68E48FA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40D7DB31-3B5F-4CFE-903D-E713F8D1D5A0}"/>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43D5FA9-3251-436C-9D10-71C499B9F471}"/>
                  </a:ext>
                </a:extLst>
              </p:cNvPr>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1F44DFF-A723-4524-9766-8FDD63AB084D}"/>
                  </a:ext>
                </a:extLst>
              </p:cNvPr>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A9D3A264-50E8-4D0D-8F42-E8013E09E34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B1848CE-F9DD-4F4D-85AA-9A192374B4EF}"/>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B2E377D-17D6-43CB-ABDE-0D1FC5995FD3}"/>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353074824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4274"/>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61F776B2-28AA-4814-8C61-E474D8229B42}" type="datetimeFigureOut">
              <a:rPr lang="en-US">
                <a:solidFill>
                  <a:prstClr val="black">
                    <a:tint val="75000"/>
                  </a:prstClr>
                </a:solidFill>
                <a:latin typeface="Arial" charset="0"/>
                <a:cs typeface="Arial" pitchFamily="34" charset="0"/>
              </a:rPr>
              <a:pPr fontAlgn="base">
                <a:spcBef>
                  <a:spcPct val="0"/>
                </a:spcBef>
                <a:spcAft>
                  <a:spcPct val="0"/>
                </a:spcAft>
                <a:defRPr/>
              </a:pPr>
              <a:t>1/26/2022</a:t>
            </a:fld>
            <a:endParaRPr lang="en-US">
              <a:solidFill>
                <a:prstClr val="black">
                  <a:tint val="75000"/>
                </a:prstClr>
              </a:solidFill>
              <a:latin typeface="Arial" charset="0"/>
              <a:cs typeface="Arial" pitchFamily="34" charset="0"/>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pitchFamily="34" charset="0"/>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06C01E05-44B4-4D98-91A8-CAE0EBABC8E7}" type="slidenum">
              <a:rPr lang="en-US">
                <a:solidFill>
                  <a:prstClr val="black">
                    <a:tint val="75000"/>
                  </a:prstClr>
                </a:solidFill>
                <a:latin typeface="Arial" charset="0"/>
                <a:cs typeface="Arial" pitchFamily="34" charset="0"/>
              </a:rPr>
              <a:pPr fontAlgn="base">
                <a:spcBef>
                  <a:spcPct val="0"/>
                </a:spcBef>
                <a:spcAft>
                  <a:spcPct val="0"/>
                </a:spcAft>
                <a:defRPr/>
              </a:pPr>
              <a:t>‹#›</a:t>
            </a:fld>
            <a:endParaRPr lang="en-US">
              <a:solidFill>
                <a:prstClr val="black">
                  <a:tint val="75000"/>
                </a:prstClr>
              </a:solidFill>
              <a:latin typeface="Arial" charset="0"/>
              <a:cs typeface="Arial" pitchFamily="34" charset="0"/>
            </a:endParaRPr>
          </a:p>
        </p:txBody>
      </p:sp>
    </p:spTree>
    <p:extLst>
      <p:ext uri="{BB962C8B-B14F-4D97-AF65-F5344CB8AC3E}">
        <p14:creationId xmlns:p14="http://schemas.microsoft.com/office/powerpoint/2010/main" val="20710951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77" r:id="rId14"/>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40E5F-5120-4068-B6CC-4729DA1FA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843A1-348A-471F-AD14-CA6FE73A2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74666-09AF-4C5F-89B2-3F1565FB69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CC26C-9697-4FD8-887B-A8112057168F}" type="datetime1">
              <a:rPr lang="en-US" smtClean="0"/>
              <a:t>1/26/2022</a:t>
            </a:fld>
            <a:endParaRPr lang="en-US"/>
          </a:p>
        </p:txBody>
      </p:sp>
      <p:sp>
        <p:nvSpPr>
          <p:cNvPr id="5" name="Footer Placeholder 4">
            <a:extLst>
              <a:ext uri="{FF2B5EF4-FFF2-40B4-BE49-F238E27FC236}">
                <a16:creationId xmlns:a16="http://schemas.microsoft.com/office/drawing/2014/main" id="{F46E0348-B856-4AA3-A245-71F6E8AA1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83BD25-2214-4F33-9A0B-E1047EAF1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7220E-9296-455E-9366-228327815222}" type="slidenum">
              <a:rPr lang="en-US" smtClean="0"/>
              <a:t>‹#›</a:t>
            </a:fld>
            <a:endParaRPr lang="en-US"/>
          </a:p>
        </p:txBody>
      </p:sp>
    </p:spTree>
    <p:extLst>
      <p:ext uri="{BB962C8B-B14F-4D97-AF65-F5344CB8AC3E}">
        <p14:creationId xmlns:p14="http://schemas.microsoft.com/office/powerpoint/2010/main" val="423610978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23B98"/>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fld id="{61F776B2-28AA-4814-8C61-E474D8229B42}" type="datetimeFigureOut">
              <a:rPr lang="en-US">
                <a:solidFill>
                  <a:prstClr val="black">
                    <a:tint val="75000"/>
                  </a:prstClr>
                </a:solidFill>
                <a:latin typeface="Arial" charset="0"/>
              </a:rPr>
              <a:pPr eaLnBrk="1" hangingPunct="1">
                <a:defRPr/>
              </a:pPr>
              <a:t>1/26/2022</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06C01E05-44B4-4D98-91A8-CAE0EBABC8E7}" type="slidenum">
              <a:rPr lang="en-US">
                <a:solidFill>
                  <a:prstClr val="black">
                    <a:tint val="75000"/>
                  </a:prstClr>
                </a:solidFill>
                <a:latin typeface="Arial" charset="0"/>
              </a:rPr>
              <a:pPr eaLnBrk="1" hangingPunct="1">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81610583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540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solidFill>
                <a:srgbClr val="FFC000"/>
              </a:solidFill>
            </a:endParaRPr>
          </a:p>
        </p:txBody>
      </p:sp>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8249609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FF8502"/>
        </a:buClr>
        <a:buFont typeface="Arial" panose="020B0604020202020204" pitchFamily="34" charset="0"/>
        <a:buChar char="•"/>
        <a:defRPr sz="4267" kern="1200">
          <a:solidFill>
            <a:srgbClr val="000000"/>
          </a:solidFill>
          <a:latin typeface="+mn-lt"/>
          <a:ea typeface="+mn-ea"/>
          <a:cs typeface="+mn-cs"/>
        </a:defRPr>
      </a:lvl1pPr>
      <a:lvl2pPr marL="990575" indent="-380990" algn="l" rtl="0" eaLnBrk="0" fontAlgn="base" hangingPunct="0">
        <a:spcBef>
          <a:spcPct val="20000"/>
        </a:spcBef>
        <a:spcAft>
          <a:spcPct val="0"/>
        </a:spcAft>
        <a:buClr>
          <a:srgbClr val="FF8502"/>
        </a:buClr>
        <a:buFont typeface="Arial" panose="020B0604020202020204" pitchFamily="34" charset="0"/>
        <a:buChar char="–"/>
        <a:defRPr sz="3733" kern="1200">
          <a:solidFill>
            <a:srgbClr val="000000"/>
          </a:solidFill>
          <a:latin typeface="+mn-lt"/>
          <a:ea typeface="+mn-ea"/>
          <a:cs typeface="+mn-cs"/>
        </a:defRPr>
      </a:lvl2pPr>
      <a:lvl3pPr marL="1523962" indent="-304792" algn="l" rtl="0" eaLnBrk="0" fontAlgn="base" hangingPunct="0">
        <a:spcBef>
          <a:spcPct val="20000"/>
        </a:spcBef>
        <a:spcAft>
          <a:spcPct val="0"/>
        </a:spcAft>
        <a:buClr>
          <a:srgbClr val="FF8502"/>
        </a:buClr>
        <a:buFont typeface="Arial" panose="020B0604020202020204" pitchFamily="34" charset="0"/>
        <a:buChar char="•"/>
        <a:defRPr sz="3200" kern="1200">
          <a:solidFill>
            <a:srgbClr val="000000"/>
          </a:solidFill>
          <a:latin typeface="+mn-lt"/>
          <a:ea typeface="+mn-ea"/>
          <a:cs typeface="+mn-cs"/>
        </a:defRPr>
      </a:lvl3pPr>
      <a:lvl4pPr marL="2133547" indent="-304792" algn="l" rtl="0" eaLnBrk="0" fontAlgn="base" hangingPunct="0">
        <a:spcBef>
          <a:spcPct val="20000"/>
        </a:spcBef>
        <a:spcAft>
          <a:spcPct val="0"/>
        </a:spcAft>
        <a:buClr>
          <a:srgbClr val="FF8502"/>
        </a:buClr>
        <a:buFont typeface="Arial" panose="020B0604020202020204" pitchFamily="34" charset="0"/>
        <a:buChar char="–"/>
        <a:defRPr sz="2667" kern="1200">
          <a:solidFill>
            <a:srgbClr val="000000"/>
          </a:solidFill>
          <a:latin typeface="+mn-lt"/>
          <a:ea typeface="+mn-ea"/>
          <a:cs typeface="+mn-cs"/>
        </a:defRPr>
      </a:lvl4pPr>
      <a:lvl5pPr marL="2743131" indent="-304792" algn="l" rtl="0" eaLnBrk="0" fontAlgn="base" hangingPunct="0">
        <a:spcBef>
          <a:spcPct val="20000"/>
        </a:spcBef>
        <a:spcAft>
          <a:spcPct val="0"/>
        </a:spcAft>
        <a:buClr>
          <a:srgbClr val="FF8502"/>
        </a:buClr>
        <a:buFont typeface="Arial" panose="020B0604020202020204" pitchFamily="34" charset="0"/>
        <a:buChar char="»"/>
        <a:defRPr sz="2667" kern="1200">
          <a:solidFill>
            <a:srgbClr val="00000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540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solidFill>
                <a:srgbClr val="FFC000"/>
              </a:solidFill>
            </a:endParaRPr>
          </a:p>
        </p:txBody>
      </p:sp>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714843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1/26/2022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a:extLst>
              <a:ext uri="{C183D7F6-B498-43B3-948B-1728B52AA6E4}">
                <adec:decorative xmlns:adec="http://schemas.microsoft.com/office/drawing/2017/decorative" val="1"/>
              </a:ext>
            </a:extLst>
          </p:cNvPr>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74763061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C183D7F6-B498-43B3-948B-1728B52AA6E4}">
                <adec:decorative xmlns:adec="http://schemas.microsoft.com/office/drawing/2017/decorative" val="1"/>
              </a:ext>
            </a:extLst>
          </p:cNvPr>
          <p:cNvGrpSpPr/>
          <p:nvPr userDrawn="1"/>
        </p:nvGrpSpPr>
        <p:grpSpPr>
          <a:xfrm>
            <a:off x="446535" y="6562724"/>
            <a:ext cx="11293175" cy="97720"/>
            <a:chOff x="446533" y="6478058"/>
            <a:chExt cx="11293175" cy="97720"/>
          </a:xfrm>
        </p:grpSpPr>
        <p:sp>
          <p:nvSpPr>
            <p:cNvPr id="13" name="Rectangle 12"/>
            <p:cNvSpPr/>
            <p:nvPr userDrawn="1"/>
          </p:nvSpPr>
          <p:spPr>
            <a:xfrm>
              <a:off x="446533" y="6478058"/>
              <a:ext cx="7148067" cy="97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61400822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sites/default/files/2016-12/documents/2016_a_citizens_guide_to_radon.pdf" TargetMode="External"/><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cdc.gov/nceh/ehsp/ehnexus" TargetMode="External"/><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cdc.gov/radon/index.html"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9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284.xml"/><Relationship Id="rId4" Type="http://schemas.openxmlformats.org/officeDocument/2006/relationships/hyperlink" Target="https://www.cdc.gov/nceh/features/protect-home-radon/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6.xml"/><Relationship Id="rId1" Type="http://schemas.openxmlformats.org/officeDocument/2006/relationships/slideLayout" Target="../slideLayouts/slideLayout284.xml"/><Relationship Id="rId4" Type="http://schemas.openxmlformats.org/officeDocument/2006/relationships/hyperlink" Target="https://www.cancer.gov/about-cancer/causes-prevention/risk/substances/radon/radon-fact-she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13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210.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1.xml"/><Relationship Id="rId1" Type="http://schemas.openxmlformats.org/officeDocument/2006/relationships/slideLayout" Target="../slideLayouts/slideLayout218.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184.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224.xml"/></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239.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8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6.xml"/><Relationship Id="rId4" Type="http://schemas.openxmlformats.org/officeDocument/2006/relationships/image" Target="../media/image75.jpg"/></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66.xml"/><Relationship Id="rId1" Type="http://schemas.openxmlformats.org/officeDocument/2006/relationships/video" Target="https://www.youtube.com/embed/bXI0sFaS4S8?feature=oembed"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7.xml"/><Relationship Id="rId1" Type="http://schemas.openxmlformats.org/officeDocument/2006/relationships/vmlDrawing" Target="../drawings/vmlDrawing1.vml"/><Relationship Id="rId5" Type="http://schemas.openxmlformats.org/officeDocument/2006/relationships/image" Target="../media/image122.w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8.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127.png"/><Relationship Id="rId4" Type="http://schemas.openxmlformats.org/officeDocument/2006/relationships/hyperlink" Target="http://www.radonleaders.org/resources/reducingtheriskfromradon"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hyperlink" Target="http://breathingeasier.info/" TargetMode="External"/><Relationship Id="rId2" Type="http://schemas.openxmlformats.org/officeDocument/2006/relationships/hyperlink" Target="http://www.radonleaders.org/resources/reducingtheriskfromradon" TargetMode="External"/><Relationship Id="rId1" Type="http://schemas.openxmlformats.org/officeDocument/2006/relationships/slideLayout" Target="../slideLayouts/slideLayout16.xml"/><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6.xml"/><Relationship Id="rId1" Type="http://schemas.openxmlformats.org/officeDocument/2006/relationships/slideLayout" Target="../slideLayouts/slideLayout66.xml"/><Relationship Id="rId4" Type="http://schemas.openxmlformats.org/officeDocument/2006/relationships/hyperlink" Target="mailto:EHNexus@cdc.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ts16okWUrCo" TargetMode="External"/><Relationship Id="rId2" Type="http://schemas.openxmlformats.org/officeDocument/2006/relationships/slideLayout" Target="../slideLayouts/slideLayout5.xml"/><Relationship Id="rId1" Type="http://schemas.openxmlformats.org/officeDocument/2006/relationships/video" Target="https://www.youtube.com/embed/ts16okWUrCo?feature=oembed" TargetMode="External"/><Relationship Id="rId4" Type="http://schemas.openxmlformats.org/officeDocument/2006/relationships/image" Target="../media/image7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68698D-7124-4633-B886-5BB0E337B8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3910"/>
            <a:ext cx="12192000" cy="4852073"/>
          </a:xfrm>
          <a:prstGeom prst="rect">
            <a:avLst/>
          </a:prstGeom>
        </p:spPr>
      </p:pic>
      <p:sp>
        <p:nvSpPr>
          <p:cNvPr id="5" name="Title 4"/>
          <p:cNvSpPr>
            <a:spLocks noGrp="1"/>
          </p:cNvSpPr>
          <p:nvPr>
            <p:ph type="title"/>
          </p:nvPr>
        </p:nvSpPr>
        <p:spPr>
          <a:xfrm>
            <a:off x="79978" y="1043472"/>
            <a:ext cx="7593971" cy="3138863"/>
          </a:xfrm>
        </p:spPr>
        <p:txBody>
          <a:bodyPr/>
          <a:lstStyle/>
          <a:p>
            <a:pPr algn="ctr">
              <a:lnSpc>
                <a:spcPct val="100000"/>
              </a:lnSpc>
            </a:pPr>
            <a:br>
              <a:rPr lang="en-US" sz="3200" b="0" dirty="0">
                <a:latin typeface="Myriad Pro" panose="020B0503030403020204" pitchFamily="34" charset="0"/>
              </a:rPr>
            </a:br>
            <a:r>
              <a:rPr lang="en-US" sz="4000" dirty="0">
                <a:latin typeface="Myriad Pro" panose="020B0503030403020204" pitchFamily="34" charset="0"/>
              </a:rPr>
              <a:t>Environmental Health Nexus Webinar</a:t>
            </a:r>
            <a:br>
              <a:rPr lang="en-US" sz="3200" b="0" dirty="0">
                <a:latin typeface="Myriad Pro" panose="020B0503030403020204" pitchFamily="34" charset="0"/>
              </a:rPr>
            </a:br>
            <a:br>
              <a:rPr lang="en-US" sz="3200" b="0" dirty="0">
                <a:latin typeface="Myriad Pro" panose="020B0503030403020204" pitchFamily="34" charset="0"/>
              </a:rPr>
            </a:br>
            <a:r>
              <a:rPr lang="en-US" sz="4400" dirty="0">
                <a:solidFill>
                  <a:schemeClr val="accent2"/>
                </a:solidFill>
                <a:latin typeface="Myriad Pro" panose="020B0503030403020204" pitchFamily="34" charset="0"/>
              </a:rPr>
              <a:t>Radon Awareness</a:t>
            </a:r>
            <a:endParaRPr lang="en-US" dirty="0">
              <a:solidFill>
                <a:schemeClr val="accent2"/>
              </a:solidFill>
              <a:latin typeface="Myriad Pro" panose="020B0503030403020204" pitchFamily="34" charset="0"/>
            </a:endParaRPr>
          </a:p>
        </p:txBody>
      </p:sp>
      <p:sp>
        <p:nvSpPr>
          <p:cNvPr id="7" name="Text Placeholder 6"/>
          <p:cNvSpPr>
            <a:spLocks noGrp="1"/>
          </p:cNvSpPr>
          <p:nvPr>
            <p:ph type="body" sz="quarter" idx="10"/>
          </p:nvPr>
        </p:nvSpPr>
        <p:spPr>
          <a:xfrm>
            <a:off x="79979" y="5164415"/>
            <a:ext cx="7593971" cy="783135"/>
          </a:xfrm>
        </p:spPr>
        <p:txBody>
          <a:bodyPr/>
          <a:lstStyle/>
          <a:p>
            <a:pPr algn="ctr"/>
            <a:r>
              <a:rPr lang="en-US" sz="2133" b="1">
                <a:solidFill>
                  <a:srgbClr val="000814"/>
                </a:solidFill>
                <a:latin typeface="Myriad Pro" panose="020B0503030403020204" pitchFamily="34" charset="0"/>
              </a:rPr>
              <a:t>EH Nexus Webinar | January 24, 2022</a:t>
            </a:r>
          </a:p>
        </p:txBody>
      </p:sp>
    </p:spTree>
    <p:extLst>
      <p:ext uri="{BB962C8B-B14F-4D97-AF65-F5344CB8AC3E}">
        <p14:creationId xmlns:p14="http://schemas.microsoft.com/office/powerpoint/2010/main" val="154884918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5896-638A-49C2-9341-831FDC848AA3}"/>
              </a:ext>
            </a:extLst>
          </p:cNvPr>
          <p:cNvSpPr>
            <a:spLocks noGrp="1"/>
          </p:cNvSpPr>
          <p:nvPr>
            <p:ph type="title" idx="4294967295"/>
          </p:nvPr>
        </p:nvSpPr>
        <p:spPr>
          <a:xfrm>
            <a:off x="838200" y="-1325563"/>
            <a:ext cx="10515600" cy="1325563"/>
          </a:xfrm>
          <a:prstGeom prst="rect">
            <a:avLst/>
          </a:prstGeom>
        </p:spPr>
        <p:txBody>
          <a:bodyPr anchor="b"/>
          <a:lstStyle/>
          <a:p>
            <a:r>
              <a:rPr lang="en-US" dirty="0"/>
              <a:t>How radon gets into your home</a:t>
            </a:r>
          </a:p>
        </p:txBody>
      </p:sp>
      <p:pic>
        <p:nvPicPr>
          <p:cNvPr id="3" name="Picture 2" descr="infographic on how Radon gets into your home">
            <a:extLst>
              <a:ext uri="{FF2B5EF4-FFF2-40B4-BE49-F238E27FC236}">
                <a16:creationId xmlns:a16="http://schemas.microsoft.com/office/drawing/2014/main" id="{5B2B4621-3377-4265-9424-8FBBEA771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91201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0293-C7DC-420A-9A09-930C9539DFC8}"/>
              </a:ext>
            </a:extLst>
          </p:cNvPr>
          <p:cNvSpPr>
            <a:spLocks noGrp="1"/>
          </p:cNvSpPr>
          <p:nvPr>
            <p:ph type="title"/>
          </p:nvPr>
        </p:nvSpPr>
        <p:spPr>
          <a:xfrm>
            <a:off x="356212" y="2676316"/>
            <a:ext cx="10972800" cy="1143000"/>
          </a:xfrm>
        </p:spPr>
        <p:txBody>
          <a:bodyPr/>
          <a:lstStyle/>
          <a:p>
            <a:r>
              <a:rPr lang="en-US" dirty="0">
                <a:solidFill>
                  <a:schemeClr val="tx1">
                    <a:lumMod val="75000"/>
                  </a:schemeClr>
                </a:solidFill>
                <a:latin typeface="+mj-lt"/>
              </a:rPr>
              <a:t>Did you know?</a:t>
            </a:r>
          </a:p>
        </p:txBody>
      </p:sp>
      <p:pic>
        <p:nvPicPr>
          <p:cNvPr id="6" name="Picture 5" descr="1 out of 15 homes has high radon levels">
            <a:extLst>
              <a:ext uri="{FF2B5EF4-FFF2-40B4-BE49-F238E27FC236}">
                <a16:creationId xmlns:a16="http://schemas.microsoft.com/office/drawing/2014/main" id="{AE05FBB3-1A89-4A3D-9910-57FA225E01C1}"/>
              </a:ext>
            </a:extLst>
          </p:cNvPr>
          <p:cNvPicPr>
            <a:picLocks noChangeAspect="1"/>
          </p:cNvPicPr>
          <p:nvPr/>
        </p:nvPicPr>
        <p:blipFill>
          <a:blip r:embed="rId2"/>
          <a:stretch>
            <a:fillRect/>
          </a:stretch>
        </p:blipFill>
        <p:spPr>
          <a:xfrm>
            <a:off x="4146228" y="473080"/>
            <a:ext cx="7436172" cy="5911839"/>
          </a:xfrm>
          <a:prstGeom prst="rect">
            <a:avLst/>
          </a:prstGeom>
        </p:spPr>
      </p:pic>
      <p:sp>
        <p:nvSpPr>
          <p:cNvPr id="7" name="TextBox 6">
            <a:extLst>
              <a:ext uri="{FF2B5EF4-FFF2-40B4-BE49-F238E27FC236}">
                <a16:creationId xmlns:a16="http://schemas.microsoft.com/office/drawing/2014/main" id="{2A8B8A7D-5737-4287-BEEF-BFE4091D69E5}"/>
              </a:ext>
            </a:extLst>
          </p:cNvPr>
          <p:cNvSpPr txBox="1"/>
          <p:nvPr/>
        </p:nvSpPr>
        <p:spPr>
          <a:xfrm>
            <a:off x="782197" y="6475813"/>
            <a:ext cx="10884452" cy="276999"/>
          </a:xfrm>
          <a:prstGeom prst="rect">
            <a:avLst/>
          </a:prstGeom>
          <a:noFill/>
        </p:spPr>
        <p:txBody>
          <a:bodyPr wrap="square" rtlCol="0">
            <a:spAutoFit/>
          </a:bodyPr>
          <a:lstStyle/>
          <a:p>
            <a:pPr algn="ctr"/>
            <a:r>
              <a:rPr lang="en-US" sz="1200">
                <a:solidFill>
                  <a:srgbClr val="000000"/>
                </a:solidFill>
                <a:latin typeface="Calibri" panose="020F0502020204030204" pitchFamily="34" charset="0"/>
              </a:rPr>
              <a:t>Data according to the </a:t>
            </a:r>
            <a:r>
              <a:rPr lang="en-US" sz="1200">
                <a:solidFill>
                  <a:srgbClr val="002060"/>
                </a:solidFill>
                <a:latin typeface="Calibri" panose="020F0502020204030204" pitchFamily="34" charset="0"/>
                <a:hlinkClick r:id="rId3">
                  <a:extLst>
                    <a:ext uri="{A12FA001-AC4F-418D-AE19-62706E023703}">
                      <ahyp:hlinkClr xmlns:ahyp="http://schemas.microsoft.com/office/drawing/2018/hyperlinkcolor" val="tx"/>
                    </a:ext>
                  </a:extLst>
                </a:hlinkClick>
              </a:rPr>
              <a:t>Environmental Protection Agency (EPA)</a:t>
            </a:r>
            <a:endParaRPr lang="en-US" sz="1200">
              <a:solidFill>
                <a:srgbClr val="002060"/>
              </a:solidFill>
              <a:latin typeface="Calibri" panose="020F0502020204030204" pitchFamily="34" charset="0"/>
            </a:endParaRPr>
          </a:p>
        </p:txBody>
      </p:sp>
    </p:spTree>
    <p:extLst>
      <p:ext uri="{BB962C8B-B14F-4D97-AF65-F5344CB8AC3E}">
        <p14:creationId xmlns:p14="http://schemas.microsoft.com/office/powerpoint/2010/main" val="7276205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C1C9-E9EE-4290-8FE7-67D51261073E}"/>
              </a:ext>
            </a:extLst>
          </p:cNvPr>
          <p:cNvSpPr>
            <a:spLocks noGrp="1"/>
          </p:cNvSpPr>
          <p:nvPr>
            <p:ph type="title"/>
          </p:nvPr>
        </p:nvSpPr>
        <p:spPr/>
        <p:txBody>
          <a:bodyPr/>
          <a:lstStyle/>
          <a:p>
            <a:r>
              <a:rPr lang="en-US" dirty="0">
                <a:solidFill>
                  <a:schemeClr val="tx1">
                    <a:lumMod val="75000"/>
                  </a:schemeClr>
                </a:solidFill>
                <a:latin typeface="+mj-lt"/>
              </a:rPr>
              <a:t>Testing for Radon</a:t>
            </a:r>
            <a:br>
              <a:rPr lang="en-US" dirty="0">
                <a:solidFill>
                  <a:schemeClr val="tx1">
                    <a:lumMod val="75000"/>
                  </a:schemeClr>
                </a:solidFill>
                <a:latin typeface="+mj-lt"/>
              </a:rPr>
            </a:br>
            <a:r>
              <a:rPr lang="en-US" sz="2800" dirty="0">
                <a:solidFill>
                  <a:schemeClr val="tx1">
                    <a:lumMod val="75000"/>
                  </a:schemeClr>
                </a:solidFill>
                <a:latin typeface="+mj-lt"/>
              </a:rPr>
              <a:t>What is your home radon level?</a:t>
            </a:r>
          </a:p>
        </p:txBody>
      </p:sp>
      <p:sp>
        <p:nvSpPr>
          <p:cNvPr id="3" name="Content Placeholder 2">
            <a:extLst>
              <a:ext uri="{FF2B5EF4-FFF2-40B4-BE49-F238E27FC236}">
                <a16:creationId xmlns:a16="http://schemas.microsoft.com/office/drawing/2014/main" id="{F8028D19-6D3B-4E50-85EB-FB3AE051CEC0}"/>
              </a:ext>
            </a:extLst>
          </p:cNvPr>
          <p:cNvSpPr>
            <a:spLocks noGrp="1"/>
          </p:cNvSpPr>
          <p:nvPr>
            <p:ph idx="1"/>
          </p:nvPr>
        </p:nvSpPr>
        <p:spPr/>
        <p:txBody>
          <a:bodyPr>
            <a:normAutofit fontScale="77500" lnSpcReduction="20000"/>
          </a:bodyPr>
          <a:lstStyle/>
          <a:p>
            <a:r>
              <a:rPr lang="en-US" b="0" i="0" dirty="0">
                <a:solidFill>
                  <a:srgbClr val="000000"/>
                </a:solidFill>
                <a:effectLst/>
                <a:latin typeface="+mn-lt"/>
              </a:rPr>
              <a:t>The only way to know if you have unsafe levels of radon in your home is by testing.</a:t>
            </a:r>
          </a:p>
          <a:p>
            <a:r>
              <a:rPr lang="en-US" b="0" i="0" dirty="0">
                <a:solidFill>
                  <a:srgbClr val="000000"/>
                </a:solidFill>
                <a:effectLst/>
                <a:latin typeface="+mn-lt"/>
              </a:rPr>
              <a:t>Contact your state radon office</a:t>
            </a:r>
            <a:r>
              <a:rPr lang="en-US" sz="2600" b="0" i="0" dirty="0">
                <a:solidFill>
                  <a:srgbClr val="000000"/>
                </a:solidFill>
                <a:effectLst/>
                <a:latin typeface="+mn-lt"/>
              </a:rPr>
              <a:t>*</a:t>
            </a:r>
            <a:r>
              <a:rPr lang="en-US" b="0" i="0" dirty="0">
                <a:solidFill>
                  <a:srgbClr val="000000"/>
                </a:solidFill>
                <a:effectLst/>
                <a:latin typeface="+mn-lt"/>
              </a:rPr>
              <a:t> for testing or purchase a test kit in a hardware store or online. </a:t>
            </a:r>
          </a:p>
          <a:p>
            <a:r>
              <a:rPr lang="en-US" b="0" i="0" dirty="0">
                <a:solidFill>
                  <a:srgbClr val="000000"/>
                </a:solidFill>
                <a:effectLst/>
                <a:latin typeface="+mn-lt"/>
              </a:rPr>
              <a:t>Radon is measured in picocuries per liter (</a:t>
            </a:r>
            <a:r>
              <a:rPr lang="en-US" b="0" i="0" dirty="0" err="1">
                <a:solidFill>
                  <a:srgbClr val="000000"/>
                </a:solidFill>
                <a:effectLst/>
                <a:latin typeface="+mn-lt"/>
              </a:rPr>
              <a:t>pCi</a:t>
            </a:r>
            <a:r>
              <a:rPr lang="en-US" b="0" i="0" dirty="0">
                <a:solidFill>
                  <a:srgbClr val="000000"/>
                </a:solidFill>
                <a:effectLst/>
                <a:latin typeface="+mn-lt"/>
              </a:rPr>
              <a:t>/L).</a:t>
            </a:r>
          </a:p>
          <a:p>
            <a:r>
              <a:rPr lang="en-US" b="0" i="0" dirty="0">
                <a:solidFill>
                  <a:srgbClr val="000000"/>
                </a:solidFill>
                <a:effectLst/>
                <a:latin typeface="+mn-lt"/>
              </a:rPr>
              <a:t>If your test shows that radon levels are above 4 </a:t>
            </a:r>
            <a:r>
              <a:rPr lang="en-US" b="0" i="0" dirty="0" err="1">
                <a:solidFill>
                  <a:srgbClr val="000000"/>
                </a:solidFill>
                <a:effectLst/>
                <a:latin typeface="+mn-lt"/>
              </a:rPr>
              <a:t>pCi</a:t>
            </a:r>
            <a:r>
              <a:rPr lang="en-US" b="0" i="0" dirty="0">
                <a:solidFill>
                  <a:srgbClr val="000000"/>
                </a:solidFill>
                <a:effectLst/>
                <a:latin typeface="+mn-lt"/>
              </a:rPr>
              <a:t>/L or you are interested in reducing radon in your home, contact your state radon office</a:t>
            </a:r>
            <a:r>
              <a:rPr lang="en-US" sz="3100" b="0" i="0" dirty="0">
                <a:solidFill>
                  <a:srgbClr val="000000"/>
                </a:solidFill>
                <a:effectLst/>
                <a:latin typeface="+mn-lt"/>
              </a:rPr>
              <a:t>*</a:t>
            </a:r>
            <a:r>
              <a:rPr lang="en-US" sz="3200" b="0" i="0" dirty="0">
                <a:solidFill>
                  <a:srgbClr val="000000"/>
                </a:solidFill>
                <a:effectLst/>
                <a:latin typeface="+mn-lt"/>
              </a:rPr>
              <a:t>*</a:t>
            </a:r>
            <a:r>
              <a:rPr lang="en-US" b="0" i="0" dirty="0">
                <a:solidFill>
                  <a:srgbClr val="000000"/>
                </a:solidFill>
                <a:effectLst/>
                <a:latin typeface="+mn-lt"/>
              </a:rPr>
              <a:t> to help you find a qualified or state-certified radon contractor in your area to fix your home.</a:t>
            </a:r>
          </a:p>
          <a:p>
            <a:r>
              <a:rPr lang="en-US" b="0" i="0" dirty="0">
                <a:solidFill>
                  <a:srgbClr val="000000"/>
                </a:solidFill>
                <a:effectLst/>
                <a:latin typeface="+mn-lt"/>
              </a:rPr>
              <a:t>Lowering high radon levels requires technical knowledge and special skills so you should </a:t>
            </a:r>
            <a:r>
              <a:rPr lang="en-US" b="0" i="1" dirty="0">
                <a:solidFill>
                  <a:srgbClr val="000000"/>
                </a:solidFill>
                <a:effectLst/>
                <a:latin typeface="+mn-lt"/>
              </a:rPr>
              <a:t>rely only on a qualified professional for these repairs</a:t>
            </a:r>
            <a:r>
              <a:rPr lang="en-US" b="0" i="0" dirty="0">
                <a:solidFill>
                  <a:srgbClr val="000000"/>
                </a:solidFill>
                <a:effectLst/>
                <a:latin typeface="+mn-lt"/>
              </a:rPr>
              <a:t>. Test radon levels again after any repairs to be sure they worked.</a:t>
            </a:r>
            <a:endParaRPr lang="en-US" dirty="0">
              <a:latin typeface="+mn-lt"/>
            </a:endParaRPr>
          </a:p>
        </p:txBody>
      </p:sp>
      <p:sp>
        <p:nvSpPr>
          <p:cNvPr id="4" name="TextBox 3">
            <a:extLst>
              <a:ext uri="{FF2B5EF4-FFF2-40B4-BE49-F238E27FC236}">
                <a16:creationId xmlns:a16="http://schemas.microsoft.com/office/drawing/2014/main" id="{A77351B0-371E-4E1E-8613-3EACF04482D4}"/>
              </a:ext>
            </a:extLst>
          </p:cNvPr>
          <p:cNvSpPr txBox="1"/>
          <p:nvPr/>
        </p:nvSpPr>
        <p:spPr>
          <a:xfrm>
            <a:off x="722448" y="6113300"/>
            <a:ext cx="10859952" cy="461665"/>
          </a:xfrm>
          <a:prstGeom prst="rect">
            <a:avLst/>
          </a:prstGeom>
          <a:noFill/>
        </p:spPr>
        <p:txBody>
          <a:bodyPr wrap="square" rtlCol="0">
            <a:spAutoFit/>
          </a:bodyPr>
          <a:lstStyle/>
          <a:p>
            <a:r>
              <a:rPr lang="en-US" sz="1200">
                <a:solidFill>
                  <a:srgbClr val="000000"/>
                </a:solidFill>
                <a:latin typeface="Calibri" panose="020F0502020204030204" pitchFamily="34" charset="0"/>
              </a:rPr>
              <a:t>*https://www.epa.gov/radon/epa-map-radon-zones-and-supplemental-information</a:t>
            </a:r>
          </a:p>
          <a:p>
            <a:r>
              <a:rPr lang="en-US" sz="1200">
                <a:solidFill>
                  <a:srgbClr val="000000"/>
                </a:solidFill>
                <a:latin typeface="Calibri" panose="020F0502020204030204" pitchFamily="34" charset="0"/>
              </a:rPr>
              <a:t>**https://cdn.ymaws.com/www.crcpd.org/resource/resmgr/docs/radon/radon_contacts_search_and_re.pdf </a:t>
            </a:r>
          </a:p>
        </p:txBody>
      </p:sp>
    </p:spTree>
    <p:extLst>
      <p:ext uri="{BB962C8B-B14F-4D97-AF65-F5344CB8AC3E}">
        <p14:creationId xmlns:p14="http://schemas.microsoft.com/office/powerpoint/2010/main" val="22586356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46F9-CD07-498E-A58F-A9804106C9F1}"/>
              </a:ext>
            </a:extLst>
          </p:cNvPr>
          <p:cNvSpPr>
            <a:spLocks noGrp="1"/>
          </p:cNvSpPr>
          <p:nvPr>
            <p:ph type="title"/>
          </p:nvPr>
        </p:nvSpPr>
        <p:spPr/>
        <p:txBody>
          <a:bodyPr/>
          <a:lstStyle/>
          <a:p>
            <a:r>
              <a:rPr lang="en-US">
                <a:solidFill>
                  <a:schemeClr val="tx1">
                    <a:lumMod val="75000"/>
                  </a:schemeClr>
                </a:solidFill>
                <a:latin typeface="+mj-lt"/>
              </a:rPr>
              <a:t>When to test your home</a:t>
            </a:r>
          </a:p>
        </p:txBody>
      </p:sp>
      <p:sp>
        <p:nvSpPr>
          <p:cNvPr id="3" name="Content Placeholder 2">
            <a:extLst>
              <a:ext uri="{FF2B5EF4-FFF2-40B4-BE49-F238E27FC236}">
                <a16:creationId xmlns:a16="http://schemas.microsoft.com/office/drawing/2014/main" id="{67AFE4A7-42D4-4F05-B112-4ED6F80AFCC8}"/>
              </a:ext>
            </a:extLst>
          </p:cNvPr>
          <p:cNvSpPr>
            <a:spLocks noGrp="1"/>
          </p:cNvSpPr>
          <p:nvPr>
            <p:ph idx="1"/>
          </p:nvPr>
        </p:nvSpPr>
        <p:spPr/>
        <p:txBody>
          <a:bodyPr/>
          <a:lstStyle/>
          <a:p>
            <a:r>
              <a:rPr lang="en-US" b="0">
                <a:latin typeface="+mn-lt"/>
              </a:rPr>
              <a:t>If it’s never been tested or radon levels are unknown</a:t>
            </a:r>
          </a:p>
          <a:p>
            <a:r>
              <a:rPr lang="en-US" b="0">
                <a:latin typeface="+mn-lt"/>
              </a:rPr>
              <a:t>When preparing to buy or sell</a:t>
            </a:r>
          </a:p>
          <a:p>
            <a:r>
              <a:rPr lang="en-US" b="0">
                <a:latin typeface="+mn-lt"/>
              </a:rPr>
              <a:t>Before and after any renovations, especially after making any repairs to reduce radon levels</a:t>
            </a:r>
          </a:p>
          <a:p>
            <a:r>
              <a:rPr lang="en-US" b="0">
                <a:latin typeface="+mn-lt"/>
              </a:rPr>
              <a:t>Before making any lifestyle changes in the home that would cause someone to spend more time in the basement or lower level (like converting a basement to a bedroom)</a:t>
            </a:r>
          </a:p>
        </p:txBody>
      </p:sp>
    </p:spTree>
    <p:extLst>
      <p:ext uri="{BB962C8B-B14F-4D97-AF65-F5344CB8AC3E}">
        <p14:creationId xmlns:p14="http://schemas.microsoft.com/office/powerpoint/2010/main" val="28628931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ECD0-7CF4-44C3-B5EF-C456EF8B9B0F}"/>
              </a:ext>
            </a:extLst>
          </p:cNvPr>
          <p:cNvSpPr>
            <a:spLocks noGrp="1"/>
          </p:cNvSpPr>
          <p:nvPr>
            <p:ph type="title"/>
          </p:nvPr>
        </p:nvSpPr>
        <p:spPr>
          <a:xfrm>
            <a:off x="747220" y="496707"/>
            <a:ext cx="10972800" cy="1143000"/>
          </a:xfrm>
        </p:spPr>
        <p:txBody>
          <a:bodyPr/>
          <a:lstStyle/>
          <a:p>
            <a:r>
              <a:rPr lang="en-US" dirty="0">
                <a:solidFill>
                  <a:schemeClr val="tx1">
                    <a:lumMod val="75000"/>
                  </a:schemeClr>
                </a:solidFill>
                <a:latin typeface="+mj-lt"/>
              </a:rPr>
              <a:t>Do it Yourself</a:t>
            </a:r>
            <a:br>
              <a:rPr lang="en-US" dirty="0">
                <a:solidFill>
                  <a:schemeClr val="tx1">
                    <a:lumMod val="75000"/>
                  </a:schemeClr>
                </a:solidFill>
                <a:latin typeface="+mj-lt"/>
              </a:rPr>
            </a:br>
            <a:r>
              <a:rPr lang="en-US" sz="2800" dirty="0">
                <a:solidFill>
                  <a:schemeClr val="tx1">
                    <a:lumMod val="75000"/>
                  </a:schemeClr>
                </a:solidFill>
                <a:latin typeface="+mj-lt"/>
              </a:rPr>
              <a:t>Radon testing steps</a:t>
            </a:r>
          </a:p>
        </p:txBody>
      </p:sp>
      <p:pic>
        <p:nvPicPr>
          <p:cNvPr id="13" name="Graphic 12" descr="Shopping cart with solid fill">
            <a:extLst>
              <a:ext uri="{FF2B5EF4-FFF2-40B4-BE49-F238E27FC236}">
                <a16:creationId xmlns:a16="http://schemas.microsoft.com/office/drawing/2014/main" id="{220496A8-62A4-4355-9C6F-8DDFF002CE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332" y="1639707"/>
            <a:ext cx="2543521" cy="2543521"/>
          </a:xfrm>
          <a:prstGeom prst="rect">
            <a:avLst/>
          </a:prstGeom>
        </p:spPr>
      </p:pic>
      <p:sp>
        <p:nvSpPr>
          <p:cNvPr id="14" name="TextBox 13">
            <a:extLst>
              <a:ext uri="{FF2B5EF4-FFF2-40B4-BE49-F238E27FC236}">
                <a16:creationId xmlns:a16="http://schemas.microsoft.com/office/drawing/2014/main" id="{2BC6E026-3C2E-470C-B693-D3A4C2563ABA}"/>
              </a:ext>
            </a:extLst>
          </p:cNvPr>
          <p:cNvSpPr txBox="1"/>
          <p:nvPr/>
        </p:nvSpPr>
        <p:spPr>
          <a:xfrm>
            <a:off x="590435" y="4183228"/>
            <a:ext cx="3019313" cy="954107"/>
          </a:xfrm>
          <a:prstGeom prst="rect">
            <a:avLst/>
          </a:prstGeom>
          <a:noFill/>
        </p:spPr>
        <p:txBody>
          <a:bodyPr wrap="square" rtlCol="0">
            <a:spAutoFit/>
          </a:bodyPr>
          <a:lstStyle/>
          <a:p>
            <a:pPr algn="ctr"/>
            <a:r>
              <a:rPr lang="en-US" sz="2800" b="1">
                <a:solidFill>
                  <a:srgbClr val="002060"/>
                </a:solidFill>
                <a:latin typeface="+mj-lt"/>
              </a:rPr>
              <a:t>Purchase a Radon Test Kit</a:t>
            </a:r>
          </a:p>
        </p:txBody>
      </p:sp>
      <p:pic>
        <p:nvPicPr>
          <p:cNvPr id="9" name="Graphic 8" descr="House with solid fill">
            <a:extLst>
              <a:ext uri="{FF2B5EF4-FFF2-40B4-BE49-F238E27FC236}">
                <a16:creationId xmlns:a16="http://schemas.microsoft.com/office/drawing/2014/main" id="{7EC1B5C3-898E-407D-8E7B-2B6811DAD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1865" y="1639707"/>
            <a:ext cx="2543521" cy="2543521"/>
          </a:xfrm>
          <a:prstGeom prst="rect">
            <a:avLst/>
          </a:prstGeom>
        </p:spPr>
      </p:pic>
      <p:sp>
        <p:nvSpPr>
          <p:cNvPr id="16" name="TextBox 15">
            <a:extLst>
              <a:ext uri="{FF2B5EF4-FFF2-40B4-BE49-F238E27FC236}">
                <a16:creationId xmlns:a16="http://schemas.microsoft.com/office/drawing/2014/main" id="{5ED5422B-E8BA-4ACE-AAEF-DA5BF5E05F41}"/>
              </a:ext>
            </a:extLst>
          </p:cNvPr>
          <p:cNvSpPr txBox="1"/>
          <p:nvPr/>
        </p:nvSpPr>
        <p:spPr>
          <a:xfrm>
            <a:off x="4343968" y="4183228"/>
            <a:ext cx="3019313" cy="954107"/>
          </a:xfrm>
          <a:prstGeom prst="rect">
            <a:avLst/>
          </a:prstGeom>
          <a:noFill/>
        </p:spPr>
        <p:txBody>
          <a:bodyPr wrap="square" rtlCol="0">
            <a:spAutoFit/>
          </a:bodyPr>
          <a:lstStyle/>
          <a:p>
            <a:pPr algn="ctr"/>
            <a:r>
              <a:rPr lang="en-US" sz="2800" b="1" dirty="0">
                <a:solidFill>
                  <a:srgbClr val="002060"/>
                </a:solidFill>
              </a:rPr>
              <a:t>Test your home or office</a:t>
            </a:r>
          </a:p>
        </p:txBody>
      </p:sp>
      <p:pic>
        <p:nvPicPr>
          <p:cNvPr id="11" name="Graphic 10" descr="Mailbox with solid fill">
            <a:extLst>
              <a:ext uri="{FF2B5EF4-FFF2-40B4-BE49-F238E27FC236}">
                <a16:creationId xmlns:a16="http://schemas.microsoft.com/office/drawing/2014/main" id="{91535D33-DD77-410A-AA14-81B0A6FDD6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1168" y="1639707"/>
            <a:ext cx="2543521" cy="2543521"/>
          </a:xfrm>
          <a:prstGeom prst="rect">
            <a:avLst/>
          </a:prstGeom>
        </p:spPr>
      </p:pic>
      <p:sp>
        <p:nvSpPr>
          <p:cNvPr id="15" name="TextBox 14">
            <a:extLst>
              <a:ext uri="{FF2B5EF4-FFF2-40B4-BE49-F238E27FC236}">
                <a16:creationId xmlns:a16="http://schemas.microsoft.com/office/drawing/2014/main" id="{786E5E34-401D-453D-B400-A63C427748B7}"/>
              </a:ext>
            </a:extLst>
          </p:cNvPr>
          <p:cNvSpPr txBox="1"/>
          <p:nvPr/>
        </p:nvSpPr>
        <p:spPr>
          <a:xfrm>
            <a:off x="7789033" y="4183228"/>
            <a:ext cx="3420397" cy="1815882"/>
          </a:xfrm>
          <a:prstGeom prst="rect">
            <a:avLst/>
          </a:prstGeom>
          <a:noFill/>
        </p:spPr>
        <p:txBody>
          <a:bodyPr wrap="square" rtlCol="0">
            <a:spAutoFit/>
          </a:bodyPr>
          <a:lstStyle/>
          <a:p>
            <a:pPr algn="ctr"/>
            <a:r>
              <a:rPr lang="en-US" sz="2800" b="1" dirty="0">
                <a:solidFill>
                  <a:srgbClr val="002060"/>
                </a:solidFill>
                <a:latin typeface="+mj-lt"/>
              </a:rPr>
              <a:t>Send the kit to an approved laboratory to determine radon levels</a:t>
            </a:r>
          </a:p>
        </p:txBody>
      </p:sp>
    </p:spTree>
    <p:extLst>
      <p:ext uri="{BB962C8B-B14F-4D97-AF65-F5344CB8AC3E}">
        <p14:creationId xmlns:p14="http://schemas.microsoft.com/office/powerpoint/2010/main" val="4938969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D51230-5487-4167-88BF-EEAA0EDB9F0A}"/>
              </a:ext>
            </a:extLst>
          </p:cNvPr>
          <p:cNvSpPr>
            <a:spLocks noGrp="1"/>
          </p:cNvSpPr>
          <p:nvPr>
            <p:ph type="title"/>
          </p:nvPr>
        </p:nvSpPr>
        <p:spPr>
          <a:xfrm>
            <a:off x="609600" y="274638"/>
            <a:ext cx="10972800" cy="1143000"/>
          </a:xfrm>
        </p:spPr>
        <p:txBody>
          <a:bodyPr/>
          <a:lstStyle/>
          <a:p>
            <a:r>
              <a:rPr lang="en-US" dirty="0">
                <a:solidFill>
                  <a:schemeClr val="tx1">
                    <a:lumMod val="75000"/>
                  </a:schemeClr>
                </a:solidFill>
                <a:latin typeface="+mj-lt"/>
              </a:rPr>
              <a:t>What to Do if Your Test Shows Higher Radon Levels</a:t>
            </a:r>
            <a:br>
              <a:rPr lang="en-US" dirty="0">
                <a:solidFill>
                  <a:schemeClr val="tx1">
                    <a:lumMod val="75000"/>
                  </a:schemeClr>
                </a:solidFill>
                <a:latin typeface="+mj-lt"/>
              </a:rPr>
            </a:br>
            <a:endParaRPr lang="en-US" dirty="0">
              <a:solidFill>
                <a:schemeClr val="tx1">
                  <a:lumMod val="75000"/>
                </a:schemeClr>
              </a:solidFill>
              <a:latin typeface="+mj-lt"/>
            </a:endParaRPr>
          </a:p>
        </p:txBody>
      </p:sp>
      <p:graphicFrame>
        <p:nvGraphicFramePr>
          <p:cNvPr id="4" name="Table 4">
            <a:extLst>
              <a:ext uri="{FF2B5EF4-FFF2-40B4-BE49-F238E27FC236}">
                <a16:creationId xmlns:a16="http://schemas.microsoft.com/office/drawing/2014/main" id="{CFD75990-5644-48F2-A7A0-3B6DF23625CE}"/>
              </a:ext>
            </a:extLst>
          </p:cNvPr>
          <p:cNvGraphicFramePr>
            <a:graphicFrameLocks noGrp="1"/>
          </p:cNvGraphicFramePr>
          <p:nvPr>
            <p:ph idx="1"/>
            <p:extLst>
              <p:ext uri="{D42A27DB-BD31-4B8C-83A1-F6EECF244321}">
                <p14:modId xmlns:p14="http://schemas.microsoft.com/office/powerpoint/2010/main" val="3120163459"/>
              </p:ext>
            </p:extLst>
          </p:nvPr>
        </p:nvGraphicFramePr>
        <p:xfrm>
          <a:off x="830179" y="1000432"/>
          <a:ext cx="10752221" cy="4846320"/>
        </p:xfrm>
        <a:graphic>
          <a:graphicData uri="http://schemas.openxmlformats.org/drawingml/2006/table">
            <a:tbl>
              <a:tblPr firstRow="1" bandRow="1">
                <a:tableStyleId>{5C22544A-7EE6-4342-B048-85BDC9FD1C3A}</a:tableStyleId>
              </a:tblPr>
              <a:tblGrid>
                <a:gridCol w="3515679">
                  <a:extLst>
                    <a:ext uri="{9D8B030D-6E8A-4147-A177-3AD203B41FA5}">
                      <a16:colId xmlns:a16="http://schemas.microsoft.com/office/drawing/2014/main" val="1945444536"/>
                    </a:ext>
                  </a:extLst>
                </a:gridCol>
                <a:gridCol w="7236542">
                  <a:extLst>
                    <a:ext uri="{9D8B030D-6E8A-4147-A177-3AD203B41FA5}">
                      <a16:colId xmlns:a16="http://schemas.microsoft.com/office/drawing/2014/main" val="1792409471"/>
                    </a:ext>
                  </a:extLst>
                </a:gridCol>
              </a:tblGrid>
              <a:tr h="370840">
                <a:tc>
                  <a:txBody>
                    <a:bodyPr/>
                    <a:lstStyle/>
                    <a:p>
                      <a:r>
                        <a:rPr lang="en-US" dirty="0">
                          <a:solidFill>
                            <a:srgbClr val="000000"/>
                          </a:solidFill>
                          <a:latin typeface="+mn-lt"/>
                        </a:rPr>
                        <a:t>Radon Level</a:t>
                      </a:r>
                    </a:p>
                  </a:txBody>
                  <a:tcPr/>
                </a:tc>
                <a:tc>
                  <a:txBody>
                    <a:bodyPr/>
                    <a:lstStyle/>
                    <a:p>
                      <a:r>
                        <a:rPr lang="en-US" dirty="0">
                          <a:solidFill>
                            <a:srgbClr val="000000"/>
                          </a:solidFill>
                          <a:latin typeface="+mn-lt"/>
                        </a:rPr>
                        <a:t>What You Should Do</a:t>
                      </a:r>
                    </a:p>
                  </a:txBody>
                  <a:tcPr/>
                </a:tc>
                <a:extLst>
                  <a:ext uri="{0D108BD9-81ED-4DB2-BD59-A6C34878D82A}">
                    <a16:rowId xmlns:a16="http://schemas.microsoft.com/office/drawing/2014/main" val="409437422"/>
                  </a:ext>
                </a:extLst>
              </a:tr>
              <a:tr h="370840">
                <a:tc>
                  <a:txBody>
                    <a:bodyPr/>
                    <a:lstStyle/>
                    <a:p>
                      <a:r>
                        <a:rPr lang="en-US" sz="2000">
                          <a:solidFill>
                            <a:schemeClr val="accent5">
                              <a:lumMod val="50000"/>
                            </a:schemeClr>
                          </a:solidFill>
                          <a:latin typeface="+mn-lt"/>
                        </a:rPr>
                        <a:t>Higher than 4 </a:t>
                      </a:r>
                      <a:r>
                        <a:rPr lang="en-US" sz="2000" err="1">
                          <a:solidFill>
                            <a:schemeClr val="accent5">
                              <a:lumMod val="50000"/>
                            </a:schemeClr>
                          </a:solidFill>
                          <a:latin typeface="+mn-lt"/>
                        </a:rPr>
                        <a:t>pCi</a:t>
                      </a:r>
                      <a:r>
                        <a:rPr lang="en-US" sz="2000">
                          <a:solidFill>
                            <a:schemeClr val="accent5">
                              <a:lumMod val="50000"/>
                            </a:schemeClr>
                          </a:solidFill>
                          <a:latin typeface="+mn-lt"/>
                        </a:rPr>
                        <a:t>/L</a:t>
                      </a:r>
                    </a:p>
                  </a:txBody>
                  <a:tcPr/>
                </a:tc>
                <a:tc>
                  <a:txBody>
                    <a:bodyPr/>
                    <a:lstStyle/>
                    <a:p>
                      <a:pPr marL="342900" indent="-342900">
                        <a:buFont typeface="Arial" panose="020B0604020202020204" pitchFamily="34" charset="0"/>
                        <a:buChar char="•"/>
                      </a:pPr>
                      <a:r>
                        <a:rPr lang="en-US" sz="1800" dirty="0">
                          <a:solidFill>
                            <a:schemeClr val="accent5">
                              <a:lumMod val="50000"/>
                            </a:schemeClr>
                          </a:solidFill>
                          <a:latin typeface="+mn-lt"/>
                        </a:rPr>
                        <a:t>If you used a short-term test, take a second test using either a short-term or long-term test. </a:t>
                      </a:r>
                    </a:p>
                    <a:p>
                      <a:pPr marL="342900" indent="-342900">
                        <a:buFont typeface="Arial" panose="020B0604020202020204" pitchFamily="34" charset="0"/>
                        <a:buChar char="•"/>
                      </a:pPr>
                      <a:r>
                        <a:rPr lang="en-US" sz="1800" dirty="0">
                          <a:solidFill>
                            <a:schemeClr val="accent5">
                              <a:lumMod val="50000"/>
                            </a:schemeClr>
                          </a:solidFill>
                          <a:latin typeface="+mn-lt"/>
                        </a:rPr>
                        <a:t>If you use a second short-term test, calculate the average of the two results.</a:t>
                      </a:r>
                    </a:p>
                    <a:p>
                      <a:pPr marL="342900" indent="-342900">
                        <a:buFont typeface="Arial" panose="020B0604020202020204" pitchFamily="34" charset="0"/>
                        <a:buChar char="•"/>
                      </a:pPr>
                      <a:r>
                        <a:rPr lang="en-US" sz="1800" dirty="0">
                          <a:solidFill>
                            <a:schemeClr val="accent5">
                              <a:lumMod val="50000"/>
                            </a:schemeClr>
                          </a:solidFill>
                          <a:latin typeface="+mn-lt"/>
                        </a:rPr>
                        <a:t>Contact a licensed professional to install a radon reduction system if</a:t>
                      </a:r>
                    </a:p>
                    <a:p>
                      <a:pPr marL="952485" lvl="1" indent="-342900">
                        <a:buFont typeface="Arial" panose="020B0604020202020204" pitchFamily="34" charset="0"/>
                        <a:buChar char="•"/>
                      </a:pPr>
                      <a:r>
                        <a:rPr lang="en-US" sz="1800" dirty="0">
                          <a:solidFill>
                            <a:schemeClr val="accent5">
                              <a:lumMod val="50000"/>
                            </a:schemeClr>
                          </a:solidFill>
                          <a:latin typeface="+mn-lt"/>
                        </a:rPr>
                        <a:t>The average of two short-term tests is higher than 4 </a:t>
                      </a:r>
                      <a:r>
                        <a:rPr lang="en-US" sz="1800" dirty="0" err="1">
                          <a:solidFill>
                            <a:schemeClr val="accent5">
                              <a:lumMod val="50000"/>
                            </a:schemeClr>
                          </a:solidFill>
                          <a:latin typeface="+mn-lt"/>
                        </a:rPr>
                        <a:t>pCi</a:t>
                      </a:r>
                      <a:r>
                        <a:rPr lang="en-US" sz="1800" dirty="0">
                          <a:solidFill>
                            <a:schemeClr val="accent5">
                              <a:lumMod val="50000"/>
                            </a:schemeClr>
                          </a:solidFill>
                          <a:latin typeface="+mn-lt"/>
                        </a:rPr>
                        <a:t>/L or</a:t>
                      </a:r>
                    </a:p>
                    <a:p>
                      <a:pPr marL="952485" lvl="1" indent="-342900">
                        <a:buFont typeface="Arial" panose="020B0604020202020204" pitchFamily="34" charset="0"/>
                        <a:buChar char="•"/>
                      </a:pPr>
                      <a:r>
                        <a:rPr lang="en-US" sz="1800" dirty="0">
                          <a:solidFill>
                            <a:schemeClr val="accent5">
                              <a:lumMod val="50000"/>
                            </a:schemeClr>
                          </a:solidFill>
                          <a:latin typeface="+mn-lt"/>
                        </a:rPr>
                        <a:t>Results from any long-term test are also higher than 4 </a:t>
                      </a:r>
                      <a:r>
                        <a:rPr lang="en-US" sz="1800" dirty="0" err="1">
                          <a:solidFill>
                            <a:schemeClr val="accent5">
                              <a:lumMod val="50000"/>
                            </a:schemeClr>
                          </a:solidFill>
                          <a:latin typeface="+mn-lt"/>
                        </a:rPr>
                        <a:t>pCi</a:t>
                      </a:r>
                      <a:r>
                        <a:rPr lang="en-US" sz="1800" dirty="0">
                          <a:solidFill>
                            <a:schemeClr val="accent5">
                              <a:lumMod val="50000"/>
                            </a:schemeClr>
                          </a:solidFill>
                          <a:latin typeface="+mn-lt"/>
                        </a:rPr>
                        <a:t>/L.</a:t>
                      </a:r>
                    </a:p>
                    <a:p>
                      <a:pPr marL="342900" indent="-342900">
                        <a:buFont typeface="Arial" panose="020B0604020202020204" pitchFamily="34" charset="0"/>
                        <a:buChar char="•"/>
                      </a:pPr>
                      <a:r>
                        <a:rPr lang="en-US" sz="1800" dirty="0">
                          <a:solidFill>
                            <a:schemeClr val="accent5">
                              <a:lumMod val="50000"/>
                            </a:schemeClr>
                          </a:solidFill>
                          <a:latin typeface="+mn-lt"/>
                        </a:rPr>
                        <a:t>Make sure you retest a few months after your home is fixed to see if</a:t>
                      </a:r>
                      <a:r>
                        <a:rPr lang="en-US" sz="1800" strike="sngStrike" dirty="0">
                          <a:solidFill>
                            <a:schemeClr val="accent5">
                              <a:lumMod val="50000"/>
                            </a:schemeClr>
                          </a:solidFill>
                          <a:latin typeface="+mn-lt"/>
                        </a:rPr>
                        <a:t> </a:t>
                      </a:r>
                      <a:r>
                        <a:rPr lang="en-US" sz="1800" dirty="0">
                          <a:solidFill>
                            <a:schemeClr val="accent5">
                              <a:lumMod val="50000"/>
                            </a:schemeClr>
                          </a:solidFill>
                          <a:latin typeface="+mn-lt"/>
                        </a:rPr>
                        <a:t>radon levels were reduced.</a:t>
                      </a:r>
                    </a:p>
                  </a:txBody>
                  <a:tcPr/>
                </a:tc>
                <a:extLst>
                  <a:ext uri="{0D108BD9-81ED-4DB2-BD59-A6C34878D82A}">
                    <a16:rowId xmlns:a16="http://schemas.microsoft.com/office/drawing/2014/main" val="33596812"/>
                  </a:ext>
                </a:extLst>
              </a:tr>
              <a:tr h="370840">
                <a:tc>
                  <a:txBody>
                    <a:bodyPr/>
                    <a:lstStyle/>
                    <a:p>
                      <a:r>
                        <a:rPr lang="en-US" sz="2000">
                          <a:solidFill>
                            <a:schemeClr val="accent5">
                              <a:lumMod val="50000"/>
                            </a:schemeClr>
                          </a:solidFill>
                          <a:latin typeface="+mn-lt"/>
                        </a:rPr>
                        <a:t>Between 2 pCi/L and 4 pCi/L</a:t>
                      </a:r>
                    </a:p>
                  </a:txBody>
                  <a:tcPr/>
                </a:tc>
                <a:tc>
                  <a:txBody>
                    <a:bodyPr/>
                    <a:lstStyle/>
                    <a:p>
                      <a:pPr marL="342900" indent="-342900">
                        <a:buFont typeface="Arial" panose="020B0604020202020204" pitchFamily="34" charset="0"/>
                        <a:buChar char="•"/>
                      </a:pPr>
                      <a:r>
                        <a:rPr lang="en-US" sz="1800">
                          <a:solidFill>
                            <a:schemeClr val="accent5">
                              <a:lumMod val="50000"/>
                            </a:schemeClr>
                          </a:solidFill>
                          <a:latin typeface="+mn-lt"/>
                        </a:rPr>
                        <a:t>Consider installing a radon reduction system.</a:t>
                      </a:r>
                    </a:p>
                    <a:p>
                      <a:pPr marL="342900" indent="-342900">
                        <a:buFont typeface="Arial" panose="020B0604020202020204" pitchFamily="34" charset="0"/>
                        <a:buChar char="•"/>
                      </a:pPr>
                      <a:r>
                        <a:rPr lang="en-US" sz="1800">
                          <a:solidFill>
                            <a:schemeClr val="accent5">
                              <a:lumMod val="50000"/>
                            </a:schemeClr>
                          </a:solidFill>
                          <a:latin typeface="+mn-lt"/>
                        </a:rPr>
                        <a:t>Make sure you retest a few months after your home is fixed to see if radon levels were reduced.</a:t>
                      </a:r>
                    </a:p>
                  </a:txBody>
                  <a:tcPr/>
                </a:tc>
                <a:extLst>
                  <a:ext uri="{0D108BD9-81ED-4DB2-BD59-A6C34878D82A}">
                    <a16:rowId xmlns:a16="http://schemas.microsoft.com/office/drawing/2014/main" val="3965810386"/>
                  </a:ext>
                </a:extLst>
              </a:tr>
              <a:tr h="370840">
                <a:tc>
                  <a:txBody>
                    <a:bodyPr/>
                    <a:lstStyle/>
                    <a:p>
                      <a:r>
                        <a:rPr lang="en-US" sz="2000">
                          <a:solidFill>
                            <a:schemeClr val="accent5">
                              <a:lumMod val="50000"/>
                            </a:schemeClr>
                          </a:solidFill>
                          <a:latin typeface="+mn-lt"/>
                        </a:rPr>
                        <a:t>Lower than 2 pCi/L</a:t>
                      </a:r>
                    </a:p>
                  </a:txBody>
                  <a:tcPr/>
                </a:tc>
                <a:tc>
                  <a:txBody>
                    <a:bodyPr/>
                    <a:lstStyle/>
                    <a:p>
                      <a:pPr marL="342900" indent="-342900">
                        <a:buFont typeface="Arial" panose="020B0604020202020204" pitchFamily="34" charset="0"/>
                        <a:buChar char="•"/>
                      </a:pPr>
                      <a:r>
                        <a:rPr lang="en-US" sz="1800" dirty="0">
                          <a:solidFill>
                            <a:schemeClr val="accent5">
                              <a:lumMod val="50000"/>
                            </a:schemeClr>
                          </a:solidFill>
                          <a:latin typeface="+mn-lt"/>
                        </a:rPr>
                        <a:t>No action needed. Test your home again if you start living on a lower level (for example, if you turn your basement into a home office or extra bedroom).</a:t>
                      </a:r>
                    </a:p>
                  </a:txBody>
                  <a:tcPr/>
                </a:tc>
                <a:extLst>
                  <a:ext uri="{0D108BD9-81ED-4DB2-BD59-A6C34878D82A}">
                    <a16:rowId xmlns:a16="http://schemas.microsoft.com/office/drawing/2014/main" val="2890447851"/>
                  </a:ext>
                </a:extLst>
              </a:tr>
            </a:tbl>
          </a:graphicData>
        </a:graphic>
      </p:graphicFrame>
    </p:spTree>
    <p:extLst>
      <p:ext uri="{BB962C8B-B14F-4D97-AF65-F5344CB8AC3E}">
        <p14:creationId xmlns:p14="http://schemas.microsoft.com/office/powerpoint/2010/main" val="1777081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531E-58E2-455C-A76C-EFEE4846FE3A}"/>
              </a:ext>
            </a:extLst>
          </p:cNvPr>
          <p:cNvSpPr>
            <a:spLocks noGrp="1"/>
          </p:cNvSpPr>
          <p:nvPr>
            <p:ph type="title"/>
          </p:nvPr>
        </p:nvSpPr>
        <p:spPr/>
        <p:txBody>
          <a:bodyPr/>
          <a:lstStyle/>
          <a:p>
            <a:r>
              <a:rPr lang="en-US" dirty="0">
                <a:solidFill>
                  <a:schemeClr val="tx1">
                    <a:lumMod val="75000"/>
                  </a:schemeClr>
                </a:solidFill>
                <a:latin typeface="+mj-lt"/>
              </a:rPr>
              <a:t>Radon Mitigation (Reducing Radon in Your Home)</a:t>
            </a:r>
          </a:p>
        </p:txBody>
      </p:sp>
      <p:sp>
        <p:nvSpPr>
          <p:cNvPr id="3" name="Content Placeholder 2">
            <a:extLst>
              <a:ext uri="{FF2B5EF4-FFF2-40B4-BE49-F238E27FC236}">
                <a16:creationId xmlns:a16="http://schemas.microsoft.com/office/drawing/2014/main" id="{C9A9DE0F-EDEF-445F-AAE6-CA54FF41D5F9}"/>
              </a:ext>
            </a:extLst>
          </p:cNvPr>
          <p:cNvSpPr>
            <a:spLocks noGrp="1"/>
          </p:cNvSpPr>
          <p:nvPr>
            <p:ph idx="1"/>
          </p:nvPr>
        </p:nvSpPr>
        <p:spPr>
          <a:xfrm>
            <a:off x="609600" y="1600200"/>
            <a:ext cx="7954297" cy="4633451"/>
          </a:xfrm>
        </p:spPr>
        <p:txBody>
          <a:bodyPr/>
          <a:lstStyle/>
          <a:p>
            <a:r>
              <a:rPr lang="en-US" sz="2400" b="0" dirty="0">
                <a:latin typeface="+mn-lt"/>
              </a:rPr>
              <a:t>Contact your state radon office* or one of EPA’s national radon proficiency programs** to find a qualified professional to fix your home. </a:t>
            </a:r>
            <a:r>
              <a:rPr lang="en-US" sz="2400" dirty="0">
                <a:latin typeface="+mn-lt"/>
              </a:rPr>
              <a:t>Contractors who do not specialize in radon reduction could make the problem worse.</a:t>
            </a:r>
          </a:p>
          <a:p>
            <a:r>
              <a:rPr lang="en-US" sz="2400" b="0" dirty="0">
                <a:latin typeface="+mn-lt"/>
              </a:rPr>
              <a:t>There are several proven methods to reduce radon in your home.</a:t>
            </a:r>
          </a:p>
          <a:p>
            <a:pPr lvl="1"/>
            <a:r>
              <a:rPr lang="en-US" sz="2000" dirty="0">
                <a:latin typeface="+mn-lt"/>
              </a:rPr>
              <a:t>A soil depressurization system is a common method that uses a vent pipe to send radon from beneath the house to outside.</a:t>
            </a:r>
            <a:endParaRPr lang="en-US" sz="2000" b="0" dirty="0">
              <a:latin typeface="+mn-lt"/>
            </a:endParaRPr>
          </a:p>
        </p:txBody>
      </p:sp>
      <p:sp>
        <p:nvSpPr>
          <p:cNvPr id="7" name="TextBox 6">
            <a:extLst>
              <a:ext uri="{FF2B5EF4-FFF2-40B4-BE49-F238E27FC236}">
                <a16:creationId xmlns:a16="http://schemas.microsoft.com/office/drawing/2014/main" id="{83CD7FB7-33B5-498C-8F4F-C9942A29CB08}"/>
              </a:ext>
            </a:extLst>
          </p:cNvPr>
          <p:cNvSpPr txBox="1"/>
          <p:nvPr/>
        </p:nvSpPr>
        <p:spPr>
          <a:xfrm>
            <a:off x="609600" y="6303366"/>
            <a:ext cx="8661400" cy="461665"/>
          </a:xfrm>
          <a:prstGeom prst="rect">
            <a:avLst/>
          </a:prstGeom>
          <a:noFill/>
        </p:spPr>
        <p:txBody>
          <a:bodyPr wrap="square" rtlCol="0">
            <a:spAutoFit/>
          </a:bodyPr>
          <a:lstStyle/>
          <a:p>
            <a:r>
              <a:rPr lang="en-US" sz="1200">
                <a:solidFill>
                  <a:srgbClr val="000000"/>
                </a:solidFill>
                <a:latin typeface="Calibri" panose="020F0502020204030204" pitchFamily="34" charset="0"/>
              </a:rPr>
              <a:t>*https://www.epa.gov/radon/epa-map-radon-zones-and-supplemental-information </a:t>
            </a:r>
          </a:p>
          <a:p>
            <a:r>
              <a:rPr lang="en-US" sz="1200">
                <a:solidFill>
                  <a:srgbClr val="000000"/>
                </a:solidFill>
                <a:latin typeface="Calibri" panose="020F0502020204030204" pitchFamily="34" charset="0"/>
              </a:rPr>
              <a:t>**https://nrpp.info/ </a:t>
            </a:r>
          </a:p>
        </p:txBody>
      </p:sp>
      <p:pic>
        <p:nvPicPr>
          <p:cNvPr id="5" name="Picture 4" descr="the side of a house showing soil depressurization system">
            <a:extLst>
              <a:ext uri="{FF2B5EF4-FFF2-40B4-BE49-F238E27FC236}">
                <a16:creationId xmlns:a16="http://schemas.microsoft.com/office/drawing/2014/main" id="{47C29194-72E7-449C-A371-EF136CA2CF3E}"/>
              </a:ext>
            </a:extLst>
          </p:cNvPr>
          <p:cNvPicPr>
            <a:picLocks noChangeAspect="1"/>
          </p:cNvPicPr>
          <p:nvPr/>
        </p:nvPicPr>
        <p:blipFill rotWithShape="1">
          <a:blip r:embed="rId3"/>
          <a:srcRect l="3107" t="2170"/>
          <a:stretch/>
        </p:blipFill>
        <p:spPr>
          <a:xfrm>
            <a:off x="8857206" y="1151880"/>
            <a:ext cx="3008671" cy="5022594"/>
          </a:xfrm>
          <a:prstGeom prst="rect">
            <a:avLst/>
          </a:prstGeom>
        </p:spPr>
      </p:pic>
      <p:sp>
        <p:nvSpPr>
          <p:cNvPr id="6" name="TextBox 5">
            <a:extLst>
              <a:ext uri="{FF2B5EF4-FFF2-40B4-BE49-F238E27FC236}">
                <a16:creationId xmlns:a16="http://schemas.microsoft.com/office/drawing/2014/main" id="{9900E18A-3D2E-49F8-940A-7CC7D0EFF809}"/>
              </a:ext>
            </a:extLst>
          </p:cNvPr>
          <p:cNvSpPr txBox="1"/>
          <p:nvPr/>
        </p:nvSpPr>
        <p:spPr>
          <a:xfrm>
            <a:off x="8827708" y="6321751"/>
            <a:ext cx="3067665" cy="261610"/>
          </a:xfrm>
          <a:prstGeom prst="rect">
            <a:avLst/>
          </a:prstGeom>
          <a:noFill/>
        </p:spPr>
        <p:txBody>
          <a:bodyPr wrap="square" rtlCol="0">
            <a:spAutoFit/>
          </a:bodyPr>
          <a:lstStyle/>
          <a:p>
            <a:pPr algn="ctr"/>
            <a:r>
              <a:rPr lang="en-US" sz="1100" b="0" i="0">
                <a:solidFill>
                  <a:srgbClr val="000000"/>
                </a:solidFill>
                <a:effectLst/>
                <a:latin typeface="Open Sans" panose="020B0606030504020204" pitchFamily="34" charset="0"/>
              </a:rPr>
              <a:t>Photo courtesy of Protect Environmental</a:t>
            </a:r>
            <a:endParaRPr lang="en-US" sz="1100">
              <a:solidFill>
                <a:srgbClr val="000000"/>
              </a:solidFill>
              <a:latin typeface="Calibri" panose="020F0502020204030204" pitchFamily="34" charset="0"/>
            </a:endParaRPr>
          </a:p>
        </p:txBody>
      </p:sp>
    </p:spTree>
    <p:extLst>
      <p:ext uri="{BB962C8B-B14F-4D97-AF65-F5344CB8AC3E}">
        <p14:creationId xmlns:p14="http://schemas.microsoft.com/office/powerpoint/2010/main" val="39534166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531E-58E2-455C-A76C-EFEE4846FE3A}"/>
              </a:ext>
            </a:extLst>
          </p:cNvPr>
          <p:cNvSpPr>
            <a:spLocks noGrp="1"/>
          </p:cNvSpPr>
          <p:nvPr>
            <p:ph type="title"/>
          </p:nvPr>
        </p:nvSpPr>
        <p:spPr/>
        <p:txBody>
          <a:bodyPr/>
          <a:lstStyle/>
          <a:p>
            <a:r>
              <a:rPr lang="en-US" dirty="0">
                <a:solidFill>
                  <a:schemeClr val="tx1">
                    <a:lumMod val="75000"/>
                  </a:schemeClr>
                </a:solidFill>
                <a:latin typeface="+mj-lt"/>
              </a:rPr>
              <a:t>Radon Mitigation</a:t>
            </a:r>
            <a:br>
              <a:rPr lang="en-US" dirty="0">
                <a:solidFill>
                  <a:schemeClr val="tx1">
                    <a:lumMod val="75000"/>
                  </a:schemeClr>
                </a:solidFill>
                <a:latin typeface="+mj-lt"/>
              </a:rPr>
            </a:br>
            <a:r>
              <a:rPr lang="en-US" sz="2800" dirty="0">
                <a:solidFill>
                  <a:schemeClr val="tx1">
                    <a:lumMod val="75000"/>
                  </a:schemeClr>
                </a:solidFill>
                <a:latin typeface="+mj-lt"/>
              </a:rPr>
              <a:t>Reducing radon in your home</a:t>
            </a:r>
          </a:p>
        </p:txBody>
      </p:sp>
      <p:sp>
        <p:nvSpPr>
          <p:cNvPr id="3" name="Content Placeholder 2">
            <a:extLst>
              <a:ext uri="{FF2B5EF4-FFF2-40B4-BE49-F238E27FC236}">
                <a16:creationId xmlns:a16="http://schemas.microsoft.com/office/drawing/2014/main" id="{C9A9DE0F-EDEF-445F-AAE6-CA54FF41D5F9}"/>
              </a:ext>
            </a:extLst>
          </p:cNvPr>
          <p:cNvSpPr>
            <a:spLocks noGrp="1"/>
          </p:cNvSpPr>
          <p:nvPr>
            <p:ph idx="1"/>
          </p:nvPr>
        </p:nvSpPr>
        <p:spPr/>
        <p:txBody>
          <a:bodyPr/>
          <a:lstStyle/>
          <a:p>
            <a:r>
              <a:rPr lang="en-US" sz="2800" b="0" dirty="0">
                <a:latin typeface="+mn-lt"/>
              </a:rPr>
              <a:t>Sealing foundation cracks and other openings makes this kind of system more effective and cost-efficient. </a:t>
            </a:r>
            <a:endParaRPr lang="en-US" sz="2800" b="0" strike="sngStrike" dirty="0">
              <a:latin typeface="+mn-lt"/>
            </a:endParaRPr>
          </a:p>
          <a:p>
            <a:r>
              <a:rPr lang="en-US" sz="2800" b="0" dirty="0">
                <a:latin typeface="+mn-lt"/>
              </a:rPr>
              <a:t>The right system depends on the design of your home and other factors like whether your home has a basement.</a:t>
            </a:r>
          </a:p>
          <a:p>
            <a:r>
              <a:rPr lang="en-US" sz="2800" b="0" dirty="0">
                <a:latin typeface="+mn-lt"/>
              </a:rPr>
              <a:t>Test your home again </a:t>
            </a:r>
            <a:r>
              <a:rPr lang="en-US" sz="2800" dirty="0">
                <a:latin typeface="+mn-lt"/>
              </a:rPr>
              <a:t>after installing a system </a:t>
            </a:r>
            <a:r>
              <a:rPr lang="en-US" sz="2800" b="0" dirty="0">
                <a:latin typeface="+mn-lt"/>
              </a:rPr>
              <a:t>to make sure it </a:t>
            </a:r>
            <a:r>
              <a:rPr lang="en-US" sz="2800" dirty="0">
                <a:latin typeface="+mn-lt"/>
              </a:rPr>
              <a:t>works</a:t>
            </a:r>
            <a:r>
              <a:rPr lang="en-US" sz="2800" b="0" dirty="0">
                <a:latin typeface="+mn-lt"/>
              </a:rPr>
              <a:t>. </a:t>
            </a:r>
            <a:endParaRPr lang="en-US" sz="2800" b="0" strike="sngStrike" dirty="0">
              <a:latin typeface="+mn-lt"/>
            </a:endParaRPr>
          </a:p>
          <a:p>
            <a:r>
              <a:rPr lang="en-US" sz="2800" b="0" dirty="0">
                <a:latin typeface="+mn-lt"/>
              </a:rPr>
              <a:t>Consider retesting your home every two years </a:t>
            </a:r>
            <a:r>
              <a:rPr lang="en-US" sz="2800" dirty="0">
                <a:latin typeface="+mn-lt"/>
              </a:rPr>
              <a:t>and after any remodeling</a:t>
            </a:r>
            <a:r>
              <a:rPr lang="en-US" sz="2800" b="0" dirty="0">
                <a:latin typeface="+mn-lt"/>
              </a:rPr>
              <a:t>.</a:t>
            </a:r>
          </a:p>
        </p:txBody>
      </p:sp>
    </p:spTree>
    <p:extLst>
      <p:ext uri="{BB962C8B-B14F-4D97-AF65-F5344CB8AC3E}">
        <p14:creationId xmlns:p14="http://schemas.microsoft.com/office/powerpoint/2010/main" val="17910786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531E-58E2-455C-A76C-EFEE4846FE3A}"/>
              </a:ext>
            </a:extLst>
          </p:cNvPr>
          <p:cNvSpPr>
            <a:spLocks noGrp="1"/>
          </p:cNvSpPr>
          <p:nvPr>
            <p:ph type="title"/>
          </p:nvPr>
        </p:nvSpPr>
        <p:spPr/>
        <p:txBody>
          <a:bodyPr/>
          <a:lstStyle/>
          <a:p>
            <a:r>
              <a:rPr lang="en-US" dirty="0">
                <a:solidFill>
                  <a:schemeClr val="tx1">
                    <a:lumMod val="75000"/>
                  </a:schemeClr>
                </a:solidFill>
                <a:latin typeface="+mj-lt"/>
              </a:rPr>
              <a:t>Radon Mitigation (Reducing Radon in Your Home)</a:t>
            </a:r>
          </a:p>
        </p:txBody>
      </p:sp>
      <p:sp>
        <p:nvSpPr>
          <p:cNvPr id="3" name="Content Placeholder 2">
            <a:extLst>
              <a:ext uri="{FF2B5EF4-FFF2-40B4-BE49-F238E27FC236}">
                <a16:creationId xmlns:a16="http://schemas.microsoft.com/office/drawing/2014/main" id="{C9A9DE0F-EDEF-445F-AAE6-CA54FF41D5F9}"/>
              </a:ext>
            </a:extLst>
          </p:cNvPr>
          <p:cNvSpPr>
            <a:spLocks noGrp="1"/>
          </p:cNvSpPr>
          <p:nvPr>
            <p:ph idx="1"/>
          </p:nvPr>
        </p:nvSpPr>
        <p:spPr>
          <a:xfrm>
            <a:off x="609600" y="1600200"/>
            <a:ext cx="10972800" cy="4800599"/>
          </a:xfrm>
        </p:spPr>
        <p:txBody>
          <a:bodyPr/>
          <a:lstStyle/>
          <a:p>
            <a:pPr marL="0" indent="0">
              <a:buNone/>
            </a:pPr>
            <a:r>
              <a:rPr lang="en-US" sz="2800" dirty="0">
                <a:latin typeface="+mn-lt"/>
              </a:rPr>
              <a:t>There are no known safe levels of radon. </a:t>
            </a:r>
            <a:r>
              <a:rPr lang="en-US" sz="2800" b="0" dirty="0">
                <a:latin typeface="+mn-lt"/>
              </a:rPr>
              <a:t>If your radon levels are not above 4 </a:t>
            </a:r>
            <a:r>
              <a:rPr lang="en-US" sz="2800" b="0" dirty="0" err="1">
                <a:latin typeface="+mn-lt"/>
              </a:rPr>
              <a:t>pCi</a:t>
            </a:r>
            <a:r>
              <a:rPr lang="en-US" sz="2800" b="0" dirty="0">
                <a:latin typeface="+mn-lt"/>
              </a:rPr>
              <a:t>/L </a:t>
            </a:r>
            <a:r>
              <a:rPr lang="en-US" sz="2800" dirty="0">
                <a:latin typeface="+mn-lt"/>
              </a:rPr>
              <a:t>you can still take actions to keep radon levels low:</a:t>
            </a:r>
          </a:p>
          <a:p>
            <a:r>
              <a:rPr lang="en-US" sz="2800" b="0" dirty="0">
                <a:latin typeface="+mn-lt"/>
              </a:rPr>
              <a:t>Increase air flow in your house by opening windows and using fans and vents to circulate air.</a:t>
            </a:r>
          </a:p>
          <a:p>
            <a:pPr lvl="1"/>
            <a:r>
              <a:rPr lang="en-US" sz="2267" b="0" dirty="0">
                <a:latin typeface="+mn-lt"/>
              </a:rPr>
              <a:t>Natural ventilation in any type of house </a:t>
            </a:r>
            <a:r>
              <a:rPr lang="en-US" sz="2267" b="1" dirty="0">
                <a:latin typeface="+mn-lt"/>
              </a:rPr>
              <a:t>should not be considered radon mitigation since it is only a temporary strategy</a:t>
            </a:r>
            <a:r>
              <a:rPr lang="en-US" sz="2267" i="1" dirty="0">
                <a:latin typeface="+mn-lt"/>
              </a:rPr>
              <a:t> </a:t>
            </a:r>
            <a:r>
              <a:rPr lang="en-US" sz="2267" b="0" dirty="0">
                <a:latin typeface="+mn-lt"/>
              </a:rPr>
              <a:t>to reduce radon.</a:t>
            </a:r>
          </a:p>
          <a:p>
            <a:r>
              <a:rPr lang="en-US" sz="2800" b="0" dirty="0">
                <a:latin typeface="+mn-lt"/>
              </a:rPr>
              <a:t>Seal cracks in floors and walls with plaster, caulk, or other mate­rials designed for this purpose.</a:t>
            </a:r>
          </a:p>
          <a:p>
            <a:r>
              <a:rPr lang="en-US" sz="2800" b="0" dirty="0">
                <a:latin typeface="+mn-lt"/>
              </a:rPr>
              <a:t>Always test radon levels again after you’ve made any of these changes.</a:t>
            </a:r>
          </a:p>
        </p:txBody>
      </p:sp>
    </p:spTree>
    <p:extLst>
      <p:ext uri="{BB962C8B-B14F-4D97-AF65-F5344CB8AC3E}">
        <p14:creationId xmlns:p14="http://schemas.microsoft.com/office/powerpoint/2010/main" val="32738691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B960-1F46-42C0-BD79-CA5092470864}"/>
              </a:ext>
            </a:extLst>
          </p:cNvPr>
          <p:cNvSpPr>
            <a:spLocks noGrp="1"/>
          </p:cNvSpPr>
          <p:nvPr>
            <p:ph type="title"/>
          </p:nvPr>
        </p:nvSpPr>
        <p:spPr/>
        <p:txBody>
          <a:bodyPr/>
          <a:lstStyle/>
          <a:p>
            <a:r>
              <a:rPr lang="en-US" dirty="0">
                <a:solidFill>
                  <a:schemeClr val="tx1">
                    <a:lumMod val="75000"/>
                  </a:schemeClr>
                </a:solidFill>
                <a:latin typeface="+mj-lt"/>
              </a:rPr>
              <a:t>Radon in Schools</a:t>
            </a:r>
          </a:p>
        </p:txBody>
      </p:sp>
      <p:pic>
        <p:nvPicPr>
          <p:cNvPr id="6" name="Picture 5" descr="keep schools safe protect those little lungs">
            <a:extLst>
              <a:ext uri="{FF2B5EF4-FFF2-40B4-BE49-F238E27FC236}">
                <a16:creationId xmlns:a16="http://schemas.microsoft.com/office/drawing/2014/main" id="{6A645E5D-7D45-46E9-970A-F80B3ECF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41" y="1673224"/>
            <a:ext cx="6242757" cy="3511551"/>
          </a:xfrm>
          <a:prstGeom prst="rect">
            <a:avLst/>
          </a:prstGeom>
        </p:spPr>
      </p:pic>
      <p:sp>
        <p:nvSpPr>
          <p:cNvPr id="7" name="Content Placeholder 6">
            <a:extLst>
              <a:ext uri="{FF2B5EF4-FFF2-40B4-BE49-F238E27FC236}">
                <a16:creationId xmlns:a16="http://schemas.microsoft.com/office/drawing/2014/main" id="{497FB39F-2F4F-41DA-A8AA-AD700D071EE7}"/>
              </a:ext>
            </a:extLst>
          </p:cNvPr>
          <p:cNvSpPr>
            <a:spLocks noGrp="1"/>
          </p:cNvSpPr>
          <p:nvPr>
            <p:ph idx="10"/>
          </p:nvPr>
        </p:nvSpPr>
        <p:spPr>
          <a:xfrm>
            <a:off x="7076660" y="914400"/>
            <a:ext cx="4788129" cy="4975411"/>
          </a:xfrm>
        </p:spPr>
        <p:txBody>
          <a:bodyPr/>
          <a:lstStyle/>
          <a:p>
            <a:pPr>
              <a:buFont typeface="Arial" panose="020B0604020202020204" pitchFamily="34" charset="0"/>
              <a:buChar char="•"/>
            </a:pPr>
            <a:r>
              <a:rPr lang="en-US" sz="2800" b="0" dirty="0">
                <a:latin typeface="+mn-lt"/>
              </a:rPr>
              <a:t>Ask if your school has been tested for radon. </a:t>
            </a:r>
          </a:p>
          <a:p>
            <a:pPr>
              <a:buFont typeface="Arial" panose="020B0604020202020204" pitchFamily="34" charset="0"/>
              <a:buChar char="•"/>
            </a:pPr>
            <a:r>
              <a:rPr lang="en-US" sz="2800" b="0" dirty="0">
                <a:latin typeface="+mn-lt"/>
              </a:rPr>
              <a:t>If your school has not been tested, certified professional testing services or school personnel can test your school for radon. </a:t>
            </a:r>
          </a:p>
          <a:p>
            <a:pPr>
              <a:buFont typeface="Arial" panose="020B0604020202020204" pitchFamily="34" charset="0"/>
              <a:buChar char="•"/>
            </a:pPr>
            <a:r>
              <a:rPr lang="en-US" sz="2800" b="0" dirty="0">
                <a:latin typeface="+mn-lt"/>
              </a:rPr>
              <a:t>Contact your state’s radon program before doing any school testing as some states have restrictions on who may conduct the tests.*</a:t>
            </a:r>
          </a:p>
          <a:p>
            <a:endParaRPr lang="en-US" sz="2800" b="0" dirty="0">
              <a:latin typeface="+mn-lt"/>
            </a:endParaRPr>
          </a:p>
        </p:txBody>
      </p:sp>
      <p:sp>
        <p:nvSpPr>
          <p:cNvPr id="4" name="TextBox 3">
            <a:extLst>
              <a:ext uri="{FF2B5EF4-FFF2-40B4-BE49-F238E27FC236}">
                <a16:creationId xmlns:a16="http://schemas.microsoft.com/office/drawing/2014/main" id="{F25EF150-8D1C-4CDD-AE29-1CA048CC37A8}"/>
              </a:ext>
            </a:extLst>
          </p:cNvPr>
          <p:cNvSpPr txBox="1"/>
          <p:nvPr/>
        </p:nvSpPr>
        <p:spPr>
          <a:xfrm>
            <a:off x="449141" y="6444861"/>
            <a:ext cx="8194766" cy="276999"/>
          </a:xfrm>
          <a:prstGeom prst="rect">
            <a:avLst/>
          </a:prstGeom>
          <a:noFill/>
        </p:spPr>
        <p:txBody>
          <a:bodyPr wrap="square" rtlCol="0">
            <a:spAutoFit/>
          </a:bodyPr>
          <a:lstStyle/>
          <a:p>
            <a:r>
              <a:rPr lang="en-US" sz="1200">
                <a:solidFill>
                  <a:srgbClr val="000000"/>
                </a:solidFill>
                <a:latin typeface="Calibri" panose="020F0502020204030204" pitchFamily="34" charset="0"/>
              </a:rPr>
              <a:t>* https://www.epa.gov/radtown/radon-homes-schools-and-buildings</a:t>
            </a:r>
          </a:p>
        </p:txBody>
      </p:sp>
    </p:spTree>
    <p:extLst>
      <p:ext uri="{BB962C8B-B14F-4D97-AF65-F5344CB8AC3E}">
        <p14:creationId xmlns:p14="http://schemas.microsoft.com/office/powerpoint/2010/main" val="34232773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7C85A-9C90-43E9-9893-FA9D36A494D1}"/>
              </a:ext>
            </a:extLst>
          </p:cNvPr>
          <p:cNvSpPr>
            <a:spLocks noGrp="1"/>
          </p:cNvSpPr>
          <p:nvPr>
            <p:ph type="title"/>
          </p:nvPr>
        </p:nvSpPr>
        <p:spPr/>
        <p:txBody>
          <a:bodyPr/>
          <a:lstStyle/>
          <a:p>
            <a:pPr algn="ctr"/>
            <a:r>
              <a:rPr lang="en-US" dirty="0"/>
              <a:t>EH Nexus Webinar</a:t>
            </a:r>
          </a:p>
        </p:txBody>
      </p:sp>
      <p:sp>
        <p:nvSpPr>
          <p:cNvPr id="6" name="Content Placeholder 5"/>
          <p:cNvSpPr>
            <a:spLocks noGrp="1"/>
          </p:cNvSpPr>
          <p:nvPr>
            <p:ph idx="1"/>
          </p:nvPr>
        </p:nvSpPr>
        <p:spPr>
          <a:xfrm>
            <a:off x="609600" y="1600201"/>
            <a:ext cx="10972800" cy="4721300"/>
          </a:xfrm>
        </p:spPr>
        <p:txBody>
          <a:bodyPr anchor="ctr"/>
          <a:lstStyle/>
          <a:p>
            <a:pPr marL="0" indent="0" algn="ctr">
              <a:buNone/>
            </a:pPr>
            <a:r>
              <a:rPr lang="en-US" b="0" dirty="0">
                <a:latin typeface="Myriad Pro"/>
              </a:rPr>
              <a:t>Today’s EH Nexus Webinar will be available to view on demand a few days after this webinar. You can find the video recording of today’s webinar at the CDC EH Nexus webpage at</a:t>
            </a:r>
          </a:p>
          <a:p>
            <a:pPr marL="0" indent="0" algn="ctr">
              <a:buNone/>
            </a:pPr>
            <a:endParaRPr lang="en-US" b="0" dirty="0">
              <a:latin typeface="Myriad Pro" panose="020B0503030403020204" pitchFamily="34" charset="0"/>
            </a:endParaRPr>
          </a:p>
          <a:p>
            <a:pPr marL="0" indent="0" algn="ctr">
              <a:buNone/>
            </a:pPr>
            <a:r>
              <a:rPr lang="en-US" sz="2667" dirty="0">
                <a:solidFill>
                  <a:schemeClr val="tx1"/>
                </a:solidFill>
                <a:ea typeface="+mj-ea"/>
                <a:cs typeface="+mj-cs"/>
                <a:hlinkClick r:id="rId3">
                  <a:extLst>
                    <a:ext uri="{A12FA001-AC4F-418D-AE19-62706E023703}">
                      <ahyp:hlinkClr xmlns:ahyp="http://schemas.microsoft.com/office/drawing/2018/hyperlinkcolor" val="tx"/>
                    </a:ext>
                  </a:extLst>
                </a:hlinkClick>
              </a:rPr>
              <a:t>cdc.gov/</a:t>
            </a:r>
            <a:r>
              <a:rPr lang="en-US" sz="2667" dirty="0" err="1">
                <a:solidFill>
                  <a:schemeClr val="tx1"/>
                </a:solidFill>
                <a:ea typeface="+mj-ea"/>
                <a:cs typeface="+mj-cs"/>
                <a:hlinkClick r:id="rId3">
                  <a:extLst>
                    <a:ext uri="{A12FA001-AC4F-418D-AE19-62706E023703}">
                      <ahyp:hlinkClr xmlns:ahyp="http://schemas.microsoft.com/office/drawing/2018/hyperlinkcolor" val="tx"/>
                    </a:ext>
                  </a:extLst>
                </a:hlinkClick>
              </a:rPr>
              <a:t>nceh</a:t>
            </a:r>
            <a:r>
              <a:rPr lang="en-US" sz="2667" dirty="0">
                <a:solidFill>
                  <a:schemeClr val="tx1"/>
                </a:solidFill>
                <a:ea typeface="+mj-ea"/>
                <a:cs typeface="+mj-cs"/>
                <a:hlinkClick r:id="rId3">
                  <a:extLst>
                    <a:ext uri="{A12FA001-AC4F-418D-AE19-62706E023703}">
                      <ahyp:hlinkClr xmlns:ahyp="http://schemas.microsoft.com/office/drawing/2018/hyperlinkcolor" val="tx"/>
                    </a:ext>
                  </a:extLst>
                </a:hlinkClick>
              </a:rPr>
              <a:t>/</a:t>
            </a:r>
            <a:r>
              <a:rPr lang="en-US" sz="2667" dirty="0" err="1">
                <a:solidFill>
                  <a:schemeClr val="tx1"/>
                </a:solidFill>
                <a:ea typeface="+mj-ea"/>
                <a:cs typeface="+mj-cs"/>
                <a:hlinkClick r:id="rId3">
                  <a:extLst>
                    <a:ext uri="{A12FA001-AC4F-418D-AE19-62706E023703}">
                      <ahyp:hlinkClr xmlns:ahyp="http://schemas.microsoft.com/office/drawing/2018/hyperlinkcolor" val="tx"/>
                    </a:ext>
                  </a:extLst>
                </a:hlinkClick>
              </a:rPr>
              <a:t>ehsp</a:t>
            </a:r>
            <a:r>
              <a:rPr lang="en-US" sz="2667" dirty="0">
                <a:solidFill>
                  <a:schemeClr val="tx1"/>
                </a:solidFill>
                <a:ea typeface="+mj-ea"/>
                <a:cs typeface="+mj-cs"/>
                <a:hlinkClick r:id="rId3">
                  <a:extLst>
                    <a:ext uri="{A12FA001-AC4F-418D-AE19-62706E023703}">
                      <ahyp:hlinkClr xmlns:ahyp="http://schemas.microsoft.com/office/drawing/2018/hyperlinkcolor" val="tx"/>
                    </a:ext>
                  </a:extLst>
                </a:hlinkClick>
              </a:rPr>
              <a:t>/</a:t>
            </a:r>
            <a:r>
              <a:rPr lang="en-US" sz="2667" dirty="0" err="1">
                <a:solidFill>
                  <a:schemeClr val="tx1"/>
                </a:solidFill>
                <a:ea typeface="+mj-ea"/>
                <a:cs typeface="+mj-cs"/>
                <a:hlinkClick r:id="rId3">
                  <a:extLst>
                    <a:ext uri="{A12FA001-AC4F-418D-AE19-62706E023703}">
                      <ahyp:hlinkClr xmlns:ahyp="http://schemas.microsoft.com/office/drawing/2018/hyperlinkcolor" val="tx"/>
                    </a:ext>
                  </a:extLst>
                </a:hlinkClick>
              </a:rPr>
              <a:t>ehnexus</a:t>
            </a:r>
            <a:r>
              <a:rPr lang="en-US" sz="2667" dirty="0">
                <a:solidFill>
                  <a:schemeClr val="accent6">
                    <a:lumMod val="90000"/>
                    <a:lumOff val="10000"/>
                  </a:schemeClr>
                </a:solidFill>
                <a:ea typeface="+mj-ea"/>
                <a:cs typeface="+mj-cs"/>
              </a:rPr>
              <a:t> </a:t>
            </a:r>
          </a:p>
          <a:p>
            <a:pPr marL="0" indent="0">
              <a:buNone/>
            </a:pPr>
            <a:endParaRPr lang="en-US" sz="2667" dirty="0">
              <a:solidFill>
                <a:srgbClr val="003C9F"/>
              </a:solidFill>
              <a:ea typeface="+mj-ea"/>
              <a:cs typeface="+mj-cs"/>
            </a:endParaRPr>
          </a:p>
          <a:p>
            <a:pPr marL="0" indent="0">
              <a:buNone/>
            </a:pPr>
            <a:endParaRPr lang="en-US" sz="2667" dirty="0">
              <a:solidFill>
                <a:srgbClr val="003C9F"/>
              </a:solidFill>
              <a:ea typeface="+mj-ea"/>
              <a:cs typeface="+mj-cs"/>
            </a:endParaRPr>
          </a:p>
          <a:p>
            <a:pPr marL="0" indent="0">
              <a:buNone/>
            </a:pPr>
            <a:endParaRPr lang="en-US" sz="2667" dirty="0">
              <a:solidFill>
                <a:srgbClr val="003C9F"/>
              </a:solidFill>
              <a:ea typeface="+mj-ea"/>
              <a:cs typeface="+mj-cs"/>
            </a:endParaRPr>
          </a:p>
        </p:txBody>
      </p:sp>
    </p:spTree>
    <p:extLst>
      <p:ext uri="{BB962C8B-B14F-4D97-AF65-F5344CB8AC3E}">
        <p14:creationId xmlns:p14="http://schemas.microsoft.com/office/powerpoint/2010/main" val="327592888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F0B5-07D3-4A91-8610-E7083CDFAF82}"/>
              </a:ext>
            </a:extLst>
          </p:cNvPr>
          <p:cNvSpPr>
            <a:spLocks noGrp="1"/>
          </p:cNvSpPr>
          <p:nvPr>
            <p:ph type="title"/>
          </p:nvPr>
        </p:nvSpPr>
        <p:spPr/>
        <p:txBody>
          <a:bodyPr/>
          <a:lstStyle/>
          <a:p>
            <a:r>
              <a:rPr lang="en-US">
                <a:solidFill>
                  <a:schemeClr val="tx1">
                    <a:lumMod val="75000"/>
                  </a:schemeClr>
                </a:solidFill>
                <a:latin typeface="+mj-lt"/>
              </a:rPr>
              <a:t>Did you know?</a:t>
            </a:r>
          </a:p>
        </p:txBody>
      </p:sp>
      <p:pic>
        <p:nvPicPr>
          <p:cNvPr id="5" name="Content Placeholder 4" descr="radon and smoking: a dangerous combination">
            <a:extLst>
              <a:ext uri="{FF2B5EF4-FFF2-40B4-BE49-F238E27FC236}">
                <a16:creationId xmlns:a16="http://schemas.microsoft.com/office/drawing/2014/main" id="{6B3E98B2-9BC3-4CF7-A057-236F71F75D64}"/>
              </a:ext>
            </a:extLst>
          </p:cNvPr>
          <p:cNvPicPr>
            <a:picLocks noGrp="1" noChangeAspect="1"/>
          </p:cNvPicPr>
          <p:nvPr>
            <p:ph idx="1"/>
          </p:nvPr>
        </p:nvPicPr>
        <p:blipFill rotWithShape="1">
          <a:blip r:embed="rId2"/>
          <a:srcRect l="910" t="4589"/>
          <a:stretch/>
        </p:blipFill>
        <p:spPr>
          <a:xfrm>
            <a:off x="-11132" y="1755227"/>
            <a:ext cx="12203131" cy="4000731"/>
          </a:xfrm>
        </p:spPr>
      </p:pic>
    </p:spTree>
    <p:extLst>
      <p:ext uri="{BB962C8B-B14F-4D97-AF65-F5344CB8AC3E}">
        <p14:creationId xmlns:p14="http://schemas.microsoft.com/office/powerpoint/2010/main" val="6982105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5D97-FE5E-4E38-8819-ED2F73961749}"/>
              </a:ext>
            </a:extLst>
          </p:cNvPr>
          <p:cNvSpPr>
            <a:spLocks noGrp="1"/>
          </p:cNvSpPr>
          <p:nvPr>
            <p:ph type="title"/>
          </p:nvPr>
        </p:nvSpPr>
        <p:spPr/>
        <p:txBody>
          <a:bodyPr/>
          <a:lstStyle/>
          <a:p>
            <a:r>
              <a:rPr lang="en-US" dirty="0">
                <a:solidFill>
                  <a:schemeClr val="tx1">
                    <a:lumMod val="75000"/>
                  </a:schemeClr>
                </a:solidFill>
                <a:latin typeface="+mj-lt"/>
              </a:rPr>
              <a:t>Radon and Lung Cancer</a:t>
            </a:r>
          </a:p>
        </p:txBody>
      </p:sp>
      <p:pic>
        <p:nvPicPr>
          <p:cNvPr id="4" name="Picture 3" descr="learn the risks Invisible, odorless, tasteless and risky">
            <a:extLst>
              <a:ext uri="{FF2B5EF4-FFF2-40B4-BE49-F238E27FC236}">
                <a16:creationId xmlns:a16="http://schemas.microsoft.com/office/drawing/2014/main" id="{5975A2F5-6E62-4BB0-A8EE-4C29B01260FD}"/>
              </a:ext>
            </a:extLst>
          </p:cNvPr>
          <p:cNvPicPr>
            <a:picLocks noChangeAspect="1"/>
          </p:cNvPicPr>
          <p:nvPr/>
        </p:nvPicPr>
        <p:blipFill>
          <a:blip r:embed="rId2"/>
          <a:stretch>
            <a:fillRect/>
          </a:stretch>
        </p:blipFill>
        <p:spPr>
          <a:xfrm>
            <a:off x="305457" y="1587195"/>
            <a:ext cx="7030720" cy="3954780"/>
          </a:xfrm>
          <a:prstGeom prst="rect">
            <a:avLst/>
          </a:prstGeom>
        </p:spPr>
      </p:pic>
      <p:sp>
        <p:nvSpPr>
          <p:cNvPr id="3" name="Content Placeholder 2">
            <a:extLst>
              <a:ext uri="{FF2B5EF4-FFF2-40B4-BE49-F238E27FC236}">
                <a16:creationId xmlns:a16="http://schemas.microsoft.com/office/drawing/2014/main" id="{C4CAADF4-131B-41D2-AF0D-B871ED084C97}"/>
              </a:ext>
            </a:extLst>
          </p:cNvPr>
          <p:cNvSpPr>
            <a:spLocks noGrp="1"/>
          </p:cNvSpPr>
          <p:nvPr>
            <p:ph idx="1"/>
          </p:nvPr>
        </p:nvSpPr>
        <p:spPr>
          <a:xfrm>
            <a:off x="7651531" y="620110"/>
            <a:ext cx="4022309" cy="5392070"/>
          </a:xfrm>
        </p:spPr>
        <p:txBody>
          <a:bodyPr>
            <a:normAutofit fontScale="77500" lnSpcReduction="20000"/>
          </a:bodyPr>
          <a:lstStyle/>
          <a:p>
            <a:pPr algn="l"/>
            <a:r>
              <a:rPr lang="en-US" b="0" i="0">
                <a:solidFill>
                  <a:srgbClr val="000000"/>
                </a:solidFill>
                <a:effectLst/>
                <a:latin typeface="+mn-lt"/>
              </a:rPr>
              <a:t>The EPA and the Surgeon General’s office estimate radon is responsible for more than 21,000 lung cancer deaths each year in the U.S.</a:t>
            </a:r>
            <a:endParaRPr lang="en-US" b="0" i="0">
              <a:solidFill>
                <a:srgbClr val="000000"/>
              </a:solidFill>
              <a:effectLst/>
              <a:highlight>
                <a:srgbClr val="FFFF00"/>
              </a:highlight>
              <a:latin typeface="+mn-lt"/>
            </a:endParaRPr>
          </a:p>
          <a:p>
            <a:pPr algn="l"/>
            <a:r>
              <a:rPr lang="en-US" b="0" i="0">
                <a:solidFill>
                  <a:srgbClr val="000000"/>
                </a:solidFill>
                <a:effectLst/>
                <a:latin typeface="+mn-lt"/>
              </a:rPr>
              <a:t>Radioactive particles from the decay of radon gas can get trapped in your lungs. It takes many years for lung cancer to develop.  </a:t>
            </a:r>
          </a:p>
          <a:p>
            <a:pPr algn="l"/>
            <a:r>
              <a:rPr lang="en-US" b="0" i="0">
                <a:solidFill>
                  <a:srgbClr val="000000"/>
                </a:solidFill>
                <a:effectLst/>
                <a:latin typeface="+mn-lt"/>
              </a:rPr>
              <a:t>Most people don’t have symptoms until lung cancer is advanced and at that point it is harder to treat. </a:t>
            </a:r>
            <a:endParaRPr lang="en-US">
              <a:latin typeface="+mn-lt"/>
            </a:endParaRPr>
          </a:p>
        </p:txBody>
      </p:sp>
      <p:sp>
        <p:nvSpPr>
          <p:cNvPr id="5" name="TextBox 4">
            <a:extLst>
              <a:ext uri="{FF2B5EF4-FFF2-40B4-BE49-F238E27FC236}">
                <a16:creationId xmlns:a16="http://schemas.microsoft.com/office/drawing/2014/main" id="{128670E6-86EF-4589-952F-8F971C6B4E3C}"/>
              </a:ext>
            </a:extLst>
          </p:cNvPr>
          <p:cNvSpPr txBox="1"/>
          <p:nvPr/>
        </p:nvSpPr>
        <p:spPr>
          <a:xfrm>
            <a:off x="1341120" y="5788264"/>
            <a:ext cx="8759321" cy="861774"/>
          </a:xfrm>
          <a:prstGeom prst="rect">
            <a:avLst/>
          </a:prstGeom>
          <a:solidFill>
            <a:schemeClr val="accent2">
              <a:lumMod val="40000"/>
              <a:lumOff val="60000"/>
            </a:schemeClr>
          </a:solidFill>
        </p:spPr>
        <p:txBody>
          <a:bodyPr wrap="square" rtlCol="0">
            <a:spAutoFit/>
          </a:bodyPr>
          <a:lstStyle/>
          <a:p>
            <a:r>
              <a:rPr lang="en-US" sz="2500">
                <a:solidFill>
                  <a:srgbClr val="000000"/>
                </a:solidFill>
              </a:rPr>
              <a:t>For these reasons, it is important to take steps to reduce radon exposure throughout your life to help prevent lung cancer.</a:t>
            </a:r>
            <a:endParaRPr lang="en-US">
              <a:solidFill>
                <a:srgbClr val="000000"/>
              </a:solidFill>
            </a:endParaRPr>
          </a:p>
        </p:txBody>
      </p:sp>
    </p:spTree>
    <p:extLst>
      <p:ext uri="{BB962C8B-B14F-4D97-AF65-F5344CB8AC3E}">
        <p14:creationId xmlns:p14="http://schemas.microsoft.com/office/powerpoint/2010/main" val="1954291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2A925-F860-4B42-9FA2-171F5C156E22}"/>
              </a:ext>
            </a:extLst>
          </p:cNvPr>
          <p:cNvSpPr>
            <a:spLocks noGrp="1"/>
          </p:cNvSpPr>
          <p:nvPr>
            <p:ph type="title"/>
          </p:nvPr>
        </p:nvSpPr>
        <p:spPr>
          <a:xfrm>
            <a:off x="675860" y="274639"/>
            <a:ext cx="10906539" cy="1143344"/>
          </a:xfrm>
        </p:spPr>
        <p:txBody>
          <a:bodyPr/>
          <a:lstStyle/>
          <a:p>
            <a:r>
              <a:rPr lang="en-US">
                <a:solidFill>
                  <a:schemeClr val="tx1">
                    <a:lumMod val="75000"/>
                  </a:schemeClr>
                </a:solidFill>
                <a:latin typeface="+mj-lt"/>
              </a:rPr>
              <a:t>Radon and Lung Cancer</a:t>
            </a:r>
          </a:p>
        </p:txBody>
      </p:sp>
      <p:sp>
        <p:nvSpPr>
          <p:cNvPr id="3" name="Content Placeholder 2">
            <a:extLst>
              <a:ext uri="{FF2B5EF4-FFF2-40B4-BE49-F238E27FC236}">
                <a16:creationId xmlns:a16="http://schemas.microsoft.com/office/drawing/2014/main" id="{8D97C4E6-EACE-4B6C-9FEF-A16A06E955CD}"/>
              </a:ext>
            </a:extLst>
          </p:cNvPr>
          <p:cNvSpPr>
            <a:spLocks noGrp="1"/>
          </p:cNvSpPr>
          <p:nvPr>
            <p:ph idx="1"/>
          </p:nvPr>
        </p:nvSpPr>
        <p:spPr/>
        <p:txBody>
          <a:bodyPr>
            <a:normAutofit fontScale="92500" lnSpcReduction="10000"/>
          </a:bodyPr>
          <a:lstStyle/>
          <a:p>
            <a:pPr algn="l"/>
            <a:r>
              <a:rPr lang="en-US" b="0" i="0">
                <a:effectLst/>
                <a:latin typeface="+mn-lt"/>
              </a:rPr>
              <a:t>Factors that increase your risk of getting lung cancer from radon include the following:</a:t>
            </a:r>
          </a:p>
          <a:p>
            <a:pPr lvl="1"/>
            <a:r>
              <a:rPr lang="en-US" b="0" i="0">
                <a:effectLst/>
                <a:latin typeface="+mn-lt"/>
              </a:rPr>
              <a:t>High radon levels in your home or another building that you regularly spend time in</a:t>
            </a:r>
            <a:endParaRPr lang="en-US" b="0" i="0">
              <a:effectLst/>
              <a:highlight>
                <a:srgbClr val="FFFF00"/>
              </a:highlight>
              <a:latin typeface="+mn-lt"/>
            </a:endParaRPr>
          </a:p>
          <a:p>
            <a:pPr lvl="1"/>
            <a:r>
              <a:rPr lang="en-US" b="0" i="0">
                <a:effectLst/>
                <a:latin typeface="+mn-lt"/>
              </a:rPr>
              <a:t>High radon levels in the part of the home or building where you spend the most time (Radon levels are often higher in basements and lower levels.)</a:t>
            </a:r>
          </a:p>
          <a:p>
            <a:pPr lvl="1"/>
            <a:r>
              <a:rPr lang="en-US" b="0" i="0">
                <a:effectLst/>
                <a:latin typeface="+mn-lt"/>
              </a:rPr>
              <a:t>Smoking cigarettes, currently or in the past</a:t>
            </a:r>
          </a:p>
          <a:p>
            <a:pPr lvl="1"/>
            <a:r>
              <a:rPr lang="en-US" b="0" i="0">
                <a:effectLst/>
                <a:latin typeface="+mn-lt"/>
              </a:rPr>
              <a:t>Burning wood, coal, or other substances that add particles to air</a:t>
            </a:r>
          </a:p>
          <a:p>
            <a:pPr algn="l"/>
            <a:r>
              <a:rPr lang="en-US" b="0" i="0">
                <a:effectLst/>
                <a:latin typeface="+mn-lt"/>
              </a:rPr>
              <a:t>Currently, no conclusive data show whether children are at greater risk than adults from radon.</a:t>
            </a:r>
          </a:p>
          <a:p>
            <a:endParaRPr lang="en-US">
              <a:latin typeface="+mn-lt"/>
            </a:endParaRPr>
          </a:p>
        </p:txBody>
      </p:sp>
    </p:spTree>
    <p:extLst>
      <p:ext uri="{BB962C8B-B14F-4D97-AF65-F5344CB8AC3E}">
        <p14:creationId xmlns:p14="http://schemas.microsoft.com/office/powerpoint/2010/main" val="38609852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F741-A568-4572-9A21-669509C79644}"/>
              </a:ext>
            </a:extLst>
          </p:cNvPr>
          <p:cNvSpPr>
            <a:spLocks noGrp="1"/>
          </p:cNvSpPr>
          <p:nvPr>
            <p:ph type="title"/>
          </p:nvPr>
        </p:nvSpPr>
        <p:spPr>
          <a:xfrm>
            <a:off x="609600" y="1244123"/>
            <a:ext cx="10972800" cy="1143000"/>
          </a:xfrm>
        </p:spPr>
        <p:txBody>
          <a:bodyPr/>
          <a:lstStyle/>
          <a:p>
            <a:pPr algn="ctr"/>
            <a:r>
              <a:rPr lang="en-US" sz="6000" dirty="0">
                <a:solidFill>
                  <a:schemeClr val="tx1">
                    <a:lumMod val="75000"/>
                  </a:schemeClr>
                </a:solidFill>
                <a:latin typeface="Myriad Web Pro" panose="020B0503030403020204"/>
              </a:rPr>
              <a:t>Radon Awareness Week</a:t>
            </a:r>
            <a:br>
              <a:rPr lang="en-US" sz="6000" dirty="0">
                <a:solidFill>
                  <a:schemeClr val="tx1">
                    <a:lumMod val="75000"/>
                  </a:schemeClr>
                </a:solidFill>
                <a:latin typeface="Myriad Web Pro" panose="020B0503030403020204"/>
              </a:rPr>
            </a:br>
            <a:r>
              <a:rPr lang="en-US" sz="4000" dirty="0">
                <a:solidFill>
                  <a:schemeClr val="tx1">
                    <a:lumMod val="75000"/>
                  </a:schemeClr>
                </a:solidFill>
                <a:latin typeface="Myriad Web Pro" panose="020B0503030403020204"/>
              </a:rPr>
              <a:t>January 24–28, 2022</a:t>
            </a:r>
            <a:br>
              <a:rPr lang="en-US" dirty="0">
                <a:solidFill>
                  <a:schemeClr val="tx1">
                    <a:lumMod val="75000"/>
                  </a:schemeClr>
                </a:solidFill>
                <a:latin typeface="Myriad Web Pro" panose="020B0503030403020204"/>
              </a:rPr>
            </a:br>
            <a:endParaRPr lang="en-US" dirty="0">
              <a:solidFill>
                <a:schemeClr val="tx1">
                  <a:lumMod val="75000"/>
                </a:schemeClr>
              </a:solidFill>
              <a:latin typeface="Myriad Web Pro" panose="020B0503030403020204"/>
            </a:endParaRPr>
          </a:p>
        </p:txBody>
      </p:sp>
      <p:graphicFrame>
        <p:nvGraphicFramePr>
          <p:cNvPr id="4" name="Table 5" descr="Radon awareness week get the facts to talk to your patients">
            <a:extLst>
              <a:ext uri="{FF2B5EF4-FFF2-40B4-BE49-F238E27FC236}">
                <a16:creationId xmlns:a16="http://schemas.microsoft.com/office/drawing/2014/main" id="{626D24BE-289F-42F4-97A0-8DF83C58E714}"/>
              </a:ext>
            </a:extLst>
          </p:cNvPr>
          <p:cNvGraphicFramePr>
            <a:graphicFrameLocks noGrp="1"/>
          </p:cNvGraphicFramePr>
          <p:nvPr>
            <p:extLst>
              <p:ext uri="{D42A27DB-BD31-4B8C-83A1-F6EECF244321}">
                <p14:modId xmlns:p14="http://schemas.microsoft.com/office/powerpoint/2010/main" val="2191561005"/>
              </p:ext>
            </p:extLst>
          </p:nvPr>
        </p:nvGraphicFramePr>
        <p:xfrm>
          <a:off x="1222650" y="3232360"/>
          <a:ext cx="9746700" cy="2132855"/>
        </p:xfrm>
        <a:graphic>
          <a:graphicData uri="http://schemas.openxmlformats.org/drawingml/2006/table">
            <a:tbl>
              <a:tblPr firstRow="1" bandRow="1">
                <a:tableStyleId>{46F890A9-2807-4EBB-B81D-B2AA78EC7F39}</a:tableStyleId>
              </a:tblPr>
              <a:tblGrid>
                <a:gridCol w="1949340">
                  <a:extLst>
                    <a:ext uri="{9D8B030D-6E8A-4147-A177-3AD203B41FA5}">
                      <a16:colId xmlns:a16="http://schemas.microsoft.com/office/drawing/2014/main" val="4293930397"/>
                    </a:ext>
                  </a:extLst>
                </a:gridCol>
                <a:gridCol w="1949340">
                  <a:extLst>
                    <a:ext uri="{9D8B030D-6E8A-4147-A177-3AD203B41FA5}">
                      <a16:colId xmlns:a16="http://schemas.microsoft.com/office/drawing/2014/main" val="3339432440"/>
                    </a:ext>
                  </a:extLst>
                </a:gridCol>
                <a:gridCol w="1949340">
                  <a:extLst>
                    <a:ext uri="{9D8B030D-6E8A-4147-A177-3AD203B41FA5}">
                      <a16:colId xmlns:a16="http://schemas.microsoft.com/office/drawing/2014/main" val="1977647373"/>
                    </a:ext>
                  </a:extLst>
                </a:gridCol>
                <a:gridCol w="1949340">
                  <a:extLst>
                    <a:ext uri="{9D8B030D-6E8A-4147-A177-3AD203B41FA5}">
                      <a16:colId xmlns:a16="http://schemas.microsoft.com/office/drawing/2014/main" val="4018195065"/>
                    </a:ext>
                  </a:extLst>
                </a:gridCol>
                <a:gridCol w="1949340">
                  <a:extLst>
                    <a:ext uri="{9D8B030D-6E8A-4147-A177-3AD203B41FA5}">
                      <a16:colId xmlns:a16="http://schemas.microsoft.com/office/drawing/2014/main" val="3189567807"/>
                    </a:ext>
                  </a:extLst>
                </a:gridCol>
              </a:tblGrid>
              <a:tr h="2132855">
                <a:tc>
                  <a:txBody>
                    <a:bodyPr/>
                    <a:lstStyle/>
                    <a:p>
                      <a:pPr algn="ctr"/>
                      <a:r>
                        <a:rPr lang="en-US" sz="2900" dirty="0"/>
                        <a:t>Monday</a:t>
                      </a:r>
                    </a:p>
                    <a:p>
                      <a:pPr algn="ctr"/>
                      <a:endParaRPr lang="en-US" sz="2900" dirty="0"/>
                    </a:p>
                    <a:p>
                      <a:pPr algn="ctr"/>
                      <a:r>
                        <a:rPr lang="en-US" sz="2400" dirty="0">
                          <a:solidFill>
                            <a:schemeClr val="bg2"/>
                          </a:solidFill>
                        </a:rPr>
                        <a:t>Get the Facts</a:t>
                      </a:r>
                    </a:p>
                  </a:txBody>
                  <a:tcPr marL="109650" marR="109650" marT="54825" marB="54825">
                    <a:lnL w="12700" cap="flat" cmpd="sng" algn="ctr">
                      <a:solidFill>
                        <a:schemeClr val="tx1"/>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900" dirty="0"/>
                        <a:t>Tuesday</a:t>
                      </a:r>
                    </a:p>
                    <a:p>
                      <a:pPr algn="ctr"/>
                      <a:endParaRPr lang="en-US" sz="2900" dirty="0"/>
                    </a:p>
                    <a:p>
                      <a:pPr algn="ctr"/>
                      <a:r>
                        <a:rPr lang="en-US" sz="2400" dirty="0">
                          <a:solidFill>
                            <a:schemeClr val="bg2"/>
                          </a:solidFill>
                        </a:rPr>
                        <a:t>Learn the Risks</a:t>
                      </a:r>
                    </a:p>
                  </a:txBody>
                  <a:tcPr marL="109650" marR="109650" marT="54825" marB="54825">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t>Wednesday</a:t>
                      </a:r>
                    </a:p>
                    <a:p>
                      <a:pPr algn="ctr"/>
                      <a:endParaRPr lang="en-US" sz="2900"/>
                    </a:p>
                    <a:p>
                      <a:pPr algn="ctr"/>
                      <a:r>
                        <a:rPr lang="en-US" sz="2400">
                          <a:solidFill>
                            <a:schemeClr val="bg2"/>
                          </a:solidFill>
                        </a:rPr>
                        <a:t>Explore data and resources</a:t>
                      </a:r>
                    </a:p>
                  </a:txBody>
                  <a:tcPr marL="109650" marR="109650" marT="54825" marB="54825">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900"/>
                        <a:t>Thursday</a:t>
                      </a:r>
                    </a:p>
                    <a:p>
                      <a:pPr algn="ctr"/>
                      <a:endParaRPr lang="en-US" sz="2900"/>
                    </a:p>
                    <a:p>
                      <a:pPr algn="ctr"/>
                      <a:r>
                        <a:rPr lang="en-US" sz="2400">
                          <a:solidFill>
                            <a:schemeClr val="bg2"/>
                          </a:solidFill>
                        </a:rPr>
                        <a:t>Keep Schools safe</a:t>
                      </a:r>
                    </a:p>
                  </a:txBody>
                  <a:tcPr marL="109650" marR="109650" marT="54825" marB="54825">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900" dirty="0"/>
                        <a:t>Friday</a:t>
                      </a:r>
                    </a:p>
                    <a:p>
                      <a:pPr algn="ctr"/>
                      <a:endParaRPr lang="en-US" sz="2900" dirty="0"/>
                    </a:p>
                    <a:p>
                      <a:pPr algn="ctr"/>
                      <a:r>
                        <a:rPr lang="en-US" sz="2400" dirty="0">
                          <a:solidFill>
                            <a:schemeClr val="bg2"/>
                          </a:solidFill>
                        </a:rPr>
                        <a:t>Talk to your patients</a:t>
                      </a:r>
                    </a:p>
                  </a:txBody>
                  <a:tcPr marL="109650" marR="109650" marT="54825" marB="54825">
                    <a:lnL w="381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025631"/>
                  </a:ext>
                </a:extLst>
              </a:tr>
            </a:tbl>
          </a:graphicData>
        </a:graphic>
      </p:graphicFrame>
      <p:grpSp>
        <p:nvGrpSpPr>
          <p:cNvPr id="9" name="Graphic 7" descr="Daily calendar outline">
            <a:extLst>
              <a:ext uri="{FF2B5EF4-FFF2-40B4-BE49-F238E27FC236}">
                <a16:creationId xmlns:a16="http://schemas.microsoft.com/office/drawing/2014/main" id="{3693D47C-A429-4410-B609-95DFD357F5AF}"/>
              </a:ext>
            </a:extLst>
          </p:cNvPr>
          <p:cNvGrpSpPr/>
          <p:nvPr/>
        </p:nvGrpSpPr>
        <p:grpSpPr>
          <a:xfrm>
            <a:off x="3172284" y="505284"/>
            <a:ext cx="5847432" cy="5847432"/>
            <a:chOff x="248568" y="622051"/>
            <a:chExt cx="5220617" cy="5220617"/>
          </a:xfrm>
          <a:solidFill>
            <a:schemeClr val="accent6">
              <a:alpha val="9000"/>
            </a:schemeClr>
          </a:solidFill>
        </p:grpSpPr>
        <p:sp>
          <p:nvSpPr>
            <p:cNvPr id="10" name="Freeform: Shape 9">
              <a:extLst>
                <a:ext uri="{FF2B5EF4-FFF2-40B4-BE49-F238E27FC236}">
                  <a16:creationId xmlns:a16="http://schemas.microsoft.com/office/drawing/2014/main" id="{623DD1F0-2C4F-4A73-9682-DADB8FF58FCF}"/>
                </a:ext>
              </a:extLst>
            </p:cNvPr>
            <p:cNvSpPr/>
            <p:nvPr/>
          </p:nvSpPr>
          <p:spPr>
            <a:xfrm>
              <a:off x="248568" y="622051"/>
              <a:ext cx="5220617" cy="5220617"/>
            </a:xfrm>
            <a:custGeom>
              <a:avLst/>
              <a:gdLst>
                <a:gd name="connsiteX0" fmla="*/ 4145785 w 5220617"/>
                <a:gd name="connsiteY0" fmla="*/ 460643 h 5220617"/>
                <a:gd name="connsiteX1" fmla="*/ 4145785 w 5220617"/>
                <a:gd name="connsiteY1" fmla="*/ 76774 h 5220617"/>
                <a:gd name="connsiteX2" fmla="*/ 4069011 w 5220617"/>
                <a:gd name="connsiteY2" fmla="*/ 0 h 5220617"/>
                <a:gd name="connsiteX3" fmla="*/ 3992237 w 5220617"/>
                <a:gd name="connsiteY3" fmla="*/ 76774 h 5220617"/>
                <a:gd name="connsiteX4" fmla="*/ 3992237 w 5220617"/>
                <a:gd name="connsiteY4" fmla="*/ 460643 h 5220617"/>
                <a:gd name="connsiteX5" fmla="*/ 1228381 w 5220617"/>
                <a:gd name="connsiteY5" fmla="*/ 460643 h 5220617"/>
                <a:gd name="connsiteX6" fmla="*/ 1228381 w 5220617"/>
                <a:gd name="connsiteY6" fmla="*/ 76774 h 5220617"/>
                <a:gd name="connsiteX7" fmla="*/ 1151607 w 5220617"/>
                <a:gd name="connsiteY7" fmla="*/ 0 h 5220617"/>
                <a:gd name="connsiteX8" fmla="*/ 1074833 w 5220617"/>
                <a:gd name="connsiteY8" fmla="*/ 76774 h 5220617"/>
                <a:gd name="connsiteX9" fmla="*/ 1074833 w 5220617"/>
                <a:gd name="connsiteY9" fmla="*/ 460643 h 5220617"/>
                <a:gd name="connsiteX10" fmla="*/ 0 w 5220617"/>
                <a:gd name="connsiteY10" fmla="*/ 460643 h 5220617"/>
                <a:gd name="connsiteX11" fmla="*/ 0 w 5220617"/>
                <a:gd name="connsiteY11" fmla="*/ 5220618 h 5220617"/>
                <a:gd name="connsiteX12" fmla="*/ 5220618 w 5220617"/>
                <a:gd name="connsiteY12" fmla="*/ 5220618 h 5220617"/>
                <a:gd name="connsiteX13" fmla="*/ 5220618 w 5220617"/>
                <a:gd name="connsiteY13" fmla="*/ 460643 h 5220617"/>
                <a:gd name="connsiteX14" fmla="*/ 5067070 w 5220617"/>
                <a:gd name="connsiteY14" fmla="*/ 5067070 h 5220617"/>
                <a:gd name="connsiteX15" fmla="*/ 153548 w 5220617"/>
                <a:gd name="connsiteY15" fmla="*/ 5067070 h 5220617"/>
                <a:gd name="connsiteX16" fmla="*/ 153548 w 5220617"/>
                <a:gd name="connsiteY16" fmla="*/ 1689023 h 5220617"/>
                <a:gd name="connsiteX17" fmla="*/ 5067070 w 5220617"/>
                <a:gd name="connsiteY17" fmla="*/ 1689023 h 5220617"/>
                <a:gd name="connsiteX18" fmla="*/ 153548 w 5220617"/>
                <a:gd name="connsiteY18" fmla="*/ 1535476 h 5220617"/>
                <a:gd name="connsiteX19" fmla="*/ 153548 w 5220617"/>
                <a:gd name="connsiteY19" fmla="*/ 614190 h 5220617"/>
                <a:gd name="connsiteX20" fmla="*/ 1074833 w 5220617"/>
                <a:gd name="connsiteY20" fmla="*/ 614190 h 5220617"/>
                <a:gd name="connsiteX21" fmla="*/ 1074833 w 5220617"/>
                <a:gd name="connsiteY21" fmla="*/ 921286 h 5220617"/>
                <a:gd name="connsiteX22" fmla="*/ 1151607 w 5220617"/>
                <a:gd name="connsiteY22" fmla="*/ 998059 h 5220617"/>
                <a:gd name="connsiteX23" fmla="*/ 1228381 w 5220617"/>
                <a:gd name="connsiteY23" fmla="*/ 921286 h 5220617"/>
                <a:gd name="connsiteX24" fmla="*/ 1228381 w 5220617"/>
                <a:gd name="connsiteY24" fmla="*/ 614190 h 5220617"/>
                <a:gd name="connsiteX25" fmla="*/ 3992237 w 5220617"/>
                <a:gd name="connsiteY25" fmla="*/ 614190 h 5220617"/>
                <a:gd name="connsiteX26" fmla="*/ 3992237 w 5220617"/>
                <a:gd name="connsiteY26" fmla="*/ 921286 h 5220617"/>
                <a:gd name="connsiteX27" fmla="*/ 4069011 w 5220617"/>
                <a:gd name="connsiteY27" fmla="*/ 998059 h 5220617"/>
                <a:gd name="connsiteX28" fmla="*/ 4145785 w 5220617"/>
                <a:gd name="connsiteY28" fmla="*/ 921286 h 5220617"/>
                <a:gd name="connsiteX29" fmla="*/ 4145785 w 5220617"/>
                <a:gd name="connsiteY29" fmla="*/ 614190 h 5220617"/>
                <a:gd name="connsiteX30" fmla="*/ 5067070 w 5220617"/>
                <a:gd name="connsiteY30" fmla="*/ 614190 h 5220617"/>
                <a:gd name="connsiteX31" fmla="*/ 5067070 w 5220617"/>
                <a:gd name="connsiteY31" fmla="*/ 1535476 h 52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20617" h="5220617">
                  <a:moveTo>
                    <a:pt x="4145785" y="460643"/>
                  </a:moveTo>
                  <a:lnTo>
                    <a:pt x="4145785" y="76774"/>
                  </a:lnTo>
                  <a:cubicBezTo>
                    <a:pt x="4145785" y="34372"/>
                    <a:pt x="4111413" y="0"/>
                    <a:pt x="4069011" y="0"/>
                  </a:cubicBezTo>
                  <a:cubicBezTo>
                    <a:pt x="4026609" y="0"/>
                    <a:pt x="3992237" y="34372"/>
                    <a:pt x="3992237" y="76774"/>
                  </a:cubicBezTo>
                  <a:lnTo>
                    <a:pt x="3992237" y="460643"/>
                  </a:lnTo>
                  <a:lnTo>
                    <a:pt x="1228381" y="460643"/>
                  </a:lnTo>
                  <a:lnTo>
                    <a:pt x="1228381" y="76774"/>
                  </a:lnTo>
                  <a:cubicBezTo>
                    <a:pt x="1228381" y="34372"/>
                    <a:pt x="1194009" y="0"/>
                    <a:pt x="1151607" y="0"/>
                  </a:cubicBezTo>
                  <a:cubicBezTo>
                    <a:pt x="1109205" y="0"/>
                    <a:pt x="1074833" y="34372"/>
                    <a:pt x="1074833" y="76774"/>
                  </a:cubicBezTo>
                  <a:lnTo>
                    <a:pt x="1074833" y="460643"/>
                  </a:lnTo>
                  <a:lnTo>
                    <a:pt x="0" y="460643"/>
                  </a:lnTo>
                  <a:lnTo>
                    <a:pt x="0" y="5220618"/>
                  </a:lnTo>
                  <a:lnTo>
                    <a:pt x="5220618" y="5220618"/>
                  </a:lnTo>
                  <a:lnTo>
                    <a:pt x="5220618" y="460643"/>
                  </a:lnTo>
                  <a:close/>
                  <a:moveTo>
                    <a:pt x="5067070" y="5067070"/>
                  </a:moveTo>
                  <a:lnTo>
                    <a:pt x="153548" y="5067070"/>
                  </a:lnTo>
                  <a:lnTo>
                    <a:pt x="153548" y="1689023"/>
                  </a:lnTo>
                  <a:lnTo>
                    <a:pt x="5067070" y="1689023"/>
                  </a:lnTo>
                  <a:close/>
                  <a:moveTo>
                    <a:pt x="153548" y="1535476"/>
                  </a:moveTo>
                  <a:lnTo>
                    <a:pt x="153548" y="614190"/>
                  </a:lnTo>
                  <a:lnTo>
                    <a:pt x="1074833" y="614190"/>
                  </a:lnTo>
                  <a:lnTo>
                    <a:pt x="1074833" y="921286"/>
                  </a:lnTo>
                  <a:cubicBezTo>
                    <a:pt x="1074833" y="963688"/>
                    <a:pt x="1109205" y="998059"/>
                    <a:pt x="1151607" y="998059"/>
                  </a:cubicBezTo>
                  <a:cubicBezTo>
                    <a:pt x="1194009" y="998059"/>
                    <a:pt x="1228381" y="963688"/>
                    <a:pt x="1228381" y="921286"/>
                  </a:cubicBezTo>
                  <a:lnTo>
                    <a:pt x="1228381" y="614190"/>
                  </a:lnTo>
                  <a:lnTo>
                    <a:pt x="3992237" y="614190"/>
                  </a:lnTo>
                  <a:lnTo>
                    <a:pt x="3992237" y="921286"/>
                  </a:lnTo>
                  <a:cubicBezTo>
                    <a:pt x="3992237" y="963688"/>
                    <a:pt x="4026609" y="998059"/>
                    <a:pt x="4069011" y="998059"/>
                  </a:cubicBezTo>
                  <a:cubicBezTo>
                    <a:pt x="4111413" y="998059"/>
                    <a:pt x="4145785" y="963688"/>
                    <a:pt x="4145785" y="921286"/>
                  </a:cubicBezTo>
                  <a:lnTo>
                    <a:pt x="4145785" y="614190"/>
                  </a:lnTo>
                  <a:lnTo>
                    <a:pt x="5067070" y="614190"/>
                  </a:lnTo>
                  <a:lnTo>
                    <a:pt x="5067070" y="1535476"/>
                  </a:lnTo>
                  <a:close/>
                </a:path>
              </a:pathLst>
            </a:custGeom>
            <a:grpFill/>
            <a:ln w="7669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48C8CC7-49C5-4B81-A040-F9AD4574B41E}"/>
                </a:ext>
              </a:extLst>
            </p:cNvPr>
            <p:cNvSpPr/>
            <p:nvPr/>
          </p:nvSpPr>
          <p:spPr>
            <a:xfrm>
              <a:off x="862758" y="2771717"/>
              <a:ext cx="3992237" cy="2456761"/>
            </a:xfrm>
            <a:custGeom>
              <a:avLst/>
              <a:gdLst>
                <a:gd name="connsiteX0" fmla="*/ 1458702 w 3992237"/>
                <a:gd name="connsiteY0" fmla="*/ 2456761 h 2456761"/>
                <a:gd name="connsiteX1" fmla="*/ 3992237 w 3992237"/>
                <a:gd name="connsiteY1" fmla="*/ 2456761 h 2456761"/>
                <a:gd name="connsiteX2" fmla="*/ 3992237 w 3992237"/>
                <a:gd name="connsiteY2" fmla="*/ 0 h 2456761"/>
                <a:gd name="connsiteX3" fmla="*/ 0 w 3992237"/>
                <a:gd name="connsiteY3" fmla="*/ 0 h 2456761"/>
                <a:gd name="connsiteX4" fmla="*/ 0 w 3992237"/>
                <a:gd name="connsiteY4" fmla="*/ 2456761 h 2456761"/>
                <a:gd name="connsiteX5" fmla="*/ 1458702 w 3992237"/>
                <a:gd name="connsiteY5" fmla="*/ 2456761 h 2456761"/>
                <a:gd name="connsiteX6" fmla="*/ 1458702 w 3992237"/>
                <a:gd name="connsiteY6" fmla="*/ 2303214 h 2456761"/>
                <a:gd name="connsiteX7" fmla="*/ 1458702 w 3992237"/>
                <a:gd name="connsiteY7" fmla="*/ 1689023 h 2456761"/>
                <a:gd name="connsiteX8" fmla="*/ 2533535 w 3992237"/>
                <a:gd name="connsiteY8" fmla="*/ 1689023 h 2456761"/>
                <a:gd name="connsiteX9" fmla="*/ 2533535 w 3992237"/>
                <a:gd name="connsiteY9" fmla="*/ 2303214 h 2456761"/>
                <a:gd name="connsiteX10" fmla="*/ 1458702 w 3992237"/>
                <a:gd name="connsiteY10" fmla="*/ 921286 h 2456761"/>
                <a:gd name="connsiteX11" fmla="*/ 2533535 w 3992237"/>
                <a:gd name="connsiteY11" fmla="*/ 921286 h 2456761"/>
                <a:gd name="connsiteX12" fmla="*/ 2533535 w 3992237"/>
                <a:gd name="connsiteY12" fmla="*/ 1535476 h 2456761"/>
                <a:gd name="connsiteX13" fmla="*/ 1458702 w 3992237"/>
                <a:gd name="connsiteY13" fmla="*/ 1535476 h 2456761"/>
                <a:gd name="connsiteX14" fmla="*/ 1305155 w 3992237"/>
                <a:gd name="connsiteY14" fmla="*/ 1535476 h 2456761"/>
                <a:gd name="connsiteX15" fmla="*/ 153548 w 3992237"/>
                <a:gd name="connsiteY15" fmla="*/ 1535476 h 2456761"/>
                <a:gd name="connsiteX16" fmla="*/ 153548 w 3992237"/>
                <a:gd name="connsiteY16" fmla="*/ 921286 h 2456761"/>
                <a:gd name="connsiteX17" fmla="*/ 1305155 w 3992237"/>
                <a:gd name="connsiteY17" fmla="*/ 921286 h 2456761"/>
                <a:gd name="connsiteX18" fmla="*/ 2687083 w 3992237"/>
                <a:gd name="connsiteY18" fmla="*/ 921286 h 2456761"/>
                <a:gd name="connsiteX19" fmla="*/ 3838690 w 3992237"/>
                <a:gd name="connsiteY19" fmla="*/ 921286 h 2456761"/>
                <a:gd name="connsiteX20" fmla="*/ 3838690 w 3992237"/>
                <a:gd name="connsiteY20" fmla="*/ 1535476 h 2456761"/>
                <a:gd name="connsiteX21" fmla="*/ 2687083 w 3992237"/>
                <a:gd name="connsiteY21" fmla="*/ 1535476 h 2456761"/>
                <a:gd name="connsiteX22" fmla="*/ 2687083 w 3992237"/>
                <a:gd name="connsiteY22" fmla="*/ 2303214 h 2456761"/>
                <a:gd name="connsiteX23" fmla="*/ 2687083 w 3992237"/>
                <a:gd name="connsiteY23" fmla="*/ 1689023 h 2456761"/>
                <a:gd name="connsiteX24" fmla="*/ 3838690 w 3992237"/>
                <a:gd name="connsiteY24" fmla="*/ 1689023 h 2456761"/>
                <a:gd name="connsiteX25" fmla="*/ 3838690 w 3992237"/>
                <a:gd name="connsiteY25" fmla="*/ 2303214 h 2456761"/>
                <a:gd name="connsiteX26" fmla="*/ 3838690 w 3992237"/>
                <a:gd name="connsiteY26" fmla="*/ 153548 h 2456761"/>
                <a:gd name="connsiteX27" fmla="*/ 3838690 w 3992237"/>
                <a:gd name="connsiteY27" fmla="*/ 767738 h 2456761"/>
                <a:gd name="connsiteX28" fmla="*/ 2687083 w 3992237"/>
                <a:gd name="connsiteY28" fmla="*/ 767738 h 2456761"/>
                <a:gd name="connsiteX29" fmla="*/ 2687083 w 3992237"/>
                <a:gd name="connsiteY29" fmla="*/ 153548 h 2456761"/>
                <a:gd name="connsiteX30" fmla="*/ 2533535 w 3992237"/>
                <a:gd name="connsiteY30" fmla="*/ 153548 h 2456761"/>
                <a:gd name="connsiteX31" fmla="*/ 2533535 w 3992237"/>
                <a:gd name="connsiteY31" fmla="*/ 767738 h 2456761"/>
                <a:gd name="connsiteX32" fmla="*/ 1458702 w 3992237"/>
                <a:gd name="connsiteY32" fmla="*/ 767738 h 2456761"/>
                <a:gd name="connsiteX33" fmla="*/ 1458702 w 3992237"/>
                <a:gd name="connsiteY33" fmla="*/ 153548 h 2456761"/>
                <a:gd name="connsiteX34" fmla="*/ 1305155 w 3992237"/>
                <a:gd name="connsiteY34" fmla="*/ 153548 h 2456761"/>
                <a:gd name="connsiteX35" fmla="*/ 1305155 w 3992237"/>
                <a:gd name="connsiteY35" fmla="*/ 767738 h 2456761"/>
                <a:gd name="connsiteX36" fmla="*/ 153548 w 3992237"/>
                <a:gd name="connsiteY36" fmla="*/ 767738 h 2456761"/>
                <a:gd name="connsiteX37" fmla="*/ 153548 w 3992237"/>
                <a:gd name="connsiteY37" fmla="*/ 153548 h 2456761"/>
                <a:gd name="connsiteX38" fmla="*/ 153548 w 3992237"/>
                <a:gd name="connsiteY38" fmla="*/ 2303214 h 2456761"/>
                <a:gd name="connsiteX39" fmla="*/ 153548 w 3992237"/>
                <a:gd name="connsiteY39" fmla="*/ 1689023 h 2456761"/>
                <a:gd name="connsiteX40" fmla="*/ 1305155 w 3992237"/>
                <a:gd name="connsiteY40" fmla="*/ 1689023 h 2456761"/>
                <a:gd name="connsiteX41" fmla="*/ 1305155 w 3992237"/>
                <a:gd name="connsiteY41" fmla="*/ 2303214 h 245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92237" h="2456761">
                  <a:moveTo>
                    <a:pt x="1458702" y="2456761"/>
                  </a:moveTo>
                  <a:lnTo>
                    <a:pt x="3992237" y="2456761"/>
                  </a:lnTo>
                  <a:lnTo>
                    <a:pt x="3992237" y="0"/>
                  </a:lnTo>
                  <a:lnTo>
                    <a:pt x="0" y="0"/>
                  </a:lnTo>
                  <a:lnTo>
                    <a:pt x="0" y="2456761"/>
                  </a:lnTo>
                  <a:lnTo>
                    <a:pt x="1458702" y="2456761"/>
                  </a:lnTo>
                  <a:close/>
                  <a:moveTo>
                    <a:pt x="1458702" y="2303214"/>
                  </a:moveTo>
                  <a:lnTo>
                    <a:pt x="1458702" y="1689023"/>
                  </a:lnTo>
                  <a:lnTo>
                    <a:pt x="2533535" y="1689023"/>
                  </a:lnTo>
                  <a:lnTo>
                    <a:pt x="2533535" y="2303214"/>
                  </a:lnTo>
                  <a:close/>
                  <a:moveTo>
                    <a:pt x="1458702" y="921286"/>
                  </a:moveTo>
                  <a:lnTo>
                    <a:pt x="2533535" y="921286"/>
                  </a:lnTo>
                  <a:lnTo>
                    <a:pt x="2533535" y="1535476"/>
                  </a:lnTo>
                  <a:lnTo>
                    <a:pt x="1458702" y="1535476"/>
                  </a:lnTo>
                  <a:close/>
                  <a:moveTo>
                    <a:pt x="1305155" y="1535476"/>
                  </a:moveTo>
                  <a:lnTo>
                    <a:pt x="153548" y="1535476"/>
                  </a:lnTo>
                  <a:lnTo>
                    <a:pt x="153548" y="921286"/>
                  </a:lnTo>
                  <a:lnTo>
                    <a:pt x="1305155" y="921286"/>
                  </a:lnTo>
                  <a:close/>
                  <a:moveTo>
                    <a:pt x="2687083" y="921286"/>
                  </a:moveTo>
                  <a:lnTo>
                    <a:pt x="3838690" y="921286"/>
                  </a:lnTo>
                  <a:lnTo>
                    <a:pt x="3838690" y="1535476"/>
                  </a:lnTo>
                  <a:lnTo>
                    <a:pt x="2687083" y="1535476"/>
                  </a:lnTo>
                  <a:close/>
                  <a:moveTo>
                    <a:pt x="2687083" y="2303214"/>
                  </a:moveTo>
                  <a:lnTo>
                    <a:pt x="2687083" y="1689023"/>
                  </a:lnTo>
                  <a:lnTo>
                    <a:pt x="3838690" y="1689023"/>
                  </a:lnTo>
                  <a:lnTo>
                    <a:pt x="3838690" y="2303214"/>
                  </a:lnTo>
                  <a:close/>
                  <a:moveTo>
                    <a:pt x="3838690" y="153548"/>
                  </a:moveTo>
                  <a:lnTo>
                    <a:pt x="3838690" y="767738"/>
                  </a:lnTo>
                  <a:lnTo>
                    <a:pt x="2687083" y="767738"/>
                  </a:lnTo>
                  <a:lnTo>
                    <a:pt x="2687083" y="153548"/>
                  </a:lnTo>
                  <a:close/>
                  <a:moveTo>
                    <a:pt x="2533535" y="153548"/>
                  </a:moveTo>
                  <a:lnTo>
                    <a:pt x="2533535" y="767738"/>
                  </a:lnTo>
                  <a:lnTo>
                    <a:pt x="1458702" y="767738"/>
                  </a:lnTo>
                  <a:lnTo>
                    <a:pt x="1458702" y="153548"/>
                  </a:lnTo>
                  <a:close/>
                  <a:moveTo>
                    <a:pt x="1305155" y="153548"/>
                  </a:moveTo>
                  <a:lnTo>
                    <a:pt x="1305155" y="767738"/>
                  </a:lnTo>
                  <a:lnTo>
                    <a:pt x="153548" y="767738"/>
                  </a:lnTo>
                  <a:lnTo>
                    <a:pt x="153548" y="153548"/>
                  </a:lnTo>
                  <a:close/>
                  <a:moveTo>
                    <a:pt x="153548" y="2303214"/>
                  </a:moveTo>
                  <a:lnTo>
                    <a:pt x="153548" y="1689023"/>
                  </a:lnTo>
                  <a:lnTo>
                    <a:pt x="1305155" y="1689023"/>
                  </a:lnTo>
                  <a:lnTo>
                    <a:pt x="1305155" y="2303214"/>
                  </a:lnTo>
                  <a:close/>
                </a:path>
              </a:pathLst>
            </a:custGeom>
            <a:grpFill/>
            <a:ln w="76696" cap="flat">
              <a:noFill/>
              <a:prstDash val="solid"/>
              <a:miter/>
            </a:ln>
          </p:spPr>
          <p:txBody>
            <a:bodyPr rtlCol="0" anchor="ctr"/>
            <a:lstStyle/>
            <a:p>
              <a:endParaRPr lang="en-US"/>
            </a:p>
          </p:txBody>
        </p:sp>
      </p:grpSp>
    </p:spTree>
    <p:extLst>
      <p:ext uri="{BB962C8B-B14F-4D97-AF65-F5344CB8AC3E}">
        <p14:creationId xmlns:p14="http://schemas.microsoft.com/office/powerpoint/2010/main" val="35527732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A8E208-EA3E-46EC-BE53-F8E9851362E2}"/>
              </a:ext>
            </a:extLst>
          </p:cNvPr>
          <p:cNvSpPr>
            <a:spLocks noGrp="1"/>
          </p:cNvSpPr>
          <p:nvPr>
            <p:ph type="title" idx="4294967295"/>
          </p:nvPr>
        </p:nvSpPr>
        <p:spPr bwMode="auto">
          <a:xfrm>
            <a:off x="609601" y="995394"/>
            <a:ext cx="5194663" cy="270859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ts val="2933"/>
              </a:lnSpc>
              <a:spcBef>
                <a:spcPct val="20000"/>
              </a:spcBef>
              <a:spcAft>
                <a:spcPct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8265"/>
                </a:solidFill>
                <a:effectLst/>
                <a:uLnTx/>
                <a:uFillTx/>
                <a:latin typeface="Calibri" pitchFamily="34" charset="0"/>
                <a:ea typeface="+mn-ea"/>
                <a:cs typeface="+mn-cs"/>
              </a:rPr>
              <a:t>For </a:t>
            </a:r>
            <a:r>
              <a:rPr kumimoji="0" lang="en-US" sz="3200" b="1" i="0" u="none" strike="noStrike" kern="1200" cap="none" spc="0" normalizeH="0" baseline="0" noProof="0" dirty="0">
                <a:ln>
                  <a:noFill/>
                </a:ln>
                <a:solidFill>
                  <a:srgbClr val="008265"/>
                </a:solidFill>
                <a:effectLst/>
                <a:uLnTx/>
                <a:uFillTx/>
                <a:latin typeface="+mj-lt"/>
                <a:ea typeface="+mn-ea"/>
                <a:cs typeface="+mn-cs"/>
              </a:rPr>
              <a:t>additional</a:t>
            </a:r>
            <a:r>
              <a:rPr kumimoji="0" lang="en-US" sz="3200" b="1" i="0" u="none" strike="noStrike" kern="1200" cap="none" spc="0" normalizeH="0" baseline="0" noProof="0" dirty="0">
                <a:ln>
                  <a:noFill/>
                </a:ln>
                <a:solidFill>
                  <a:srgbClr val="008265"/>
                </a:solidFill>
                <a:effectLst/>
                <a:uLnTx/>
                <a:uFillTx/>
                <a:latin typeface="Calibri" pitchFamily="34" charset="0"/>
                <a:ea typeface="+mn-ea"/>
                <a:cs typeface="+mn-cs"/>
              </a:rPr>
              <a:t> information please visit:</a:t>
            </a:r>
          </a:p>
          <a:p>
            <a:pPr marL="0" marR="0" lvl="0" indent="0" algn="ctr" defTabSz="914400" rtl="0" eaLnBrk="0" fontAlgn="base" latinLnBrk="0" hangingPunct="0">
              <a:lnSpc>
                <a:spcPts val="2933"/>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8265"/>
              </a:solidFill>
              <a:effectLst/>
              <a:uLnTx/>
              <a:uFillTx/>
              <a:latin typeface="Calibri" pitchFamily="34" charset="0"/>
              <a:ea typeface="+mn-ea"/>
              <a:cs typeface="+mn-cs"/>
            </a:endParaRPr>
          </a:p>
          <a:p>
            <a:pPr marL="0" marR="0" lvl="0" indent="0" algn="ctr" defTabSz="914400" rtl="0" eaLnBrk="0" fontAlgn="base" latinLnBrk="0" hangingPunct="0">
              <a:lnSpc>
                <a:spcPts val="2933"/>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8265"/>
              </a:solidFill>
              <a:effectLst/>
              <a:uLnTx/>
              <a:uFillTx/>
              <a:latin typeface="Calibri" pitchFamily="34" charset="0"/>
              <a:ea typeface="+mn-ea"/>
              <a:cs typeface="+mn-cs"/>
            </a:endParaRPr>
          </a:p>
          <a:p>
            <a:pPr marL="0" marR="0" lvl="0" indent="0" algn="ctr" defTabSz="914400" rtl="0" eaLnBrk="0" fontAlgn="base" latinLnBrk="0" hangingPunct="0">
              <a:lnSpc>
                <a:spcPts val="2933"/>
              </a:lnSpc>
              <a:spcBef>
                <a:spcPct val="20000"/>
              </a:spcBef>
              <a:spcAft>
                <a:spcPct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2060"/>
                </a:solidFill>
                <a:effectLst/>
                <a:uLnTx/>
                <a:uFillTx/>
                <a:latin typeface="Calibri" pitchFamily="34" charset="0"/>
                <a:ea typeface="+mn-ea"/>
                <a:cs typeface="+mn-cs"/>
                <a:hlinkClick r:id="rId2">
                  <a:extLst>
                    <a:ext uri="{A12FA001-AC4F-418D-AE19-62706E023703}">
                      <ahyp:hlinkClr xmlns:ahyp="http://schemas.microsoft.com/office/drawing/2018/hyperlinkcolor" val="tx"/>
                    </a:ext>
                  </a:extLst>
                </a:hlinkClick>
              </a:rPr>
              <a:t>www.cdc.gov/radon/</a:t>
            </a:r>
            <a:r>
              <a:rPr kumimoji="0" lang="en-US" sz="3200" b="1" i="0" u="none" strike="noStrike" kern="1200" cap="none" spc="0" normalizeH="0" baseline="0" noProof="0" dirty="0">
                <a:ln>
                  <a:noFill/>
                </a:ln>
                <a:solidFill>
                  <a:srgbClr val="002060"/>
                </a:solidFill>
                <a:effectLst/>
                <a:uLnTx/>
                <a:uFillTx/>
                <a:latin typeface="Calibri" pitchFamily="34" charset="0"/>
                <a:ea typeface="+mn-ea"/>
                <a:cs typeface="+mn-cs"/>
              </a:rPr>
              <a:t> </a:t>
            </a:r>
          </a:p>
          <a:p>
            <a:pPr marL="0" marR="0" lvl="0" indent="0" algn="l" defTabSz="914400" rtl="0" eaLnBrk="0" fontAlgn="base" latinLnBrk="0" hangingPunct="0">
              <a:lnSpc>
                <a:spcPts val="2933"/>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8265"/>
              </a:solidFill>
              <a:effectLst/>
              <a:uLnTx/>
              <a:uFillTx/>
              <a:latin typeface="Calibri" pitchFamily="34" charset="0"/>
              <a:ea typeface="+mn-ea"/>
              <a:cs typeface="+mn-cs"/>
            </a:endParaRPr>
          </a:p>
        </p:txBody>
      </p:sp>
      <p:pic>
        <p:nvPicPr>
          <p:cNvPr id="4" name="Picture 3" descr="Explore Data and resources">
            <a:extLst>
              <a:ext uri="{FF2B5EF4-FFF2-40B4-BE49-F238E27FC236}">
                <a16:creationId xmlns:a16="http://schemas.microsoft.com/office/drawing/2014/main" id="{9A94B552-425A-4E47-A563-4CD5DFE98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136" y="788680"/>
            <a:ext cx="5550263" cy="3122023"/>
          </a:xfrm>
          <a:prstGeom prst="rect">
            <a:avLst/>
          </a:prstGeom>
        </p:spPr>
      </p:pic>
    </p:spTree>
    <p:extLst>
      <p:ext uri="{BB962C8B-B14F-4D97-AF65-F5344CB8AC3E}">
        <p14:creationId xmlns:p14="http://schemas.microsoft.com/office/powerpoint/2010/main" val="15298431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4492B-7C97-4B15-9533-27FDD0AAD8AB}"/>
              </a:ext>
            </a:extLst>
          </p:cNvPr>
          <p:cNvSpPr txBox="1">
            <a:spLocks noGrp="1"/>
          </p:cNvSpPr>
          <p:nvPr>
            <p:ph type="title" idx="4294967295"/>
          </p:nvPr>
        </p:nvSpPr>
        <p:spPr>
          <a:xfrm>
            <a:off x="250371" y="4094008"/>
            <a:ext cx="5561850" cy="2000548"/>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algn="l">
              <a:spcBef>
                <a:spcPts val="0"/>
              </a:spcBef>
              <a:spcAft>
                <a:spcPts val="0"/>
              </a:spcAft>
            </a:pPr>
            <a:r>
              <a:rPr lang="en-US" sz="2600" b="1">
                <a:solidFill>
                  <a:schemeClr val="tx1">
                    <a:lumMod val="75000"/>
                  </a:schemeClr>
                </a:solidFill>
                <a:effectLst/>
                <a:latin typeface="+mn-lt"/>
                <a:ea typeface="Calibri" panose="020F0502020204030204" pitchFamily="34" charset="0"/>
              </a:rPr>
              <a:t>Thomas Michael Golden, M.D., M.P.H. </a:t>
            </a:r>
            <a:br>
              <a:rPr lang="en-US" sz="2800">
                <a:solidFill>
                  <a:schemeClr val="tx1">
                    <a:lumMod val="75000"/>
                  </a:schemeClr>
                </a:solidFill>
                <a:effectLst/>
                <a:latin typeface="+mn-lt"/>
                <a:ea typeface="Calibri" panose="020F0502020204030204" pitchFamily="34" charset="0"/>
              </a:rPr>
            </a:br>
            <a:r>
              <a:rPr lang="en-US" sz="2400">
                <a:solidFill>
                  <a:schemeClr val="tx1">
                    <a:lumMod val="75000"/>
                  </a:schemeClr>
                </a:solidFill>
                <a:effectLst/>
                <a:latin typeface="+mn-lt"/>
                <a:ea typeface="Calibri" panose="020F0502020204030204" pitchFamily="34" charset="0"/>
              </a:rPr>
              <a:t>Epidemic Intelligence Service Officer </a:t>
            </a:r>
            <a:br>
              <a:rPr lang="en-US" sz="2400">
                <a:solidFill>
                  <a:schemeClr val="tx1">
                    <a:lumMod val="75000"/>
                  </a:schemeClr>
                </a:solidFill>
                <a:effectLst/>
                <a:latin typeface="+mn-lt"/>
                <a:ea typeface="Calibri" panose="020F0502020204030204" pitchFamily="34" charset="0"/>
              </a:rPr>
            </a:br>
            <a:r>
              <a:rPr lang="en-US" sz="2400">
                <a:solidFill>
                  <a:schemeClr val="tx1">
                    <a:lumMod val="75000"/>
                  </a:schemeClr>
                </a:solidFill>
                <a:effectLst/>
                <a:latin typeface="+mn-lt"/>
                <a:ea typeface="Calibri" panose="020F0502020204030204" pitchFamily="34" charset="0"/>
              </a:rPr>
              <a:t>Office of the Director</a:t>
            </a:r>
            <a:br>
              <a:rPr lang="en-US" sz="2400">
                <a:solidFill>
                  <a:schemeClr val="tx1">
                    <a:lumMod val="75000"/>
                  </a:schemeClr>
                </a:solidFill>
                <a:effectLst/>
                <a:latin typeface="+mn-lt"/>
                <a:ea typeface="Calibri" panose="020F0502020204030204" pitchFamily="34" charset="0"/>
              </a:rPr>
            </a:br>
            <a:r>
              <a:rPr lang="en-US" sz="2400">
                <a:solidFill>
                  <a:schemeClr val="tx1">
                    <a:lumMod val="75000"/>
                  </a:schemeClr>
                </a:solidFill>
                <a:effectLst/>
                <a:latin typeface="+mn-lt"/>
                <a:ea typeface="Calibri" panose="020F0502020204030204" pitchFamily="34" charset="0"/>
              </a:rPr>
              <a:t>Office on Smoking and Health </a:t>
            </a:r>
            <a:br>
              <a:rPr lang="en-US" sz="2400">
                <a:solidFill>
                  <a:schemeClr val="tx1">
                    <a:lumMod val="75000"/>
                  </a:schemeClr>
                </a:solidFill>
                <a:effectLst/>
                <a:latin typeface="+mn-lt"/>
                <a:ea typeface="Calibri" panose="020F0502020204030204" pitchFamily="34" charset="0"/>
              </a:rPr>
            </a:br>
            <a:r>
              <a:rPr lang="en-US" sz="2400">
                <a:solidFill>
                  <a:schemeClr val="tx1">
                    <a:lumMod val="75000"/>
                  </a:schemeClr>
                </a:solidFill>
                <a:effectLst/>
                <a:latin typeface="+mn-lt"/>
                <a:ea typeface="Calibri" panose="020F0502020204030204" pitchFamily="34" charset="0"/>
              </a:rPr>
              <a:t>CDC</a:t>
            </a:r>
            <a:endParaRPr lang="en-US" sz="2400" b="1">
              <a:solidFill>
                <a:schemeClr val="tx1">
                  <a:lumMod val="75000"/>
                </a:schemeClr>
              </a:solidFill>
              <a:latin typeface="+mn-lt"/>
              <a:ea typeface="+mn-ea"/>
              <a:cs typeface="+mn-cs"/>
            </a:endParaRPr>
          </a:p>
        </p:txBody>
      </p:sp>
      <p:pic>
        <p:nvPicPr>
          <p:cNvPr id="3" name="Picture 2" descr="A child in a suit and tie&#10;&#10;Description automatically generated with low confidence">
            <a:extLst>
              <a:ext uri="{FF2B5EF4-FFF2-40B4-BE49-F238E27FC236}">
                <a16:creationId xmlns:a16="http://schemas.microsoft.com/office/drawing/2014/main" id="{643D20C1-8495-4FBB-B465-5DA111523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268" y="569843"/>
            <a:ext cx="4573828" cy="5955600"/>
          </a:xfrm>
          <a:prstGeom prst="rect">
            <a:avLst/>
          </a:prstGeom>
        </p:spPr>
      </p:pic>
    </p:spTree>
    <p:extLst>
      <p:ext uri="{BB962C8B-B14F-4D97-AF65-F5344CB8AC3E}">
        <p14:creationId xmlns:p14="http://schemas.microsoft.com/office/powerpoint/2010/main" val="14427743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25D92F-A94F-44AE-B1E3-D0EE7296E80C}"/>
              </a:ext>
            </a:extLst>
          </p:cNvPr>
          <p:cNvSpPr>
            <a:spLocks noGrp="1"/>
          </p:cNvSpPr>
          <p:nvPr>
            <p:ph type="ctrTitle"/>
          </p:nvPr>
        </p:nvSpPr>
        <p:spPr>
          <a:xfrm>
            <a:off x="444500" y="652970"/>
            <a:ext cx="11790621" cy="1475013"/>
          </a:xfrm>
        </p:spPr>
        <p:txBody>
          <a:bodyPr>
            <a:noAutofit/>
          </a:bodyPr>
          <a:lstStyle/>
          <a:p>
            <a:pPr algn="ctr"/>
            <a:r>
              <a:rPr lang="en-US" sz="4400" b="1" dirty="0">
                <a:solidFill>
                  <a:srgbClr val="000000"/>
                </a:solidFill>
                <a:latin typeface="Calibri" panose="020F0502020204030204" pitchFamily="34" charset="0"/>
                <a:ea typeface="Calibri" panose="020F0502020204030204" pitchFamily="34" charset="0"/>
              </a:rPr>
              <a:t>Radon and cigarette smoke Exposure: A dangerous combination</a:t>
            </a:r>
            <a:r>
              <a:rPr lang="en-US" sz="4400" b="1" dirty="0">
                <a:solidFill>
                  <a:srgbClr val="000000"/>
                </a:solidFill>
                <a:effectLst/>
                <a:latin typeface="Calibri" panose="020F0502020204030204" pitchFamily="34" charset="0"/>
                <a:ea typeface="Calibri" panose="020F0502020204030204" pitchFamily="34" charset="0"/>
              </a:rPr>
              <a:t> </a:t>
            </a:r>
            <a:endParaRPr lang="en-US" sz="4400" b="1" dirty="0">
              <a:latin typeface="Garamond" panose="02020404030301010803" pitchFamily="18" charset="0"/>
            </a:endParaRPr>
          </a:p>
        </p:txBody>
      </p:sp>
      <p:sp>
        <p:nvSpPr>
          <p:cNvPr id="2" name="Subtitle 1">
            <a:extLst>
              <a:ext uri="{FF2B5EF4-FFF2-40B4-BE49-F238E27FC236}">
                <a16:creationId xmlns:a16="http://schemas.microsoft.com/office/drawing/2014/main" id="{0440251F-F384-473C-AB40-D20D02032AA2}"/>
              </a:ext>
            </a:extLst>
          </p:cNvPr>
          <p:cNvSpPr>
            <a:spLocks noGrp="1"/>
          </p:cNvSpPr>
          <p:nvPr>
            <p:ph type="subTitle" idx="1"/>
          </p:nvPr>
        </p:nvSpPr>
        <p:spPr>
          <a:xfrm>
            <a:off x="485109" y="2188078"/>
            <a:ext cx="11638567" cy="353215"/>
          </a:xfrm>
        </p:spPr>
        <p:txBody>
          <a:bodyPr>
            <a:noAutofit/>
          </a:bodyPr>
          <a:lstStyle/>
          <a:p>
            <a:pPr lvl="0">
              <a:lnSpc>
                <a:spcPct val="90000"/>
              </a:lnSpc>
              <a:spcBef>
                <a:spcPts val="0"/>
              </a:spcBef>
              <a:spcAft>
                <a:spcPts val="0"/>
              </a:spcAft>
              <a:buClr>
                <a:srgbClr val="007A7C"/>
              </a:buClr>
              <a:defRPr/>
            </a:pPr>
            <a:r>
              <a:rPr lang="en-US" sz="2100" b="1" cap="none" dirty="0">
                <a:solidFill>
                  <a:srgbClr val="007A7C"/>
                </a:solidFill>
                <a:latin typeface="Garamond" panose="02020404030301010803" pitchFamily="18" charset="0"/>
              </a:rPr>
              <a:t>Thomas Michael Golden, MD, MPH|EIS Officer, Lieutenant Commander</a:t>
            </a:r>
          </a:p>
        </p:txBody>
      </p:sp>
      <p:sp>
        <p:nvSpPr>
          <p:cNvPr id="17" name="Text Placeholder 16">
            <a:extLst>
              <a:ext uri="{FF2B5EF4-FFF2-40B4-BE49-F238E27FC236}">
                <a16:creationId xmlns:a16="http://schemas.microsoft.com/office/drawing/2014/main" id="{80058AF9-69DB-4009-984B-8891E59FDDC4}"/>
              </a:ext>
              <a:ext uri="{C183D7F6-B498-43B3-948B-1728B52AA6E4}">
                <adec:decorative xmlns:adec="http://schemas.microsoft.com/office/drawing/2017/decorative" val="0"/>
              </a:ext>
            </a:extLst>
          </p:cNvPr>
          <p:cNvSpPr>
            <a:spLocks noGrp="1"/>
          </p:cNvSpPr>
          <p:nvPr>
            <p:ph type="body" sz="quarter" idx="13"/>
          </p:nvPr>
        </p:nvSpPr>
        <p:spPr>
          <a:xfrm>
            <a:off x="485109" y="2664879"/>
            <a:ext cx="11638567" cy="473476"/>
          </a:xfrm>
        </p:spPr>
        <p:txBody>
          <a:bodyPr/>
          <a:lstStyle/>
          <a:p>
            <a:pPr lvl="0">
              <a:spcBef>
                <a:spcPts val="0"/>
              </a:spcBef>
              <a:spcAft>
                <a:spcPts val="0"/>
              </a:spcAft>
              <a:buClrTx/>
              <a:buSzTx/>
              <a:defRPr/>
            </a:pPr>
            <a:r>
              <a:rPr lang="en-US" sz="1800" b="1" dirty="0">
                <a:solidFill>
                  <a:schemeClr val="tx1"/>
                </a:solidFill>
                <a:latin typeface="Calibri" panose="020F0502020204030204" pitchFamily="34" charset="0"/>
              </a:rPr>
              <a:t>Environmental Health Nexus (EH Nexus) Webinar| January 24, 2022</a:t>
            </a:r>
            <a:endParaRPr lang="en-US" sz="2100" b="1" dirty="0"/>
          </a:p>
        </p:txBody>
      </p:sp>
      <p:pic>
        <p:nvPicPr>
          <p:cNvPr id="8" name="Picture Placeholder 7" descr="No smoking sign ">
            <a:extLst>
              <a:ext uri="{FF2B5EF4-FFF2-40B4-BE49-F238E27FC236}">
                <a16:creationId xmlns:a16="http://schemas.microsoft.com/office/drawing/2014/main" id="{042BE729-045C-49B7-9E05-D97634A6FA5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9242" b="29242"/>
          <a:stretch>
            <a:fillRect/>
          </a:stretch>
        </p:blipFill>
        <p:spPr/>
      </p:pic>
      <p:pic>
        <p:nvPicPr>
          <p:cNvPr id="16" name="Picture Placeholder 15" descr="Secondhand smoke surrounds a family of adults and children.">
            <a:extLst>
              <a:ext uri="{FF2B5EF4-FFF2-40B4-BE49-F238E27FC236}">
                <a16:creationId xmlns:a16="http://schemas.microsoft.com/office/drawing/2014/main" id="{8AC3C152-5DB3-40F7-B55F-D3C3DAD26A61}"/>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a:xfrm>
            <a:off x="3385610" y="3287713"/>
            <a:ext cx="2653065" cy="1651000"/>
          </a:xfrm>
        </p:spPr>
      </p:pic>
      <p:pic>
        <p:nvPicPr>
          <p:cNvPr id="10" name="Picture Placeholder 9" descr="A playground has a no-smoking sign.">
            <a:extLst>
              <a:ext uri="{FF2B5EF4-FFF2-40B4-BE49-F238E27FC236}">
                <a16:creationId xmlns:a16="http://schemas.microsoft.com/office/drawing/2014/main" id="{89065881-AB51-4445-9166-4595D8FD41A8}"/>
              </a:ext>
            </a:extLst>
          </p:cNvPr>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a:ln>
            <a:solidFill>
              <a:schemeClr val="bg1"/>
            </a:solidFill>
          </a:ln>
        </p:spPr>
      </p:pic>
      <p:pic>
        <p:nvPicPr>
          <p:cNvPr id="24" name="Picture Placeholder 23" descr="People at a park are raising their hands in victory.">
            <a:extLst>
              <a:ext uri="{FF2B5EF4-FFF2-40B4-BE49-F238E27FC236}">
                <a16:creationId xmlns:a16="http://schemas.microsoft.com/office/drawing/2014/main" id="{A5DF50EF-5E79-499A-95F2-F26ED54A4EA9}"/>
              </a:ext>
            </a:extLst>
          </p:cNvPr>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a:ln>
            <a:solidFill>
              <a:schemeClr val="bg1"/>
            </a:solidFill>
          </a:ln>
        </p:spPr>
      </p:pic>
      <p:sp>
        <p:nvSpPr>
          <p:cNvPr id="13" name="Rectangle 12">
            <a:extLst>
              <a:ext uri="{FF2B5EF4-FFF2-40B4-BE49-F238E27FC236}">
                <a16:creationId xmlns:a16="http://schemas.microsoft.com/office/drawing/2014/main" id="{E2002275-656D-45DB-9A5E-F402CC380379}"/>
              </a:ext>
            </a:extLst>
          </p:cNvPr>
          <p:cNvSpPr/>
          <p:nvPr/>
        </p:nvSpPr>
        <p:spPr>
          <a:xfrm>
            <a:off x="581191" y="5929478"/>
            <a:ext cx="2247731"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a:ea typeface="+mn-ea"/>
                <a:cs typeface="+mn-cs"/>
              </a:rPr>
              <a:t>Office on Smoking and Health</a:t>
            </a:r>
          </a:p>
        </p:txBody>
      </p:sp>
    </p:spTree>
    <p:extLst>
      <p:ext uri="{BB962C8B-B14F-4D97-AF65-F5344CB8AC3E}">
        <p14:creationId xmlns:p14="http://schemas.microsoft.com/office/powerpoint/2010/main" val="1654374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9401" y="824310"/>
            <a:ext cx="2280557" cy="815385"/>
          </a:xfrm>
          <a:noFill/>
        </p:spPr>
        <p:txBody>
          <a:bodyPr>
            <a:noAutofit/>
          </a:bodyPr>
          <a:lstStyle/>
          <a:p>
            <a:pPr lvl="0" algn="ctr"/>
            <a:r>
              <a:rPr lang="en-US" sz="3600" cap="none" dirty="0">
                <a:ln w="0"/>
                <a:effectLst>
                  <a:outerShdw blurRad="243952" dist="25400" dir="5400000" algn="ctr" rotWithShape="0">
                    <a:srgbClr val="6E747A">
                      <a:alpha val="0"/>
                    </a:srgbClr>
                  </a:outerShdw>
                </a:effectLst>
              </a:rPr>
              <a:t>AGENDA</a:t>
            </a:r>
            <a:endParaRPr lang="en-US" sz="3200" dirty="0"/>
          </a:p>
        </p:txBody>
      </p:sp>
      <p:pic>
        <p:nvPicPr>
          <p:cNvPr id="24" name="Picture 23" descr="Secondhand smoke surrounds a family of adults and children.">
            <a:extLst>
              <a:ext uri="{FF2B5EF4-FFF2-40B4-BE49-F238E27FC236}">
                <a16:creationId xmlns:a16="http://schemas.microsoft.com/office/drawing/2014/main" id="{A2CC9CF8-5D01-4735-A92A-5DC5B52F0F55}"/>
              </a:ext>
            </a:extLst>
          </p:cNvPr>
          <p:cNvPicPr>
            <a:picLocks noChangeAspect="1"/>
          </p:cNvPicPr>
          <p:nvPr/>
        </p:nvPicPr>
        <p:blipFill rotWithShape="1">
          <a:blip r:embed="rId3">
            <a:extLst>
              <a:ext uri="{28A0092B-C50C-407E-A947-70E740481C1C}">
                <a14:useLocalDpi xmlns:a14="http://schemas.microsoft.com/office/drawing/2010/main"/>
              </a:ext>
            </a:extLst>
          </a:blip>
          <a:srcRect l="17661" t="1104" r="19671" b="-1104"/>
          <a:stretch/>
        </p:blipFill>
        <p:spPr>
          <a:xfrm>
            <a:off x="479966" y="2018277"/>
            <a:ext cx="3545906" cy="3536450"/>
          </a:xfrm>
          <a:prstGeom prst="ellipse">
            <a:avLst/>
          </a:prstGeom>
          <a:scene3d>
            <a:camera prst="orthographicFront"/>
            <a:lightRig rig="threePt" dir="t"/>
          </a:scene3d>
          <a:sp3d>
            <a:bevelT w="152400" h="50800" prst="softRound"/>
          </a:sp3d>
        </p:spPr>
      </p:pic>
      <p:grpSp>
        <p:nvGrpSpPr>
          <p:cNvPr id="26" name="Group 25">
            <a:extLst>
              <a:ext uri="{C183D7F6-B498-43B3-948B-1728B52AA6E4}">
                <adec:decorative xmlns:adec="http://schemas.microsoft.com/office/drawing/2017/decorative" val="1"/>
              </a:ext>
            </a:extLst>
          </p:cNvPr>
          <p:cNvGrpSpPr/>
          <p:nvPr/>
        </p:nvGrpSpPr>
        <p:grpSpPr>
          <a:xfrm>
            <a:off x="2090226" y="1015961"/>
            <a:ext cx="3409570" cy="5243888"/>
            <a:chOff x="2090226" y="1015961"/>
            <a:chExt cx="3409570" cy="5243888"/>
          </a:xfrm>
        </p:grpSpPr>
        <p:grpSp>
          <p:nvGrpSpPr>
            <p:cNvPr id="39" name="Group 38">
              <a:extLst>
                <a:ext uri="{FF2B5EF4-FFF2-40B4-BE49-F238E27FC236}">
                  <a16:creationId xmlns:a16="http://schemas.microsoft.com/office/drawing/2014/main" id="{AC604FBB-080D-0F43-A6BA-FF99345599C1}"/>
                </a:ext>
              </a:extLst>
            </p:cNvPr>
            <p:cNvGrpSpPr/>
            <p:nvPr/>
          </p:nvGrpSpPr>
          <p:grpSpPr>
            <a:xfrm flipV="1">
              <a:off x="2090226" y="5383176"/>
              <a:ext cx="2845005" cy="876673"/>
              <a:chOff x="1718222" y="840519"/>
              <a:chExt cx="2845005" cy="876673"/>
            </a:xfrm>
          </p:grpSpPr>
          <p:sp>
            <p:nvSpPr>
              <p:cNvPr id="40"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1"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35" name="Minus Sign 1">
              <a:extLst>
                <a:ext uri="{FF2B5EF4-FFF2-40B4-BE49-F238E27FC236}">
                  <a16:creationId xmlns:a16="http://schemas.microsoft.com/office/drawing/2014/main" id="{9E7DB2AF-9830-5B45-88C6-330D00A90113}"/>
                </a:ext>
              </a:extLst>
            </p:cNvPr>
            <p:cNvSpPr/>
            <p:nvPr/>
          </p:nvSpPr>
          <p:spPr>
            <a:xfrm flipV="1">
              <a:off x="2995549" y="3497266"/>
              <a:ext cx="2504247"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32" name="Group 31">
              <a:extLst>
                <a:ext uri="{FF2B5EF4-FFF2-40B4-BE49-F238E27FC236}">
                  <a16:creationId xmlns:a16="http://schemas.microsoft.com/office/drawing/2014/main" id="{AC604FBB-080D-0F43-A6BA-FF99345599C1}"/>
                </a:ext>
              </a:extLst>
            </p:cNvPr>
            <p:cNvGrpSpPr/>
            <p:nvPr/>
          </p:nvGrpSpPr>
          <p:grpSpPr>
            <a:xfrm>
              <a:off x="2090226" y="1015961"/>
              <a:ext cx="2845005" cy="876673"/>
              <a:chOff x="1718222" y="840519"/>
              <a:chExt cx="2845005" cy="876673"/>
            </a:xfrm>
          </p:grpSpPr>
          <p:sp>
            <p:nvSpPr>
              <p:cNvPr id="33"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4"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grpSp>
      <p:grpSp>
        <p:nvGrpSpPr>
          <p:cNvPr id="11" name="Group 10">
            <a:extLst>
              <a:ext uri="{FF2B5EF4-FFF2-40B4-BE49-F238E27FC236}">
                <a16:creationId xmlns:a16="http://schemas.microsoft.com/office/drawing/2014/main" id="{149C5AA2-52DA-46F2-97FF-D080DC79F411}"/>
              </a:ext>
              <a:ext uri="{C183D7F6-B498-43B3-948B-1728B52AA6E4}">
                <adec:decorative xmlns:adec="http://schemas.microsoft.com/office/drawing/2017/decorative" val="1"/>
              </a:ext>
            </a:extLst>
          </p:cNvPr>
          <p:cNvGrpSpPr/>
          <p:nvPr/>
        </p:nvGrpSpPr>
        <p:grpSpPr>
          <a:xfrm>
            <a:off x="4647016" y="710931"/>
            <a:ext cx="7085583" cy="1097280"/>
            <a:chOff x="5947461" y="3659593"/>
            <a:chExt cx="7085583" cy="1097280"/>
          </a:xfrm>
        </p:grpSpPr>
        <p:sp>
          <p:nvSpPr>
            <p:cNvPr id="12" name="Content Placeholder 8">
              <a:extLst>
                <a:ext uri="{FF2B5EF4-FFF2-40B4-BE49-F238E27FC236}">
                  <a16:creationId xmlns:a16="http://schemas.microsoft.com/office/drawing/2014/main" id="{40DA0AB5-37C3-46E9-9267-45B7B546D006}"/>
                </a:ext>
              </a:extLst>
            </p:cNvPr>
            <p:cNvSpPr txBox="1">
              <a:spLocks/>
            </p:cNvSpPr>
            <p:nvPr/>
          </p:nvSpPr>
          <p:spPr>
            <a:xfrm>
              <a:off x="5947461" y="3659593"/>
              <a:ext cx="7085583" cy="1097280"/>
            </a:xfrm>
            <a:prstGeom prst="roundRect">
              <a:avLst>
                <a:gd name="adj" fmla="val 50000"/>
              </a:avLst>
            </a:prstGeom>
            <a:solidFill>
              <a:schemeClr val="accent1"/>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Radon and smoking</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ED3A812-0F4D-42CA-A0FB-D13DBAC7DBBF}"/>
                </a:ext>
              </a:extLst>
            </p:cNvPr>
            <p:cNvSpPr/>
            <p:nvPr/>
          </p:nvSpPr>
          <p:spPr>
            <a:xfrm>
              <a:off x="6144950" y="3828871"/>
              <a:ext cx="734686" cy="734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IN"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F3603E84-BE05-430D-B66F-737EF3312619}"/>
              </a:ext>
              <a:ext uri="{C183D7F6-B498-43B3-948B-1728B52AA6E4}">
                <adec:decorative xmlns:adec="http://schemas.microsoft.com/office/drawing/2017/decorative" val="1"/>
              </a:ext>
            </a:extLst>
          </p:cNvPr>
          <p:cNvGrpSpPr/>
          <p:nvPr/>
        </p:nvGrpSpPr>
        <p:grpSpPr>
          <a:xfrm>
            <a:off x="4626451" y="2980289"/>
            <a:ext cx="7085581" cy="1097280"/>
            <a:chOff x="5926897" y="3416668"/>
            <a:chExt cx="7085581" cy="1097280"/>
          </a:xfrm>
        </p:grpSpPr>
        <p:sp>
          <p:nvSpPr>
            <p:cNvPr id="18" name="Content Placeholder 8">
              <a:extLst>
                <a:ext uri="{FF2B5EF4-FFF2-40B4-BE49-F238E27FC236}">
                  <a16:creationId xmlns:a16="http://schemas.microsoft.com/office/drawing/2014/main" id="{6D36F3C6-4F69-462E-9A96-EAB7E2728518}"/>
                </a:ext>
              </a:extLst>
            </p:cNvPr>
            <p:cNvSpPr txBox="1">
              <a:spLocks/>
            </p:cNvSpPr>
            <p:nvPr/>
          </p:nvSpPr>
          <p:spPr>
            <a:xfrm>
              <a:off x="5926897" y="3416668"/>
              <a:ext cx="7085581" cy="1097280"/>
            </a:xfrm>
            <a:prstGeom prst="roundRect">
              <a:avLst>
                <a:gd name="adj" fmla="val 50000"/>
              </a:avLst>
            </a:prstGeom>
            <a:solidFill>
              <a:schemeClr val="accent1"/>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sym typeface="Arial"/>
                </a:rPr>
                <a:t>What is secondhand smoke? </a:t>
              </a: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B43C8AF-4E87-4494-BE76-19BD74038996}"/>
                </a:ext>
              </a:extLst>
            </p:cNvPr>
            <p:cNvSpPr/>
            <p:nvPr/>
          </p:nvSpPr>
          <p:spPr>
            <a:xfrm>
              <a:off x="6144256" y="3602529"/>
              <a:ext cx="734686" cy="7310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IN"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9A62703-FAA1-4A60-B84E-2457D34586D9}"/>
              </a:ext>
              <a:ext uri="{C183D7F6-B498-43B3-948B-1728B52AA6E4}">
                <adec:decorative xmlns:adec="http://schemas.microsoft.com/office/drawing/2017/decorative" val="1"/>
              </a:ext>
            </a:extLst>
          </p:cNvPr>
          <p:cNvGrpSpPr/>
          <p:nvPr/>
        </p:nvGrpSpPr>
        <p:grpSpPr>
          <a:xfrm>
            <a:off x="4626451" y="5293267"/>
            <a:ext cx="7085583" cy="1097280"/>
            <a:chOff x="5926896" y="3428999"/>
            <a:chExt cx="7085583" cy="1097280"/>
          </a:xfrm>
        </p:grpSpPr>
        <p:sp>
          <p:nvSpPr>
            <p:cNvPr id="21" name="Content Placeholder 8">
              <a:extLst>
                <a:ext uri="{FF2B5EF4-FFF2-40B4-BE49-F238E27FC236}">
                  <a16:creationId xmlns:a16="http://schemas.microsoft.com/office/drawing/2014/main" id="{8B3562A2-146E-450C-B843-35B5707D9926}"/>
                </a:ext>
              </a:extLst>
            </p:cNvPr>
            <p:cNvSpPr txBox="1">
              <a:spLocks/>
            </p:cNvSpPr>
            <p:nvPr/>
          </p:nvSpPr>
          <p:spPr>
            <a:xfrm>
              <a:off x="5926896" y="3428999"/>
              <a:ext cx="7085583" cy="1097280"/>
            </a:xfrm>
            <a:prstGeom prst="roundRect">
              <a:avLst>
                <a:gd name="adj" fmla="val 50000"/>
              </a:avLst>
            </a:prstGeom>
            <a:solidFill>
              <a:schemeClr val="accent1"/>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endParaRPr>
            </a:p>
            <a:p>
              <a:pPr marL="0" marR="0" lvl="0" indent="0" algn="l" defTabSz="9144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rPr>
                <a:t>What can we do to reduce risk?</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43EF199-CA32-4169-8B5A-AF13689564C2}"/>
                </a:ext>
              </a:extLst>
            </p:cNvPr>
            <p:cNvSpPr/>
            <p:nvPr/>
          </p:nvSpPr>
          <p:spPr>
            <a:xfrm>
              <a:off x="6144256" y="3638722"/>
              <a:ext cx="734686" cy="734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IN"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1350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9">
            <a:extLst>
              <a:ext uri="{FF2B5EF4-FFF2-40B4-BE49-F238E27FC236}">
                <a16:creationId xmlns:a16="http://schemas.microsoft.com/office/drawing/2014/main" id="{9ED0FA0E-0B08-B947-8F4F-2708AD381445}"/>
              </a:ext>
            </a:extLst>
          </p:cNvPr>
          <p:cNvSpPr>
            <a:spLocks noGrp="1"/>
          </p:cNvSpPr>
          <p:nvPr>
            <p:ph type="title"/>
          </p:nvPr>
        </p:nvSpPr>
        <p:spPr>
          <a:xfrm>
            <a:off x="479966" y="739098"/>
            <a:ext cx="2280557" cy="815385"/>
          </a:xfrm>
          <a:noFill/>
        </p:spPr>
        <p:txBody>
          <a:bodyPr>
            <a:noAutofit/>
          </a:bodyPr>
          <a:lstStyle/>
          <a:p>
            <a:pPr lvl="0" algn="ctr"/>
            <a:r>
              <a:rPr lang="en-US" sz="3600" cap="none" dirty="0">
                <a:ln w="0"/>
                <a:effectLst>
                  <a:outerShdw blurRad="243952" dist="25400" dir="5400000" algn="ctr" rotWithShape="0">
                    <a:srgbClr val="6E747A">
                      <a:alpha val="0"/>
                    </a:srgbClr>
                  </a:outerShdw>
                </a:effectLst>
              </a:rPr>
              <a:t>AGENDA</a:t>
            </a:r>
            <a:endParaRPr lang="en-US" sz="3200" dirty="0"/>
          </a:p>
        </p:txBody>
      </p:sp>
      <p:pic>
        <p:nvPicPr>
          <p:cNvPr id="37" name="Picture 36" descr="Secondhand smoke surrounds a family of adults and children.">
            <a:extLst>
              <a:ext uri="{FF2B5EF4-FFF2-40B4-BE49-F238E27FC236}">
                <a16:creationId xmlns:a16="http://schemas.microsoft.com/office/drawing/2014/main" id="{47C2C566-3F6D-4C41-8370-143018833BD7}"/>
              </a:ext>
            </a:extLst>
          </p:cNvPr>
          <p:cNvPicPr>
            <a:picLocks noChangeAspect="1"/>
          </p:cNvPicPr>
          <p:nvPr/>
        </p:nvPicPr>
        <p:blipFill rotWithShape="1">
          <a:blip r:embed="rId3">
            <a:extLst>
              <a:ext uri="{28A0092B-C50C-407E-A947-70E740481C1C}">
                <a14:useLocalDpi xmlns:a14="http://schemas.microsoft.com/office/drawing/2010/main"/>
              </a:ext>
            </a:extLst>
          </a:blip>
          <a:srcRect l="17661" t="1104" r="19671" b="-1104"/>
          <a:stretch/>
        </p:blipFill>
        <p:spPr>
          <a:xfrm>
            <a:off x="479966" y="1898356"/>
            <a:ext cx="3545906" cy="3536450"/>
          </a:xfrm>
          <a:prstGeom prst="ellipse">
            <a:avLst/>
          </a:prstGeom>
          <a:scene3d>
            <a:camera prst="orthographicFront"/>
            <a:lightRig rig="threePt" dir="t"/>
          </a:scene3d>
          <a:sp3d>
            <a:bevelT w="152400" h="50800" prst="softRound"/>
          </a:sp3d>
        </p:spPr>
      </p:pic>
      <p:grpSp>
        <p:nvGrpSpPr>
          <p:cNvPr id="26" name="Group 25">
            <a:extLst>
              <a:ext uri="{C183D7F6-B498-43B3-948B-1728B52AA6E4}">
                <adec:decorative xmlns:adec="http://schemas.microsoft.com/office/drawing/2017/decorative" val="1"/>
              </a:ext>
            </a:extLst>
          </p:cNvPr>
          <p:cNvGrpSpPr/>
          <p:nvPr/>
        </p:nvGrpSpPr>
        <p:grpSpPr>
          <a:xfrm>
            <a:off x="2090226" y="1015961"/>
            <a:ext cx="3409570" cy="5243888"/>
            <a:chOff x="2090226" y="1015961"/>
            <a:chExt cx="3409570" cy="5243888"/>
          </a:xfrm>
        </p:grpSpPr>
        <p:grpSp>
          <p:nvGrpSpPr>
            <p:cNvPr id="39" name="Group 38">
              <a:extLst>
                <a:ext uri="{FF2B5EF4-FFF2-40B4-BE49-F238E27FC236}">
                  <a16:creationId xmlns:a16="http://schemas.microsoft.com/office/drawing/2014/main" id="{AC604FBB-080D-0F43-A6BA-FF99345599C1}"/>
                </a:ext>
              </a:extLst>
            </p:cNvPr>
            <p:cNvGrpSpPr/>
            <p:nvPr/>
          </p:nvGrpSpPr>
          <p:grpSpPr>
            <a:xfrm flipV="1">
              <a:off x="2090226" y="5383176"/>
              <a:ext cx="2845005" cy="876673"/>
              <a:chOff x="1718222" y="840519"/>
              <a:chExt cx="2845005" cy="876673"/>
            </a:xfrm>
          </p:grpSpPr>
          <p:sp>
            <p:nvSpPr>
              <p:cNvPr id="40"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1"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35" name="Minus Sign 1">
              <a:extLst>
                <a:ext uri="{FF2B5EF4-FFF2-40B4-BE49-F238E27FC236}">
                  <a16:creationId xmlns:a16="http://schemas.microsoft.com/office/drawing/2014/main" id="{9E7DB2AF-9830-5B45-88C6-330D00A90113}"/>
                </a:ext>
              </a:extLst>
            </p:cNvPr>
            <p:cNvSpPr/>
            <p:nvPr/>
          </p:nvSpPr>
          <p:spPr>
            <a:xfrm flipV="1">
              <a:off x="2995549" y="3497266"/>
              <a:ext cx="2504247"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32" name="Group 31">
              <a:extLst>
                <a:ext uri="{FF2B5EF4-FFF2-40B4-BE49-F238E27FC236}">
                  <a16:creationId xmlns:a16="http://schemas.microsoft.com/office/drawing/2014/main" id="{AC604FBB-080D-0F43-A6BA-FF99345599C1}"/>
                </a:ext>
              </a:extLst>
            </p:cNvPr>
            <p:cNvGrpSpPr/>
            <p:nvPr/>
          </p:nvGrpSpPr>
          <p:grpSpPr>
            <a:xfrm>
              <a:off x="2090226" y="1015961"/>
              <a:ext cx="2845005" cy="876673"/>
              <a:chOff x="1718222" y="840519"/>
              <a:chExt cx="2845005" cy="876673"/>
            </a:xfrm>
          </p:grpSpPr>
          <p:sp>
            <p:nvSpPr>
              <p:cNvPr id="33"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4"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grpSp>
      <p:grpSp>
        <p:nvGrpSpPr>
          <p:cNvPr id="11" name="Group 10">
            <a:extLst>
              <a:ext uri="{FF2B5EF4-FFF2-40B4-BE49-F238E27FC236}">
                <a16:creationId xmlns:a16="http://schemas.microsoft.com/office/drawing/2014/main" id="{149C5AA2-52DA-46F2-97FF-D080DC79F411}"/>
              </a:ext>
              <a:ext uri="{C183D7F6-B498-43B3-948B-1728B52AA6E4}">
                <adec:decorative xmlns:adec="http://schemas.microsoft.com/office/drawing/2017/decorative" val="1"/>
              </a:ext>
            </a:extLst>
          </p:cNvPr>
          <p:cNvGrpSpPr/>
          <p:nvPr/>
        </p:nvGrpSpPr>
        <p:grpSpPr>
          <a:xfrm>
            <a:off x="4626451" y="598151"/>
            <a:ext cx="7085583" cy="1097280"/>
            <a:chOff x="5926896" y="3428999"/>
            <a:chExt cx="7085583" cy="1097280"/>
          </a:xfrm>
          <a:solidFill>
            <a:schemeClr val="accent1"/>
          </a:solidFill>
        </p:grpSpPr>
        <p:sp>
          <p:nvSpPr>
            <p:cNvPr id="12" name="Content Placeholder 8">
              <a:extLst>
                <a:ext uri="{FF2B5EF4-FFF2-40B4-BE49-F238E27FC236}">
                  <a16:creationId xmlns:a16="http://schemas.microsoft.com/office/drawing/2014/main" id="{40DA0AB5-37C3-46E9-9267-45B7B546D006}"/>
                </a:ext>
              </a:extLst>
            </p:cNvPr>
            <p:cNvSpPr txBox="1">
              <a:spLocks/>
            </p:cNvSpPr>
            <p:nvPr/>
          </p:nvSpPr>
          <p:spPr>
            <a:xfrm>
              <a:off x="5926896" y="3428999"/>
              <a:ext cx="7085583" cy="1097280"/>
            </a:xfrm>
            <a:prstGeom prst="roundRect">
              <a:avLst>
                <a:gd name="adj" fmla="val 50000"/>
              </a:avLst>
            </a:prstGeom>
            <a:grpFill/>
            <a:ln w="12700">
              <a:solidFill>
                <a:schemeClr val="bg1">
                  <a:lumMod val="85000"/>
                </a:schemeClr>
              </a:solidFill>
            </a:ln>
          </p:spPr>
          <p:txBody>
            <a:bodyPr lIns="914400" tIns="45720" rIns="45720" bIns="45720" anchor="ctr">
              <a:noAutofit/>
            </a:bodyPr>
            <a:lstStyle>
              <a:defPPr>
                <a:defRPr lang="en-US"/>
              </a:defPPr>
              <a:lvl1pPr marR="0" lvl="0" indent="0" defTabSz="457200" fontAlgn="auto">
                <a:lnSpc>
                  <a:spcPct val="100000"/>
                </a:lnSpc>
                <a:spcBef>
                  <a:spcPct val="20000"/>
                </a:spcBef>
                <a:spcAft>
                  <a:spcPts val="600"/>
                </a:spcAft>
                <a:buClr>
                  <a:srgbClr val="4590B8"/>
                </a:buClr>
                <a:buSzPct val="92000"/>
                <a:buFont typeface="Wingdings 2" panose="05020102010507070707" pitchFamily="18" charset="2"/>
                <a:buNone/>
                <a:tabLst/>
                <a:defRPr kumimoji="0" sz="2000" b="1" i="0" u="none" strike="noStrike" cap="none" spc="0" normalizeH="0" baseline="0">
                  <a:ln>
                    <a:noFill/>
                  </a:ln>
                  <a:solidFill>
                    <a:prstClr val="white"/>
                  </a:solidFill>
                  <a:effectLst/>
                  <a:uLnTx/>
                  <a:uFillTx/>
                  <a:latin typeface="Gill Sans MT" panose="020B0502020104020203"/>
                  <a:ea typeface="Times New Roman" panose="02020603050405020304" pitchFamily="18" charset="0"/>
                  <a:cs typeface="Calibri" panose="020F0502020204030204" pitchFamily="34" charset="0"/>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cs typeface="Calibri" panose="020F0502020204030204" pitchFamily="34" charset="0"/>
                </a:rPr>
                <a:t>Radon and smoking</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cs typeface="Calibri" panose="020F0502020204030204" pitchFamily="34" charset="0"/>
              </a:endParaRPr>
            </a:p>
          </p:txBody>
        </p:sp>
        <p:sp>
          <p:nvSpPr>
            <p:cNvPr id="13" name="Oval 12">
              <a:extLst>
                <a:ext uri="{FF2B5EF4-FFF2-40B4-BE49-F238E27FC236}">
                  <a16:creationId xmlns:a16="http://schemas.microsoft.com/office/drawing/2014/main" id="{CED3A812-0F4D-42CA-A0FB-D13DBAC7DBBF}"/>
                </a:ext>
              </a:extLst>
            </p:cNvPr>
            <p:cNvSpPr/>
            <p:nvPr/>
          </p:nvSpPr>
          <p:spPr>
            <a:xfrm>
              <a:off x="6138695" y="3610296"/>
              <a:ext cx="734686" cy="734686"/>
            </a:xfrm>
            <a:prstGeom prst="ellipse">
              <a:avLst/>
            </a:prstGeom>
            <a:solidFill>
              <a:schemeClr val="accent2"/>
            </a:solidFill>
            <a:ln w="12700">
              <a:noFill/>
            </a:ln>
          </p:spPr>
          <p:txBody>
            <a:bodyPr lIns="182880" tIns="45720" rIns="45720" bIns="45720" anchor="ctr">
              <a:noAutofit/>
            </a:body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rPr>
                <a:t>1</a:t>
              </a:r>
              <a:endParaRPr kumimoji="0" lang="en-IN"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F3603E84-BE05-430D-B66F-737EF3312619}"/>
              </a:ext>
              <a:ext uri="{C183D7F6-B498-43B3-948B-1728B52AA6E4}">
                <adec:decorative xmlns:adec="http://schemas.microsoft.com/office/drawing/2017/decorative" val="1"/>
              </a:ext>
            </a:extLst>
          </p:cNvPr>
          <p:cNvGrpSpPr/>
          <p:nvPr/>
        </p:nvGrpSpPr>
        <p:grpSpPr>
          <a:xfrm>
            <a:off x="4626451" y="3100210"/>
            <a:ext cx="7085581" cy="1097280"/>
            <a:chOff x="5926897" y="3416668"/>
            <a:chExt cx="7085581" cy="1097280"/>
          </a:xfrm>
          <a:solidFill>
            <a:schemeClr val="bg1">
              <a:lumMod val="50000"/>
            </a:schemeClr>
          </a:solidFill>
        </p:grpSpPr>
        <p:sp>
          <p:nvSpPr>
            <p:cNvPr id="18" name="Content Placeholder 8">
              <a:extLst>
                <a:ext uri="{FF2B5EF4-FFF2-40B4-BE49-F238E27FC236}">
                  <a16:creationId xmlns:a16="http://schemas.microsoft.com/office/drawing/2014/main" id="{6D36F3C6-4F69-462E-9A96-EAB7E2728518}"/>
                </a:ext>
              </a:extLst>
            </p:cNvPr>
            <p:cNvSpPr txBox="1">
              <a:spLocks/>
            </p:cNvSpPr>
            <p:nvPr/>
          </p:nvSpPr>
          <p:spPr>
            <a:xfrm>
              <a:off x="5926897" y="3416668"/>
              <a:ext cx="7085581" cy="1097280"/>
            </a:xfrm>
            <a:prstGeom prst="roundRect">
              <a:avLst>
                <a:gd name="adj" fmla="val 50000"/>
              </a:avLst>
            </a:prstGeom>
            <a:grp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sym typeface="Arial"/>
                </a:rPr>
                <a:t>What is secondhand smoke? </a:t>
              </a: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B43C8AF-4E87-4494-BE76-19BD74038996}"/>
                </a:ext>
              </a:extLst>
            </p:cNvPr>
            <p:cNvSpPr/>
            <p:nvPr/>
          </p:nvSpPr>
          <p:spPr>
            <a:xfrm>
              <a:off x="6144256" y="3602529"/>
              <a:ext cx="734686" cy="7310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IN"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9A62703-FAA1-4A60-B84E-2457D34586D9}"/>
              </a:ext>
              <a:ext uri="{C183D7F6-B498-43B3-948B-1728B52AA6E4}">
                <adec:decorative xmlns:adec="http://schemas.microsoft.com/office/drawing/2017/decorative" val="1"/>
              </a:ext>
            </a:extLst>
          </p:cNvPr>
          <p:cNvGrpSpPr/>
          <p:nvPr/>
        </p:nvGrpSpPr>
        <p:grpSpPr>
          <a:xfrm>
            <a:off x="4623338" y="5293267"/>
            <a:ext cx="7085583" cy="1097280"/>
            <a:chOff x="5923783" y="3428999"/>
            <a:chExt cx="7085583" cy="1097280"/>
          </a:xfrm>
        </p:grpSpPr>
        <p:sp>
          <p:nvSpPr>
            <p:cNvPr id="21" name="Content Placeholder 8">
              <a:extLst>
                <a:ext uri="{FF2B5EF4-FFF2-40B4-BE49-F238E27FC236}">
                  <a16:creationId xmlns:a16="http://schemas.microsoft.com/office/drawing/2014/main" id="{8B3562A2-146E-450C-B843-35B5707D9926}"/>
                </a:ext>
              </a:extLst>
            </p:cNvPr>
            <p:cNvSpPr txBox="1">
              <a:spLocks/>
            </p:cNvSpPr>
            <p:nvPr/>
          </p:nvSpPr>
          <p:spPr>
            <a:xfrm>
              <a:off x="5923783" y="3428999"/>
              <a:ext cx="7085583" cy="1097280"/>
            </a:xfrm>
            <a:prstGeom prst="roundRect">
              <a:avLst>
                <a:gd name="adj" fmla="val 50000"/>
              </a:avLst>
            </a:prstGeom>
            <a:solidFill>
              <a:schemeClr val="tx1">
                <a:lumMod val="50000"/>
                <a:lumOff val="50000"/>
              </a:schemeClr>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endParaRPr>
            </a:p>
            <a:p>
              <a:pPr marL="0" marR="0" lvl="0" indent="0" algn="l" defTabSz="9144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rPr>
                <a:t>What can we do to reduce risk?</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43EF199-CA32-4169-8B5A-AF13689564C2}"/>
                </a:ext>
              </a:extLst>
            </p:cNvPr>
            <p:cNvSpPr/>
            <p:nvPr/>
          </p:nvSpPr>
          <p:spPr>
            <a:xfrm>
              <a:off x="6138695" y="3610296"/>
              <a:ext cx="734686" cy="734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IN"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390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E69299E-E28F-420E-95D4-858B242689A9}"/>
              </a:ext>
            </a:extLst>
          </p:cNvPr>
          <p:cNvSpPr>
            <a:spLocks noGrp="1"/>
          </p:cNvSpPr>
          <p:nvPr>
            <p:ph type="title"/>
          </p:nvPr>
        </p:nvSpPr>
        <p:spPr>
          <a:xfrm>
            <a:off x="454996" y="715771"/>
            <a:ext cx="11511914" cy="903866"/>
          </a:xfrm>
        </p:spPr>
        <p:txBody>
          <a:bodyPr>
            <a:normAutofit/>
          </a:bodyPr>
          <a:lstStyle/>
          <a:p>
            <a:r>
              <a:rPr lang="en-US" sz="2800" cap="none" dirty="0">
                <a:latin typeface="Calibri" panose="020F0502020204030204" pitchFamily="34" charset="0"/>
                <a:cs typeface="Calibri" panose="020F0502020204030204" pitchFamily="34" charset="0"/>
              </a:rPr>
              <a:t>Radon and Smoking </a:t>
            </a:r>
          </a:p>
        </p:txBody>
      </p:sp>
      <p:sp>
        <p:nvSpPr>
          <p:cNvPr id="2" name="Content Placeholder 1">
            <a:extLst>
              <a:ext uri="{FF2B5EF4-FFF2-40B4-BE49-F238E27FC236}">
                <a16:creationId xmlns:a16="http://schemas.microsoft.com/office/drawing/2014/main" id="{9B56B036-EDA9-4242-87E7-6BC9AAA23D3E}"/>
              </a:ext>
            </a:extLst>
          </p:cNvPr>
          <p:cNvSpPr>
            <a:spLocks noGrp="1"/>
          </p:cNvSpPr>
          <p:nvPr>
            <p:ph idx="1"/>
          </p:nvPr>
        </p:nvSpPr>
        <p:spPr>
          <a:xfrm>
            <a:off x="334963" y="1683275"/>
            <a:ext cx="5265738" cy="4802518"/>
          </a:xfrm>
        </p:spPr>
        <p:txBody>
          <a:bodyPr>
            <a:noAutofit/>
          </a:bodyPr>
          <a:lstStyle/>
          <a:p>
            <a:pPr defTabSz="457200">
              <a:spcBef>
                <a:spcPts val="600"/>
              </a:spcBef>
              <a:buSzTx/>
              <a:defRPr/>
            </a:pPr>
            <a:r>
              <a:rPr lang="en-US" sz="2400" dirty="0">
                <a:solidFill>
                  <a:prstClr val="black"/>
                </a:solidFill>
                <a:latin typeface="Calibri" panose="020F0502020204030204" pitchFamily="34" charset="0"/>
                <a:cs typeface="Calibri" panose="020F0502020204030204" pitchFamily="34" charset="0"/>
              </a:rPr>
              <a:t>Lung cancer is the leading cause of cancer death in the United States; leading causes of lung cancer death are:</a:t>
            </a:r>
          </a:p>
          <a:p>
            <a:pPr lvl="2">
              <a:spcBef>
                <a:spcPts val="600"/>
              </a:spcBef>
              <a:buSzTx/>
              <a:defRPr/>
            </a:pPr>
            <a:r>
              <a:rPr lang="en-US" sz="2000" dirty="0">
                <a:solidFill>
                  <a:prstClr val="black"/>
                </a:solidFill>
                <a:latin typeface="Calibri" panose="020F0502020204030204" pitchFamily="34" charset="0"/>
                <a:cs typeface="Calibri" panose="020F0502020204030204" pitchFamily="34" charset="0"/>
              </a:rPr>
              <a:t>Cigarette smoking/secondhand smoke</a:t>
            </a:r>
          </a:p>
          <a:p>
            <a:pPr lvl="2">
              <a:spcBef>
                <a:spcPts val="600"/>
              </a:spcBef>
              <a:buSzTx/>
              <a:defRPr/>
            </a:pPr>
            <a:r>
              <a:rPr lang="en-US" sz="2000" dirty="0">
                <a:solidFill>
                  <a:prstClr val="black"/>
                </a:solidFill>
                <a:latin typeface="Calibri" panose="020F0502020204030204" pitchFamily="34" charset="0"/>
                <a:cs typeface="Calibri" panose="020F0502020204030204" pitchFamily="34" charset="0"/>
              </a:rPr>
              <a:t>Radon</a:t>
            </a:r>
            <a:endParaRPr lang="en-US" sz="2200" dirty="0">
              <a:solidFill>
                <a:prstClr val="black"/>
              </a:solidFill>
              <a:latin typeface="Calibri" panose="020F0502020204030204" pitchFamily="34" charset="0"/>
              <a:cs typeface="Calibri" panose="020F0502020204030204" pitchFamily="34" charset="0"/>
            </a:endParaRPr>
          </a:p>
          <a:p>
            <a:pPr defTabSz="457200">
              <a:spcBef>
                <a:spcPts val="600"/>
              </a:spcBef>
              <a:buSzTx/>
              <a:defRPr/>
            </a:pPr>
            <a:r>
              <a:rPr lang="en-US" sz="2400" dirty="0">
                <a:solidFill>
                  <a:prstClr val="black"/>
                </a:solidFill>
                <a:latin typeface="Calibri" panose="020F0502020204030204" pitchFamily="34" charset="0"/>
                <a:cs typeface="Calibri" panose="020F0502020204030204" pitchFamily="34" charset="0"/>
              </a:rPr>
              <a:t>Smoking and radon exposure each increase the risk of lung cancer, and the combination increases the risk even more. </a:t>
            </a:r>
          </a:p>
        </p:txBody>
      </p:sp>
      <p:pic>
        <p:nvPicPr>
          <p:cNvPr id="7" name="Picture 6" descr="Image of a No Smoking Sign ">
            <a:extLst>
              <a:ext uri="{FF2B5EF4-FFF2-40B4-BE49-F238E27FC236}">
                <a16:creationId xmlns:a16="http://schemas.microsoft.com/office/drawing/2014/main" id="{6A6E74A9-F94C-482B-A19D-9D5C63500925}"/>
              </a:ext>
            </a:extLst>
          </p:cNvPr>
          <p:cNvPicPr>
            <a:picLocks noChangeAspect="1"/>
          </p:cNvPicPr>
          <p:nvPr/>
        </p:nvPicPr>
        <p:blipFill rotWithShape="1">
          <a:blip r:embed="rId3">
            <a:extLst>
              <a:ext uri="{28A0092B-C50C-407E-A947-70E740481C1C}">
                <a14:useLocalDpi xmlns:a14="http://schemas.microsoft.com/office/drawing/2010/main" val="0"/>
              </a:ext>
            </a:extLst>
          </a:blip>
          <a:srcRect t="9776" b="8368"/>
          <a:stretch/>
        </p:blipFill>
        <p:spPr>
          <a:xfrm>
            <a:off x="7677111" y="1968500"/>
            <a:ext cx="3245905" cy="3983229"/>
          </a:xfrm>
          <a:prstGeom prst="rect">
            <a:avLst/>
          </a:prstGeom>
        </p:spPr>
      </p:pic>
      <p:sp>
        <p:nvSpPr>
          <p:cNvPr id="6" name="TextBox 5">
            <a:extLst>
              <a:ext uri="{FF2B5EF4-FFF2-40B4-BE49-F238E27FC236}">
                <a16:creationId xmlns:a16="http://schemas.microsoft.com/office/drawing/2014/main" id="{13ECA746-567C-42FF-9DAF-B7AC226ABE3D}"/>
              </a:ext>
            </a:extLst>
          </p:cNvPr>
          <p:cNvSpPr txBox="1"/>
          <p:nvPr/>
        </p:nvSpPr>
        <p:spPr>
          <a:xfrm>
            <a:off x="355757" y="6613068"/>
            <a:ext cx="1151191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“Radon and your Health.” National Center for Environmental Health, Centers for Disease Control and Prevention.  3 Jan. 2022, </a:t>
            </a:r>
            <a:r>
              <a:rPr kumimoji="0" lang="en-US" sz="800" b="0" i="0" u="none" strike="noStrike" kern="1200" cap="none" spc="0" normalizeH="0" baseline="0" noProof="0" dirty="0">
                <a:ln>
                  <a:noFill/>
                </a:ln>
                <a:solidFill>
                  <a:srgbClr val="122C41"/>
                </a:solidFill>
                <a:effectLst/>
                <a:uLnTx/>
                <a:uFillTx/>
                <a:latin typeface="Calibri"/>
                <a:ea typeface="+mn-ea"/>
                <a:cs typeface="+mn-cs"/>
                <a:hlinkClick r:id="rId4"/>
              </a:rPr>
              <a:t>Radon and Your Health (cdc.gov)</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84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A4ACBB4-5DA0-48B5-96FC-A5E8A3D97753}"/>
              </a:ext>
            </a:extLst>
          </p:cNvPr>
          <p:cNvSpPr>
            <a:spLocks noGrp="1"/>
          </p:cNvSpPr>
          <p:nvPr>
            <p:ph type="title"/>
          </p:nvPr>
        </p:nvSpPr>
        <p:spPr>
          <a:xfrm>
            <a:off x="193432" y="364948"/>
            <a:ext cx="11805139" cy="1143000"/>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a:r>
              <a:rPr lang="en-US" dirty="0">
                <a:solidFill>
                  <a:srgbClr val="005DAA"/>
                </a:solidFill>
                <a:latin typeface="+mj-lt"/>
                <a:cs typeface="Calibri"/>
              </a:rPr>
              <a:t>Webinar Logistics</a:t>
            </a:r>
          </a:p>
        </p:txBody>
      </p:sp>
      <p:sp>
        <p:nvSpPr>
          <p:cNvPr id="6" name="Rectangle 5">
            <a:extLst>
              <a:ext uri="{FF2B5EF4-FFF2-40B4-BE49-F238E27FC236}">
                <a16:creationId xmlns:a16="http://schemas.microsoft.com/office/drawing/2014/main" id="{B705C50B-ABBE-4977-9D77-E882393A9BB7}"/>
              </a:ext>
            </a:extLst>
          </p:cNvPr>
          <p:cNvSpPr/>
          <p:nvPr/>
        </p:nvSpPr>
        <p:spPr>
          <a:xfrm>
            <a:off x="1959181" y="3018106"/>
            <a:ext cx="2519265" cy="1477328"/>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r>
              <a:rPr lang="en-US" b="1">
                <a:solidFill>
                  <a:srgbClr val="000000"/>
                </a:solidFill>
              </a:rPr>
              <a:t>All attendees are muted. </a:t>
            </a:r>
            <a:r>
              <a:rPr lang="en-US">
                <a:solidFill>
                  <a:srgbClr val="000000"/>
                </a:solidFill>
              </a:rPr>
              <a:t>To adjust your audio settings in the webinar, click on </a:t>
            </a:r>
            <a:r>
              <a:rPr lang="en-US" b="1">
                <a:solidFill>
                  <a:srgbClr val="000000"/>
                </a:solidFill>
              </a:rPr>
              <a:t>Audio</a:t>
            </a:r>
            <a:r>
              <a:rPr lang="en-US">
                <a:solidFill>
                  <a:srgbClr val="000000"/>
                </a:solidFill>
              </a:rPr>
              <a:t> </a:t>
            </a:r>
            <a:r>
              <a:rPr lang="en-US" b="1">
                <a:solidFill>
                  <a:srgbClr val="000000"/>
                </a:solidFill>
              </a:rPr>
              <a:t>Options</a:t>
            </a:r>
            <a:r>
              <a:rPr lang="en-US">
                <a:solidFill>
                  <a:srgbClr val="000000"/>
                </a:solidFill>
              </a:rPr>
              <a:t>. </a:t>
            </a:r>
          </a:p>
        </p:txBody>
      </p:sp>
      <p:sp>
        <p:nvSpPr>
          <p:cNvPr id="5" name="Rectangle 4">
            <a:extLst>
              <a:ext uri="{FF2B5EF4-FFF2-40B4-BE49-F238E27FC236}">
                <a16:creationId xmlns:a16="http://schemas.microsoft.com/office/drawing/2014/main" id="{A8D3BF08-3701-4249-B6E7-027A59B3212A}"/>
              </a:ext>
            </a:extLst>
          </p:cNvPr>
          <p:cNvSpPr/>
          <p:nvPr/>
        </p:nvSpPr>
        <p:spPr>
          <a:xfrm>
            <a:off x="6164371" y="3297469"/>
            <a:ext cx="4572000" cy="646331"/>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r>
              <a:rPr lang="en-US">
                <a:solidFill>
                  <a:srgbClr val="000000"/>
                </a:solidFill>
              </a:rPr>
              <a:t>Please use the </a:t>
            </a:r>
            <a:r>
              <a:rPr lang="en-US" b="1">
                <a:solidFill>
                  <a:srgbClr val="000000"/>
                </a:solidFill>
              </a:rPr>
              <a:t>Q&amp;A window </a:t>
            </a:r>
            <a:r>
              <a:rPr lang="en-US">
                <a:solidFill>
                  <a:srgbClr val="000000"/>
                </a:solidFill>
              </a:rPr>
              <a:t>to ask questions of the panelist. </a:t>
            </a:r>
          </a:p>
        </p:txBody>
      </p:sp>
      <p:cxnSp>
        <p:nvCxnSpPr>
          <p:cNvPr id="7" name="Straight Arrow Connector 6">
            <a:extLst>
              <a:ext uri="{FF2B5EF4-FFF2-40B4-BE49-F238E27FC236}">
                <a16:creationId xmlns:a16="http://schemas.microsoft.com/office/drawing/2014/main" id="{E6298562-D54D-4826-9AE8-D11BF48F2164}"/>
              </a:ext>
              <a:ext uri="{C183D7F6-B498-43B3-948B-1728B52AA6E4}">
                <adec:decorative xmlns:adec="http://schemas.microsoft.com/office/drawing/2017/decorative" val="1"/>
              </a:ext>
            </a:extLst>
          </p:cNvPr>
          <p:cNvCxnSpPr>
            <a:cxnSpLocks/>
          </p:cNvCxnSpPr>
          <p:nvPr/>
        </p:nvCxnSpPr>
        <p:spPr>
          <a:xfrm flipH="1">
            <a:off x="1560629" y="4470609"/>
            <a:ext cx="1238051" cy="1103879"/>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EAEE3ACA-8DFF-4079-90B7-3B57394B1FBA}"/>
              </a:ext>
              <a:ext uri="{C183D7F6-B498-43B3-948B-1728B52AA6E4}">
                <adec:decorative xmlns:adec="http://schemas.microsoft.com/office/drawing/2017/decorative" val="1"/>
              </a:ext>
            </a:extLst>
          </p:cNvPr>
          <p:cNvCxnSpPr>
            <a:cxnSpLocks/>
          </p:cNvCxnSpPr>
          <p:nvPr/>
        </p:nvCxnSpPr>
        <p:spPr>
          <a:xfrm flipH="1">
            <a:off x="4478446" y="3815103"/>
            <a:ext cx="1685925" cy="1673495"/>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pic>
        <p:nvPicPr>
          <p:cNvPr id="11" name="Picture 10" descr="QA window descriptions">
            <a:extLst>
              <a:ext uri="{FF2B5EF4-FFF2-40B4-BE49-F238E27FC236}">
                <a16:creationId xmlns:a16="http://schemas.microsoft.com/office/drawing/2014/main" id="{61FE1BE8-8904-41C3-BA7C-D45089508B40}"/>
              </a:ext>
            </a:extLst>
          </p:cNvPr>
          <p:cNvPicPr>
            <a:picLocks noChangeAspect="1"/>
          </p:cNvPicPr>
          <p:nvPr/>
        </p:nvPicPr>
        <p:blipFill rotWithShape="1">
          <a:blip r:embed="rId3">
            <a:extLst>
              <a:ext uri="{28A0092B-C50C-407E-A947-70E740481C1C}">
                <a14:useLocalDpi xmlns:a14="http://schemas.microsoft.com/office/drawing/2010/main" val="0"/>
              </a:ext>
            </a:extLst>
          </a:blip>
          <a:srcRect l="23788" t="1452" r="21294" b="306"/>
          <a:stretch/>
        </p:blipFill>
        <p:spPr>
          <a:xfrm>
            <a:off x="776477" y="5660378"/>
            <a:ext cx="10415681" cy="731239"/>
          </a:xfrm>
          <a:prstGeom prst="rect">
            <a:avLst/>
          </a:prstGeom>
        </p:spPr>
      </p:pic>
    </p:spTree>
    <p:extLst>
      <p:ext uri="{BB962C8B-B14F-4D97-AF65-F5344CB8AC3E}">
        <p14:creationId xmlns:p14="http://schemas.microsoft.com/office/powerpoint/2010/main" val="42841741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E69299E-E28F-420E-95D4-858B242689A9}"/>
              </a:ext>
            </a:extLst>
          </p:cNvPr>
          <p:cNvSpPr>
            <a:spLocks noGrp="1"/>
          </p:cNvSpPr>
          <p:nvPr>
            <p:ph type="title"/>
          </p:nvPr>
        </p:nvSpPr>
        <p:spPr>
          <a:xfrm>
            <a:off x="447431" y="605636"/>
            <a:ext cx="11424844" cy="1025847"/>
          </a:xfrm>
        </p:spPr>
        <p:txBody>
          <a:bodyPr>
            <a:normAutofit/>
          </a:bodyPr>
          <a:lstStyle/>
          <a:p>
            <a:r>
              <a:rPr lang="en-US" sz="2800" cap="none" dirty="0">
                <a:latin typeface="Calibri" panose="020F0502020204030204" pitchFamily="34" charset="0"/>
                <a:cs typeface="Calibri" panose="020F0502020204030204" pitchFamily="34" charset="0"/>
              </a:rPr>
              <a:t>Radon and Smoking  </a:t>
            </a:r>
          </a:p>
        </p:txBody>
      </p:sp>
      <p:sp>
        <p:nvSpPr>
          <p:cNvPr id="2" name="Content Placeholder 1">
            <a:extLst>
              <a:ext uri="{FF2B5EF4-FFF2-40B4-BE49-F238E27FC236}">
                <a16:creationId xmlns:a16="http://schemas.microsoft.com/office/drawing/2014/main" id="{9B56B036-EDA9-4242-87E7-6BC9AAA23D3E}"/>
              </a:ext>
            </a:extLst>
          </p:cNvPr>
          <p:cNvSpPr>
            <a:spLocks noGrp="1"/>
          </p:cNvSpPr>
          <p:nvPr>
            <p:ph idx="1"/>
          </p:nvPr>
        </p:nvSpPr>
        <p:spPr>
          <a:xfrm>
            <a:off x="334963" y="2400299"/>
            <a:ext cx="5265738" cy="4085493"/>
          </a:xfrm>
        </p:spPr>
        <p:txBody>
          <a:bodyPr>
            <a:noAutofit/>
          </a:bodyPr>
          <a:lstStyle/>
          <a:p>
            <a:pPr>
              <a:spcBef>
                <a:spcPts val="600"/>
              </a:spcBef>
              <a:buSzTx/>
              <a:defRPr/>
            </a:pPr>
            <a:r>
              <a:rPr lang="en-US" sz="2400" dirty="0">
                <a:solidFill>
                  <a:prstClr val="black"/>
                </a:solidFill>
                <a:latin typeface="Calibri" panose="020F0502020204030204" pitchFamily="34" charset="0"/>
                <a:cs typeface="Calibri" panose="020F0502020204030204" pitchFamily="34" charset="0"/>
              </a:rPr>
              <a:t>Radon can cause lung cancer in anyone, regardless of smoking status.</a:t>
            </a:r>
          </a:p>
          <a:p>
            <a:pPr defTabSz="457200">
              <a:spcBef>
                <a:spcPts val="600"/>
              </a:spcBef>
              <a:buSzTx/>
              <a:defRPr/>
            </a:pPr>
            <a:r>
              <a:rPr lang="en-US" sz="2400" dirty="0">
                <a:solidFill>
                  <a:prstClr val="black"/>
                </a:solidFill>
                <a:latin typeface="Calibri" panose="020F0502020204030204" pitchFamily="34" charset="0"/>
                <a:cs typeface="Calibri" panose="020F0502020204030204" pitchFamily="34" charset="0"/>
              </a:rPr>
              <a:t>Studies have demonstrated a combined effect between smoking and radon for lung cancer risk.</a:t>
            </a:r>
          </a:p>
          <a:p>
            <a:pPr defTabSz="457200">
              <a:spcBef>
                <a:spcPts val="600"/>
              </a:spcBef>
              <a:buSzTx/>
              <a:defRPr/>
            </a:pPr>
            <a:r>
              <a:rPr lang="en-US" sz="2400" dirty="0">
                <a:solidFill>
                  <a:prstClr val="black"/>
                </a:solidFill>
                <a:latin typeface="Calibri" panose="020F0502020204030204" pitchFamily="34" charset="0"/>
                <a:cs typeface="Calibri" panose="020F0502020204030204" pitchFamily="34" charset="0"/>
              </a:rPr>
              <a:t>The National Cancer Institute estimates that around 90% of radon-related lung cancer deaths occur among people who smoke or used to smoke.</a:t>
            </a:r>
          </a:p>
          <a:p>
            <a:pPr marL="0" indent="0" defTabSz="457200">
              <a:spcBef>
                <a:spcPts val="600"/>
              </a:spcBef>
              <a:buSzTx/>
              <a:buNone/>
              <a:defRPr/>
            </a:pPr>
            <a:endParaRPr lang="en-US" dirty="0">
              <a:solidFill>
                <a:prstClr val="black"/>
              </a:solidFill>
              <a:latin typeface="Calibri" panose="020F0502020204030204" pitchFamily="34" charset="0"/>
              <a:cs typeface="Calibri" panose="020F0502020204030204" pitchFamily="34" charset="0"/>
            </a:endParaRPr>
          </a:p>
          <a:p>
            <a:pPr lvl="1">
              <a:spcBef>
                <a:spcPts val="600"/>
              </a:spcBef>
              <a:buSzTx/>
              <a:defRPr/>
            </a:pPr>
            <a:endParaRPr lang="en-US" dirty="0">
              <a:solidFill>
                <a:prstClr val="black"/>
              </a:solidFill>
              <a:latin typeface="Calibri" panose="020F0502020204030204" pitchFamily="34" charset="0"/>
              <a:cs typeface="Calibri" panose="020F0502020204030204" pitchFamily="34" charset="0"/>
            </a:endParaRPr>
          </a:p>
        </p:txBody>
      </p:sp>
      <p:pic>
        <p:nvPicPr>
          <p:cNvPr id="7" name="Picture 6" descr="Human Lungs">
            <a:extLst>
              <a:ext uri="{FF2B5EF4-FFF2-40B4-BE49-F238E27FC236}">
                <a16:creationId xmlns:a16="http://schemas.microsoft.com/office/drawing/2014/main" id="{3820D85B-FC3E-47B3-9749-0BAA88A04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700" y="1920488"/>
            <a:ext cx="5887451" cy="4408075"/>
          </a:xfrm>
          <a:prstGeom prst="rect">
            <a:avLst/>
          </a:prstGeom>
        </p:spPr>
      </p:pic>
      <p:sp>
        <p:nvSpPr>
          <p:cNvPr id="6" name="TextBox 5">
            <a:extLst>
              <a:ext uri="{FF2B5EF4-FFF2-40B4-BE49-F238E27FC236}">
                <a16:creationId xmlns:a16="http://schemas.microsoft.com/office/drawing/2014/main" id="{13ECA746-567C-42FF-9DAF-B7AC226ABE3D}"/>
              </a:ext>
            </a:extLst>
          </p:cNvPr>
          <p:cNvSpPr txBox="1"/>
          <p:nvPr/>
        </p:nvSpPr>
        <p:spPr>
          <a:xfrm>
            <a:off x="345124" y="6628457"/>
            <a:ext cx="1151191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Source: Park, EJ et al. “Residential Radon Exposure and Cigarette Smoking in Association with Lung Cancer: A Matched Case-Control Study in Korea.” International Journal of Environmental Research and Public Health. 2020 Apr 24;17(8):2946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Source: “Radon and Cancer,” National Institutes of Health National Cancer Institute, 6 December 2011, </a:t>
            </a:r>
            <a:r>
              <a:rPr kumimoji="0" lang="en-US" sz="600" b="0" i="0" u="none" strike="noStrike" kern="1200" cap="none" spc="0" normalizeH="0" baseline="0" noProof="0" dirty="0">
                <a:ln>
                  <a:noFill/>
                </a:ln>
                <a:solidFill>
                  <a:srgbClr val="122C41"/>
                </a:solidFill>
                <a:effectLst/>
                <a:uLnTx/>
                <a:uFillTx/>
                <a:latin typeface="Calibri"/>
                <a:ea typeface="+mn-ea"/>
                <a:cs typeface="+mn-cs"/>
                <a:hlinkClick r:id="rId4"/>
              </a:rPr>
              <a:t>Radon and Cancer - National Cancer Institute</a:t>
            </a: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36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9">
            <a:extLst>
              <a:ext uri="{FF2B5EF4-FFF2-40B4-BE49-F238E27FC236}">
                <a16:creationId xmlns:a16="http://schemas.microsoft.com/office/drawing/2014/main" id="{9ED0FA0E-0B08-B947-8F4F-2708AD381445}"/>
              </a:ext>
            </a:extLst>
          </p:cNvPr>
          <p:cNvSpPr>
            <a:spLocks noGrp="1"/>
          </p:cNvSpPr>
          <p:nvPr>
            <p:ph type="title"/>
          </p:nvPr>
        </p:nvSpPr>
        <p:spPr>
          <a:xfrm>
            <a:off x="479966" y="739098"/>
            <a:ext cx="2280557" cy="815385"/>
          </a:xfrm>
          <a:noFill/>
        </p:spPr>
        <p:txBody>
          <a:bodyPr>
            <a:noAutofit/>
          </a:bodyPr>
          <a:lstStyle/>
          <a:p>
            <a:pPr lvl="0" algn="ctr"/>
            <a:r>
              <a:rPr lang="en-US" sz="3600" cap="none" dirty="0">
                <a:ln w="0"/>
                <a:effectLst>
                  <a:outerShdw blurRad="243952" dist="25400" dir="5400000" algn="ctr" rotWithShape="0">
                    <a:srgbClr val="6E747A">
                      <a:alpha val="0"/>
                    </a:srgbClr>
                  </a:outerShdw>
                </a:effectLst>
              </a:rPr>
              <a:t>AGENDA</a:t>
            </a:r>
            <a:endParaRPr lang="en-US" sz="3200" dirty="0"/>
          </a:p>
        </p:txBody>
      </p:sp>
      <p:pic>
        <p:nvPicPr>
          <p:cNvPr id="37" name="Picture 36" descr="Secondhand smoke surrounds a family of adults and children.">
            <a:extLst>
              <a:ext uri="{FF2B5EF4-FFF2-40B4-BE49-F238E27FC236}">
                <a16:creationId xmlns:a16="http://schemas.microsoft.com/office/drawing/2014/main" id="{47C2C566-3F6D-4C41-8370-143018833BD7}"/>
              </a:ext>
            </a:extLst>
          </p:cNvPr>
          <p:cNvPicPr>
            <a:picLocks noChangeAspect="1"/>
          </p:cNvPicPr>
          <p:nvPr/>
        </p:nvPicPr>
        <p:blipFill rotWithShape="1">
          <a:blip r:embed="rId3">
            <a:extLst>
              <a:ext uri="{28A0092B-C50C-407E-A947-70E740481C1C}">
                <a14:useLocalDpi xmlns:a14="http://schemas.microsoft.com/office/drawing/2010/main"/>
              </a:ext>
            </a:extLst>
          </a:blip>
          <a:srcRect l="17661" t="1104" r="19671" b="-1104"/>
          <a:stretch/>
        </p:blipFill>
        <p:spPr>
          <a:xfrm>
            <a:off x="479966" y="1898356"/>
            <a:ext cx="3545906" cy="3536450"/>
          </a:xfrm>
          <a:prstGeom prst="ellipse">
            <a:avLst/>
          </a:prstGeom>
          <a:scene3d>
            <a:camera prst="orthographicFront"/>
            <a:lightRig rig="threePt" dir="t"/>
          </a:scene3d>
          <a:sp3d>
            <a:bevelT w="152400" h="50800" prst="softRound"/>
          </a:sp3d>
        </p:spPr>
      </p:pic>
      <p:grpSp>
        <p:nvGrpSpPr>
          <p:cNvPr id="26" name="Group 25">
            <a:extLst>
              <a:ext uri="{C183D7F6-B498-43B3-948B-1728B52AA6E4}">
                <adec:decorative xmlns:adec="http://schemas.microsoft.com/office/drawing/2017/decorative" val="1"/>
              </a:ext>
            </a:extLst>
          </p:cNvPr>
          <p:cNvGrpSpPr/>
          <p:nvPr/>
        </p:nvGrpSpPr>
        <p:grpSpPr>
          <a:xfrm>
            <a:off x="2090226" y="1015961"/>
            <a:ext cx="3409570" cy="5243888"/>
            <a:chOff x="2090226" y="1015961"/>
            <a:chExt cx="3409570" cy="5243888"/>
          </a:xfrm>
        </p:grpSpPr>
        <p:grpSp>
          <p:nvGrpSpPr>
            <p:cNvPr id="39" name="Group 38">
              <a:extLst>
                <a:ext uri="{FF2B5EF4-FFF2-40B4-BE49-F238E27FC236}">
                  <a16:creationId xmlns:a16="http://schemas.microsoft.com/office/drawing/2014/main" id="{AC604FBB-080D-0F43-A6BA-FF99345599C1}"/>
                </a:ext>
              </a:extLst>
            </p:cNvPr>
            <p:cNvGrpSpPr/>
            <p:nvPr/>
          </p:nvGrpSpPr>
          <p:grpSpPr>
            <a:xfrm flipV="1">
              <a:off x="2090226" y="5383176"/>
              <a:ext cx="2845005" cy="876673"/>
              <a:chOff x="1718222" y="840519"/>
              <a:chExt cx="2845005" cy="876673"/>
            </a:xfrm>
          </p:grpSpPr>
          <p:sp>
            <p:nvSpPr>
              <p:cNvPr id="40"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1"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35" name="Minus Sign 1">
              <a:extLst>
                <a:ext uri="{FF2B5EF4-FFF2-40B4-BE49-F238E27FC236}">
                  <a16:creationId xmlns:a16="http://schemas.microsoft.com/office/drawing/2014/main" id="{9E7DB2AF-9830-5B45-88C6-330D00A90113}"/>
                </a:ext>
              </a:extLst>
            </p:cNvPr>
            <p:cNvSpPr/>
            <p:nvPr/>
          </p:nvSpPr>
          <p:spPr>
            <a:xfrm flipV="1">
              <a:off x="2995549" y="3497266"/>
              <a:ext cx="2504247"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32" name="Group 31">
              <a:extLst>
                <a:ext uri="{FF2B5EF4-FFF2-40B4-BE49-F238E27FC236}">
                  <a16:creationId xmlns:a16="http://schemas.microsoft.com/office/drawing/2014/main" id="{AC604FBB-080D-0F43-A6BA-FF99345599C1}"/>
                </a:ext>
              </a:extLst>
            </p:cNvPr>
            <p:cNvGrpSpPr/>
            <p:nvPr/>
          </p:nvGrpSpPr>
          <p:grpSpPr>
            <a:xfrm>
              <a:off x="2090226" y="1015961"/>
              <a:ext cx="2845005" cy="876673"/>
              <a:chOff x="1718222" y="840519"/>
              <a:chExt cx="2845005" cy="876673"/>
            </a:xfrm>
          </p:grpSpPr>
          <p:sp>
            <p:nvSpPr>
              <p:cNvPr id="33"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4"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grpSp>
      <p:grpSp>
        <p:nvGrpSpPr>
          <p:cNvPr id="17" name="Group 16">
            <a:extLst>
              <a:ext uri="{FF2B5EF4-FFF2-40B4-BE49-F238E27FC236}">
                <a16:creationId xmlns:a16="http://schemas.microsoft.com/office/drawing/2014/main" id="{F3603E84-BE05-430D-B66F-737EF3312619}"/>
              </a:ext>
              <a:ext uri="{C183D7F6-B498-43B3-948B-1728B52AA6E4}">
                <adec:decorative xmlns:adec="http://schemas.microsoft.com/office/drawing/2017/decorative" val="1"/>
              </a:ext>
            </a:extLst>
          </p:cNvPr>
          <p:cNvGrpSpPr/>
          <p:nvPr/>
        </p:nvGrpSpPr>
        <p:grpSpPr>
          <a:xfrm>
            <a:off x="4626453" y="629768"/>
            <a:ext cx="7085581" cy="1097280"/>
            <a:chOff x="5926897" y="3416668"/>
            <a:chExt cx="7085581" cy="1097280"/>
          </a:xfrm>
          <a:solidFill>
            <a:schemeClr val="bg1">
              <a:lumMod val="50000"/>
            </a:schemeClr>
          </a:solidFill>
        </p:grpSpPr>
        <p:sp>
          <p:nvSpPr>
            <p:cNvPr id="18" name="Content Placeholder 8">
              <a:extLst>
                <a:ext uri="{FF2B5EF4-FFF2-40B4-BE49-F238E27FC236}">
                  <a16:creationId xmlns:a16="http://schemas.microsoft.com/office/drawing/2014/main" id="{6D36F3C6-4F69-462E-9A96-EAB7E2728518}"/>
                </a:ext>
              </a:extLst>
            </p:cNvPr>
            <p:cNvSpPr txBox="1">
              <a:spLocks/>
            </p:cNvSpPr>
            <p:nvPr/>
          </p:nvSpPr>
          <p:spPr>
            <a:xfrm>
              <a:off x="5926897" y="3416668"/>
              <a:ext cx="7085581" cy="1097280"/>
            </a:xfrm>
            <a:prstGeom prst="roundRect">
              <a:avLst>
                <a:gd name="adj" fmla="val 50000"/>
              </a:avLst>
            </a:prstGeom>
            <a:grp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sym typeface="Arial"/>
                </a:rPr>
                <a:t>Radon and smoking</a:t>
              </a:r>
              <a:endParaRPr kumimoji="0" lang="en-US" sz="2400" b="0" i="0" u="none" strike="noStrike" kern="0" cap="none" spc="0" normalizeH="0" baseline="0" noProof="0" dirty="0">
                <a:ln>
                  <a:noFill/>
                </a:ln>
                <a:solidFill>
                  <a:srgbClr val="FFFFFF"/>
                </a:solidFill>
                <a:effectLst/>
                <a:uLnTx/>
                <a:uFillTx/>
                <a:latin typeface="Calibri"/>
                <a:ea typeface="+mn-ea"/>
                <a:cs typeface="Calibri" panose="020F0502020204030204" pitchFamily="34" charset="0"/>
                <a:sym typeface="Arial"/>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19" name="Oval 18">
              <a:extLst>
                <a:ext uri="{FF2B5EF4-FFF2-40B4-BE49-F238E27FC236}">
                  <a16:creationId xmlns:a16="http://schemas.microsoft.com/office/drawing/2014/main" id="{1B43C8AF-4E87-4494-BE76-19BD74038996}"/>
                </a:ext>
              </a:extLst>
            </p:cNvPr>
            <p:cNvSpPr/>
            <p:nvPr/>
          </p:nvSpPr>
          <p:spPr>
            <a:xfrm>
              <a:off x="6144256" y="3602529"/>
              <a:ext cx="734686" cy="7310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1</a:t>
              </a:r>
              <a:endParaRPr kumimoji="0" lang="en-IN" sz="2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5F3E9BAE-05C9-423B-A508-B23FC0CFA52E}"/>
              </a:ext>
              <a:ext uri="{C183D7F6-B498-43B3-948B-1728B52AA6E4}">
                <adec:decorative xmlns:adec="http://schemas.microsoft.com/office/drawing/2017/decorative" val="1"/>
              </a:ext>
            </a:extLst>
          </p:cNvPr>
          <p:cNvGrpSpPr/>
          <p:nvPr/>
        </p:nvGrpSpPr>
        <p:grpSpPr>
          <a:xfrm>
            <a:off x="4626451" y="3213807"/>
            <a:ext cx="7085583" cy="1097280"/>
            <a:chOff x="5926896" y="3428999"/>
            <a:chExt cx="7085583" cy="1097280"/>
          </a:xfrm>
          <a:solidFill>
            <a:schemeClr val="accent1"/>
          </a:solidFill>
        </p:grpSpPr>
        <p:sp>
          <p:nvSpPr>
            <p:cNvPr id="24" name="Content Placeholder 8">
              <a:extLst>
                <a:ext uri="{FF2B5EF4-FFF2-40B4-BE49-F238E27FC236}">
                  <a16:creationId xmlns:a16="http://schemas.microsoft.com/office/drawing/2014/main" id="{3B5255B0-5DFA-4EB0-883C-496F56E5E520}"/>
                </a:ext>
              </a:extLst>
            </p:cNvPr>
            <p:cNvSpPr txBox="1">
              <a:spLocks/>
            </p:cNvSpPr>
            <p:nvPr/>
          </p:nvSpPr>
          <p:spPr>
            <a:xfrm>
              <a:off x="5926896" y="3428999"/>
              <a:ext cx="7085583" cy="1097280"/>
            </a:xfrm>
            <a:prstGeom prst="roundRect">
              <a:avLst>
                <a:gd name="adj" fmla="val 50000"/>
              </a:avLst>
            </a:prstGeom>
            <a:grpFill/>
            <a:ln w="12700">
              <a:solidFill>
                <a:schemeClr val="bg1">
                  <a:lumMod val="85000"/>
                </a:schemeClr>
              </a:solidFill>
            </a:ln>
          </p:spPr>
          <p:txBody>
            <a:bodyPr lIns="914400" tIns="45720" rIns="45720" bIns="45720" anchor="ctr">
              <a:noAutofit/>
            </a:bodyPr>
            <a:lstStyle>
              <a:defPPr>
                <a:defRPr lang="en-US"/>
              </a:defPPr>
              <a:lvl1pPr marR="0" lvl="0" indent="0" defTabSz="457200" fontAlgn="auto">
                <a:lnSpc>
                  <a:spcPct val="100000"/>
                </a:lnSpc>
                <a:spcBef>
                  <a:spcPct val="20000"/>
                </a:spcBef>
                <a:spcAft>
                  <a:spcPts val="600"/>
                </a:spcAft>
                <a:buClr>
                  <a:srgbClr val="4590B8"/>
                </a:buClr>
                <a:buSzPct val="92000"/>
                <a:buFont typeface="Wingdings 2" panose="05020102010507070707" pitchFamily="18" charset="2"/>
                <a:buNone/>
                <a:tabLst/>
                <a:defRPr kumimoji="0" sz="2000" b="1" i="0" u="none" strike="noStrike" cap="none" spc="0" normalizeH="0" baseline="0">
                  <a:ln>
                    <a:noFill/>
                  </a:ln>
                  <a:solidFill>
                    <a:prstClr val="white"/>
                  </a:solidFill>
                  <a:effectLst/>
                  <a:uLnTx/>
                  <a:uFillTx/>
                  <a:latin typeface="Gill Sans MT" panose="020B0502020104020203"/>
                  <a:ea typeface="Times New Roman" panose="02020603050405020304" pitchFamily="18" charset="0"/>
                  <a:cs typeface="Calibri" panose="020F0502020204030204" pitchFamily="34" charset="0"/>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1" i="0" u="none" strike="noStrike" kern="0" cap="none" spc="0" normalizeH="0" baseline="0" noProof="0" dirty="0">
                  <a:ln>
                    <a:noFill/>
                  </a:ln>
                  <a:solidFill>
                    <a:prstClr val="white"/>
                  </a:solidFill>
                  <a:effectLst/>
                  <a:uLnTx/>
                  <a:uFillTx/>
                  <a:latin typeface="Calibri"/>
                  <a:cs typeface="Calibri" panose="020F0502020204030204" pitchFamily="34" charset="0"/>
                  <a:sym typeface="Arial"/>
                </a:rPr>
                <a:t>What is secondhand smoke?</a:t>
              </a:r>
              <a:endParaRPr kumimoji="0" lang="en-US" sz="2400" b="1" i="0" u="none" strike="noStrike" kern="1200" cap="none" spc="0" normalizeH="0" baseline="0" noProof="0" dirty="0">
                <a:ln>
                  <a:noFill/>
                </a:ln>
                <a:solidFill>
                  <a:prstClr val="white"/>
                </a:solidFill>
                <a:effectLst/>
                <a:uLnTx/>
                <a:uFillTx/>
                <a:latin typeface="Calibri"/>
                <a:cs typeface="Calibri" panose="020F0502020204030204" pitchFamily="34" charset="0"/>
              </a:endParaRPr>
            </a:p>
          </p:txBody>
        </p:sp>
        <p:sp>
          <p:nvSpPr>
            <p:cNvPr id="25" name="Oval 24">
              <a:extLst>
                <a:ext uri="{FF2B5EF4-FFF2-40B4-BE49-F238E27FC236}">
                  <a16:creationId xmlns:a16="http://schemas.microsoft.com/office/drawing/2014/main" id="{332A5916-4EB4-40A2-B2B6-AAB36593C249}"/>
                </a:ext>
              </a:extLst>
            </p:cNvPr>
            <p:cNvSpPr/>
            <p:nvPr/>
          </p:nvSpPr>
          <p:spPr>
            <a:xfrm>
              <a:off x="6138695" y="3610296"/>
              <a:ext cx="734686" cy="734686"/>
            </a:xfrm>
            <a:prstGeom prst="ellipse">
              <a:avLst/>
            </a:prstGeom>
            <a:solidFill>
              <a:schemeClr val="accent6"/>
            </a:solidFill>
            <a:ln w="12700">
              <a:noFill/>
            </a:ln>
          </p:spPr>
          <p:txBody>
            <a:bodyPr lIns="182880" tIns="45720" rIns="45720" bIns="45720" anchor="ctr">
              <a:noAutofit/>
            </a:body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800" b="1" i="0" u="none" strike="noStrike" kern="1200" cap="none" spc="0" normalizeH="0" baseline="0" noProof="0" dirty="0">
                  <a:ln>
                    <a:noFill/>
                  </a:ln>
                  <a:solidFill>
                    <a:prstClr val="white"/>
                  </a:solidFill>
                  <a:effectLst/>
                  <a:uLnTx/>
                  <a:uFillTx/>
                  <a:latin typeface="Calibri"/>
                  <a:ea typeface="Times New Roman" panose="02020603050405020304" pitchFamily="18" charset="0"/>
                  <a:cs typeface="Calibri" panose="020F0502020204030204" pitchFamily="34" charset="0"/>
                </a:rPr>
                <a:t>2</a:t>
              </a:r>
              <a:endParaRPr kumimoji="0" lang="en-IN" sz="2800" b="1" i="0" u="none" strike="noStrike" kern="1200" cap="none" spc="0" normalizeH="0" baseline="0" noProof="0" dirty="0">
                <a:ln>
                  <a:noFill/>
                </a:ln>
                <a:solidFill>
                  <a:prstClr val="white"/>
                </a:solidFill>
                <a:effectLst/>
                <a:uLnTx/>
                <a:uFillTx/>
                <a:latin typeface="Calibri"/>
                <a:ea typeface="Times New Roman" panose="020206030504050203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59A62703-FAA1-4A60-B84E-2457D34586D9}"/>
              </a:ext>
              <a:ext uri="{C183D7F6-B498-43B3-948B-1728B52AA6E4}">
                <adec:decorative xmlns:adec="http://schemas.microsoft.com/office/drawing/2017/decorative" val="1"/>
              </a:ext>
            </a:extLst>
          </p:cNvPr>
          <p:cNvGrpSpPr/>
          <p:nvPr/>
        </p:nvGrpSpPr>
        <p:grpSpPr>
          <a:xfrm>
            <a:off x="4626451" y="5293267"/>
            <a:ext cx="7085583" cy="1097280"/>
            <a:chOff x="5926896" y="3428999"/>
            <a:chExt cx="7085583" cy="1097280"/>
          </a:xfrm>
        </p:grpSpPr>
        <p:sp>
          <p:nvSpPr>
            <p:cNvPr id="21" name="Content Placeholder 8">
              <a:extLst>
                <a:ext uri="{FF2B5EF4-FFF2-40B4-BE49-F238E27FC236}">
                  <a16:creationId xmlns:a16="http://schemas.microsoft.com/office/drawing/2014/main" id="{8B3562A2-146E-450C-B843-35B5707D9926}"/>
                </a:ext>
              </a:extLst>
            </p:cNvPr>
            <p:cNvSpPr txBox="1">
              <a:spLocks/>
            </p:cNvSpPr>
            <p:nvPr/>
          </p:nvSpPr>
          <p:spPr>
            <a:xfrm>
              <a:off x="5926896" y="3428999"/>
              <a:ext cx="7085583" cy="1097280"/>
            </a:xfrm>
            <a:prstGeom prst="roundRect">
              <a:avLst>
                <a:gd name="adj" fmla="val 50000"/>
              </a:avLst>
            </a:prstGeom>
            <a:solidFill>
              <a:schemeClr val="bg1">
                <a:lumMod val="50000"/>
              </a:schemeClr>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0" cap="none" spc="0" normalizeH="0" baseline="0" noProof="0" dirty="0">
                <a:ln>
                  <a:noFill/>
                </a:ln>
                <a:solidFill>
                  <a:srgbClr val="FFFFFF"/>
                </a:solidFill>
                <a:effectLst/>
                <a:uLnTx/>
                <a:uFillTx/>
                <a:latin typeface="Calibri"/>
                <a:ea typeface="+mn-ea"/>
                <a:cs typeface="Calibri" panose="020F0502020204030204" pitchFamily="34" charset="0"/>
                <a:sym typeface="Arial"/>
              </a:endParaRPr>
            </a:p>
            <a:p>
              <a:pPr marL="0" marR="0" lvl="0" indent="0" algn="l" defTabSz="9144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Calibri" panose="020F0502020204030204" pitchFamily="34" charset="0"/>
                  <a:sym typeface="Arial"/>
                </a:rPr>
                <a:t>What can we do to reduce risk?</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22" name="Oval 21">
              <a:extLst>
                <a:ext uri="{FF2B5EF4-FFF2-40B4-BE49-F238E27FC236}">
                  <a16:creationId xmlns:a16="http://schemas.microsoft.com/office/drawing/2014/main" id="{343EF199-CA32-4169-8B5A-AF13689564C2}"/>
                </a:ext>
              </a:extLst>
            </p:cNvPr>
            <p:cNvSpPr/>
            <p:nvPr/>
          </p:nvSpPr>
          <p:spPr>
            <a:xfrm>
              <a:off x="6144256" y="3638722"/>
              <a:ext cx="734686" cy="734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3</a:t>
              </a:r>
              <a:endParaRPr kumimoji="0" lang="en-IN" sz="2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0371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32B0-8345-B644-9879-8C9F22FA9675}"/>
              </a:ext>
            </a:extLst>
          </p:cNvPr>
          <p:cNvSpPr>
            <a:spLocks noGrp="1"/>
          </p:cNvSpPr>
          <p:nvPr>
            <p:ph type="title"/>
          </p:nvPr>
        </p:nvSpPr>
        <p:spPr/>
        <p:txBody>
          <a:bodyPr/>
          <a:lstStyle/>
          <a:p>
            <a:r>
              <a:rPr lang="en-US" cap="none" dirty="0">
                <a:solidFill>
                  <a:prstClr val="white"/>
                </a:solidFill>
                <a:latin typeface="+mn-lt"/>
                <a:cs typeface="Calibri" panose="020F0502020204030204" pitchFamily="34" charset="0"/>
              </a:rPr>
              <a:t>What Is Secondhand Smoke (SHS)?</a:t>
            </a:r>
            <a:endParaRPr lang="en-US" dirty="0">
              <a:latin typeface="+mn-lt"/>
            </a:endParaRPr>
          </a:p>
        </p:txBody>
      </p:sp>
      <p:sp>
        <p:nvSpPr>
          <p:cNvPr id="3" name="Text Placeholder 2">
            <a:extLst>
              <a:ext uri="{FF2B5EF4-FFF2-40B4-BE49-F238E27FC236}">
                <a16:creationId xmlns:a16="http://schemas.microsoft.com/office/drawing/2014/main" id="{DEA376EF-BF47-414A-B829-B506A1AF9C30}"/>
              </a:ext>
            </a:extLst>
          </p:cNvPr>
          <p:cNvSpPr>
            <a:spLocks noGrp="1"/>
          </p:cNvSpPr>
          <p:nvPr>
            <p:ph type="body" sz="quarter" idx="13"/>
          </p:nvPr>
        </p:nvSpPr>
        <p:spPr/>
        <p:txBody>
          <a:bodyPr>
            <a:noAutofit/>
          </a:bodyPr>
          <a:lstStyle/>
          <a:p>
            <a:pPr marL="342900" lvl="0" indent="-342900">
              <a:buClr>
                <a:srgbClr val="4590B8"/>
              </a:buClr>
              <a:buSzPct val="125000"/>
              <a:buFont typeface="Wingdings" panose="05000000000000000000" pitchFamily="2" charset="2"/>
              <a:buChar char="§"/>
              <a:defRPr/>
            </a:pPr>
            <a:r>
              <a:rPr lang="en-US" sz="2000" dirty="0">
                <a:solidFill>
                  <a:prstClr val="white"/>
                </a:solidFill>
                <a:cs typeface="Calibri" panose="020F0502020204030204" pitchFamily="34" charset="0"/>
              </a:rPr>
              <a:t>It’s the combination of side stream smoke and main stream smoke. </a:t>
            </a:r>
          </a:p>
          <a:p>
            <a:pPr marL="342900" lvl="0" indent="-342900">
              <a:buClr>
                <a:srgbClr val="4590B8"/>
              </a:buClr>
              <a:buSzPct val="125000"/>
              <a:buFont typeface="Wingdings" panose="05000000000000000000" pitchFamily="2" charset="2"/>
              <a:buChar char="§"/>
              <a:defRPr/>
            </a:pPr>
            <a:r>
              <a:rPr lang="en-US" sz="2000" dirty="0">
                <a:solidFill>
                  <a:prstClr val="white"/>
                </a:solidFill>
                <a:cs typeface="Calibri" panose="020F0502020204030204" pitchFamily="34" charset="0"/>
              </a:rPr>
              <a:t>SHS contains more than 7,000 chemicals.</a:t>
            </a:r>
          </a:p>
          <a:p>
            <a:pPr marL="342900" lvl="0" indent="-342900">
              <a:buClr>
                <a:srgbClr val="4590B8"/>
              </a:buClr>
              <a:buSzPct val="125000"/>
              <a:buFont typeface="Wingdings" panose="05000000000000000000" pitchFamily="2" charset="2"/>
              <a:buChar char="§"/>
              <a:defRPr/>
            </a:pPr>
            <a:r>
              <a:rPr lang="en-US" sz="2000" dirty="0">
                <a:solidFill>
                  <a:prstClr val="white"/>
                </a:solidFill>
                <a:cs typeface="Calibri" panose="020F0502020204030204" pitchFamily="34" charset="0"/>
              </a:rPr>
              <a:t>Hundreds are toxic, and about 70 can cause cancer.</a:t>
            </a:r>
            <a:endParaRPr lang="en-US" sz="2000" dirty="0">
              <a:solidFill>
                <a:prstClr val="white"/>
              </a:solidFill>
            </a:endParaRPr>
          </a:p>
        </p:txBody>
      </p:sp>
      <p:pic>
        <p:nvPicPr>
          <p:cNvPr id="5" name="Picture Placeholder 4" descr="Infographic shows that side-stream smoke is the smoke emanating from the burning end of a cigarette and main-stream smoke is smoke being inhaled directly by a person who is smoking.">
            <a:extLst>
              <a:ext uri="{FF2B5EF4-FFF2-40B4-BE49-F238E27FC236}">
                <a16:creationId xmlns:a16="http://schemas.microsoft.com/office/drawing/2014/main" id="{F530B401-757C-E746-BB9D-3BA037EC02C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1892" r="11892"/>
          <a:stretch/>
        </p:blipFill>
        <p:spPr>
          <a:xfrm>
            <a:off x="4202887" y="600193"/>
            <a:ext cx="7579415" cy="5816223"/>
          </a:xfrm>
          <a:prstGeom prst="rect">
            <a:avLst/>
          </a:prstGeom>
        </p:spPr>
      </p:pic>
      <p:sp>
        <p:nvSpPr>
          <p:cNvPr id="6" name="Rectangle 5">
            <a:extLst>
              <a:ext uri="{FF2B5EF4-FFF2-40B4-BE49-F238E27FC236}">
                <a16:creationId xmlns:a16="http://schemas.microsoft.com/office/drawing/2014/main" id="{D629431E-5B79-7042-A958-7333022D3BD2}"/>
              </a:ext>
            </a:extLst>
          </p:cNvPr>
          <p:cNvSpPr/>
          <p:nvPr/>
        </p:nvSpPr>
        <p:spPr>
          <a:xfrm>
            <a:off x="409697" y="6654867"/>
            <a:ext cx="11372605" cy="203133"/>
          </a:xfrm>
          <a:prstGeom prst="rect">
            <a:avLst/>
          </a:prstGeom>
          <a:solidFill>
            <a:schemeClr val="bg1"/>
          </a:solidFill>
        </p:spPr>
        <p:txBody>
          <a:bodyPr wrap="square">
            <a:spAutoFit/>
          </a:bodyPr>
          <a:lstStyle/>
          <a:p>
            <a:pPr marL="0" marR="0" lvl="0" indent="0" algn="l" defTabSz="1219170" rtl="0" eaLnBrk="0" fontAlgn="auto" latinLnBrk="0" hangingPunct="0">
              <a:lnSpc>
                <a:spcPct val="90000"/>
              </a:lnSpc>
              <a:spcBef>
                <a:spcPts val="0"/>
              </a:spcBef>
              <a:spcAft>
                <a:spcPts val="600"/>
              </a:spcAft>
              <a:buClrTx/>
              <a:buSzTx/>
              <a:buFontTx/>
              <a:buNone/>
              <a:tabLst/>
              <a:defRPr/>
            </a:pPr>
            <a:r>
              <a:rPr kumimoji="0" lang="en-US" sz="8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Source: </a:t>
            </a:r>
            <a:r>
              <a:rPr kumimoji="0" lang="en-US" sz="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The Health Consequences of Smoking – 50 Years of Progress: A Report of the Surgeon General – Atlanta, GA.: U.S. Department of Health and Human Services, CDC, Office on Smoking and Health, 2014.</a:t>
            </a:r>
            <a:endParaRPr kumimoji="0" lang="en-US" sz="800" b="0" i="0" u="none" strike="noStrike" kern="0" cap="none" spc="0" normalizeH="0" baseline="0" noProof="0" dirty="0">
              <a:ln>
                <a:noFill/>
              </a:ln>
              <a:solidFill>
                <a:srgbClr val="1A3260"/>
              </a:solidFill>
              <a:effectLst/>
              <a:uLnTx/>
              <a:uFillTx/>
              <a:latin typeface="Myriad Web Pro"/>
              <a:ea typeface="+mn-ea"/>
              <a:cs typeface="+mn-cs"/>
            </a:endParaRPr>
          </a:p>
        </p:txBody>
      </p:sp>
    </p:spTree>
    <p:extLst>
      <p:ext uri="{BB962C8B-B14F-4D97-AF65-F5344CB8AC3E}">
        <p14:creationId xmlns:p14="http://schemas.microsoft.com/office/powerpoint/2010/main" val="604475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14AF93-1176-4C2E-AB63-47C8A90BC7D3}"/>
              </a:ext>
              <a:ext uri="{C183D7F6-B498-43B3-948B-1728B52AA6E4}">
                <adec:decorative xmlns:adec="http://schemas.microsoft.com/office/drawing/2017/decorative" val="1"/>
              </a:ext>
            </a:extLst>
          </p:cNvPr>
          <p:cNvSpPr/>
          <p:nvPr/>
        </p:nvSpPr>
        <p:spPr>
          <a:xfrm>
            <a:off x="4457699" y="465384"/>
            <a:ext cx="7167262" cy="741364"/>
          </a:xfrm>
          <a:custGeom>
            <a:avLst/>
            <a:gdLst>
              <a:gd name="connsiteX0" fmla="*/ 0 w 6184900"/>
              <a:gd name="connsiteY0" fmla="*/ 0 h 741364"/>
              <a:gd name="connsiteX1" fmla="*/ 6184900 w 6184900"/>
              <a:gd name="connsiteY1" fmla="*/ 0 h 741364"/>
              <a:gd name="connsiteX2" fmla="*/ 6184900 w 6184900"/>
              <a:gd name="connsiteY2" fmla="*/ 741364 h 741364"/>
              <a:gd name="connsiteX3" fmla="*/ 0 w 6184900"/>
              <a:gd name="connsiteY3" fmla="*/ 741364 h 741364"/>
              <a:gd name="connsiteX4" fmla="*/ 0 w 6184900"/>
              <a:gd name="connsiteY4" fmla="*/ 0 h 741364"/>
              <a:gd name="connsiteX0" fmla="*/ 0 w 6184900"/>
              <a:gd name="connsiteY0" fmla="*/ 0 h 741364"/>
              <a:gd name="connsiteX1" fmla="*/ 6184900 w 6184900"/>
              <a:gd name="connsiteY1" fmla="*/ 0 h 741364"/>
              <a:gd name="connsiteX2" fmla="*/ 5638800 w 6184900"/>
              <a:gd name="connsiteY2" fmla="*/ 381000 h 741364"/>
              <a:gd name="connsiteX3" fmla="*/ 6184900 w 6184900"/>
              <a:gd name="connsiteY3" fmla="*/ 741364 h 741364"/>
              <a:gd name="connsiteX4" fmla="*/ 0 w 6184900"/>
              <a:gd name="connsiteY4" fmla="*/ 741364 h 741364"/>
              <a:gd name="connsiteX5" fmla="*/ 0 w 6184900"/>
              <a:gd name="connsiteY5" fmla="*/ 0 h 741364"/>
              <a:gd name="connsiteX0" fmla="*/ 0 w 6184900"/>
              <a:gd name="connsiteY0" fmla="*/ 0 h 741364"/>
              <a:gd name="connsiteX1" fmla="*/ 6184900 w 6184900"/>
              <a:gd name="connsiteY1" fmla="*/ 0 h 741364"/>
              <a:gd name="connsiteX2" fmla="*/ 5623708 w 6184900"/>
              <a:gd name="connsiteY2" fmla="*/ 390131 h 741364"/>
              <a:gd name="connsiteX3" fmla="*/ 6184900 w 6184900"/>
              <a:gd name="connsiteY3" fmla="*/ 741364 h 741364"/>
              <a:gd name="connsiteX4" fmla="*/ 0 w 6184900"/>
              <a:gd name="connsiteY4" fmla="*/ 741364 h 741364"/>
              <a:gd name="connsiteX5" fmla="*/ 0 w 6184900"/>
              <a:gd name="connsiteY5" fmla="*/ 0 h 741364"/>
              <a:gd name="connsiteX0" fmla="*/ 0 w 6230176"/>
              <a:gd name="connsiteY0" fmla="*/ 0 h 768756"/>
              <a:gd name="connsiteX1" fmla="*/ 6184900 w 6230176"/>
              <a:gd name="connsiteY1" fmla="*/ 0 h 768756"/>
              <a:gd name="connsiteX2" fmla="*/ 5623708 w 6230176"/>
              <a:gd name="connsiteY2" fmla="*/ 390131 h 768756"/>
              <a:gd name="connsiteX3" fmla="*/ 6230176 w 6230176"/>
              <a:gd name="connsiteY3" fmla="*/ 768756 h 768756"/>
              <a:gd name="connsiteX4" fmla="*/ 0 w 6230176"/>
              <a:gd name="connsiteY4" fmla="*/ 741364 h 768756"/>
              <a:gd name="connsiteX5" fmla="*/ 0 w 6230176"/>
              <a:gd name="connsiteY5" fmla="*/ 0 h 7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0176" h="768756">
                <a:moveTo>
                  <a:pt x="0" y="0"/>
                </a:moveTo>
                <a:lnTo>
                  <a:pt x="6184900" y="0"/>
                </a:lnTo>
                <a:cubicBezTo>
                  <a:pt x="6180667" y="118533"/>
                  <a:pt x="5627941" y="271598"/>
                  <a:pt x="5623708" y="390131"/>
                </a:cubicBezTo>
                <a:lnTo>
                  <a:pt x="6230176" y="768756"/>
                </a:lnTo>
                <a:lnTo>
                  <a:pt x="0" y="741364"/>
                </a:lnTo>
                <a:lnTo>
                  <a:pt x="0" y="0"/>
                </a:lnTo>
                <a:close/>
              </a:path>
            </a:pathLst>
          </a:custGeom>
          <a:solidFill>
            <a:srgbClr val="00533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256396F0-A642-4EB2-A6EF-A0DC0704D8C9}"/>
              </a:ext>
            </a:extLst>
          </p:cNvPr>
          <p:cNvSpPr>
            <a:spLocks noGrp="1"/>
          </p:cNvSpPr>
          <p:nvPr>
            <p:ph type="title" idx="4294967295"/>
          </p:nvPr>
        </p:nvSpPr>
        <p:spPr>
          <a:xfrm>
            <a:off x="4457699" y="465384"/>
            <a:ext cx="6464302" cy="741364"/>
          </a:xfrm>
          <a:noFill/>
        </p:spPr>
        <p:txBody>
          <a:bodyPr anchor="ctr" anchorCtr="0">
            <a:noAutofit/>
          </a:bodyPr>
          <a:lstStyle/>
          <a:p>
            <a:pPr algn="ctr"/>
            <a:r>
              <a:rPr lang="en-US" cap="none" dirty="0">
                <a:latin typeface="Calibri" panose="020F0502020204030204" pitchFamily="34" charset="0"/>
                <a:cs typeface="Calibri" panose="020F0502020204030204" pitchFamily="34" charset="0"/>
              </a:rPr>
              <a:t>The Surgeon General Concluded …</a:t>
            </a:r>
          </a:p>
        </p:txBody>
      </p:sp>
      <p:grpSp>
        <p:nvGrpSpPr>
          <p:cNvPr id="85" name="Group 84" descr="There is no safe level of secondhand smoke exposure. Completely eliminating smoking indoors is the only way to protect people who don't smoke from involuntary exposure. Separating people who smoke from those who do not; opening windows; using fans; and operating heating, air conditioning, and ventilation systems cannot eliminate exposure to secondhand smoke.">
            <a:extLst>
              <a:ext uri="{FF2B5EF4-FFF2-40B4-BE49-F238E27FC236}">
                <a16:creationId xmlns:a16="http://schemas.microsoft.com/office/drawing/2014/main" id="{5F57F64F-0DA9-49C1-92DD-C5C8E57C887C}"/>
              </a:ext>
            </a:extLst>
          </p:cNvPr>
          <p:cNvGrpSpPr/>
          <p:nvPr/>
        </p:nvGrpSpPr>
        <p:grpSpPr>
          <a:xfrm>
            <a:off x="479423" y="452062"/>
            <a:ext cx="11075594" cy="5948737"/>
            <a:chOff x="479423" y="452062"/>
            <a:chExt cx="11075594" cy="5948737"/>
          </a:xfrm>
        </p:grpSpPr>
        <p:grpSp>
          <p:nvGrpSpPr>
            <p:cNvPr id="6" name="Group 5">
              <a:extLst>
                <a:ext uri="{FF2B5EF4-FFF2-40B4-BE49-F238E27FC236}">
                  <a16:creationId xmlns:a16="http://schemas.microsoft.com/office/drawing/2014/main" id="{5CB4D848-ACB1-4545-9297-C41F25C7B16D}"/>
                </a:ext>
              </a:extLst>
            </p:cNvPr>
            <p:cNvGrpSpPr/>
            <p:nvPr/>
          </p:nvGrpSpPr>
          <p:grpSpPr>
            <a:xfrm>
              <a:off x="479423" y="452062"/>
              <a:ext cx="3735390" cy="5948737"/>
              <a:chOff x="479423" y="452062"/>
              <a:chExt cx="3642200" cy="5948737"/>
            </a:xfrm>
          </p:grpSpPr>
          <p:sp>
            <p:nvSpPr>
              <p:cNvPr id="7" name="Rectangle 5">
                <a:extLst>
                  <a:ext uri="{FF2B5EF4-FFF2-40B4-BE49-F238E27FC236}">
                    <a16:creationId xmlns:a16="http://schemas.microsoft.com/office/drawing/2014/main" id="{565D876F-0D94-304A-9493-E7D5BEC024A5}"/>
                  </a:ext>
                </a:extLst>
              </p:cNvPr>
              <p:cNvSpPr/>
              <p:nvPr/>
            </p:nvSpPr>
            <p:spPr>
              <a:xfrm flipH="1">
                <a:off x="479423" y="452062"/>
                <a:ext cx="3642198" cy="594873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8" name="Rectangle 5">
                <a:extLst>
                  <a:ext uri="{FF2B5EF4-FFF2-40B4-BE49-F238E27FC236}">
                    <a16:creationId xmlns:a16="http://schemas.microsoft.com/office/drawing/2014/main" id="{844049EC-3FA5-6344-8039-3B95079E3F22}"/>
                  </a:ext>
                </a:extLst>
              </p:cNvPr>
              <p:cNvSpPr/>
              <p:nvPr/>
            </p:nvSpPr>
            <p:spPr>
              <a:xfrm flipH="1">
                <a:off x="479424" y="452062"/>
                <a:ext cx="3642199" cy="5948737"/>
              </a:xfrm>
              <a:prstGeom prst="rect">
                <a:avLst/>
              </a:prstGeom>
              <a:solidFill>
                <a:srgbClr val="122C4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15" name="Picture 14" descr="Health Consequences of Involuntary Exposure to Tobacco Smoke Surgeon General Book cover">
              <a:extLst>
                <a:ext uri="{FF2B5EF4-FFF2-40B4-BE49-F238E27FC236}">
                  <a16:creationId xmlns:a16="http://schemas.microsoft.com/office/drawing/2014/main" id="{F7165D84-D9B0-45A4-AB8F-CF7759EC00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069" y="1610304"/>
              <a:ext cx="2881238" cy="3634796"/>
            </a:xfrm>
            <a:prstGeom prst="rect">
              <a:avLst/>
            </a:prstGeom>
          </p:spPr>
        </p:pic>
        <p:grpSp>
          <p:nvGrpSpPr>
            <p:cNvPr id="82" name="Group 81">
              <a:extLst>
                <a:ext uri="{FF2B5EF4-FFF2-40B4-BE49-F238E27FC236}">
                  <a16:creationId xmlns:a16="http://schemas.microsoft.com/office/drawing/2014/main" id="{E5FE0CAB-D103-425E-A199-C7F508C67301}"/>
                </a:ext>
              </a:extLst>
            </p:cNvPr>
            <p:cNvGrpSpPr/>
            <p:nvPr/>
          </p:nvGrpSpPr>
          <p:grpSpPr>
            <a:xfrm>
              <a:off x="4434779" y="1416166"/>
              <a:ext cx="7120238" cy="4535516"/>
              <a:chOff x="4434779" y="1339047"/>
              <a:chExt cx="7120238" cy="4535516"/>
            </a:xfrm>
          </p:grpSpPr>
          <p:sp>
            <p:nvSpPr>
              <p:cNvPr id="47" name="Rectangle 46">
                <a:extLst>
                  <a:ext uri="{FF2B5EF4-FFF2-40B4-BE49-F238E27FC236}">
                    <a16:creationId xmlns:a16="http://schemas.microsoft.com/office/drawing/2014/main" id="{17187EFA-3A1F-4C3B-BA7A-53681BBC2EA6}"/>
                  </a:ext>
                </a:extLst>
              </p:cNvPr>
              <p:cNvSpPr/>
              <p:nvPr/>
            </p:nvSpPr>
            <p:spPr>
              <a:xfrm>
                <a:off x="4434779" y="4683545"/>
                <a:ext cx="1961091" cy="721993"/>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4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Separating people who smoke from those who do not</a:t>
                </a:r>
              </a:p>
            </p:txBody>
          </p:sp>
          <p:grpSp>
            <p:nvGrpSpPr>
              <p:cNvPr id="81" name="Group 80">
                <a:extLst>
                  <a:ext uri="{FF2B5EF4-FFF2-40B4-BE49-F238E27FC236}">
                    <a16:creationId xmlns:a16="http://schemas.microsoft.com/office/drawing/2014/main" id="{4E39A57D-747E-456E-A57F-63386562DBDF}"/>
                  </a:ext>
                </a:extLst>
              </p:cNvPr>
              <p:cNvGrpSpPr/>
              <p:nvPr/>
            </p:nvGrpSpPr>
            <p:grpSpPr>
              <a:xfrm>
                <a:off x="4629004" y="1339047"/>
                <a:ext cx="6926013" cy="4535516"/>
                <a:chOff x="4629004" y="1339047"/>
                <a:chExt cx="6926013" cy="4535516"/>
              </a:xfrm>
            </p:grpSpPr>
            <p:sp>
              <p:nvSpPr>
                <p:cNvPr id="21" name="Rectangle 20">
                  <a:extLst>
                    <a:ext uri="{FF2B5EF4-FFF2-40B4-BE49-F238E27FC236}">
                      <a16:creationId xmlns:a16="http://schemas.microsoft.com/office/drawing/2014/main" id="{204FF3D0-2A86-4947-8BED-B2D9F03E7CA8}"/>
                    </a:ext>
                  </a:extLst>
                </p:cNvPr>
                <p:cNvSpPr/>
                <p:nvPr/>
              </p:nvSpPr>
              <p:spPr>
                <a:xfrm>
                  <a:off x="5149950" y="1339047"/>
                  <a:ext cx="598146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4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there is NO safe level of secondhand smoke exposure. </a:t>
                  </a:r>
                </a:p>
              </p:txBody>
            </p:sp>
            <p:pic>
              <p:nvPicPr>
                <p:cNvPr id="26" name="Picture 25">
                  <a:extLst>
                    <a:ext uri="{FF2B5EF4-FFF2-40B4-BE49-F238E27FC236}">
                      <a16:creationId xmlns:a16="http://schemas.microsoft.com/office/drawing/2014/main" id="{BF1B1038-6915-4269-A52F-E132396A160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4467" y="1855001"/>
                  <a:ext cx="1062227" cy="1037914"/>
                </a:xfrm>
                <a:prstGeom prst="rect">
                  <a:avLst/>
                </a:prstGeom>
              </p:spPr>
            </p:pic>
            <p:pic>
              <p:nvPicPr>
                <p:cNvPr id="32" name="Picture 31">
                  <a:extLst>
                    <a:ext uri="{FF2B5EF4-FFF2-40B4-BE49-F238E27FC236}">
                      <a16:creationId xmlns:a16="http://schemas.microsoft.com/office/drawing/2014/main" id="{3A2252BB-ABB9-48B5-A62F-14B5A9BA0D7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10237" y="3584707"/>
                  <a:ext cx="928468" cy="1005840"/>
                </a:xfrm>
                <a:prstGeom prst="rect">
                  <a:avLst/>
                </a:prstGeom>
              </p:spPr>
            </p:pic>
            <p:pic>
              <p:nvPicPr>
                <p:cNvPr id="34" name="Picture 33">
                  <a:extLst>
                    <a:ext uri="{FF2B5EF4-FFF2-40B4-BE49-F238E27FC236}">
                      <a16:creationId xmlns:a16="http://schemas.microsoft.com/office/drawing/2014/main" id="{7B352DB0-134C-46A5-84C6-1E019413AC07}"/>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63888" y="3454876"/>
                  <a:ext cx="997527" cy="1188720"/>
                </a:xfrm>
                <a:prstGeom prst="rect">
                  <a:avLst/>
                </a:prstGeom>
              </p:spPr>
            </p:pic>
            <p:pic>
              <p:nvPicPr>
                <p:cNvPr id="36" name="Picture 35">
                  <a:extLst>
                    <a:ext uri="{FF2B5EF4-FFF2-40B4-BE49-F238E27FC236}">
                      <a16:creationId xmlns:a16="http://schemas.microsoft.com/office/drawing/2014/main" id="{F713587F-CF34-4FDD-995F-4A119F9AF65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76353" y="3481838"/>
                  <a:ext cx="1266092" cy="1097280"/>
                </a:xfrm>
                <a:prstGeom prst="rect">
                  <a:avLst/>
                </a:prstGeom>
              </p:spPr>
            </p:pic>
            <p:sp>
              <p:nvSpPr>
                <p:cNvPr id="37" name="Rectangle 36">
                  <a:extLst>
                    <a:ext uri="{FF2B5EF4-FFF2-40B4-BE49-F238E27FC236}">
                      <a16:creationId xmlns:a16="http://schemas.microsoft.com/office/drawing/2014/main" id="{9408E6B9-C254-41E5-A295-AE5A72AE1D61}"/>
                    </a:ext>
                  </a:extLst>
                </p:cNvPr>
                <p:cNvSpPr/>
                <p:nvPr/>
              </p:nvSpPr>
              <p:spPr>
                <a:xfrm>
                  <a:off x="6887439" y="4694178"/>
                  <a:ext cx="1043921" cy="512704"/>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4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Opening windows</a:t>
                  </a:r>
                </a:p>
              </p:txBody>
            </p:sp>
            <p:sp>
              <p:nvSpPr>
                <p:cNvPr id="38" name="Rectangle 37">
                  <a:extLst>
                    <a:ext uri="{FF2B5EF4-FFF2-40B4-BE49-F238E27FC236}">
                      <a16:creationId xmlns:a16="http://schemas.microsoft.com/office/drawing/2014/main" id="{5C5F8C7F-B8C5-4757-A7E4-46F623E8D557}"/>
                    </a:ext>
                  </a:extLst>
                </p:cNvPr>
                <p:cNvSpPr/>
                <p:nvPr/>
              </p:nvSpPr>
              <p:spPr>
                <a:xfrm>
                  <a:off x="8463888" y="4694178"/>
                  <a:ext cx="997527" cy="512704"/>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4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Using fans</a:t>
                  </a:r>
                </a:p>
              </p:txBody>
            </p:sp>
            <p:sp>
              <p:nvSpPr>
                <p:cNvPr id="39" name="Rectangle 38">
                  <a:extLst>
                    <a:ext uri="{FF2B5EF4-FFF2-40B4-BE49-F238E27FC236}">
                      <a16:creationId xmlns:a16="http://schemas.microsoft.com/office/drawing/2014/main" id="{69C3831E-D5C9-45AC-8D7A-721C3B9D6CE6}"/>
                    </a:ext>
                  </a:extLst>
                </p:cNvPr>
                <p:cNvSpPr/>
                <p:nvPr/>
              </p:nvSpPr>
              <p:spPr>
                <a:xfrm>
                  <a:off x="9593925" y="4683545"/>
                  <a:ext cx="1961092" cy="720390"/>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Operating heating, air conditioning and ventilation systems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43" name="Straight Arrow Connector 42">
                  <a:extLst>
                    <a:ext uri="{FF2B5EF4-FFF2-40B4-BE49-F238E27FC236}">
                      <a16:creationId xmlns:a16="http://schemas.microsoft.com/office/drawing/2014/main" id="{13F41512-D1AC-4651-AFC6-B962C5425D36}"/>
                    </a:ext>
                  </a:extLst>
                </p:cNvPr>
                <p:cNvCxnSpPr>
                  <a:cxnSpLocks/>
                </p:cNvCxnSpPr>
                <p:nvPr/>
              </p:nvCxnSpPr>
              <p:spPr>
                <a:xfrm>
                  <a:off x="4629004" y="3214266"/>
                  <a:ext cx="6766560" cy="0"/>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53DD479-B5F1-41E0-B47F-B876B4983E29}"/>
                    </a:ext>
                  </a:extLst>
                </p:cNvPr>
                <p:cNvSpPr/>
                <p:nvPr/>
              </p:nvSpPr>
              <p:spPr>
                <a:xfrm>
                  <a:off x="5149950" y="5474453"/>
                  <a:ext cx="557826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cannot eliminate exposure to secondhand smoke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6BD724B-8ED7-4C4D-8F2C-7349B44ADDED}"/>
                    </a:ext>
                  </a:extLst>
                </p:cNvPr>
                <p:cNvSpPr/>
                <p:nvPr/>
              </p:nvSpPr>
              <p:spPr>
                <a:xfrm>
                  <a:off x="6096000" y="2009274"/>
                  <a:ext cx="4609294" cy="798937"/>
                </a:xfrm>
                <a:prstGeom prst="rect">
                  <a:avLst/>
                </a:prstGeom>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Completely eliminating smoking indoors is the only way to protect people from involuntary exposure.</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80" name="Group 79">
                  <a:extLst>
                    <a:ext uri="{FF2B5EF4-FFF2-40B4-BE49-F238E27FC236}">
                      <a16:creationId xmlns:a16="http://schemas.microsoft.com/office/drawing/2014/main" id="{6F42C114-AFDE-44A5-AAF8-D04A90C73194}"/>
                    </a:ext>
                  </a:extLst>
                </p:cNvPr>
                <p:cNvGrpSpPr/>
                <p:nvPr/>
              </p:nvGrpSpPr>
              <p:grpSpPr>
                <a:xfrm>
                  <a:off x="4649007" y="3508221"/>
                  <a:ext cx="1634233" cy="1051560"/>
                  <a:chOff x="4649007" y="3544796"/>
                  <a:chExt cx="1634233" cy="1051560"/>
                </a:xfrm>
              </p:grpSpPr>
              <p:grpSp>
                <p:nvGrpSpPr>
                  <p:cNvPr id="63" name="Group 62">
                    <a:extLst>
                      <a:ext uri="{FF2B5EF4-FFF2-40B4-BE49-F238E27FC236}">
                        <a16:creationId xmlns:a16="http://schemas.microsoft.com/office/drawing/2014/main" id="{6EC6CC1E-2495-483D-A202-B17C9254AC3F}"/>
                      </a:ext>
                    </a:extLst>
                  </p:cNvPr>
                  <p:cNvGrpSpPr>
                    <a:grpSpLocks noChangeAspect="1"/>
                  </p:cNvGrpSpPr>
                  <p:nvPr/>
                </p:nvGrpSpPr>
                <p:grpSpPr>
                  <a:xfrm>
                    <a:off x="5526667" y="3638957"/>
                    <a:ext cx="756573" cy="731520"/>
                    <a:chOff x="13213986" y="2895928"/>
                    <a:chExt cx="1796865" cy="1800000"/>
                  </a:xfrm>
                </p:grpSpPr>
                <p:sp>
                  <p:nvSpPr>
                    <p:cNvPr id="52" name="Oval 51">
                      <a:extLst>
                        <a:ext uri="{FF2B5EF4-FFF2-40B4-BE49-F238E27FC236}">
                          <a16:creationId xmlns:a16="http://schemas.microsoft.com/office/drawing/2014/main" id="{8D800963-462B-4F4D-B3A4-9401BEA3FC75}"/>
                        </a:ext>
                      </a:extLst>
                    </p:cNvPr>
                    <p:cNvSpPr>
                      <a:spLocks noChangeAspect="1"/>
                    </p:cNvSpPr>
                    <p:nvPr/>
                  </p:nvSpPr>
                  <p:spPr>
                    <a:xfrm>
                      <a:off x="13213986" y="2895928"/>
                      <a:ext cx="1796865" cy="1800000"/>
                    </a:xfrm>
                    <a:prstGeom prst="ellipse">
                      <a:avLst/>
                    </a:prstGeom>
                    <a:solidFill>
                      <a:schemeClr val="bg1"/>
                    </a:solidFill>
                    <a:ln w="38100" cap="flat" cmpd="sng" algn="ctr">
                      <a:solidFill>
                        <a:schemeClr val="accent6"/>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nvGrpSpPr>
                    <p:cNvPr id="53" name="Graphic 19">
                      <a:extLst>
                        <a:ext uri="{FF2B5EF4-FFF2-40B4-BE49-F238E27FC236}">
                          <a16:creationId xmlns:a16="http://schemas.microsoft.com/office/drawing/2014/main" id="{BD867863-2F2D-4080-B58B-9381FAFECEC8}"/>
                        </a:ext>
                      </a:extLst>
                    </p:cNvPr>
                    <p:cNvGrpSpPr/>
                    <p:nvPr/>
                  </p:nvGrpSpPr>
                  <p:grpSpPr>
                    <a:xfrm>
                      <a:off x="13455275" y="3241311"/>
                      <a:ext cx="1314286" cy="1109234"/>
                      <a:chOff x="3275469" y="1175561"/>
                      <a:chExt cx="5814541" cy="4907370"/>
                    </a:xfrm>
                    <a:solidFill>
                      <a:schemeClr val="tx1"/>
                    </a:solidFill>
                  </p:grpSpPr>
                  <p:sp>
                    <p:nvSpPr>
                      <p:cNvPr id="54" name="Freeform 22">
                        <a:extLst>
                          <a:ext uri="{FF2B5EF4-FFF2-40B4-BE49-F238E27FC236}">
                            <a16:creationId xmlns:a16="http://schemas.microsoft.com/office/drawing/2014/main" id="{F0D33F8F-FDC8-4A95-9658-D704906AFB17}"/>
                          </a:ext>
                        </a:extLst>
                      </p:cNvPr>
                      <p:cNvSpPr/>
                      <p:nvPr/>
                    </p:nvSpPr>
                    <p:spPr>
                      <a:xfrm>
                        <a:off x="4205108" y="1197845"/>
                        <a:ext cx="4884902" cy="4885086"/>
                      </a:xfrm>
                      <a:custGeom>
                        <a:avLst/>
                        <a:gdLst>
                          <a:gd name="connsiteX0" fmla="*/ 4788298 w 4884902"/>
                          <a:gd name="connsiteY0" fmla="*/ 394107 h 4885086"/>
                          <a:gd name="connsiteX1" fmla="*/ 4490941 w 4884902"/>
                          <a:gd name="connsiteY1" fmla="*/ 96761 h 4885086"/>
                          <a:gd name="connsiteX2" fmla="*/ 4024092 w 4884902"/>
                          <a:gd name="connsiteY2" fmla="*/ 96617 h 4885086"/>
                          <a:gd name="connsiteX3" fmla="*/ 4023926 w 4884902"/>
                          <a:gd name="connsiteY3" fmla="*/ 96761 h 4885086"/>
                          <a:gd name="connsiteX4" fmla="*/ 96564 w 4884902"/>
                          <a:gd name="connsiteY4" fmla="*/ 4023921 h 4885086"/>
                          <a:gd name="connsiteX5" fmla="*/ 96564 w 4884902"/>
                          <a:gd name="connsiteY5" fmla="*/ 4490973 h 4885086"/>
                          <a:gd name="connsiteX6" fmla="*/ 393921 w 4884902"/>
                          <a:gd name="connsiteY6" fmla="*/ 4788319 h 4885086"/>
                          <a:gd name="connsiteX7" fmla="*/ 860792 w 4884902"/>
                          <a:gd name="connsiteY7" fmla="*/ 4788485 h 4885086"/>
                          <a:gd name="connsiteX8" fmla="*/ 860935 w 4884902"/>
                          <a:gd name="connsiteY8" fmla="*/ 4788319 h 4885086"/>
                          <a:gd name="connsiteX9" fmla="*/ 4788298 w 4884902"/>
                          <a:gd name="connsiteY9" fmla="*/ 861215 h 4885086"/>
                          <a:gd name="connsiteX10" fmla="*/ 4788298 w 4884902"/>
                          <a:gd name="connsiteY10" fmla="*/ 394107 h 4885086"/>
                          <a:gd name="connsiteX11" fmla="*/ 916178 w 4884902"/>
                          <a:gd name="connsiteY11" fmla="*/ 4435899 h 4885086"/>
                          <a:gd name="connsiteX12" fmla="*/ 448942 w 4884902"/>
                          <a:gd name="connsiteY12" fmla="*/ 3968735 h 4885086"/>
                          <a:gd name="connsiteX13" fmla="*/ 3087351 w 4884902"/>
                          <a:gd name="connsiteY13" fmla="*/ 1330481 h 4885086"/>
                          <a:gd name="connsiteX14" fmla="*/ 3554531 w 4884902"/>
                          <a:gd name="connsiteY14" fmla="*/ 1797700 h 4885086"/>
                          <a:gd name="connsiteX15" fmla="*/ 627456 w 4884902"/>
                          <a:gd name="connsiteY15" fmla="*/ 4674905 h 4885086"/>
                          <a:gd name="connsiteX16" fmla="*/ 542544 w 4884902"/>
                          <a:gd name="connsiteY16" fmla="*/ 4639757 h 4885086"/>
                          <a:gd name="connsiteX17" fmla="*/ 245187 w 4884902"/>
                          <a:gd name="connsiteY17" fmla="*/ 4342411 h 4885086"/>
                          <a:gd name="connsiteX18" fmla="*/ 245187 w 4884902"/>
                          <a:gd name="connsiteY18" fmla="*/ 4172538 h 4885086"/>
                          <a:gd name="connsiteX19" fmla="*/ 300540 w 4884902"/>
                          <a:gd name="connsiteY19" fmla="*/ 4117187 h 4885086"/>
                          <a:gd name="connsiteX20" fmla="*/ 767721 w 4884902"/>
                          <a:gd name="connsiteY20" fmla="*/ 4584351 h 4885086"/>
                          <a:gd name="connsiteX21" fmla="*/ 712368 w 4884902"/>
                          <a:gd name="connsiteY21" fmla="*/ 4639702 h 4885086"/>
                          <a:gd name="connsiteX22" fmla="*/ 627456 w 4884902"/>
                          <a:gd name="connsiteY22" fmla="*/ 4674905 h 4885086"/>
                          <a:gd name="connsiteX23" fmla="*/ 4639674 w 4884902"/>
                          <a:gd name="connsiteY23" fmla="*/ 712542 h 4885086"/>
                          <a:gd name="connsiteX24" fmla="*/ 3703155 w 4884902"/>
                          <a:gd name="connsiteY24" fmla="*/ 1649082 h 4885086"/>
                          <a:gd name="connsiteX25" fmla="*/ 3235918 w 4884902"/>
                          <a:gd name="connsiteY25" fmla="*/ 1181919 h 4885086"/>
                          <a:gd name="connsiteX26" fmla="*/ 4172549 w 4884902"/>
                          <a:gd name="connsiteY26" fmla="*/ 245378 h 4885086"/>
                          <a:gd name="connsiteX27" fmla="*/ 4342207 w 4884902"/>
                          <a:gd name="connsiteY27" fmla="*/ 245246 h 4885086"/>
                          <a:gd name="connsiteX28" fmla="*/ 4342317 w 4884902"/>
                          <a:gd name="connsiteY28" fmla="*/ 245378 h 4885086"/>
                          <a:gd name="connsiteX29" fmla="*/ 4639674 w 4884902"/>
                          <a:gd name="connsiteY29" fmla="*/ 542724 h 4885086"/>
                          <a:gd name="connsiteX30" fmla="*/ 4639674 w 4884902"/>
                          <a:gd name="connsiteY30" fmla="*/ 712542 h 48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4902" h="4885086">
                            <a:moveTo>
                              <a:pt x="4788298" y="394107"/>
                            </a:moveTo>
                            <a:lnTo>
                              <a:pt x="4490941" y="96761"/>
                            </a:lnTo>
                            <a:cubicBezTo>
                              <a:pt x="4362078" y="-32196"/>
                              <a:pt x="4153010" y="-32263"/>
                              <a:pt x="4024092" y="96617"/>
                            </a:cubicBezTo>
                            <a:cubicBezTo>
                              <a:pt x="4024037" y="96661"/>
                              <a:pt x="4023981" y="96711"/>
                              <a:pt x="4023926" y="96761"/>
                            </a:cubicBezTo>
                            <a:lnTo>
                              <a:pt x="96564" y="4023921"/>
                            </a:lnTo>
                            <a:cubicBezTo>
                              <a:pt x="-32188" y="4152988"/>
                              <a:pt x="-32188" y="4361895"/>
                              <a:pt x="96564" y="4490973"/>
                            </a:cubicBezTo>
                            <a:lnTo>
                              <a:pt x="393921" y="4788319"/>
                            </a:lnTo>
                            <a:cubicBezTo>
                              <a:pt x="522805" y="4917288"/>
                              <a:pt x="731830" y="4917343"/>
                              <a:pt x="860792" y="4788485"/>
                            </a:cubicBezTo>
                            <a:cubicBezTo>
                              <a:pt x="860836" y="4788430"/>
                              <a:pt x="860886" y="4788375"/>
                              <a:pt x="860935" y="4788319"/>
                            </a:cubicBezTo>
                            <a:lnTo>
                              <a:pt x="4788298" y="861215"/>
                            </a:lnTo>
                            <a:cubicBezTo>
                              <a:pt x="4917104" y="732141"/>
                              <a:pt x="4917104" y="523180"/>
                              <a:pt x="4788298" y="394107"/>
                            </a:cubicBezTo>
                            <a:close/>
                            <a:moveTo>
                              <a:pt x="916178" y="4435899"/>
                            </a:moveTo>
                            <a:lnTo>
                              <a:pt x="448942" y="3968735"/>
                            </a:lnTo>
                            <a:lnTo>
                              <a:pt x="3087351" y="1330481"/>
                            </a:lnTo>
                            <a:lnTo>
                              <a:pt x="3554531" y="1797700"/>
                            </a:lnTo>
                            <a:close/>
                            <a:moveTo>
                              <a:pt x="627456" y="4674905"/>
                            </a:moveTo>
                            <a:cubicBezTo>
                              <a:pt x="595595" y="4674960"/>
                              <a:pt x="565023" y="4662340"/>
                              <a:pt x="542544" y="4639757"/>
                            </a:cubicBezTo>
                            <a:lnTo>
                              <a:pt x="245187" y="4342411"/>
                            </a:lnTo>
                            <a:cubicBezTo>
                              <a:pt x="198364" y="4295467"/>
                              <a:pt x="198364" y="4219482"/>
                              <a:pt x="245187" y="4172538"/>
                            </a:cubicBezTo>
                            <a:lnTo>
                              <a:pt x="300540" y="4117187"/>
                            </a:lnTo>
                            <a:lnTo>
                              <a:pt x="767721" y="4584351"/>
                            </a:lnTo>
                            <a:lnTo>
                              <a:pt x="712368" y="4639702"/>
                            </a:lnTo>
                            <a:cubicBezTo>
                              <a:pt x="689889" y="4662285"/>
                              <a:pt x="659323" y="4674960"/>
                              <a:pt x="627456" y="4674905"/>
                            </a:cubicBezTo>
                            <a:close/>
                            <a:moveTo>
                              <a:pt x="4639674" y="712542"/>
                            </a:moveTo>
                            <a:lnTo>
                              <a:pt x="3703155" y="1649082"/>
                            </a:lnTo>
                            <a:lnTo>
                              <a:pt x="3235918" y="1181919"/>
                            </a:lnTo>
                            <a:lnTo>
                              <a:pt x="4172549" y="245378"/>
                            </a:lnTo>
                            <a:cubicBezTo>
                              <a:pt x="4219378" y="198501"/>
                              <a:pt x="4295323" y="198441"/>
                              <a:pt x="4342207" y="245246"/>
                            </a:cubicBezTo>
                            <a:cubicBezTo>
                              <a:pt x="4342207" y="245290"/>
                              <a:pt x="4342262" y="245334"/>
                              <a:pt x="4342317" y="245378"/>
                            </a:cubicBezTo>
                            <a:lnTo>
                              <a:pt x="4639674" y="542724"/>
                            </a:lnTo>
                            <a:cubicBezTo>
                              <a:pt x="4686504" y="589651"/>
                              <a:pt x="4686504" y="665615"/>
                              <a:pt x="4639674" y="712542"/>
                            </a:cubicBezTo>
                            <a:close/>
                          </a:path>
                        </a:pathLst>
                      </a:custGeom>
                      <a:grpFill/>
                      <a:ln w="55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23">
                        <a:extLst>
                          <a:ext uri="{FF2B5EF4-FFF2-40B4-BE49-F238E27FC236}">
                            <a16:creationId xmlns:a16="http://schemas.microsoft.com/office/drawing/2014/main" id="{8B94491D-9512-4AB1-AEF9-BBF317411893}"/>
                          </a:ext>
                        </a:extLst>
                      </p:cNvPr>
                      <p:cNvSpPr/>
                      <p:nvPr/>
                    </p:nvSpPr>
                    <p:spPr>
                      <a:xfrm>
                        <a:off x="3275469" y="1630200"/>
                        <a:ext cx="971347" cy="3527635"/>
                      </a:xfrm>
                      <a:custGeom>
                        <a:avLst/>
                        <a:gdLst>
                          <a:gd name="connsiteX0" fmla="*/ 932434 w 971347"/>
                          <a:gd name="connsiteY0" fmla="*/ 3336896 h 3527635"/>
                          <a:gd name="connsiteX1" fmla="*/ 345027 w 971347"/>
                          <a:gd name="connsiteY1" fmla="*/ 2496057 h 3527635"/>
                          <a:gd name="connsiteX2" fmla="*/ 396339 w 971347"/>
                          <a:gd name="connsiteY2" fmla="*/ 1984060 h 3527635"/>
                          <a:gd name="connsiteX3" fmla="*/ 716502 w 971347"/>
                          <a:gd name="connsiteY3" fmla="*/ 1567764 h 3527635"/>
                          <a:gd name="connsiteX4" fmla="*/ 728862 w 971347"/>
                          <a:gd name="connsiteY4" fmla="*/ 1419551 h 3527635"/>
                          <a:gd name="connsiteX5" fmla="*/ 710966 w 971347"/>
                          <a:gd name="connsiteY5" fmla="*/ 1402818 h 3527635"/>
                          <a:gd name="connsiteX6" fmla="*/ 211072 w 971347"/>
                          <a:gd name="connsiteY6" fmla="*/ 671187 h 3527635"/>
                          <a:gd name="connsiteX7" fmla="*/ 450585 w 971347"/>
                          <a:gd name="connsiteY7" fmla="*/ 154153 h 3527635"/>
                          <a:gd name="connsiteX8" fmla="*/ 307719 w 971347"/>
                          <a:gd name="connsiteY8" fmla="*/ 0 h 3527635"/>
                          <a:gd name="connsiteX9" fmla="*/ 1228 w 971347"/>
                          <a:gd name="connsiteY9" fmla="*/ 683033 h 3527635"/>
                          <a:gd name="connsiteX10" fmla="*/ 485790 w 971347"/>
                          <a:gd name="connsiteY10" fmla="*/ 1493594 h 3527635"/>
                          <a:gd name="connsiteX11" fmla="*/ 137674 w 971347"/>
                          <a:gd name="connsiteY11" fmla="*/ 2530431 h 3527635"/>
                          <a:gd name="connsiteX12" fmla="*/ 791339 w 971347"/>
                          <a:gd name="connsiteY12" fmla="*/ 3492709 h 3527635"/>
                          <a:gd name="connsiteX13" fmla="*/ 830086 w 971347"/>
                          <a:gd name="connsiteY13" fmla="*/ 3527636 h 3527635"/>
                          <a:gd name="connsiteX14" fmla="*/ 971348 w 971347"/>
                          <a:gd name="connsiteY14" fmla="*/ 3371988 h 35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1347" h="3527635">
                            <a:moveTo>
                              <a:pt x="932434" y="3336896"/>
                            </a:moveTo>
                            <a:cubicBezTo>
                              <a:pt x="661204" y="3091525"/>
                              <a:pt x="405251" y="2859770"/>
                              <a:pt x="345027" y="2496057"/>
                            </a:cubicBezTo>
                            <a:cubicBezTo>
                              <a:pt x="314472" y="2312015"/>
                              <a:pt x="331742" y="2139707"/>
                              <a:pt x="396339" y="1984060"/>
                            </a:cubicBezTo>
                            <a:cubicBezTo>
                              <a:pt x="458279" y="1834612"/>
                              <a:pt x="565996" y="1694574"/>
                              <a:pt x="716502" y="1567764"/>
                            </a:cubicBezTo>
                            <a:cubicBezTo>
                              <a:pt x="760845" y="1530247"/>
                              <a:pt x="766380" y="1463893"/>
                              <a:pt x="728862" y="1419551"/>
                            </a:cubicBezTo>
                            <a:cubicBezTo>
                              <a:pt x="723570" y="1413296"/>
                              <a:pt x="717564" y="1407678"/>
                              <a:pt x="710966" y="1402818"/>
                            </a:cubicBezTo>
                            <a:cubicBezTo>
                              <a:pt x="402372" y="1175491"/>
                              <a:pt x="224799" y="915728"/>
                              <a:pt x="211072" y="671187"/>
                            </a:cubicBezTo>
                            <a:cubicBezTo>
                              <a:pt x="200555" y="485097"/>
                              <a:pt x="281149" y="311405"/>
                              <a:pt x="450585" y="154153"/>
                            </a:cubicBezTo>
                            <a:lnTo>
                              <a:pt x="307719" y="0"/>
                            </a:lnTo>
                            <a:cubicBezTo>
                              <a:pt x="93225" y="198711"/>
                              <a:pt x="-12776" y="434949"/>
                              <a:pt x="1228" y="683033"/>
                            </a:cubicBezTo>
                            <a:cubicBezTo>
                              <a:pt x="17114" y="965655"/>
                              <a:pt x="183893" y="1244016"/>
                              <a:pt x="485790" y="1493594"/>
                            </a:cubicBezTo>
                            <a:cubicBezTo>
                              <a:pt x="189041" y="1785682"/>
                              <a:pt x="72246" y="2133951"/>
                              <a:pt x="137674" y="2530431"/>
                            </a:cubicBezTo>
                            <a:cubicBezTo>
                              <a:pt x="209633" y="2966376"/>
                              <a:pt x="505495" y="3233943"/>
                              <a:pt x="791339" y="3492709"/>
                            </a:cubicBezTo>
                            <a:lnTo>
                              <a:pt x="830086" y="3527636"/>
                            </a:lnTo>
                            <a:lnTo>
                              <a:pt x="971348" y="3371988"/>
                            </a:lnTo>
                            <a:close/>
                          </a:path>
                        </a:pathLst>
                      </a:custGeom>
                      <a:grpFill/>
                      <a:ln w="55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46">
                        <a:extLst>
                          <a:ext uri="{FF2B5EF4-FFF2-40B4-BE49-F238E27FC236}">
                            <a16:creationId xmlns:a16="http://schemas.microsoft.com/office/drawing/2014/main" id="{D76E181C-D9E6-44B5-8F8F-57DD786D744D}"/>
                          </a:ext>
                        </a:extLst>
                      </p:cNvPr>
                      <p:cNvSpPr/>
                      <p:nvPr/>
                    </p:nvSpPr>
                    <p:spPr>
                      <a:xfrm>
                        <a:off x="3923000" y="1175561"/>
                        <a:ext cx="1118251" cy="3527786"/>
                      </a:xfrm>
                      <a:custGeom>
                        <a:avLst/>
                        <a:gdLst>
                          <a:gd name="connsiteX0" fmla="*/ 205194 w 1118251"/>
                          <a:gd name="connsiteY0" fmla="*/ 244305 h 3527786"/>
                          <a:gd name="connsiteX1" fmla="*/ 453564 w 1118251"/>
                          <a:gd name="connsiteY1" fmla="*/ 213917 h 3527786"/>
                          <a:gd name="connsiteX2" fmla="*/ 753246 w 1118251"/>
                          <a:gd name="connsiteY2" fmla="*/ 447720 h 3527786"/>
                          <a:gd name="connsiteX3" fmla="*/ 652891 w 1118251"/>
                          <a:gd name="connsiteY3" fmla="*/ 891414 h 3527786"/>
                          <a:gd name="connsiteX4" fmla="*/ 523973 w 1118251"/>
                          <a:gd name="connsiteY4" fmla="*/ 1161749 h 3527786"/>
                          <a:gd name="connsiteX5" fmla="*/ 735533 w 1118251"/>
                          <a:gd name="connsiteY5" fmla="*/ 1372083 h 3527786"/>
                          <a:gd name="connsiteX6" fmla="*/ 906630 w 1118251"/>
                          <a:gd name="connsiteY6" fmla="*/ 1582971 h 3527786"/>
                          <a:gd name="connsiteX7" fmla="*/ 799964 w 1118251"/>
                          <a:gd name="connsiteY7" fmla="*/ 1825630 h 3527786"/>
                          <a:gd name="connsiteX8" fmla="*/ 640547 w 1118251"/>
                          <a:gd name="connsiteY8" fmla="*/ 1984488 h 3527786"/>
                          <a:gd name="connsiteX9" fmla="*/ 335274 w 1118251"/>
                          <a:gd name="connsiteY9" fmla="*/ 2293790 h 3527786"/>
                          <a:gd name="connsiteX10" fmla="*/ 275659 w 1118251"/>
                          <a:gd name="connsiteY10" fmla="*/ 3212618 h 3527786"/>
                          <a:gd name="connsiteX11" fmla="*/ 486887 w 1118251"/>
                          <a:gd name="connsiteY11" fmla="*/ 3433192 h 3527786"/>
                          <a:gd name="connsiteX12" fmla="*/ 585471 w 1118251"/>
                          <a:gd name="connsiteY12" fmla="*/ 3527787 h 3527786"/>
                          <a:gd name="connsiteX13" fmla="*/ 734094 w 1118251"/>
                          <a:gd name="connsiteY13" fmla="*/ 3379169 h 3527786"/>
                          <a:gd name="connsiteX14" fmla="*/ 630805 w 1118251"/>
                          <a:gd name="connsiteY14" fmla="*/ 3280035 h 3527786"/>
                          <a:gd name="connsiteX15" fmla="*/ 441774 w 1118251"/>
                          <a:gd name="connsiteY15" fmla="*/ 3083871 h 3527786"/>
                          <a:gd name="connsiteX16" fmla="*/ 488104 w 1118251"/>
                          <a:gd name="connsiteY16" fmla="*/ 2437979 h 3527786"/>
                          <a:gd name="connsiteX17" fmla="*/ 788506 w 1118251"/>
                          <a:gd name="connsiteY17" fmla="*/ 2133548 h 3527786"/>
                          <a:gd name="connsiteX18" fmla="*/ 949030 w 1118251"/>
                          <a:gd name="connsiteY18" fmla="*/ 1973307 h 3527786"/>
                          <a:gd name="connsiteX19" fmla="*/ 1114757 w 1118251"/>
                          <a:gd name="connsiteY19" fmla="*/ 1554963 h 3527786"/>
                          <a:gd name="connsiteX20" fmla="*/ 840704 w 1118251"/>
                          <a:gd name="connsiteY20" fmla="*/ 1189978 h 3527786"/>
                          <a:gd name="connsiteX21" fmla="*/ 737747 w 1118251"/>
                          <a:gd name="connsiteY21" fmla="*/ 1124221 h 3527786"/>
                          <a:gd name="connsiteX22" fmla="*/ 813138 w 1118251"/>
                          <a:gd name="connsiteY22" fmla="*/ 1026748 h 3527786"/>
                          <a:gd name="connsiteX23" fmla="*/ 950358 w 1118251"/>
                          <a:gd name="connsiteY23" fmla="*/ 375044 h 3527786"/>
                          <a:gd name="connsiteX24" fmla="*/ 488104 w 1118251"/>
                          <a:gd name="connsiteY24" fmla="*/ 6295 h 3527786"/>
                          <a:gd name="connsiteX25" fmla="*/ 157480 w 1118251"/>
                          <a:gd name="connsiteY25" fmla="*/ 39506 h 3527786"/>
                          <a:gd name="connsiteX26" fmla="*/ 0 w 1118251"/>
                          <a:gd name="connsiteY26" fmla="*/ 72108 h 3527786"/>
                          <a:gd name="connsiteX27" fmla="*/ 33212 w 1118251"/>
                          <a:gd name="connsiteY27" fmla="*/ 279619 h 3527786"/>
                          <a:gd name="connsiteX28" fmla="*/ 205194 w 1118251"/>
                          <a:gd name="connsiteY28" fmla="*/ 244305 h 35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8251" h="3527786">
                            <a:moveTo>
                              <a:pt x="205194" y="244305"/>
                            </a:moveTo>
                            <a:cubicBezTo>
                              <a:pt x="301896" y="222164"/>
                              <a:pt x="385369" y="202515"/>
                              <a:pt x="453564" y="213917"/>
                            </a:cubicBezTo>
                            <a:cubicBezTo>
                              <a:pt x="598478" y="238272"/>
                              <a:pt x="707690" y="323457"/>
                              <a:pt x="753246" y="447720"/>
                            </a:cubicBezTo>
                            <a:cubicBezTo>
                              <a:pt x="805278" y="589696"/>
                              <a:pt x="767748" y="755528"/>
                              <a:pt x="652891" y="891414"/>
                            </a:cubicBezTo>
                            <a:cubicBezTo>
                              <a:pt x="577887" y="979976"/>
                              <a:pt x="506980" y="1063944"/>
                              <a:pt x="523973" y="1161749"/>
                            </a:cubicBezTo>
                            <a:cubicBezTo>
                              <a:pt x="540967" y="1259555"/>
                              <a:pt x="635454" y="1314186"/>
                              <a:pt x="735533" y="1372083"/>
                            </a:cubicBezTo>
                            <a:cubicBezTo>
                              <a:pt x="836940" y="1430811"/>
                              <a:pt x="896057" y="1503708"/>
                              <a:pt x="906630" y="1582971"/>
                            </a:cubicBezTo>
                            <a:cubicBezTo>
                              <a:pt x="919693" y="1681330"/>
                              <a:pt x="855871" y="1769228"/>
                              <a:pt x="799964" y="1825630"/>
                            </a:cubicBezTo>
                            <a:cubicBezTo>
                              <a:pt x="747268" y="1878767"/>
                              <a:pt x="693022" y="1932513"/>
                              <a:pt x="640547" y="1984488"/>
                            </a:cubicBezTo>
                            <a:cubicBezTo>
                              <a:pt x="539527" y="2084563"/>
                              <a:pt x="435076" y="2188014"/>
                              <a:pt x="335274" y="2293790"/>
                            </a:cubicBezTo>
                            <a:cubicBezTo>
                              <a:pt x="77771" y="2566560"/>
                              <a:pt x="54412" y="2927228"/>
                              <a:pt x="275659" y="3212618"/>
                            </a:cubicBezTo>
                            <a:cubicBezTo>
                              <a:pt x="338706" y="3293984"/>
                              <a:pt x="414042" y="3364778"/>
                              <a:pt x="486887" y="3433192"/>
                            </a:cubicBezTo>
                            <a:cubicBezTo>
                              <a:pt x="519489" y="3463801"/>
                              <a:pt x="553310" y="3495462"/>
                              <a:pt x="585471" y="3527787"/>
                            </a:cubicBezTo>
                            <a:lnTo>
                              <a:pt x="734094" y="3379169"/>
                            </a:lnTo>
                            <a:cubicBezTo>
                              <a:pt x="699443" y="3344519"/>
                              <a:pt x="664570" y="3311752"/>
                              <a:pt x="630805" y="3280035"/>
                            </a:cubicBezTo>
                            <a:cubicBezTo>
                              <a:pt x="560838" y="3214279"/>
                              <a:pt x="494747" y="3152174"/>
                              <a:pt x="441774" y="3083871"/>
                            </a:cubicBezTo>
                            <a:cubicBezTo>
                              <a:pt x="282744" y="2878685"/>
                              <a:pt x="300070" y="2637188"/>
                              <a:pt x="488104" y="2437979"/>
                            </a:cubicBezTo>
                            <a:cubicBezTo>
                              <a:pt x="585471" y="2334750"/>
                              <a:pt x="688704" y="2232571"/>
                              <a:pt x="788506" y="2133548"/>
                            </a:cubicBezTo>
                            <a:cubicBezTo>
                              <a:pt x="841257" y="2081242"/>
                              <a:pt x="895891" y="2027163"/>
                              <a:pt x="949030" y="1973307"/>
                            </a:cubicBezTo>
                            <a:cubicBezTo>
                              <a:pt x="1074903" y="1845999"/>
                              <a:pt x="1133744" y="1697714"/>
                              <a:pt x="1114757" y="1554963"/>
                            </a:cubicBezTo>
                            <a:cubicBezTo>
                              <a:pt x="1095550" y="1411050"/>
                              <a:pt x="998239" y="1281252"/>
                              <a:pt x="840704" y="1189978"/>
                            </a:cubicBezTo>
                            <a:cubicBezTo>
                              <a:pt x="819836" y="1177912"/>
                              <a:pt x="763597" y="1145310"/>
                              <a:pt x="737747" y="1124221"/>
                            </a:cubicBezTo>
                            <a:cubicBezTo>
                              <a:pt x="755073" y="1095494"/>
                              <a:pt x="797473" y="1045291"/>
                              <a:pt x="813138" y="1026748"/>
                            </a:cubicBezTo>
                            <a:cubicBezTo>
                              <a:pt x="977426" y="832466"/>
                              <a:pt x="1028739" y="588865"/>
                              <a:pt x="950358" y="375044"/>
                            </a:cubicBezTo>
                            <a:cubicBezTo>
                              <a:pt x="878399" y="177884"/>
                              <a:pt x="709628" y="43491"/>
                              <a:pt x="488104" y="6295"/>
                            </a:cubicBezTo>
                            <a:cubicBezTo>
                              <a:pt x="378505" y="-12026"/>
                              <a:pt x="271120" y="12882"/>
                              <a:pt x="157480" y="39506"/>
                            </a:cubicBezTo>
                            <a:cubicBezTo>
                              <a:pt x="106776" y="51240"/>
                              <a:pt x="54357" y="63417"/>
                              <a:pt x="0" y="72108"/>
                            </a:cubicBezTo>
                            <a:lnTo>
                              <a:pt x="33212" y="279619"/>
                            </a:lnTo>
                            <a:cubicBezTo>
                              <a:pt x="94875" y="269932"/>
                              <a:pt x="150948" y="256925"/>
                              <a:pt x="205194" y="244305"/>
                            </a:cubicBezTo>
                            <a:close/>
                          </a:path>
                        </a:pathLst>
                      </a:custGeom>
                      <a:grpFill/>
                      <a:ln w="55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62" name="Group 61">
                    <a:extLst>
                      <a:ext uri="{FF2B5EF4-FFF2-40B4-BE49-F238E27FC236}">
                        <a16:creationId xmlns:a16="http://schemas.microsoft.com/office/drawing/2014/main" id="{B4897298-FDDD-4275-A6E1-A3E09C50E16D}"/>
                      </a:ext>
                    </a:extLst>
                  </p:cNvPr>
                  <p:cNvGrpSpPr>
                    <a:grpSpLocks noChangeAspect="1"/>
                  </p:cNvGrpSpPr>
                  <p:nvPr/>
                </p:nvGrpSpPr>
                <p:grpSpPr>
                  <a:xfrm>
                    <a:off x="4649007" y="3634870"/>
                    <a:ext cx="756573" cy="731520"/>
                    <a:chOff x="11364550" y="2914667"/>
                    <a:chExt cx="1796865" cy="1800000"/>
                  </a:xfrm>
                </p:grpSpPr>
                <p:sp>
                  <p:nvSpPr>
                    <p:cNvPr id="57" name="Oval 56">
                      <a:extLst>
                        <a:ext uri="{FF2B5EF4-FFF2-40B4-BE49-F238E27FC236}">
                          <a16:creationId xmlns:a16="http://schemas.microsoft.com/office/drawing/2014/main" id="{75F4ECD5-F222-4EF2-8542-60A87B06F0E4}"/>
                        </a:ext>
                      </a:extLst>
                    </p:cNvPr>
                    <p:cNvSpPr>
                      <a:spLocks noChangeAspect="1"/>
                    </p:cNvSpPr>
                    <p:nvPr/>
                  </p:nvSpPr>
                  <p:spPr>
                    <a:xfrm>
                      <a:off x="11364550" y="2914667"/>
                      <a:ext cx="1796865" cy="1800000"/>
                    </a:xfrm>
                    <a:prstGeom prst="ellipse">
                      <a:avLst/>
                    </a:prstGeom>
                    <a:solidFill>
                      <a:schemeClr val="bg1"/>
                    </a:solidFill>
                    <a:ln w="38100" cap="flat" cmpd="sng" algn="ctr">
                      <a:solidFill>
                        <a:srgbClr val="FF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nvGrpSpPr>
                    <p:cNvPr id="58" name="Graphic 19">
                      <a:extLst>
                        <a:ext uri="{FF2B5EF4-FFF2-40B4-BE49-F238E27FC236}">
                          <a16:creationId xmlns:a16="http://schemas.microsoft.com/office/drawing/2014/main" id="{A5324DEE-8455-463A-A53C-2241DB07F0E7}"/>
                        </a:ext>
                      </a:extLst>
                    </p:cNvPr>
                    <p:cNvGrpSpPr/>
                    <p:nvPr/>
                  </p:nvGrpSpPr>
                  <p:grpSpPr>
                    <a:xfrm>
                      <a:off x="11605839" y="3260050"/>
                      <a:ext cx="1314286" cy="1109234"/>
                      <a:chOff x="3275469" y="1175561"/>
                      <a:chExt cx="5814541" cy="4907370"/>
                    </a:xfrm>
                    <a:solidFill>
                      <a:schemeClr val="tx1"/>
                    </a:solidFill>
                  </p:grpSpPr>
                  <p:sp>
                    <p:nvSpPr>
                      <p:cNvPr id="59" name="Freeform 22">
                        <a:extLst>
                          <a:ext uri="{FF2B5EF4-FFF2-40B4-BE49-F238E27FC236}">
                            <a16:creationId xmlns:a16="http://schemas.microsoft.com/office/drawing/2014/main" id="{16346476-6E13-4168-A4BF-C73D646BEED2}"/>
                          </a:ext>
                        </a:extLst>
                      </p:cNvPr>
                      <p:cNvSpPr/>
                      <p:nvPr/>
                    </p:nvSpPr>
                    <p:spPr>
                      <a:xfrm>
                        <a:off x="4205108" y="1197845"/>
                        <a:ext cx="4884902" cy="4885086"/>
                      </a:xfrm>
                      <a:custGeom>
                        <a:avLst/>
                        <a:gdLst>
                          <a:gd name="connsiteX0" fmla="*/ 4788298 w 4884902"/>
                          <a:gd name="connsiteY0" fmla="*/ 394107 h 4885086"/>
                          <a:gd name="connsiteX1" fmla="*/ 4490941 w 4884902"/>
                          <a:gd name="connsiteY1" fmla="*/ 96761 h 4885086"/>
                          <a:gd name="connsiteX2" fmla="*/ 4024092 w 4884902"/>
                          <a:gd name="connsiteY2" fmla="*/ 96617 h 4885086"/>
                          <a:gd name="connsiteX3" fmla="*/ 4023926 w 4884902"/>
                          <a:gd name="connsiteY3" fmla="*/ 96761 h 4885086"/>
                          <a:gd name="connsiteX4" fmla="*/ 96564 w 4884902"/>
                          <a:gd name="connsiteY4" fmla="*/ 4023921 h 4885086"/>
                          <a:gd name="connsiteX5" fmla="*/ 96564 w 4884902"/>
                          <a:gd name="connsiteY5" fmla="*/ 4490973 h 4885086"/>
                          <a:gd name="connsiteX6" fmla="*/ 393921 w 4884902"/>
                          <a:gd name="connsiteY6" fmla="*/ 4788319 h 4885086"/>
                          <a:gd name="connsiteX7" fmla="*/ 860792 w 4884902"/>
                          <a:gd name="connsiteY7" fmla="*/ 4788485 h 4885086"/>
                          <a:gd name="connsiteX8" fmla="*/ 860935 w 4884902"/>
                          <a:gd name="connsiteY8" fmla="*/ 4788319 h 4885086"/>
                          <a:gd name="connsiteX9" fmla="*/ 4788298 w 4884902"/>
                          <a:gd name="connsiteY9" fmla="*/ 861215 h 4885086"/>
                          <a:gd name="connsiteX10" fmla="*/ 4788298 w 4884902"/>
                          <a:gd name="connsiteY10" fmla="*/ 394107 h 4885086"/>
                          <a:gd name="connsiteX11" fmla="*/ 916178 w 4884902"/>
                          <a:gd name="connsiteY11" fmla="*/ 4435899 h 4885086"/>
                          <a:gd name="connsiteX12" fmla="*/ 448942 w 4884902"/>
                          <a:gd name="connsiteY12" fmla="*/ 3968735 h 4885086"/>
                          <a:gd name="connsiteX13" fmla="*/ 3087351 w 4884902"/>
                          <a:gd name="connsiteY13" fmla="*/ 1330481 h 4885086"/>
                          <a:gd name="connsiteX14" fmla="*/ 3554531 w 4884902"/>
                          <a:gd name="connsiteY14" fmla="*/ 1797700 h 4885086"/>
                          <a:gd name="connsiteX15" fmla="*/ 627456 w 4884902"/>
                          <a:gd name="connsiteY15" fmla="*/ 4674905 h 4885086"/>
                          <a:gd name="connsiteX16" fmla="*/ 542544 w 4884902"/>
                          <a:gd name="connsiteY16" fmla="*/ 4639757 h 4885086"/>
                          <a:gd name="connsiteX17" fmla="*/ 245187 w 4884902"/>
                          <a:gd name="connsiteY17" fmla="*/ 4342411 h 4885086"/>
                          <a:gd name="connsiteX18" fmla="*/ 245187 w 4884902"/>
                          <a:gd name="connsiteY18" fmla="*/ 4172538 h 4885086"/>
                          <a:gd name="connsiteX19" fmla="*/ 300540 w 4884902"/>
                          <a:gd name="connsiteY19" fmla="*/ 4117187 h 4885086"/>
                          <a:gd name="connsiteX20" fmla="*/ 767721 w 4884902"/>
                          <a:gd name="connsiteY20" fmla="*/ 4584351 h 4885086"/>
                          <a:gd name="connsiteX21" fmla="*/ 712368 w 4884902"/>
                          <a:gd name="connsiteY21" fmla="*/ 4639702 h 4885086"/>
                          <a:gd name="connsiteX22" fmla="*/ 627456 w 4884902"/>
                          <a:gd name="connsiteY22" fmla="*/ 4674905 h 4885086"/>
                          <a:gd name="connsiteX23" fmla="*/ 4639674 w 4884902"/>
                          <a:gd name="connsiteY23" fmla="*/ 712542 h 4885086"/>
                          <a:gd name="connsiteX24" fmla="*/ 3703155 w 4884902"/>
                          <a:gd name="connsiteY24" fmla="*/ 1649082 h 4885086"/>
                          <a:gd name="connsiteX25" fmla="*/ 3235918 w 4884902"/>
                          <a:gd name="connsiteY25" fmla="*/ 1181919 h 4885086"/>
                          <a:gd name="connsiteX26" fmla="*/ 4172549 w 4884902"/>
                          <a:gd name="connsiteY26" fmla="*/ 245378 h 4885086"/>
                          <a:gd name="connsiteX27" fmla="*/ 4342207 w 4884902"/>
                          <a:gd name="connsiteY27" fmla="*/ 245246 h 4885086"/>
                          <a:gd name="connsiteX28" fmla="*/ 4342317 w 4884902"/>
                          <a:gd name="connsiteY28" fmla="*/ 245378 h 4885086"/>
                          <a:gd name="connsiteX29" fmla="*/ 4639674 w 4884902"/>
                          <a:gd name="connsiteY29" fmla="*/ 542724 h 4885086"/>
                          <a:gd name="connsiteX30" fmla="*/ 4639674 w 4884902"/>
                          <a:gd name="connsiteY30" fmla="*/ 712542 h 48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4902" h="4885086">
                            <a:moveTo>
                              <a:pt x="4788298" y="394107"/>
                            </a:moveTo>
                            <a:lnTo>
                              <a:pt x="4490941" y="96761"/>
                            </a:lnTo>
                            <a:cubicBezTo>
                              <a:pt x="4362078" y="-32196"/>
                              <a:pt x="4153010" y="-32263"/>
                              <a:pt x="4024092" y="96617"/>
                            </a:cubicBezTo>
                            <a:cubicBezTo>
                              <a:pt x="4024037" y="96661"/>
                              <a:pt x="4023981" y="96711"/>
                              <a:pt x="4023926" y="96761"/>
                            </a:cubicBezTo>
                            <a:lnTo>
                              <a:pt x="96564" y="4023921"/>
                            </a:lnTo>
                            <a:cubicBezTo>
                              <a:pt x="-32188" y="4152988"/>
                              <a:pt x="-32188" y="4361895"/>
                              <a:pt x="96564" y="4490973"/>
                            </a:cubicBezTo>
                            <a:lnTo>
                              <a:pt x="393921" y="4788319"/>
                            </a:lnTo>
                            <a:cubicBezTo>
                              <a:pt x="522805" y="4917288"/>
                              <a:pt x="731830" y="4917343"/>
                              <a:pt x="860792" y="4788485"/>
                            </a:cubicBezTo>
                            <a:cubicBezTo>
                              <a:pt x="860836" y="4788430"/>
                              <a:pt x="860886" y="4788375"/>
                              <a:pt x="860935" y="4788319"/>
                            </a:cubicBezTo>
                            <a:lnTo>
                              <a:pt x="4788298" y="861215"/>
                            </a:lnTo>
                            <a:cubicBezTo>
                              <a:pt x="4917104" y="732141"/>
                              <a:pt x="4917104" y="523180"/>
                              <a:pt x="4788298" y="394107"/>
                            </a:cubicBezTo>
                            <a:close/>
                            <a:moveTo>
                              <a:pt x="916178" y="4435899"/>
                            </a:moveTo>
                            <a:lnTo>
                              <a:pt x="448942" y="3968735"/>
                            </a:lnTo>
                            <a:lnTo>
                              <a:pt x="3087351" y="1330481"/>
                            </a:lnTo>
                            <a:lnTo>
                              <a:pt x="3554531" y="1797700"/>
                            </a:lnTo>
                            <a:close/>
                            <a:moveTo>
                              <a:pt x="627456" y="4674905"/>
                            </a:moveTo>
                            <a:cubicBezTo>
                              <a:pt x="595595" y="4674960"/>
                              <a:pt x="565023" y="4662340"/>
                              <a:pt x="542544" y="4639757"/>
                            </a:cubicBezTo>
                            <a:lnTo>
                              <a:pt x="245187" y="4342411"/>
                            </a:lnTo>
                            <a:cubicBezTo>
                              <a:pt x="198364" y="4295467"/>
                              <a:pt x="198364" y="4219482"/>
                              <a:pt x="245187" y="4172538"/>
                            </a:cubicBezTo>
                            <a:lnTo>
                              <a:pt x="300540" y="4117187"/>
                            </a:lnTo>
                            <a:lnTo>
                              <a:pt x="767721" y="4584351"/>
                            </a:lnTo>
                            <a:lnTo>
                              <a:pt x="712368" y="4639702"/>
                            </a:lnTo>
                            <a:cubicBezTo>
                              <a:pt x="689889" y="4662285"/>
                              <a:pt x="659323" y="4674960"/>
                              <a:pt x="627456" y="4674905"/>
                            </a:cubicBezTo>
                            <a:close/>
                            <a:moveTo>
                              <a:pt x="4639674" y="712542"/>
                            </a:moveTo>
                            <a:lnTo>
                              <a:pt x="3703155" y="1649082"/>
                            </a:lnTo>
                            <a:lnTo>
                              <a:pt x="3235918" y="1181919"/>
                            </a:lnTo>
                            <a:lnTo>
                              <a:pt x="4172549" y="245378"/>
                            </a:lnTo>
                            <a:cubicBezTo>
                              <a:pt x="4219378" y="198501"/>
                              <a:pt x="4295323" y="198441"/>
                              <a:pt x="4342207" y="245246"/>
                            </a:cubicBezTo>
                            <a:cubicBezTo>
                              <a:pt x="4342207" y="245290"/>
                              <a:pt x="4342262" y="245334"/>
                              <a:pt x="4342317" y="245378"/>
                            </a:cubicBezTo>
                            <a:lnTo>
                              <a:pt x="4639674" y="542724"/>
                            </a:lnTo>
                            <a:cubicBezTo>
                              <a:pt x="4686504" y="589651"/>
                              <a:pt x="4686504" y="665615"/>
                              <a:pt x="4639674" y="712542"/>
                            </a:cubicBezTo>
                            <a:close/>
                          </a:path>
                        </a:pathLst>
                      </a:custGeom>
                      <a:grpFill/>
                      <a:ln w="55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23">
                        <a:extLst>
                          <a:ext uri="{FF2B5EF4-FFF2-40B4-BE49-F238E27FC236}">
                            <a16:creationId xmlns:a16="http://schemas.microsoft.com/office/drawing/2014/main" id="{C721A1FA-73E7-46EF-85FC-865EE5116CB7}"/>
                          </a:ext>
                        </a:extLst>
                      </p:cNvPr>
                      <p:cNvSpPr/>
                      <p:nvPr/>
                    </p:nvSpPr>
                    <p:spPr>
                      <a:xfrm>
                        <a:off x="3275469" y="1630200"/>
                        <a:ext cx="971347" cy="3527635"/>
                      </a:xfrm>
                      <a:custGeom>
                        <a:avLst/>
                        <a:gdLst>
                          <a:gd name="connsiteX0" fmla="*/ 932434 w 971347"/>
                          <a:gd name="connsiteY0" fmla="*/ 3336896 h 3527635"/>
                          <a:gd name="connsiteX1" fmla="*/ 345027 w 971347"/>
                          <a:gd name="connsiteY1" fmla="*/ 2496057 h 3527635"/>
                          <a:gd name="connsiteX2" fmla="*/ 396339 w 971347"/>
                          <a:gd name="connsiteY2" fmla="*/ 1984060 h 3527635"/>
                          <a:gd name="connsiteX3" fmla="*/ 716502 w 971347"/>
                          <a:gd name="connsiteY3" fmla="*/ 1567764 h 3527635"/>
                          <a:gd name="connsiteX4" fmla="*/ 728862 w 971347"/>
                          <a:gd name="connsiteY4" fmla="*/ 1419551 h 3527635"/>
                          <a:gd name="connsiteX5" fmla="*/ 710966 w 971347"/>
                          <a:gd name="connsiteY5" fmla="*/ 1402818 h 3527635"/>
                          <a:gd name="connsiteX6" fmla="*/ 211072 w 971347"/>
                          <a:gd name="connsiteY6" fmla="*/ 671187 h 3527635"/>
                          <a:gd name="connsiteX7" fmla="*/ 450585 w 971347"/>
                          <a:gd name="connsiteY7" fmla="*/ 154153 h 3527635"/>
                          <a:gd name="connsiteX8" fmla="*/ 307719 w 971347"/>
                          <a:gd name="connsiteY8" fmla="*/ 0 h 3527635"/>
                          <a:gd name="connsiteX9" fmla="*/ 1228 w 971347"/>
                          <a:gd name="connsiteY9" fmla="*/ 683033 h 3527635"/>
                          <a:gd name="connsiteX10" fmla="*/ 485790 w 971347"/>
                          <a:gd name="connsiteY10" fmla="*/ 1493594 h 3527635"/>
                          <a:gd name="connsiteX11" fmla="*/ 137674 w 971347"/>
                          <a:gd name="connsiteY11" fmla="*/ 2530431 h 3527635"/>
                          <a:gd name="connsiteX12" fmla="*/ 791339 w 971347"/>
                          <a:gd name="connsiteY12" fmla="*/ 3492709 h 3527635"/>
                          <a:gd name="connsiteX13" fmla="*/ 830086 w 971347"/>
                          <a:gd name="connsiteY13" fmla="*/ 3527636 h 3527635"/>
                          <a:gd name="connsiteX14" fmla="*/ 971348 w 971347"/>
                          <a:gd name="connsiteY14" fmla="*/ 3371988 h 35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1347" h="3527635">
                            <a:moveTo>
                              <a:pt x="932434" y="3336896"/>
                            </a:moveTo>
                            <a:cubicBezTo>
                              <a:pt x="661204" y="3091525"/>
                              <a:pt x="405251" y="2859770"/>
                              <a:pt x="345027" y="2496057"/>
                            </a:cubicBezTo>
                            <a:cubicBezTo>
                              <a:pt x="314472" y="2312015"/>
                              <a:pt x="331742" y="2139707"/>
                              <a:pt x="396339" y="1984060"/>
                            </a:cubicBezTo>
                            <a:cubicBezTo>
                              <a:pt x="458279" y="1834612"/>
                              <a:pt x="565996" y="1694574"/>
                              <a:pt x="716502" y="1567764"/>
                            </a:cubicBezTo>
                            <a:cubicBezTo>
                              <a:pt x="760845" y="1530247"/>
                              <a:pt x="766380" y="1463893"/>
                              <a:pt x="728862" y="1419551"/>
                            </a:cubicBezTo>
                            <a:cubicBezTo>
                              <a:pt x="723570" y="1413296"/>
                              <a:pt x="717564" y="1407678"/>
                              <a:pt x="710966" y="1402818"/>
                            </a:cubicBezTo>
                            <a:cubicBezTo>
                              <a:pt x="402372" y="1175491"/>
                              <a:pt x="224799" y="915728"/>
                              <a:pt x="211072" y="671187"/>
                            </a:cubicBezTo>
                            <a:cubicBezTo>
                              <a:pt x="200555" y="485097"/>
                              <a:pt x="281149" y="311405"/>
                              <a:pt x="450585" y="154153"/>
                            </a:cubicBezTo>
                            <a:lnTo>
                              <a:pt x="307719" y="0"/>
                            </a:lnTo>
                            <a:cubicBezTo>
                              <a:pt x="93225" y="198711"/>
                              <a:pt x="-12776" y="434949"/>
                              <a:pt x="1228" y="683033"/>
                            </a:cubicBezTo>
                            <a:cubicBezTo>
                              <a:pt x="17114" y="965655"/>
                              <a:pt x="183893" y="1244016"/>
                              <a:pt x="485790" y="1493594"/>
                            </a:cubicBezTo>
                            <a:cubicBezTo>
                              <a:pt x="189041" y="1785682"/>
                              <a:pt x="72246" y="2133951"/>
                              <a:pt x="137674" y="2530431"/>
                            </a:cubicBezTo>
                            <a:cubicBezTo>
                              <a:pt x="209633" y="2966376"/>
                              <a:pt x="505495" y="3233943"/>
                              <a:pt x="791339" y="3492709"/>
                            </a:cubicBezTo>
                            <a:lnTo>
                              <a:pt x="830086" y="3527636"/>
                            </a:lnTo>
                            <a:lnTo>
                              <a:pt x="971348" y="3371988"/>
                            </a:lnTo>
                            <a:close/>
                          </a:path>
                        </a:pathLst>
                      </a:custGeom>
                      <a:grpFill/>
                      <a:ln w="55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46">
                        <a:extLst>
                          <a:ext uri="{FF2B5EF4-FFF2-40B4-BE49-F238E27FC236}">
                            <a16:creationId xmlns:a16="http://schemas.microsoft.com/office/drawing/2014/main" id="{CC86D303-9DED-4236-98E3-5B33849897E1}"/>
                          </a:ext>
                        </a:extLst>
                      </p:cNvPr>
                      <p:cNvSpPr/>
                      <p:nvPr/>
                    </p:nvSpPr>
                    <p:spPr>
                      <a:xfrm>
                        <a:off x="3923000" y="1175561"/>
                        <a:ext cx="1118251" cy="3527786"/>
                      </a:xfrm>
                      <a:custGeom>
                        <a:avLst/>
                        <a:gdLst>
                          <a:gd name="connsiteX0" fmla="*/ 205194 w 1118251"/>
                          <a:gd name="connsiteY0" fmla="*/ 244305 h 3527786"/>
                          <a:gd name="connsiteX1" fmla="*/ 453564 w 1118251"/>
                          <a:gd name="connsiteY1" fmla="*/ 213917 h 3527786"/>
                          <a:gd name="connsiteX2" fmla="*/ 753246 w 1118251"/>
                          <a:gd name="connsiteY2" fmla="*/ 447720 h 3527786"/>
                          <a:gd name="connsiteX3" fmla="*/ 652891 w 1118251"/>
                          <a:gd name="connsiteY3" fmla="*/ 891414 h 3527786"/>
                          <a:gd name="connsiteX4" fmla="*/ 523973 w 1118251"/>
                          <a:gd name="connsiteY4" fmla="*/ 1161749 h 3527786"/>
                          <a:gd name="connsiteX5" fmla="*/ 735533 w 1118251"/>
                          <a:gd name="connsiteY5" fmla="*/ 1372083 h 3527786"/>
                          <a:gd name="connsiteX6" fmla="*/ 906630 w 1118251"/>
                          <a:gd name="connsiteY6" fmla="*/ 1582971 h 3527786"/>
                          <a:gd name="connsiteX7" fmla="*/ 799964 w 1118251"/>
                          <a:gd name="connsiteY7" fmla="*/ 1825630 h 3527786"/>
                          <a:gd name="connsiteX8" fmla="*/ 640547 w 1118251"/>
                          <a:gd name="connsiteY8" fmla="*/ 1984488 h 3527786"/>
                          <a:gd name="connsiteX9" fmla="*/ 335274 w 1118251"/>
                          <a:gd name="connsiteY9" fmla="*/ 2293790 h 3527786"/>
                          <a:gd name="connsiteX10" fmla="*/ 275659 w 1118251"/>
                          <a:gd name="connsiteY10" fmla="*/ 3212618 h 3527786"/>
                          <a:gd name="connsiteX11" fmla="*/ 486887 w 1118251"/>
                          <a:gd name="connsiteY11" fmla="*/ 3433192 h 3527786"/>
                          <a:gd name="connsiteX12" fmla="*/ 585471 w 1118251"/>
                          <a:gd name="connsiteY12" fmla="*/ 3527787 h 3527786"/>
                          <a:gd name="connsiteX13" fmla="*/ 734094 w 1118251"/>
                          <a:gd name="connsiteY13" fmla="*/ 3379169 h 3527786"/>
                          <a:gd name="connsiteX14" fmla="*/ 630805 w 1118251"/>
                          <a:gd name="connsiteY14" fmla="*/ 3280035 h 3527786"/>
                          <a:gd name="connsiteX15" fmla="*/ 441774 w 1118251"/>
                          <a:gd name="connsiteY15" fmla="*/ 3083871 h 3527786"/>
                          <a:gd name="connsiteX16" fmla="*/ 488104 w 1118251"/>
                          <a:gd name="connsiteY16" fmla="*/ 2437979 h 3527786"/>
                          <a:gd name="connsiteX17" fmla="*/ 788506 w 1118251"/>
                          <a:gd name="connsiteY17" fmla="*/ 2133548 h 3527786"/>
                          <a:gd name="connsiteX18" fmla="*/ 949030 w 1118251"/>
                          <a:gd name="connsiteY18" fmla="*/ 1973307 h 3527786"/>
                          <a:gd name="connsiteX19" fmla="*/ 1114757 w 1118251"/>
                          <a:gd name="connsiteY19" fmla="*/ 1554963 h 3527786"/>
                          <a:gd name="connsiteX20" fmla="*/ 840704 w 1118251"/>
                          <a:gd name="connsiteY20" fmla="*/ 1189978 h 3527786"/>
                          <a:gd name="connsiteX21" fmla="*/ 737747 w 1118251"/>
                          <a:gd name="connsiteY21" fmla="*/ 1124221 h 3527786"/>
                          <a:gd name="connsiteX22" fmla="*/ 813138 w 1118251"/>
                          <a:gd name="connsiteY22" fmla="*/ 1026748 h 3527786"/>
                          <a:gd name="connsiteX23" fmla="*/ 950358 w 1118251"/>
                          <a:gd name="connsiteY23" fmla="*/ 375044 h 3527786"/>
                          <a:gd name="connsiteX24" fmla="*/ 488104 w 1118251"/>
                          <a:gd name="connsiteY24" fmla="*/ 6295 h 3527786"/>
                          <a:gd name="connsiteX25" fmla="*/ 157480 w 1118251"/>
                          <a:gd name="connsiteY25" fmla="*/ 39506 h 3527786"/>
                          <a:gd name="connsiteX26" fmla="*/ 0 w 1118251"/>
                          <a:gd name="connsiteY26" fmla="*/ 72108 h 3527786"/>
                          <a:gd name="connsiteX27" fmla="*/ 33212 w 1118251"/>
                          <a:gd name="connsiteY27" fmla="*/ 279619 h 3527786"/>
                          <a:gd name="connsiteX28" fmla="*/ 205194 w 1118251"/>
                          <a:gd name="connsiteY28" fmla="*/ 244305 h 35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8251" h="3527786">
                            <a:moveTo>
                              <a:pt x="205194" y="244305"/>
                            </a:moveTo>
                            <a:cubicBezTo>
                              <a:pt x="301896" y="222164"/>
                              <a:pt x="385369" y="202515"/>
                              <a:pt x="453564" y="213917"/>
                            </a:cubicBezTo>
                            <a:cubicBezTo>
                              <a:pt x="598478" y="238272"/>
                              <a:pt x="707690" y="323457"/>
                              <a:pt x="753246" y="447720"/>
                            </a:cubicBezTo>
                            <a:cubicBezTo>
                              <a:pt x="805278" y="589696"/>
                              <a:pt x="767748" y="755528"/>
                              <a:pt x="652891" y="891414"/>
                            </a:cubicBezTo>
                            <a:cubicBezTo>
                              <a:pt x="577887" y="979976"/>
                              <a:pt x="506980" y="1063944"/>
                              <a:pt x="523973" y="1161749"/>
                            </a:cubicBezTo>
                            <a:cubicBezTo>
                              <a:pt x="540967" y="1259555"/>
                              <a:pt x="635454" y="1314186"/>
                              <a:pt x="735533" y="1372083"/>
                            </a:cubicBezTo>
                            <a:cubicBezTo>
                              <a:pt x="836940" y="1430811"/>
                              <a:pt x="896057" y="1503708"/>
                              <a:pt x="906630" y="1582971"/>
                            </a:cubicBezTo>
                            <a:cubicBezTo>
                              <a:pt x="919693" y="1681330"/>
                              <a:pt x="855871" y="1769228"/>
                              <a:pt x="799964" y="1825630"/>
                            </a:cubicBezTo>
                            <a:cubicBezTo>
                              <a:pt x="747268" y="1878767"/>
                              <a:pt x="693022" y="1932513"/>
                              <a:pt x="640547" y="1984488"/>
                            </a:cubicBezTo>
                            <a:cubicBezTo>
                              <a:pt x="539527" y="2084563"/>
                              <a:pt x="435076" y="2188014"/>
                              <a:pt x="335274" y="2293790"/>
                            </a:cubicBezTo>
                            <a:cubicBezTo>
                              <a:pt x="77771" y="2566560"/>
                              <a:pt x="54412" y="2927228"/>
                              <a:pt x="275659" y="3212618"/>
                            </a:cubicBezTo>
                            <a:cubicBezTo>
                              <a:pt x="338706" y="3293984"/>
                              <a:pt x="414042" y="3364778"/>
                              <a:pt x="486887" y="3433192"/>
                            </a:cubicBezTo>
                            <a:cubicBezTo>
                              <a:pt x="519489" y="3463801"/>
                              <a:pt x="553310" y="3495462"/>
                              <a:pt x="585471" y="3527787"/>
                            </a:cubicBezTo>
                            <a:lnTo>
                              <a:pt x="734094" y="3379169"/>
                            </a:lnTo>
                            <a:cubicBezTo>
                              <a:pt x="699443" y="3344519"/>
                              <a:pt x="664570" y="3311752"/>
                              <a:pt x="630805" y="3280035"/>
                            </a:cubicBezTo>
                            <a:cubicBezTo>
                              <a:pt x="560838" y="3214279"/>
                              <a:pt x="494747" y="3152174"/>
                              <a:pt x="441774" y="3083871"/>
                            </a:cubicBezTo>
                            <a:cubicBezTo>
                              <a:pt x="282744" y="2878685"/>
                              <a:pt x="300070" y="2637188"/>
                              <a:pt x="488104" y="2437979"/>
                            </a:cubicBezTo>
                            <a:cubicBezTo>
                              <a:pt x="585471" y="2334750"/>
                              <a:pt x="688704" y="2232571"/>
                              <a:pt x="788506" y="2133548"/>
                            </a:cubicBezTo>
                            <a:cubicBezTo>
                              <a:pt x="841257" y="2081242"/>
                              <a:pt x="895891" y="2027163"/>
                              <a:pt x="949030" y="1973307"/>
                            </a:cubicBezTo>
                            <a:cubicBezTo>
                              <a:pt x="1074903" y="1845999"/>
                              <a:pt x="1133744" y="1697714"/>
                              <a:pt x="1114757" y="1554963"/>
                            </a:cubicBezTo>
                            <a:cubicBezTo>
                              <a:pt x="1095550" y="1411050"/>
                              <a:pt x="998239" y="1281252"/>
                              <a:pt x="840704" y="1189978"/>
                            </a:cubicBezTo>
                            <a:cubicBezTo>
                              <a:pt x="819836" y="1177912"/>
                              <a:pt x="763597" y="1145310"/>
                              <a:pt x="737747" y="1124221"/>
                            </a:cubicBezTo>
                            <a:cubicBezTo>
                              <a:pt x="755073" y="1095494"/>
                              <a:pt x="797473" y="1045291"/>
                              <a:pt x="813138" y="1026748"/>
                            </a:cubicBezTo>
                            <a:cubicBezTo>
                              <a:pt x="977426" y="832466"/>
                              <a:pt x="1028739" y="588865"/>
                              <a:pt x="950358" y="375044"/>
                            </a:cubicBezTo>
                            <a:cubicBezTo>
                              <a:pt x="878399" y="177884"/>
                              <a:pt x="709628" y="43491"/>
                              <a:pt x="488104" y="6295"/>
                            </a:cubicBezTo>
                            <a:cubicBezTo>
                              <a:pt x="378505" y="-12026"/>
                              <a:pt x="271120" y="12882"/>
                              <a:pt x="157480" y="39506"/>
                            </a:cubicBezTo>
                            <a:cubicBezTo>
                              <a:pt x="106776" y="51240"/>
                              <a:pt x="54357" y="63417"/>
                              <a:pt x="0" y="72108"/>
                            </a:cubicBezTo>
                            <a:lnTo>
                              <a:pt x="33212" y="279619"/>
                            </a:lnTo>
                            <a:cubicBezTo>
                              <a:pt x="94875" y="269932"/>
                              <a:pt x="150948" y="256925"/>
                              <a:pt x="205194" y="244305"/>
                            </a:cubicBezTo>
                            <a:close/>
                          </a:path>
                        </a:pathLst>
                      </a:custGeom>
                      <a:grpFill/>
                      <a:ln w="55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cxnSp>
                <p:nvCxnSpPr>
                  <p:cNvPr id="65" name="Straight Connector 64">
                    <a:extLst>
                      <a:ext uri="{FF2B5EF4-FFF2-40B4-BE49-F238E27FC236}">
                        <a16:creationId xmlns:a16="http://schemas.microsoft.com/office/drawing/2014/main" id="{B6EB6DAE-3D77-47CC-AC54-D7DA47854F78}"/>
                      </a:ext>
                    </a:extLst>
                  </p:cNvPr>
                  <p:cNvCxnSpPr/>
                  <p:nvPr/>
                </p:nvCxnSpPr>
                <p:spPr>
                  <a:xfrm>
                    <a:off x="5465301" y="3544796"/>
                    <a:ext cx="0" cy="1051560"/>
                  </a:xfrm>
                  <a:prstGeom prst="line">
                    <a:avLst/>
                  </a:prstGeom>
                  <a:ln w="254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2871EEA-633C-4081-B685-54C0805243FF}"/>
                      </a:ext>
                    </a:extLst>
                  </p:cNvPr>
                  <p:cNvCxnSpPr>
                    <a:cxnSpLocks/>
                  </p:cNvCxnSpPr>
                  <p:nvPr/>
                </p:nvCxnSpPr>
                <p:spPr>
                  <a:xfrm>
                    <a:off x="5784026" y="4511340"/>
                    <a:ext cx="427007"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10FF173-37BB-420E-9CB8-4EF3028ED287}"/>
                      </a:ext>
                    </a:extLst>
                  </p:cNvPr>
                  <p:cNvCxnSpPr>
                    <a:cxnSpLocks/>
                  </p:cNvCxnSpPr>
                  <p:nvPr/>
                </p:nvCxnSpPr>
                <p:spPr>
                  <a:xfrm flipH="1">
                    <a:off x="4753623" y="4511340"/>
                    <a:ext cx="42700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18ECCC9-412D-480E-A388-8499BA4F733D}"/>
                      </a:ext>
                    </a:extLst>
                  </p:cNvPr>
                  <p:cNvCxnSpPr>
                    <a:cxnSpLocks/>
                    <a:stCxn id="57" idx="3"/>
                    <a:endCxn id="57" idx="7"/>
                  </p:cNvCxnSpPr>
                  <p:nvPr/>
                </p:nvCxnSpPr>
                <p:spPr>
                  <a:xfrm flipV="1">
                    <a:off x="4759805" y="3741999"/>
                    <a:ext cx="534977" cy="5172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FF646FD-D756-4A6F-A121-F739B06F20D9}"/>
                      </a:ext>
                    </a:extLst>
                  </p:cNvPr>
                  <p:cNvCxnSpPr>
                    <a:cxnSpLocks/>
                    <a:stCxn id="57" idx="5"/>
                    <a:endCxn id="57" idx="1"/>
                  </p:cNvCxnSpPr>
                  <p:nvPr/>
                </p:nvCxnSpPr>
                <p:spPr>
                  <a:xfrm flipH="1" flipV="1">
                    <a:off x="4759805" y="3741999"/>
                    <a:ext cx="534977" cy="5172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9" name="Picture 78">
                  <a:extLst>
                    <a:ext uri="{FF2B5EF4-FFF2-40B4-BE49-F238E27FC236}">
                      <a16:creationId xmlns:a16="http://schemas.microsoft.com/office/drawing/2014/main" id="{C1A1E8D3-99D5-4673-BFE5-EE84C27D58A4}"/>
                    </a:ext>
                    <a:ext uri="{C183D7F6-B498-43B3-948B-1728B52AA6E4}">
                      <adec:decorative xmlns:adec="http://schemas.microsoft.com/office/drawing/2017/decorative" val="1"/>
                    </a:ext>
                  </a:extLst>
                </p:cNvPr>
                <p:cNvPicPr>
                  <a:picLocks noChangeAspect="1"/>
                </p:cNvPicPr>
                <p:nvPr/>
              </p:nvPicPr>
              <p:blipFill rotWithShape="1">
                <a:blip r:embed="rId9" cstate="email">
                  <a:alphaModFix amt="88000"/>
                  <a:extLst>
                    <a:ext uri="{28A0092B-C50C-407E-A947-70E740481C1C}">
                      <a14:useLocalDpi xmlns:a14="http://schemas.microsoft.com/office/drawing/2010/main"/>
                    </a:ext>
                  </a:extLst>
                </a:blip>
                <a:srcRect l="33367" t="35008" r="32632" b="36200"/>
                <a:stretch/>
              </p:blipFill>
              <p:spPr>
                <a:xfrm>
                  <a:off x="4984119" y="3612756"/>
                  <a:ext cx="1082646" cy="923330"/>
                </a:xfrm>
                <a:prstGeom prst="rect">
                  <a:avLst/>
                </a:prstGeom>
              </p:spPr>
            </p:pic>
          </p:grpSp>
        </p:grpSp>
      </p:grpSp>
      <p:sp>
        <p:nvSpPr>
          <p:cNvPr id="84" name="Footer Placeholder 3">
            <a:extLst>
              <a:ext uri="{FF2B5EF4-FFF2-40B4-BE49-F238E27FC236}">
                <a16:creationId xmlns:a16="http://schemas.microsoft.com/office/drawing/2014/main" id="{96093B86-B20A-41F9-A629-047D7EE52336}"/>
              </a:ext>
            </a:extLst>
          </p:cNvPr>
          <p:cNvSpPr txBox="1">
            <a:spLocks/>
          </p:cNvSpPr>
          <p:nvPr/>
        </p:nvSpPr>
        <p:spPr>
          <a:xfrm>
            <a:off x="455614" y="6609867"/>
            <a:ext cx="11495086" cy="257098"/>
          </a:xfrm>
          <a:prstGeom prst="rect">
            <a:avLst/>
          </a:prstGeom>
        </p:spPr>
        <p:txBody>
          <a:bodyPr vert="horz" lIns="91440" tIns="45720" rIns="91440" bIns="45720" rtlCol="0" anchor="ctr">
            <a:norm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1219170" rtl="0" eaLnBrk="0" fontAlgn="auto" latinLnBrk="0" hangingPunct="0">
              <a:lnSpc>
                <a:spcPct val="90000"/>
              </a:lnSpc>
              <a:spcBef>
                <a:spcPts val="0"/>
              </a:spcBef>
              <a:spcAft>
                <a:spcPts val="600"/>
              </a:spcAft>
              <a:buClrTx/>
              <a:buSzTx/>
              <a:buFontTx/>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Source: </a:t>
            </a:r>
            <a:r>
              <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Health Consequences of Involuntary Exposure to Tobacco Smoke: A Report of the Surgeon General—Executive Summary. U.S. Department of Health and Human Services, CDC, Office on Smoking and Health, 2006.</a:t>
            </a:r>
          </a:p>
        </p:txBody>
      </p:sp>
    </p:spTree>
    <p:extLst>
      <p:ext uri="{BB962C8B-B14F-4D97-AF65-F5344CB8AC3E}">
        <p14:creationId xmlns:p14="http://schemas.microsoft.com/office/powerpoint/2010/main" val="3779194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D608183-F971-435B-80DB-F79508AF962D}"/>
              </a:ext>
            </a:extLst>
          </p:cNvPr>
          <p:cNvSpPr>
            <a:spLocks noGrp="1"/>
          </p:cNvSpPr>
          <p:nvPr>
            <p:ph type="title" idx="4294967295"/>
          </p:nvPr>
        </p:nvSpPr>
        <p:spPr>
          <a:xfrm>
            <a:off x="463893" y="1749172"/>
            <a:ext cx="2879671" cy="2405063"/>
          </a:xfrm>
        </p:spPr>
        <p:txBody>
          <a:bodyPr>
            <a:normAutofit/>
          </a:bodyPr>
          <a:lstStyle/>
          <a:p>
            <a:pPr algn="ctr"/>
            <a:r>
              <a:rPr lang="en-US" sz="2800" b="0" cap="none" dirty="0">
                <a:cs typeface="Calibri" panose="020F0502020204030204" pitchFamily="34" charset="0"/>
              </a:rPr>
              <a:t>Secondhand Smoke Causes Disease &amp; Death</a:t>
            </a:r>
          </a:p>
        </p:txBody>
      </p:sp>
      <p:pic>
        <p:nvPicPr>
          <p:cNvPr id="4" name="Picture 3" descr="Diagram of the human anatomy shows that secondhand smoke exposure can cause several adverse health effects, such as respiratory illness and sudden infant death syndrome in children and stroke, lung cancer, and coronary heart disease in adults.  ">
            <a:extLst>
              <a:ext uri="{FF2B5EF4-FFF2-40B4-BE49-F238E27FC236}">
                <a16:creationId xmlns:a16="http://schemas.microsoft.com/office/drawing/2014/main" id="{72FCE3F9-3FD9-4493-950C-0023372FF9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208"/>
          <a:stretch/>
        </p:blipFill>
        <p:spPr>
          <a:xfrm>
            <a:off x="3756935" y="759190"/>
            <a:ext cx="7971172" cy="5111611"/>
          </a:xfrm>
          <a:prstGeom prst="rect">
            <a:avLst/>
          </a:prstGeom>
        </p:spPr>
      </p:pic>
      <p:sp>
        <p:nvSpPr>
          <p:cNvPr id="2" name="Content Placeholder 1">
            <a:extLst>
              <a:ext uri="{FF2B5EF4-FFF2-40B4-BE49-F238E27FC236}">
                <a16:creationId xmlns:a16="http://schemas.microsoft.com/office/drawing/2014/main" id="{8F0B5EAB-1C7F-4185-9D50-9B23D36E8DD6}"/>
              </a:ext>
            </a:extLst>
          </p:cNvPr>
          <p:cNvSpPr>
            <a:spLocks noGrp="1"/>
          </p:cNvSpPr>
          <p:nvPr>
            <p:ph sz="quarter" idx="13"/>
          </p:nvPr>
        </p:nvSpPr>
        <p:spPr>
          <a:xfrm>
            <a:off x="4192301" y="5577759"/>
            <a:ext cx="7100440" cy="698063"/>
          </a:xfrm>
          <a:prstGeom prst="roundRect">
            <a:avLst/>
          </a:prstGeom>
          <a:solidFill>
            <a:srgbClr val="B4B8CE"/>
          </a:solidFill>
        </p:spPr>
        <p:txBody>
          <a:bodyPr/>
          <a:lstStyle/>
          <a:p>
            <a:pPr marL="0" lvl="0" indent="0" algn="ctr" defTabSz="914400">
              <a:spcBef>
                <a:spcPts val="0"/>
              </a:spcBef>
              <a:spcAft>
                <a:spcPts val="0"/>
              </a:spcAft>
              <a:buClrTx/>
              <a:buSzTx/>
              <a:buNone/>
            </a:pPr>
            <a:r>
              <a:rPr lang="en-US" sz="1700" dirty="0">
                <a:solidFill>
                  <a:prstClr val="black">
                    <a:lumMod val="95000"/>
                    <a:lumOff val="5000"/>
                  </a:prstClr>
                </a:solidFill>
                <a:latin typeface="Calibri" panose="020F0502020204030204" pitchFamily="34" charset="0"/>
                <a:cs typeface="Calibri" panose="020F0502020204030204" pitchFamily="34" charset="0"/>
              </a:rPr>
              <a:t>Each year in the United States, SHS exposure contributes to approximately </a:t>
            </a:r>
            <a:r>
              <a:rPr lang="en-US" sz="1700" b="1" dirty="0">
                <a:solidFill>
                  <a:prstClr val="black">
                    <a:lumMod val="95000"/>
                    <a:lumOff val="5000"/>
                  </a:prstClr>
                </a:solidFill>
                <a:latin typeface="Calibri" panose="020F0502020204030204" pitchFamily="34" charset="0"/>
                <a:cs typeface="Calibri" panose="020F0502020204030204" pitchFamily="34" charset="0"/>
              </a:rPr>
              <a:t>400 deaths in infants </a:t>
            </a:r>
            <a:r>
              <a:rPr lang="en-US" sz="1700" dirty="0">
                <a:solidFill>
                  <a:prstClr val="black">
                    <a:lumMod val="95000"/>
                    <a:lumOff val="5000"/>
                  </a:prstClr>
                </a:solidFill>
                <a:latin typeface="Calibri" panose="020F0502020204030204" pitchFamily="34" charset="0"/>
                <a:cs typeface="Calibri" panose="020F0502020204030204" pitchFamily="34" charset="0"/>
              </a:rPr>
              <a:t>and </a:t>
            </a:r>
            <a:r>
              <a:rPr lang="en-US" sz="1700" b="1" dirty="0">
                <a:solidFill>
                  <a:prstClr val="black">
                    <a:lumMod val="95000"/>
                    <a:lumOff val="5000"/>
                  </a:prstClr>
                </a:solidFill>
                <a:latin typeface="Calibri" panose="020F0502020204030204" pitchFamily="34" charset="0"/>
                <a:cs typeface="Calibri" panose="020F0502020204030204" pitchFamily="34" charset="0"/>
              </a:rPr>
              <a:t>41,000 deaths </a:t>
            </a:r>
            <a:r>
              <a:rPr lang="en-US" sz="1700" dirty="0">
                <a:solidFill>
                  <a:prstClr val="black">
                    <a:lumMod val="95000"/>
                    <a:lumOff val="5000"/>
                  </a:prstClr>
                </a:solidFill>
                <a:latin typeface="Calibri" panose="020F0502020204030204" pitchFamily="34" charset="0"/>
                <a:cs typeface="Calibri" panose="020F0502020204030204" pitchFamily="34" charset="0"/>
              </a:rPr>
              <a:t>among adults who do not smoke. </a:t>
            </a:r>
          </a:p>
        </p:txBody>
      </p:sp>
      <p:sp>
        <p:nvSpPr>
          <p:cNvPr id="6" name="Footer Placeholder 3">
            <a:extLst>
              <a:ext uri="{FF2B5EF4-FFF2-40B4-BE49-F238E27FC236}">
                <a16:creationId xmlns:a16="http://schemas.microsoft.com/office/drawing/2014/main" id="{71961976-0F43-4B29-A377-FAE9B3D97D50}"/>
              </a:ext>
            </a:extLst>
          </p:cNvPr>
          <p:cNvSpPr txBox="1">
            <a:spLocks/>
          </p:cNvSpPr>
          <p:nvPr/>
        </p:nvSpPr>
        <p:spPr>
          <a:xfrm>
            <a:off x="455614" y="6620884"/>
            <a:ext cx="11495086" cy="257098"/>
          </a:xfrm>
          <a:prstGeom prst="rect">
            <a:avLst/>
          </a:prstGeom>
        </p:spPr>
        <p:txBody>
          <a:bodyPr vert="horz" lIns="91440" tIns="45720" rIns="91440" bIns="45720" rtlCol="0" anchor="ctr">
            <a:norm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1219170" rtl="0" eaLnBrk="0" fontAlgn="auto" latinLnBrk="0" hangingPunct="0">
              <a:lnSpc>
                <a:spcPct val="90000"/>
              </a:lnSpc>
              <a:spcBef>
                <a:spcPts val="0"/>
              </a:spcBef>
              <a:spcAft>
                <a:spcPts val="600"/>
              </a:spcAft>
              <a:buClrTx/>
              <a:buSzTx/>
              <a:buFontTx/>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a:t>
            </a:r>
            <a:r>
              <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Health Consequences of Smoking – 50 Years of Progress: A Report of the Surgeon General – Atlanta, GA.: U.S. Department of Health and Human Services, CDC, Office on Smoking and Health, 2014.</a:t>
            </a:r>
            <a:endParaRPr kumimoji="0" lang="en-US" sz="800" b="0" i="0" u="none" strike="noStrike" kern="1200" cap="none" spc="0" normalizeH="0" baseline="0" noProof="0" dirty="0">
              <a:ln>
                <a:noFill/>
              </a:ln>
              <a:solidFill>
                <a:srgbClr val="1A3260"/>
              </a:solidFill>
              <a:effectLst/>
              <a:uLnTx/>
              <a:uFillTx/>
              <a:latin typeface="Myriad Web Pro"/>
              <a:ea typeface="+mn-ea"/>
              <a:cs typeface="+mn-cs"/>
            </a:endParaRPr>
          </a:p>
        </p:txBody>
      </p:sp>
    </p:spTree>
    <p:extLst>
      <p:ext uri="{BB962C8B-B14F-4D97-AF65-F5344CB8AC3E}">
        <p14:creationId xmlns:p14="http://schemas.microsoft.com/office/powerpoint/2010/main" val="3264572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9">
            <a:extLst>
              <a:ext uri="{FF2B5EF4-FFF2-40B4-BE49-F238E27FC236}">
                <a16:creationId xmlns:a16="http://schemas.microsoft.com/office/drawing/2014/main" id="{9ED0FA0E-0B08-B947-8F4F-2708AD381445}"/>
              </a:ext>
            </a:extLst>
          </p:cNvPr>
          <p:cNvSpPr>
            <a:spLocks noGrp="1"/>
          </p:cNvSpPr>
          <p:nvPr>
            <p:ph type="title"/>
          </p:nvPr>
        </p:nvSpPr>
        <p:spPr>
          <a:xfrm>
            <a:off x="479966" y="739098"/>
            <a:ext cx="2280557" cy="815385"/>
          </a:xfrm>
          <a:noFill/>
        </p:spPr>
        <p:txBody>
          <a:bodyPr>
            <a:noAutofit/>
          </a:bodyPr>
          <a:lstStyle/>
          <a:p>
            <a:pPr lvl="0" algn="ctr"/>
            <a:r>
              <a:rPr lang="en-US" sz="3600" cap="none" dirty="0">
                <a:ln w="0"/>
                <a:effectLst>
                  <a:outerShdw blurRad="243952" dist="25400" dir="5400000" algn="ctr" rotWithShape="0">
                    <a:srgbClr val="6E747A">
                      <a:alpha val="0"/>
                    </a:srgbClr>
                  </a:outerShdw>
                </a:effectLst>
              </a:rPr>
              <a:t>AGENDA</a:t>
            </a:r>
            <a:endParaRPr lang="en-US" sz="3200" dirty="0"/>
          </a:p>
        </p:txBody>
      </p:sp>
      <p:pic>
        <p:nvPicPr>
          <p:cNvPr id="37" name="Picture 36" descr="Secondhand smoke surrounds a family of adults and children.">
            <a:extLst>
              <a:ext uri="{FF2B5EF4-FFF2-40B4-BE49-F238E27FC236}">
                <a16:creationId xmlns:a16="http://schemas.microsoft.com/office/drawing/2014/main" id="{47C2C566-3F6D-4C41-8370-143018833BD7}"/>
              </a:ext>
            </a:extLst>
          </p:cNvPr>
          <p:cNvPicPr>
            <a:picLocks noChangeAspect="1"/>
          </p:cNvPicPr>
          <p:nvPr/>
        </p:nvPicPr>
        <p:blipFill rotWithShape="1">
          <a:blip r:embed="rId3">
            <a:extLst>
              <a:ext uri="{28A0092B-C50C-407E-A947-70E740481C1C}">
                <a14:useLocalDpi xmlns:a14="http://schemas.microsoft.com/office/drawing/2010/main"/>
              </a:ext>
            </a:extLst>
          </a:blip>
          <a:srcRect l="17661" t="1104" r="19671" b="-1104"/>
          <a:stretch/>
        </p:blipFill>
        <p:spPr>
          <a:xfrm>
            <a:off x="479964" y="1898356"/>
            <a:ext cx="3545906" cy="3536450"/>
          </a:xfrm>
          <a:prstGeom prst="ellipse">
            <a:avLst/>
          </a:prstGeom>
          <a:scene3d>
            <a:camera prst="orthographicFront"/>
            <a:lightRig rig="threePt" dir="t"/>
          </a:scene3d>
          <a:sp3d>
            <a:bevelT w="152400" h="50800" prst="softRound"/>
          </a:sp3d>
        </p:spPr>
      </p:pic>
      <p:grpSp>
        <p:nvGrpSpPr>
          <p:cNvPr id="26" name="Group 25">
            <a:extLst>
              <a:ext uri="{C183D7F6-B498-43B3-948B-1728B52AA6E4}">
                <adec:decorative xmlns:adec="http://schemas.microsoft.com/office/drawing/2017/decorative" val="1"/>
              </a:ext>
            </a:extLst>
          </p:cNvPr>
          <p:cNvGrpSpPr/>
          <p:nvPr/>
        </p:nvGrpSpPr>
        <p:grpSpPr>
          <a:xfrm>
            <a:off x="2090226" y="1015961"/>
            <a:ext cx="3409570" cy="5243888"/>
            <a:chOff x="2090226" y="1015961"/>
            <a:chExt cx="3409570" cy="5243888"/>
          </a:xfrm>
        </p:grpSpPr>
        <p:grpSp>
          <p:nvGrpSpPr>
            <p:cNvPr id="39" name="Group 38">
              <a:extLst>
                <a:ext uri="{FF2B5EF4-FFF2-40B4-BE49-F238E27FC236}">
                  <a16:creationId xmlns:a16="http://schemas.microsoft.com/office/drawing/2014/main" id="{AC604FBB-080D-0F43-A6BA-FF99345599C1}"/>
                </a:ext>
              </a:extLst>
            </p:cNvPr>
            <p:cNvGrpSpPr/>
            <p:nvPr/>
          </p:nvGrpSpPr>
          <p:grpSpPr>
            <a:xfrm flipV="1">
              <a:off x="2090226" y="5383176"/>
              <a:ext cx="2845005" cy="876673"/>
              <a:chOff x="1718222" y="840519"/>
              <a:chExt cx="2845005" cy="876673"/>
            </a:xfrm>
          </p:grpSpPr>
          <p:sp>
            <p:nvSpPr>
              <p:cNvPr id="40"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1"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35" name="Minus Sign 1">
              <a:extLst>
                <a:ext uri="{FF2B5EF4-FFF2-40B4-BE49-F238E27FC236}">
                  <a16:creationId xmlns:a16="http://schemas.microsoft.com/office/drawing/2014/main" id="{9E7DB2AF-9830-5B45-88C6-330D00A90113}"/>
                </a:ext>
              </a:extLst>
            </p:cNvPr>
            <p:cNvSpPr/>
            <p:nvPr/>
          </p:nvSpPr>
          <p:spPr>
            <a:xfrm flipV="1">
              <a:off x="2995549" y="3497266"/>
              <a:ext cx="2504247"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32" name="Group 31">
              <a:extLst>
                <a:ext uri="{FF2B5EF4-FFF2-40B4-BE49-F238E27FC236}">
                  <a16:creationId xmlns:a16="http://schemas.microsoft.com/office/drawing/2014/main" id="{AC604FBB-080D-0F43-A6BA-FF99345599C1}"/>
                </a:ext>
              </a:extLst>
            </p:cNvPr>
            <p:cNvGrpSpPr/>
            <p:nvPr/>
          </p:nvGrpSpPr>
          <p:grpSpPr>
            <a:xfrm>
              <a:off x="2090226" y="1015961"/>
              <a:ext cx="2845005" cy="876673"/>
              <a:chOff x="1718222" y="840519"/>
              <a:chExt cx="2845005" cy="876673"/>
            </a:xfrm>
          </p:grpSpPr>
          <p:sp>
            <p:nvSpPr>
              <p:cNvPr id="33" name="Minus Sign 1">
                <a:extLst>
                  <a:ext uri="{FF2B5EF4-FFF2-40B4-BE49-F238E27FC236}">
                    <a16:creationId xmlns:a16="http://schemas.microsoft.com/office/drawing/2014/main" id="{3A415669-DD81-8F4C-B630-6D6C0B0570A7}"/>
                  </a:ext>
                </a:extLst>
              </p:cNvPr>
              <p:cNvSpPr/>
              <p:nvPr/>
            </p:nvSpPr>
            <p:spPr>
              <a:xfrm>
                <a:off x="2859639" y="840519"/>
                <a:ext cx="1703588" cy="564737"/>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4" name="Minus Sign 25">
                <a:extLst>
                  <a:ext uri="{FF2B5EF4-FFF2-40B4-BE49-F238E27FC236}">
                    <a16:creationId xmlns:a16="http://schemas.microsoft.com/office/drawing/2014/main" id="{95343A28-C086-D04C-AEF9-9A0DD1CB5B2A}"/>
                  </a:ext>
                </a:extLst>
              </p:cNvPr>
              <p:cNvSpPr/>
              <p:nvPr/>
            </p:nvSpPr>
            <p:spPr>
              <a:xfrm rot="19643202">
                <a:off x="1718222" y="1189906"/>
                <a:ext cx="1725898" cy="527286"/>
              </a:xfrm>
              <a:prstGeom prst="mathMinus">
                <a:avLst>
                  <a:gd name="adj1" fmla="val 256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grpSp>
      <p:grpSp>
        <p:nvGrpSpPr>
          <p:cNvPr id="17" name="Group 16">
            <a:extLst>
              <a:ext uri="{FF2B5EF4-FFF2-40B4-BE49-F238E27FC236}">
                <a16:creationId xmlns:a16="http://schemas.microsoft.com/office/drawing/2014/main" id="{F3603E84-BE05-430D-B66F-737EF3312619}"/>
              </a:ext>
              <a:ext uri="{C183D7F6-B498-43B3-948B-1728B52AA6E4}">
                <adec:decorative xmlns:adec="http://schemas.microsoft.com/office/drawing/2017/decorative" val="1"/>
              </a:ext>
            </a:extLst>
          </p:cNvPr>
          <p:cNvGrpSpPr/>
          <p:nvPr/>
        </p:nvGrpSpPr>
        <p:grpSpPr>
          <a:xfrm>
            <a:off x="4623340" y="626790"/>
            <a:ext cx="7085581" cy="1097280"/>
            <a:chOff x="5926897" y="3416668"/>
            <a:chExt cx="7085581" cy="1097280"/>
          </a:xfrm>
          <a:solidFill>
            <a:schemeClr val="bg1">
              <a:lumMod val="50000"/>
            </a:schemeClr>
          </a:solidFill>
        </p:grpSpPr>
        <p:sp>
          <p:nvSpPr>
            <p:cNvPr id="18" name="Content Placeholder 8">
              <a:extLst>
                <a:ext uri="{FF2B5EF4-FFF2-40B4-BE49-F238E27FC236}">
                  <a16:creationId xmlns:a16="http://schemas.microsoft.com/office/drawing/2014/main" id="{6D36F3C6-4F69-462E-9A96-EAB7E2728518}"/>
                </a:ext>
              </a:extLst>
            </p:cNvPr>
            <p:cNvSpPr txBox="1">
              <a:spLocks/>
            </p:cNvSpPr>
            <p:nvPr/>
          </p:nvSpPr>
          <p:spPr>
            <a:xfrm>
              <a:off x="5926897" y="3416668"/>
              <a:ext cx="7085581" cy="1097280"/>
            </a:xfrm>
            <a:prstGeom prst="roundRect">
              <a:avLst>
                <a:gd name="adj" fmla="val 50000"/>
              </a:avLst>
            </a:prstGeom>
            <a:grp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sym typeface="Arial"/>
                </a:rPr>
                <a:t>Radon and smoking</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B43C8AF-4E87-4494-BE76-19BD74038996}"/>
                </a:ext>
              </a:extLst>
            </p:cNvPr>
            <p:cNvSpPr/>
            <p:nvPr/>
          </p:nvSpPr>
          <p:spPr>
            <a:xfrm>
              <a:off x="6144256" y="3602529"/>
              <a:ext cx="734686" cy="7310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IN"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9A62703-FAA1-4A60-B84E-2457D34586D9}"/>
              </a:ext>
              <a:ext uri="{C183D7F6-B498-43B3-948B-1728B52AA6E4}">
                <adec:decorative xmlns:adec="http://schemas.microsoft.com/office/drawing/2017/decorative" val="1"/>
              </a:ext>
            </a:extLst>
          </p:cNvPr>
          <p:cNvGrpSpPr/>
          <p:nvPr/>
        </p:nvGrpSpPr>
        <p:grpSpPr>
          <a:xfrm>
            <a:off x="4626453" y="3230994"/>
            <a:ext cx="7085583" cy="1097280"/>
            <a:chOff x="5926896" y="3428999"/>
            <a:chExt cx="7085583" cy="1097280"/>
          </a:xfrm>
        </p:grpSpPr>
        <p:sp>
          <p:nvSpPr>
            <p:cNvPr id="21" name="Content Placeholder 8">
              <a:extLst>
                <a:ext uri="{FF2B5EF4-FFF2-40B4-BE49-F238E27FC236}">
                  <a16:creationId xmlns:a16="http://schemas.microsoft.com/office/drawing/2014/main" id="{8B3562A2-146E-450C-B843-35B5707D9926}"/>
                </a:ext>
              </a:extLst>
            </p:cNvPr>
            <p:cNvSpPr txBox="1">
              <a:spLocks/>
            </p:cNvSpPr>
            <p:nvPr/>
          </p:nvSpPr>
          <p:spPr>
            <a:xfrm>
              <a:off x="5926896" y="3428999"/>
              <a:ext cx="7085583" cy="1097280"/>
            </a:xfrm>
            <a:prstGeom prst="roundRect">
              <a:avLst>
                <a:gd name="adj" fmla="val 50000"/>
              </a:avLst>
            </a:prstGeom>
            <a:solidFill>
              <a:schemeClr val="bg1">
                <a:lumMod val="50000"/>
              </a:schemeClr>
            </a:solidFill>
            <a:ln w="12700">
              <a:solidFill>
                <a:schemeClr val="bg1">
                  <a:lumMod val="85000"/>
                </a:schemeClr>
              </a:solidFill>
            </a:ln>
          </p:spPr>
          <p:txBody>
            <a:bodyPr lIns="914400" tIns="45720" rIns="45720" bIns="45720" anchor="ctr">
              <a:noAutofit/>
            </a:bodyPr>
            <a:lstStyle>
              <a:defPPr>
                <a:defRPr lang="en-US"/>
              </a:defPPr>
              <a:lvl1pPr marR="0" lvl="0" indent="0" fontAlgn="auto">
                <a:lnSpc>
                  <a:spcPct val="100000"/>
                </a:lnSpc>
                <a:spcBef>
                  <a:spcPct val="20000"/>
                </a:spcBef>
                <a:spcAft>
                  <a:spcPts val="600"/>
                </a:spcAft>
                <a:buClr>
                  <a:srgbClr val="4590B8"/>
                </a:buClr>
                <a:buSzPct val="92000"/>
                <a:buFont typeface="Wingdings 2" panose="05020102010507070707" pitchFamily="18" charset="2"/>
                <a:buNone/>
                <a:tabLst/>
                <a:defRPr kumimoji="0" sz="2400" b="0" i="0" u="none" strike="noStrike" cap="none" spc="0" normalizeH="0" baseline="0">
                  <a:ln>
                    <a:noFill/>
                  </a:ln>
                  <a:solidFill>
                    <a:prstClr val="white">
                      <a:lumMod val="85000"/>
                    </a:prstClr>
                  </a:solidFill>
                  <a:effectLst/>
                  <a:uLnTx/>
                  <a:uFillTx/>
                  <a:latin typeface="Calibri" panose="020F0502020204030204"/>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endParaRPr>
            </a:p>
            <a:p>
              <a:pPr marL="0" marR="0" lvl="0" indent="0" algn="l" defTabSz="9144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sym typeface="Arial"/>
                </a:rPr>
                <a:t>What is secondhand smoke?</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Calibri" panose="020F0502020204030204" pitchFamily="34" charset="0"/>
                <a:sym typeface="Arial"/>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20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43EF199-CA32-4169-8B5A-AF13689564C2}"/>
                </a:ext>
              </a:extLst>
            </p:cNvPr>
            <p:cNvSpPr/>
            <p:nvPr/>
          </p:nvSpPr>
          <p:spPr>
            <a:xfrm>
              <a:off x="6144256" y="3638722"/>
              <a:ext cx="734686" cy="734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IN"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F3E9BAE-05C9-423B-A508-B23FC0CFA52E}"/>
              </a:ext>
              <a:ext uri="{C183D7F6-B498-43B3-948B-1728B52AA6E4}">
                <adec:decorative xmlns:adec="http://schemas.microsoft.com/office/drawing/2017/decorative" val="1"/>
              </a:ext>
            </a:extLst>
          </p:cNvPr>
          <p:cNvGrpSpPr/>
          <p:nvPr/>
        </p:nvGrpSpPr>
        <p:grpSpPr>
          <a:xfrm>
            <a:off x="4623338" y="5373810"/>
            <a:ext cx="7085583" cy="1097280"/>
            <a:chOff x="3257449" y="5147369"/>
            <a:chExt cx="7085583" cy="1097280"/>
          </a:xfrm>
          <a:solidFill>
            <a:schemeClr val="accent1"/>
          </a:solidFill>
        </p:grpSpPr>
        <p:sp>
          <p:nvSpPr>
            <p:cNvPr id="27" name="Content Placeholder 8">
              <a:extLst>
                <a:ext uri="{FF2B5EF4-FFF2-40B4-BE49-F238E27FC236}">
                  <a16:creationId xmlns:a16="http://schemas.microsoft.com/office/drawing/2014/main" id="{793CEDBC-02BB-491F-978B-EAF64786CA94}"/>
                </a:ext>
              </a:extLst>
            </p:cNvPr>
            <p:cNvSpPr txBox="1">
              <a:spLocks/>
            </p:cNvSpPr>
            <p:nvPr/>
          </p:nvSpPr>
          <p:spPr>
            <a:xfrm>
              <a:off x="3257449" y="5147369"/>
              <a:ext cx="7085583" cy="1097280"/>
            </a:xfrm>
            <a:prstGeom prst="roundRect">
              <a:avLst>
                <a:gd name="adj" fmla="val 50000"/>
              </a:avLst>
            </a:prstGeom>
            <a:grpFill/>
            <a:ln w="12700">
              <a:solidFill>
                <a:schemeClr val="bg1">
                  <a:lumMod val="85000"/>
                </a:schemeClr>
              </a:solidFill>
            </a:ln>
          </p:spPr>
          <p:txBody>
            <a:bodyPr lIns="914400" tIns="45720" rIns="45720" bIns="45720" anchor="ctr">
              <a:noAutofit/>
            </a:bodyPr>
            <a:lstStyle>
              <a:defPPr>
                <a:defRPr lang="en-US"/>
              </a:defPPr>
              <a:lvl1pPr marR="0" lvl="0" indent="0" defTabSz="457200" fontAlgn="auto">
                <a:lnSpc>
                  <a:spcPct val="100000"/>
                </a:lnSpc>
                <a:spcBef>
                  <a:spcPct val="20000"/>
                </a:spcBef>
                <a:spcAft>
                  <a:spcPts val="600"/>
                </a:spcAft>
                <a:buClr>
                  <a:srgbClr val="4590B8"/>
                </a:buClr>
                <a:buSzPct val="92000"/>
                <a:buFont typeface="Wingdings 2" panose="05020102010507070707" pitchFamily="18" charset="2"/>
                <a:buNone/>
                <a:tabLst/>
                <a:defRPr kumimoji="0" sz="2000" b="1" i="0" u="none" strike="noStrike" cap="none" spc="0" normalizeH="0" baseline="0">
                  <a:ln>
                    <a:noFill/>
                  </a:ln>
                  <a:solidFill>
                    <a:prstClr val="white"/>
                  </a:solidFill>
                  <a:effectLst/>
                  <a:uLnTx/>
                  <a:uFillTx/>
                  <a:latin typeface="Gill Sans MT" panose="020B0502020104020203"/>
                  <a:ea typeface="Times New Roman" panose="02020603050405020304" pitchFamily="18" charset="0"/>
                  <a:cs typeface="Calibri" panose="020F0502020204030204" pitchFamily="34" charset="0"/>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cs typeface="Calibri" panose="020F0502020204030204" pitchFamily="34" charset="0"/>
                </a:rPr>
                <a:t>What can we do to reduce risk?</a:t>
              </a:r>
            </a:p>
          </p:txBody>
        </p:sp>
        <p:sp>
          <p:nvSpPr>
            <p:cNvPr id="28" name="Oval 27">
              <a:extLst>
                <a:ext uri="{FF2B5EF4-FFF2-40B4-BE49-F238E27FC236}">
                  <a16:creationId xmlns:a16="http://schemas.microsoft.com/office/drawing/2014/main" id="{1F81D806-EB30-4E72-8931-0066EF244A92}"/>
                </a:ext>
              </a:extLst>
            </p:cNvPr>
            <p:cNvSpPr/>
            <p:nvPr/>
          </p:nvSpPr>
          <p:spPr>
            <a:xfrm>
              <a:off x="3469248" y="5328666"/>
              <a:ext cx="734686" cy="734686"/>
            </a:xfrm>
            <a:prstGeom prst="ellipse">
              <a:avLst/>
            </a:prstGeom>
            <a:solidFill>
              <a:schemeClr val="accent2"/>
            </a:solidFill>
            <a:ln w="12700">
              <a:noFill/>
            </a:ln>
          </p:spPr>
          <p:txBody>
            <a:bodyPr lIns="182880" tIns="45720" rIns="45720" bIns="45720" anchor="ctr">
              <a:noAutofit/>
            </a:body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rPr>
                <a:t>3</a:t>
              </a:r>
              <a:endParaRPr kumimoji="0" lang="en-IN"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3691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2690-A171-BF4E-9F7E-A9C3EBEE28E5}"/>
              </a:ext>
            </a:extLst>
          </p:cNvPr>
          <p:cNvSpPr>
            <a:spLocks noGrp="1"/>
          </p:cNvSpPr>
          <p:nvPr>
            <p:ph type="title"/>
          </p:nvPr>
        </p:nvSpPr>
        <p:spPr/>
        <p:txBody>
          <a:bodyPr>
            <a:normAutofit/>
          </a:bodyPr>
          <a:lstStyle/>
          <a:p>
            <a:pPr lvl="0"/>
            <a:r>
              <a:rPr lang="en-US" cap="none" dirty="0"/>
              <a:t>Quitting Smoking Lowers Risk of Lung Cancer </a:t>
            </a:r>
          </a:p>
        </p:txBody>
      </p:sp>
      <p:pic>
        <p:nvPicPr>
          <p:cNvPr id="4" name="Picture 3" descr="Someone refusing a cigarette from a pack of smokes concept for quitting smoking and healthy lifestyle.  ">
            <a:extLst>
              <a:ext uri="{FF2B5EF4-FFF2-40B4-BE49-F238E27FC236}">
                <a16:creationId xmlns:a16="http://schemas.microsoft.com/office/drawing/2014/main" id="{D898FB6F-61F7-464C-A8D8-946D3181A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00" y="2552498"/>
            <a:ext cx="4850371" cy="3223048"/>
          </a:xfrm>
          <a:prstGeom prst="rect">
            <a:avLst/>
          </a:prstGeom>
        </p:spPr>
      </p:pic>
      <p:sp>
        <p:nvSpPr>
          <p:cNvPr id="20" name="Content Placeholder 19">
            <a:extLst>
              <a:ext uri="{FF2B5EF4-FFF2-40B4-BE49-F238E27FC236}">
                <a16:creationId xmlns:a16="http://schemas.microsoft.com/office/drawing/2014/main" id="{C125C383-91C6-C240-BDE0-437F2040B7BA}"/>
              </a:ext>
            </a:extLst>
          </p:cNvPr>
          <p:cNvSpPr>
            <a:spLocks noGrp="1"/>
          </p:cNvSpPr>
          <p:nvPr>
            <p:ph sz="half" idx="4294967295"/>
          </p:nvPr>
        </p:nvSpPr>
        <p:spPr>
          <a:xfrm>
            <a:off x="5290944" y="2309269"/>
            <a:ext cx="6478340" cy="3985206"/>
          </a:xfrm>
        </p:spPr>
        <p:txBody>
          <a:bodyPr>
            <a:normAutofit/>
          </a:bodyPr>
          <a:lstStyle/>
          <a:p>
            <a:pPr marL="0" indent="0">
              <a:buNone/>
            </a:pPr>
            <a:r>
              <a:rPr lang="en-US" sz="2000" b="1" dirty="0"/>
              <a:t>Smoking cessation reduces the risk of lung cancer and numerous other adverse health outcomes. </a:t>
            </a:r>
          </a:p>
          <a:p>
            <a:r>
              <a:rPr lang="en-US" sz="1600" b="1" dirty="0"/>
              <a:t>Quitting is hard, but free resources can help with quitting: 1-800-QUIT-NOW, cdc.gov/quit, </a:t>
            </a:r>
            <a:r>
              <a:rPr lang="en-US" sz="1600" b="1" dirty="0" err="1"/>
              <a:t>SmokeFreeTXT</a:t>
            </a:r>
            <a:r>
              <a:rPr lang="en-US" sz="1600" b="1" dirty="0"/>
              <a:t> (text QUIT to 47848), </a:t>
            </a:r>
            <a:r>
              <a:rPr lang="en-US" sz="1600" b="1" dirty="0" err="1"/>
              <a:t>quitStart</a:t>
            </a:r>
            <a:r>
              <a:rPr lang="en-US" sz="1600" b="1" dirty="0"/>
              <a:t> app</a:t>
            </a:r>
          </a:p>
          <a:p>
            <a:r>
              <a:rPr lang="en-US" sz="1600" b="1" dirty="0"/>
              <a:t>There are evidence-based, FDA-approved medications that can help with smoking cessation. Talk to your physician about how these might help as part of a comprehensive cessation plan. </a:t>
            </a:r>
          </a:p>
          <a:p>
            <a:r>
              <a:rPr lang="en-US" sz="1600" b="1" dirty="0"/>
              <a:t>You can further reduce your and your family’s risk of lung cancer by testing and protecting your home from radon. </a:t>
            </a:r>
          </a:p>
          <a:p>
            <a:pPr marL="0" indent="0">
              <a:buNone/>
            </a:pPr>
            <a:endParaRPr lang="en-US" sz="2000" b="1" dirty="0"/>
          </a:p>
        </p:txBody>
      </p:sp>
      <p:sp>
        <p:nvSpPr>
          <p:cNvPr id="17" name="TextBox 16">
            <a:extLst>
              <a:ext uri="{FF2B5EF4-FFF2-40B4-BE49-F238E27FC236}">
                <a16:creationId xmlns:a16="http://schemas.microsoft.com/office/drawing/2014/main" id="{CF77A09D-744E-48F1-A391-8E3CF3FA43A3}"/>
              </a:ext>
            </a:extLst>
          </p:cNvPr>
          <p:cNvSpPr txBox="1"/>
          <p:nvPr/>
        </p:nvSpPr>
        <p:spPr>
          <a:xfrm>
            <a:off x="881252" y="6660500"/>
            <a:ext cx="101396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800" b="0" i="0" u="none" strike="noStrike" kern="1200" cap="none" spc="0" normalizeH="0" baseline="0" noProof="0" dirty="0" err="1">
                <a:ln>
                  <a:noFill/>
                </a:ln>
                <a:solidFill>
                  <a:srgbClr val="212121"/>
                </a:solidFill>
                <a:effectLst/>
                <a:uLnTx/>
                <a:uFillTx/>
                <a:latin typeface="BlinkMacSystemFont"/>
                <a:ea typeface="+mn-ea"/>
                <a:cs typeface="+mn-cs"/>
              </a:rPr>
              <a:t>Samet</a:t>
            </a:r>
            <a:r>
              <a:rPr kumimoji="0" lang="en-US" sz="800" b="0" i="0" u="none" strike="noStrike" kern="1200" cap="none" spc="0" normalizeH="0" baseline="0" noProof="0" dirty="0">
                <a:ln>
                  <a:noFill/>
                </a:ln>
                <a:solidFill>
                  <a:srgbClr val="212121"/>
                </a:solidFill>
                <a:effectLst/>
                <a:uLnTx/>
                <a:uFillTx/>
                <a:latin typeface="BlinkMacSystemFont"/>
                <a:ea typeface="+mn-ea"/>
                <a:cs typeface="+mn-cs"/>
              </a:rPr>
              <a:t> JM. The 1990 Report of the Surgeon General: The Health Benefits of Smoking Cessation. Am Rev Respir Dis. 1990 Nov;142(5):993-4.</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87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F6188B-38B7-034E-8B48-02C1A456D758}"/>
              </a:ext>
            </a:extLst>
          </p:cNvPr>
          <p:cNvSpPr>
            <a:spLocks noGrp="1"/>
          </p:cNvSpPr>
          <p:nvPr>
            <p:ph type="title" idx="4294967295"/>
          </p:nvPr>
        </p:nvSpPr>
        <p:spPr>
          <a:xfrm>
            <a:off x="5645788" y="900586"/>
            <a:ext cx="6547034" cy="1012825"/>
          </a:xfrm>
        </p:spPr>
        <p:txBody>
          <a:bodyPr>
            <a:noAutofit/>
          </a:bodyPr>
          <a:lstStyle/>
          <a:p>
            <a:pPr algn="ctr"/>
            <a:r>
              <a:rPr lang="en-US" dirty="0">
                <a:solidFill>
                  <a:schemeClr val="accent1"/>
                </a:solidFill>
                <a:latin typeface="Gill Sans MT" panose="020B0502020104020203" pitchFamily="34" charset="0"/>
                <a:cs typeface="Calibri" panose="020F0502020204030204" pitchFamily="34" charset="0"/>
              </a:rPr>
              <a:t>Comprehensive Smokefree Laws</a:t>
            </a:r>
            <a:br>
              <a:rPr lang="en-US" dirty="0">
                <a:solidFill>
                  <a:schemeClr val="accent1"/>
                </a:solidFill>
                <a:latin typeface="Gill Sans MT" panose="020B0502020104020203" pitchFamily="34" charset="0"/>
                <a:cs typeface="Calibri" panose="020F0502020204030204" pitchFamily="34" charset="0"/>
              </a:rPr>
            </a:br>
            <a:r>
              <a:rPr lang="en-US" dirty="0">
                <a:solidFill>
                  <a:schemeClr val="accent1"/>
                </a:solidFill>
                <a:latin typeface="Gill Sans MT" panose="020B0502020104020203" pitchFamily="34" charset="0"/>
                <a:cs typeface="Calibri" panose="020F0502020204030204" pitchFamily="34" charset="0"/>
              </a:rPr>
              <a:t>United States </a:t>
            </a:r>
            <a:br>
              <a:rPr lang="en-US" dirty="0">
                <a:solidFill>
                  <a:schemeClr val="accent1"/>
                </a:solidFill>
                <a:latin typeface="Gill Sans MT" panose="020B0502020104020203" pitchFamily="34" charset="0"/>
                <a:cs typeface="Calibri" panose="020F0502020204030204" pitchFamily="34" charset="0"/>
              </a:rPr>
            </a:br>
            <a:r>
              <a:rPr lang="en-US" dirty="0">
                <a:solidFill>
                  <a:schemeClr val="accent1"/>
                </a:solidFill>
                <a:latin typeface="Gill Sans MT" panose="020B0502020104020203" pitchFamily="34" charset="0"/>
                <a:cs typeface="Calibri" panose="020F0502020204030204" pitchFamily="34" charset="0"/>
              </a:rPr>
              <a:t>2000 – 2020</a:t>
            </a:r>
          </a:p>
        </p:txBody>
      </p:sp>
      <p:grpSp>
        <p:nvGrpSpPr>
          <p:cNvPr id="170" name="Group 169">
            <a:extLst>
              <a:ext uri="{FF2B5EF4-FFF2-40B4-BE49-F238E27FC236}">
                <a16:creationId xmlns:a16="http://schemas.microsoft.com/office/drawing/2014/main" id="{1D44C58C-AAD8-4480-9A51-A3C3170F4E03}"/>
              </a:ext>
              <a:ext uri="{C183D7F6-B498-43B3-948B-1728B52AA6E4}">
                <adec:decorative xmlns:adec="http://schemas.microsoft.com/office/drawing/2017/decorative" val="1"/>
              </a:ext>
            </a:extLst>
          </p:cNvPr>
          <p:cNvGrpSpPr/>
          <p:nvPr/>
        </p:nvGrpSpPr>
        <p:grpSpPr>
          <a:xfrm>
            <a:off x="402445" y="564217"/>
            <a:ext cx="5517378" cy="3165068"/>
            <a:chOff x="2497431" y="1471618"/>
            <a:chExt cx="7149300" cy="4292600"/>
          </a:xfrm>
          <a:noFill/>
        </p:grpSpPr>
        <p:grpSp>
          <p:nvGrpSpPr>
            <p:cNvPr id="171" name="Group 2">
              <a:extLst>
                <a:ext uri="{FF2B5EF4-FFF2-40B4-BE49-F238E27FC236}">
                  <a16:creationId xmlns:a16="http://schemas.microsoft.com/office/drawing/2014/main" id="{DE2701F2-2EA7-40A1-86A7-49762F2C0338}"/>
                </a:ext>
              </a:extLst>
            </p:cNvPr>
            <p:cNvGrpSpPr>
              <a:grpSpLocks/>
            </p:cNvGrpSpPr>
            <p:nvPr/>
          </p:nvGrpSpPr>
          <p:grpSpPr bwMode="auto">
            <a:xfrm>
              <a:off x="6958018" y="4752981"/>
              <a:ext cx="1184275" cy="1008063"/>
              <a:chOff x="3893" y="3326"/>
              <a:chExt cx="820" cy="697"/>
            </a:xfrm>
            <a:grpFill/>
          </p:grpSpPr>
          <p:sp>
            <p:nvSpPr>
              <p:cNvPr id="298" name="Freeform 3">
                <a:extLst>
                  <a:ext uri="{FF2B5EF4-FFF2-40B4-BE49-F238E27FC236}">
                    <a16:creationId xmlns:a16="http://schemas.microsoft.com/office/drawing/2014/main" id="{24A4A7B7-8A96-4003-8EF8-488ED91C6C2D}"/>
                  </a:ext>
                </a:extLst>
              </p:cNvPr>
              <p:cNvSpPr>
                <a:spLocks/>
              </p:cNvSpPr>
              <p:nvPr/>
            </p:nvSpPr>
            <p:spPr bwMode="auto">
              <a:xfrm>
                <a:off x="3893" y="3326"/>
                <a:ext cx="820" cy="621"/>
              </a:xfrm>
              <a:custGeom>
                <a:avLst/>
                <a:gdLst>
                  <a:gd name="T0" fmla="*/ 2 w 820"/>
                  <a:gd name="T1" fmla="*/ 40 h 621"/>
                  <a:gd name="T2" fmla="*/ 24 w 820"/>
                  <a:gd name="T3" fmla="*/ 81 h 621"/>
                  <a:gd name="T4" fmla="*/ 26 w 820"/>
                  <a:gd name="T5" fmla="*/ 103 h 621"/>
                  <a:gd name="T6" fmla="*/ 36 w 820"/>
                  <a:gd name="T7" fmla="*/ 111 h 621"/>
                  <a:gd name="T8" fmla="*/ 45 w 820"/>
                  <a:gd name="T9" fmla="*/ 88 h 621"/>
                  <a:gd name="T10" fmla="*/ 61 w 820"/>
                  <a:gd name="T11" fmla="*/ 84 h 621"/>
                  <a:gd name="T12" fmla="*/ 49 w 820"/>
                  <a:gd name="T13" fmla="*/ 108 h 621"/>
                  <a:gd name="T14" fmla="*/ 113 w 820"/>
                  <a:gd name="T15" fmla="*/ 85 h 621"/>
                  <a:gd name="T16" fmla="*/ 140 w 820"/>
                  <a:gd name="T17" fmla="*/ 84 h 621"/>
                  <a:gd name="T18" fmla="*/ 113 w 820"/>
                  <a:gd name="T19" fmla="*/ 95 h 621"/>
                  <a:gd name="T20" fmla="*/ 166 w 820"/>
                  <a:gd name="T21" fmla="*/ 108 h 621"/>
                  <a:gd name="T22" fmla="*/ 184 w 820"/>
                  <a:gd name="T23" fmla="*/ 102 h 621"/>
                  <a:gd name="T24" fmla="*/ 214 w 820"/>
                  <a:gd name="T25" fmla="*/ 119 h 621"/>
                  <a:gd name="T26" fmla="*/ 226 w 820"/>
                  <a:gd name="T27" fmla="*/ 139 h 621"/>
                  <a:gd name="T28" fmla="*/ 236 w 820"/>
                  <a:gd name="T29" fmla="*/ 165 h 621"/>
                  <a:gd name="T30" fmla="*/ 231 w 820"/>
                  <a:gd name="T31" fmla="*/ 171 h 621"/>
                  <a:gd name="T32" fmla="*/ 268 w 820"/>
                  <a:gd name="T33" fmla="*/ 160 h 621"/>
                  <a:gd name="T34" fmla="*/ 281 w 820"/>
                  <a:gd name="T35" fmla="*/ 157 h 621"/>
                  <a:gd name="T36" fmla="*/ 330 w 820"/>
                  <a:gd name="T37" fmla="*/ 134 h 621"/>
                  <a:gd name="T38" fmla="*/ 336 w 820"/>
                  <a:gd name="T39" fmla="*/ 109 h 621"/>
                  <a:gd name="T40" fmla="*/ 394 w 820"/>
                  <a:gd name="T41" fmla="*/ 122 h 621"/>
                  <a:gd name="T42" fmla="*/ 427 w 820"/>
                  <a:gd name="T43" fmla="*/ 149 h 621"/>
                  <a:gd name="T44" fmla="*/ 450 w 820"/>
                  <a:gd name="T45" fmla="*/ 175 h 621"/>
                  <a:gd name="T46" fmla="*/ 468 w 820"/>
                  <a:gd name="T47" fmla="*/ 196 h 621"/>
                  <a:gd name="T48" fmla="*/ 504 w 820"/>
                  <a:gd name="T49" fmla="*/ 214 h 621"/>
                  <a:gd name="T50" fmla="*/ 510 w 820"/>
                  <a:gd name="T51" fmla="*/ 309 h 621"/>
                  <a:gd name="T52" fmla="*/ 528 w 820"/>
                  <a:gd name="T53" fmla="*/ 358 h 621"/>
                  <a:gd name="T54" fmla="*/ 520 w 820"/>
                  <a:gd name="T55" fmla="*/ 334 h 621"/>
                  <a:gd name="T56" fmla="*/ 527 w 820"/>
                  <a:gd name="T57" fmla="*/ 326 h 621"/>
                  <a:gd name="T58" fmla="*/ 542 w 820"/>
                  <a:gd name="T59" fmla="*/ 341 h 621"/>
                  <a:gd name="T60" fmla="*/ 556 w 820"/>
                  <a:gd name="T61" fmla="*/ 340 h 621"/>
                  <a:gd name="T62" fmla="*/ 533 w 820"/>
                  <a:gd name="T63" fmla="*/ 387 h 621"/>
                  <a:gd name="T64" fmla="*/ 559 w 820"/>
                  <a:gd name="T65" fmla="*/ 425 h 621"/>
                  <a:gd name="T66" fmla="*/ 583 w 820"/>
                  <a:gd name="T67" fmla="*/ 452 h 621"/>
                  <a:gd name="T68" fmla="*/ 582 w 820"/>
                  <a:gd name="T69" fmla="*/ 434 h 621"/>
                  <a:gd name="T70" fmla="*/ 605 w 820"/>
                  <a:gd name="T71" fmla="*/ 433 h 621"/>
                  <a:gd name="T72" fmla="*/ 604 w 820"/>
                  <a:gd name="T73" fmla="*/ 457 h 621"/>
                  <a:gd name="T74" fmla="*/ 629 w 820"/>
                  <a:gd name="T75" fmla="*/ 487 h 621"/>
                  <a:gd name="T76" fmla="*/ 651 w 820"/>
                  <a:gd name="T77" fmla="*/ 544 h 621"/>
                  <a:gd name="T78" fmla="*/ 691 w 820"/>
                  <a:gd name="T79" fmla="*/ 554 h 621"/>
                  <a:gd name="T80" fmla="*/ 746 w 820"/>
                  <a:gd name="T81" fmla="*/ 599 h 621"/>
                  <a:gd name="T82" fmla="*/ 741 w 820"/>
                  <a:gd name="T83" fmla="*/ 612 h 621"/>
                  <a:gd name="T84" fmla="*/ 728 w 820"/>
                  <a:gd name="T85" fmla="*/ 620 h 621"/>
                  <a:gd name="T86" fmla="*/ 771 w 820"/>
                  <a:gd name="T87" fmla="*/ 614 h 621"/>
                  <a:gd name="T88" fmla="*/ 797 w 820"/>
                  <a:gd name="T89" fmla="*/ 602 h 621"/>
                  <a:gd name="T90" fmla="*/ 803 w 820"/>
                  <a:gd name="T91" fmla="*/ 559 h 621"/>
                  <a:gd name="T92" fmla="*/ 819 w 820"/>
                  <a:gd name="T93" fmla="*/ 534 h 621"/>
                  <a:gd name="T94" fmla="*/ 803 w 820"/>
                  <a:gd name="T95" fmla="*/ 405 h 621"/>
                  <a:gd name="T96" fmla="*/ 693 w 820"/>
                  <a:gd name="T97" fmla="*/ 213 h 621"/>
                  <a:gd name="T98" fmla="*/ 645 w 820"/>
                  <a:gd name="T99" fmla="*/ 121 h 621"/>
                  <a:gd name="T100" fmla="*/ 603 w 820"/>
                  <a:gd name="T101" fmla="*/ 8 h 621"/>
                  <a:gd name="T102" fmla="*/ 554 w 820"/>
                  <a:gd name="T103" fmla="*/ 0 h 621"/>
                  <a:gd name="T104" fmla="*/ 550 w 820"/>
                  <a:gd name="T105" fmla="*/ 53 h 621"/>
                  <a:gd name="T106" fmla="*/ 531 w 820"/>
                  <a:gd name="T107" fmla="*/ 32 h 621"/>
                  <a:gd name="T108" fmla="*/ 253 w 820"/>
                  <a:gd name="T109" fmla="*/ 18 h 621"/>
                  <a:gd name="T110" fmla="*/ 2 w 820"/>
                  <a:gd name="T111" fmla="*/ 40 h 6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20"/>
                  <a:gd name="T169" fmla="*/ 0 h 621"/>
                  <a:gd name="T170" fmla="*/ 820 w 820"/>
                  <a:gd name="T171" fmla="*/ 621 h 62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20" h="621">
                    <a:moveTo>
                      <a:pt x="2" y="40"/>
                    </a:moveTo>
                    <a:lnTo>
                      <a:pt x="2" y="40"/>
                    </a:lnTo>
                    <a:lnTo>
                      <a:pt x="0" y="58"/>
                    </a:lnTo>
                    <a:lnTo>
                      <a:pt x="24" y="81"/>
                    </a:lnTo>
                    <a:lnTo>
                      <a:pt x="19" y="94"/>
                    </a:lnTo>
                    <a:lnTo>
                      <a:pt x="26" y="103"/>
                    </a:lnTo>
                    <a:lnTo>
                      <a:pt x="17" y="118"/>
                    </a:lnTo>
                    <a:lnTo>
                      <a:pt x="36" y="111"/>
                    </a:lnTo>
                    <a:lnTo>
                      <a:pt x="45" y="99"/>
                    </a:lnTo>
                    <a:lnTo>
                      <a:pt x="45" y="88"/>
                    </a:lnTo>
                    <a:lnTo>
                      <a:pt x="54" y="95"/>
                    </a:lnTo>
                    <a:lnTo>
                      <a:pt x="61" y="84"/>
                    </a:lnTo>
                    <a:lnTo>
                      <a:pt x="68" y="94"/>
                    </a:lnTo>
                    <a:lnTo>
                      <a:pt x="49" y="108"/>
                    </a:lnTo>
                    <a:lnTo>
                      <a:pt x="102" y="96"/>
                    </a:lnTo>
                    <a:lnTo>
                      <a:pt x="113" y="85"/>
                    </a:lnTo>
                    <a:lnTo>
                      <a:pt x="120" y="90"/>
                    </a:lnTo>
                    <a:lnTo>
                      <a:pt x="140" y="84"/>
                    </a:lnTo>
                    <a:lnTo>
                      <a:pt x="150" y="91"/>
                    </a:lnTo>
                    <a:lnTo>
                      <a:pt x="113" y="95"/>
                    </a:lnTo>
                    <a:lnTo>
                      <a:pt x="125" y="98"/>
                    </a:lnTo>
                    <a:lnTo>
                      <a:pt x="166" y="108"/>
                    </a:lnTo>
                    <a:lnTo>
                      <a:pt x="190" y="121"/>
                    </a:lnTo>
                    <a:lnTo>
                      <a:pt x="184" y="102"/>
                    </a:lnTo>
                    <a:lnTo>
                      <a:pt x="195" y="117"/>
                    </a:lnTo>
                    <a:lnTo>
                      <a:pt x="214" y="119"/>
                    </a:lnTo>
                    <a:lnTo>
                      <a:pt x="198" y="124"/>
                    </a:lnTo>
                    <a:lnTo>
                      <a:pt x="226" y="139"/>
                    </a:lnTo>
                    <a:lnTo>
                      <a:pt x="237" y="152"/>
                    </a:lnTo>
                    <a:lnTo>
                      <a:pt x="236" y="165"/>
                    </a:lnTo>
                    <a:lnTo>
                      <a:pt x="224" y="148"/>
                    </a:lnTo>
                    <a:lnTo>
                      <a:pt x="231" y="171"/>
                    </a:lnTo>
                    <a:lnTo>
                      <a:pt x="253" y="161"/>
                    </a:lnTo>
                    <a:lnTo>
                      <a:pt x="268" y="160"/>
                    </a:lnTo>
                    <a:lnTo>
                      <a:pt x="277" y="151"/>
                    </a:lnTo>
                    <a:lnTo>
                      <a:pt x="281" y="157"/>
                    </a:lnTo>
                    <a:lnTo>
                      <a:pt x="310" y="135"/>
                    </a:lnTo>
                    <a:lnTo>
                      <a:pt x="330" y="134"/>
                    </a:lnTo>
                    <a:lnTo>
                      <a:pt x="323" y="126"/>
                    </a:lnTo>
                    <a:lnTo>
                      <a:pt x="336" y="109"/>
                    </a:lnTo>
                    <a:lnTo>
                      <a:pt x="364" y="108"/>
                    </a:lnTo>
                    <a:lnTo>
                      <a:pt x="394" y="122"/>
                    </a:lnTo>
                    <a:lnTo>
                      <a:pt x="413" y="144"/>
                    </a:lnTo>
                    <a:lnTo>
                      <a:pt x="427" y="149"/>
                    </a:lnTo>
                    <a:lnTo>
                      <a:pt x="430" y="165"/>
                    </a:lnTo>
                    <a:lnTo>
                      <a:pt x="450" y="175"/>
                    </a:lnTo>
                    <a:lnTo>
                      <a:pt x="458" y="186"/>
                    </a:lnTo>
                    <a:lnTo>
                      <a:pt x="468" y="196"/>
                    </a:lnTo>
                    <a:lnTo>
                      <a:pt x="494" y="197"/>
                    </a:lnTo>
                    <a:lnTo>
                      <a:pt x="504" y="214"/>
                    </a:lnTo>
                    <a:lnTo>
                      <a:pt x="518" y="248"/>
                    </a:lnTo>
                    <a:lnTo>
                      <a:pt x="510" y="309"/>
                    </a:lnTo>
                    <a:lnTo>
                      <a:pt x="512" y="346"/>
                    </a:lnTo>
                    <a:lnTo>
                      <a:pt x="528" y="358"/>
                    </a:lnTo>
                    <a:lnTo>
                      <a:pt x="531" y="340"/>
                    </a:lnTo>
                    <a:lnTo>
                      <a:pt x="520" y="334"/>
                    </a:lnTo>
                    <a:lnTo>
                      <a:pt x="522" y="322"/>
                    </a:lnTo>
                    <a:lnTo>
                      <a:pt x="527" y="326"/>
                    </a:lnTo>
                    <a:lnTo>
                      <a:pt x="538" y="329"/>
                    </a:lnTo>
                    <a:lnTo>
                      <a:pt x="542" y="341"/>
                    </a:lnTo>
                    <a:lnTo>
                      <a:pt x="549" y="328"/>
                    </a:lnTo>
                    <a:lnTo>
                      <a:pt x="556" y="340"/>
                    </a:lnTo>
                    <a:lnTo>
                      <a:pt x="534" y="379"/>
                    </a:lnTo>
                    <a:lnTo>
                      <a:pt x="533" y="387"/>
                    </a:lnTo>
                    <a:lnTo>
                      <a:pt x="546" y="393"/>
                    </a:lnTo>
                    <a:lnTo>
                      <a:pt x="559" y="425"/>
                    </a:lnTo>
                    <a:lnTo>
                      <a:pt x="574" y="441"/>
                    </a:lnTo>
                    <a:lnTo>
                      <a:pt x="583" y="452"/>
                    </a:lnTo>
                    <a:lnTo>
                      <a:pt x="595" y="452"/>
                    </a:lnTo>
                    <a:lnTo>
                      <a:pt x="582" y="434"/>
                    </a:lnTo>
                    <a:lnTo>
                      <a:pt x="592" y="437"/>
                    </a:lnTo>
                    <a:lnTo>
                      <a:pt x="605" y="433"/>
                    </a:lnTo>
                    <a:lnTo>
                      <a:pt x="599" y="441"/>
                    </a:lnTo>
                    <a:lnTo>
                      <a:pt x="604" y="457"/>
                    </a:lnTo>
                    <a:lnTo>
                      <a:pt x="609" y="479"/>
                    </a:lnTo>
                    <a:lnTo>
                      <a:pt x="629" y="487"/>
                    </a:lnTo>
                    <a:lnTo>
                      <a:pt x="633" y="502"/>
                    </a:lnTo>
                    <a:lnTo>
                      <a:pt x="651" y="544"/>
                    </a:lnTo>
                    <a:lnTo>
                      <a:pt x="673" y="544"/>
                    </a:lnTo>
                    <a:lnTo>
                      <a:pt x="691" y="554"/>
                    </a:lnTo>
                    <a:lnTo>
                      <a:pt x="721" y="595"/>
                    </a:lnTo>
                    <a:lnTo>
                      <a:pt x="746" y="599"/>
                    </a:lnTo>
                    <a:lnTo>
                      <a:pt x="746" y="608"/>
                    </a:lnTo>
                    <a:lnTo>
                      <a:pt x="741" y="612"/>
                    </a:lnTo>
                    <a:lnTo>
                      <a:pt x="721" y="603"/>
                    </a:lnTo>
                    <a:lnTo>
                      <a:pt x="728" y="620"/>
                    </a:lnTo>
                    <a:lnTo>
                      <a:pt x="751" y="614"/>
                    </a:lnTo>
                    <a:lnTo>
                      <a:pt x="771" y="614"/>
                    </a:lnTo>
                    <a:lnTo>
                      <a:pt x="780" y="603"/>
                    </a:lnTo>
                    <a:lnTo>
                      <a:pt x="797" y="602"/>
                    </a:lnTo>
                    <a:lnTo>
                      <a:pt x="807" y="584"/>
                    </a:lnTo>
                    <a:lnTo>
                      <a:pt x="803" y="559"/>
                    </a:lnTo>
                    <a:lnTo>
                      <a:pt x="812" y="531"/>
                    </a:lnTo>
                    <a:lnTo>
                      <a:pt x="819" y="534"/>
                    </a:lnTo>
                    <a:lnTo>
                      <a:pt x="812" y="434"/>
                    </a:lnTo>
                    <a:lnTo>
                      <a:pt x="803" y="405"/>
                    </a:lnTo>
                    <a:lnTo>
                      <a:pt x="715" y="260"/>
                    </a:lnTo>
                    <a:lnTo>
                      <a:pt x="693" y="213"/>
                    </a:lnTo>
                    <a:lnTo>
                      <a:pt x="703" y="213"/>
                    </a:lnTo>
                    <a:lnTo>
                      <a:pt x="645" y="121"/>
                    </a:lnTo>
                    <a:lnTo>
                      <a:pt x="605" y="26"/>
                    </a:lnTo>
                    <a:lnTo>
                      <a:pt x="603" y="8"/>
                    </a:lnTo>
                    <a:lnTo>
                      <a:pt x="592" y="6"/>
                    </a:lnTo>
                    <a:lnTo>
                      <a:pt x="554" y="0"/>
                    </a:lnTo>
                    <a:lnTo>
                      <a:pt x="543" y="11"/>
                    </a:lnTo>
                    <a:lnTo>
                      <a:pt x="550" y="53"/>
                    </a:lnTo>
                    <a:lnTo>
                      <a:pt x="534" y="52"/>
                    </a:lnTo>
                    <a:lnTo>
                      <a:pt x="531" y="32"/>
                    </a:lnTo>
                    <a:lnTo>
                      <a:pt x="271" y="48"/>
                    </a:lnTo>
                    <a:lnTo>
                      <a:pt x="253" y="18"/>
                    </a:lnTo>
                    <a:lnTo>
                      <a:pt x="2" y="4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9" name="Freeform 4">
                <a:extLst>
                  <a:ext uri="{FF2B5EF4-FFF2-40B4-BE49-F238E27FC236}">
                    <a16:creationId xmlns:a16="http://schemas.microsoft.com/office/drawing/2014/main" id="{A8A80476-2D6E-4D46-9A04-BC0A4293E7F1}"/>
                  </a:ext>
                </a:extLst>
              </p:cNvPr>
              <p:cNvSpPr>
                <a:spLocks/>
              </p:cNvSpPr>
              <p:nvPr/>
            </p:nvSpPr>
            <p:spPr bwMode="auto">
              <a:xfrm>
                <a:off x="4570" y="3994"/>
                <a:ext cx="43" cy="29"/>
              </a:xfrm>
              <a:custGeom>
                <a:avLst/>
                <a:gdLst>
                  <a:gd name="T0" fmla="*/ 0 w 43"/>
                  <a:gd name="T1" fmla="*/ 28 h 29"/>
                  <a:gd name="T2" fmla="*/ 0 w 43"/>
                  <a:gd name="T3" fmla="*/ 28 h 29"/>
                  <a:gd name="T4" fmla="*/ 3 w 43"/>
                  <a:gd name="T5" fmla="*/ 12 h 29"/>
                  <a:gd name="T6" fmla="*/ 16 w 43"/>
                  <a:gd name="T7" fmla="*/ 10 h 29"/>
                  <a:gd name="T8" fmla="*/ 19 w 43"/>
                  <a:gd name="T9" fmla="*/ 0 h 29"/>
                  <a:gd name="T10" fmla="*/ 42 w 43"/>
                  <a:gd name="T11" fmla="*/ 11 h 29"/>
                  <a:gd name="T12" fmla="*/ 19 w 43"/>
                  <a:gd name="T13" fmla="*/ 19 h 29"/>
                  <a:gd name="T14" fmla="*/ 8 w 43"/>
                  <a:gd name="T15" fmla="*/ 15 h 29"/>
                  <a:gd name="T16" fmla="*/ 11 w 43"/>
                  <a:gd name="T17" fmla="*/ 22 h 29"/>
                  <a:gd name="T18" fmla="*/ 0 w 43"/>
                  <a:gd name="T19" fmla="*/ 28 h 29"/>
                  <a:gd name="T20" fmla="*/ 0 w 43"/>
                  <a:gd name="T21" fmla="*/ 28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29"/>
                  <a:gd name="T35" fmla="*/ 43 w 43"/>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29">
                    <a:moveTo>
                      <a:pt x="0" y="28"/>
                    </a:moveTo>
                    <a:lnTo>
                      <a:pt x="0" y="28"/>
                    </a:lnTo>
                    <a:lnTo>
                      <a:pt x="3" y="12"/>
                    </a:lnTo>
                    <a:lnTo>
                      <a:pt x="16" y="10"/>
                    </a:lnTo>
                    <a:lnTo>
                      <a:pt x="19" y="0"/>
                    </a:lnTo>
                    <a:lnTo>
                      <a:pt x="42" y="11"/>
                    </a:lnTo>
                    <a:lnTo>
                      <a:pt x="19" y="19"/>
                    </a:lnTo>
                    <a:lnTo>
                      <a:pt x="8" y="15"/>
                    </a:lnTo>
                    <a:lnTo>
                      <a:pt x="11" y="22"/>
                    </a:lnTo>
                    <a:lnTo>
                      <a:pt x="0" y="2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0" name="Freeform 5">
                <a:extLst>
                  <a:ext uri="{FF2B5EF4-FFF2-40B4-BE49-F238E27FC236}">
                    <a16:creationId xmlns:a16="http://schemas.microsoft.com/office/drawing/2014/main" id="{140341AE-6421-4BE8-9AA9-EEF0DC89FEEB}"/>
                  </a:ext>
                </a:extLst>
              </p:cNvPr>
              <p:cNvSpPr>
                <a:spLocks/>
              </p:cNvSpPr>
              <p:nvPr/>
            </p:nvSpPr>
            <p:spPr bwMode="auto">
              <a:xfrm>
                <a:off x="4628" y="3976"/>
                <a:ext cx="35" cy="24"/>
              </a:xfrm>
              <a:custGeom>
                <a:avLst/>
                <a:gdLst>
                  <a:gd name="T0" fmla="*/ 0 w 35"/>
                  <a:gd name="T1" fmla="*/ 21 h 24"/>
                  <a:gd name="T2" fmla="*/ 0 w 35"/>
                  <a:gd name="T3" fmla="*/ 21 h 24"/>
                  <a:gd name="T4" fmla="*/ 6 w 35"/>
                  <a:gd name="T5" fmla="*/ 23 h 24"/>
                  <a:gd name="T6" fmla="*/ 34 w 35"/>
                  <a:gd name="T7" fmla="*/ 0 h 24"/>
                  <a:gd name="T8" fmla="*/ 9 w 35"/>
                  <a:gd name="T9" fmla="*/ 16 h 24"/>
                  <a:gd name="T10" fmla="*/ 0 w 35"/>
                  <a:gd name="T11" fmla="*/ 21 h 24"/>
                  <a:gd name="T12" fmla="*/ 0 w 35"/>
                  <a:gd name="T13" fmla="*/ 21 h 24"/>
                  <a:gd name="T14" fmla="*/ 0 60000 65536"/>
                  <a:gd name="T15" fmla="*/ 0 60000 65536"/>
                  <a:gd name="T16" fmla="*/ 0 60000 65536"/>
                  <a:gd name="T17" fmla="*/ 0 60000 65536"/>
                  <a:gd name="T18" fmla="*/ 0 60000 65536"/>
                  <a:gd name="T19" fmla="*/ 0 60000 65536"/>
                  <a:gd name="T20" fmla="*/ 0 60000 65536"/>
                  <a:gd name="T21" fmla="*/ 0 w 35"/>
                  <a:gd name="T22" fmla="*/ 0 h 24"/>
                  <a:gd name="T23" fmla="*/ 35 w 3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4">
                    <a:moveTo>
                      <a:pt x="0" y="21"/>
                    </a:moveTo>
                    <a:lnTo>
                      <a:pt x="0" y="21"/>
                    </a:lnTo>
                    <a:lnTo>
                      <a:pt x="6" y="23"/>
                    </a:lnTo>
                    <a:lnTo>
                      <a:pt x="34" y="0"/>
                    </a:lnTo>
                    <a:lnTo>
                      <a:pt x="9" y="16"/>
                    </a:lnTo>
                    <a:lnTo>
                      <a:pt x="0" y="2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1" name="Freeform 6">
                <a:extLst>
                  <a:ext uri="{FF2B5EF4-FFF2-40B4-BE49-F238E27FC236}">
                    <a16:creationId xmlns:a16="http://schemas.microsoft.com/office/drawing/2014/main" id="{B70A4E69-F270-49CD-B04E-97D54C482F2B}"/>
                  </a:ext>
                </a:extLst>
              </p:cNvPr>
              <p:cNvSpPr>
                <a:spLocks/>
              </p:cNvSpPr>
              <p:nvPr/>
            </p:nvSpPr>
            <p:spPr bwMode="auto">
              <a:xfrm>
                <a:off x="4686" y="3912"/>
                <a:ext cx="22" cy="44"/>
              </a:xfrm>
              <a:custGeom>
                <a:avLst/>
                <a:gdLst>
                  <a:gd name="T0" fmla="*/ 0 w 23"/>
                  <a:gd name="T1" fmla="*/ 43 h 44"/>
                  <a:gd name="T2" fmla="*/ 0 w 23"/>
                  <a:gd name="T3" fmla="*/ 43 h 44"/>
                  <a:gd name="T4" fmla="*/ 11 w 23"/>
                  <a:gd name="T5" fmla="*/ 29 h 44"/>
                  <a:gd name="T6" fmla="*/ 22 w 23"/>
                  <a:gd name="T7" fmla="*/ 0 h 44"/>
                  <a:gd name="T8" fmla="*/ 16 w 23"/>
                  <a:gd name="T9" fmla="*/ 13 h 44"/>
                  <a:gd name="T10" fmla="*/ 0 w 23"/>
                  <a:gd name="T11" fmla="*/ 43 h 44"/>
                  <a:gd name="T12" fmla="*/ 0 w 23"/>
                  <a:gd name="T13" fmla="*/ 43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43"/>
                    </a:moveTo>
                    <a:lnTo>
                      <a:pt x="0" y="43"/>
                    </a:lnTo>
                    <a:lnTo>
                      <a:pt x="11" y="29"/>
                    </a:lnTo>
                    <a:lnTo>
                      <a:pt x="22" y="0"/>
                    </a:lnTo>
                    <a:lnTo>
                      <a:pt x="16" y="13"/>
                    </a:lnTo>
                    <a:lnTo>
                      <a:pt x="0" y="4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2" name="Group 26">
              <a:extLst>
                <a:ext uri="{FF2B5EF4-FFF2-40B4-BE49-F238E27FC236}">
                  <a16:creationId xmlns:a16="http://schemas.microsoft.com/office/drawing/2014/main" id="{1970654B-FADA-485A-8D74-3CDE9DAD4E46}"/>
                </a:ext>
              </a:extLst>
            </p:cNvPr>
            <p:cNvGrpSpPr>
              <a:grpSpLocks/>
            </p:cNvGrpSpPr>
            <p:nvPr/>
          </p:nvGrpSpPr>
          <p:grpSpPr bwMode="auto">
            <a:xfrm>
              <a:off x="2733675" y="4603751"/>
              <a:ext cx="1449388" cy="1085851"/>
              <a:chOff x="849" y="3220"/>
              <a:chExt cx="1041" cy="749"/>
            </a:xfrm>
            <a:grpFill/>
          </p:grpSpPr>
          <p:sp>
            <p:nvSpPr>
              <p:cNvPr id="290" name="Freeform 27">
                <a:extLst>
                  <a:ext uri="{FF2B5EF4-FFF2-40B4-BE49-F238E27FC236}">
                    <a16:creationId xmlns:a16="http://schemas.microsoft.com/office/drawing/2014/main" id="{392C5EBA-8FE8-4A90-BB83-4C35F2E104F9}"/>
                  </a:ext>
                </a:extLst>
              </p:cNvPr>
              <p:cNvSpPr>
                <a:spLocks/>
              </p:cNvSpPr>
              <p:nvPr/>
            </p:nvSpPr>
            <p:spPr bwMode="auto">
              <a:xfrm>
                <a:off x="849" y="3946"/>
                <a:ext cx="44" cy="23"/>
              </a:xfrm>
              <a:custGeom>
                <a:avLst/>
                <a:gdLst>
                  <a:gd name="T0" fmla="*/ 0 w 45"/>
                  <a:gd name="T1" fmla="*/ 22 h 23"/>
                  <a:gd name="T2" fmla="*/ 0 w 45"/>
                  <a:gd name="T3" fmla="*/ 22 h 23"/>
                  <a:gd name="T4" fmla="*/ 11 w 45"/>
                  <a:gd name="T5" fmla="*/ 11 h 23"/>
                  <a:gd name="T6" fmla="*/ 42 w 45"/>
                  <a:gd name="T7" fmla="*/ 0 h 23"/>
                  <a:gd name="T8" fmla="*/ 44 w 45"/>
                  <a:gd name="T9" fmla="*/ 4 h 23"/>
                  <a:gd name="T10" fmla="*/ 0 w 45"/>
                  <a:gd name="T11" fmla="*/ 22 h 23"/>
                  <a:gd name="T12" fmla="*/ 0 w 45"/>
                  <a:gd name="T13" fmla="*/ 22 h 23"/>
                  <a:gd name="T14" fmla="*/ 0 60000 65536"/>
                  <a:gd name="T15" fmla="*/ 0 60000 65536"/>
                  <a:gd name="T16" fmla="*/ 0 60000 65536"/>
                  <a:gd name="T17" fmla="*/ 0 60000 65536"/>
                  <a:gd name="T18" fmla="*/ 0 60000 65536"/>
                  <a:gd name="T19" fmla="*/ 0 60000 65536"/>
                  <a:gd name="T20" fmla="*/ 0 60000 65536"/>
                  <a:gd name="T21" fmla="*/ 0 w 45"/>
                  <a:gd name="T22" fmla="*/ 0 h 23"/>
                  <a:gd name="T23" fmla="*/ 45 w 4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3">
                    <a:moveTo>
                      <a:pt x="0" y="22"/>
                    </a:moveTo>
                    <a:lnTo>
                      <a:pt x="0" y="22"/>
                    </a:lnTo>
                    <a:lnTo>
                      <a:pt x="11" y="11"/>
                    </a:lnTo>
                    <a:lnTo>
                      <a:pt x="42" y="0"/>
                    </a:lnTo>
                    <a:lnTo>
                      <a:pt x="44" y="4"/>
                    </a:lnTo>
                    <a:lnTo>
                      <a:pt x="0" y="2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1" name="Freeform 28">
                <a:extLst>
                  <a:ext uri="{FF2B5EF4-FFF2-40B4-BE49-F238E27FC236}">
                    <a16:creationId xmlns:a16="http://schemas.microsoft.com/office/drawing/2014/main" id="{BE46DAF9-430F-40ED-BB3E-ED799E6253EF}"/>
                  </a:ext>
                </a:extLst>
              </p:cNvPr>
              <p:cNvSpPr>
                <a:spLocks/>
              </p:cNvSpPr>
              <p:nvPr/>
            </p:nvSpPr>
            <p:spPr bwMode="auto">
              <a:xfrm>
                <a:off x="914" y="3936"/>
                <a:ext cx="26" cy="19"/>
              </a:xfrm>
              <a:custGeom>
                <a:avLst/>
                <a:gdLst>
                  <a:gd name="T0" fmla="*/ 0 w 26"/>
                  <a:gd name="T1" fmla="*/ 18 h 19"/>
                  <a:gd name="T2" fmla="*/ 0 w 26"/>
                  <a:gd name="T3" fmla="*/ 18 h 19"/>
                  <a:gd name="T4" fmla="*/ 5 w 26"/>
                  <a:gd name="T5" fmla="*/ 0 h 19"/>
                  <a:gd name="T6" fmla="*/ 25 w 26"/>
                  <a:gd name="T7" fmla="*/ 4 h 19"/>
                  <a:gd name="T8" fmla="*/ 23 w 26"/>
                  <a:gd name="T9" fmla="*/ 14 h 19"/>
                  <a:gd name="T10" fmla="*/ 0 w 26"/>
                  <a:gd name="T11" fmla="*/ 18 h 19"/>
                  <a:gd name="T12" fmla="*/ 0 w 26"/>
                  <a:gd name="T13" fmla="*/ 18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0" y="18"/>
                    </a:moveTo>
                    <a:lnTo>
                      <a:pt x="0" y="18"/>
                    </a:lnTo>
                    <a:lnTo>
                      <a:pt x="5" y="0"/>
                    </a:lnTo>
                    <a:lnTo>
                      <a:pt x="25" y="4"/>
                    </a:lnTo>
                    <a:lnTo>
                      <a:pt x="23" y="14"/>
                    </a:lnTo>
                    <a:lnTo>
                      <a:pt x="0" y="1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2" name="Freeform 29">
                <a:extLst>
                  <a:ext uri="{FF2B5EF4-FFF2-40B4-BE49-F238E27FC236}">
                    <a16:creationId xmlns:a16="http://schemas.microsoft.com/office/drawing/2014/main" id="{37B06AB9-820B-4944-87E7-CA3EBFD45169}"/>
                  </a:ext>
                </a:extLst>
              </p:cNvPr>
              <p:cNvSpPr>
                <a:spLocks/>
              </p:cNvSpPr>
              <p:nvPr/>
            </p:nvSpPr>
            <p:spPr bwMode="auto">
              <a:xfrm>
                <a:off x="972" y="3916"/>
                <a:ext cx="49" cy="20"/>
              </a:xfrm>
              <a:custGeom>
                <a:avLst/>
                <a:gdLst>
                  <a:gd name="T0" fmla="*/ 0 w 49"/>
                  <a:gd name="T1" fmla="*/ 19 h 20"/>
                  <a:gd name="T2" fmla="*/ 0 w 49"/>
                  <a:gd name="T3" fmla="*/ 19 h 20"/>
                  <a:gd name="T4" fmla="*/ 12 w 49"/>
                  <a:gd name="T5" fmla="*/ 0 h 20"/>
                  <a:gd name="T6" fmla="*/ 41 w 49"/>
                  <a:gd name="T7" fmla="*/ 0 h 20"/>
                  <a:gd name="T8" fmla="*/ 48 w 49"/>
                  <a:gd name="T9" fmla="*/ 19 h 20"/>
                  <a:gd name="T10" fmla="*/ 16 w 49"/>
                  <a:gd name="T11" fmla="*/ 12 h 20"/>
                  <a:gd name="T12" fmla="*/ 0 w 49"/>
                  <a:gd name="T13" fmla="*/ 19 h 20"/>
                  <a:gd name="T14" fmla="*/ 0 w 49"/>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0"/>
                  <a:gd name="T26" fmla="*/ 49 w 4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0">
                    <a:moveTo>
                      <a:pt x="0" y="19"/>
                    </a:moveTo>
                    <a:lnTo>
                      <a:pt x="0" y="19"/>
                    </a:lnTo>
                    <a:lnTo>
                      <a:pt x="12" y="0"/>
                    </a:lnTo>
                    <a:lnTo>
                      <a:pt x="41" y="0"/>
                    </a:lnTo>
                    <a:lnTo>
                      <a:pt x="48" y="19"/>
                    </a:lnTo>
                    <a:lnTo>
                      <a:pt x="16" y="12"/>
                    </a:lnTo>
                    <a:lnTo>
                      <a:pt x="0" y="19"/>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3" name="Freeform 30">
                <a:extLst>
                  <a:ext uri="{FF2B5EF4-FFF2-40B4-BE49-F238E27FC236}">
                    <a16:creationId xmlns:a16="http://schemas.microsoft.com/office/drawing/2014/main" id="{BDC32F34-6A68-4D29-9A7D-8ED283A54CE0}"/>
                  </a:ext>
                </a:extLst>
              </p:cNvPr>
              <p:cNvSpPr>
                <a:spLocks/>
              </p:cNvSpPr>
              <p:nvPr/>
            </p:nvSpPr>
            <p:spPr bwMode="auto">
              <a:xfrm>
                <a:off x="1017" y="3220"/>
                <a:ext cx="873" cy="736"/>
              </a:xfrm>
              <a:custGeom>
                <a:avLst/>
                <a:gdLst>
                  <a:gd name="T0" fmla="*/ 50 w 873"/>
                  <a:gd name="T1" fmla="*/ 667 h 736"/>
                  <a:gd name="T2" fmla="*/ 135 w 873"/>
                  <a:gd name="T3" fmla="*/ 642 h 736"/>
                  <a:gd name="T4" fmla="*/ 165 w 873"/>
                  <a:gd name="T5" fmla="*/ 564 h 736"/>
                  <a:gd name="T6" fmla="*/ 153 w 873"/>
                  <a:gd name="T7" fmla="*/ 572 h 736"/>
                  <a:gd name="T8" fmla="*/ 90 w 873"/>
                  <a:gd name="T9" fmla="*/ 551 h 736"/>
                  <a:gd name="T10" fmla="*/ 87 w 873"/>
                  <a:gd name="T11" fmla="*/ 475 h 736"/>
                  <a:gd name="T12" fmla="*/ 45 w 873"/>
                  <a:gd name="T13" fmla="*/ 485 h 736"/>
                  <a:gd name="T14" fmla="*/ 37 w 873"/>
                  <a:gd name="T15" fmla="*/ 429 h 736"/>
                  <a:gd name="T16" fmla="*/ 32 w 873"/>
                  <a:gd name="T17" fmla="*/ 416 h 736"/>
                  <a:gd name="T18" fmla="*/ 86 w 873"/>
                  <a:gd name="T19" fmla="*/ 331 h 736"/>
                  <a:gd name="T20" fmla="*/ 160 w 873"/>
                  <a:gd name="T21" fmla="*/ 304 h 736"/>
                  <a:gd name="T22" fmla="*/ 127 w 873"/>
                  <a:gd name="T23" fmla="*/ 277 h 736"/>
                  <a:gd name="T24" fmla="*/ 44 w 873"/>
                  <a:gd name="T25" fmla="*/ 201 h 736"/>
                  <a:gd name="T26" fmla="*/ 185 w 873"/>
                  <a:gd name="T27" fmla="*/ 216 h 736"/>
                  <a:gd name="T28" fmla="*/ 175 w 873"/>
                  <a:gd name="T29" fmla="*/ 202 h 736"/>
                  <a:gd name="T30" fmla="*/ 182 w 873"/>
                  <a:gd name="T31" fmla="*/ 178 h 736"/>
                  <a:gd name="T32" fmla="*/ 120 w 873"/>
                  <a:gd name="T33" fmla="*/ 94 h 736"/>
                  <a:gd name="T34" fmla="*/ 226 w 873"/>
                  <a:gd name="T35" fmla="*/ 36 h 736"/>
                  <a:gd name="T36" fmla="*/ 284 w 873"/>
                  <a:gd name="T37" fmla="*/ 21 h 736"/>
                  <a:gd name="T38" fmla="*/ 332 w 873"/>
                  <a:gd name="T39" fmla="*/ 16 h 736"/>
                  <a:gd name="T40" fmla="*/ 418 w 873"/>
                  <a:gd name="T41" fmla="*/ 67 h 736"/>
                  <a:gd name="T42" fmla="*/ 509 w 873"/>
                  <a:gd name="T43" fmla="*/ 71 h 736"/>
                  <a:gd name="T44" fmla="*/ 624 w 873"/>
                  <a:gd name="T45" fmla="*/ 517 h 736"/>
                  <a:gd name="T46" fmla="*/ 687 w 873"/>
                  <a:gd name="T47" fmla="*/ 558 h 736"/>
                  <a:gd name="T48" fmla="*/ 721 w 873"/>
                  <a:gd name="T49" fmla="*/ 552 h 736"/>
                  <a:gd name="T50" fmla="*/ 817 w 873"/>
                  <a:gd name="T51" fmla="*/ 661 h 736"/>
                  <a:gd name="T52" fmla="*/ 866 w 873"/>
                  <a:gd name="T53" fmla="*/ 705 h 736"/>
                  <a:gd name="T54" fmla="*/ 854 w 873"/>
                  <a:gd name="T55" fmla="*/ 720 h 736"/>
                  <a:gd name="T56" fmla="*/ 820 w 873"/>
                  <a:gd name="T57" fmla="*/ 690 h 736"/>
                  <a:gd name="T58" fmla="*/ 817 w 873"/>
                  <a:gd name="T59" fmla="*/ 678 h 736"/>
                  <a:gd name="T60" fmla="*/ 798 w 873"/>
                  <a:gd name="T61" fmla="*/ 672 h 736"/>
                  <a:gd name="T62" fmla="*/ 792 w 873"/>
                  <a:gd name="T63" fmla="*/ 642 h 736"/>
                  <a:gd name="T64" fmla="*/ 757 w 873"/>
                  <a:gd name="T65" fmla="*/ 601 h 736"/>
                  <a:gd name="T66" fmla="*/ 748 w 873"/>
                  <a:gd name="T67" fmla="*/ 592 h 736"/>
                  <a:gd name="T68" fmla="*/ 720 w 873"/>
                  <a:gd name="T69" fmla="*/ 554 h 736"/>
                  <a:gd name="T70" fmla="*/ 726 w 873"/>
                  <a:gd name="T71" fmla="*/ 591 h 736"/>
                  <a:gd name="T72" fmla="*/ 755 w 873"/>
                  <a:gd name="T73" fmla="*/ 622 h 736"/>
                  <a:gd name="T74" fmla="*/ 755 w 873"/>
                  <a:gd name="T75" fmla="*/ 702 h 736"/>
                  <a:gd name="T76" fmla="*/ 727 w 873"/>
                  <a:gd name="T77" fmla="*/ 598 h 736"/>
                  <a:gd name="T78" fmla="*/ 701 w 873"/>
                  <a:gd name="T79" fmla="*/ 567 h 736"/>
                  <a:gd name="T80" fmla="*/ 687 w 873"/>
                  <a:gd name="T81" fmla="*/ 590 h 736"/>
                  <a:gd name="T82" fmla="*/ 600 w 873"/>
                  <a:gd name="T83" fmla="*/ 557 h 736"/>
                  <a:gd name="T84" fmla="*/ 601 w 873"/>
                  <a:gd name="T85" fmla="*/ 544 h 736"/>
                  <a:gd name="T86" fmla="*/ 489 w 873"/>
                  <a:gd name="T87" fmla="*/ 516 h 736"/>
                  <a:gd name="T88" fmla="*/ 460 w 873"/>
                  <a:gd name="T89" fmla="*/ 503 h 736"/>
                  <a:gd name="T90" fmla="*/ 422 w 873"/>
                  <a:gd name="T91" fmla="*/ 497 h 736"/>
                  <a:gd name="T92" fmla="*/ 406 w 873"/>
                  <a:gd name="T93" fmla="*/ 498 h 736"/>
                  <a:gd name="T94" fmla="*/ 445 w 873"/>
                  <a:gd name="T95" fmla="*/ 515 h 736"/>
                  <a:gd name="T96" fmla="*/ 394 w 873"/>
                  <a:gd name="T97" fmla="*/ 538 h 736"/>
                  <a:gd name="T98" fmla="*/ 382 w 873"/>
                  <a:gd name="T99" fmla="*/ 543 h 736"/>
                  <a:gd name="T100" fmla="*/ 355 w 873"/>
                  <a:gd name="T101" fmla="*/ 549 h 736"/>
                  <a:gd name="T102" fmla="*/ 320 w 873"/>
                  <a:gd name="T103" fmla="*/ 554 h 736"/>
                  <a:gd name="T104" fmla="*/ 375 w 873"/>
                  <a:gd name="T105" fmla="*/ 487 h 736"/>
                  <a:gd name="T106" fmla="*/ 354 w 873"/>
                  <a:gd name="T107" fmla="*/ 476 h 736"/>
                  <a:gd name="T108" fmla="*/ 266 w 873"/>
                  <a:gd name="T109" fmla="*/ 560 h 736"/>
                  <a:gd name="T110" fmla="*/ 147 w 873"/>
                  <a:gd name="T111" fmla="*/ 673 h 736"/>
                  <a:gd name="T112" fmla="*/ 55 w 873"/>
                  <a:gd name="T113" fmla="*/ 683 h 736"/>
                  <a:gd name="T114" fmla="*/ 0 w 873"/>
                  <a:gd name="T115" fmla="*/ 702 h 7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3"/>
                  <a:gd name="T175" fmla="*/ 0 h 736"/>
                  <a:gd name="T176" fmla="*/ 873 w 873"/>
                  <a:gd name="T177" fmla="*/ 736 h 7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3" h="736">
                    <a:moveTo>
                      <a:pt x="0" y="702"/>
                    </a:moveTo>
                    <a:lnTo>
                      <a:pt x="0" y="702"/>
                    </a:lnTo>
                    <a:lnTo>
                      <a:pt x="8" y="690"/>
                    </a:lnTo>
                    <a:lnTo>
                      <a:pt x="14" y="692"/>
                    </a:lnTo>
                    <a:lnTo>
                      <a:pt x="50" y="667"/>
                    </a:lnTo>
                    <a:lnTo>
                      <a:pt x="71" y="671"/>
                    </a:lnTo>
                    <a:lnTo>
                      <a:pt x="77" y="681"/>
                    </a:lnTo>
                    <a:lnTo>
                      <a:pt x="79" y="670"/>
                    </a:lnTo>
                    <a:lnTo>
                      <a:pt x="100" y="656"/>
                    </a:lnTo>
                    <a:lnTo>
                      <a:pt x="135" y="642"/>
                    </a:lnTo>
                    <a:lnTo>
                      <a:pt x="166" y="617"/>
                    </a:lnTo>
                    <a:lnTo>
                      <a:pt x="173" y="620"/>
                    </a:lnTo>
                    <a:lnTo>
                      <a:pt x="178" y="587"/>
                    </a:lnTo>
                    <a:lnTo>
                      <a:pt x="197" y="562"/>
                    </a:lnTo>
                    <a:lnTo>
                      <a:pt x="165" y="564"/>
                    </a:lnTo>
                    <a:lnTo>
                      <a:pt x="169" y="552"/>
                    </a:lnTo>
                    <a:lnTo>
                      <a:pt x="180" y="552"/>
                    </a:lnTo>
                    <a:lnTo>
                      <a:pt x="169" y="547"/>
                    </a:lnTo>
                    <a:lnTo>
                      <a:pt x="154" y="562"/>
                    </a:lnTo>
                    <a:lnTo>
                      <a:pt x="153" y="572"/>
                    </a:lnTo>
                    <a:lnTo>
                      <a:pt x="134" y="548"/>
                    </a:lnTo>
                    <a:lnTo>
                      <a:pt x="128" y="552"/>
                    </a:lnTo>
                    <a:lnTo>
                      <a:pt x="119" y="540"/>
                    </a:lnTo>
                    <a:lnTo>
                      <a:pt x="94" y="549"/>
                    </a:lnTo>
                    <a:lnTo>
                      <a:pt x="90" y="551"/>
                    </a:lnTo>
                    <a:lnTo>
                      <a:pt x="68" y="545"/>
                    </a:lnTo>
                    <a:lnTo>
                      <a:pt x="90" y="527"/>
                    </a:lnTo>
                    <a:lnTo>
                      <a:pt x="83" y="523"/>
                    </a:lnTo>
                    <a:lnTo>
                      <a:pt x="90" y="511"/>
                    </a:lnTo>
                    <a:lnTo>
                      <a:pt x="87" y="475"/>
                    </a:lnTo>
                    <a:lnTo>
                      <a:pt x="98" y="457"/>
                    </a:lnTo>
                    <a:lnTo>
                      <a:pt x="80" y="470"/>
                    </a:lnTo>
                    <a:lnTo>
                      <a:pt x="81" y="481"/>
                    </a:lnTo>
                    <a:lnTo>
                      <a:pt x="65" y="491"/>
                    </a:lnTo>
                    <a:lnTo>
                      <a:pt x="45" y="485"/>
                    </a:lnTo>
                    <a:lnTo>
                      <a:pt x="37" y="457"/>
                    </a:lnTo>
                    <a:lnTo>
                      <a:pt x="24" y="444"/>
                    </a:lnTo>
                    <a:lnTo>
                      <a:pt x="25" y="436"/>
                    </a:lnTo>
                    <a:lnTo>
                      <a:pt x="33" y="436"/>
                    </a:lnTo>
                    <a:lnTo>
                      <a:pt x="37" y="429"/>
                    </a:lnTo>
                    <a:lnTo>
                      <a:pt x="44" y="427"/>
                    </a:lnTo>
                    <a:lnTo>
                      <a:pt x="37" y="426"/>
                    </a:lnTo>
                    <a:lnTo>
                      <a:pt x="42" y="421"/>
                    </a:lnTo>
                    <a:lnTo>
                      <a:pt x="35" y="411"/>
                    </a:lnTo>
                    <a:lnTo>
                      <a:pt x="32" y="416"/>
                    </a:lnTo>
                    <a:lnTo>
                      <a:pt x="20" y="394"/>
                    </a:lnTo>
                    <a:lnTo>
                      <a:pt x="26" y="379"/>
                    </a:lnTo>
                    <a:lnTo>
                      <a:pt x="67" y="352"/>
                    </a:lnTo>
                    <a:lnTo>
                      <a:pt x="77" y="334"/>
                    </a:lnTo>
                    <a:lnTo>
                      <a:pt x="86" y="331"/>
                    </a:lnTo>
                    <a:lnTo>
                      <a:pt x="105" y="342"/>
                    </a:lnTo>
                    <a:lnTo>
                      <a:pt x="119" y="338"/>
                    </a:lnTo>
                    <a:lnTo>
                      <a:pt x="125" y="329"/>
                    </a:lnTo>
                    <a:lnTo>
                      <a:pt x="154" y="334"/>
                    </a:lnTo>
                    <a:lnTo>
                      <a:pt x="160" y="304"/>
                    </a:lnTo>
                    <a:lnTo>
                      <a:pt x="153" y="293"/>
                    </a:lnTo>
                    <a:lnTo>
                      <a:pt x="171" y="282"/>
                    </a:lnTo>
                    <a:lnTo>
                      <a:pt x="154" y="277"/>
                    </a:lnTo>
                    <a:lnTo>
                      <a:pt x="129" y="292"/>
                    </a:lnTo>
                    <a:lnTo>
                      <a:pt x="127" y="277"/>
                    </a:lnTo>
                    <a:lnTo>
                      <a:pt x="83" y="275"/>
                    </a:lnTo>
                    <a:lnTo>
                      <a:pt x="64" y="257"/>
                    </a:lnTo>
                    <a:lnTo>
                      <a:pt x="60" y="227"/>
                    </a:lnTo>
                    <a:lnTo>
                      <a:pt x="74" y="233"/>
                    </a:lnTo>
                    <a:lnTo>
                      <a:pt x="44" y="201"/>
                    </a:lnTo>
                    <a:lnTo>
                      <a:pt x="124" y="185"/>
                    </a:lnTo>
                    <a:lnTo>
                      <a:pt x="136" y="188"/>
                    </a:lnTo>
                    <a:lnTo>
                      <a:pt x="125" y="202"/>
                    </a:lnTo>
                    <a:lnTo>
                      <a:pt x="167" y="223"/>
                    </a:lnTo>
                    <a:lnTo>
                      <a:pt x="185" y="216"/>
                    </a:lnTo>
                    <a:lnTo>
                      <a:pt x="183" y="210"/>
                    </a:lnTo>
                    <a:lnTo>
                      <a:pt x="168" y="205"/>
                    </a:lnTo>
                    <a:lnTo>
                      <a:pt x="160" y="178"/>
                    </a:lnTo>
                    <a:lnTo>
                      <a:pt x="171" y="187"/>
                    </a:lnTo>
                    <a:lnTo>
                      <a:pt x="175" y="202"/>
                    </a:lnTo>
                    <a:lnTo>
                      <a:pt x="193" y="213"/>
                    </a:lnTo>
                    <a:lnTo>
                      <a:pt x="211" y="211"/>
                    </a:lnTo>
                    <a:lnTo>
                      <a:pt x="206" y="201"/>
                    </a:lnTo>
                    <a:lnTo>
                      <a:pt x="177" y="194"/>
                    </a:lnTo>
                    <a:lnTo>
                      <a:pt x="182" y="178"/>
                    </a:lnTo>
                    <a:lnTo>
                      <a:pt x="147" y="165"/>
                    </a:lnTo>
                    <a:lnTo>
                      <a:pt x="147" y="142"/>
                    </a:lnTo>
                    <a:lnTo>
                      <a:pt x="136" y="126"/>
                    </a:lnTo>
                    <a:lnTo>
                      <a:pt x="110" y="95"/>
                    </a:lnTo>
                    <a:lnTo>
                      <a:pt x="120" y="94"/>
                    </a:lnTo>
                    <a:lnTo>
                      <a:pt x="131" y="71"/>
                    </a:lnTo>
                    <a:lnTo>
                      <a:pt x="161" y="81"/>
                    </a:lnTo>
                    <a:lnTo>
                      <a:pt x="183" y="71"/>
                    </a:lnTo>
                    <a:lnTo>
                      <a:pt x="217" y="30"/>
                    </a:lnTo>
                    <a:lnTo>
                      <a:pt x="226" y="36"/>
                    </a:lnTo>
                    <a:lnTo>
                      <a:pt x="248" y="22"/>
                    </a:lnTo>
                    <a:lnTo>
                      <a:pt x="248" y="35"/>
                    </a:lnTo>
                    <a:lnTo>
                      <a:pt x="259" y="31"/>
                    </a:lnTo>
                    <a:lnTo>
                      <a:pt x="254" y="24"/>
                    </a:lnTo>
                    <a:lnTo>
                      <a:pt x="284" y="21"/>
                    </a:lnTo>
                    <a:lnTo>
                      <a:pt x="307" y="0"/>
                    </a:lnTo>
                    <a:lnTo>
                      <a:pt x="322" y="13"/>
                    </a:lnTo>
                    <a:lnTo>
                      <a:pt x="317" y="30"/>
                    </a:lnTo>
                    <a:lnTo>
                      <a:pt x="328" y="31"/>
                    </a:lnTo>
                    <a:lnTo>
                      <a:pt x="332" y="16"/>
                    </a:lnTo>
                    <a:lnTo>
                      <a:pt x="346" y="35"/>
                    </a:lnTo>
                    <a:lnTo>
                      <a:pt x="371" y="35"/>
                    </a:lnTo>
                    <a:lnTo>
                      <a:pt x="374" y="53"/>
                    </a:lnTo>
                    <a:lnTo>
                      <a:pt x="419" y="58"/>
                    </a:lnTo>
                    <a:lnTo>
                      <a:pt x="418" y="67"/>
                    </a:lnTo>
                    <a:lnTo>
                      <a:pt x="430" y="61"/>
                    </a:lnTo>
                    <a:lnTo>
                      <a:pt x="442" y="75"/>
                    </a:lnTo>
                    <a:lnTo>
                      <a:pt x="465" y="71"/>
                    </a:lnTo>
                    <a:lnTo>
                      <a:pt x="487" y="81"/>
                    </a:lnTo>
                    <a:lnTo>
                      <a:pt x="509" y="71"/>
                    </a:lnTo>
                    <a:lnTo>
                      <a:pt x="509" y="76"/>
                    </a:lnTo>
                    <a:lnTo>
                      <a:pt x="517" y="74"/>
                    </a:lnTo>
                    <a:lnTo>
                      <a:pt x="553" y="93"/>
                    </a:lnTo>
                    <a:lnTo>
                      <a:pt x="582" y="518"/>
                    </a:lnTo>
                    <a:lnTo>
                      <a:pt x="624" y="517"/>
                    </a:lnTo>
                    <a:lnTo>
                      <a:pt x="624" y="528"/>
                    </a:lnTo>
                    <a:lnTo>
                      <a:pt x="636" y="540"/>
                    </a:lnTo>
                    <a:lnTo>
                      <a:pt x="663" y="560"/>
                    </a:lnTo>
                    <a:lnTo>
                      <a:pt x="667" y="572"/>
                    </a:lnTo>
                    <a:lnTo>
                      <a:pt x="687" y="558"/>
                    </a:lnTo>
                    <a:lnTo>
                      <a:pt x="694" y="541"/>
                    </a:lnTo>
                    <a:lnTo>
                      <a:pt x="706" y="534"/>
                    </a:lnTo>
                    <a:lnTo>
                      <a:pt x="708" y="532"/>
                    </a:lnTo>
                    <a:lnTo>
                      <a:pt x="722" y="541"/>
                    </a:lnTo>
                    <a:lnTo>
                      <a:pt x="721" y="552"/>
                    </a:lnTo>
                    <a:lnTo>
                      <a:pt x="731" y="553"/>
                    </a:lnTo>
                    <a:lnTo>
                      <a:pt x="737" y="558"/>
                    </a:lnTo>
                    <a:lnTo>
                      <a:pt x="740" y="567"/>
                    </a:lnTo>
                    <a:lnTo>
                      <a:pt x="755" y="573"/>
                    </a:lnTo>
                    <a:lnTo>
                      <a:pt x="817" y="661"/>
                    </a:lnTo>
                    <a:lnTo>
                      <a:pt x="837" y="666"/>
                    </a:lnTo>
                    <a:lnTo>
                      <a:pt x="867" y="678"/>
                    </a:lnTo>
                    <a:lnTo>
                      <a:pt x="872" y="684"/>
                    </a:lnTo>
                    <a:lnTo>
                      <a:pt x="863" y="690"/>
                    </a:lnTo>
                    <a:lnTo>
                      <a:pt x="866" y="705"/>
                    </a:lnTo>
                    <a:lnTo>
                      <a:pt x="861" y="735"/>
                    </a:lnTo>
                    <a:lnTo>
                      <a:pt x="857" y="728"/>
                    </a:lnTo>
                    <a:lnTo>
                      <a:pt x="851" y="734"/>
                    </a:lnTo>
                    <a:lnTo>
                      <a:pt x="844" y="727"/>
                    </a:lnTo>
                    <a:lnTo>
                      <a:pt x="854" y="720"/>
                    </a:lnTo>
                    <a:lnTo>
                      <a:pt x="846" y="708"/>
                    </a:lnTo>
                    <a:lnTo>
                      <a:pt x="846" y="702"/>
                    </a:lnTo>
                    <a:lnTo>
                      <a:pt x="837" y="683"/>
                    </a:lnTo>
                    <a:lnTo>
                      <a:pt x="830" y="683"/>
                    </a:lnTo>
                    <a:lnTo>
                      <a:pt x="820" y="690"/>
                    </a:lnTo>
                    <a:lnTo>
                      <a:pt x="818" y="701"/>
                    </a:lnTo>
                    <a:lnTo>
                      <a:pt x="809" y="703"/>
                    </a:lnTo>
                    <a:lnTo>
                      <a:pt x="808" y="701"/>
                    </a:lnTo>
                    <a:lnTo>
                      <a:pt x="815" y="689"/>
                    </a:lnTo>
                    <a:lnTo>
                      <a:pt x="817" y="678"/>
                    </a:lnTo>
                    <a:lnTo>
                      <a:pt x="811" y="683"/>
                    </a:lnTo>
                    <a:lnTo>
                      <a:pt x="808" y="690"/>
                    </a:lnTo>
                    <a:lnTo>
                      <a:pt x="785" y="677"/>
                    </a:lnTo>
                    <a:lnTo>
                      <a:pt x="786" y="672"/>
                    </a:lnTo>
                    <a:lnTo>
                      <a:pt x="798" y="672"/>
                    </a:lnTo>
                    <a:lnTo>
                      <a:pt x="799" y="664"/>
                    </a:lnTo>
                    <a:lnTo>
                      <a:pt x="808" y="660"/>
                    </a:lnTo>
                    <a:lnTo>
                      <a:pt x="807" y="656"/>
                    </a:lnTo>
                    <a:lnTo>
                      <a:pt x="795" y="658"/>
                    </a:lnTo>
                    <a:lnTo>
                      <a:pt x="792" y="642"/>
                    </a:lnTo>
                    <a:lnTo>
                      <a:pt x="770" y="641"/>
                    </a:lnTo>
                    <a:lnTo>
                      <a:pt x="762" y="624"/>
                    </a:lnTo>
                    <a:lnTo>
                      <a:pt x="770" y="609"/>
                    </a:lnTo>
                    <a:lnTo>
                      <a:pt x="761" y="611"/>
                    </a:lnTo>
                    <a:lnTo>
                      <a:pt x="757" y="601"/>
                    </a:lnTo>
                    <a:lnTo>
                      <a:pt x="753" y="604"/>
                    </a:lnTo>
                    <a:lnTo>
                      <a:pt x="749" y="600"/>
                    </a:lnTo>
                    <a:lnTo>
                      <a:pt x="755" y="586"/>
                    </a:lnTo>
                    <a:lnTo>
                      <a:pt x="750" y="585"/>
                    </a:lnTo>
                    <a:lnTo>
                      <a:pt x="748" y="592"/>
                    </a:lnTo>
                    <a:lnTo>
                      <a:pt x="740" y="595"/>
                    </a:lnTo>
                    <a:lnTo>
                      <a:pt x="731" y="591"/>
                    </a:lnTo>
                    <a:lnTo>
                      <a:pt x="730" y="579"/>
                    </a:lnTo>
                    <a:lnTo>
                      <a:pt x="720" y="564"/>
                    </a:lnTo>
                    <a:lnTo>
                      <a:pt x="720" y="554"/>
                    </a:lnTo>
                    <a:lnTo>
                      <a:pt x="715" y="553"/>
                    </a:lnTo>
                    <a:lnTo>
                      <a:pt x="714" y="543"/>
                    </a:lnTo>
                    <a:lnTo>
                      <a:pt x="712" y="547"/>
                    </a:lnTo>
                    <a:lnTo>
                      <a:pt x="717" y="572"/>
                    </a:lnTo>
                    <a:lnTo>
                      <a:pt x="726" y="591"/>
                    </a:lnTo>
                    <a:lnTo>
                      <a:pt x="758" y="615"/>
                    </a:lnTo>
                    <a:lnTo>
                      <a:pt x="758" y="620"/>
                    </a:lnTo>
                    <a:lnTo>
                      <a:pt x="751" y="618"/>
                    </a:lnTo>
                    <a:lnTo>
                      <a:pt x="750" y="624"/>
                    </a:lnTo>
                    <a:lnTo>
                      <a:pt x="755" y="622"/>
                    </a:lnTo>
                    <a:lnTo>
                      <a:pt x="759" y="640"/>
                    </a:lnTo>
                    <a:lnTo>
                      <a:pt x="779" y="649"/>
                    </a:lnTo>
                    <a:lnTo>
                      <a:pt x="791" y="667"/>
                    </a:lnTo>
                    <a:lnTo>
                      <a:pt x="766" y="672"/>
                    </a:lnTo>
                    <a:lnTo>
                      <a:pt x="755" y="702"/>
                    </a:lnTo>
                    <a:lnTo>
                      <a:pt x="748" y="653"/>
                    </a:lnTo>
                    <a:lnTo>
                      <a:pt x="743" y="648"/>
                    </a:lnTo>
                    <a:lnTo>
                      <a:pt x="742" y="639"/>
                    </a:lnTo>
                    <a:lnTo>
                      <a:pt x="746" y="636"/>
                    </a:lnTo>
                    <a:lnTo>
                      <a:pt x="727" y="598"/>
                    </a:lnTo>
                    <a:lnTo>
                      <a:pt x="720" y="597"/>
                    </a:lnTo>
                    <a:lnTo>
                      <a:pt x="716" y="591"/>
                    </a:lnTo>
                    <a:lnTo>
                      <a:pt x="709" y="591"/>
                    </a:lnTo>
                    <a:lnTo>
                      <a:pt x="705" y="588"/>
                    </a:lnTo>
                    <a:lnTo>
                      <a:pt x="701" y="567"/>
                    </a:lnTo>
                    <a:lnTo>
                      <a:pt x="698" y="576"/>
                    </a:lnTo>
                    <a:lnTo>
                      <a:pt x="682" y="570"/>
                    </a:lnTo>
                    <a:lnTo>
                      <a:pt x="679" y="574"/>
                    </a:lnTo>
                    <a:lnTo>
                      <a:pt x="698" y="586"/>
                    </a:lnTo>
                    <a:lnTo>
                      <a:pt x="687" y="590"/>
                    </a:lnTo>
                    <a:lnTo>
                      <a:pt x="689" y="600"/>
                    </a:lnTo>
                    <a:lnTo>
                      <a:pt x="673" y="592"/>
                    </a:lnTo>
                    <a:lnTo>
                      <a:pt x="652" y="572"/>
                    </a:lnTo>
                    <a:lnTo>
                      <a:pt x="621" y="558"/>
                    </a:lnTo>
                    <a:lnTo>
                      <a:pt x="600" y="557"/>
                    </a:lnTo>
                    <a:lnTo>
                      <a:pt x="614" y="536"/>
                    </a:lnTo>
                    <a:lnTo>
                      <a:pt x="622" y="547"/>
                    </a:lnTo>
                    <a:lnTo>
                      <a:pt x="624" y="536"/>
                    </a:lnTo>
                    <a:lnTo>
                      <a:pt x="610" y="527"/>
                    </a:lnTo>
                    <a:lnTo>
                      <a:pt x="601" y="544"/>
                    </a:lnTo>
                    <a:lnTo>
                      <a:pt x="583" y="545"/>
                    </a:lnTo>
                    <a:lnTo>
                      <a:pt x="504" y="537"/>
                    </a:lnTo>
                    <a:lnTo>
                      <a:pt x="506" y="524"/>
                    </a:lnTo>
                    <a:lnTo>
                      <a:pt x="499" y="528"/>
                    </a:lnTo>
                    <a:lnTo>
                      <a:pt x="489" y="516"/>
                    </a:lnTo>
                    <a:lnTo>
                      <a:pt x="477" y="522"/>
                    </a:lnTo>
                    <a:lnTo>
                      <a:pt x="472" y="515"/>
                    </a:lnTo>
                    <a:lnTo>
                      <a:pt x="451" y="523"/>
                    </a:lnTo>
                    <a:lnTo>
                      <a:pt x="450" y="516"/>
                    </a:lnTo>
                    <a:lnTo>
                      <a:pt x="460" y="503"/>
                    </a:lnTo>
                    <a:lnTo>
                      <a:pt x="454" y="502"/>
                    </a:lnTo>
                    <a:lnTo>
                      <a:pt x="461" y="497"/>
                    </a:lnTo>
                    <a:lnTo>
                      <a:pt x="437" y="500"/>
                    </a:lnTo>
                    <a:lnTo>
                      <a:pt x="429" y="493"/>
                    </a:lnTo>
                    <a:lnTo>
                      <a:pt x="422" y="497"/>
                    </a:lnTo>
                    <a:lnTo>
                      <a:pt x="418" y="491"/>
                    </a:lnTo>
                    <a:lnTo>
                      <a:pt x="424" y="485"/>
                    </a:lnTo>
                    <a:lnTo>
                      <a:pt x="412" y="489"/>
                    </a:lnTo>
                    <a:lnTo>
                      <a:pt x="413" y="493"/>
                    </a:lnTo>
                    <a:lnTo>
                      <a:pt x="406" y="498"/>
                    </a:lnTo>
                    <a:lnTo>
                      <a:pt x="416" y="498"/>
                    </a:lnTo>
                    <a:lnTo>
                      <a:pt x="412" y="511"/>
                    </a:lnTo>
                    <a:lnTo>
                      <a:pt x="422" y="515"/>
                    </a:lnTo>
                    <a:lnTo>
                      <a:pt x="431" y="522"/>
                    </a:lnTo>
                    <a:lnTo>
                      <a:pt x="445" y="515"/>
                    </a:lnTo>
                    <a:lnTo>
                      <a:pt x="443" y="543"/>
                    </a:lnTo>
                    <a:lnTo>
                      <a:pt x="419" y="544"/>
                    </a:lnTo>
                    <a:lnTo>
                      <a:pt x="419" y="536"/>
                    </a:lnTo>
                    <a:lnTo>
                      <a:pt x="412" y="531"/>
                    </a:lnTo>
                    <a:lnTo>
                      <a:pt x="394" y="538"/>
                    </a:lnTo>
                    <a:lnTo>
                      <a:pt x="393" y="531"/>
                    </a:lnTo>
                    <a:lnTo>
                      <a:pt x="388" y="537"/>
                    </a:lnTo>
                    <a:lnTo>
                      <a:pt x="385" y="528"/>
                    </a:lnTo>
                    <a:lnTo>
                      <a:pt x="371" y="527"/>
                    </a:lnTo>
                    <a:lnTo>
                      <a:pt x="382" y="543"/>
                    </a:lnTo>
                    <a:lnTo>
                      <a:pt x="381" y="547"/>
                    </a:lnTo>
                    <a:lnTo>
                      <a:pt x="374" y="544"/>
                    </a:lnTo>
                    <a:lnTo>
                      <a:pt x="359" y="552"/>
                    </a:lnTo>
                    <a:lnTo>
                      <a:pt x="355" y="549"/>
                    </a:lnTo>
                    <a:lnTo>
                      <a:pt x="343" y="570"/>
                    </a:lnTo>
                    <a:lnTo>
                      <a:pt x="337" y="562"/>
                    </a:lnTo>
                    <a:lnTo>
                      <a:pt x="334" y="567"/>
                    </a:lnTo>
                    <a:lnTo>
                      <a:pt x="322" y="565"/>
                    </a:lnTo>
                    <a:lnTo>
                      <a:pt x="320" y="554"/>
                    </a:lnTo>
                    <a:lnTo>
                      <a:pt x="335" y="554"/>
                    </a:lnTo>
                    <a:lnTo>
                      <a:pt x="343" y="545"/>
                    </a:lnTo>
                    <a:lnTo>
                      <a:pt x="320" y="544"/>
                    </a:lnTo>
                    <a:lnTo>
                      <a:pt x="340" y="495"/>
                    </a:lnTo>
                    <a:lnTo>
                      <a:pt x="375" y="487"/>
                    </a:lnTo>
                    <a:lnTo>
                      <a:pt x="371" y="476"/>
                    </a:lnTo>
                    <a:lnTo>
                      <a:pt x="393" y="463"/>
                    </a:lnTo>
                    <a:lnTo>
                      <a:pt x="363" y="471"/>
                    </a:lnTo>
                    <a:lnTo>
                      <a:pt x="369" y="447"/>
                    </a:lnTo>
                    <a:lnTo>
                      <a:pt x="354" y="476"/>
                    </a:lnTo>
                    <a:lnTo>
                      <a:pt x="335" y="485"/>
                    </a:lnTo>
                    <a:lnTo>
                      <a:pt x="313" y="514"/>
                    </a:lnTo>
                    <a:lnTo>
                      <a:pt x="297" y="514"/>
                    </a:lnTo>
                    <a:lnTo>
                      <a:pt x="305" y="528"/>
                    </a:lnTo>
                    <a:lnTo>
                      <a:pt x="266" y="560"/>
                    </a:lnTo>
                    <a:lnTo>
                      <a:pt x="283" y="567"/>
                    </a:lnTo>
                    <a:lnTo>
                      <a:pt x="279" y="581"/>
                    </a:lnTo>
                    <a:lnTo>
                      <a:pt x="190" y="648"/>
                    </a:lnTo>
                    <a:lnTo>
                      <a:pt x="127" y="666"/>
                    </a:lnTo>
                    <a:lnTo>
                      <a:pt x="147" y="673"/>
                    </a:lnTo>
                    <a:lnTo>
                      <a:pt x="108" y="694"/>
                    </a:lnTo>
                    <a:lnTo>
                      <a:pt x="100" y="684"/>
                    </a:lnTo>
                    <a:lnTo>
                      <a:pt x="74" y="694"/>
                    </a:lnTo>
                    <a:lnTo>
                      <a:pt x="55" y="695"/>
                    </a:lnTo>
                    <a:lnTo>
                      <a:pt x="55" y="683"/>
                    </a:lnTo>
                    <a:lnTo>
                      <a:pt x="30" y="706"/>
                    </a:lnTo>
                    <a:lnTo>
                      <a:pt x="22" y="705"/>
                    </a:lnTo>
                    <a:lnTo>
                      <a:pt x="22" y="693"/>
                    </a:lnTo>
                    <a:lnTo>
                      <a:pt x="18" y="705"/>
                    </a:lnTo>
                    <a:lnTo>
                      <a:pt x="0" y="70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4" name="Freeform 31">
                <a:extLst>
                  <a:ext uri="{FF2B5EF4-FFF2-40B4-BE49-F238E27FC236}">
                    <a16:creationId xmlns:a16="http://schemas.microsoft.com/office/drawing/2014/main" id="{EDA30B66-A3B9-48BD-AF72-6AFDD6D354C4}"/>
                  </a:ext>
                </a:extLst>
              </p:cNvPr>
              <p:cNvSpPr>
                <a:spLocks/>
              </p:cNvSpPr>
              <p:nvPr/>
            </p:nvSpPr>
            <p:spPr bwMode="auto">
              <a:xfrm>
                <a:off x="1250" y="3816"/>
                <a:ext cx="86" cy="90"/>
              </a:xfrm>
              <a:custGeom>
                <a:avLst/>
                <a:gdLst>
                  <a:gd name="T0" fmla="*/ 0 w 86"/>
                  <a:gd name="T1" fmla="*/ 87 h 88"/>
                  <a:gd name="T2" fmla="*/ 0 w 86"/>
                  <a:gd name="T3" fmla="*/ 87 h 88"/>
                  <a:gd name="T4" fmla="*/ 24 w 86"/>
                  <a:gd name="T5" fmla="*/ 64 h 88"/>
                  <a:gd name="T6" fmla="*/ 7 w 86"/>
                  <a:gd name="T7" fmla="*/ 34 h 88"/>
                  <a:gd name="T8" fmla="*/ 31 w 86"/>
                  <a:gd name="T9" fmla="*/ 44 h 88"/>
                  <a:gd name="T10" fmla="*/ 66 w 86"/>
                  <a:gd name="T11" fmla="*/ 0 h 88"/>
                  <a:gd name="T12" fmla="*/ 85 w 86"/>
                  <a:gd name="T13" fmla="*/ 6 h 88"/>
                  <a:gd name="T14" fmla="*/ 68 w 86"/>
                  <a:gd name="T15" fmla="*/ 48 h 88"/>
                  <a:gd name="T16" fmla="*/ 0 w 86"/>
                  <a:gd name="T17" fmla="*/ 87 h 88"/>
                  <a:gd name="T18" fmla="*/ 0 w 86"/>
                  <a:gd name="T19" fmla="*/ 8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88"/>
                  <a:gd name="T32" fmla="*/ 86 w 86"/>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88">
                    <a:moveTo>
                      <a:pt x="0" y="87"/>
                    </a:moveTo>
                    <a:lnTo>
                      <a:pt x="0" y="87"/>
                    </a:lnTo>
                    <a:lnTo>
                      <a:pt x="24" y="64"/>
                    </a:lnTo>
                    <a:lnTo>
                      <a:pt x="7" y="34"/>
                    </a:lnTo>
                    <a:lnTo>
                      <a:pt x="31" y="44"/>
                    </a:lnTo>
                    <a:lnTo>
                      <a:pt x="66" y="0"/>
                    </a:lnTo>
                    <a:lnTo>
                      <a:pt x="85" y="6"/>
                    </a:lnTo>
                    <a:lnTo>
                      <a:pt x="68" y="48"/>
                    </a:lnTo>
                    <a:lnTo>
                      <a:pt x="0" y="8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5" name="Freeform 32">
                <a:extLst>
                  <a:ext uri="{FF2B5EF4-FFF2-40B4-BE49-F238E27FC236}">
                    <a16:creationId xmlns:a16="http://schemas.microsoft.com/office/drawing/2014/main" id="{0AED01D4-2578-463C-9056-7A5057CFC74F}"/>
                  </a:ext>
                </a:extLst>
              </p:cNvPr>
              <p:cNvSpPr>
                <a:spLocks/>
              </p:cNvSpPr>
              <p:nvPr/>
            </p:nvSpPr>
            <p:spPr bwMode="auto">
              <a:xfrm>
                <a:off x="1708" y="3812"/>
                <a:ext cx="56" cy="99"/>
              </a:xfrm>
              <a:custGeom>
                <a:avLst/>
                <a:gdLst>
                  <a:gd name="T0" fmla="*/ 0 w 53"/>
                  <a:gd name="T1" fmla="*/ 26 h 99"/>
                  <a:gd name="T2" fmla="*/ 0 w 53"/>
                  <a:gd name="T3" fmla="*/ 26 h 99"/>
                  <a:gd name="T4" fmla="*/ 11 w 53"/>
                  <a:gd name="T5" fmla="*/ 0 h 99"/>
                  <a:gd name="T6" fmla="*/ 37 w 53"/>
                  <a:gd name="T7" fmla="*/ 26 h 99"/>
                  <a:gd name="T8" fmla="*/ 52 w 53"/>
                  <a:gd name="T9" fmla="*/ 98 h 99"/>
                  <a:gd name="T10" fmla="*/ 0 w 53"/>
                  <a:gd name="T11" fmla="*/ 26 h 99"/>
                  <a:gd name="T12" fmla="*/ 0 w 53"/>
                  <a:gd name="T13" fmla="*/ 26 h 99"/>
                  <a:gd name="T14" fmla="*/ 0 60000 65536"/>
                  <a:gd name="T15" fmla="*/ 0 60000 65536"/>
                  <a:gd name="T16" fmla="*/ 0 60000 65536"/>
                  <a:gd name="T17" fmla="*/ 0 60000 65536"/>
                  <a:gd name="T18" fmla="*/ 0 60000 65536"/>
                  <a:gd name="T19" fmla="*/ 0 60000 65536"/>
                  <a:gd name="T20" fmla="*/ 0 60000 65536"/>
                  <a:gd name="T21" fmla="*/ 0 w 53"/>
                  <a:gd name="T22" fmla="*/ 0 h 99"/>
                  <a:gd name="T23" fmla="*/ 53 w 53"/>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99">
                    <a:moveTo>
                      <a:pt x="0" y="26"/>
                    </a:moveTo>
                    <a:lnTo>
                      <a:pt x="0" y="26"/>
                    </a:lnTo>
                    <a:lnTo>
                      <a:pt x="11" y="0"/>
                    </a:lnTo>
                    <a:lnTo>
                      <a:pt x="37" y="26"/>
                    </a:lnTo>
                    <a:lnTo>
                      <a:pt x="52" y="98"/>
                    </a:lnTo>
                    <a:lnTo>
                      <a:pt x="0" y="26"/>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6" name="Freeform 33">
                <a:extLst>
                  <a:ext uri="{FF2B5EF4-FFF2-40B4-BE49-F238E27FC236}">
                    <a16:creationId xmlns:a16="http://schemas.microsoft.com/office/drawing/2014/main" id="{C7288B94-B9BF-4C57-B858-2D57D965BA2F}"/>
                  </a:ext>
                </a:extLst>
              </p:cNvPr>
              <p:cNvSpPr>
                <a:spLocks/>
              </p:cNvSpPr>
              <p:nvPr/>
            </p:nvSpPr>
            <p:spPr bwMode="auto">
              <a:xfrm>
                <a:off x="1787" y="3910"/>
                <a:ext cx="49" cy="55"/>
              </a:xfrm>
              <a:custGeom>
                <a:avLst/>
                <a:gdLst>
                  <a:gd name="T0" fmla="*/ 0 w 49"/>
                  <a:gd name="T1" fmla="*/ 0 h 55"/>
                  <a:gd name="T2" fmla="*/ 0 w 49"/>
                  <a:gd name="T3" fmla="*/ 0 h 55"/>
                  <a:gd name="T4" fmla="*/ 5 w 49"/>
                  <a:gd name="T5" fmla="*/ 36 h 55"/>
                  <a:gd name="T6" fmla="*/ 48 w 49"/>
                  <a:gd name="T7" fmla="*/ 54 h 55"/>
                  <a:gd name="T8" fmla="*/ 24 w 49"/>
                  <a:gd name="T9" fmla="*/ 1 h 55"/>
                  <a:gd name="T10" fmla="*/ 0 w 49"/>
                  <a:gd name="T11" fmla="*/ 0 h 55"/>
                  <a:gd name="T12" fmla="*/ 0 w 49"/>
                  <a:gd name="T13" fmla="*/ 0 h 55"/>
                  <a:gd name="T14" fmla="*/ 0 60000 65536"/>
                  <a:gd name="T15" fmla="*/ 0 60000 65536"/>
                  <a:gd name="T16" fmla="*/ 0 60000 65536"/>
                  <a:gd name="T17" fmla="*/ 0 60000 65536"/>
                  <a:gd name="T18" fmla="*/ 0 60000 65536"/>
                  <a:gd name="T19" fmla="*/ 0 60000 65536"/>
                  <a:gd name="T20" fmla="*/ 0 60000 65536"/>
                  <a:gd name="T21" fmla="*/ 0 w 49"/>
                  <a:gd name="T22" fmla="*/ 0 h 55"/>
                  <a:gd name="T23" fmla="*/ 49 w 49"/>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5">
                    <a:moveTo>
                      <a:pt x="0" y="0"/>
                    </a:moveTo>
                    <a:lnTo>
                      <a:pt x="0" y="0"/>
                    </a:lnTo>
                    <a:lnTo>
                      <a:pt x="5" y="36"/>
                    </a:lnTo>
                    <a:lnTo>
                      <a:pt x="48" y="54"/>
                    </a:lnTo>
                    <a:lnTo>
                      <a:pt x="24" y="1"/>
                    </a:lnTo>
                    <a:lnTo>
                      <a:pt x="0" y="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7" name="Freeform 34">
                <a:extLst>
                  <a:ext uri="{FF2B5EF4-FFF2-40B4-BE49-F238E27FC236}">
                    <a16:creationId xmlns:a16="http://schemas.microsoft.com/office/drawing/2014/main" id="{EFB1A35A-F9B6-4578-84C7-4CBDD3AE7505}"/>
                  </a:ext>
                </a:extLst>
              </p:cNvPr>
              <p:cNvSpPr>
                <a:spLocks/>
              </p:cNvSpPr>
              <p:nvPr/>
            </p:nvSpPr>
            <p:spPr bwMode="auto">
              <a:xfrm>
                <a:off x="1842" y="3910"/>
                <a:ext cx="16" cy="31"/>
              </a:xfrm>
              <a:custGeom>
                <a:avLst/>
                <a:gdLst>
                  <a:gd name="T0" fmla="*/ 0 w 16"/>
                  <a:gd name="T1" fmla="*/ 30 h 31"/>
                  <a:gd name="T2" fmla="*/ 0 w 16"/>
                  <a:gd name="T3" fmla="*/ 30 h 31"/>
                  <a:gd name="T4" fmla="*/ 3 w 16"/>
                  <a:gd name="T5" fmla="*/ 0 h 31"/>
                  <a:gd name="T6" fmla="*/ 15 w 16"/>
                  <a:gd name="T7" fmla="*/ 25 h 31"/>
                  <a:gd name="T8" fmla="*/ 0 w 16"/>
                  <a:gd name="T9" fmla="*/ 30 h 31"/>
                  <a:gd name="T10" fmla="*/ 0 w 16"/>
                  <a:gd name="T11" fmla="*/ 30 h 31"/>
                  <a:gd name="T12" fmla="*/ 0 60000 65536"/>
                  <a:gd name="T13" fmla="*/ 0 60000 65536"/>
                  <a:gd name="T14" fmla="*/ 0 60000 65536"/>
                  <a:gd name="T15" fmla="*/ 0 60000 65536"/>
                  <a:gd name="T16" fmla="*/ 0 60000 65536"/>
                  <a:gd name="T17" fmla="*/ 0 60000 65536"/>
                  <a:gd name="T18" fmla="*/ 0 w 16"/>
                  <a:gd name="T19" fmla="*/ 0 h 31"/>
                  <a:gd name="T20" fmla="*/ 16 w 16"/>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6" h="31">
                    <a:moveTo>
                      <a:pt x="0" y="30"/>
                    </a:moveTo>
                    <a:lnTo>
                      <a:pt x="0" y="30"/>
                    </a:lnTo>
                    <a:lnTo>
                      <a:pt x="3" y="0"/>
                    </a:lnTo>
                    <a:lnTo>
                      <a:pt x="15" y="25"/>
                    </a:lnTo>
                    <a:lnTo>
                      <a:pt x="0" y="3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3" name="Group 7">
              <a:extLst>
                <a:ext uri="{FF2B5EF4-FFF2-40B4-BE49-F238E27FC236}">
                  <a16:creationId xmlns:a16="http://schemas.microsoft.com/office/drawing/2014/main" id="{801B7E76-E681-490A-90F8-D5AD7BC297A7}"/>
                </a:ext>
              </a:extLst>
            </p:cNvPr>
            <p:cNvGrpSpPr>
              <a:grpSpLocks/>
            </p:cNvGrpSpPr>
            <p:nvPr/>
          </p:nvGrpSpPr>
          <p:grpSpPr bwMode="auto">
            <a:xfrm>
              <a:off x="2813051" y="1471618"/>
              <a:ext cx="839788" cy="636587"/>
              <a:chOff x="905" y="1053"/>
              <a:chExt cx="604" cy="441"/>
            </a:xfrm>
            <a:grpFill/>
          </p:grpSpPr>
          <p:sp>
            <p:nvSpPr>
              <p:cNvPr id="287" name="Freeform 8">
                <a:extLst>
                  <a:ext uri="{FF2B5EF4-FFF2-40B4-BE49-F238E27FC236}">
                    <a16:creationId xmlns:a16="http://schemas.microsoft.com/office/drawing/2014/main" id="{1B4DA90D-19BD-49F8-AC02-C1159F9728BD}"/>
                  </a:ext>
                </a:extLst>
              </p:cNvPr>
              <p:cNvSpPr>
                <a:spLocks/>
              </p:cNvSpPr>
              <p:nvPr/>
            </p:nvSpPr>
            <p:spPr bwMode="auto">
              <a:xfrm>
                <a:off x="905" y="1053"/>
                <a:ext cx="604" cy="441"/>
              </a:xfrm>
              <a:custGeom>
                <a:avLst/>
                <a:gdLst>
                  <a:gd name="T0" fmla="*/ 23 w 604"/>
                  <a:gd name="T1" fmla="*/ 96 h 441"/>
                  <a:gd name="T2" fmla="*/ 22 w 604"/>
                  <a:gd name="T3" fmla="*/ 155 h 441"/>
                  <a:gd name="T4" fmla="*/ 43 w 604"/>
                  <a:gd name="T5" fmla="*/ 194 h 441"/>
                  <a:gd name="T6" fmla="*/ 14 w 604"/>
                  <a:gd name="T7" fmla="*/ 208 h 441"/>
                  <a:gd name="T8" fmla="*/ 31 w 604"/>
                  <a:gd name="T9" fmla="*/ 223 h 441"/>
                  <a:gd name="T10" fmla="*/ 13 w 604"/>
                  <a:gd name="T11" fmla="*/ 256 h 441"/>
                  <a:gd name="T12" fmla="*/ 10 w 604"/>
                  <a:gd name="T13" fmla="*/ 226 h 441"/>
                  <a:gd name="T14" fmla="*/ 43 w 604"/>
                  <a:gd name="T15" fmla="*/ 283 h 441"/>
                  <a:gd name="T16" fmla="*/ 79 w 604"/>
                  <a:gd name="T17" fmla="*/ 339 h 441"/>
                  <a:gd name="T18" fmla="*/ 171 w 604"/>
                  <a:gd name="T19" fmla="*/ 383 h 441"/>
                  <a:gd name="T20" fmla="*/ 377 w 604"/>
                  <a:gd name="T21" fmla="*/ 403 h 441"/>
                  <a:gd name="T22" fmla="*/ 603 w 604"/>
                  <a:gd name="T23" fmla="*/ 110 h 441"/>
                  <a:gd name="T24" fmla="*/ 183 w 604"/>
                  <a:gd name="T25" fmla="*/ 9 h 441"/>
                  <a:gd name="T26" fmla="*/ 182 w 604"/>
                  <a:gd name="T27" fmla="*/ 23 h 441"/>
                  <a:gd name="T28" fmla="*/ 197 w 604"/>
                  <a:gd name="T29" fmla="*/ 32 h 441"/>
                  <a:gd name="T30" fmla="*/ 188 w 604"/>
                  <a:gd name="T31" fmla="*/ 66 h 441"/>
                  <a:gd name="T32" fmla="*/ 174 w 604"/>
                  <a:gd name="T33" fmla="*/ 64 h 441"/>
                  <a:gd name="T34" fmla="*/ 186 w 604"/>
                  <a:gd name="T35" fmla="*/ 106 h 441"/>
                  <a:gd name="T36" fmla="*/ 192 w 604"/>
                  <a:gd name="T37" fmla="*/ 120 h 441"/>
                  <a:gd name="T38" fmla="*/ 174 w 604"/>
                  <a:gd name="T39" fmla="*/ 141 h 441"/>
                  <a:gd name="T40" fmla="*/ 171 w 604"/>
                  <a:gd name="T41" fmla="*/ 158 h 441"/>
                  <a:gd name="T42" fmla="*/ 156 w 604"/>
                  <a:gd name="T43" fmla="*/ 189 h 441"/>
                  <a:gd name="T44" fmla="*/ 148 w 604"/>
                  <a:gd name="T45" fmla="*/ 192 h 441"/>
                  <a:gd name="T46" fmla="*/ 121 w 604"/>
                  <a:gd name="T47" fmla="*/ 197 h 441"/>
                  <a:gd name="T48" fmla="*/ 112 w 604"/>
                  <a:gd name="T49" fmla="*/ 209 h 441"/>
                  <a:gd name="T50" fmla="*/ 106 w 604"/>
                  <a:gd name="T51" fmla="*/ 202 h 441"/>
                  <a:gd name="T52" fmla="*/ 111 w 604"/>
                  <a:gd name="T53" fmla="*/ 190 h 441"/>
                  <a:gd name="T54" fmla="*/ 114 w 604"/>
                  <a:gd name="T55" fmla="*/ 188 h 441"/>
                  <a:gd name="T56" fmla="*/ 124 w 604"/>
                  <a:gd name="T57" fmla="*/ 189 h 441"/>
                  <a:gd name="T58" fmla="*/ 144 w 604"/>
                  <a:gd name="T59" fmla="*/ 176 h 441"/>
                  <a:gd name="T60" fmla="*/ 144 w 604"/>
                  <a:gd name="T61" fmla="*/ 184 h 441"/>
                  <a:gd name="T62" fmla="*/ 154 w 604"/>
                  <a:gd name="T63" fmla="*/ 159 h 441"/>
                  <a:gd name="T64" fmla="*/ 150 w 604"/>
                  <a:gd name="T65" fmla="*/ 155 h 441"/>
                  <a:gd name="T66" fmla="*/ 167 w 604"/>
                  <a:gd name="T67" fmla="*/ 125 h 441"/>
                  <a:gd name="T68" fmla="*/ 157 w 604"/>
                  <a:gd name="T69" fmla="*/ 127 h 441"/>
                  <a:gd name="T70" fmla="*/ 134 w 604"/>
                  <a:gd name="T71" fmla="*/ 145 h 441"/>
                  <a:gd name="T72" fmla="*/ 128 w 604"/>
                  <a:gd name="T73" fmla="*/ 167 h 441"/>
                  <a:gd name="T74" fmla="*/ 120 w 604"/>
                  <a:gd name="T75" fmla="*/ 145 h 441"/>
                  <a:gd name="T76" fmla="*/ 147 w 604"/>
                  <a:gd name="T77" fmla="*/ 131 h 441"/>
                  <a:gd name="T78" fmla="*/ 159 w 604"/>
                  <a:gd name="T79" fmla="*/ 97 h 441"/>
                  <a:gd name="T80" fmla="*/ 156 w 604"/>
                  <a:gd name="T81" fmla="*/ 92 h 441"/>
                  <a:gd name="T82" fmla="*/ 145 w 604"/>
                  <a:gd name="T83" fmla="*/ 106 h 441"/>
                  <a:gd name="T84" fmla="*/ 136 w 604"/>
                  <a:gd name="T85" fmla="*/ 97 h 441"/>
                  <a:gd name="T86" fmla="*/ 62 w 604"/>
                  <a:gd name="T87" fmla="*/ 56 h 441"/>
                  <a:gd name="T88" fmla="*/ 14 w 604"/>
                  <a:gd name="T89" fmla="*/ 74 h 4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4"/>
                  <a:gd name="T136" fmla="*/ 0 h 441"/>
                  <a:gd name="T137" fmla="*/ 604 w 604"/>
                  <a:gd name="T138" fmla="*/ 441 h 4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4" h="441">
                    <a:moveTo>
                      <a:pt x="14" y="74"/>
                    </a:moveTo>
                    <a:lnTo>
                      <a:pt x="14" y="74"/>
                    </a:lnTo>
                    <a:lnTo>
                      <a:pt x="23" y="96"/>
                    </a:lnTo>
                    <a:lnTo>
                      <a:pt x="21" y="122"/>
                    </a:lnTo>
                    <a:lnTo>
                      <a:pt x="20" y="145"/>
                    </a:lnTo>
                    <a:lnTo>
                      <a:pt x="22" y="155"/>
                    </a:lnTo>
                    <a:lnTo>
                      <a:pt x="17" y="187"/>
                    </a:lnTo>
                    <a:lnTo>
                      <a:pt x="27" y="181"/>
                    </a:lnTo>
                    <a:lnTo>
                      <a:pt x="43" y="194"/>
                    </a:lnTo>
                    <a:lnTo>
                      <a:pt x="26" y="196"/>
                    </a:lnTo>
                    <a:lnTo>
                      <a:pt x="15" y="194"/>
                    </a:lnTo>
                    <a:lnTo>
                      <a:pt x="14" y="208"/>
                    </a:lnTo>
                    <a:lnTo>
                      <a:pt x="14" y="217"/>
                    </a:lnTo>
                    <a:lnTo>
                      <a:pt x="28" y="217"/>
                    </a:lnTo>
                    <a:lnTo>
                      <a:pt x="31" y="223"/>
                    </a:lnTo>
                    <a:lnTo>
                      <a:pt x="20" y="228"/>
                    </a:lnTo>
                    <a:lnTo>
                      <a:pt x="21" y="241"/>
                    </a:lnTo>
                    <a:lnTo>
                      <a:pt x="13" y="256"/>
                    </a:lnTo>
                    <a:lnTo>
                      <a:pt x="8" y="255"/>
                    </a:lnTo>
                    <a:lnTo>
                      <a:pt x="13" y="233"/>
                    </a:lnTo>
                    <a:lnTo>
                      <a:pt x="10" y="226"/>
                    </a:lnTo>
                    <a:lnTo>
                      <a:pt x="0" y="260"/>
                    </a:lnTo>
                    <a:lnTo>
                      <a:pt x="15" y="271"/>
                    </a:lnTo>
                    <a:lnTo>
                      <a:pt x="43" y="283"/>
                    </a:lnTo>
                    <a:lnTo>
                      <a:pt x="44" y="294"/>
                    </a:lnTo>
                    <a:lnTo>
                      <a:pt x="57" y="295"/>
                    </a:lnTo>
                    <a:lnTo>
                      <a:pt x="79" y="339"/>
                    </a:lnTo>
                    <a:lnTo>
                      <a:pt x="75" y="355"/>
                    </a:lnTo>
                    <a:lnTo>
                      <a:pt x="111" y="384"/>
                    </a:lnTo>
                    <a:lnTo>
                      <a:pt x="171" y="383"/>
                    </a:lnTo>
                    <a:lnTo>
                      <a:pt x="217" y="403"/>
                    </a:lnTo>
                    <a:lnTo>
                      <a:pt x="239" y="398"/>
                    </a:lnTo>
                    <a:lnTo>
                      <a:pt x="377" y="403"/>
                    </a:lnTo>
                    <a:lnTo>
                      <a:pt x="534" y="440"/>
                    </a:lnTo>
                    <a:lnTo>
                      <a:pt x="536" y="391"/>
                    </a:lnTo>
                    <a:lnTo>
                      <a:pt x="603" y="110"/>
                    </a:lnTo>
                    <a:lnTo>
                      <a:pt x="185" y="0"/>
                    </a:lnTo>
                    <a:lnTo>
                      <a:pt x="181" y="2"/>
                    </a:lnTo>
                    <a:lnTo>
                      <a:pt x="183" y="9"/>
                    </a:lnTo>
                    <a:lnTo>
                      <a:pt x="179" y="11"/>
                    </a:lnTo>
                    <a:lnTo>
                      <a:pt x="183" y="17"/>
                    </a:lnTo>
                    <a:lnTo>
                      <a:pt x="182" y="23"/>
                    </a:lnTo>
                    <a:lnTo>
                      <a:pt x="183" y="31"/>
                    </a:lnTo>
                    <a:lnTo>
                      <a:pt x="189" y="28"/>
                    </a:lnTo>
                    <a:lnTo>
                      <a:pt x="197" y="32"/>
                    </a:lnTo>
                    <a:lnTo>
                      <a:pt x="194" y="43"/>
                    </a:lnTo>
                    <a:lnTo>
                      <a:pt x="195" y="49"/>
                    </a:lnTo>
                    <a:lnTo>
                      <a:pt x="188" y="66"/>
                    </a:lnTo>
                    <a:lnTo>
                      <a:pt x="178" y="56"/>
                    </a:lnTo>
                    <a:lnTo>
                      <a:pt x="174" y="56"/>
                    </a:lnTo>
                    <a:lnTo>
                      <a:pt x="174" y="64"/>
                    </a:lnTo>
                    <a:lnTo>
                      <a:pt x="181" y="66"/>
                    </a:lnTo>
                    <a:lnTo>
                      <a:pt x="189" y="84"/>
                    </a:lnTo>
                    <a:lnTo>
                      <a:pt x="186" y="106"/>
                    </a:lnTo>
                    <a:lnTo>
                      <a:pt x="189" y="113"/>
                    </a:lnTo>
                    <a:lnTo>
                      <a:pt x="195" y="115"/>
                    </a:lnTo>
                    <a:lnTo>
                      <a:pt x="192" y="120"/>
                    </a:lnTo>
                    <a:lnTo>
                      <a:pt x="186" y="122"/>
                    </a:lnTo>
                    <a:lnTo>
                      <a:pt x="174" y="136"/>
                    </a:lnTo>
                    <a:lnTo>
                      <a:pt x="174" y="141"/>
                    </a:lnTo>
                    <a:lnTo>
                      <a:pt x="171" y="150"/>
                    </a:lnTo>
                    <a:lnTo>
                      <a:pt x="167" y="151"/>
                    </a:lnTo>
                    <a:lnTo>
                      <a:pt x="171" y="158"/>
                    </a:lnTo>
                    <a:lnTo>
                      <a:pt x="167" y="160"/>
                    </a:lnTo>
                    <a:lnTo>
                      <a:pt x="166" y="185"/>
                    </a:lnTo>
                    <a:lnTo>
                      <a:pt x="156" y="189"/>
                    </a:lnTo>
                    <a:lnTo>
                      <a:pt x="156" y="196"/>
                    </a:lnTo>
                    <a:lnTo>
                      <a:pt x="148" y="187"/>
                    </a:lnTo>
                    <a:lnTo>
                      <a:pt x="148" y="192"/>
                    </a:lnTo>
                    <a:lnTo>
                      <a:pt x="131" y="207"/>
                    </a:lnTo>
                    <a:lnTo>
                      <a:pt x="125" y="205"/>
                    </a:lnTo>
                    <a:lnTo>
                      <a:pt x="121" y="197"/>
                    </a:lnTo>
                    <a:lnTo>
                      <a:pt x="120" y="202"/>
                    </a:lnTo>
                    <a:lnTo>
                      <a:pt x="115" y="198"/>
                    </a:lnTo>
                    <a:lnTo>
                      <a:pt x="112" y="209"/>
                    </a:lnTo>
                    <a:lnTo>
                      <a:pt x="111" y="208"/>
                    </a:lnTo>
                    <a:lnTo>
                      <a:pt x="111" y="201"/>
                    </a:lnTo>
                    <a:lnTo>
                      <a:pt x="106" y="202"/>
                    </a:lnTo>
                    <a:lnTo>
                      <a:pt x="112" y="195"/>
                    </a:lnTo>
                    <a:lnTo>
                      <a:pt x="104" y="194"/>
                    </a:lnTo>
                    <a:lnTo>
                      <a:pt x="111" y="190"/>
                    </a:lnTo>
                    <a:lnTo>
                      <a:pt x="102" y="188"/>
                    </a:lnTo>
                    <a:lnTo>
                      <a:pt x="107" y="183"/>
                    </a:lnTo>
                    <a:lnTo>
                      <a:pt x="114" y="188"/>
                    </a:lnTo>
                    <a:lnTo>
                      <a:pt x="118" y="181"/>
                    </a:lnTo>
                    <a:lnTo>
                      <a:pt x="131" y="174"/>
                    </a:lnTo>
                    <a:lnTo>
                      <a:pt x="124" y="189"/>
                    </a:lnTo>
                    <a:lnTo>
                      <a:pt x="127" y="197"/>
                    </a:lnTo>
                    <a:lnTo>
                      <a:pt x="131" y="183"/>
                    </a:lnTo>
                    <a:lnTo>
                      <a:pt x="144" y="176"/>
                    </a:lnTo>
                    <a:lnTo>
                      <a:pt x="137" y="185"/>
                    </a:lnTo>
                    <a:lnTo>
                      <a:pt x="144" y="191"/>
                    </a:lnTo>
                    <a:lnTo>
                      <a:pt x="144" y="184"/>
                    </a:lnTo>
                    <a:lnTo>
                      <a:pt x="149" y="177"/>
                    </a:lnTo>
                    <a:lnTo>
                      <a:pt x="156" y="166"/>
                    </a:lnTo>
                    <a:lnTo>
                      <a:pt x="154" y="159"/>
                    </a:lnTo>
                    <a:lnTo>
                      <a:pt x="144" y="160"/>
                    </a:lnTo>
                    <a:lnTo>
                      <a:pt x="146" y="149"/>
                    </a:lnTo>
                    <a:lnTo>
                      <a:pt x="150" y="155"/>
                    </a:lnTo>
                    <a:lnTo>
                      <a:pt x="152" y="139"/>
                    </a:lnTo>
                    <a:lnTo>
                      <a:pt x="167" y="140"/>
                    </a:lnTo>
                    <a:lnTo>
                      <a:pt x="167" y="125"/>
                    </a:lnTo>
                    <a:lnTo>
                      <a:pt x="162" y="115"/>
                    </a:lnTo>
                    <a:lnTo>
                      <a:pt x="162" y="130"/>
                    </a:lnTo>
                    <a:lnTo>
                      <a:pt x="157" y="127"/>
                    </a:lnTo>
                    <a:lnTo>
                      <a:pt x="148" y="134"/>
                    </a:lnTo>
                    <a:lnTo>
                      <a:pt x="143" y="144"/>
                    </a:lnTo>
                    <a:lnTo>
                      <a:pt x="134" y="145"/>
                    </a:lnTo>
                    <a:lnTo>
                      <a:pt x="120" y="153"/>
                    </a:lnTo>
                    <a:lnTo>
                      <a:pt x="109" y="166"/>
                    </a:lnTo>
                    <a:lnTo>
                      <a:pt x="128" y="167"/>
                    </a:lnTo>
                    <a:lnTo>
                      <a:pt x="111" y="171"/>
                    </a:lnTo>
                    <a:lnTo>
                      <a:pt x="102" y="168"/>
                    </a:lnTo>
                    <a:lnTo>
                      <a:pt x="120" y="145"/>
                    </a:lnTo>
                    <a:lnTo>
                      <a:pt x="131" y="139"/>
                    </a:lnTo>
                    <a:lnTo>
                      <a:pt x="144" y="124"/>
                    </a:lnTo>
                    <a:lnTo>
                      <a:pt x="147" y="131"/>
                    </a:lnTo>
                    <a:lnTo>
                      <a:pt x="154" y="125"/>
                    </a:lnTo>
                    <a:lnTo>
                      <a:pt x="162" y="108"/>
                    </a:lnTo>
                    <a:lnTo>
                      <a:pt x="159" y="97"/>
                    </a:lnTo>
                    <a:lnTo>
                      <a:pt x="157" y="105"/>
                    </a:lnTo>
                    <a:lnTo>
                      <a:pt x="152" y="104"/>
                    </a:lnTo>
                    <a:lnTo>
                      <a:pt x="156" y="92"/>
                    </a:lnTo>
                    <a:lnTo>
                      <a:pt x="150" y="92"/>
                    </a:lnTo>
                    <a:lnTo>
                      <a:pt x="149" y="103"/>
                    </a:lnTo>
                    <a:lnTo>
                      <a:pt x="145" y="106"/>
                    </a:lnTo>
                    <a:lnTo>
                      <a:pt x="144" y="95"/>
                    </a:lnTo>
                    <a:lnTo>
                      <a:pt x="140" y="92"/>
                    </a:lnTo>
                    <a:lnTo>
                      <a:pt x="136" y="97"/>
                    </a:lnTo>
                    <a:lnTo>
                      <a:pt x="130" y="83"/>
                    </a:lnTo>
                    <a:lnTo>
                      <a:pt x="115" y="82"/>
                    </a:lnTo>
                    <a:lnTo>
                      <a:pt x="62" y="56"/>
                    </a:lnTo>
                    <a:lnTo>
                      <a:pt x="26" y="21"/>
                    </a:lnTo>
                    <a:lnTo>
                      <a:pt x="14" y="45"/>
                    </a:lnTo>
                    <a:lnTo>
                      <a:pt x="14" y="7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8" name="Freeform 9">
                <a:extLst>
                  <a:ext uri="{FF2B5EF4-FFF2-40B4-BE49-F238E27FC236}">
                    <a16:creationId xmlns:a16="http://schemas.microsoft.com/office/drawing/2014/main" id="{1F847F67-DB1D-4182-863D-B4608F587941}"/>
                  </a:ext>
                </a:extLst>
              </p:cNvPr>
              <p:cNvSpPr>
                <a:spLocks/>
              </p:cNvSpPr>
              <p:nvPr/>
            </p:nvSpPr>
            <p:spPr bwMode="auto">
              <a:xfrm>
                <a:off x="1047" y="1078"/>
                <a:ext cx="28" cy="34"/>
              </a:xfrm>
              <a:custGeom>
                <a:avLst/>
                <a:gdLst>
                  <a:gd name="T0" fmla="*/ 0 w 28"/>
                  <a:gd name="T1" fmla="*/ 14 h 34"/>
                  <a:gd name="T2" fmla="*/ 0 w 28"/>
                  <a:gd name="T3" fmla="*/ 14 h 34"/>
                  <a:gd name="T4" fmla="*/ 23 w 28"/>
                  <a:gd name="T5" fmla="*/ 0 h 34"/>
                  <a:gd name="T6" fmla="*/ 27 w 28"/>
                  <a:gd name="T7" fmla="*/ 14 h 34"/>
                  <a:gd name="T8" fmla="*/ 24 w 28"/>
                  <a:gd name="T9" fmla="*/ 33 h 34"/>
                  <a:gd name="T10" fmla="*/ 0 w 28"/>
                  <a:gd name="T11" fmla="*/ 14 h 34"/>
                  <a:gd name="T12" fmla="*/ 0 w 28"/>
                  <a:gd name="T13" fmla="*/ 14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0" y="14"/>
                    </a:moveTo>
                    <a:lnTo>
                      <a:pt x="0" y="14"/>
                    </a:lnTo>
                    <a:lnTo>
                      <a:pt x="23" y="0"/>
                    </a:lnTo>
                    <a:lnTo>
                      <a:pt x="27" y="14"/>
                    </a:lnTo>
                    <a:lnTo>
                      <a:pt x="24" y="33"/>
                    </a:lnTo>
                    <a:lnTo>
                      <a:pt x="0" y="1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9" name="Freeform 10">
                <a:extLst>
                  <a:ext uri="{FF2B5EF4-FFF2-40B4-BE49-F238E27FC236}">
                    <a16:creationId xmlns:a16="http://schemas.microsoft.com/office/drawing/2014/main" id="{8D3B4726-5850-45B9-8D2C-654CCF36B883}"/>
                  </a:ext>
                </a:extLst>
              </p:cNvPr>
              <p:cNvSpPr>
                <a:spLocks/>
              </p:cNvSpPr>
              <p:nvPr/>
            </p:nvSpPr>
            <p:spPr bwMode="auto">
              <a:xfrm>
                <a:off x="1065" y="1121"/>
                <a:ext cx="21" cy="48"/>
              </a:xfrm>
              <a:custGeom>
                <a:avLst/>
                <a:gdLst>
                  <a:gd name="T0" fmla="*/ 0 w 21"/>
                  <a:gd name="T1" fmla="*/ 13 h 48"/>
                  <a:gd name="T2" fmla="*/ 0 w 21"/>
                  <a:gd name="T3" fmla="*/ 13 h 48"/>
                  <a:gd name="T4" fmla="*/ 12 w 21"/>
                  <a:gd name="T5" fmla="*/ 0 h 48"/>
                  <a:gd name="T6" fmla="*/ 20 w 21"/>
                  <a:gd name="T7" fmla="*/ 6 h 48"/>
                  <a:gd name="T8" fmla="*/ 16 w 21"/>
                  <a:gd name="T9" fmla="*/ 47 h 48"/>
                  <a:gd name="T10" fmla="*/ 0 w 21"/>
                  <a:gd name="T11" fmla="*/ 13 h 48"/>
                  <a:gd name="T12" fmla="*/ 0 w 21"/>
                  <a:gd name="T13" fmla="*/ 13 h 48"/>
                  <a:gd name="T14" fmla="*/ 0 60000 65536"/>
                  <a:gd name="T15" fmla="*/ 0 60000 65536"/>
                  <a:gd name="T16" fmla="*/ 0 60000 65536"/>
                  <a:gd name="T17" fmla="*/ 0 60000 65536"/>
                  <a:gd name="T18" fmla="*/ 0 60000 65536"/>
                  <a:gd name="T19" fmla="*/ 0 60000 65536"/>
                  <a:gd name="T20" fmla="*/ 0 60000 65536"/>
                  <a:gd name="T21" fmla="*/ 0 w 21"/>
                  <a:gd name="T22" fmla="*/ 0 h 48"/>
                  <a:gd name="T23" fmla="*/ 21 w 2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8">
                    <a:moveTo>
                      <a:pt x="0" y="13"/>
                    </a:moveTo>
                    <a:lnTo>
                      <a:pt x="0" y="13"/>
                    </a:lnTo>
                    <a:lnTo>
                      <a:pt x="12" y="0"/>
                    </a:lnTo>
                    <a:lnTo>
                      <a:pt x="20" y="6"/>
                    </a:lnTo>
                    <a:lnTo>
                      <a:pt x="16" y="47"/>
                    </a:lnTo>
                    <a:lnTo>
                      <a:pt x="0" y="1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74" name="Freeform 11">
              <a:extLst>
                <a:ext uri="{FF2B5EF4-FFF2-40B4-BE49-F238E27FC236}">
                  <a16:creationId xmlns:a16="http://schemas.microsoft.com/office/drawing/2014/main" id="{CDC52BB1-A8C4-4F3E-95F5-1D6A228CE3BB}"/>
                </a:ext>
              </a:extLst>
            </p:cNvPr>
            <p:cNvSpPr>
              <a:spLocks/>
            </p:cNvSpPr>
            <p:nvPr/>
          </p:nvSpPr>
          <p:spPr bwMode="auto">
            <a:xfrm>
              <a:off x="8131179" y="3325819"/>
              <a:ext cx="20639" cy="28575"/>
            </a:xfrm>
            <a:custGeom>
              <a:avLst/>
              <a:gdLst>
                <a:gd name="T0" fmla="*/ 0 w 15"/>
                <a:gd name="T1" fmla="*/ 2147483647 h 21"/>
                <a:gd name="T2" fmla="*/ 0 w 15"/>
                <a:gd name="T3" fmla="*/ 2147483647 h 21"/>
                <a:gd name="T4" fmla="*/ 2147483647 w 15"/>
                <a:gd name="T5" fmla="*/ 0 h 21"/>
                <a:gd name="T6" fmla="*/ 2147483647 w 15"/>
                <a:gd name="T7" fmla="*/ 2147483647 h 21"/>
                <a:gd name="T8" fmla="*/ 2147483647 w 15"/>
                <a:gd name="T9" fmla="*/ 2147483647 h 21"/>
                <a:gd name="T10" fmla="*/ 0 w 15"/>
                <a:gd name="T11" fmla="*/ 2147483647 h 21"/>
                <a:gd name="T12" fmla="*/ 0 w 15"/>
                <a:gd name="T13" fmla="*/ 2147483647 h 21"/>
                <a:gd name="T14" fmla="*/ 0 60000 65536"/>
                <a:gd name="T15" fmla="*/ 0 60000 65536"/>
                <a:gd name="T16" fmla="*/ 0 60000 65536"/>
                <a:gd name="T17" fmla="*/ 0 60000 65536"/>
                <a:gd name="T18" fmla="*/ 0 60000 65536"/>
                <a:gd name="T19" fmla="*/ 0 60000 65536"/>
                <a:gd name="T20" fmla="*/ 0 60000 65536"/>
                <a:gd name="T21" fmla="*/ 0 w 15"/>
                <a:gd name="T22" fmla="*/ 0 h 21"/>
                <a:gd name="T23" fmla="*/ 15 w 1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1">
                  <a:moveTo>
                    <a:pt x="0" y="6"/>
                  </a:moveTo>
                  <a:lnTo>
                    <a:pt x="0" y="6"/>
                  </a:lnTo>
                  <a:lnTo>
                    <a:pt x="10" y="0"/>
                  </a:lnTo>
                  <a:lnTo>
                    <a:pt x="14" y="11"/>
                  </a:lnTo>
                  <a:lnTo>
                    <a:pt x="10" y="20"/>
                  </a:lnTo>
                  <a:lnTo>
                    <a:pt x="0" y="6"/>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5" name="Freeform 12">
              <a:extLst>
                <a:ext uri="{FF2B5EF4-FFF2-40B4-BE49-F238E27FC236}">
                  <a16:creationId xmlns:a16="http://schemas.microsoft.com/office/drawing/2014/main" id="{57F6B832-EA28-4A88-BF34-82C0A2306C7A}"/>
                </a:ext>
              </a:extLst>
            </p:cNvPr>
            <p:cNvSpPr>
              <a:spLocks/>
            </p:cNvSpPr>
            <p:nvPr/>
          </p:nvSpPr>
          <p:spPr bwMode="auto">
            <a:xfrm>
              <a:off x="5722943" y="1833566"/>
              <a:ext cx="828675" cy="969963"/>
            </a:xfrm>
            <a:custGeom>
              <a:avLst/>
              <a:gdLst>
                <a:gd name="T0" fmla="*/ 0 w 595"/>
                <a:gd name="T1" fmla="*/ 2147483647 h 669"/>
                <a:gd name="T2" fmla="*/ 0 w 595"/>
                <a:gd name="T3" fmla="*/ 2147483647 h 669"/>
                <a:gd name="T4" fmla="*/ 2147483647 w 595"/>
                <a:gd name="T5" fmla="*/ 2147483647 h 669"/>
                <a:gd name="T6" fmla="*/ 2147483647 w 595"/>
                <a:gd name="T7" fmla="*/ 2147483647 h 669"/>
                <a:gd name="T8" fmla="*/ 2147483647 w 595"/>
                <a:gd name="T9" fmla="*/ 2147483647 h 669"/>
                <a:gd name="T10" fmla="*/ 2147483647 w 595"/>
                <a:gd name="T11" fmla="*/ 2147483647 h 669"/>
                <a:gd name="T12" fmla="*/ 2147483647 w 595"/>
                <a:gd name="T13" fmla="*/ 2147483647 h 669"/>
                <a:gd name="T14" fmla="*/ 2147483647 w 595"/>
                <a:gd name="T15" fmla="*/ 2147483647 h 669"/>
                <a:gd name="T16" fmla="*/ 2147483647 w 595"/>
                <a:gd name="T17" fmla="*/ 2147483647 h 669"/>
                <a:gd name="T18" fmla="*/ 2147483647 w 595"/>
                <a:gd name="T19" fmla="*/ 2147483647 h 669"/>
                <a:gd name="T20" fmla="*/ 2147483647 w 595"/>
                <a:gd name="T21" fmla="*/ 2147483647 h 669"/>
                <a:gd name="T22" fmla="*/ 2147483647 w 595"/>
                <a:gd name="T23" fmla="*/ 2147483647 h 669"/>
                <a:gd name="T24" fmla="*/ 2147483647 w 595"/>
                <a:gd name="T25" fmla="*/ 2147483647 h 669"/>
                <a:gd name="T26" fmla="*/ 2147483647 w 595"/>
                <a:gd name="T27" fmla="*/ 2147483647 h 669"/>
                <a:gd name="T28" fmla="*/ 2147483647 w 595"/>
                <a:gd name="T29" fmla="*/ 2147483647 h 669"/>
                <a:gd name="T30" fmla="*/ 2147483647 w 595"/>
                <a:gd name="T31" fmla="*/ 2147483647 h 669"/>
                <a:gd name="T32" fmla="*/ 2147483647 w 595"/>
                <a:gd name="T33" fmla="*/ 2147483647 h 669"/>
                <a:gd name="T34" fmla="*/ 2147483647 w 595"/>
                <a:gd name="T35" fmla="*/ 2147483647 h 669"/>
                <a:gd name="T36" fmla="*/ 2147483647 w 595"/>
                <a:gd name="T37" fmla="*/ 2147483647 h 669"/>
                <a:gd name="T38" fmla="*/ 2147483647 w 595"/>
                <a:gd name="T39" fmla="*/ 2147483647 h 669"/>
                <a:gd name="T40" fmla="*/ 2147483647 w 595"/>
                <a:gd name="T41" fmla="*/ 2147483647 h 669"/>
                <a:gd name="T42" fmla="*/ 2147483647 w 595"/>
                <a:gd name="T43" fmla="*/ 2147483647 h 669"/>
                <a:gd name="T44" fmla="*/ 2147483647 w 595"/>
                <a:gd name="T45" fmla="*/ 2147483647 h 669"/>
                <a:gd name="T46" fmla="*/ 2147483647 w 595"/>
                <a:gd name="T47" fmla="*/ 2147483647 h 669"/>
                <a:gd name="T48" fmla="*/ 2147483647 w 595"/>
                <a:gd name="T49" fmla="*/ 2147483647 h 669"/>
                <a:gd name="T50" fmla="*/ 2147483647 w 595"/>
                <a:gd name="T51" fmla="*/ 2147483647 h 669"/>
                <a:gd name="T52" fmla="*/ 2147483647 w 595"/>
                <a:gd name="T53" fmla="*/ 2147483647 h 669"/>
                <a:gd name="T54" fmla="*/ 2147483647 w 595"/>
                <a:gd name="T55" fmla="*/ 2147483647 h 669"/>
                <a:gd name="T56" fmla="*/ 2147483647 w 595"/>
                <a:gd name="T57" fmla="*/ 2147483647 h 669"/>
                <a:gd name="T58" fmla="*/ 2147483647 w 595"/>
                <a:gd name="T59" fmla="*/ 2147483647 h 669"/>
                <a:gd name="T60" fmla="*/ 2147483647 w 595"/>
                <a:gd name="T61" fmla="*/ 2147483647 h 669"/>
                <a:gd name="T62" fmla="*/ 2147483647 w 595"/>
                <a:gd name="T63" fmla="*/ 2147483647 h 669"/>
                <a:gd name="T64" fmla="*/ 2147483647 w 595"/>
                <a:gd name="T65" fmla="*/ 2147483647 h 669"/>
                <a:gd name="T66" fmla="*/ 2147483647 w 595"/>
                <a:gd name="T67" fmla="*/ 2147483647 h 669"/>
                <a:gd name="T68" fmla="*/ 2147483647 w 595"/>
                <a:gd name="T69" fmla="*/ 2147483647 h 669"/>
                <a:gd name="T70" fmla="*/ 2147483647 w 595"/>
                <a:gd name="T71" fmla="*/ 2147483647 h 669"/>
                <a:gd name="T72" fmla="*/ 2147483647 w 595"/>
                <a:gd name="T73" fmla="*/ 2147483647 h 669"/>
                <a:gd name="T74" fmla="*/ 2147483647 w 595"/>
                <a:gd name="T75" fmla="*/ 2147483647 h 669"/>
                <a:gd name="T76" fmla="*/ 2147483647 w 595"/>
                <a:gd name="T77" fmla="*/ 2147483647 h 669"/>
                <a:gd name="T78" fmla="*/ 2147483647 w 595"/>
                <a:gd name="T79" fmla="*/ 2147483647 h 669"/>
                <a:gd name="T80" fmla="*/ 2147483647 w 595"/>
                <a:gd name="T81" fmla="*/ 2147483647 h 669"/>
                <a:gd name="T82" fmla="*/ 2147483647 w 595"/>
                <a:gd name="T83" fmla="*/ 2147483647 h 669"/>
                <a:gd name="T84" fmla="*/ 2147483647 w 595"/>
                <a:gd name="T85" fmla="*/ 2147483647 h 669"/>
                <a:gd name="T86" fmla="*/ 2147483647 w 595"/>
                <a:gd name="T87" fmla="*/ 2147483647 h 669"/>
                <a:gd name="T88" fmla="*/ 2147483647 w 595"/>
                <a:gd name="T89" fmla="*/ 2147483647 h 669"/>
                <a:gd name="T90" fmla="*/ 2147483647 w 595"/>
                <a:gd name="T91" fmla="*/ 2147483647 h 669"/>
                <a:gd name="T92" fmla="*/ 2147483647 w 595"/>
                <a:gd name="T93" fmla="*/ 0 h 669"/>
                <a:gd name="T94" fmla="*/ 2147483647 w 595"/>
                <a:gd name="T95" fmla="*/ 2147483647 h 669"/>
                <a:gd name="T96" fmla="*/ 0 w 595"/>
                <a:gd name="T97" fmla="*/ 2147483647 h 669"/>
                <a:gd name="T98" fmla="*/ 0 w 595"/>
                <a:gd name="T99" fmla="*/ 2147483647 h 6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5"/>
                <a:gd name="T151" fmla="*/ 0 h 669"/>
                <a:gd name="T152" fmla="*/ 595 w 595"/>
                <a:gd name="T153" fmla="*/ 669 h 6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5" h="669">
                  <a:moveTo>
                    <a:pt x="0" y="41"/>
                  </a:moveTo>
                  <a:lnTo>
                    <a:pt x="0" y="41"/>
                  </a:lnTo>
                  <a:lnTo>
                    <a:pt x="4" y="136"/>
                  </a:lnTo>
                  <a:lnTo>
                    <a:pt x="27" y="211"/>
                  </a:lnTo>
                  <a:lnTo>
                    <a:pt x="29" y="310"/>
                  </a:lnTo>
                  <a:lnTo>
                    <a:pt x="46" y="389"/>
                  </a:lnTo>
                  <a:lnTo>
                    <a:pt x="25" y="429"/>
                  </a:lnTo>
                  <a:lnTo>
                    <a:pt x="54" y="459"/>
                  </a:lnTo>
                  <a:lnTo>
                    <a:pt x="53" y="668"/>
                  </a:lnTo>
                  <a:lnTo>
                    <a:pt x="483" y="659"/>
                  </a:lnTo>
                  <a:lnTo>
                    <a:pt x="474" y="618"/>
                  </a:lnTo>
                  <a:lnTo>
                    <a:pt x="463" y="604"/>
                  </a:lnTo>
                  <a:lnTo>
                    <a:pt x="429" y="582"/>
                  </a:lnTo>
                  <a:lnTo>
                    <a:pt x="406" y="557"/>
                  </a:lnTo>
                  <a:lnTo>
                    <a:pt x="348" y="520"/>
                  </a:lnTo>
                  <a:lnTo>
                    <a:pt x="349" y="459"/>
                  </a:lnTo>
                  <a:lnTo>
                    <a:pt x="337" y="420"/>
                  </a:lnTo>
                  <a:lnTo>
                    <a:pt x="384" y="361"/>
                  </a:lnTo>
                  <a:lnTo>
                    <a:pt x="382" y="303"/>
                  </a:lnTo>
                  <a:lnTo>
                    <a:pt x="392" y="293"/>
                  </a:lnTo>
                  <a:lnTo>
                    <a:pt x="450" y="245"/>
                  </a:lnTo>
                  <a:lnTo>
                    <a:pt x="479" y="210"/>
                  </a:lnTo>
                  <a:lnTo>
                    <a:pt x="518" y="179"/>
                  </a:lnTo>
                  <a:lnTo>
                    <a:pt x="594" y="140"/>
                  </a:lnTo>
                  <a:lnTo>
                    <a:pt x="566" y="142"/>
                  </a:lnTo>
                  <a:lnTo>
                    <a:pt x="539" y="130"/>
                  </a:lnTo>
                  <a:lnTo>
                    <a:pt x="497" y="135"/>
                  </a:lnTo>
                  <a:lnTo>
                    <a:pt x="487" y="118"/>
                  </a:lnTo>
                  <a:lnTo>
                    <a:pt x="474" y="125"/>
                  </a:lnTo>
                  <a:lnTo>
                    <a:pt x="444" y="142"/>
                  </a:lnTo>
                  <a:lnTo>
                    <a:pt x="425" y="137"/>
                  </a:lnTo>
                  <a:lnTo>
                    <a:pt x="415" y="127"/>
                  </a:lnTo>
                  <a:lnTo>
                    <a:pt x="400" y="123"/>
                  </a:lnTo>
                  <a:lnTo>
                    <a:pt x="393" y="110"/>
                  </a:lnTo>
                  <a:lnTo>
                    <a:pt x="377" y="112"/>
                  </a:lnTo>
                  <a:lnTo>
                    <a:pt x="377" y="124"/>
                  </a:lnTo>
                  <a:lnTo>
                    <a:pt x="370" y="125"/>
                  </a:lnTo>
                  <a:lnTo>
                    <a:pt x="360" y="100"/>
                  </a:lnTo>
                  <a:lnTo>
                    <a:pt x="345" y="100"/>
                  </a:lnTo>
                  <a:lnTo>
                    <a:pt x="349" y="89"/>
                  </a:lnTo>
                  <a:lnTo>
                    <a:pt x="315" y="83"/>
                  </a:lnTo>
                  <a:lnTo>
                    <a:pt x="303" y="81"/>
                  </a:lnTo>
                  <a:lnTo>
                    <a:pt x="262" y="97"/>
                  </a:lnTo>
                  <a:lnTo>
                    <a:pt x="256" y="83"/>
                  </a:lnTo>
                  <a:lnTo>
                    <a:pt x="194" y="70"/>
                  </a:lnTo>
                  <a:lnTo>
                    <a:pt x="182" y="4"/>
                  </a:lnTo>
                  <a:lnTo>
                    <a:pt x="157" y="0"/>
                  </a:lnTo>
                  <a:lnTo>
                    <a:pt x="157" y="42"/>
                  </a:lnTo>
                  <a:lnTo>
                    <a:pt x="0" y="4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6" name="Freeform 13">
              <a:extLst>
                <a:ext uri="{FF2B5EF4-FFF2-40B4-BE49-F238E27FC236}">
                  <a16:creationId xmlns:a16="http://schemas.microsoft.com/office/drawing/2014/main" id="{EA4B6A75-2C5A-4D08-B542-1AD3513B4C06}"/>
                </a:ext>
              </a:extLst>
            </p:cNvPr>
            <p:cNvSpPr>
              <a:spLocks/>
            </p:cNvSpPr>
            <p:nvPr/>
          </p:nvSpPr>
          <p:spPr bwMode="auto">
            <a:xfrm>
              <a:off x="3352803" y="3622675"/>
              <a:ext cx="857251" cy="1055688"/>
            </a:xfrm>
            <a:custGeom>
              <a:avLst/>
              <a:gdLst>
                <a:gd name="T0" fmla="*/ 0 w 616"/>
                <a:gd name="T1" fmla="*/ 2147483647 h 716"/>
                <a:gd name="T2" fmla="*/ 0 w 616"/>
                <a:gd name="T3" fmla="*/ 2147483647 h 716"/>
                <a:gd name="T4" fmla="*/ 2147483647 w 616"/>
                <a:gd name="T5" fmla="*/ 2147483647 h 716"/>
                <a:gd name="T6" fmla="*/ 2147483647 w 616"/>
                <a:gd name="T7" fmla="*/ 2147483647 h 716"/>
                <a:gd name="T8" fmla="*/ 2147483647 w 616"/>
                <a:gd name="T9" fmla="*/ 2147483647 h 716"/>
                <a:gd name="T10" fmla="*/ 2147483647 w 616"/>
                <a:gd name="T11" fmla="*/ 2147483647 h 716"/>
                <a:gd name="T12" fmla="*/ 2147483647 w 616"/>
                <a:gd name="T13" fmla="*/ 2147483647 h 716"/>
                <a:gd name="T14" fmla="*/ 2147483647 w 616"/>
                <a:gd name="T15" fmla="*/ 2147483647 h 716"/>
                <a:gd name="T16" fmla="*/ 2147483647 w 616"/>
                <a:gd name="T17" fmla="*/ 2147483647 h 716"/>
                <a:gd name="T18" fmla="*/ 2147483647 w 616"/>
                <a:gd name="T19" fmla="*/ 2147483647 h 716"/>
                <a:gd name="T20" fmla="*/ 2147483647 w 616"/>
                <a:gd name="T21" fmla="*/ 2147483647 h 716"/>
                <a:gd name="T22" fmla="*/ 2147483647 w 616"/>
                <a:gd name="T23" fmla="*/ 2147483647 h 716"/>
                <a:gd name="T24" fmla="*/ 2147483647 w 616"/>
                <a:gd name="T25" fmla="*/ 0 h 716"/>
                <a:gd name="T26" fmla="*/ 2147483647 w 616"/>
                <a:gd name="T27" fmla="*/ 2147483647 h 716"/>
                <a:gd name="T28" fmla="*/ 2147483647 w 616"/>
                <a:gd name="T29" fmla="*/ 2147483647 h 716"/>
                <a:gd name="T30" fmla="*/ 2147483647 w 616"/>
                <a:gd name="T31" fmla="*/ 2147483647 h 716"/>
                <a:gd name="T32" fmla="*/ 2147483647 w 616"/>
                <a:gd name="T33" fmla="*/ 2147483647 h 716"/>
                <a:gd name="T34" fmla="*/ 2147483647 w 616"/>
                <a:gd name="T35" fmla="*/ 2147483647 h 716"/>
                <a:gd name="T36" fmla="*/ 0 w 616"/>
                <a:gd name="T37" fmla="*/ 2147483647 h 716"/>
                <a:gd name="T38" fmla="*/ 0 w 616"/>
                <a:gd name="T39" fmla="*/ 2147483647 h 7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6"/>
                <a:gd name="T61" fmla="*/ 0 h 716"/>
                <a:gd name="T62" fmla="*/ 616 w 616"/>
                <a:gd name="T63" fmla="*/ 716 h 7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6" h="716">
                  <a:moveTo>
                    <a:pt x="0" y="489"/>
                  </a:moveTo>
                  <a:lnTo>
                    <a:pt x="0" y="489"/>
                  </a:lnTo>
                  <a:lnTo>
                    <a:pt x="38" y="455"/>
                  </a:lnTo>
                  <a:lnTo>
                    <a:pt x="23" y="428"/>
                  </a:lnTo>
                  <a:lnTo>
                    <a:pt x="30" y="389"/>
                  </a:lnTo>
                  <a:lnTo>
                    <a:pt x="72" y="322"/>
                  </a:lnTo>
                  <a:lnTo>
                    <a:pt x="101" y="303"/>
                  </a:lnTo>
                  <a:lnTo>
                    <a:pt x="83" y="279"/>
                  </a:lnTo>
                  <a:lnTo>
                    <a:pt x="73" y="212"/>
                  </a:lnTo>
                  <a:lnTo>
                    <a:pt x="85" y="93"/>
                  </a:lnTo>
                  <a:lnTo>
                    <a:pt x="106" y="86"/>
                  </a:lnTo>
                  <a:lnTo>
                    <a:pt x="141" y="106"/>
                  </a:lnTo>
                  <a:lnTo>
                    <a:pt x="170" y="0"/>
                  </a:lnTo>
                  <a:lnTo>
                    <a:pt x="615" y="76"/>
                  </a:lnTo>
                  <a:lnTo>
                    <a:pt x="522" y="715"/>
                  </a:lnTo>
                  <a:lnTo>
                    <a:pt x="386" y="694"/>
                  </a:lnTo>
                  <a:lnTo>
                    <a:pt x="299" y="671"/>
                  </a:lnTo>
                  <a:lnTo>
                    <a:pt x="126" y="567"/>
                  </a:lnTo>
                  <a:lnTo>
                    <a:pt x="0" y="489"/>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7" name="Freeform 14">
              <a:extLst>
                <a:ext uri="{FF2B5EF4-FFF2-40B4-BE49-F238E27FC236}">
                  <a16:creationId xmlns:a16="http://schemas.microsoft.com/office/drawing/2014/main" id="{43F0EA25-C38F-441E-8AE0-A14722A759D8}"/>
                </a:ext>
              </a:extLst>
            </p:cNvPr>
            <p:cNvSpPr>
              <a:spLocks/>
            </p:cNvSpPr>
            <p:nvPr/>
          </p:nvSpPr>
          <p:spPr bwMode="auto">
            <a:xfrm>
              <a:off x="2497431" y="2538419"/>
              <a:ext cx="998539" cy="1774825"/>
            </a:xfrm>
            <a:custGeom>
              <a:avLst/>
              <a:gdLst>
                <a:gd name="T0" fmla="*/ 2147483647 w 716"/>
                <a:gd name="T1" fmla="*/ 2147483647 h 1228"/>
                <a:gd name="T2" fmla="*/ 2147483647 w 716"/>
                <a:gd name="T3" fmla="*/ 2147483647 h 1228"/>
                <a:gd name="T4" fmla="*/ 2147483647 w 716"/>
                <a:gd name="T5" fmla="*/ 2147483647 h 1228"/>
                <a:gd name="T6" fmla="*/ 2147483647 w 716"/>
                <a:gd name="T7" fmla="*/ 2147483647 h 1228"/>
                <a:gd name="T8" fmla="*/ 2147483647 w 716"/>
                <a:gd name="T9" fmla="*/ 2147483647 h 1228"/>
                <a:gd name="T10" fmla="*/ 2147483647 w 716"/>
                <a:gd name="T11" fmla="*/ 2147483647 h 1228"/>
                <a:gd name="T12" fmla="*/ 2147483647 w 716"/>
                <a:gd name="T13" fmla="*/ 2147483647 h 1228"/>
                <a:gd name="T14" fmla="*/ 2147483647 w 716"/>
                <a:gd name="T15" fmla="*/ 2147483647 h 1228"/>
                <a:gd name="T16" fmla="*/ 2147483647 w 716"/>
                <a:gd name="T17" fmla="*/ 2147483647 h 1228"/>
                <a:gd name="T18" fmla="*/ 2147483647 w 716"/>
                <a:gd name="T19" fmla="*/ 2147483647 h 1228"/>
                <a:gd name="T20" fmla="*/ 2147483647 w 716"/>
                <a:gd name="T21" fmla="*/ 2147483647 h 1228"/>
                <a:gd name="T22" fmla="*/ 2147483647 w 716"/>
                <a:gd name="T23" fmla="*/ 2147483647 h 1228"/>
                <a:gd name="T24" fmla="*/ 2147483647 w 716"/>
                <a:gd name="T25" fmla="*/ 2147483647 h 1228"/>
                <a:gd name="T26" fmla="*/ 2147483647 w 716"/>
                <a:gd name="T27" fmla="*/ 2147483647 h 1228"/>
                <a:gd name="T28" fmla="*/ 2147483647 w 716"/>
                <a:gd name="T29" fmla="*/ 2147483647 h 1228"/>
                <a:gd name="T30" fmla="*/ 2147483647 w 716"/>
                <a:gd name="T31" fmla="*/ 2147483647 h 1228"/>
                <a:gd name="T32" fmla="*/ 2147483647 w 716"/>
                <a:gd name="T33" fmla="*/ 2147483647 h 1228"/>
                <a:gd name="T34" fmla="*/ 2147483647 w 716"/>
                <a:gd name="T35" fmla="*/ 2147483647 h 1228"/>
                <a:gd name="T36" fmla="*/ 2147483647 w 716"/>
                <a:gd name="T37" fmla="*/ 2147483647 h 1228"/>
                <a:gd name="T38" fmla="*/ 2147483647 w 716"/>
                <a:gd name="T39" fmla="*/ 2147483647 h 1228"/>
                <a:gd name="T40" fmla="*/ 2147483647 w 716"/>
                <a:gd name="T41" fmla="*/ 2147483647 h 1228"/>
                <a:gd name="T42" fmla="*/ 2147483647 w 716"/>
                <a:gd name="T43" fmla="*/ 2147483647 h 1228"/>
                <a:gd name="T44" fmla="*/ 2147483647 w 716"/>
                <a:gd name="T45" fmla="*/ 2147483647 h 1228"/>
                <a:gd name="T46" fmla="*/ 2147483647 w 716"/>
                <a:gd name="T47" fmla="*/ 2147483647 h 1228"/>
                <a:gd name="T48" fmla="*/ 2147483647 w 716"/>
                <a:gd name="T49" fmla="*/ 2147483647 h 1228"/>
                <a:gd name="T50" fmla="*/ 2147483647 w 716"/>
                <a:gd name="T51" fmla="*/ 2147483647 h 1228"/>
                <a:gd name="T52" fmla="*/ 2147483647 w 716"/>
                <a:gd name="T53" fmla="*/ 2147483647 h 1228"/>
                <a:gd name="T54" fmla="*/ 2147483647 w 716"/>
                <a:gd name="T55" fmla="*/ 2147483647 h 1228"/>
                <a:gd name="T56" fmla="*/ 2147483647 w 716"/>
                <a:gd name="T57" fmla="*/ 2147483647 h 1228"/>
                <a:gd name="T58" fmla="*/ 2147483647 w 716"/>
                <a:gd name="T59" fmla="*/ 2147483647 h 1228"/>
                <a:gd name="T60" fmla="*/ 2147483647 w 716"/>
                <a:gd name="T61" fmla="*/ 2147483647 h 1228"/>
                <a:gd name="T62" fmla="*/ 2147483647 w 716"/>
                <a:gd name="T63" fmla="*/ 2147483647 h 1228"/>
                <a:gd name="T64" fmla="*/ 2147483647 w 716"/>
                <a:gd name="T65" fmla="*/ 2147483647 h 1228"/>
                <a:gd name="T66" fmla="*/ 2147483647 w 716"/>
                <a:gd name="T67" fmla="*/ 2147483647 h 1228"/>
                <a:gd name="T68" fmla="*/ 2147483647 w 716"/>
                <a:gd name="T69" fmla="*/ 2147483647 h 1228"/>
                <a:gd name="T70" fmla="*/ 2147483647 w 716"/>
                <a:gd name="T71" fmla="*/ 2147483647 h 1228"/>
                <a:gd name="T72" fmla="*/ 2147483647 w 716"/>
                <a:gd name="T73" fmla="*/ 2147483647 h 1228"/>
                <a:gd name="T74" fmla="*/ 2147483647 w 716"/>
                <a:gd name="T75" fmla="*/ 2147483647 h 1228"/>
                <a:gd name="T76" fmla="*/ 2147483647 w 716"/>
                <a:gd name="T77" fmla="*/ 2147483647 h 1228"/>
                <a:gd name="T78" fmla="*/ 2147483647 w 716"/>
                <a:gd name="T79" fmla="*/ 2147483647 h 1228"/>
                <a:gd name="T80" fmla="*/ 2147483647 w 716"/>
                <a:gd name="T81" fmla="*/ 2147483647 h 1228"/>
                <a:gd name="T82" fmla="*/ 2147483647 w 716"/>
                <a:gd name="T83" fmla="*/ 2147483647 h 1228"/>
                <a:gd name="T84" fmla="*/ 2147483647 w 716"/>
                <a:gd name="T85" fmla="*/ 2147483647 h 1228"/>
                <a:gd name="T86" fmla="*/ 2147483647 w 716"/>
                <a:gd name="T87" fmla="*/ 2147483647 h 1228"/>
                <a:gd name="T88" fmla="*/ 2147483647 w 716"/>
                <a:gd name="T89" fmla="*/ 2147483647 h 1228"/>
                <a:gd name="T90" fmla="*/ 2147483647 w 716"/>
                <a:gd name="T91" fmla="*/ 2147483647 h 1228"/>
                <a:gd name="T92" fmla="*/ 2147483647 w 716"/>
                <a:gd name="T93" fmla="*/ 2147483647 h 1228"/>
                <a:gd name="T94" fmla="*/ 2147483647 w 716"/>
                <a:gd name="T95" fmla="*/ 2147483647 h 1228"/>
                <a:gd name="T96" fmla="*/ 2147483647 w 716"/>
                <a:gd name="T97" fmla="*/ 2147483647 h 1228"/>
                <a:gd name="T98" fmla="*/ 2147483647 w 716"/>
                <a:gd name="T99" fmla="*/ 0 h 1228"/>
                <a:gd name="T100" fmla="*/ 2147483647 w 716"/>
                <a:gd name="T101" fmla="*/ 2147483647 h 1228"/>
                <a:gd name="T102" fmla="*/ 2147483647 w 716"/>
                <a:gd name="T103" fmla="*/ 2147483647 h 1228"/>
                <a:gd name="T104" fmla="*/ 0 w 716"/>
                <a:gd name="T105" fmla="*/ 2147483647 h 1228"/>
                <a:gd name="T106" fmla="*/ 2147483647 w 716"/>
                <a:gd name="T107" fmla="*/ 2147483647 h 1228"/>
                <a:gd name="T108" fmla="*/ 2147483647 w 716"/>
                <a:gd name="T109" fmla="*/ 2147483647 h 12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6"/>
                <a:gd name="T166" fmla="*/ 0 h 1228"/>
                <a:gd name="T167" fmla="*/ 716 w 716"/>
                <a:gd name="T168" fmla="*/ 1228 h 12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6" h="1228">
                  <a:moveTo>
                    <a:pt x="16" y="222"/>
                  </a:moveTo>
                  <a:lnTo>
                    <a:pt x="16" y="222"/>
                  </a:lnTo>
                  <a:lnTo>
                    <a:pt x="25" y="249"/>
                  </a:lnTo>
                  <a:lnTo>
                    <a:pt x="4" y="345"/>
                  </a:lnTo>
                  <a:lnTo>
                    <a:pt x="17" y="373"/>
                  </a:lnTo>
                  <a:lnTo>
                    <a:pt x="74" y="499"/>
                  </a:lnTo>
                  <a:lnTo>
                    <a:pt x="80" y="496"/>
                  </a:lnTo>
                  <a:lnTo>
                    <a:pt x="82" y="469"/>
                  </a:lnTo>
                  <a:lnTo>
                    <a:pt x="92" y="464"/>
                  </a:lnTo>
                  <a:lnTo>
                    <a:pt x="101" y="471"/>
                  </a:lnTo>
                  <a:lnTo>
                    <a:pt x="84" y="488"/>
                  </a:lnTo>
                  <a:lnTo>
                    <a:pt x="91" y="498"/>
                  </a:lnTo>
                  <a:lnTo>
                    <a:pt x="106" y="552"/>
                  </a:lnTo>
                  <a:lnTo>
                    <a:pt x="97" y="548"/>
                  </a:lnTo>
                  <a:lnTo>
                    <a:pt x="78" y="528"/>
                  </a:lnTo>
                  <a:lnTo>
                    <a:pt x="82" y="506"/>
                  </a:lnTo>
                  <a:lnTo>
                    <a:pt x="73" y="508"/>
                  </a:lnTo>
                  <a:lnTo>
                    <a:pt x="61" y="530"/>
                  </a:lnTo>
                  <a:lnTo>
                    <a:pt x="65" y="579"/>
                  </a:lnTo>
                  <a:lnTo>
                    <a:pt x="78" y="602"/>
                  </a:lnTo>
                  <a:lnTo>
                    <a:pt x="103" y="622"/>
                  </a:lnTo>
                  <a:lnTo>
                    <a:pt x="94" y="647"/>
                  </a:lnTo>
                  <a:lnTo>
                    <a:pt x="80" y="651"/>
                  </a:lnTo>
                  <a:lnTo>
                    <a:pt x="78" y="682"/>
                  </a:lnTo>
                  <a:lnTo>
                    <a:pt x="112" y="756"/>
                  </a:lnTo>
                  <a:lnTo>
                    <a:pt x="139" y="800"/>
                  </a:lnTo>
                  <a:lnTo>
                    <a:pt x="136" y="827"/>
                  </a:lnTo>
                  <a:lnTo>
                    <a:pt x="153" y="845"/>
                  </a:lnTo>
                  <a:lnTo>
                    <a:pt x="146" y="864"/>
                  </a:lnTo>
                  <a:lnTo>
                    <a:pt x="136" y="905"/>
                  </a:lnTo>
                  <a:lnTo>
                    <a:pt x="148" y="922"/>
                  </a:lnTo>
                  <a:lnTo>
                    <a:pt x="235" y="951"/>
                  </a:lnTo>
                  <a:lnTo>
                    <a:pt x="270" y="1000"/>
                  </a:lnTo>
                  <a:lnTo>
                    <a:pt x="312" y="1017"/>
                  </a:lnTo>
                  <a:lnTo>
                    <a:pt x="313" y="1045"/>
                  </a:lnTo>
                  <a:lnTo>
                    <a:pt x="340" y="1052"/>
                  </a:lnTo>
                  <a:lnTo>
                    <a:pt x="376" y="1102"/>
                  </a:lnTo>
                  <a:lnTo>
                    <a:pt x="397" y="1145"/>
                  </a:lnTo>
                  <a:lnTo>
                    <a:pt x="398" y="1211"/>
                  </a:lnTo>
                  <a:lnTo>
                    <a:pt x="652" y="1227"/>
                  </a:lnTo>
                  <a:lnTo>
                    <a:pt x="637" y="1200"/>
                  </a:lnTo>
                  <a:lnTo>
                    <a:pt x="644" y="1161"/>
                  </a:lnTo>
                  <a:lnTo>
                    <a:pt x="686" y="1094"/>
                  </a:lnTo>
                  <a:lnTo>
                    <a:pt x="715" y="1075"/>
                  </a:lnTo>
                  <a:lnTo>
                    <a:pt x="697" y="1051"/>
                  </a:lnTo>
                  <a:lnTo>
                    <a:pt x="687" y="984"/>
                  </a:lnTo>
                  <a:lnTo>
                    <a:pt x="347" y="473"/>
                  </a:lnTo>
                  <a:lnTo>
                    <a:pt x="321" y="422"/>
                  </a:lnTo>
                  <a:lnTo>
                    <a:pt x="406" y="95"/>
                  </a:lnTo>
                  <a:lnTo>
                    <a:pt x="68" y="0"/>
                  </a:lnTo>
                  <a:lnTo>
                    <a:pt x="59" y="19"/>
                  </a:lnTo>
                  <a:lnTo>
                    <a:pt x="61" y="62"/>
                  </a:lnTo>
                  <a:lnTo>
                    <a:pt x="0" y="163"/>
                  </a:lnTo>
                  <a:lnTo>
                    <a:pt x="16" y="22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8" name="Freeform 15">
              <a:extLst>
                <a:ext uri="{FF2B5EF4-FFF2-40B4-BE49-F238E27FC236}">
                  <a16:creationId xmlns:a16="http://schemas.microsoft.com/office/drawing/2014/main" id="{6BEF337B-0934-481C-9AEB-D6E55A90D268}"/>
                </a:ext>
              </a:extLst>
            </p:cNvPr>
            <p:cNvSpPr>
              <a:spLocks/>
            </p:cNvSpPr>
            <p:nvPr/>
          </p:nvSpPr>
          <p:spPr bwMode="auto">
            <a:xfrm>
              <a:off x="8601081" y="1728791"/>
              <a:ext cx="460375" cy="755651"/>
            </a:xfrm>
            <a:custGeom>
              <a:avLst/>
              <a:gdLst>
                <a:gd name="T0" fmla="*/ 0 w 332"/>
                <a:gd name="T1" fmla="*/ 2147483647 h 524"/>
                <a:gd name="T2" fmla="*/ 0 w 332"/>
                <a:gd name="T3" fmla="*/ 2147483647 h 524"/>
                <a:gd name="T4" fmla="*/ 2147483647 w 332"/>
                <a:gd name="T5" fmla="*/ 2147483647 h 524"/>
                <a:gd name="T6" fmla="*/ 2147483647 w 332"/>
                <a:gd name="T7" fmla="*/ 2147483647 h 524"/>
                <a:gd name="T8" fmla="*/ 2147483647 w 332"/>
                <a:gd name="T9" fmla="*/ 2147483647 h 524"/>
                <a:gd name="T10" fmla="*/ 2147483647 w 332"/>
                <a:gd name="T11" fmla="*/ 2147483647 h 524"/>
                <a:gd name="T12" fmla="*/ 2147483647 w 332"/>
                <a:gd name="T13" fmla="*/ 2147483647 h 524"/>
                <a:gd name="T14" fmla="*/ 2147483647 w 332"/>
                <a:gd name="T15" fmla="*/ 2147483647 h 524"/>
                <a:gd name="T16" fmla="*/ 2147483647 w 332"/>
                <a:gd name="T17" fmla="*/ 2147483647 h 524"/>
                <a:gd name="T18" fmla="*/ 2147483647 w 332"/>
                <a:gd name="T19" fmla="*/ 2147483647 h 524"/>
                <a:gd name="T20" fmla="*/ 2147483647 w 332"/>
                <a:gd name="T21" fmla="*/ 2147483647 h 524"/>
                <a:gd name="T22" fmla="*/ 2147483647 w 332"/>
                <a:gd name="T23" fmla="*/ 2147483647 h 524"/>
                <a:gd name="T24" fmla="*/ 2147483647 w 332"/>
                <a:gd name="T25" fmla="*/ 2147483647 h 524"/>
                <a:gd name="T26" fmla="*/ 2147483647 w 332"/>
                <a:gd name="T27" fmla="*/ 0 h 524"/>
                <a:gd name="T28" fmla="*/ 2147483647 w 332"/>
                <a:gd name="T29" fmla="*/ 2147483647 h 524"/>
                <a:gd name="T30" fmla="*/ 2147483647 w 332"/>
                <a:gd name="T31" fmla="*/ 2147483647 h 524"/>
                <a:gd name="T32" fmla="*/ 2147483647 w 332"/>
                <a:gd name="T33" fmla="*/ 2147483647 h 524"/>
                <a:gd name="T34" fmla="*/ 2147483647 w 332"/>
                <a:gd name="T35" fmla="*/ 2147483647 h 524"/>
                <a:gd name="T36" fmla="*/ 2147483647 w 332"/>
                <a:gd name="T37" fmla="*/ 2147483647 h 524"/>
                <a:gd name="T38" fmla="*/ 2147483647 w 332"/>
                <a:gd name="T39" fmla="*/ 2147483647 h 524"/>
                <a:gd name="T40" fmla="*/ 2147483647 w 332"/>
                <a:gd name="T41" fmla="*/ 2147483647 h 524"/>
                <a:gd name="T42" fmla="*/ 2147483647 w 332"/>
                <a:gd name="T43" fmla="*/ 2147483647 h 524"/>
                <a:gd name="T44" fmla="*/ 2147483647 w 332"/>
                <a:gd name="T45" fmla="*/ 2147483647 h 524"/>
                <a:gd name="T46" fmla="*/ 2147483647 w 332"/>
                <a:gd name="T47" fmla="*/ 2147483647 h 524"/>
                <a:gd name="T48" fmla="*/ 2147483647 w 332"/>
                <a:gd name="T49" fmla="*/ 2147483647 h 524"/>
                <a:gd name="T50" fmla="*/ 2147483647 w 332"/>
                <a:gd name="T51" fmla="*/ 2147483647 h 524"/>
                <a:gd name="T52" fmla="*/ 2147483647 w 332"/>
                <a:gd name="T53" fmla="*/ 2147483647 h 524"/>
                <a:gd name="T54" fmla="*/ 2147483647 w 332"/>
                <a:gd name="T55" fmla="*/ 2147483647 h 524"/>
                <a:gd name="T56" fmla="*/ 2147483647 w 332"/>
                <a:gd name="T57" fmla="*/ 2147483647 h 524"/>
                <a:gd name="T58" fmla="*/ 2147483647 w 332"/>
                <a:gd name="T59" fmla="*/ 2147483647 h 524"/>
                <a:gd name="T60" fmla="*/ 2147483647 w 332"/>
                <a:gd name="T61" fmla="*/ 2147483647 h 524"/>
                <a:gd name="T62" fmla="*/ 2147483647 w 332"/>
                <a:gd name="T63" fmla="*/ 2147483647 h 524"/>
                <a:gd name="T64" fmla="*/ 2147483647 w 332"/>
                <a:gd name="T65" fmla="*/ 2147483647 h 524"/>
                <a:gd name="T66" fmla="*/ 2147483647 w 332"/>
                <a:gd name="T67" fmla="*/ 2147483647 h 524"/>
                <a:gd name="T68" fmla="*/ 2147483647 w 332"/>
                <a:gd name="T69" fmla="*/ 2147483647 h 524"/>
                <a:gd name="T70" fmla="*/ 2147483647 w 332"/>
                <a:gd name="T71" fmla="*/ 2147483647 h 524"/>
                <a:gd name="T72" fmla="*/ 2147483647 w 332"/>
                <a:gd name="T73" fmla="*/ 2147483647 h 524"/>
                <a:gd name="T74" fmla="*/ 2147483647 w 332"/>
                <a:gd name="T75" fmla="*/ 2147483647 h 524"/>
                <a:gd name="T76" fmla="*/ 2147483647 w 332"/>
                <a:gd name="T77" fmla="*/ 2147483647 h 524"/>
                <a:gd name="T78" fmla="*/ 2147483647 w 332"/>
                <a:gd name="T79" fmla="*/ 2147483647 h 524"/>
                <a:gd name="T80" fmla="*/ 2147483647 w 332"/>
                <a:gd name="T81" fmla="*/ 2147483647 h 524"/>
                <a:gd name="T82" fmla="*/ 2147483647 w 332"/>
                <a:gd name="T83" fmla="*/ 2147483647 h 524"/>
                <a:gd name="T84" fmla="*/ 2147483647 w 332"/>
                <a:gd name="T85" fmla="*/ 2147483647 h 524"/>
                <a:gd name="T86" fmla="*/ 2147483647 w 332"/>
                <a:gd name="T87" fmla="*/ 2147483647 h 524"/>
                <a:gd name="T88" fmla="*/ 2147483647 w 332"/>
                <a:gd name="T89" fmla="*/ 2147483647 h 524"/>
                <a:gd name="T90" fmla="*/ 2147483647 w 332"/>
                <a:gd name="T91" fmla="*/ 2147483647 h 524"/>
                <a:gd name="T92" fmla="*/ 2147483647 w 332"/>
                <a:gd name="T93" fmla="*/ 2147483647 h 524"/>
                <a:gd name="T94" fmla="*/ 2147483647 w 332"/>
                <a:gd name="T95" fmla="*/ 2147483647 h 524"/>
                <a:gd name="T96" fmla="*/ 2147483647 w 332"/>
                <a:gd name="T97" fmla="*/ 2147483647 h 524"/>
                <a:gd name="T98" fmla="*/ 2147483647 w 332"/>
                <a:gd name="T99" fmla="*/ 2147483647 h 524"/>
                <a:gd name="T100" fmla="*/ 2147483647 w 332"/>
                <a:gd name="T101" fmla="*/ 2147483647 h 524"/>
                <a:gd name="T102" fmla="*/ 2147483647 w 332"/>
                <a:gd name="T103" fmla="*/ 2147483647 h 524"/>
                <a:gd name="T104" fmla="*/ 2147483647 w 332"/>
                <a:gd name="T105" fmla="*/ 2147483647 h 524"/>
                <a:gd name="T106" fmla="*/ 2147483647 w 332"/>
                <a:gd name="T107" fmla="*/ 2147483647 h 524"/>
                <a:gd name="T108" fmla="*/ 2147483647 w 332"/>
                <a:gd name="T109" fmla="*/ 2147483647 h 524"/>
                <a:gd name="T110" fmla="*/ 2147483647 w 332"/>
                <a:gd name="T111" fmla="*/ 2147483647 h 524"/>
                <a:gd name="T112" fmla="*/ 2147483647 w 332"/>
                <a:gd name="T113" fmla="*/ 2147483647 h 524"/>
                <a:gd name="T114" fmla="*/ 2147483647 w 332"/>
                <a:gd name="T115" fmla="*/ 2147483647 h 524"/>
                <a:gd name="T116" fmla="*/ 2147483647 w 332"/>
                <a:gd name="T117" fmla="*/ 2147483647 h 524"/>
                <a:gd name="T118" fmla="*/ 2147483647 w 332"/>
                <a:gd name="T119" fmla="*/ 2147483647 h 524"/>
                <a:gd name="T120" fmla="*/ 0 w 332"/>
                <a:gd name="T121" fmla="*/ 2147483647 h 524"/>
                <a:gd name="T122" fmla="*/ 0 w 332"/>
                <a:gd name="T123" fmla="*/ 2147483647 h 5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524"/>
                <a:gd name="T188" fmla="*/ 332 w 332"/>
                <a:gd name="T189" fmla="*/ 524 h 5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524">
                  <a:moveTo>
                    <a:pt x="0" y="285"/>
                  </a:moveTo>
                  <a:lnTo>
                    <a:pt x="0" y="285"/>
                  </a:lnTo>
                  <a:lnTo>
                    <a:pt x="20" y="285"/>
                  </a:lnTo>
                  <a:lnTo>
                    <a:pt x="21" y="252"/>
                  </a:lnTo>
                  <a:lnTo>
                    <a:pt x="45" y="205"/>
                  </a:lnTo>
                  <a:lnTo>
                    <a:pt x="34" y="172"/>
                  </a:lnTo>
                  <a:lnTo>
                    <a:pt x="44" y="127"/>
                  </a:lnTo>
                  <a:lnTo>
                    <a:pt x="43" y="109"/>
                  </a:lnTo>
                  <a:lnTo>
                    <a:pt x="81" y="10"/>
                  </a:lnTo>
                  <a:lnTo>
                    <a:pt x="91" y="10"/>
                  </a:lnTo>
                  <a:lnTo>
                    <a:pt x="96" y="29"/>
                  </a:lnTo>
                  <a:lnTo>
                    <a:pt x="143" y="11"/>
                  </a:lnTo>
                  <a:lnTo>
                    <a:pt x="143" y="5"/>
                  </a:lnTo>
                  <a:lnTo>
                    <a:pt x="157" y="0"/>
                  </a:lnTo>
                  <a:lnTo>
                    <a:pt x="182" y="12"/>
                  </a:lnTo>
                  <a:lnTo>
                    <a:pt x="200" y="29"/>
                  </a:lnTo>
                  <a:lnTo>
                    <a:pt x="243" y="174"/>
                  </a:lnTo>
                  <a:lnTo>
                    <a:pt x="272" y="174"/>
                  </a:lnTo>
                  <a:lnTo>
                    <a:pt x="277" y="183"/>
                  </a:lnTo>
                  <a:lnTo>
                    <a:pt x="273" y="188"/>
                  </a:lnTo>
                  <a:lnTo>
                    <a:pt x="294" y="221"/>
                  </a:lnTo>
                  <a:lnTo>
                    <a:pt x="299" y="213"/>
                  </a:lnTo>
                  <a:lnTo>
                    <a:pt x="322" y="236"/>
                  </a:lnTo>
                  <a:lnTo>
                    <a:pt x="313" y="242"/>
                  </a:lnTo>
                  <a:lnTo>
                    <a:pt x="315" y="247"/>
                  </a:lnTo>
                  <a:lnTo>
                    <a:pt x="331" y="247"/>
                  </a:lnTo>
                  <a:lnTo>
                    <a:pt x="319" y="275"/>
                  </a:lnTo>
                  <a:lnTo>
                    <a:pt x="306" y="271"/>
                  </a:lnTo>
                  <a:lnTo>
                    <a:pt x="294" y="281"/>
                  </a:lnTo>
                  <a:lnTo>
                    <a:pt x="295" y="293"/>
                  </a:lnTo>
                  <a:lnTo>
                    <a:pt x="286" y="300"/>
                  </a:lnTo>
                  <a:lnTo>
                    <a:pt x="274" y="296"/>
                  </a:lnTo>
                  <a:lnTo>
                    <a:pt x="275" y="313"/>
                  </a:lnTo>
                  <a:lnTo>
                    <a:pt x="266" y="308"/>
                  </a:lnTo>
                  <a:lnTo>
                    <a:pt x="263" y="327"/>
                  </a:lnTo>
                  <a:lnTo>
                    <a:pt x="248" y="310"/>
                  </a:lnTo>
                  <a:lnTo>
                    <a:pt x="235" y="326"/>
                  </a:lnTo>
                  <a:lnTo>
                    <a:pt x="222" y="333"/>
                  </a:lnTo>
                  <a:lnTo>
                    <a:pt x="219" y="349"/>
                  </a:lnTo>
                  <a:lnTo>
                    <a:pt x="205" y="345"/>
                  </a:lnTo>
                  <a:lnTo>
                    <a:pt x="211" y="332"/>
                  </a:lnTo>
                  <a:lnTo>
                    <a:pt x="200" y="319"/>
                  </a:lnTo>
                  <a:lnTo>
                    <a:pt x="189" y="339"/>
                  </a:lnTo>
                  <a:lnTo>
                    <a:pt x="194" y="380"/>
                  </a:lnTo>
                  <a:lnTo>
                    <a:pt x="187" y="392"/>
                  </a:lnTo>
                  <a:lnTo>
                    <a:pt x="177" y="392"/>
                  </a:lnTo>
                  <a:lnTo>
                    <a:pt x="169" y="391"/>
                  </a:lnTo>
                  <a:lnTo>
                    <a:pt x="159" y="415"/>
                  </a:lnTo>
                  <a:lnTo>
                    <a:pt x="143" y="414"/>
                  </a:lnTo>
                  <a:lnTo>
                    <a:pt x="146" y="436"/>
                  </a:lnTo>
                  <a:lnTo>
                    <a:pt x="136" y="420"/>
                  </a:lnTo>
                  <a:lnTo>
                    <a:pt x="114" y="437"/>
                  </a:lnTo>
                  <a:lnTo>
                    <a:pt x="111" y="451"/>
                  </a:lnTo>
                  <a:lnTo>
                    <a:pt x="119" y="459"/>
                  </a:lnTo>
                  <a:lnTo>
                    <a:pt x="108" y="465"/>
                  </a:lnTo>
                  <a:lnTo>
                    <a:pt x="111" y="480"/>
                  </a:lnTo>
                  <a:lnTo>
                    <a:pt x="102" y="491"/>
                  </a:lnTo>
                  <a:lnTo>
                    <a:pt x="99" y="523"/>
                  </a:lnTo>
                  <a:lnTo>
                    <a:pt x="92" y="523"/>
                  </a:lnTo>
                  <a:lnTo>
                    <a:pt x="63" y="481"/>
                  </a:lnTo>
                  <a:lnTo>
                    <a:pt x="0" y="285"/>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9" name="Group 16">
              <a:extLst>
                <a:ext uri="{FF2B5EF4-FFF2-40B4-BE49-F238E27FC236}">
                  <a16:creationId xmlns:a16="http://schemas.microsoft.com/office/drawing/2014/main" id="{C48E701B-F8C4-4924-B0E1-9EFF28429FD5}"/>
                </a:ext>
              </a:extLst>
            </p:cNvPr>
            <p:cNvGrpSpPr>
              <a:grpSpLocks/>
            </p:cNvGrpSpPr>
            <p:nvPr/>
          </p:nvGrpSpPr>
          <p:grpSpPr bwMode="auto">
            <a:xfrm>
              <a:off x="8456615" y="2508256"/>
              <a:ext cx="436563" cy="265113"/>
              <a:chOff x="4960" y="1778"/>
              <a:chExt cx="315" cy="172"/>
            </a:xfrm>
            <a:grpFill/>
          </p:grpSpPr>
          <p:sp>
            <p:nvSpPr>
              <p:cNvPr id="278" name="Freeform 17">
                <a:extLst>
                  <a:ext uri="{FF2B5EF4-FFF2-40B4-BE49-F238E27FC236}">
                    <a16:creationId xmlns:a16="http://schemas.microsoft.com/office/drawing/2014/main" id="{D48EC077-D1C3-4555-99FF-4B8533959CAC}"/>
                  </a:ext>
                </a:extLst>
              </p:cNvPr>
              <p:cNvSpPr>
                <a:spLocks/>
              </p:cNvSpPr>
              <p:nvPr/>
            </p:nvSpPr>
            <p:spPr bwMode="auto">
              <a:xfrm>
                <a:off x="4960" y="1778"/>
                <a:ext cx="302" cy="154"/>
              </a:xfrm>
              <a:custGeom>
                <a:avLst/>
                <a:gdLst>
                  <a:gd name="T0" fmla="*/ 0 w 302"/>
                  <a:gd name="T1" fmla="*/ 62 h 155"/>
                  <a:gd name="T2" fmla="*/ 0 w 302"/>
                  <a:gd name="T3" fmla="*/ 62 h 155"/>
                  <a:gd name="T4" fmla="*/ 1 w 302"/>
                  <a:gd name="T5" fmla="*/ 143 h 155"/>
                  <a:gd name="T6" fmla="*/ 141 w 302"/>
                  <a:gd name="T7" fmla="*/ 114 h 155"/>
                  <a:gd name="T8" fmla="*/ 166 w 302"/>
                  <a:gd name="T9" fmla="*/ 106 h 155"/>
                  <a:gd name="T10" fmla="*/ 175 w 302"/>
                  <a:gd name="T11" fmla="*/ 107 h 155"/>
                  <a:gd name="T12" fmla="*/ 186 w 302"/>
                  <a:gd name="T13" fmla="*/ 131 h 155"/>
                  <a:gd name="T14" fmla="*/ 202 w 302"/>
                  <a:gd name="T15" fmla="*/ 133 h 155"/>
                  <a:gd name="T16" fmla="*/ 210 w 302"/>
                  <a:gd name="T17" fmla="*/ 153 h 155"/>
                  <a:gd name="T18" fmla="*/ 221 w 302"/>
                  <a:gd name="T19" fmla="*/ 154 h 155"/>
                  <a:gd name="T20" fmla="*/ 224 w 302"/>
                  <a:gd name="T21" fmla="*/ 140 h 155"/>
                  <a:gd name="T22" fmla="*/ 233 w 302"/>
                  <a:gd name="T23" fmla="*/ 136 h 155"/>
                  <a:gd name="T24" fmla="*/ 236 w 302"/>
                  <a:gd name="T25" fmla="*/ 121 h 155"/>
                  <a:gd name="T26" fmla="*/ 240 w 302"/>
                  <a:gd name="T27" fmla="*/ 120 h 155"/>
                  <a:gd name="T28" fmla="*/ 246 w 302"/>
                  <a:gd name="T29" fmla="*/ 141 h 155"/>
                  <a:gd name="T30" fmla="*/ 261 w 302"/>
                  <a:gd name="T31" fmla="*/ 136 h 155"/>
                  <a:gd name="T32" fmla="*/ 264 w 302"/>
                  <a:gd name="T33" fmla="*/ 127 h 155"/>
                  <a:gd name="T34" fmla="*/ 282 w 302"/>
                  <a:gd name="T35" fmla="*/ 118 h 155"/>
                  <a:gd name="T36" fmla="*/ 293 w 302"/>
                  <a:gd name="T37" fmla="*/ 115 h 155"/>
                  <a:gd name="T38" fmla="*/ 301 w 302"/>
                  <a:gd name="T39" fmla="*/ 122 h 155"/>
                  <a:gd name="T40" fmla="*/ 299 w 302"/>
                  <a:gd name="T41" fmla="*/ 101 h 155"/>
                  <a:gd name="T42" fmla="*/ 284 w 302"/>
                  <a:gd name="T43" fmla="*/ 76 h 155"/>
                  <a:gd name="T44" fmla="*/ 275 w 302"/>
                  <a:gd name="T45" fmla="*/ 72 h 155"/>
                  <a:gd name="T46" fmla="*/ 266 w 302"/>
                  <a:gd name="T47" fmla="*/ 72 h 155"/>
                  <a:gd name="T48" fmla="*/ 268 w 302"/>
                  <a:gd name="T49" fmla="*/ 78 h 155"/>
                  <a:gd name="T50" fmla="*/ 273 w 302"/>
                  <a:gd name="T51" fmla="*/ 78 h 155"/>
                  <a:gd name="T52" fmla="*/ 280 w 302"/>
                  <a:gd name="T53" fmla="*/ 78 h 155"/>
                  <a:gd name="T54" fmla="*/ 288 w 302"/>
                  <a:gd name="T55" fmla="*/ 86 h 155"/>
                  <a:gd name="T56" fmla="*/ 291 w 302"/>
                  <a:gd name="T57" fmla="*/ 96 h 155"/>
                  <a:gd name="T58" fmla="*/ 286 w 302"/>
                  <a:gd name="T59" fmla="*/ 105 h 155"/>
                  <a:gd name="T60" fmla="*/ 263 w 302"/>
                  <a:gd name="T61" fmla="*/ 115 h 155"/>
                  <a:gd name="T62" fmla="*/ 250 w 302"/>
                  <a:gd name="T63" fmla="*/ 110 h 155"/>
                  <a:gd name="T64" fmla="*/ 244 w 302"/>
                  <a:gd name="T65" fmla="*/ 96 h 155"/>
                  <a:gd name="T66" fmla="*/ 233 w 302"/>
                  <a:gd name="T67" fmla="*/ 94 h 155"/>
                  <a:gd name="T68" fmla="*/ 234 w 302"/>
                  <a:gd name="T69" fmla="*/ 85 h 155"/>
                  <a:gd name="T70" fmla="*/ 223 w 302"/>
                  <a:gd name="T71" fmla="*/ 71 h 155"/>
                  <a:gd name="T72" fmla="*/ 206 w 302"/>
                  <a:gd name="T73" fmla="*/ 64 h 155"/>
                  <a:gd name="T74" fmla="*/ 205 w 302"/>
                  <a:gd name="T75" fmla="*/ 72 h 155"/>
                  <a:gd name="T76" fmla="*/ 195 w 302"/>
                  <a:gd name="T77" fmla="*/ 68 h 155"/>
                  <a:gd name="T78" fmla="*/ 191 w 302"/>
                  <a:gd name="T79" fmla="*/ 59 h 155"/>
                  <a:gd name="T80" fmla="*/ 194 w 302"/>
                  <a:gd name="T81" fmla="*/ 50 h 155"/>
                  <a:gd name="T82" fmla="*/ 204 w 302"/>
                  <a:gd name="T83" fmla="*/ 43 h 155"/>
                  <a:gd name="T84" fmla="*/ 200 w 302"/>
                  <a:gd name="T85" fmla="*/ 36 h 155"/>
                  <a:gd name="T86" fmla="*/ 213 w 302"/>
                  <a:gd name="T87" fmla="*/ 26 h 155"/>
                  <a:gd name="T88" fmla="*/ 200 w 302"/>
                  <a:gd name="T89" fmla="*/ 15 h 155"/>
                  <a:gd name="T90" fmla="*/ 194 w 302"/>
                  <a:gd name="T91" fmla="*/ 0 h 155"/>
                  <a:gd name="T92" fmla="*/ 166 w 302"/>
                  <a:gd name="T93" fmla="*/ 22 h 155"/>
                  <a:gd name="T94" fmla="*/ 65 w 302"/>
                  <a:gd name="T95" fmla="*/ 48 h 155"/>
                  <a:gd name="T96" fmla="*/ 0 w 302"/>
                  <a:gd name="T97" fmla="*/ 62 h 155"/>
                  <a:gd name="T98" fmla="*/ 0 w 302"/>
                  <a:gd name="T99" fmla="*/ 62 h 1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2"/>
                  <a:gd name="T151" fmla="*/ 0 h 155"/>
                  <a:gd name="T152" fmla="*/ 302 w 302"/>
                  <a:gd name="T153" fmla="*/ 155 h 1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2" h="155">
                    <a:moveTo>
                      <a:pt x="0" y="62"/>
                    </a:moveTo>
                    <a:lnTo>
                      <a:pt x="0" y="62"/>
                    </a:lnTo>
                    <a:lnTo>
                      <a:pt x="1" y="143"/>
                    </a:lnTo>
                    <a:lnTo>
                      <a:pt x="141" y="114"/>
                    </a:lnTo>
                    <a:lnTo>
                      <a:pt x="166" y="106"/>
                    </a:lnTo>
                    <a:lnTo>
                      <a:pt x="175" y="107"/>
                    </a:lnTo>
                    <a:lnTo>
                      <a:pt x="186" y="131"/>
                    </a:lnTo>
                    <a:lnTo>
                      <a:pt x="202" y="133"/>
                    </a:lnTo>
                    <a:lnTo>
                      <a:pt x="210" y="153"/>
                    </a:lnTo>
                    <a:lnTo>
                      <a:pt x="221" y="154"/>
                    </a:lnTo>
                    <a:lnTo>
                      <a:pt x="224" y="140"/>
                    </a:lnTo>
                    <a:lnTo>
                      <a:pt x="233" y="136"/>
                    </a:lnTo>
                    <a:lnTo>
                      <a:pt x="236" y="121"/>
                    </a:lnTo>
                    <a:lnTo>
                      <a:pt x="240" y="120"/>
                    </a:lnTo>
                    <a:lnTo>
                      <a:pt x="246" y="141"/>
                    </a:lnTo>
                    <a:lnTo>
                      <a:pt x="261" y="136"/>
                    </a:lnTo>
                    <a:lnTo>
                      <a:pt x="264" y="127"/>
                    </a:lnTo>
                    <a:lnTo>
                      <a:pt x="282" y="118"/>
                    </a:lnTo>
                    <a:lnTo>
                      <a:pt x="293" y="115"/>
                    </a:lnTo>
                    <a:lnTo>
                      <a:pt x="301" y="122"/>
                    </a:lnTo>
                    <a:lnTo>
                      <a:pt x="299" y="101"/>
                    </a:lnTo>
                    <a:lnTo>
                      <a:pt x="284" y="76"/>
                    </a:lnTo>
                    <a:lnTo>
                      <a:pt x="275" y="72"/>
                    </a:lnTo>
                    <a:lnTo>
                      <a:pt x="266" y="72"/>
                    </a:lnTo>
                    <a:lnTo>
                      <a:pt x="268" y="78"/>
                    </a:lnTo>
                    <a:lnTo>
                      <a:pt x="273" y="78"/>
                    </a:lnTo>
                    <a:lnTo>
                      <a:pt x="280" y="78"/>
                    </a:lnTo>
                    <a:lnTo>
                      <a:pt x="288" y="86"/>
                    </a:lnTo>
                    <a:lnTo>
                      <a:pt x="291" y="96"/>
                    </a:lnTo>
                    <a:lnTo>
                      <a:pt x="286" y="105"/>
                    </a:lnTo>
                    <a:lnTo>
                      <a:pt x="263" y="115"/>
                    </a:lnTo>
                    <a:lnTo>
                      <a:pt x="250" y="110"/>
                    </a:lnTo>
                    <a:lnTo>
                      <a:pt x="244" y="96"/>
                    </a:lnTo>
                    <a:lnTo>
                      <a:pt x="233" y="94"/>
                    </a:lnTo>
                    <a:lnTo>
                      <a:pt x="234" y="85"/>
                    </a:lnTo>
                    <a:lnTo>
                      <a:pt x="223" y="71"/>
                    </a:lnTo>
                    <a:lnTo>
                      <a:pt x="206" y="64"/>
                    </a:lnTo>
                    <a:lnTo>
                      <a:pt x="205" y="72"/>
                    </a:lnTo>
                    <a:lnTo>
                      <a:pt x="195" y="68"/>
                    </a:lnTo>
                    <a:lnTo>
                      <a:pt x="191" y="59"/>
                    </a:lnTo>
                    <a:lnTo>
                      <a:pt x="194" y="50"/>
                    </a:lnTo>
                    <a:lnTo>
                      <a:pt x="204" y="43"/>
                    </a:lnTo>
                    <a:lnTo>
                      <a:pt x="200" y="36"/>
                    </a:lnTo>
                    <a:lnTo>
                      <a:pt x="213" y="26"/>
                    </a:lnTo>
                    <a:lnTo>
                      <a:pt x="200" y="15"/>
                    </a:lnTo>
                    <a:lnTo>
                      <a:pt x="194" y="0"/>
                    </a:lnTo>
                    <a:lnTo>
                      <a:pt x="166" y="22"/>
                    </a:lnTo>
                    <a:lnTo>
                      <a:pt x="65" y="48"/>
                    </a:lnTo>
                    <a:lnTo>
                      <a:pt x="0" y="6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9" name="Freeform 18">
                <a:extLst>
                  <a:ext uri="{FF2B5EF4-FFF2-40B4-BE49-F238E27FC236}">
                    <a16:creationId xmlns:a16="http://schemas.microsoft.com/office/drawing/2014/main" id="{A185B033-8474-4213-A058-F8F94AA4B43F}"/>
                  </a:ext>
                </a:extLst>
              </p:cNvPr>
              <p:cNvSpPr>
                <a:spLocks/>
              </p:cNvSpPr>
              <p:nvPr/>
            </p:nvSpPr>
            <p:spPr bwMode="auto">
              <a:xfrm>
                <a:off x="5202" y="1926"/>
                <a:ext cx="27" cy="24"/>
              </a:xfrm>
              <a:custGeom>
                <a:avLst/>
                <a:gdLst>
                  <a:gd name="T0" fmla="*/ 0 w 27"/>
                  <a:gd name="T1" fmla="*/ 23 h 24"/>
                  <a:gd name="T2" fmla="*/ 0 w 27"/>
                  <a:gd name="T3" fmla="*/ 23 h 24"/>
                  <a:gd name="T4" fmla="*/ 11 w 27"/>
                  <a:gd name="T5" fmla="*/ 0 h 24"/>
                  <a:gd name="T6" fmla="*/ 26 w 27"/>
                  <a:gd name="T7" fmla="*/ 10 h 24"/>
                  <a:gd name="T8" fmla="*/ 0 w 27"/>
                  <a:gd name="T9" fmla="*/ 23 h 24"/>
                  <a:gd name="T10" fmla="*/ 0 w 27"/>
                  <a:gd name="T11" fmla="*/ 23 h 24"/>
                  <a:gd name="T12" fmla="*/ 0 60000 65536"/>
                  <a:gd name="T13" fmla="*/ 0 60000 65536"/>
                  <a:gd name="T14" fmla="*/ 0 60000 65536"/>
                  <a:gd name="T15" fmla="*/ 0 60000 65536"/>
                  <a:gd name="T16" fmla="*/ 0 60000 65536"/>
                  <a:gd name="T17" fmla="*/ 0 60000 65536"/>
                  <a:gd name="T18" fmla="*/ 0 w 27"/>
                  <a:gd name="T19" fmla="*/ 0 h 24"/>
                  <a:gd name="T20" fmla="*/ 27 w 2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7" h="24">
                    <a:moveTo>
                      <a:pt x="0" y="23"/>
                    </a:moveTo>
                    <a:lnTo>
                      <a:pt x="0" y="23"/>
                    </a:lnTo>
                    <a:lnTo>
                      <a:pt x="11" y="0"/>
                    </a:lnTo>
                    <a:lnTo>
                      <a:pt x="26" y="10"/>
                    </a:lnTo>
                    <a:lnTo>
                      <a:pt x="0" y="2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6" name="Freeform 19">
                <a:extLst>
                  <a:ext uri="{FF2B5EF4-FFF2-40B4-BE49-F238E27FC236}">
                    <a16:creationId xmlns:a16="http://schemas.microsoft.com/office/drawing/2014/main" id="{52CD02A4-11E2-4D00-BA25-A4BA2F04E7FF}"/>
                  </a:ext>
                </a:extLst>
              </p:cNvPr>
              <p:cNvSpPr>
                <a:spLocks/>
              </p:cNvSpPr>
              <p:nvPr/>
            </p:nvSpPr>
            <p:spPr bwMode="auto">
              <a:xfrm>
                <a:off x="5252" y="1922"/>
                <a:ext cx="23" cy="18"/>
              </a:xfrm>
              <a:custGeom>
                <a:avLst/>
                <a:gdLst>
                  <a:gd name="T0" fmla="*/ 0 w 23"/>
                  <a:gd name="T1" fmla="*/ 17 h 18"/>
                  <a:gd name="T2" fmla="*/ 0 w 23"/>
                  <a:gd name="T3" fmla="*/ 17 h 18"/>
                  <a:gd name="T4" fmla="*/ 12 w 23"/>
                  <a:gd name="T5" fmla="*/ 0 h 18"/>
                  <a:gd name="T6" fmla="*/ 22 w 23"/>
                  <a:gd name="T7" fmla="*/ 14 h 18"/>
                  <a:gd name="T8" fmla="*/ 0 w 23"/>
                  <a:gd name="T9" fmla="*/ 17 h 18"/>
                  <a:gd name="T10" fmla="*/ 0 w 23"/>
                  <a:gd name="T11" fmla="*/ 17 h 18"/>
                  <a:gd name="T12" fmla="*/ 0 60000 65536"/>
                  <a:gd name="T13" fmla="*/ 0 60000 65536"/>
                  <a:gd name="T14" fmla="*/ 0 60000 65536"/>
                  <a:gd name="T15" fmla="*/ 0 60000 65536"/>
                  <a:gd name="T16" fmla="*/ 0 60000 65536"/>
                  <a:gd name="T17" fmla="*/ 0 60000 65536"/>
                  <a:gd name="T18" fmla="*/ 0 w 23"/>
                  <a:gd name="T19" fmla="*/ 0 h 18"/>
                  <a:gd name="T20" fmla="*/ 23 w 2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3" h="18">
                    <a:moveTo>
                      <a:pt x="0" y="17"/>
                    </a:moveTo>
                    <a:lnTo>
                      <a:pt x="0" y="17"/>
                    </a:lnTo>
                    <a:lnTo>
                      <a:pt x="12" y="0"/>
                    </a:lnTo>
                    <a:lnTo>
                      <a:pt x="22" y="14"/>
                    </a:lnTo>
                    <a:lnTo>
                      <a:pt x="0" y="1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80" name="Freeform 20">
              <a:extLst>
                <a:ext uri="{FF2B5EF4-FFF2-40B4-BE49-F238E27FC236}">
                  <a16:creationId xmlns:a16="http://schemas.microsoft.com/office/drawing/2014/main" id="{6087D74F-70EF-40D4-863D-62368D07F7ED}"/>
                </a:ext>
              </a:extLst>
            </p:cNvPr>
            <p:cNvSpPr>
              <a:spLocks/>
            </p:cNvSpPr>
            <p:nvPr/>
          </p:nvSpPr>
          <p:spPr bwMode="auto">
            <a:xfrm>
              <a:off x="6426203" y="4175130"/>
              <a:ext cx="447675" cy="803275"/>
            </a:xfrm>
            <a:custGeom>
              <a:avLst/>
              <a:gdLst>
                <a:gd name="T0" fmla="*/ 0 w 321"/>
                <a:gd name="T1" fmla="*/ 2147483647 h 557"/>
                <a:gd name="T2" fmla="*/ 0 w 321"/>
                <a:gd name="T3" fmla="*/ 2147483647 h 557"/>
                <a:gd name="T4" fmla="*/ 2147483647 w 321"/>
                <a:gd name="T5" fmla="*/ 2147483647 h 557"/>
                <a:gd name="T6" fmla="*/ 2147483647 w 321"/>
                <a:gd name="T7" fmla="*/ 2147483647 h 557"/>
                <a:gd name="T8" fmla="*/ 2147483647 w 321"/>
                <a:gd name="T9" fmla="*/ 2147483647 h 557"/>
                <a:gd name="T10" fmla="*/ 2147483647 w 321"/>
                <a:gd name="T11" fmla="*/ 2147483647 h 557"/>
                <a:gd name="T12" fmla="*/ 2147483647 w 321"/>
                <a:gd name="T13" fmla="*/ 2147483647 h 557"/>
                <a:gd name="T14" fmla="*/ 2147483647 w 321"/>
                <a:gd name="T15" fmla="*/ 2147483647 h 557"/>
                <a:gd name="T16" fmla="*/ 2147483647 w 321"/>
                <a:gd name="T17" fmla="*/ 2147483647 h 557"/>
                <a:gd name="T18" fmla="*/ 2147483647 w 321"/>
                <a:gd name="T19" fmla="*/ 2147483647 h 557"/>
                <a:gd name="T20" fmla="*/ 2147483647 w 321"/>
                <a:gd name="T21" fmla="*/ 2147483647 h 557"/>
                <a:gd name="T22" fmla="*/ 2147483647 w 321"/>
                <a:gd name="T23" fmla="*/ 2147483647 h 557"/>
                <a:gd name="T24" fmla="*/ 2147483647 w 321"/>
                <a:gd name="T25" fmla="*/ 2147483647 h 557"/>
                <a:gd name="T26" fmla="*/ 2147483647 w 321"/>
                <a:gd name="T27" fmla="*/ 0 h 557"/>
                <a:gd name="T28" fmla="*/ 2147483647 w 321"/>
                <a:gd name="T29" fmla="*/ 2147483647 h 557"/>
                <a:gd name="T30" fmla="*/ 2147483647 w 321"/>
                <a:gd name="T31" fmla="*/ 2147483647 h 557"/>
                <a:gd name="T32" fmla="*/ 2147483647 w 321"/>
                <a:gd name="T33" fmla="*/ 2147483647 h 557"/>
                <a:gd name="T34" fmla="*/ 2147483647 w 321"/>
                <a:gd name="T35" fmla="*/ 2147483647 h 557"/>
                <a:gd name="T36" fmla="*/ 2147483647 w 321"/>
                <a:gd name="T37" fmla="*/ 2147483647 h 557"/>
                <a:gd name="T38" fmla="*/ 2147483647 w 321"/>
                <a:gd name="T39" fmla="*/ 2147483647 h 557"/>
                <a:gd name="T40" fmla="*/ 2147483647 w 321"/>
                <a:gd name="T41" fmla="*/ 2147483647 h 557"/>
                <a:gd name="T42" fmla="*/ 2147483647 w 321"/>
                <a:gd name="T43" fmla="*/ 2147483647 h 557"/>
                <a:gd name="T44" fmla="*/ 2147483647 w 321"/>
                <a:gd name="T45" fmla="*/ 2147483647 h 557"/>
                <a:gd name="T46" fmla="*/ 2147483647 w 321"/>
                <a:gd name="T47" fmla="*/ 2147483647 h 557"/>
                <a:gd name="T48" fmla="*/ 2147483647 w 321"/>
                <a:gd name="T49" fmla="*/ 2147483647 h 557"/>
                <a:gd name="T50" fmla="*/ 2147483647 w 321"/>
                <a:gd name="T51" fmla="*/ 2147483647 h 557"/>
                <a:gd name="T52" fmla="*/ 2147483647 w 321"/>
                <a:gd name="T53" fmla="*/ 2147483647 h 557"/>
                <a:gd name="T54" fmla="*/ 2147483647 w 321"/>
                <a:gd name="T55" fmla="*/ 2147483647 h 557"/>
                <a:gd name="T56" fmla="*/ 2147483647 w 321"/>
                <a:gd name="T57" fmla="*/ 2147483647 h 557"/>
                <a:gd name="T58" fmla="*/ 0 w 321"/>
                <a:gd name="T59" fmla="*/ 2147483647 h 557"/>
                <a:gd name="T60" fmla="*/ 0 w 321"/>
                <a:gd name="T61" fmla="*/ 2147483647 h 5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1"/>
                <a:gd name="T94" fmla="*/ 0 h 557"/>
                <a:gd name="T95" fmla="*/ 321 w 321"/>
                <a:gd name="T96" fmla="*/ 557 h 5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1" h="557">
                  <a:moveTo>
                    <a:pt x="0" y="471"/>
                  </a:moveTo>
                  <a:lnTo>
                    <a:pt x="0" y="471"/>
                  </a:lnTo>
                  <a:lnTo>
                    <a:pt x="1" y="451"/>
                  </a:lnTo>
                  <a:lnTo>
                    <a:pt x="21" y="387"/>
                  </a:lnTo>
                  <a:lnTo>
                    <a:pt x="53" y="346"/>
                  </a:lnTo>
                  <a:lnTo>
                    <a:pt x="43" y="333"/>
                  </a:lnTo>
                  <a:lnTo>
                    <a:pt x="46" y="292"/>
                  </a:lnTo>
                  <a:lnTo>
                    <a:pt x="30" y="245"/>
                  </a:lnTo>
                  <a:lnTo>
                    <a:pt x="24" y="182"/>
                  </a:lnTo>
                  <a:lnTo>
                    <a:pt x="48" y="115"/>
                  </a:lnTo>
                  <a:lnTo>
                    <a:pt x="81" y="66"/>
                  </a:lnTo>
                  <a:lnTo>
                    <a:pt x="80" y="54"/>
                  </a:lnTo>
                  <a:lnTo>
                    <a:pt x="105" y="12"/>
                  </a:lnTo>
                  <a:lnTo>
                    <a:pt x="299" y="0"/>
                  </a:lnTo>
                  <a:lnTo>
                    <a:pt x="307" y="10"/>
                  </a:lnTo>
                  <a:lnTo>
                    <a:pt x="299" y="356"/>
                  </a:lnTo>
                  <a:lnTo>
                    <a:pt x="320" y="523"/>
                  </a:lnTo>
                  <a:lnTo>
                    <a:pt x="311" y="530"/>
                  </a:lnTo>
                  <a:lnTo>
                    <a:pt x="299" y="523"/>
                  </a:lnTo>
                  <a:lnTo>
                    <a:pt x="284" y="530"/>
                  </a:lnTo>
                  <a:lnTo>
                    <a:pt x="270" y="521"/>
                  </a:lnTo>
                  <a:lnTo>
                    <a:pt x="269" y="526"/>
                  </a:lnTo>
                  <a:lnTo>
                    <a:pt x="254" y="528"/>
                  </a:lnTo>
                  <a:lnTo>
                    <a:pt x="234" y="538"/>
                  </a:lnTo>
                  <a:lnTo>
                    <a:pt x="227" y="534"/>
                  </a:lnTo>
                  <a:lnTo>
                    <a:pt x="217" y="552"/>
                  </a:lnTo>
                  <a:lnTo>
                    <a:pt x="208" y="556"/>
                  </a:lnTo>
                  <a:lnTo>
                    <a:pt x="176" y="502"/>
                  </a:lnTo>
                  <a:lnTo>
                    <a:pt x="182" y="465"/>
                  </a:lnTo>
                  <a:lnTo>
                    <a:pt x="0" y="47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1" name="Freeform 21">
              <a:extLst>
                <a:ext uri="{FF2B5EF4-FFF2-40B4-BE49-F238E27FC236}">
                  <a16:creationId xmlns:a16="http://schemas.microsoft.com/office/drawing/2014/main" id="{AC7FE971-94DA-4419-98A4-166FD451FB41}"/>
                </a:ext>
              </a:extLst>
            </p:cNvPr>
            <p:cNvSpPr>
              <a:spLocks/>
            </p:cNvSpPr>
            <p:nvPr/>
          </p:nvSpPr>
          <p:spPr bwMode="auto">
            <a:xfrm>
              <a:off x="8656641" y="2671769"/>
              <a:ext cx="93663" cy="130175"/>
            </a:xfrm>
            <a:custGeom>
              <a:avLst/>
              <a:gdLst>
                <a:gd name="T0" fmla="*/ 0 w 70"/>
                <a:gd name="T1" fmla="*/ 2147483647 h 89"/>
                <a:gd name="T2" fmla="*/ 0 w 70"/>
                <a:gd name="T3" fmla="*/ 2147483647 h 89"/>
                <a:gd name="T4" fmla="*/ 2147483647 w 70"/>
                <a:gd name="T5" fmla="*/ 2147483647 h 89"/>
                <a:gd name="T6" fmla="*/ 2147483647 w 70"/>
                <a:gd name="T7" fmla="*/ 2147483647 h 89"/>
                <a:gd name="T8" fmla="*/ 2147483647 w 70"/>
                <a:gd name="T9" fmla="*/ 2147483647 h 89"/>
                <a:gd name="T10" fmla="*/ 2147483647 w 70"/>
                <a:gd name="T11" fmla="*/ 2147483647 h 89"/>
                <a:gd name="T12" fmla="*/ 2147483647 w 70"/>
                <a:gd name="T13" fmla="*/ 2147483647 h 89"/>
                <a:gd name="T14" fmla="*/ 2147483647 w 70"/>
                <a:gd name="T15" fmla="*/ 2147483647 h 89"/>
                <a:gd name="T16" fmla="*/ 2147483647 w 70"/>
                <a:gd name="T17" fmla="*/ 2147483647 h 89"/>
                <a:gd name="T18" fmla="*/ 2147483647 w 70"/>
                <a:gd name="T19" fmla="*/ 2147483647 h 89"/>
                <a:gd name="T20" fmla="*/ 2147483647 w 70"/>
                <a:gd name="T21" fmla="*/ 2147483647 h 89"/>
                <a:gd name="T22" fmla="*/ 2147483647 w 70"/>
                <a:gd name="T23" fmla="*/ 2147483647 h 89"/>
                <a:gd name="T24" fmla="*/ 2147483647 w 70"/>
                <a:gd name="T25" fmla="*/ 2147483647 h 89"/>
                <a:gd name="T26" fmla="*/ 2147483647 w 70"/>
                <a:gd name="T27" fmla="*/ 2147483647 h 89"/>
                <a:gd name="T28" fmla="*/ 2147483647 w 70"/>
                <a:gd name="T29" fmla="*/ 0 h 89"/>
                <a:gd name="T30" fmla="*/ 0 w 70"/>
                <a:gd name="T31" fmla="*/ 2147483647 h 89"/>
                <a:gd name="T32" fmla="*/ 0 w 70"/>
                <a:gd name="T33" fmla="*/ 214748364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89"/>
                <a:gd name="T53" fmla="*/ 70 w 70"/>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89">
                  <a:moveTo>
                    <a:pt x="0" y="8"/>
                  </a:moveTo>
                  <a:lnTo>
                    <a:pt x="0" y="8"/>
                  </a:lnTo>
                  <a:lnTo>
                    <a:pt x="14" y="83"/>
                  </a:lnTo>
                  <a:lnTo>
                    <a:pt x="17" y="88"/>
                  </a:lnTo>
                  <a:lnTo>
                    <a:pt x="45" y="71"/>
                  </a:lnTo>
                  <a:lnTo>
                    <a:pt x="41" y="49"/>
                  </a:lnTo>
                  <a:lnTo>
                    <a:pt x="46" y="37"/>
                  </a:lnTo>
                  <a:lnTo>
                    <a:pt x="51" y="47"/>
                  </a:lnTo>
                  <a:lnTo>
                    <a:pt x="54" y="62"/>
                  </a:lnTo>
                  <a:lnTo>
                    <a:pt x="61" y="61"/>
                  </a:lnTo>
                  <a:lnTo>
                    <a:pt x="69" y="47"/>
                  </a:lnTo>
                  <a:lnTo>
                    <a:pt x="61" y="27"/>
                  </a:lnTo>
                  <a:lnTo>
                    <a:pt x="45" y="25"/>
                  </a:lnTo>
                  <a:lnTo>
                    <a:pt x="34" y="1"/>
                  </a:lnTo>
                  <a:lnTo>
                    <a:pt x="25" y="0"/>
                  </a:lnTo>
                  <a:lnTo>
                    <a:pt x="0" y="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2" name="Freeform 22">
              <a:extLst>
                <a:ext uri="{FF2B5EF4-FFF2-40B4-BE49-F238E27FC236}">
                  <a16:creationId xmlns:a16="http://schemas.microsoft.com/office/drawing/2014/main" id="{5DABA384-F833-4F37-8B03-E2646D7DE230}"/>
                </a:ext>
              </a:extLst>
            </p:cNvPr>
            <p:cNvSpPr>
              <a:spLocks/>
            </p:cNvSpPr>
            <p:nvPr/>
          </p:nvSpPr>
          <p:spPr bwMode="auto">
            <a:xfrm>
              <a:off x="4413256" y="3919541"/>
              <a:ext cx="1755775" cy="1770063"/>
            </a:xfrm>
            <a:custGeom>
              <a:avLst/>
              <a:gdLst>
                <a:gd name="T0" fmla="*/ 0 w 1262"/>
                <a:gd name="T1" fmla="*/ 2147483647 h 1224"/>
                <a:gd name="T2" fmla="*/ 2147483647 w 1262"/>
                <a:gd name="T3" fmla="*/ 0 h 1224"/>
                <a:gd name="T4" fmla="*/ 2147483647 w 1262"/>
                <a:gd name="T5" fmla="*/ 2147483647 h 1224"/>
                <a:gd name="T6" fmla="*/ 2147483647 w 1262"/>
                <a:gd name="T7" fmla="*/ 2147483647 h 1224"/>
                <a:gd name="T8" fmla="*/ 2147483647 w 1262"/>
                <a:gd name="T9" fmla="*/ 2147483647 h 1224"/>
                <a:gd name="T10" fmla="*/ 2147483647 w 1262"/>
                <a:gd name="T11" fmla="*/ 2147483647 h 1224"/>
                <a:gd name="T12" fmla="*/ 2147483647 w 1262"/>
                <a:gd name="T13" fmla="*/ 2147483647 h 1224"/>
                <a:gd name="T14" fmla="*/ 2147483647 w 1262"/>
                <a:gd name="T15" fmla="*/ 2147483647 h 1224"/>
                <a:gd name="T16" fmla="*/ 2147483647 w 1262"/>
                <a:gd name="T17" fmla="*/ 2147483647 h 1224"/>
                <a:gd name="T18" fmla="*/ 2147483647 w 1262"/>
                <a:gd name="T19" fmla="*/ 2147483647 h 1224"/>
                <a:gd name="T20" fmla="*/ 2147483647 w 1262"/>
                <a:gd name="T21" fmla="*/ 2147483647 h 1224"/>
                <a:gd name="T22" fmla="*/ 2147483647 w 1262"/>
                <a:gd name="T23" fmla="*/ 2147483647 h 1224"/>
                <a:gd name="T24" fmla="*/ 2147483647 w 1262"/>
                <a:gd name="T25" fmla="*/ 2147483647 h 1224"/>
                <a:gd name="T26" fmla="*/ 2147483647 w 1262"/>
                <a:gd name="T27" fmla="*/ 2147483647 h 1224"/>
                <a:gd name="T28" fmla="*/ 2147483647 w 1262"/>
                <a:gd name="T29" fmla="*/ 2147483647 h 1224"/>
                <a:gd name="T30" fmla="*/ 2147483647 w 1262"/>
                <a:gd name="T31" fmla="*/ 2147483647 h 1224"/>
                <a:gd name="T32" fmla="*/ 2147483647 w 1262"/>
                <a:gd name="T33" fmla="*/ 2147483647 h 1224"/>
                <a:gd name="T34" fmla="*/ 2147483647 w 1262"/>
                <a:gd name="T35" fmla="*/ 2147483647 h 1224"/>
                <a:gd name="T36" fmla="*/ 2147483647 w 1262"/>
                <a:gd name="T37" fmla="*/ 2147483647 h 1224"/>
                <a:gd name="T38" fmla="*/ 2147483647 w 1262"/>
                <a:gd name="T39" fmla="*/ 2147483647 h 1224"/>
                <a:gd name="T40" fmla="*/ 2147483647 w 1262"/>
                <a:gd name="T41" fmla="*/ 2147483647 h 1224"/>
                <a:gd name="T42" fmla="*/ 2147483647 w 1262"/>
                <a:gd name="T43" fmla="*/ 2147483647 h 1224"/>
                <a:gd name="T44" fmla="*/ 2147483647 w 1262"/>
                <a:gd name="T45" fmla="*/ 2147483647 h 1224"/>
                <a:gd name="T46" fmla="*/ 2147483647 w 1262"/>
                <a:gd name="T47" fmla="*/ 2147483647 h 1224"/>
                <a:gd name="T48" fmla="*/ 2147483647 w 1262"/>
                <a:gd name="T49" fmla="*/ 2147483647 h 1224"/>
                <a:gd name="T50" fmla="*/ 2147483647 w 1262"/>
                <a:gd name="T51" fmla="*/ 2147483647 h 1224"/>
                <a:gd name="T52" fmla="*/ 2147483647 w 1262"/>
                <a:gd name="T53" fmla="*/ 2147483647 h 1224"/>
                <a:gd name="T54" fmla="*/ 2147483647 w 1262"/>
                <a:gd name="T55" fmla="*/ 2147483647 h 1224"/>
                <a:gd name="T56" fmla="*/ 2147483647 w 1262"/>
                <a:gd name="T57" fmla="*/ 2147483647 h 1224"/>
                <a:gd name="T58" fmla="*/ 2147483647 w 1262"/>
                <a:gd name="T59" fmla="*/ 2147483647 h 1224"/>
                <a:gd name="T60" fmla="*/ 2147483647 w 1262"/>
                <a:gd name="T61" fmla="*/ 2147483647 h 1224"/>
                <a:gd name="T62" fmla="*/ 2147483647 w 1262"/>
                <a:gd name="T63" fmla="*/ 2147483647 h 1224"/>
                <a:gd name="T64" fmla="*/ 2147483647 w 1262"/>
                <a:gd name="T65" fmla="*/ 2147483647 h 1224"/>
                <a:gd name="T66" fmla="*/ 2147483647 w 1262"/>
                <a:gd name="T67" fmla="*/ 2147483647 h 1224"/>
                <a:gd name="T68" fmla="*/ 2147483647 w 1262"/>
                <a:gd name="T69" fmla="*/ 2147483647 h 1224"/>
                <a:gd name="T70" fmla="*/ 2147483647 w 1262"/>
                <a:gd name="T71" fmla="*/ 2147483647 h 1224"/>
                <a:gd name="T72" fmla="*/ 2147483647 w 1262"/>
                <a:gd name="T73" fmla="*/ 2147483647 h 1224"/>
                <a:gd name="T74" fmla="*/ 2147483647 w 1262"/>
                <a:gd name="T75" fmla="*/ 2147483647 h 1224"/>
                <a:gd name="T76" fmla="*/ 2147483647 w 1262"/>
                <a:gd name="T77" fmla="*/ 2147483647 h 1224"/>
                <a:gd name="T78" fmla="*/ 2147483647 w 1262"/>
                <a:gd name="T79" fmla="*/ 2147483647 h 1224"/>
                <a:gd name="T80" fmla="*/ 2147483647 w 1262"/>
                <a:gd name="T81" fmla="*/ 2147483647 h 1224"/>
                <a:gd name="T82" fmla="*/ 2147483647 w 1262"/>
                <a:gd name="T83" fmla="*/ 2147483647 h 1224"/>
                <a:gd name="T84" fmla="*/ 2147483647 w 1262"/>
                <a:gd name="T85" fmla="*/ 2147483647 h 12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62"/>
                <a:gd name="T130" fmla="*/ 0 h 1224"/>
                <a:gd name="T131" fmla="*/ 1262 w 1262"/>
                <a:gd name="T132" fmla="*/ 1224 h 12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62" h="1224">
                  <a:moveTo>
                    <a:pt x="7" y="502"/>
                  </a:moveTo>
                  <a:lnTo>
                    <a:pt x="7" y="502"/>
                  </a:lnTo>
                  <a:lnTo>
                    <a:pt x="0" y="479"/>
                  </a:lnTo>
                  <a:lnTo>
                    <a:pt x="25" y="480"/>
                  </a:lnTo>
                  <a:lnTo>
                    <a:pt x="343" y="512"/>
                  </a:lnTo>
                  <a:lnTo>
                    <a:pt x="389" y="0"/>
                  </a:lnTo>
                  <a:lnTo>
                    <a:pt x="661" y="16"/>
                  </a:lnTo>
                  <a:lnTo>
                    <a:pt x="653" y="236"/>
                  </a:lnTo>
                  <a:lnTo>
                    <a:pt x="679" y="258"/>
                  </a:lnTo>
                  <a:lnTo>
                    <a:pt x="706" y="259"/>
                  </a:lnTo>
                  <a:lnTo>
                    <a:pt x="712" y="251"/>
                  </a:lnTo>
                  <a:lnTo>
                    <a:pt x="725" y="264"/>
                  </a:lnTo>
                  <a:lnTo>
                    <a:pt x="725" y="279"/>
                  </a:lnTo>
                  <a:lnTo>
                    <a:pt x="748" y="282"/>
                  </a:lnTo>
                  <a:lnTo>
                    <a:pt x="767" y="290"/>
                  </a:lnTo>
                  <a:lnTo>
                    <a:pt x="780" y="286"/>
                  </a:lnTo>
                  <a:lnTo>
                    <a:pt x="796" y="295"/>
                  </a:lnTo>
                  <a:lnTo>
                    <a:pt x="800" y="288"/>
                  </a:lnTo>
                  <a:lnTo>
                    <a:pt x="825" y="290"/>
                  </a:lnTo>
                  <a:lnTo>
                    <a:pt x="839" y="317"/>
                  </a:lnTo>
                  <a:lnTo>
                    <a:pt x="849" y="327"/>
                  </a:lnTo>
                  <a:lnTo>
                    <a:pt x="864" y="310"/>
                  </a:lnTo>
                  <a:lnTo>
                    <a:pt x="893" y="333"/>
                  </a:lnTo>
                  <a:lnTo>
                    <a:pt x="911" y="321"/>
                  </a:lnTo>
                  <a:lnTo>
                    <a:pt x="916" y="342"/>
                  </a:lnTo>
                  <a:lnTo>
                    <a:pt x="919" y="327"/>
                  </a:lnTo>
                  <a:lnTo>
                    <a:pt x="937" y="314"/>
                  </a:lnTo>
                  <a:lnTo>
                    <a:pt x="942" y="328"/>
                  </a:lnTo>
                  <a:lnTo>
                    <a:pt x="968" y="323"/>
                  </a:lnTo>
                  <a:lnTo>
                    <a:pt x="987" y="341"/>
                  </a:lnTo>
                  <a:lnTo>
                    <a:pt x="1037" y="325"/>
                  </a:lnTo>
                  <a:lnTo>
                    <a:pt x="1087" y="321"/>
                  </a:lnTo>
                  <a:lnTo>
                    <a:pt x="1103" y="313"/>
                  </a:lnTo>
                  <a:lnTo>
                    <a:pt x="1142" y="340"/>
                  </a:lnTo>
                  <a:lnTo>
                    <a:pt x="1166" y="348"/>
                  </a:lnTo>
                  <a:lnTo>
                    <a:pt x="1176" y="359"/>
                  </a:lnTo>
                  <a:lnTo>
                    <a:pt x="1207" y="359"/>
                  </a:lnTo>
                  <a:lnTo>
                    <a:pt x="1209" y="420"/>
                  </a:lnTo>
                  <a:lnTo>
                    <a:pt x="1214" y="540"/>
                  </a:lnTo>
                  <a:lnTo>
                    <a:pt x="1229" y="554"/>
                  </a:lnTo>
                  <a:lnTo>
                    <a:pt x="1233" y="585"/>
                  </a:lnTo>
                  <a:lnTo>
                    <a:pt x="1261" y="628"/>
                  </a:lnTo>
                  <a:lnTo>
                    <a:pt x="1260" y="664"/>
                  </a:lnTo>
                  <a:lnTo>
                    <a:pt x="1244" y="698"/>
                  </a:lnTo>
                  <a:lnTo>
                    <a:pt x="1245" y="718"/>
                  </a:lnTo>
                  <a:lnTo>
                    <a:pt x="1250" y="737"/>
                  </a:lnTo>
                  <a:lnTo>
                    <a:pt x="1248" y="756"/>
                  </a:lnTo>
                  <a:lnTo>
                    <a:pt x="1238" y="770"/>
                  </a:lnTo>
                  <a:lnTo>
                    <a:pt x="1226" y="785"/>
                  </a:lnTo>
                  <a:lnTo>
                    <a:pt x="1234" y="794"/>
                  </a:lnTo>
                  <a:lnTo>
                    <a:pt x="1184" y="811"/>
                  </a:lnTo>
                  <a:lnTo>
                    <a:pt x="1143" y="834"/>
                  </a:lnTo>
                  <a:lnTo>
                    <a:pt x="1168" y="815"/>
                  </a:lnTo>
                  <a:lnTo>
                    <a:pt x="1142" y="815"/>
                  </a:lnTo>
                  <a:lnTo>
                    <a:pt x="1149" y="784"/>
                  </a:lnTo>
                  <a:lnTo>
                    <a:pt x="1127" y="802"/>
                  </a:lnTo>
                  <a:lnTo>
                    <a:pt x="1117" y="796"/>
                  </a:lnTo>
                  <a:lnTo>
                    <a:pt x="1118" y="817"/>
                  </a:lnTo>
                  <a:lnTo>
                    <a:pt x="1126" y="821"/>
                  </a:lnTo>
                  <a:lnTo>
                    <a:pt x="1128" y="840"/>
                  </a:lnTo>
                  <a:lnTo>
                    <a:pt x="1114" y="854"/>
                  </a:lnTo>
                  <a:lnTo>
                    <a:pt x="1103" y="853"/>
                  </a:lnTo>
                  <a:lnTo>
                    <a:pt x="1101" y="875"/>
                  </a:lnTo>
                  <a:lnTo>
                    <a:pt x="983" y="946"/>
                  </a:lnTo>
                  <a:lnTo>
                    <a:pt x="986" y="939"/>
                  </a:lnTo>
                  <a:lnTo>
                    <a:pt x="1039" y="905"/>
                  </a:lnTo>
                  <a:lnTo>
                    <a:pt x="998" y="926"/>
                  </a:lnTo>
                  <a:lnTo>
                    <a:pt x="1000" y="906"/>
                  </a:lnTo>
                  <a:lnTo>
                    <a:pt x="989" y="917"/>
                  </a:lnTo>
                  <a:lnTo>
                    <a:pt x="977" y="910"/>
                  </a:lnTo>
                  <a:lnTo>
                    <a:pt x="971" y="926"/>
                  </a:lnTo>
                  <a:lnTo>
                    <a:pt x="954" y="910"/>
                  </a:lnTo>
                  <a:lnTo>
                    <a:pt x="955" y="925"/>
                  </a:lnTo>
                  <a:lnTo>
                    <a:pt x="977" y="940"/>
                  </a:lnTo>
                  <a:lnTo>
                    <a:pt x="952" y="954"/>
                  </a:lnTo>
                  <a:lnTo>
                    <a:pt x="941" y="935"/>
                  </a:lnTo>
                  <a:lnTo>
                    <a:pt x="932" y="983"/>
                  </a:lnTo>
                  <a:lnTo>
                    <a:pt x="921" y="964"/>
                  </a:lnTo>
                  <a:lnTo>
                    <a:pt x="899" y="971"/>
                  </a:lnTo>
                  <a:lnTo>
                    <a:pt x="894" y="984"/>
                  </a:lnTo>
                  <a:lnTo>
                    <a:pt x="905" y="1004"/>
                  </a:lnTo>
                  <a:lnTo>
                    <a:pt x="863" y="1007"/>
                  </a:lnTo>
                  <a:lnTo>
                    <a:pt x="878" y="1010"/>
                  </a:lnTo>
                  <a:lnTo>
                    <a:pt x="879" y="1031"/>
                  </a:lnTo>
                  <a:lnTo>
                    <a:pt x="888" y="1026"/>
                  </a:lnTo>
                  <a:lnTo>
                    <a:pt x="883" y="1041"/>
                  </a:lnTo>
                  <a:lnTo>
                    <a:pt x="865" y="1071"/>
                  </a:lnTo>
                  <a:lnTo>
                    <a:pt x="866" y="1056"/>
                  </a:lnTo>
                  <a:lnTo>
                    <a:pt x="854" y="1069"/>
                  </a:lnTo>
                  <a:lnTo>
                    <a:pt x="837" y="1051"/>
                  </a:lnTo>
                  <a:lnTo>
                    <a:pt x="841" y="1073"/>
                  </a:lnTo>
                  <a:lnTo>
                    <a:pt x="873" y="1076"/>
                  </a:lnTo>
                  <a:lnTo>
                    <a:pt x="859" y="1107"/>
                  </a:lnTo>
                  <a:lnTo>
                    <a:pt x="870" y="1169"/>
                  </a:lnTo>
                  <a:lnTo>
                    <a:pt x="898" y="1221"/>
                  </a:lnTo>
                  <a:lnTo>
                    <a:pt x="863" y="1223"/>
                  </a:lnTo>
                  <a:lnTo>
                    <a:pt x="826" y="1208"/>
                  </a:lnTo>
                  <a:lnTo>
                    <a:pt x="796" y="1209"/>
                  </a:lnTo>
                  <a:lnTo>
                    <a:pt x="753" y="1184"/>
                  </a:lnTo>
                  <a:lnTo>
                    <a:pt x="701" y="1165"/>
                  </a:lnTo>
                  <a:lnTo>
                    <a:pt x="696" y="1145"/>
                  </a:lnTo>
                  <a:lnTo>
                    <a:pt x="684" y="1115"/>
                  </a:lnTo>
                  <a:lnTo>
                    <a:pt x="667" y="1094"/>
                  </a:lnTo>
                  <a:lnTo>
                    <a:pt x="669" y="1071"/>
                  </a:lnTo>
                  <a:lnTo>
                    <a:pt x="660" y="1063"/>
                  </a:lnTo>
                  <a:lnTo>
                    <a:pt x="660" y="1031"/>
                  </a:lnTo>
                  <a:lnTo>
                    <a:pt x="630" y="1007"/>
                  </a:lnTo>
                  <a:lnTo>
                    <a:pt x="598" y="959"/>
                  </a:lnTo>
                  <a:lnTo>
                    <a:pt x="543" y="838"/>
                  </a:lnTo>
                  <a:lnTo>
                    <a:pt x="501" y="806"/>
                  </a:lnTo>
                  <a:lnTo>
                    <a:pt x="489" y="777"/>
                  </a:lnTo>
                  <a:lnTo>
                    <a:pt x="453" y="773"/>
                  </a:lnTo>
                  <a:lnTo>
                    <a:pt x="423" y="770"/>
                  </a:lnTo>
                  <a:lnTo>
                    <a:pt x="397" y="757"/>
                  </a:lnTo>
                  <a:lnTo>
                    <a:pt x="389" y="770"/>
                  </a:lnTo>
                  <a:lnTo>
                    <a:pt x="362" y="770"/>
                  </a:lnTo>
                  <a:lnTo>
                    <a:pt x="337" y="828"/>
                  </a:lnTo>
                  <a:lnTo>
                    <a:pt x="310" y="852"/>
                  </a:lnTo>
                  <a:lnTo>
                    <a:pt x="293" y="851"/>
                  </a:lnTo>
                  <a:lnTo>
                    <a:pt x="246" y="814"/>
                  </a:lnTo>
                  <a:lnTo>
                    <a:pt x="226" y="809"/>
                  </a:lnTo>
                  <a:lnTo>
                    <a:pt x="179" y="767"/>
                  </a:lnTo>
                  <a:lnTo>
                    <a:pt x="167" y="733"/>
                  </a:lnTo>
                  <a:lnTo>
                    <a:pt x="167" y="698"/>
                  </a:lnTo>
                  <a:lnTo>
                    <a:pt x="145" y="651"/>
                  </a:lnTo>
                  <a:lnTo>
                    <a:pt x="106" y="619"/>
                  </a:lnTo>
                  <a:lnTo>
                    <a:pt x="53" y="553"/>
                  </a:lnTo>
                  <a:lnTo>
                    <a:pt x="35" y="543"/>
                  </a:lnTo>
                  <a:lnTo>
                    <a:pt x="22" y="508"/>
                  </a:lnTo>
                  <a:lnTo>
                    <a:pt x="7" y="50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3" name="Freeform 23">
              <a:extLst>
                <a:ext uri="{FF2B5EF4-FFF2-40B4-BE49-F238E27FC236}">
                  <a16:creationId xmlns:a16="http://schemas.microsoft.com/office/drawing/2014/main" id="{0621C75A-EFB0-4A82-A20F-F4BED6F94165}"/>
                </a:ext>
              </a:extLst>
            </p:cNvPr>
            <p:cNvSpPr>
              <a:spLocks/>
            </p:cNvSpPr>
            <p:nvPr/>
          </p:nvSpPr>
          <p:spPr bwMode="auto">
            <a:xfrm>
              <a:off x="6003930" y="3935413"/>
              <a:ext cx="644525" cy="595312"/>
            </a:xfrm>
            <a:custGeom>
              <a:avLst/>
              <a:gdLst>
                <a:gd name="T0" fmla="*/ 0 w 456"/>
                <a:gd name="T1" fmla="*/ 2147483647 h 411"/>
                <a:gd name="T2" fmla="*/ 0 w 456"/>
                <a:gd name="T3" fmla="*/ 2147483647 h 411"/>
                <a:gd name="T4" fmla="*/ 2147483647 w 456"/>
                <a:gd name="T5" fmla="*/ 2147483647 h 411"/>
                <a:gd name="T6" fmla="*/ 2147483647 w 456"/>
                <a:gd name="T7" fmla="*/ 2147483647 h 411"/>
                <a:gd name="T8" fmla="*/ 2147483647 w 456"/>
                <a:gd name="T9" fmla="*/ 2147483647 h 411"/>
                <a:gd name="T10" fmla="*/ 2147483647 w 456"/>
                <a:gd name="T11" fmla="*/ 2147483647 h 411"/>
                <a:gd name="T12" fmla="*/ 2147483647 w 456"/>
                <a:gd name="T13" fmla="*/ 2147483647 h 411"/>
                <a:gd name="T14" fmla="*/ 2147483647 w 456"/>
                <a:gd name="T15" fmla="*/ 2147483647 h 411"/>
                <a:gd name="T16" fmla="*/ 2147483647 w 456"/>
                <a:gd name="T17" fmla="*/ 2147483647 h 411"/>
                <a:gd name="T18" fmla="*/ 2147483647 w 456"/>
                <a:gd name="T19" fmla="*/ 2147483647 h 411"/>
                <a:gd name="T20" fmla="*/ 2147483647 w 456"/>
                <a:gd name="T21" fmla="*/ 2147483647 h 411"/>
                <a:gd name="T22" fmla="*/ 2147483647 w 456"/>
                <a:gd name="T23" fmla="*/ 2147483647 h 411"/>
                <a:gd name="T24" fmla="*/ 2147483647 w 456"/>
                <a:gd name="T25" fmla="*/ 2147483647 h 411"/>
                <a:gd name="T26" fmla="*/ 2147483647 w 456"/>
                <a:gd name="T27" fmla="*/ 2147483647 h 411"/>
                <a:gd name="T28" fmla="*/ 2147483647 w 456"/>
                <a:gd name="T29" fmla="*/ 2147483647 h 411"/>
                <a:gd name="T30" fmla="*/ 2147483647 w 456"/>
                <a:gd name="T31" fmla="*/ 2147483647 h 411"/>
                <a:gd name="T32" fmla="*/ 2147483647 w 456"/>
                <a:gd name="T33" fmla="*/ 2147483647 h 411"/>
                <a:gd name="T34" fmla="*/ 2147483647 w 456"/>
                <a:gd name="T35" fmla="*/ 2147483647 h 411"/>
                <a:gd name="T36" fmla="*/ 2147483647 w 456"/>
                <a:gd name="T37" fmla="*/ 2147483647 h 411"/>
                <a:gd name="T38" fmla="*/ 2147483647 w 456"/>
                <a:gd name="T39" fmla="*/ 2147483647 h 411"/>
                <a:gd name="T40" fmla="*/ 2147483647 w 456"/>
                <a:gd name="T41" fmla="*/ 0 h 411"/>
                <a:gd name="T42" fmla="*/ 0 w 456"/>
                <a:gd name="T43" fmla="*/ 2147483647 h 411"/>
                <a:gd name="T44" fmla="*/ 0 w 456"/>
                <a:gd name="T45" fmla="*/ 2147483647 h 4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6"/>
                <a:gd name="T70" fmla="*/ 0 h 411"/>
                <a:gd name="T71" fmla="*/ 456 w 456"/>
                <a:gd name="T72" fmla="*/ 411 h 4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6" h="411">
                  <a:moveTo>
                    <a:pt x="0" y="13"/>
                  </a:moveTo>
                  <a:lnTo>
                    <a:pt x="0" y="13"/>
                  </a:lnTo>
                  <a:lnTo>
                    <a:pt x="18" y="139"/>
                  </a:lnTo>
                  <a:lnTo>
                    <a:pt x="15" y="338"/>
                  </a:lnTo>
                  <a:lnTo>
                    <a:pt x="25" y="349"/>
                  </a:lnTo>
                  <a:lnTo>
                    <a:pt x="56" y="349"/>
                  </a:lnTo>
                  <a:lnTo>
                    <a:pt x="58" y="410"/>
                  </a:lnTo>
                  <a:lnTo>
                    <a:pt x="328" y="406"/>
                  </a:lnTo>
                  <a:lnTo>
                    <a:pt x="322" y="343"/>
                  </a:lnTo>
                  <a:lnTo>
                    <a:pt x="346" y="276"/>
                  </a:lnTo>
                  <a:lnTo>
                    <a:pt x="379" y="227"/>
                  </a:lnTo>
                  <a:lnTo>
                    <a:pt x="378" y="215"/>
                  </a:lnTo>
                  <a:lnTo>
                    <a:pt x="403" y="173"/>
                  </a:lnTo>
                  <a:lnTo>
                    <a:pt x="416" y="127"/>
                  </a:lnTo>
                  <a:lnTo>
                    <a:pt x="411" y="123"/>
                  </a:lnTo>
                  <a:lnTo>
                    <a:pt x="433" y="104"/>
                  </a:lnTo>
                  <a:lnTo>
                    <a:pt x="455" y="63"/>
                  </a:lnTo>
                  <a:lnTo>
                    <a:pt x="448" y="55"/>
                  </a:lnTo>
                  <a:lnTo>
                    <a:pt x="387" y="58"/>
                  </a:lnTo>
                  <a:lnTo>
                    <a:pt x="404" y="35"/>
                  </a:lnTo>
                  <a:lnTo>
                    <a:pt x="398" y="0"/>
                  </a:lnTo>
                  <a:lnTo>
                    <a:pt x="0" y="1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4" name="Freeform 24">
              <a:extLst>
                <a:ext uri="{FF2B5EF4-FFF2-40B4-BE49-F238E27FC236}">
                  <a16:creationId xmlns:a16="http://schemas.microsoft.com/office/drawing/2014/main" id="{D6B9008A-75B7-4395-9989-9431FF87594B}"/>
                </a:ext>
              </a:extLst>
            </p:cNvPr>
            <p:cNvSpPr>
              <a:spLocks/>
            </p:cNvSpPr>
            <p:nvPr/>
          </p:nvSpPr>
          <p:spPr bwMode="auto">
            <a:xfrm>
              <a:off x="6097591" y="4522793"/>
              <a:ext cx="701675" cy="649287"/>
            </a:xfrm>
            <a:custGeom>
              <a:avLst/>
              <a:gdLst>
                <a:gd name="T0" fmla="*/ 0 w 507"/>
                <a:gd name="T1" fmla="*/ 2147483647 h 449"/>
                <a:gd name="T2" fmla="*/ 2147483647 w 507"/>
                <a:gd name="T3" fmla="*/ 2147483647 h 449"/>
                <a:gd name="T4" fmla="*/ 2147483647 w 507"/>
                <a:gd name="T5" fmla="*/ 2147483647 h 449"/>
                <a:gd name="T6" fmla="*/ 2147483647 w 507"/>
                <a:gd name="T7" fmla="*/ 2147483647 h 449"/>
                <a:gd name="T8" fmla="*/ 2147483647 w 507"/>
                <a:gd name="T9" fmla="*/ 2147483647 h 449"/>
                <a:gd name="T10" fmla="*/ 2147483647 w 507"/>
                <a:gd name="T11" fmla="*/ 2147483647 h 449"/>
                <a:gd name="T12" fmla="*/ 2147483647 w 507"/>
                <a:gd name="T13" fmla="*/ 2147483647 h 449"/>
                <a:gd name="T14" fmla="*/ 2147483647 w 507"/>
                <a:gd name="T15" fmla="*/ 2147483647 h 449"/>
                <a:gd name="T16" fmla="*/ 2147483647 w 507"/>
                <a:gd name="T17" fmla="*/ 2147483647 h 449"/>
                <a:gd name="T18" fmla="*/ 2147483647 w 507"/>
                <a:gd name="T19" fmla="*/ 2147483647 h 449"/>
                <a:gd name="T20" fmla="*/ 2147483647 w 507"/>
                <a:gd name="T21" fmla="*/ 2147483647 h 449"/>
                <a:gd name="T22" fmla="*/ 2147483647 w 507"/>
                <a:gd name="T23" fmla="*/ 2147483647 h 449"/>
                <a:gd name="T24" fmla="*/ 2147483647 w 507"/>
                <a:gd name="T25" fmla="*/ 2147483647 h 449"/>
                <a:gd name="T26" fmla="*/ 2147483647 w 507"/>
                <a:gd name="T27" fmla="*/ 2147483647 h 449"/>
                <a:gd name="T28" fmla="*/ 2147483647 w 507"/>
                <a:gd name="T29" fmla="*/ 2147483647 h 449"/>
                <a:gd name="T30" fmla="*/ 2147483647 w 507"/>
                <a:gd name="T31" fmla="*/ 2147483647 h 449"/>
                <a:gd name="T32" fmla="*/ 2147483647 w 507"/>
                <a:gd name="T33" fmla="*/ 2147483647 h 449"/>
                <a:gd name="T34" fmla="*/ 2147483647 w 507"/>
                <a:gd name="T35" fmla="*/ 2147483647 h 449"/>
                <a:gd name="T36" fmla="*/ 2147483647 w 507"/>
                <a:gd name="T37" fmla="*/ 2147483647 h 449"/>
                <a:gd name="T38" fmla="*/ 2147483647 w 507"/>
                <a:gd name="T39" fmla="*/ 2147483647 h 449"/>
                <a:gd name="T40" fmla="*/ 2147483647 w 507"/>
                <a:gd name="T41" fmla="*/ 2147483647 h 449"/>
                <a:gd name="T42" fmla="*/ 2147483647 w 507"/>
                <a:gd name="T43" fmla="*/ 2147483647 h 449"/>
                <a:gd name="T44" fmla="*/ 2147483647 w 507"/>
                <a:gd name="T45" fmla="*/ 2147483647 h 449"/>
                <a:gd name="T46" fmla="*/ 2147483647 w 507"/>
                <a:gd name="T47" fmla="*/ 2147483647 h 449"/>
                <a:gd name="T48" fmla="*/ 2147483647 w 507"/>
                <a:gd name="T49" fmla="*/ 2147483647 h 449"/>
                <a:gd name="T50" fmla="*/ 2147483647 w 507"/>
                <a:gd name="T51" fmla="*/ 2147483647 h 449"/>
                <a:gd name="T52" fmla="*/ 2147483647 w 507"/>
                <a:gd name="T53" fmla="*/ 2147483647 h 449"/>
                <a:gd name="T54" fmla="*/ 2147483647 w 507"/>
                <a:gd name="T55" fmla="*/ 2147483647 h 449"/>
                <a:gd name="T56" fmla="*/ 2147483647 w 507"/>
                <a:gd name="T57" fmla="*/ 2147483647 h 449"/>
                <a:gd name="T58" fmla="*/ 2147483647 w 507"/>
                <a:gd name="T59" fmla="*/ 2147483647 h 449"/>
                <a:gd name="T60" fmla="*/ 2147483647 w 507"/>
                <a:gd name="T61" fmla="*/ 2147483647 h 449"/>
                <a:gd name="T62" fmla="*/ 2147483647 w 507"/>
                <a:gd name="T63" fmla="*/ 2147483647 h 449"/>
                <a:gd name="T64" fmla="*/ 2147483647 w 507"/>
                <a:gd name="T65" fmla="*/ 2147483647 h 449"/>
                <a:gd name="T66" fmla="*/ 2147483647 w 507"/>
                <a:gd name="T67" fmla="*/ 2147483647 h 449"/>
                <a:gd name="T68" fmla="*/ 2147483647 w 507"/>
                <a:gd name="T69" fmla="*/ 2147483647 h 449"/>
                <a:gd name="T70" fmla="*/ 2147483647 w 507"/>
                <a:gd name="T71" fmla="*/ 2147483647 h 449"/>
                <a:gd name="T72" fmla="*/ 2147483647 w 507"/>
                <a:gd name="T73" fmla="*/ 2147483647 h 449"/>
                <a:gd name="T74" fmla="*/ 2147483647 w 507"/>
                <a:gd name="T75" fmla="*/ 2147483647 h 449"/>
                <a:gd name="T76" fmla="*/ 2147483647 w 507"/>
                <a:gd name="T77" fmla="*/ 2147483647 h 449"/>
                <a:gd name="T78" fmla="*/ 2147483647 w 507"/>
                <a:gd name="T79" fmla="*/ 2147483647 h 449"/>
                <a:gd name="T80" fmla="*/ 2147483647 w 507"/>
                <a:gd name="T81" fmla="*/ 2147483647 h 449"/>
                <a:gd name="T82" fmla="*/ 2147483647 w 507"/>
                <a:gd name="T83" fmla="*/ 2147483647 h 449"/>
                <a:gd name="T84" fmla="*/ 2147483647 w 507"/>
                <a:gd name="T85" fmla="*/ 2147483647 h 449"/>
                <a:gd name="T86" fmla="*/ 2147483647 w 507"/>
                <a:gd name="T87" fmla="*/ 2147483647 h 449"/>
                <a:gd name="T88" fmla="*/ 2147483647 w 507"/>
                <a:gd name="T89" fmla="*/ 2147483647 h 449"/>
                <a:gd name="T90" fmla="*/ 2147483647 w 507"/>
                <a:gd name="T91" fmla="*/ 2147483647 h 449"/>
                <a:gd name="T92" fmla="*/ 0 w 507"/>
                <a:gd name="T93" fmla="*/ 2147483647 h 4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7"/>
                <a:gd name="T142" fmla="*/ 0 h 449"/>
                <a:gd name="T143" fmla="*/ 507 w 507"/>
                <a:gd name="T144" fmla="*/ 449 h 4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7" h="449">
                  <a:moveTo>
                    <a:pt x="0" y="4"/>
                  </a:moveTo>
                  <a:lnTo>
                    <a:pt x="0" y="4"/>
                  </a:lnTo>
                  <a:lnTo>
                    <a:pt x="5" y="124"/>
                  </a:lnTo>
                  <a:lnTo>
                    <a:pt x="20" y="138"/>
                  </a:lnTo>
                  <a:lnTo>
                    <a:pt x="24" y="169"/>
                  </a:lnTo>
                  <a:lnTo>
                    <a:pt x="52" y="212"/>
                  </a:lnTo>
                  <a:lnTo>
                    <a:pt x="51" y="248"/>
                  </a:lnTo>
                  <a:lnTo>
                    <a:pt x="35" y="282"/>
                  </a:lnTo>
                  <a:lnTo>
                    <a:pt x="36" y="302"/>
                  </a:lnTo>
                  <a:lnTo>
                    <a:pt x="41" y="321"/>
                  </a:lnTo>
                  <a:lnTo>
                    <a:pt x="39" y="340"/>
                  </a:lnTo>
                  <a:lnTo>
                    <a:pt x="29" y="354"/>
                  </a:lnTo>
                  <a:lnTo>
                    <a:pt x="17" y="369"/>
                  </a:lnTo>
                  <a:lnTo>
                    <a:pt x="25" y="378"/>
                  </a:lnTo>
                  <a:lnTo>
                    <a:pt x="94" y="370"/>
                  </a:lnTo>
                  <a:lnTo>
                    <a:pt x="148" y="393"/>
                  </a:lnTo>
                  <a:lnTo>
                    <a:pt x="200" y="390"/>
                  </a:lnTo>
                  <a:lnTo>
                    <a:pt x="195" y="374"/>
                  </a:lnTo>
                  <a:lnTo>
                    <a:pt x="211" y="361"/>
                  </a:lnTo>
                  <a:lnTo>
                    <a:pt x="248" y="369"/>
                  </a:lnTo>
                  <a:lnTo>
                    <a:pt x="254" y="395"/>
                  </a:lnTo>
                  <a:lnTo>
                    <a:pt x="264" y="391"/>
                  </a:lnTo>
                  <a:lnTo>
                    <a:pt x="280" y="397"/>
                  </a:lnTo>
                  <a:lnTo>
                    <a:pt x="295" y="413"/>
                  </a:lnTo>
                  <a:lnTo>
                    <a:pt x="299" y="428"/>
                  </a:lnTo>
                  <a:lnTo>
                    <a:pt x="315" y="430"/>
                  </a:lnTo>
                  <a:lnTo>
                    <a:pt x="329" y="440"/>
                  </a:lnTo>
                  <a:lnTo>
                    <a:pt x="341" y="436"/>
                  </a:lnTo>
                  <a:lnTo>
                    <a:pt x="353" y="424"/>
                  </a:lnTo>
                  <a:lnTo>
                    <a:pt x="351" y="413"/>
                  </a:lnTo>
                  <a:lnTo>
                    <a:pt x="367" y="427"/>
                  </a:lnTo>
                  <a:lnTo>
                    <a:pt x="374" y="415"/>
                  </a:lnTo>
                  <a:lnTo>
                    <a:pt x="386" y="438"/>
                  </a:lnTo>
                  <a:lnTo>
                    <a:pt x="403" y="427"/>
                  </a:lnTo>
                  <a:lnTo>
                    <a:pt x="408" y="420"/>
                  </a:lnTo>
                  <a:lnTo>
                    <a:pt x="403" y="413"/>
                  </a:lnTo>
                  <a:lnTo>
                    <a:pt x="404" y="393"/>
                  </a:lnTo>
                  <a:lnTo>
                    <a:pt x="408" y="393"/>
                  </a:lnTo>
                  <a:lnTo>
                    <a:pt x="422" y="395"/>
                  </a:lnTo>
                  <a:lnTo>
                    <a:pt x="426" y="409"/>
                  </a:lnTo>
                  <a:lnTo>
                    <a:pt x="442" y="408"/>
                  </a:lnTo>
                  <a:lnTo>
                    <a:pt x="456" y="417"/>
                  </a:lnTo>
                  <a:lnTo>
                    <a:pt x="460" y="415"/>
                  </a:lnTo>
                  <a:lnTo>
                    <a:pt x="465" y="426"/>
                  </a:lnTo>
                  <a:lnTo>
                    <a:pt x="476" y="431"/>
                  </a:lnTo>
                  <a:lnTo>
                    <a:pt x="470" y="448"/>
                  </a:lnTo>
                  <a:lnTo>
                    <a:pt x="484" y="432"/>
                  </a:lnTo>
                  <a:lnTo>
                    <a:pt x="494" y="442"/>
                  </a:lnTo>
                  <a:lnTo>
                    <a:pt x="494" y="430"/>
                  </a:lnTo>
                  <a:lnTo>
                    <a:pt x="506" y="427"/>
                  </a:lnTo>
                  <a:lnTo>
                    <a:pt x="506" y="419"/>
                  </a:lnTo>
                  <a:lnTo>
                    <a:pt x="494" y="417"/>
                  </a:lnTo>
                  <a:lnTo>
                    <a:pt x="486" y="409"/>
                  </a:lnTo>
                  <a:lnTo>
                    <a:pt x="474" y="410"/>
                  </a:lnTo>
                  <a:lnTo>
                    <a:pt x="469" y="399"/>
                  </a:lnTo>
                  <a:lnTo>
                    <a:pt x="456" y="399"/>
                  </a:lnTo>
                  <a:lnTo>
                    <a:pt x="444" y="376"/>
                  </a:lnTo>
                  <a:lnTo>
                    <a:pt x="451" y="371"/>
                  </a:lnTo>
                  <a:lnTo>
                    <a:pt x="462" y="365"/>
                  </a:lnTo>
                  <a:lnTo>
                    <a:pt x="464" y="354"/>
                  </a:lnTo>
                  <a:lnTo>
                    <a:pt x="473" y="352"/>
                  </a:lnTo>
                  <a:lnTo>
                    <a:pt x="486" y="339"/>
                  </a:lnTo>
                  <a:lnTo>
                    <a:pt x="482" y="335"/>
                  </a:lnTo>
                  <a:lnTo>
                    <a:pt x="482" y="312"/>
                  </a:lnTo>
                  <a:lnTo>
                    <a:pt x="467" y="323"/>
                  </a:lnTo>
                  <a:lnTo>
                    <a:pt x="452" y="326"/>
                  </a:lnTo>
                  <a:lnTo>
                    <a:pt x="440" y="345"/>
                  </a:lnTo>
                  <a:lnTo>
                    <a:pt x="419" y="335"/>
                  </a:lnTo>
                  <a:lnTo>
                    <a:pt x="422" y="327"/>
                  </a:lnTo>
                  <a:lnTo>
                    <a:pt x="431" y="323"/>
                  </a:lnTo>
                  <a:lnTo>
                    <a:pt x="432" y="327"/>
                  </a:lnTo>
                  <a:lnTo>
                    <a:pt x="438" y="315"/>
                  </a:lnTo>
                  <a:lnTo>
                    <a:pt x="429" y="319"/>
                  </a:lnTo>
                  <a:lnTo>
                    <a:pt x="426" y="314"/>
                  </a:lnTo>
                  <a:lnTo>
                    <a:pt x="424" y="320"/>
                  </a:lnTo>
                  <a:lnTo>
                    <a:pt x="414" y="315"/>
                  </a:lnTo>
                  <a:lnTo>
                    <a:pt x="406" y="327"/>
                  </a:lnTo>
                  <a:lnTo>
                    <a:pt x="390" y="331"/>
                  </a:lnTo>
                  <a:lnTo>
                    <a:pt x="361" y="323"/>
                  </a:lnTo>
                  <a:lnTo>
                    <a:pt x="360" y="316"/>
                  </a:lnTo>
                  <a:lnTo>
                    <a:pt x="377" y="292"/>
                  </a:lnTo>
                  <a:lnTo>
                    <a:pt x="393" y="292"/>
                  </a:lnTo>
                  <a:lnTo>
                    <a:pt x="405" y="303"/>
                  </a:lnTo>
                  <a:lnTo>
                    <a:pt x="448" y="311"/>
                  </a:lnTo>
                  <a:lnTo>
                    <a:pt x="416" y="257"/>
                  </a:lnTo>
                  <a:lnTo>
                    <a:pt x="422" y="220"/>
                  </a:lnTo>
                  <a:lnTo>
                    <a:pt x="240" y="226"/>
                  </a:lnTo>
                  <a:lnTo>
                    <a:pt x="241" y="206"/>
                  </a:lnTo>
                  <a:lnTo>
                    <a:pt x="261" y="142"/>
                  </a:lnTo>
                  <a:lnTo>
                    <a:pt x="293" y="101"/>
                  </a:lnTo>
                  <a:lnTo>
                    <a:pt x="283" y="88"/>
                  </a:lnTo>
                  <a:lnTo>
                    <a:pt x="286" y="47"/>
                  </a:lnTo>
                  <a:lnTo>
                    <a:pt x="270" y="0"/>
                  </a:lnTo>
                  <a:lnTo>
                    <a:pt x="0" y="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5" name="Freeform 25">
              <a:extLst>
                <a:ext uri="{FF2B5EF4-FFF2-40B4-BE49-F238E27FC236}">
                  <a16:creationId xmlns:a16="http://schemas.microsoft.com/office/drawing/2014/main" id="{96E0198E-23FD-4EF8-AAA0-305F5832049F}"/>
                </a:ext>
              </a:extLst>
            </p:cNvPr>
            <p:cNvSpPr>
              <a:spLocks/>
            </p:cNvSpPr>
            <p:nvPr/>
          </p:nvSpPr>
          <p:spPr bwMode="auto">
            <a:xfrm>
              <a:off x="4914904" y="2330451"/>
              <a:ext cx="884239" cy="649288"/>
            </a:xfrm>
            <a:custGeom>
              <a:avLst/>
              <a:gdLst>
                <a:gd name="T0" fmla="*/ 0 w 634"/>
                <a:gd name="T1" fmla="*/ 2147483647 h 427"/>
                <a:gd name="T2" fmla="*/ 0 w 634"/>
                <a:gd name="T3" fmla="*/ 2147483647 h 427"/>
                <a:gd name="T4" fmla="*/ 2147483647 w 634"/>
                <a:gd name="T5" fmla="*/ 2147483647 h 427"/>
                <a:gd name="T6" fmla="*/ 2147483647 w 634"/>
                <a:gd name="T7" fmla="*/ 0 h 427"/>
                <a:gd name="T8" fmla="*/ 2147483647 w 634"/>
                <a:gd name="T9" fmla="*/ 2147483647 h 427"/>
                <a:gd name="T10" fmla="*/ 2147483647 w 634"/>
                <a:gd name="T11" fmla="*/ 2147483647 h 427"/>
                <a:gd name="T12" fmla="*/ 2147483647 w 634"/>
                <a:gd name="T13" fmla="*/ 2147483647 h 427"/>
                <a:gd name="T14" fmla="*/ 2147483647 w 634"/>
                <a:gd name="T15" fmla="*/ 2147483647 h 427"/>
                <a:gd name="T16" fmla="*/ 2147483647 w 634"/>
                <a:gd name="T17" fmla="*/ 2147483647 h 427"/>
                <a:gd name="T18" fmla="*/ 2147483647 w 634"/>
                <a:gd name="T19" fmla="*/ 2147483647 h 427"/>
                <a:gd name="T20" fmla="*/ 2147483647 w 634"/>
                <a:gd name="T21" fmla="*/ 2147483647 h 427"/>
                <a:gd name="T22" fmla="*/ 2147483647 w 634"/>
                <a:gd name="T23" fmla="*/ 2147483647 h 427"/>
                <a:gd name="T24" fmla="*/ 2147483647 w 634"/>
                <a:gd name="T25" fmla="*/ 2147483647 h 427"/>
                <a:gd name="T26" fmla="*/ 2147483647 w 634"/>
                <a:gd name="T27" fmla="*/ 2147483647 h 427"/>
                <a:gd name="T28" fmla="*/ 2147483647 w 634"/>
                <a:gd name="T29" fmla="*/ 2147483647 h 427"/>
                <a:gd name="T30" fmla="*/ 2147483647 w 634"/>
                <a:gd name="T31" fmla="*/ 2147483647 h 427"/>
                <a:gd name="T32" fmla="*/ 2147483647 w 634"/>
                <a:gd name="T33" fmla="*/ 2147483647 h 427"/>
                <a:gd name="T34" fmla="*/ 2147483647 w 634"/>
                <a:gd name="T35" fmla="*/ 2147483647 h 427"/>
                <a:gd name="T36" fmla="*/ 2147483647 w 634"/>
                <a:gd name="T37" fmla="*/ 2147483647 h 427"/>
                <a:gd name="T38" fmla="*/ 2147483647 w 634"/>
                <a:gd name="T39" fmla="*/ 2147483647 h 427"/>
                <a:gd name="T40" fmla="*/ 0 w 634"/>
                <a:gd name="T41" fmla="*/ 2147483647 h 427"/>
                <a:gd name="T42" fmla="*/ 0 w 634"/>
                <a:gd name="T43" fmla="*/ 2147483647 h 4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427"/>
                <a:gd name="T68" fmla="*/ 634 w 634"/>
                <a:gd name="T69" fmla="*/ 427 h 4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427">
                  <a:moveTo>
                    <a:pt x="0" y="334"/>
                  </a:moveTo>
                  <a:lnTo>
                    <a:pt x="0" y="334"/>
                  </a:lnTo>
                  <a:lnTo>
                    <a:pt x="21" y="106"/>
                  </a:lnTo>
                  <a:lnTo>
                    <a:pt x="30" y="0"/>
                  </a:lnTo>
                  <a:lnTo>
                    <a:pt x="312" y="21"/>
                  </a:lnTo>
                  <a:lnTo>
                    <a:pt x="625" y="31"/>
                  </a:lnTo>
                  <a:lnTo>
                    <a:pt x="604" y="71"/>
                  </a:lnTo>
                  <a:lnTo>
                    <a:pt x="633" y="101"/>
                  </a:lnTo>
                  <a:lnTo>
                    <a:pt x="632" y="310"/>
                  </a:lnTo>
                  <a:lnTo>
                    <a:pt x="620" y="308"/>
                  </a:lnTo>
                  <a:lnTo>
                    <a:pt x="621" y="336"/>
                  </a:lnTo>
                  <a:lnTo>
                    <a:pt x="631" y="357"/>
                  </a:lnTo>
                  <a:lnTo>
                    <a:pt x="625" y="377"/>
                  </a:lnTo>
                  <a:lnTo>
                    <a:pt x="630" y="426"/>
                  </a:lnTo>
                  <a:lnTo>
                    <a:pt x="616" y="423"/>
                  </a:lnTo>
                  <a:lnTo>
                    <a:pt x="602" y="402"/>
                  </a:lnTo>
                  <a:lnTo>
                    <a:pt x="570" y="389"/>
                  </a:lnTo>
                  <a:lnTo>
                    <a:pt x="545" y="383"/>
                  </a:lnTo>
                  <a:lnTo>
                    <a:pt x="490" y="385"/>
                  </a:lnTo>
                  <a:lnTo>
                    <a:pt x="459" y="362"/>
                  </a:lnTo>
                  <a:lnTo>
                    <a:pt x="0" y="33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6" name="Freeform 35">
              <a:extLst>
                <a:ext uri="{FF2B5EF4-FFF2-40B4-BE49-F238E27FC236}">
                  <a16:creationId xmlns:a16="http://schemas.microsoft.com/office/drawing/2014/main" id="{CF731146-158C-4543-8EC9-65FD7BC6BE66}"/>
                </a:ext>
              </a:extLst>
            </p:cNvPr>
            <p:cNvSpPr>
              <a:spLocks/>
            </p:cNvSpPr>
            <p:nvPr/>
          </p:nvSpPr>
          <p:spPr bwMode="auto">
            <a:xfrm>
              <a:off x="8458202" y="2684463"/>
              <a:ext cx="215900" cy="215900"/>
            </a:xfrm>
            <a:custGeom>
              <a:avLst/>
              <a:gdLst>
                <a:gd name="T0" fmla="*/ 0 w 155"/>
                <a:gd name="T1" fmla="*/ 2147483647 h 148"/>
                <a:gd name="T2" fmla="*/ 0 w 155"/>
                <a:gd name="T3" fmla="*/ 2147483647 h 148"/>
                <a:gd name="T4" fmla="*/ 2147483647 w 155"/>
                <a:gd name="T5" fmla="*/ 2147483647 h 148"/>
                <a:gd name="T6" fmla="*/ 2147483647 w 155"/>
                <a:gd name="T7" fmla="*/ 2147483647 h 148"/>
                <a:gd name="T8" fmla="*/ 2147483647 w 155"/>
                <a:gd name="T9" fmla="*/ 2147483647 h 148"/>
                <a:gd name="T10" fmla="*/ 2147483647 w 155"/>
                <a:gd name="T11" fmla="*/ 2147483647 h 148"/>
                <a:gd name="T12" fmla="*/ 2147483647 w 155"/>
                <a:gd name="T13" fmla="*/ 2147483647 h 148"/>
                <a:gd name="T14" fmla="*/ 2147483647 w 155"/>
                <a:gd name="T15" fmla="*/ 2147483647 h 148"/>
                <a:gd name="T16" fmla="*/ 2147483647 w 155"/>
                <a:gd name="T17" fmla="*/ 2147483647 h 148"/>
                <a:gd name="T18" fmla="*/ 2147483647 w 155"/>
                <a:gd name="T19" fmla="*/ 2147483647 h 148"/>
                <a:gd name="T20" fmla="*/ 2147483647 w 155"/>
                <a:gd name="T21" fmla="*/ 2147483647 h 148"/>
                <a:gd name="T22" fmla="*/ 2147483647 w 155"/>
                <a:gd name="T23" fmla="*/ 2147483647 h 148"/>
                <a:gd name="T24" fmla="*/ 2147483647 w 155"/>
                <a:gd name="T25" fmla="*/ 2147483647 h 148"/>
                <a:gd name="T26" fmla="*/ 2147483647 w 155"/>
                <a:gd name="T27" fmla="*/ 2147483647 h 148"/>
                <a:gd name="T28" fmla="*/ 2147483647 w 155"/>
                <a:gd name="T29" fmla="*/ 2147483647 h 148"/>
                <a:gd name="T30" fmla="*/ 2147483647 w 155"/>
                <a:gd name="T31" fmla="*/ 2147483647 h 148"/>
                <a:gd name="T32" fmla="*/ 2147483647 w 155"/>
                <a:gd name="T33" fmla="*/ 0 h 148"/>
                <a:gd name="T34" fmla="*/ 0 w 155"/>
                <a:gd name="T35" fmla="*/ 2147483647 h 148"/>
                <a:gd name="T36" fmla="*/ 0 w 155"/>
                <a:gd name="T37" fmla="*/ 2147483647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148"/>
                <a:gd name="T59" fmla="*/ 155 w 155"/>
                <a:gd name="T60" fmla="*/ 148 h 1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148">
                  <a:moveTo>
                    <a:pt x="0" y="29"/>
                  </a:moveTo>
                  <a:lnTo>
                    <a:pt x="0" y="29"/>
                  </a:lnTo>
                  <a:lnTo>
                    <a:pt x="12" y="107"/>
                  </a:lnTo>
                  <a:lnTo>
                    <a:pt x="12" y="147"/>
                  </a:lnTo>
                  <a:lnTo>
                    <a:pt x="24" y="143"/>
                  </a:lnTo>
                  <a:lnTo>
                    <a:pt x="32" y="133"/>
                  </a:lnTo>
                  <a:lnTo>
                    <a:pt x="54" y="123"/>
                  </a:lnTo>
                  <a:lnTo>
                    <a:pt x="64" y="103"/>
                  </a:lnTo>
                  <a:lnTo>
                    <a:pt x="70" y="107"/>
                  </a:lnTo>
                  <a:lnTo>
                    <a:pt x="88" y="99"/>
                  </a:lnTo>
                  <a:lnTo>
                    <a:pt x="112" y="95"/>
                  </a:lnTo>
                  <a:lnTo>
                    <a:pt x="112" y="87"/>
                  </a:lnTo>
                  <a:lnTo>
                    <a:pt x="119" y="92"/>
                  </a:lnTo>
                  <a:lnTo>
                    <a:pt x="126" y="85"/>
                  </a:lnTo>
                  <a:lnTo>
                    <a:pt x="139" y="82"/>
                  </a:lnTo>
                  <a:lnTo>
                    <a:pt x="154" y="75"/>
                  </a:lnTo>
                  <a:lnTo>
                    <a:pt x="140" y="0"/>
                  </a:lnTo>
                  <a:lnTo>
                    <a:pt x="0" y="29"/>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A7D3FF"/>
                </a:solidFill>
                <a:effectLst/>
                <a:uLnTx/>
                <a:uFillTx/>
                <a:latin typeface="Calibri" panose="020F0502020204030204" pitchFamily="34" charset="0"/>
                <a:ea typeface="+mn-ea"/>
                <a:cs typeface="Calibri" panose="020F0502020204030204" pitchFamily="34" charset="0"/>
              </a:endParaRPr>
            </a:p>
          </p:txBody>
        </p:sp>
        <p:sp>
          <p:nvSpPr>
            <p:cNvPr id="187" name="Freeform 36">
              <a:extLst>
                <a:ext uri="{FF2B5EF4-FFF2-40B4-BE49-F238E27FC236}">
                  <a16:creationId xmlns:a16="http://schemas.microsoft.com/office/drawing/2014/main" id="{B4CD29E3-AAC6-4E14-90DE-6BB797D223B6}"/>
                </a:ext>
              </a:extLst>
            </p:cNvPr>
            <p:cNvSpPr>
              <a:spLocks/>
            </p:cNvSpPr>
            <p:nvPr/>
          </p:nvSpPr>
          <p:spPr bwMode="auto">
            <a:xfrm>
              <a:off x="8274053" y="3140075"/>
              <a:ext cx="133351" cy="230188"/>
            </a:xfrm>
            <a:custGeom>
              <a:avLst/>
              <a:gdLst>
                <a:gd name="T0" fmla="*/ 0 w 96"/>
                <a:gd name="T1" fmla="*/ 2147483647 h 157"/>
                <a:gd name="T2" fmla="*/ 0 w 96"/>
                <a:gd name="T3" fmla="*/ 2147483647 h 157"/>
                <a:gd name="T4" fmla="*/ 2147483647 w 96"/>
                <a:gd name="T5" fmla="*/ 0 h 157"/>
                <a:gd name="T6" fmla="*/ 2147483647 w 96"/>
                <a:gd name="T7" fmla="*/ 0 h 157"/>
                <a:gd name="T8" fmla="*/ 2147483647 w 96"/>
                <a:gd name="T9" fmla="*/ 2147483647 h 157"/>
                <a:gd name="T10" fmla="*/ 2147483647 w 96"/>
                <a:gd name="T11" fmla="*/ 2147483647 h 157"/>
                <a:gd name="T12" fmla="*/ 2147483647 w 96"/>
                <a:gd name="T13" fmla="*/ 2147483647 h 157"/>
                <a:gd name="T14" fmla="*/ 2147483647 w 96"/>
                <a:gd name="T15" fmla="*/ 2147483647 h 157"/>
                <a:gd name="T16" fmla="*/ 2147483647 w 96"/>
                <a:gd name="T17" fmla="*/ 2147483647 h 157"/>
                <a:gd name="T18" fmla="*/ 2147483647 w 96"/>
                <a:gd name="T19" fmla="*/ 2147483647 h 157"/>
                <a:gd name="T20" fmla="*/ 2147483647 w 96"/>
                <a:gd name="T21" fmla="*/ 2147483647 h 157"/>
                <a:gd name="T22" fmla="*/ 2147483647 w 96"/>
                <a:gd name="T23" fmla="*/ 2147483647 h 157"/>
                <a:gd name="T24" fmla="*/ 2147483647 w 96"/>
                <a:gd name="T25" fmla="*/ 2147483647 h 157"/>
                <a:gd name="T26" fmla="*/ 2147483647 w 96"/>
                <a:gd name="T27" fmla="*/ 2147483647 h 157"/>
                <a:gd name="T28" fmla="*/ 2147483647 w 96"/>
                <a:gd name="T29" fmla="*/ 2147483647 h 157"/>
                <a:gd name="T30" fmla="*/ 2147483647 w 96"/>
                <a:gd name="T31" fmla="*/ 2147483647 h 157"/>
                <a:gd name="T32" fmla="*/ 2147483647 w 96"/>
                <a:gd name="T33" fmla="*/ 2147483647 h 157"/>
                <a:gd name="T34" fmla="*/ 2147483647 w 96"/>
                <a:gd name="T35" fmla="*/ 2147483647 h 157"/>
                <a:gd name="T36" fmla="*/ 2147483647 w 96"/>
                <a:gd name="T37" fmla="*/ 2147483647 h 157"/>
                <a:gd name="T38" fmla="*/ 2147483647 w 96"/>
                <a:gd name="T39" fmla="*/ 2147483647 h 157"/>
                <a:gd name="T40" fmla="*/ 0 w 96"/>
                <a:gd name="T41" fmla="*/ 2147483647 h 157"/>
                <a:gd name="T42" fmla="*/ 0 w 96"/>
                <a:gd name="T43" fmla="*/ 2147483647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57"/>
                <a:gd name="T68" fmla="*/ 96 w 9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57">
                  <a:moveTo>
                    <a:pt x="0" y="16"/>
                  </a:moveTo>
                  <a:lnTo>
                    <a:pt x="0" y="16"/>
                  </a:lnTo>
                  <a:lnTo>
                    <a:pt x="12" y="0"/>
                  </a:lnTo>
                  <a:lnTo>
                    <a:pt x="31" y="0"/>
                  </a:lnTo>
                  <a:lnTo>
                    <a:pt x="24" y="16"/>
                  </a:lnTo>
                  <a:lnTo>
                    <a:pt x="20" y="22"/>
                  </a:lnTo>
                  <a:lnTo>
                    <a:pt x="23" y="40"/>
                  </a:lnTo>
                  <a:lnTo>
                    <a:pt x="33" y="51"/>
                  </a:lnTo>
                  <a:lnTo>
                    <a:pt x="47" y="64"/>
                  </a:lnTo>
                  <a:lnTo>
                    <a:pt x="51" y="82"/>
                  </a:lnTo>
                  <a:lnTo>
                    <a:pt x="60" y="95"/>
                  </a:lnTo>
                  <a:lnTo>
                    <a:pt x="69" y="105"/>
                  </a:lnTo>
                  <a:lnTo>
                    <a:pt x="84" y="110"/>
                  </a:lnTo>
                  <a:lnTo>
                    <a:pt x="91" y="124"/>
                  </a:lnTo>
                  <a:lnTo>
                    <a:pt x="78" y="136"/>
                  </a:lnTo>
                  <a:lnTo>
                    <a:pt x="91" y="133"/>
                  </a:lnTo>
                  <a:lnTo>
                    <a:pt x="95" y="146"/>
                  </a:lnTo>
                  <a:lnTo>
                    <a:pt x="70" y="150"/>
                  </a:lnTo>
                  <a:lnTo>
                    <a:pt x="38" y="156"/>
                  </a:lnTo>
                  <a:lnTo>
                    <a:pt x="35" y="146"/>
                  </a:lnTo>
                  <a:lnTo>
                    <a:pt x="0" y="16"/>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8" name="Freeform 37">
              <a:extLst>
                <a:ext uri="{FF2B5EF4-FFF2-40B4-BE49-F238E27FC236}">
                  <a16:creationId xmlns:a16="http://schemas.microsoft.com/office/drawing/2014/main" id="{A28E4413-2C45-4FF6-8984-22B43A639C67}"/>
                </a:ext>
              </a:extLst>
            </p:cNvPr>
            <p:cNvSpPr>
              <a:spLocks/>
            </p:cNvSpPr>
            <p:nvPr/>
          </p:nvSpPr>
          <p:spPr bwMode="auto">
            <a:xfrm>
              <a:off x="7180266" y="4100515"/>
              <a:ext cx="681037" cy="735012"/>
            </a:xfrm>
            <a:custGeom>
              <a:avLst/>
              <a:gdLst>
                <a:gd name="T0" fmla="*/ 0 w 491"/>
                <a:gd name="T1" fmla="*/ 2147483647 h 510"/>
                <a:gd name="T2" fmla="*/ 0 w 491"/>
                <a:gd name="T3" fmla="*/ 2147483647 h 510"/>
                <a:gd name="T4" fmla="*/ 2147483647 w 491"/>
                <a:gd name="T5" fmla="*/ 2147483647 h 510"/>
                <a:gd name="T6" fmla="*/ 2147483647 w 491"/>
                <a:gd name="T7" fmla="*/ 2147483647 h 510"/>
                <a:gd name="T8" fmla="*/ 2147483647 w 491"/>
                <a:gd name="T9" fmla="*/ 2147483647 h 510"/>
                <a:gd name="T10" fmla="*/ 2147483647 w 491"/>
                <a:gd name="T11" fmla="*/ 2147483647 h 510"/>
                <a:gd name="T12" fmla="*/ 2147483647 w 491"/>
                <a:gd name="T13" fmla="*/ 2147483647 h 510"/>
                <a:gd name="T14" fmla="*/ 2147483647 w 491"/>
                <a:gd name="T15" fmla="*/ 2147483647 h 510"/>
                <a:gd name="T16" fmla="*/ 2147483647 w 491"/>
                <a:gd name="T17" fmla="*/ 2147483647 h 510"/>
                <a:gd name="T18" fmla="*/ 2147483647 w 491"/>
                <a:gd name="T19" fmla="*/ 2147483647 h 510"/>
                <a:gd name="T20" fmla="*/ 2147483647 w 491"/>
                <a:gd name="T21" fmla="*/ 2147483647 h 510"/>
                <a:gd name="T22" fmla="*/ 2147483647 w 491"/>
                <a:gd name="T23" fmla="*/ 2147483647 h 510"/>
                <a:gd name="T24" fmla="*/ 2147483647 w 491"/>
                <a:gd name="T25" fmla="*/ 2147483647 h 510"/>
                <a:gd name="T26" fmla="*/ 2147483647 w 491"/>
                <a:gd name="T27" fmla="*/ 2147483647 h 510"/>
                <a:gd name="T28" fmla="*/ 2147483647 w 491"/>
                <a:gd name="T29" fmla="*/ 2147483647 h 510"/>
                <a:gd name="T30" fmla="*/ 2147483647 w 491"/>
                <a:gd name="T31" fmla="*/ 2147483647 h 510"/>
                <a:gd name="T32" fmla="*/ 2147483647 w 491"/>
                <a:gd name="T33" fmla="*/ 2147483647 h 510"/>
                <a:gd name="T34" fmla="*/ 2147483647 w 491"/>
                <a:gd name="T35" fmla="*/ 2147483647 h 510"/>
                <a:gd name="T36" fmla="*/ 2147483647 w 491"/>
                <a:gd name="T37" fmla="*/ 2147483647 h 510"/>
                <a:gd name="T38" fmla="*/ 2147483647 w 491"/>
                <a:gd name="T39" fmla="*/ 2147483647 h 510"/>
                <a:gd name="T40" fmla="*/ 2147483647 w 491"/>
                <a:gd name="T41" fmla="*/ 2147483647 h 510"/>
                <a:gd name="T42" fmla="*/ 2147483647 w 491"/>
                <a:gd name="T43" fmla="*/ 2147483647 h 510"/>
                <a:gd name="T44" fmla="*/ 2147483647 w 491"/>
                <a:gd name="T45" fmla="*/ 2147483647 h 510"/>
                <a:gd name="T46" fmla="*/ 2147483647 w 491"/>
                <a:gd name="T47" fmla="*/ 2147483647 h 510"/>
                <a:gd name="T48" fmla="*/ 2147483647 w 491"/>
                <a:gd name="T49" fmla="*/ 2147483647 h 510"/>
                <a:gd name="T50" fmla="*/ 2147483647 w 491"/>
                <a:gd name="T51" fmla="*/ 2147483647 h 510"/>
                <a:gd name="T52" fmla="*/ 2147483647 w 491"/>
                <a:gd name="T53" fmla="*/ 2147483647 h 510"/>
                <a:gd name="T54" fmla="*/ 2147483647 w 491"/>
                <a:gd name="T55" fmla="*/ 2147483647 h 510"/>
                <a:gd name="T56" fmla="*/ 2147483647 w 491"/>
                <a:gd name="T57" fmla="*/ 2147483647 h 510"/>
                <a:gd name="T58" fmla="*/ 2147483647 w 491"/>
                <a:gd name="T59" fmla="*/ 2147483647 h 510"/>
                <a:gd name="T60" fmla="*/ 2147483647 w 491"/>
                <a:gd name="T61" fmla="*/ 2147483647 h 510"/>
                <a:gd name="T62" fmla="*/ 2147483647 w 491"/>
                <a:gd name="T63" fmla="*/ 2147483647 h 510"/>
                <a:gd name="T64" fmla="*/ 2147483647 w 491"/>
                <a:gd name="T65" fmla="*/ 2147483647 h 510"/>
                <a:gd name="T66" fmla="*/ 2147483647 w 491"/>
                <a:gd name="T67" fmla="*/ 2147483647 h 510"/>
                <a:gd name="T68" fmla="*/ 2147483647 w 491"/>
                <a:gd name="T69" fmla="*/ 2147483647 h 510"/>
                <a:gd name="T70" fmla="*/ 2147483647 w 491"/>
                <a:gd name="T71" fmla="*/ 2147483647 h 510"/>
                <a:gd name="T72" fmla="*/ 2147483647 w 491"/>
                <a:gd name="T73" fmla="*/ 2147483647 h 510"/>
                <a:gd name="T74" fmla="*/ 2147483647 w 491"/>
                <a:gd name="T75" fmla="*/ 2147483647 h 510"/>
                <a:gd name="T76" fmla="*/ 2147483647 w 491"/>
                <a:gd name="T77" fmla="*/ 2147483647 h 510"/>
                <a:gd name="T78" fmla="*/ 2147483647 w 491"/>
                <a:gd name="T79" fmla="*/ 2147483647 h 510"/>
                <a:gd name="T80" fmla="*/ 2147483647 w 491"/>
                <a:gd name="T81" fmla="*/ 2147483647 h 510"/>
                <a:gd name="T82" fmla="*/ 2147483647 w 491"/>
                <a:gd name="T83" fmla="*/ 0 h 510"/>
                <a:gd name="T84" fmla="*/ 2147483647 w 491"/>
                <a:gd name="T85" fmla="*/ 2147483647 h 510"/>
                <a:gd name="T86" fmla="*/ 0 w 491"/>
                <a:gd name="T87" fmla="*/ 2147483647 h 510"/>
                <a:gd name="T88" fmla="*/ 0 w 491"/>
                <a:gd name="T89" fmla="*/ 2147483647 h 5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1"/>
                <a:gd name="T136" fmla="*/ 0 h 510"/>
                <a:gd name="T137" fmla="*/ 491 w 491"/>
                <a:gd name="T138" fmla="*/ 510 h 5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1" h="510">
                  <a:moveTo>
                    <a:pt x="0" y="27"/>
                  </a:moveTo>
                  <a:lnTo>
                    <a:pt x="0" y="27"/>
                  </a:lnTo>
                  <a:lnTo>
                    <a:pt x="65" y="263"/>
                  </a:lnTo>
                  <a:lnTo>
                    <a:pt x="89" y="303"/>
                  </a:lnTo>
                  <a:lnTo>
                    <a:pt x="97" y="334"/>
                  </a:lnTo>
                  <a:lnTo>
                    <a:pt x="88" y="353"/>
                  </a:lnTo>
                  <a:lnTo>
                    <a:pt x="83" y="385"/>
                  </a:lnTo>
                  <a:lnTo>
                    <a:pt x="105" y="474"/>
                  </a:lnTo>
                  <a:lnTo>
                    <a:pt x="123" y="504"/>
                  </a:lnTo>
                  <a:lnTo>
                    <a:pt x="383" y="488"/>
                  </a:lnTo>
                  <a:lnTo>
                    <a:pt x="386" y="508"/>
                  </a:lnTo>
                  <a:lnTo>
                    <a:pt x="402" y="509"/>
                  </a:lnTo>
                  <a:lnTo>
                    <a:pt x="395" y="467"/>
                  </a:lnTo>
                  <a:lnTo>
                    <a:pt x="406" y="456"/>
                  </a:lnTo>
                  <a:lnTo>
                    <a:pt x="444" y="462"/>
                  </a:lnTo>
                  <a:lnTo>
                    <a:pt x="450" y="433"/>
                  </a:lnTo>
                  <a:lnTo>
                    <a:pt x="444" y="430"/>
                  </a:lnTo>
                  <a:lnTo>
                    <a:pt x="453" y="424"/>
                  </a:lnTo>
                  <a:lnTo>
                    <a:pt x="439" y="416"/>
                  </a:lnTo>
                  <a:lnTo>
                    <a:pt x="446" y="406"/>
                  </a:lnTo>
                  <a:lnTo>
                    <a:pt x="445" y="392"/>
                  </a:lnTo>
                  <a:lnTo>
                    <a:pt x="461" y="380"/>
                  </a:lnTo>
                  <a:lnTo>
                    <a:pt x="456" y="366"/>
                  </a:lnTo>
                  <a:lnTo>
                    <a:pt x="463" y="361"/>
                  </a:lnTo>
                  <a:lnTo>
                    <a:pt x="469" y="347"/>
                  </a:lnTo>
                  <a:lnTo>
                    <a:pt x="461" y="342"/>
                  </a:lnTo>
                  <a:lnTo>
                    <a:pt x="474" y="334"/>
                  </a:lnTo>
                  <a:lnTo>
                    <a:pt x="467" y="323"/>
                  </a:lnTo>
                  <a:lnTo>
                    <a:pt x="479" y="323"/>
                  </a:lnTo>
                  <a:lnTo>
                    <a:pt x="490" y="308"/>
                  </a:lnTo>
                  <a:lnTo>
                    <a:pt x="485" y="303"/>
                  </a:lnTo>
                  <a:lnTo>
                    <a:pt x="469" y="301"/>
                  </a:lnTo>
                  <a:lnTo>
                    <a:pt x="457" y="285"/>
                  </a:lnTo>
                  <a:lnTo>
                    <a:pt x="438" y="251"/>
                  </a:lnTo>
                  <a:lnTo>
                    <a:pt x="427" y="247"/>
                  </a:lnTo>
                  <a:lnTo>
                    <a:pt x="405" y="201"/>
                  </a:lnTo>
                  <a:lnTo>
                    <a:pt x="373" y="181"/>
                  </a:lnTo>
                  <a:lnTo>
                    <a:pt x="351" y="149"/>
                  </a:lnTo>
                  <a:lnTo>
                    <a:pt x="297" y="109"/>
                  </a:lnTo>
                  <a:lnTo>
                    <a:pt x="269" y="73"/>
                  </a:lnTo>
                  <a:lnTo>
                    <a:pt x="211" y="36"/>
                  </a:lnTo>
                  <a:lnTo>
                    <a:pt x="228" y="0"/>
                  </a:lnTo>
                  <a:lnTo>
                    <a:pt x="118" y="13"/>
                  </a:lnTo>
                  <a:lnTo>
                    <a:pt x="0" y="2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9" name="Freeform 38">
              <a:extLst>
                <a:ext uri="{FF2B5EF4-FFF2-40B4-BE49-F238E27FC236}">
                  <a16:creationId xmlns:a16="http://schemas.microsoft.com/office/drawing/2014/main" id="{DF775777-BE4E-4842-B991-73AE2429C12C}"/>
                </a:ext>
              </a:extLst>
            </p:cNvPr>
            <p:cNvSpPr>
              <a:spLocks/>
            </p:cNvSpPr>
            <p:nvPr/>
          </p:nvSpPr>
          <p:spPr bwMode="auto">
            <a:xfrm>
              <a:off x="6381756" y="2924178"/>
              <a:ext cx="511175" cy="922339"/>
            </a:xfrm>
            <a:custGeom>
              <a:avLst/>
              <a:gdLst>
                <a:gd name="T0" fmla="*/ 0 w 356"/>
                <a:gd name="T1" fmla="*/ 2147483647 h 639"/>
                <a:gd name="T2" fmla="*/ 0 w 356"/>
                <a:gd name="T3" fmla="*/ 2147483647 h 639"/>
                <a:gd name="T4" fmla="*/ 2147483647 w 356"/>
                <a:gd name="T5" fmla="*/ 2147483647 h 639"/>
                <a:gd name="T6" fmla="*/ 2147483647 w 356"/>
                <a:gd name="T7" fmla="*/ 2147483647 h 639"/>
                <a:gd name="T8" fmla="*/ 2147483647 w 356"/>
                <a:gd name="T9" fmla="*/ 2147483647 h 639"/>
                <a:gd name="T10" fmla="*/ 2147483647 w 356"/>
                <a:gd name="T11" fmla="*/ 2147483647 h 639"/>
                <a:gd name="T12" fmla="*/ 2147483647 w 356"/>
                <a:gd name="T13" fmla="*/ 2147483647 h 639"/>
                <a:gd name="T14" fmla="*/ 2147483647 w 356"/>
                <a:gd name="T15" fmla="*/ 2147483647 h 639"/>
                <a:gd name="T16" fmla="*/ 2147483647 w 356"/>
                <a:gd name="T17" fmla="*/ 2147483647 h 639"/>
                <a:gd name="T18" fmla="*/ 2147483647 w 356"/>
                <a:gd name="T19" fmla="*/ 2147483647 h 639"/>
                <a:gd name="T20" fmla="*/ 2147483647 w 356"/>
                <a:gd name="T21" fmla="*/ 0 h 639"/>
                <a:gd name="T22" fmla="*/ 2147483647 w 356"/>
                <a:gd name="T23" fmla="*/ 2147483647 h 639"/>
                <a:gd name="T24" fmla="*/ 2147483647 w 356"/>
                <a:gd name="T25" fmla="*/ 2147483647 h 639"/>
                <a:gd name="T26" fmla="*/ 2147483647 w 356"/>
                <a:gd name="T27" fmla="*/ 2147483647 h 639"/>
                <a:gd name="T28" fmla="*/ 2147483647 w 356"/>
                <a:gd name="T29" fmla="*/ 2147483647 h 639"/>
                <a:gd name="T30" fmla="*/ 2147483647 w 356"/>
                <a:gd name="T31" fmla="*/ 2147483647 h 639"/>
                <a:gd name="T32" fmla="*/ 2147483647 w 356"/>
                <a:gd name="T33" fmla="*/ 2147483647 h 639"/>
                <a:gd name="T34" fmla="*/ 2147483647 w 356"/>
                <a:gd name="T35" fmla="*/ 2147483647 h 639"/>
                <a:gd name="T36" fmla="*/ 2147483647 w 356"/>
                <a:gd name="T37" fmla="*/ 2147483647 h 639"/>
                <a:gd name="T38" fmla="*/ 2147483647 w 356"/>
                <a:gd name="T39" fmla="*/ 2147483647 h 639"/>
                <a:gd name="T40" fmla="*/ 2147483647 w 356"/>
                <a:gd name="T41" fmla="*/ 2147483647 h 639"/>
                <a:gd name="T42" fmla="*/ 2147483647 w 356"/>
                <a:gd name="T43" fmla="*/ 2147483647 h 639"/>
                <a:gd name="T44" fmla="*/ 2147483647 w 356"/>
                <a:gd name="T45" fmla="*/ 2147483647 h 639"/>
                <a:gd name="T46" fmla="*/ 2147483647 w 356"/>
                <a:gd name="T47" fmla="*/ 2147483647 h 639"/>
                <a:gd name="T48" fmla="*/ 2147483647 w 356"/>
                <a:gd name="T49" fmla="*/ 2147483647 h 639"/>
                <a:gd name="T50" fmla="*/ 2147483647 w 356"/>
                <a:gd name="T51" fmla="*/ 2147483647 h 639"/>
                <a:gd name="T52" fmla="*/ 2147483647 w 356"/>
                <a:gd name="T53" fmla="*/ 2147483647 h 639"/>
                <a:gd name="T54" fmla="*/ 2147483647 w 356"/>
                <a:gd name="T55" fmla="*/ 2147483647 h 639"/>
                <a:gd name="T56" fmla="*/ 2147483647 w 356"/>
                <a:gd name="T57" fmla="*/ 2147483647 h 639"/>
                <a:gd name="T58" fmla="*/ 2147483647 w 356"/>
                <a:gd name="T59" fmla="*/ 2147483647 h 639"/>
                <a:gd name="T60" fmla="*/ 2147483647 w 356"/>
                <a:gd name="T61" fmla="*/ 2147483647 h 639"/>
                <a:gd name="T62" fmla="*/ 2147483647 w 356"/>
                <a:gd name="T63" fmla="*/ 2147483647 h 639"/>
                <a:gd name="T64" fmla="*/ 2147483647 w 356"/>
                <a:gd name="T65" fmla="*/ 2147483647 h 639"/>
                <a:gd name="T66" fmla="*/ 2147483647 w 356"/>
                <a:gd name="T67" fmla="*/ 2147483647 h 639"/>
                <a:gd name="T68" fmla="*/ 2147483647 w 356"/>
                <a:gd name="T69" fmla="*/ 2147483647 h 639"/>
                <a:gd name="T70" fmla="*/ 2147483647 w 356"/>
                <a:gd name="T71" fmla="*/ 2147483647 h 639"/>
                <a:gd name="T72" fmla="*/ 2147483647 w 356"/>
                <a:gd name="T73" fmla="*/ 2147483647 h 639"/>
                <a:gd name="T74" fmla="*/ 2147483647 w 356"/>
                <a:gd name="T75" fmla="*/ 2147483647 h 639"/>
                <a:gd name="T76" fmla="*/ 2147483647 w 356"/>
                <a:gd name="T77" fmla="*/ 2147483647 h 639"/>
                <a:gd name="T78" fmla="*/ 0 w 356"/>
                <a:gd name="T79" fmla="*/ 2147483647 h 639"/>
                <a:gd name="T80" fmla="*/ 0 w 356"/>
                <a:gd name="T81" fmla="*/ 2147483647 h 6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639"/>
                <a:gd name="T125" fmla="*/ 356 w 356"/>
                <a:gd name="T126" fmla="*/ 639 h 6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639">
                  <a:moveTo>
                    <a:pt x="0" y="282"/>
                  </a:moveTo>
                  <a:lnTo>
                    <a:pt x="0" y="282"/>
                  </a:lnTo>
                  <a:lnTo>
                    <a:pt x="9" y="263"/>
                  </a:lnTo>
                  <a:lnTo>
                    <a:pt x="32" y="223"/>
                  </a:lnTo>
                  <a:lnTo>
                    <a:pt x="45" y="180"/>
                  </a:lnTo>
                  <a:lnTo>
                    <a:pt x="32" y="150"/>
                  </a:lnTo>
                  <a:lnTo>
                    <a:pt x="93" y="103"/>
                  </a:lnTo>
                  <a:lnTo>
                    <a:pt x="106" y="78"/>
                  </a:lnTo>
                  <a:lnTo>
                    <a:pt x="106" y="67"/>
                  </a:lnTo>
                  <a:lnTo>
                    <a:pt x="62" y="15"/>
                  </a:lnTo>
                  <a:lnTo>
                    <a:pt x="299" y="0"/>
                  </a:lnTo>
                  <a:lnTo>
                    <a:pt x="304" y="39"/>
                  </a:lnTo>
                  <a:lnTo>
                    <a:pt x="328" y="85"/>
                  </a:lnTo>
                  <a:lnTo>
                    <a:pt x="349" y="329"/>
                  </a:lnTo>
                  <a:lnTo>
                    <a:pt x="344" y="379"/>
                  </a:lnTo>
                  <a:lnTo>
                    <a:pt x="355" y="409"/>
                  </a:lnTo>
                  <a:lnTo>
                    <a:pt x="343" y="464"/>
                  </a:lnTo>
                  <a:lnTo>
                    <a:pt x="324" y="489"/>
                  </a:lnTo>
                  <a:lnTo>
                    <a:pt x="314" y="528"/>
                  </a:lnTo>
                  <a:lnTo>
                    <a:pt x="323" y="539"/>
                  </a:lnTo>
                  <a:lnTo>
                    <a:pt x="316" y="564"/>
                  </a:lnTo>
                  <a:lnTo>
                    <a:pt x="321" y="573"/>
                  </a:lnTo>
                  <a:lnTo>
                    <a:pt x="292" y="584"/>
                  </a:lnTo>
                  <a:lnTo>
                    <a:pt x="287" y="624"/>
                  </a:lnTo>
                  <a:lnTo>
                    <a:pt x="246" y="610"/>
                  </a:lnTo>
                  <a:lnTo>
                    <a:pt x="225" y="630"/>
                  </a:lnTo>
                  <a:lnTo>
                    <a:pt x="226" y="638"/>
                  </a:lnTo>
                  <a:lnTo>
                    <a:pt x="212" y="637"/>
                  </a:lnTo>
                  <a:lnTo>
                    <a:pt x="198" y="610"/>
                  </a:lnTo>
                  <a:lnTo>
                    <a:pt x="191" y="573"/>
                  </a:lnTo>
                  <a:lnTo>
                    <a:pt x="175" y="549"/>
                  </a:lnTo>
                  <a:lnTo>
                    <a:pt x="151" y="539"/>
                  </a:lnTo>
                  <a:lnTo>
                    <a:pt x="122" y="515"/>
                  </a:lnTo>
                  <a:lnTo>
                    <a:pt x="112" y="483"/>
                  </a:lnTo>
                  <a:lnTo>
                    <a:pt x="129" y="434"/>
                  </a:lnTo>
                  <a:lnTo>
                    <a:pt x="114" y="424"/>
                  </a:lnTo>
                  <a:lnTo>
                    <a:pt x="79" y="424"/>
                  </a:lnTo>
                  <a:lnTo>
                    <a:pt x="74" y="392"/>
                  </a:lnTo>
                  <a:lnTo>
                    <a:pt x="15" y="333"/>
                  </a:lnTo>
                  <a:lnTo>
                    <a:pt x="0" y="28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0" name="Freeform 39">
              <a:extLst>
                <a:ext uri="{FF2B5EF4-FFF2-40B4-BE49-F238E27FC236}">
                  <a16:creationId xmlns:a16="http://schemas.microsoft.com/office/drawing/2014/main" id="{D92EC93D-5691-44E9-A68A-463F038756CF}"/>
                </a:ext>
              </a:extLst>
            </p:cNvPr>
            <p:cNvSpPr>
              <a:spLocks/>
            </p:cNvSpPr>
            <p:nvPr/>
          </p:nvSpPr>
          <p:spPr bwMode="auto">
            <a:xfrm>
              <a:off x="5780092" y="2784478"/>
              <a:ext cx="754063" cy="527051"/>
            </a:xfrm>
            <a:custGeom>
              <a:avLst/>
              <a:gdLst>
                <a:gd name="T0" fmla="*/ 0 w 540"/>
                <a:gd name="T1" fmla="*/ 2147483647 h 360"/>
                <a:gd name="T2" fmla="*/ 0 w 540"/>
                <a:gd name="T3" fmla="*/ 2147483647 h 360"/>
                <a:gd name="T4" fmla="*/ 2147483647 w 540"/>
                <a:gd name="T5" fmla="*/ 2147483647 h 360"/>
                <a:gd name="T6" fmla="*/ 2147483647 w 540"/>
                <a:gd name="T7" fmla="*/ 2147483647 h 360"/>
                <a:gd name="T8" fmla="*/ 2147483647 w 540"/>
                <a:gd name="T9" fmla="*/ 2147483647 h 360"/>
                <a:gd name="T10" fmla="*/ 2147483647 w 540"/>
                <a:gd name="T11" fmla="*/ 2147483647 h 360"/>
                <a:gd name="T12" fmla="*/ 2147483647 w 540"/>
                <a:gd name="T13" fmla="*/ 2147483647 h 360"/>
                <a:gd name="T14" fmla="*/ 2147483647 w 540"/>
                <a:gd name="T15" fmla="*/ 2147483647 h 360"/>
                <a:gd name="T16" fmla="*/ 2147483647 w 540"/>
                <a:gd name="T17" fmla="*/ 2147483647 h 360"/>
                <a:gd name="T18" fmla="*/ 2147483647 w 540"/>
                <a:gd name="T19" fmla="*/ 2147483647 h 360"/>
                <a:gd name="T20" fmla="*/ 2147483647 w 540"/>
                <a:gd name="T21" fmla="*/ 2147483647 h 360"/>
                <a:gd name="T22" fmla="*/ 2147483647 w 540"/>
                <a:gd name="T23" fmla="*/ 2147483647 h 360"/>
                <a:gd name="T24" fmla="*/ 2147483647 w 540"/>
                <a:gd name="T25" fmla="*/ 2147483647 h 360"/>
                <a:gd name="T26" fmla="*/ 2147483647 w 540"/>
                <a:gd name="T27" fmla="*/ 2147483647 h 360"/>
                <a:gd name="T28" fmla="*/ 2147483647 w 540"/>
                <a:gd name="T29" fmla="*/ 2147483647 h 360"/>
                <a:gd name="T30" fmla="*/ 2147483647 w 540"/>
                <a:gd name="T31" fmla="*/ 2147483647 h 360"/>
                <a:gd name="T32" fmla="*/ 2147483647 w 540"/>
                <a:gd name="T33" fmla="*/ 2147483647 h 360"/>
                <a:gd name="T34" fmla="*/ 2147483647 w 540"/>
                <a:gd name="T35" fmla="*/ 2147483647 h 360"/>
                <a:gd name="T36" fmla="*/ 2147483647 w 540"/>
                <a:gd name="T37" fmla="*/ 2147483647 h 360"/>
                <a:gd name="T38" fmla="*/ 2147483647 w 540"/>
                <a:gd name="T39" fmla="*/ 2147483647 h 360"/>
                <a:gd name="T40" fmla="*/ 2147483647 w 540"/>
                <a:gd name="T41" fmla="*/ 2147483647 h 360"/>
                <a:gd name="T42" fmla="*/ 2147483647 w 540"/>
                <a:gd name="T43" fmla="*/ 2147483647 h 360"/>
                <a:gd name="T44" fmla="*/ 2147483647 w 540"/>
                <a:gd name="T45" fmla="*/ 0 h 360"/>
                <a:gd name="T46" fmla="*/ 2147483647 w 540"/>
                <a:gd name="T47" fmla="*/ 2147483647 h 360"/>
                <a:gd name="T48" fmla="*/ 0 w 540"/>
                <a:gd name="T49" fmla="*/ 2147483647 h 360"/>
                <a:gd name="T50" fmla="*/ 0 w 540"/>
                <a:gd name="T51" fmla="*/ 2147483647 h 3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0"/>
                <a:gd name="T79" fmla="*/ 0 h 360"/>
                <a:gd name="T80" fmla="*/ 540 w 540"/>
                <a:gd name="T81" fmla="*/ 360 h 3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0" h="360">
                  <a:moveTo>
                    <a:pt x="0" y="7"/>
                  </a:moveTo>
                  <a:lnTo>
                    <a:pt x="0" y="7"/>
                  </a:lnTo>
                  <a:lnTo>
                    <a:pt x="1" y="35"/>
                  </a:lnTo>
                  <a:lnTo>
                    <a:pt x="11" y="56"/>
                  </a:lnTo>
                  <a:lnTo>
                    <a:pt x="5" y="76"/>
                  </a:lnTo>
                  <a:lnTo>
                    <a:pt x="10" y="125"/>
                  </a:lnTo>
                  <a:lnTo>
                    <a:pt x="37" y="195"/>
                  </a:lnTo>
                  <a:lnTo>
                    <a:pt x="37" y="218"/>
                  </a:lnTo>
                  <a:lnTo>
                    <a:pt x="53" y="250"/>
                  </a:lnTo>
                  <a:lnTo>
                    <a:pt x="62" y="305"/>
                  </a:lnTo>
                  <a:lnTo>
                    <a:pt x="57" y="321"/>
                  </a:lnTo>
                  <a:lnTo>
                    <a:pt x="67" y="339"/>
                  </a:lnTo>
                  <a:lnTo>
                    <a:pt x="415" y="331"/>
                  </a:lnTo>
                  <a:lnTo>
                    <a:pt x="442" y="359"/>
                  </a:lnTo>
                  <a:lnTo>
                    <a:pt x="465" y="319"/>
                  </a:lnTo>
                  <a:lnTo>
                    <a:pt x="478" y="276"/>
                  </a:lnTo>
                  <a:lnTo>
                    <a:pt x="465" y="246"/>
                  </a:lnTo>
                  <a:lnTo>
                    <a:pt x="526" y="199"/>
                  </a:lnTo>
                  <a:lnTo>
                    <a:pt x="539" y="174"/>
                  </a:lnTo>
                  <a:lnTo>
                    <a:pt x="539" y="163"/>
                  </a:lnTo>
                  <a:lnTo>
                    <a:pt x="495" y="111"/>
                  </a:lnTo>
                  <a:lnTo>
                    <a:pt x="451" y="58"/>
                  </a:lnTo>
                  <a:lnTo>
                    <a:pt x="442" y="0"/>
                  </a:lnTo>
                  <a:lnTo>
                    <a:pt x="12" y="9"/>
                  </a:lnTo>
                  <a:lnTo>
                    <a:pt x="0" y="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1" name="Freeform 40">
              <a:extLst>
                <a:ext uri="{FF2B5EF4-FFF2-40B4-BE49-F238E27FC236}">
                  <a16:creationId xmlns:a16="http://schemas.microsoft.com/office/drawing/2014/main" id="{95572F52-3088-4249-B96B-1620F0AD5ECB}"/>
                </a:ext>
              </a:extLst>
            </p:cNvPr>
            <p:cNvSpPr>
              <a:spLocks/>
            </p:cNvSpPr>
            <p:nvPr/>
          </p:nvSpPr>
          <p:spPr bwMode="auto">
            <a:xfrm>
              <a:off x="4884744" y="2833694"/>
              <a:ext cx="1038225" cy="541337"/>
            </a:xfrm>
            <a:custGeom>
              <a:avLst/>
              <a:gdLst>
                <a:gd name="T0" fmla="*/ 0 w 746"/>
                <a:gd name="T1" fmla="*/ 2147483647 h 375"/>
                <a:gd name="T2" fmla="*/ 0 w 746"/>
                <a:gd name="T3" fmla="*/ 2147483647 h 375"/>
                <a:gd name="T4" fmla="*/ 2147483647 w 746"/>
                <a:gd name="T5" fmla="*/ 0 h 375"/>
                <a:gd name="T6" fmla="*/ 2147483647 w 746"/>
                <a:gd name="T7" fmla="*/ 2147483647 h 375"/>
                <a:gd name="T8" fmla="*/ 2147483647 w 746"/>
                <a:gd name="T9" fmla="*/ 2147483647 h 375"/>
                <a:gd name="T10" fmla="*/ 2147483647 w 746"/>
                <a:gd name="T11" fmla="*/ 2147483647 h 375"/>
                <a:gd name="T12" fmla="*/ 2147483647 w 746"/>
                <a:gd name="T13" fmla="*/ 2147483647 h 375"/>
                <a:gd name="T14" fmla="*/ 2147483647 w 746"/>
                <a:gd name="T15" fmla="*/ 2147483647 h 375"/>
                <a:gd name="T16" fmla="*/ 2147483647 w 746"/>
                <a:gd name="T17" fmla="*/ 2147483647 h 375"/>
                <a:gd name="T18" fmla="*/ 2147483647 w 746"/>
                <a:gd name="T19" fmla="*/ 2147483647 h 375"/>
                <a:gd name="T20" fmla="*/ 2147483647 w 746"/>
                <a:gd name="T21" fmla="*/ 2147483647 h 375"/>
                <a:gd name="T22" fmla="*/ 2147483647 w 746"/>
                <a:gd name="T23" fmla="*/ 2147483647 h 375"/>
                <a:gd name="T24" fmla="*/ 2147483647 w 746"/>
                <a:gd name="T25" fmla="*/ 2147483647 h 375"/>
                <a:gd name="T26" fmla="*/ 2147483647 w 746"/>
                <a:gd name="T27" fmla="*/ 2147483647 h 375"/>
                <a:gd name="T28" fmla="*/ 2147483647 w 746"/>
                <a:gd name="T29" fmla="*/ 2147483647 h 375"/>
                <a:gd name="T30" fmla="*/ 2147483647 w 746"/>
                <a:gd name="T31" fmla="*/ 2147483647 h 375"/>
                <a:gd name="T32" fmla="*/ 2147483647 w 746"/>
                <a:gd name="T33" fmla="*/ 2147483647 h 375"/>
                <a:gd name="T34" fmla="*/ 2147483647 w 746"/>
                <a:gd name="T35" fmla="*/ 2147483647 h 375"/>
                <a:gd name="T36" fmla="*/ 2147483647 w 746"/>
                <a:gd name="T37" fmla="*/ 2147483647 h 375"/>
                <a:gd name="T38" fmla="*/ 2147483647 w 746"/>
                <a:gd name="T39" fmla="*/ 2147483647 h 375"/>
                <a:gd name="T40" fmla="*/ 0 w 746"/>
                <a:gd name="T41" fmla="*/ 2147483647 h 375"/>
                <a:gd name="T42" fmla="*/ 0 w 746"/>
                <a:gd name="T43" fmla="*/ 2147483647 h 3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6"/>
                <a:gd name="T67" fmla="*/ 0 h 375"/>
                <a:gd name="T68" fmla="*/ 746 w 746"/>
                <a:gd name="T69" fmla="*/ 375 h 3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6" h="375">
                  <a:moveTo>
                    <a:pt x="0" y="228"/>
                  </a:moveTo>
                  <a:lnTo>
                    <a:pt x="0" y="228"/>
                  </a:lnTo>
                  <a:lnTo>
                    <a:pt x="22" y="0"/>
                  </a:lnTo>
                  <a:lnTo>
                    <a:pt x="481" y="28"/>
                  </a:lnTo>
                  <a:lnTo>
                    <a:pt x="512" y="51"/>
                  </a:lnTo>
                  <a:lnTo>
                    <a:pt x="567" y="49"/>
                  </a:lnTo>
                  <a:lnTo>
                    <a:pt x="592" y="55"/>
                  </a:lnTo>
                  <a:lnTo>
                    <a:pt x="624" y="68"/>
                  </a:lnTo>
                  <a:lnTo>
                    <a:pt x="638" y="89"/>
                  </a:lnTo>
                  <a:lnTo>
                    <a:pt x="652" y="92"/>
                  </a:lnTo>
                  <a:lnTo>
                    <a:pt x="679" y="162"/>
                  </a:lnTo>
                  <a:lnTo>
                    <a:pt x="679" y="185"/>
                  </a:lnTo>
                  <a:lnTo>
                    <a:pt x="695" y="217"/>
                  </a:lnTo>
                  <a:lnTo>
                    <a:pt x="704" y="272"/>
                  </a:lnTo>
                  <a:lnTo>
                    <a:pt x="699" y="288"/>
                  </a:lnTo>
                  <a:lnTo>
                    <a:pt x="709" y="306"/>
                  </a:lnTo>
                  <a:lnTo>
                    <a:pt x="745" y="374"/>
                  </a:lnTo>
                  <a:lnTo>
                    <a:pt x="414" y="369"/>
                  </a:lnTo>
                  <a:lnTo>
                    <a:pt x="164" y="356"/>
                  </a:lnTo>
                  <a:lnTo>
                    <a:pt x="170" y="242"/>
                  </a:lnTo>
                  <a:lnTo>
                    <a:pt x="0" y="22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2" name="Freeform 41">
              <a:extLst>
                <a:ext uri="{FF2B5EF4-FFF2-40B4-BE49-F238E27FC236}">
                  <a16:creationId xmlns:a16="http://schemas.microsoft.com/office/drawing/2014/main" id="{1FD8025A-221B-41C3-8B70-C7F8CD7DFDA7}"/>
                </a:ext>
              </a:extLst>
            </p:cNvPr>
            <p:cNvSpPr>
              <a:spLocks/>
            </p:cNvSpPr>
            <p:nvPr/>
          </p:nvSpPr>
          <p:spPr bwMode="auto">
            <a:xfrm>
              <a:off x="2941644" y="2660656"/>
              <a:ext cx="801687" cy="1287463"/>
            </a:xfrm>
            <a:custGeom>
              <a:avLst/>
              <a:gdLst>
                <a:gd name="T0" fmla="*/ 0 w 575"/>
                <a:gd name="T1" fmla="*/ 2147483647 h 890"/>
                <a:gd name="T2" fmla="*/ 0 w 575"/>
                <a:gd name="T3" fmla="*/ 2147483647 h 890"/>
                <a:gd name="T4" fmla="*/ 2147483647 w 575"/>
                <a:gd name="T5" fmla="*/ 2147483647 h 890"/>
                <a:gd name="T6" fmla="*/ 2147483647 w 575"/>
                <a:gd name="T7" fmla="*/ 2147483647 h 890"/>
                <a:gd name="T8" fmla="*/ 2147483647 w 575"/>
                <a:gd name="T9" fmla="*/ 2147483647 h 890"/>
                <a:gd name="T10" fmla="*/ 2147483647 w 575"/>
                <a:gd name="T11" fmla="*/ 2147483647 h 890"/>
                <a:gd name="T12" fmla="*/ 2147483647 w 575"/>
                <a:gd name="T13" fmla="*/ 2147483647 h 890"/>
                <a:gd name="T14" fmla="*/ 2147483647 w 575"/>
                <a:gd name="T15" fmla="*/ 2147483647 h 890"/>
                <a:gd name="T16" fmla="*/ 2147483647 w 575"/>
                <a:gd name="T17" fmla="*/ 2147483647 h 890"/>
                <a:gd name="T18" fmla="*/ 2147483647 w 575"/>
                <a:gd name="T19" fmla="*/ 2147483647 h 890"/>
                <a:gd name="T20" fmla="*/ 2147483647 w 575"/>
                <a:gd name="T21" fmla="*/ 0 h 890"/>
                <a:gd name="T22" fmla="*/ 0 w 575"/>
                <a:gd name="T23" fmla="*/ 2147483647 h 890"/>
                <a:gd name="T24" fmla="*/ 0 w 575"/>
                <a:gd name="T25" fmla="*/ 2147483647 h 8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5"/>
                <a:gd name="T40" fmla="*/ 0 h 890"/>
                <a:gd name="T41" fmla="*/ 575 w 575"/>
                <a:gd name="T42" fmla="*/ 890 h 8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5" h="890">
                  <a:moveTo>
                    <a:pt x="0" y="327"/>
                  </a:moveTo>
                  <a:lnTo>
                    <a:pt x="0" y="327"/>
                  </a:lnTo>
                  <a:lnTo>
                    <a:pt x="26" y="378"/>
                  </a:lnTo>
                  <a:lnTo>
                    <a:pt x="366" y="889"/>
                  </a:lnTo>
                  <a:lnTo>
                    <a:pt x="378" y="770"/>
                  </a:lnTo>
                  <a:lnTo>
                    <a:pt x="399" y="763"/>
                  </a:lnTo>
                  <a:lnTo>
                    <a:pt x="434" y="783"/>
                  </a:lnTo>
                  <a:lnTo>
                    <a:pt x="463" y="677"/>
                  </a:lnTo>
                  <a:lnTo>
                    <a:pt x="574" y="115"/>
                  </a:lnTo>
                  <a:lnTo>
                    <a:pt x="329" y="62"/>
                  </a:lnTo>
                  <a:lnTo>
                    <a:pt x="85" y="0"/>
                  </a:lnTo>
                  <a:lnTo>
                    <a:pt x="0" y="32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3" name="Freeform 42">
              <a:extLst>
                <a:ext uri="{FF2B5EF4-FFF2-40B4-BE49-F238E27FC236}">
                  <a16:creationId xmlns:a16="http://schemas.microsoft.com/office/drawing/2014/main" id="{6536E9DE-0F0A-4664-A501-C7F0C435F370}"/>
                </a:ext>
              </a:extLst>
            </p:cNvPr>
            <p:cNvSpPr>
              <a:spLocks/>
            </p:cNvSpPr>
            <p:nvPr/>
          </p:nvSpPr>
          <p:spPr bwMode="auto">
            <a:xfrm>
              <a:off x="8534404" y="2133606"/>
              <a:ext cx="209551" cy="454025"/>
            </a:xfrm>
            <a:custGeom>
              <a:avLst/>
              <a:gdLst>
                <a:gd name="T0" fmla="*/ 0 w 146"/>
                <a:gd name="T1" fmla="*/ 2147483647 h 315"/>
                <a:gd name="T2" fmla="*/ 0 w 146"/>
                <a:gd name="T3" fmla="*/ 2147483647 h 315"/>
                <a:gd name="T4" fmla="*/ 2147483647 w 146"/>
                <a:gd name="T5" fmla="*/ 2147483647 h 315"/>
                <a:gd name="T6" fmla="*/ 2147483647 w 146"/>
                <a:gd name="T7" fmla="*/ 2147483647 h 315"/>
                <a:gd name="T8" fmla="*/ 2147483647 w 146"/>
                <a:gd name="T9" fmla="*/ 2147483647 h 315"/>
                <a:gd name="T10" fmla="*/ 2147483647 w 146"/>
                <a:gd name="T11" fmla="*/ 2147483647 h 315"/>
                <a:gd name="T12" fmla="*/ 2147483647 w 146"/>
                <a:gd name="T13" fmla="*/ 0 h 315"/>
                <a:gd name="T14" fmla="*/ 2147483647 w 146"/>
                <a:gd name="T15" fmla="*/ 2147483647 h 315"/>
                <a:gd name="T16" fmla="*/ 2147483647 w 146"/>
                <a:gd name="T17" fmla="*/ 2147483647 h 315"/>
                <a:gd name="T18" fmla="*/ 2147483647 w 146"/>
                <a:gd name="T19" fmla="*/ 2147483647 h 315"/>
                <a:gd name="T20" fmla="*/ 2147483647 w 146"/>
                <a:gd name="T21" fmla="*/ 2147483647 h 315"/>
                <a:gd name="T22" fmla="*/ 2147483647 w 146"/>
                <a:gd name="T23" fmla="*/ 2147483647 h 315"/>
                <a:gd name="T24" fmla="*/ 2147483647 w 146"/>
                <a:gd name="T25" fmla="*/ 2147483647 h 315"/>
                <a:gd name="T26" fmla="*/ 0 w 146"/>
                <a:gd name="T27" fmla="*/ 2147483647 h 315"/>
                <a:gd name="T28" fmla="*/ 0 w 146"/>
                <a:gd name="T29" fmla="*/ 2147483647 h 3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315"/>
                <a:gd name="T47" fmla="*/ 146 w 146"/>
                <a:gd name="T48" fmla="*/ 315 h 3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315">
                  <a:moveTo>
                    <a:pt x="0" y="215"/>
                  </a:moveTo>
                  <a:lnTo>
                    <a:pt x="0" y="215"/>
                  </a:lnTo>
                  <a:lnTo>
                    <a:pt x="7" y="147"/>
                  </a:lnTo>
                  <a:lnTo>
                    <a:pt x="24" y="114"/>
                  </a:lnTo>
                  <a:lnTo>
                    <a:pt x="26" y="41"/>
                  </a:lnTo>
                  <a:lnTo>
                    <a:pt x="25" y="15"/>
                  </a:lnTo>
                  <a:lnTo>
                    <a:pt x="50" y="0"/>
                  </a:lnTo>
                  <a:lnTo>
                    <a:pt x="113" y="196"/>
                  </a:lnTo>
                  <a:lnTo>
                    <a:pt x="142" y="238"/>
                  </a:lnTo>
                  <a:lnTo>
                    <a:pt x="145" y="248"/>
                  </a:lnTo>
                  <a:lnTo>
                    <a:pt x="141" y="266"/>
                  </a:lnTo>
                  <a:lnTo>
                    <a:pt x="113" y="288"/>
                  </a:lnTo>
                  <a:lnTo>
                    <a:pt x="12" y="314"/>
                  </a:lnTo>
                  <a:lnTo>
                    <a:pt x="0" y="215"/>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4" name="Freeform 43">
              <a:extLst>
                <a:ext uri="{FF2B5EF4-FFF2-40B4-BE49-F238E27FC236}">
                  <a16:creationId xmlns:a16="http://schemas.microsoft.com/office/drawing/2014/main" id="{0553C526-9E59-4D24-8F79-CB2433CEADCD}"/>
                </a:ext>
              </a:extLst>
            </p:cNvPr>
            <p:cNvSpPr>
              <a:spLocks/>
            </p:cNvSpPr>
            <p:nvPr/>
          </p:nvSpPr>
          <p:spPr bwMode="auto">
            <a:xfrm>
              <a:off x="8304218" y="2868618"/>
              <a:ext cx="168275" cy="401637"/>
            </a:xfrm>
            <a:custGeom>
              <a:avLst/>
              <a:gdLst>
                <a:gd name="T0" fmla="*/ 0 w 122"/>
                <a:gd name="T1" fmla="*/ 2147483647 h 277"/>
                <a:gd name="T2" fmla="*/ 0 w 122"/>
                <a:gd name="T3" fmla="*/ 2147483647 h 277"/>
                <a:gd name="T4" fmla="*/ 2147483647 w 122"/>
                <a:gd name="T5" fmla="*/ 2147483647 h 277"/>
                <a:gd name="T6" fmla="*/ 2147483647 w 122"/>
                <a:gd name="T7" fmla="*/ 2147483647 h 277"/>
                <a:gd name="T8" fmla="*/ 2147483647 w 122"/>
                <a:gd name="T9" fmla="*/ 2147483647 h 277"/>
                <a:gd name="T10" fmla="*/ 2147483647 w 122"/>
                <a:gd name="T11" fmla="*/ 2147483647 h 277"/>
                <a:gd name="T12" fmla="*/ 2147483647 w 122"/>
                <a:gd name="T13" fmla="*/ 2147483647 h 277"/>
                <a:gd name="T14" fmla="*/ 2147483647 w 122"/>
                <a:gd name="T15" fmla="*/ 2147483647 h 277"/>
                <a:gd name="T16" fmla="*/ 2147483647 w 122"/>
                <a:gd name="T17" fmla="*/ 0 h 277"/>
                <a:gd name="T18" fmla="*/ 2147483647 w 122"/>
                <a:gd name="T19" fmla="*/ 2147483647 h 277"/>
                <a:gd name="T20" fmla="*/ 2147483647 w 122"/>
                <a:gd name="T21" fmla="*/ 2147483647 h 277"/>
                <a:gd name="T22" fmla="*/ 2147483647 w 122"/>
                <a:gd name="T23" fmla="*/ 2147483647 h 277"/>
                <a:gd name="T24" fmla="*/ 2147483647 w 122"/>
                <a:gd name="T25" fmla="*/ 2147483647 h 277"/>
                <a:gd name="T26" fmla="*/ 2147483647 w 122"/>
                <a:gd name="T27" fmla="*/ 2147483647 h 277"/>
                <a:gd name="T28" fmla="*/ 2147483647 w 122"/>
                <a:gd name="T29" fmla="*/ 2147483647 h 277"/>
                <a:gd name="T30" fmla="*/ 2147483647 w 122"/>
                <a:gd name="T31" fmla="*/ 2147483647 h 277"/>
                <a:gd name="T32" fmla="*/ 2147483647 w 122"/>
                <a:gd name="T33" fmla="*/ 2147483647 h 277"/>
                <a:gd name="T34" fmla="*/ 2147483647 w 122"/>
                <a:gd name="T35" fmla="*/ 2147483647 h 277"/>
                <a:gd name="T36" fmla="*/ 2147483647 w 122"/>
                <a:gd name="T37" fmla="*/ 2147483647 h 277"/>
                <a:gd name="T38" fmla="*/ 2147483647 w 122"/>
                <a:gd name="T39" fmla="*/ 2147483647 h 277"/>
                <a:gd name="T40" fmla="*/ 2147483647 w 122"/>
                <a:gd name="T41" fmla="*/ 2147483647 h 277"/>
                <a:gd name="T42" fmla="*/ 2147483647 w 122"/>
                <a:gd name="T43" fmla="*/ 2147483647 h 277"/>
                <a:gd name="T44" fmla="*/ 2147483647 w 122"/>
                <a:gd name="T45" fmla="*/ 2147483647 h 277"/>
                <a:gd name="T46" fmla="*/ 2147483647 w 122"/>
                <a:gd name="T47" fmla="*/ 2147483647 h 277"/>
                <a:gd name="T48" fmla="*/ 2147483647 w 122"/>
                <a:gd name="T49" fmla="*/ 2147483647 h 277"/>
                <a:gd name="T50" fmla="*/ 2147483647 w 122"/>
                <a:gd name="T51" fmla="*/ 2147483647 h 277"/>
                <a:gd name="T52" fmla="*/ 2147483647 w 122"/>
                <a:gd name="T53" fmla="*/ 2147483647 h 277"/>
                <a:gd name="T54" fmla="*/ 2147483647 w 122"/>
                <a:gd name="T55" fmla="*/ 2147483647 h 277"/>
                <a:gd name="T56" fmla="*/ 2147483647 w 122"/>
                <a:gd name="T57" fmla="*/ 2147483647 h 277"/>
                <a:gd name="T58" fmla="*/ 2147483647 w 122"/>
                <a:gd name="T59" fmla="*/ 2147483647 h 277"/>
                <a:gd name="T60" fmla="*/ 2147483647 w 122"/>
                <a:gd name="T61" fmla="*/ 2147483647 h 277"/>
                <a:gd name="T62" fmla="*/ 2147483647 w 122"/>
                <a:gd name="T63" fmla="*/ 2147483647 h 277"/>
                <a:gd name="T64" fmla="*/ 2147483647 w 122"/>
                <a:gd name="T65" fmla="*/ 2147483647 h 277"/>
                <a:gd name="T66" fmla="*/ 2147483647 w 122"/>
                <a:gd name="T67" fmla="*/ 2147483647 h 277"/>
                <a:gd name="T68" fmla="*/ 2147483647 w 122"/>
                <a:gd name="T69" fmla="*/ 2147483647 h 277"/>
                <a:gd name="T70" fmla="*/ 2147483647 w 122"/>
                <a:gd name="T71" fmla="*/ 2147483647 h 277"/>
                <a:gd name="T72" fmla="*/ 2147483647 w 122"/>
                <a:gd name="T73" fmla="*/ 2147483647 h 277"/>
                <a:gd name="T74" fmla="*/ 2147483647 w 122"/>
                <a:gd name="T75" fmla="*/ 2147483647 h 277"/>
                <a:gd name="T76" fmla="*/ 0 w 122"/>
                <a:gd name="T77" fmla="*/ 2147483647 h 277"/>
                <a:gd name="T78" fmla="*/ 0 w 122"/>
                <a:gd name="T79" fmla="*/ 2147483647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
                <a:gd name="T121" fmla="*/ 0 h 277"/>
                <a:gd name="T122" fmla="*/ 122 w 122"/>
                <a:gd name="T123" fmla="*/ 277 h 2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 h="277">
                  <a:moveTo>
                    <a:pt x="0" y="204"/>
                  </a:moveTo>
                  <a:lnTo>
                    <a:pt x="0" y="204"/>
                  </a:lnTo>
                  <a:lnTo>
                    <a:pt x="7" y="188"/>
                  </a:lnTo>
                  <a:lnTo>
                    <a:pt x="28" y="174"/>
                  </a:lnTo>
                  <a:lnTo>
                    <a:pt x="39" y="152"/>
                  </a:lnTo>
                  <a:lnTo>
                    <a:pt x="56" y="135"/>
                  </a:lnTo>
                  <a:lnTo>
                    <a:pt x="5" y="94"/>
                  </a:lnTo>
                  <a:lnTo>
                    <a:pt x="3" y="54"/>
                  </a:lnTo>
                  <a:lnTo>
                    <a:pt x="28" y="0"/>
                  </a:lnTo>
                  <a:lnTo>
                    <a:pt x="105" y="26"/>
                  </a:lnTo>
                  <a:lnTo>
                    <a:pt x="106" y="37"/>
                  </a:lnTo>
                  <a:lnTo>
                    <a:pt x="97" y="68"/>
                  </a:lnTo>
                  <a:lnTo>
                    <a:pt x="88" y="76"/>
                  </a:lnTo>
                  <a:lnTo>
                    <a:pt x="87" y="91"/>
                  </a:lnTo>
                  <a:lnTo>
                    <a:pt x="95" y="94"/>
                  </a:lnTo>
                  <a:lnTo>
                    <a:pt x="104" y="94"/>
                  </a:lnTo>
                  <a:lnTo>
                    <a:pt x="111" y="94"/>
                  </a:lnTo>
                  <a:lnTo>
                    <a:pt x="110" y="88"/>
                  </a:lnTo>
                  <a:lnTo>
                    <a:pt x="113" y="91"/>
                  </a:lnTo>
                  <a:lnTo>
                    <a:pt x="120" y="109"/>
                  </a:lnTo>
                  <a:lnTo>
                    <a:pt x="121" y="167"/>
                  </a:lnTo>
                  <a:lnTo>
                    <a:pt x="118" y="152"/>
                  </a:lnTo>
                  <a:lnTo>
                    <a:pt x="114" y="138"/>
                  </a:lnTo>
                  <a:lnTo>
                    <a:pt x="113" y="146"/>
                  </a:lnTo>
                  <a:lnTo>
                    <a:pt x="115" y="159"/>
                  </a:lnTo>
                  <a:lnTo>
                    <a:pt x="113" y="167"/>
                  </a:lnTo>
                  <a:lnTo>
                    <a:pt x="114" y="182"/>
                  </a:lnTo>
                  <a:lnTo>
                    <a:pt x="108" y="199"/>
                  </a:lnTo>
                  <a:lnTo>
                    <a:pt x="101" y="199"/>
                  </a:lnTo>
                  <a:lnTo>
                    <a:pt x="104" y="212"/>
                  </a:lnTo>
                  <a:lnTo>
                    <a:pt x="91" y="232"/>
                  </a:lnTo>
                  <a:lnTo>
                    <a:pt x="75" y="276"/>
                  </a:lnTo>
                  <a:lnTo>
                    <a:pt x="67" y="276"/>
                  </a:lnTo>
                  <a:lnTo>
                    <a:pt x="69" y="259"/>
                  </a:lnTo>
                  <a:lnTo>
                    <a:pt x="65" y="251"/>
                  </a:lnTo>
                  <a:lnTo>
                    <a:pt x="45" y="252"/>
                  </a:lnTo>
                  <a:lnTo>
                    <a:pt x="17" y="235"/>
                  </a:lnTo>
                  <a:lnTo>
                    <a:pt x="6" y="227"/>
                  </a:lnTo>
                  <a:lnTo>
                    <a:pt x="0" y="20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5" name="Freeform 44">
              <a:extLst>
                <a:ext uri="{FF2B5EF4-FFF2-40B4-BE49-F238E27FC236}">
                  <a16:creationId xmlns:a16="http://schemas.microsoft.com/office/drawing/2014/main" id="{2975B84A-046C-4BF7-B1B9-9880D9B1D553}"/>
                </a:ext>
              </a:extLst>
            </p:cNvPr>
            <p:cNvSpPr>
              <a:spLocks/>
            </p:cNvSpPr>
            <p:nvPr/>
          </p:nvSpPr>
          <p:spPr bwMode="auto">
            <a:xfrm>
              <a:off x="4078293" y="3746504"/>
              <a:ext cx="884237" cy="946151"/>
            </a:xfrm>
            <a:custGeom>
              <a:avLst/>
              <a:gdLst>
                <a:gd name="T0" fmla="*/ 0 w 636"/>
                <a:gd name="T1" fmla="*/ 2147483647 h 652"/>
                <a:gd name="T2" fmla="*/ 0 w 636"/>
                <a:gd name="T3" fmla="*/ 2147483647 h 652"/>
                <a:gd name="T4" fmla="*/ 2147483647 w 636"/>
                <a:gd name="T5" fmla="*/ 2147483647 h 652"/>
                <a:gd name="T6" fmla="*/ 2147483647 w 636"/>
                <a:gd name="T7" fmla="*/ 2147483647 h 652"/>
                <a:gd name="T8" fmla="*/ 2147483647 w 636"/>
                <a:gd name="T9" fmla="*/ 2147483647 h 652"/>
                <a:gd name="T10" fmla="*/ 2147483647 w 636"/>
                <a:gd name="T11" fmla="*/ 2147483647 h 652"/>
                <a:gd name="T12" fmla="*/ 2147483647 w 636"/>
                <a:gd name="T13" fmla="*/ 2147483647 h 652"/>
                <a:gd name="T14" fmla="*/ 2147483647 w 636"/>
                <a:gd name="T15" fmla="*/ 2147483647 h 652"/>
                <a:gd name="T16" fmla="*/ 2147483647 w 636"/>
                <a:gd name="T17" fmla="*/ 2147483647 h 652"/>
                <a:gd name="T18" fmla="*/ 2147483647 w 636"/>
                <a:gd name="T19" fmla="*/ 2147483647 h 652"/>
                <a:gd name="T20" fmla="*/ 2147483647 w 636"/>
                <a:gd name="T21" fmla="*/ 2147483647 h 652"/>
                <a:gd name="T22" fmla="*/ 2147483647 w 636"/>
                <a:gd name="T23" fmla="*/ 0 h 652"/>
                <a:gd name="T24" fmla="*/ 0 w 636"/>
                <a:gd name="T25" fmla="*/ 2147483647 h 652"/>
                <a:gd name="T26" fmla="*/ 0 w 636"/>
                <a:gd name="T27" fmla="*/ 2147483647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6"/>
                <a:gd name="T43" fmla="*/ 0 h 652"/>
                <a:gd name="T44" fmla="*/ 636 w 636"/>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6" h="652">
                  <a:moveTo>
                    <a:pt x="0" y="639"/>
                  </a:moveTo>
                  <a:lnTo>
                    <a:pt x="0" y="639"/>
                  </a:lnTo>
                  <a:lnTo>
                    <a:pt x="79" y="651"/>
                  </a:lnTo>
                  <a:lnTo>
                    <a:pt x="88" y="601"/>
                  </a:lnTo>
                  <a:lnTo>
                    <a:pt x="247" y="622"/>
                  </a:lnTo>
                  <a:lnTo>
                    <a:pt x="240" y="599"/>
                  </a:lnTo>
                  <a:lnTo>
                    <a:pt x="265" y="600"/>
                  </a:lnTo>
                  <a:lnTo>
                    <a:pt x="583" y="632"/>
                  </a:lnTo>
                  <a:lnTo>
                    <a:pt x="629" y="120"/>
                  </a:lnTo>
                  <a:lnTo>
                    <a:pt x="635" y="60"/>
                  </a:lnTo>
                  <a:lnTo>
                    <a:pt x="365" y="36"/>
                  </a:lnTo>
                  <a:lnTo>
                    <a:pt x="93" y="0"/>
                  </a:lnTo>
                  <a:lnTo>
                    <a:pt x="0" y="639"/>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6" name="Group 45">
              <a:extLst>
                <a:ext uri="{FF2B5EF4-FFF2-40B4-BE49-F238E27FC236}">
                  <a16:creationId xmlns:a16="http://schemas.microsoft.com/office/drawing/2014/main" id="{84C5329F-5C36-476F-83DE-B04551A83650}"/>
                </a:ext>
              </a:extLst>
            </p:cNvPr>
            <p:cNvGrpSpPr>
              <a:grpSpLocks/>
            </p:cNvGrpSpPr>
            <p:nvPr/>
          </p:nvGrpSpPr>
          <p:grpSpPr bwMode="auto">
            <a:xfrm>
              <a:off x="7731130" y="2246318"/>
              <a:ext cx="949325" cy="757237"/>
              <a:chOff x="4440" y="1589"/>
              <a:chExt cx="681" cy="523"/>
            </a:xfrm>
            <a:grpFill/>
          </p:grpSpPr>
          <p:sp>
            <p:nvSpPr>
              <p:cNvPr id="238" name="Freeform 46">
                <a:extLst>
                  <a:ext uri="{FF2B5EF4-FFF2-40B4-BE49-F238E27FC236}">
                    <a16:creationId xmlns:a16="http://schemas.microsoft.com/office/drawing/2014/main" id="{0CE01D6D-D18C-4348-A25F-06CF3D1CCCFE}"/>
                  </a:ext>
                </a:extLst>
              </p:cNvPr>
              <p:cNvSpPr>
                <a:spLocks/>
              </p:cNvSpPr>
              <p:nvPr/>
            </p:nvSpPr>
            <p:spPr bwMode="auto">
              <a:xfrm>
                <a:off x="4440" y="1589"/>
                <a:ext cx="534" cy="480"/>
              </a:xfrm>
              <a:custGeom>
                <a:avLst/>
                <a:gdLst>
                  <a:gd name="T0" fmla="*/ 0 w 534"/>
                  <a:gd name="T1" fmla="*/ 412 h 480"/>
                  <a:gd name="T2" fmla="*/ 0 w 534"/>
                  <a:gd name="T3" fmla="*/ 412 h 480"/>
                  <a:gd name="T4" fmla="*/ 17 w 534"/>
                  <a:gd name="T5" fmla="*/ 440 h 480"/>
                  <a:gd name="T6" fmla="*/ 366 w 534"/>
                  <a:gd name="T7" fmla="*/ 373 h 480"/>
                  <a:gd name="T8" fmla="*/ 389 w 534"/>
                  <a:gd name="T9" fmla="*/ 385 h 480"/>
                  <a:gd name="T10" fmla="*/ 404 w 534"/>
                  <a:gd name="T11" fmla="*/ 412 h 480"/>
                  <a:gd name="T12" fmla="*/ 438 w 534"/>
                  <a:gd name="T13" fmla="*/ 431 h 480"/>
                  <a:gd name="T14" fmla="*/ 515 w 534"/>
                  <a:gd name="T15" fmla="*/ 457 h 480"/>
                  <a:gd name="T16" fmla="*/ 516 w 534"/>
                  <a:gd name="T17" fmla="*/ 468 h 480"/>
                  <a:gd name="T18" fmla="*/ 521 w 534"/>
                  <a:gd name="T19" fmla="*/ 479 h 480"/>
                  <a:gd name="T20" fmla="*/ 526 w 534"/>
                  <a:gd name="T21" fmla="*/ 473 h 480"/>
                  <a:gd name="T22" fmla="*/ 533 w 534"/>
                  <a:gd name="T23" fmla="*/ 450 h 480"/>
                  <a:gd name="T24" fmla="*/ 533 w 534"/>
                  <a:gd name="T25" fmla="*/ 410 h 480"/>
                  <a:gd name="T26" fmla="*/ 521 w 534"/>
                  <a:gd name="T27" fmla="*/ 332 h 480"/>
                  <a:gd name="T28" fmla="*/ 520 w 534"/>
                  <a:gd name="T29" fmla="*/ 251 h 480"/>
                  <a:gd name="T30" fmla="*/ 507 w 534"/>
                  <a:gd name="T31" fmla="*/ 187 h 480"/>
                  <a:gd name="T32" fmla="*/ 483 w 534"/>
                  <a:gd name="T33" fmla="*/ 135 h 480"/>
                  <a:gd name="T34" fmla="*/ 477 w 534"/>
                  <a:gd name="T35" fmla="*/ 82 h 480"/>
                  <a:gd name="T36" fmla="*/ 454 w 534"/>
                  <a:gd name="T37" fmla="*/ 0 h 480"/>
                  <a:gd name="T38" fmla="*/ 348 w 534"/>
                  <a:gd name="T39" fmla="*/ 28 h 480"/>
                  <a:gd name="T40" fmla="*/ 340 w 534"/>
                  <a:gd name="T41" fmla="*/ 26 h 480"/>
                  <a:gd name="T42" fmla="*/ 307 w 534"/>
                  <a:gd name="T43" fmla="*/ 52 h 480"/>
                  <a:gd name="T44" fmla="*/ 277 w 534"/>
                  <a:gd name="T45" fmla="*/ 95 h 480"/>
                  <a:gd name="T46" fmla="*/ 274 w 534"/>
                  <a:gd name="T47" fmla="*/ 113 h 480"/>
                  <a:gd name="T48" fmla="*/ 261 w 534"/>
                  <a:gd name="T49" fmla="*/ 132 h 480"/>
                  <a:gd name="T50" fmla="*/ 237 w 534"/>
                  <a:gd name="T51" fmla="*/ 154 h 480"/>
                  <a:gd name="T52" fmla="*/ 248 w 534"/>
                  <a:gd name="T53" fmla="*/ 169 h 480"/>
                  <a:gd name="T54" fmla="*/ 250 w 534"/>
                  <a:gd name="T55" fmla="*/ 158 h 480"/>
                  <a:gd name="T56" fmla="*/ 257 w 534"/>
                  <a:gd name="T57" fmla="*/ 161 h 480"/>
                  <a:gd name="T58" fmla="*/ 253 w 534"/>
                  <a:gd name="T59" fmla="*/ 166 h 480"/>
                  <a:gd name="T60" fmla="*/ 259 w 534"/>
                  <a:gd name="T61" fmla="*/ 169 h 480"/>
                  <a:gd name="T62" fmla="*/ 254 w 534"/>
                  <a:gd name="T63" fmla="*/ 179 h 480"/>
                  <a:gd name="T64" fmla="*/ 250 w 534"/>
                  <a:gd name="T65" fmla="*/ 178 h 480"/>
                  <a:gd name="T66" fmla="*/ 249 w 534"/>
                  <a:gd name="T67" fmla="*/ 183 h 480"/>
                  <a:gd name="T68" fmla="*/ 261 w 534"/>
                  <a:gd name="T69" fmla="*/ 199 h 480"/>
                  <a:gd name="T70" fmla="*/ 261 w 534"/>
                  <a:gd name="T71" fmla="*/ 213 h 480"/>
                  <a:gd name="T72" fmla="*/ 245 w 534"/>
                  <a:gd name="T73" fmla="*/ 221 h 480"/>
                  <a:gd name="T74" fmla="*/ 228 w 534"/>
                  <a:gd name="T75" fmla="*/ 246 h 480"/>
                  <a:gd name="T76" fmla="*/ 209 w 534"/>
                  <a:gd name="T77" fmla="*/ 261 h 480"/>
                  <a:gd name="T78" fmla="*/ 175 w 534"/>
                  <a:gd name="T79" fmla="*/ 262 h 480"/>
                  <a:gd name="T80" fmla="*/ 163 w 534"/>
                  <a:gd name="T81" fmla="*/ 272 h 480"/>
                  <a:gd name="T82" fmla="*/ 143 w 534"/>
                  <a:gd name="T83" fmla="*/ 263 h 480"/>
                  <a:gd name="T84" fmla="*/ 85 w 534"/>
                  <a:gd name="T85" fmla="*/ 270 h 480"/>
                  <a:gd name="T86" fmla="*/ 42 w 534"/>
                  <a:gd name="T87" fmla="*/ 287 h 480"/>
                  <a:gd name="T88" fmla="*/ 45 w 534"/>
                  <a:gd name="T89" fmla="*/ 302 h 480"/>
                  <a:gd name="T90" fmla="*/ 42 w 534"/>
                  <a:gd name="T91" fmla="*/ 310 h 480"/>
                  <a:gd name="T92" fmla="*/ 45 w 534"/>
                  <a:gd name="T93" fmla="*/ 310 h 480"/>
                  <a:gd name="T94" fmla="*/ 52 w 534"/>
                  <a:gd name="T95" fmla="*/ 325 h 480"/>
                  <a:gd name="T96" fmla="*/ 58 w 534"/>
                  <a:gd name="T97" fmla="*/ 324 h 480"/>
                  <a:gd name="T98" fmla="*/ 64 w 534"/>
                  <a:gd name="T99" fmla="*/ 338 h 480"/>
                  <a:gd name="T100" fmla="*/ 63 w 534"/>
                  <a:gd name="T101" fmla="*/ 343 h 480"/>
                  <a:gd name="T102" fmla="*/ 52 w 534"/>
                  <a:gd name="T103" fmla="*/ 351 h 480"/>
                  <a:gd name="T104" fmla="*/ 46 w 534"/>
                  <a:gd name="T105" fmla="*/ 367 h 480"/>
                  <a:gd name="T106" fmla="*/ 0 w 534"/>
                  <a:gd name="T107" fmla="*/ 412 h 480"/>
                  <a:gd name="T108" fmla="*/ 0 w 534"/>
                  <a:gd name="T109" fmla="*/ 412 h 4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4"/>
                  <a:gd name="T166" fmla="*/ 0 h 480"/>
                  <a:gd name="T167" fmla="*/ 534 w 534"/>
                  <a:gd name="T168" fmla="*/ 480 h 4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4" h="480">
                    <a:moveTo>
                      <a:pt x="0" y="412"/>
                    </a:moveTo>
                    <a:lnTo>
                      <a:pt x="0" y="412"/>
                    </a:lnTo>
                    <a:lnTo>
                      <a:pt x="17" y="440"/>
                    </a:lnTo>
                    <a:lnTo>
                      <a:pt x="366" y="373"/>
                    </a:lnTo>
                    <a:lnTo>
                      <a:pt x="389" y="385"/>
                    </a:lnTo>
                    <a:lnTo>
                      <a:pt x="404" y="412"/>
                    </a:lnTo>
                    <a:lnTo>
                      <a:pt x="438" y="431"/>
                    </a:lnTo>
                    <a:lnTo>
                      <a:pt x="515" y="457"/>
                    </a:lnTo>
                    <a:lnTo>
                      <a:pt x="516" y="468"/>
                    </a:lnTo>
                    <a:lnTo>
                      <a:pt x="521" y="479"/>
                    </a:lnTo>
                    <a:lnTo>
                      <a:pt x="526" y="473"/>
                    </a:lnTo>
                    <a:lnTo>
                      <a:pt x="533" y="450"/>
                    </a:lnTo>
                    <a:lnTo>
                      <a:pt x="533" y="410"/>
                    </a:lnTo>
                    <a:lnTo>
                      <a:pt x="521" y="332"/>
                    </a:lnTo>
                    <a:lnTo>
                      <a:pt x="520" y="251"/>
                    </a:lnTo>
                    <a:lnTo>
                      <a:pt x="507" y="187"/>
                    </a:lnTo>
                    <a:lnTo>
                      <a:pt x="483" y="135"/>
                    </a:lnTo>
                    <a:lnTo>
                      <a:pt x="477" y="82"/>
                    </a:lnTo>
                    <a:lnTo>
                      <a:pt x="454" y="0"/>
                    </a:lnTo>
                    <a:lnTo>
                      <a:pt x="348" y="28"/>
                    </a:lnTo>
                    <a:lnTo>
                      <a:pt x="340" y="26"/>
                    </a:lnTo>
                    <a:lnTo>
                      <a:pt x="307" y="52"/>
                    </a:lnTo>
                    <a:lnTo>
                      <a:pt x="277" y="95"/>
                    </a:lnTo>
                    <a:lnTo>
                      <a:pt x="274" y="113"/>
                    </a:lnTo>
                    <a:lnTo>
                      <a:pt x="261" y="132"/>
                    </a:lnTo>
                    <a:lnTo>
                      <a:pt x="237" y="154"/>
                    </a:lnTo>
                    <a:lnTo>
                      <a:pt x="248" y="169"/>
                    </a:lnTo>
                    <a:lnTo>
                      <a:pt x="250" y="158"/>
                    </a:lnTo>
                    <a:lnTo>
                      <a:pt x="257" y="161"/>
                    </a:lnTo>
                    <a:lnTo>
                      <a:pt x="253" y="166"/>
                    </a:lnTo>
                    <a:lnTo>
                      <a:pt x="259" y="169"/>
                    </a:lnTo>
                    <a:lnTo>
                      <a:pt x="254" y="179"/>
                    </a:lnTo>
                    <a:lnTo>
                      <a:pt x="250" y="178"/>
                    </a:lnTo>
                    <a:lnTo>
                      <a:pt x="249" y="183"/>
                    </a:lnTo>
                    <a:lnTo>
                      <a:pt x="261" y="199"/>
                    </a:lnTo>
                    <a:lnTo>
                      <a:pt x="261" y="213"/>
                    </a:lnTo>
                    <a:lnTo>
                      <a:pt x="245" y="221"/>
                    </a:lnTo>
                    <a:lnTo>
                      <a:pt x="228" y="246"/>
                    </a:lnTo>
                    <a:lnTo>
                      <a:pt x="209" y="261"/>
                    </a:lnTo>
                    <a:lnTo>
                      <a:pt x="175" y="262"/>
                    </a:lnTo>
                    <a:lnTo>
                      <a:pt x="163" y="272"/>
                    </a:lnTo>
                    <a:lnTo>
                      <a:pt x="143" y="263"/>
                    </a:lnTo>
                    <a:lnTo>
                      <a:pt x="85" y="270"/>
                    </a:lnTo>
                    <a:lnTo>
                      <a:pt x="42" y="287"/>
                    </a:lnTo>
                    <a:lnTo>
                      <a:pt x="45" y="302"/>
                    </a:lnTo>
                    <a:lnTo>
                      <a:pt x="42" y="310"/>
                    </a:lnTo>
                    <a:lnTo>
                      <a:pt x="45" y="310"/>
                    </a:lnTo>
                    <a:lnTo>
                      <a:pt x="52" y="325"/>
                    </a:lnTo>
                    <a:lnTo>
                      <a:pt x="58" y="324"/>
                    </a:lnTo>
                    <a:lnTo>
                      <a:pt x="64" y="338"/>
                    </a:lnTo>
                    <a:lnTo>
                      <a:pt x="63" y="343"/>
                    </a:lnTo>
                    <a:lnTo>
                      <a:pt x="52" y="351"/>
                    </a:lnTo>
                    <a:lnTo>
                      <a:pt x="46" y="367"/>
                    </a:lnTo>
                    <a:lnTo>
                      <a:pt x="0" y="41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1" name="Freeform 47">
                <a:extLst>
                  <a:ext uri="{FF2B5EF4-FFF2-40B4-BE49-F238E27FC236}">
                    <a16:creationId xmlns:a16="http://schemas.microsoft.com/office/drawing/2014/main" id="{3F6A047D-2223-4035-A09A-5A295178438C}"/>
                  </a:ext>
                </a:extLst>
              </p:cNvPr>
              <p:cNvSpPr>
                <a:spLocks/>
              </p:cNvSpPr>
              <p:nvPr/>
            </p:nvSpPr>
            <p:spPr bwMode="auto">
              <a:xfrm>
                <a:off x="4937" y="2088"/>
                <a:ext cx="16" cy="24"/>
              </a:xfrm>
              <a:custGeom>
                <a:avLst/>
                <a:gdLst>
                  <a:gd name="T0" fmla="*/ 0 w 16"/>
                  <a:gd name="T1" fmla="*/ 23 h 24"/>
                  <a:gd name="T2" fmla="*/ 0 w 16"/>
                  <a:gd name="T3" fmla="*/ 23 h 24"/>
                  <a:gd name="T4" fmla="*/ 1 w 16"/>
                  <a:gd name="T5" fmla="*/ 8 h 24"/>
                  <a:gd name="T6" fmla="*/ 10 w 16"/>
                  <a:gd name="T7" fmla="*/ 0 h 24"/>
                  <a:gd name="T8" fmla="*/ 15 w 16"/>
                  <a:gd name="T9" fmla="*/ 4 h 24"/>
                  <a:gd name="T10" fmla="*/ 7 w 16"/>
                  <a:gd name="T11" fmla="*/ 18 h 24"/>
                  <a:gd name="T12" fmla="*/ 0 w 16"/>
                  <a:gd name="T13" fmla="*/ 23 h 24"/>
                  <a:gd name="T14" fmla="*/ 0 w 16"/>
                  <a:gd name="T15" fmla="*/ 23 h 2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4"/>
                  <a:gd name="T26" fmla="*/ 16 w 16"/>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4">
                    <a:moveTo>
                      <a:pt x="0" y="23"/>
                    </a:moveTo>
                    <a:lnTo>
                      <a:pt x="0" y="23"/>
                    </a:lnTo>
                    <a:lnTo>
                      <a:pt x="1" y="8"/>
                    </a:lnTo>
                    <a:lnTo>
                      <a:pt x="10" y="0"/>
                    </a:lnTo>
                    <a:lnTo>
                      <a:pt x="15" y="4"/>
                    </a:lnTo>
                    <a:lnTo>
                      <a:pt x="7" y="18"/>
                    </a:lnTo>
                    <a:lnTo>
                      <a:pt x="0" y="2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6" name="Freeform 48">
                <a:extLst>
                  <a:ext uri="{FF2B5EF4-FFF2-40B4-BE49-F238E27FC236}">
                    <a16:creationId xmlns:a16="http://schemas.microsoft.com/office/drawing/2014/main" id="{3F46C9FF-247F-42C5-9F68-23D4CF71332D}"/>
                  </a:ext>
                </a:extLst>
              </p:cNvPr>
              <p:cNvSpPr>
                <a:spLocks/>
              </p:cNvSpPr>
              <p:nvPr/>
            </p:nvSpPr>
            <p:spPr bwMode="auto">
              <a:xfrm>
                <a:off x="4954" y="1996"/>
                <a:ext cx="167" cy="101"/>
              </a:xfrm>
              <a:custGeom>
                <a:avLst/>
                <a:gdLst>
                  <a:gd name="T0" fmla="*/ 0 w 167"/>
                  <a:gd name="T1" fmla="*/ 90 h 101"/>
                  <a:gd name="T2" fmla="*/ 0 w 167"/>
                  <a:gd name="T3" fmla="*/ 90 h 101"/>
                  <a:gd name="T4" fmla="*/ 4 w 167"/>
                  <a:gd name="T5" fmla="*/ 99 h 101"/>
                  <a:gd name="T6" fmla="*/ 7 w 167"/>
                  <a:gd name="T7" fmla="*/ 100 h 101"/>
                  <a:gd name="T8" fmla="*/ 13 w 167"/>
                  <a:gd name="T9" fmla="*/ 91 h 101"/>
                  <a:gd name="T10" fmla="*/ 18 w 167"/>
                  <a:gd name="T11" fmla="*/ 89 h 101"/>
                  <a:gd name="T12" fmla="*/ 21 w 167"/>
                  <a:gd name="T13" fmla="*/ 92 h 101"/>
                  <a:gd name="T14" fmla="*/ 11 w 167"/>
                  <a:gd name="T15" fmla="*/ 100 h 101"/>
                  <a:gd name="T16" fmla="*/ 27 w 167"/>
                  <a:gd name="T17" fmla="*/ 94 h 101"/>
                  <a:gd name="T18" fmla="*/ 29 w 167"/>
                  <a:gd name="T19" fmla="*/ 90 h 101"/>
                  <a:gd name="T20" fmla="*/ 51 w 167"/>
                  <a:gd name="T21" fmla="*/ 80 h 101"/>
                  <a:gd name="T22" fmla="*/ 70 w 167"/>
                  <a:gd name="T23" fmla="*/ 66 h 101"/>
                  <a:gd name="T24" fmla="*/ 91 w 167"/>
                  <a:gd name="T25" fmla="*/ 58 h 101"/>
                  <a:gd name="T26" fmla="*/ 109 w 167"/>
                  <a:gd name="T27" fmla="*/ 47 h 101"/>
                  <a:gd name="T28" fmla="*/ 108 w 167"/>
                  <a:gd name="T29" fmla="*/ 49 h 101"/>
                  <a:gd name="T30" fmla="*/ 74 w 167"/>
                  <a:gd name="T31" fmla="*/ 75 h 101"/>
                  <a:gd name="T32" fmla="*/ 68 w 167"/>
                  <a:gd name="T33" fmla="*/ 78 h 101"/>
                  <a:gd name="T34" fmla="*/ 71 w 167"/>
                  <a:gd name="T35" fmla="*/ 78 h 101"/>
                  <a:gd name="T36" fmla="*/ 82 w 167"/>
                  <a:gd name="T37" fmla="*/ 73 h 101"/>
                  <a:gd name="T38" fmla="*/ 133 w 167"/>
                  <a:gd name="T39" fmla="*/ 35 h 101"/>
                  <a:gd name="T40" fmla="*/ 140 w 167"/>
                  <a:gd name="T41" fmla="*/ 28 h 101"/>
                  <a:gd name="T42" fmla="*/ 165 w 167"/>
                  <a:gd name="T43" fmla="*/ 8 h 101"/>
                  <a:gd name="T44" fmla="*/ 166 w 167"/>
                  <a:gd name="T45" fmla="*/ 1 h 101"/>
                  <a:gd name="T46" fmla="*/ 162 w 167"/>
                  <a:gd name="T47" fmla="*/ 2 h 101"/>
                  <a:gd name="T48" fmla="*/ 151 w 167"/>
                  <a:gd name="T49" fmla="*/ 13 h 101"/>
                  <a:gd name="T50" fmla="*/ 143 w 167"/>
                  <a:gd name="T51" fmla="*/ 12 h 101"/>
                  <a:gd name="T52" fmla="*/ 133 w 167"/>
                  <a:gd name="T53" fmla="*/ 17 h 101"/>
                  <a:gd name="T54" fmla="*/ 129 w 167"/>
                  <a:gd name="T55" fmla="*/ 16 h 101"/>
                  <a:gd name="T56" fmla="*/ 121 w 167"/>
                  <a:gd name="T57" fmla="*/ 39 h 101"/>
                  <a:gd name="T58" fmla="*/ 117 w 167"/>
                  <a:gd name="T59" fmla="*/ 35 h 101"/>
                  <a:gd name="T60" fmla="*/ 108 w 167"/>
                  <a:gd name="T61" fmla="*/ 35 h 101"/>
                  <a:gd name="T62" fmla="*/ 124 w 167"/>
                  <a:gd name="T63" fmla="*/ 17 h 101"/>
                  <a:gd name="T64" fmla="*/ 122 w 167"/>
                  <a:gd name="T65" fmla="*/ 13 h 101"/>
                  <a:gd name="T66" fmla="*/ 133 w 167"/>
                  <a:gd name="T67" fmla="*/ 0 h 101"/>
                  <a:gd name="T68" fmla="*/ 128 w 167"/>
                  <a:gd name="T69" fmla="*/ 1 h 101"/>
                  <a:gd name="T70" fmla="*/ 106 w 167"/>
                  <a:gd name="T71" fmla="*/ 27 h 101"/>
                  <a:gd name="T72" fmla="*/ 80 w 167"/>
                  <a:gd name="T73" fmla="*/ 36 h 101"/>
                  <a:gd name="T74" fmla="*/ 65 w 167"/>
                  <a:gd name="T75" fmla="*/ 38 h 101"/>
                  <a:gd name="T76" fmla="*/ 64 w 167"/>
                  <a:gd name="T77" fmla="*/ 46 h 101"/>
                  <a:gd name="T78" fmla="*/ 46 w 167"/>
                  <a:gd name="T79" fmla="*/ 50 h 101"/>
                  <a:gd name="T80" fmla="*/ 39 w 167"/>
                  <a:gd name="T81" fmla="*/ 49 h 101"/>
                  <a:gd name="T82" fmla="*/ 39 w 167"/>
                  <a:gd name="T83" fmla="*/ 54 h 101"/>
                  <a:gd name="T84" fmla="*/ 31 w 167"/>
                  <a:gd name="T85" fmla="*/ 54 h 101"/>
                  <a:gd name="T86" fmla="*/ 27 w 167"/>
                  <a:gd name="T87" fmla="*/ 59 h 101"/>
                  <a:gd name="T88" fmla="*/ 25 w 167"/>
                  <a:gd name="T89" fmla="*/ 66 h 101"/>
                  <a:gd name="T90" fmla="*/ 22 w 167"/>
                  <a:gd name="T91" fmla="*/ 65 h 101"/>
                  <a:gd name="T92" fmla="*/ 18 w 167"/>
                  <a:gd name="T93" fmla="*/ 72 h 101"/>
                  <a:gd name="T94" fmla="*/ 6 w 167"/>
                  <a:gd name="T95" fmla="*/ 76 h 101"/>
                  <a:gd name="T96" fmla="*/ 4 w 167"/>
                  <a:gd name="T97" fmla="*/ 82 h 101"/>
                  <a:gd name="T98" fmla="*/ 0 w 167"/>
                  <a:gd name="T99" fmla="*/ 90 h 101"/>
                  <a:gd name="T100" fmla="*/ 0 w 167"/>
                  <a:gd name="T101" fmla="*/ 90 h 1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01"/>
                  <a:gd name="T155" fmla="*/ 167 w 167"/>
                  <a:gd name="T156" fmla="*/ 101 h 1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01">
                    <a:moveTo>
                      <a:pt x="0" y="90"/>
                    </a:moveTo>
                    <a:lnTo>
                      <a:pt x="0" y="90"/>
                    </a:lnTo>
                    <a:lnTo>
                      <a:pt x="4" y="99"/>
                    </a:lnTo>
                    <a:lnTo>
                      <a:pt x="7" y="100"/>
                    </a:lnTo>
                    <a:lnTo>
                      <a:pt x="13" y="91"/>
                    </a:lnTo>
                    <a:lnTo>
                      <a:pt x="18" y="89"/>
                    </a:lnTo>
                    <a:lnTo>
                      <a:pt x="21" y="92"/>
                    </a:lnTo>
                    <a:lnTo>
                      <a:pt x="11" y="100"/>
                    </a:lnTo>
                    <a:lnTo>
                      <a:pt x="27" y="94"/>
                    </a:lnTo>
                    <a:lnTo>
                      <a:pt x="29" y="90"/>
                    </a:lnTo>
                    <a:lnTo>
                      <a:pt x="51" y="80"/>
                    </a:lnTo>
                    <a:lnTo>
                      <a:pt x="70" y="66"/>
                    </a:lnTo>
                    <a:lnTo>
                      <a:pt x="91" y="58"/>
                    </a:lnTo>
                    <a:lnTo>
                      <a:pt x="109" y="47"/>
                    </a:lnTo>
                    <a:lnTo>
                      <a:pt x="108" y="49"/>
                    </a:lnTo>
                    <a:lnTo>
                      <a:pt x="74" y="75"/>
                    </a:lnTo>
                    <a:lnTo>
                      <a:pt x="68" y="78"/>
                    </a:lnTo>
                    <a:lnTo>
                      <a:pt x="71" y="78"/>
                    </a:lnTo>
                    <a:lnTo>
                      <a:pt x="82" y="73"/>
                    </a:lnTo>
                    <a:lnTo>
                      <a:pt x="133" y="35"/>
                    </a:lnTo>
                    <a:lnTo>
                      <a:pt x="140" y="28"/>
                    </a:lnTo>
                    <a:lnTo>
                      <a:pt x="165" y="8"/>
                    </a:lnTo>
                    <a:lnTo>
                      <a:pt x="166" y="1"/>
                    </a:lnTo>
                    <a:lnTo>
                      <a:pt x="162" y="2"/>
                    </a:lnTo>
                    <a:lnTo>
                      <a:pt x="151" y="13"/>
                    </a:lnTo>
                    <a:lnTo>
                      <a:pt x="143" y="12"/>
                    </a:lnTo>
                    <a:lnTo>
                      <a:pt x="133" y="17"/>
                    </a:lnTo>
                    <a:lnTo>
                      <a:pt x="129" y="16"/>
                    </a:lnTo>
                    <a:lnTo>
                      <a:pt x="121" y="39"/>
                    </a:lnTo>
                    <a:lnTo>
                      <a:pt x="117" y="35"/>
                    </a:lnTo>
                    <a:lnTo>
                      <a:pt x="108" y="35"/>
                    </a:lnTo>
                    <a:lnTo>
                      <a:pt x="124" y="17"/>
                    </a:lnTo>
                    <a:lnTo>
                      <a:pt x="122" y="13"/>
                    </a:lnTo>
                    <a:lnTo>
                      <a:pt x="133" y="0"/>
                    </a:lnTo>
                    <a:lnTo>
                      <a:pt x="128" y="1"/>
                    </a:lnTo>
                    <a:lnTo>
                      <a:pt x="106" y="27"/>
                    </a:lnTo>
                    <a:lnTo>
                      <a:pt x="80" y="36"/>
                    </a:lnTo>
                    <a:lnTo>
                      <a:pt x="65" y="38"/>
                    </a:lnTo>
                    <a:lnTo>
                      <a:pt x="64" y="46"/>
                    </a:lnTo>
                    <a:lnTo>
                      <a:pt x="46" y="50"/>
                    </a:lnTo>
                    <a:lnTo>
                      <a:pt x="39" y="49"/>
                    </a:lnTo>
                    <a:lnTo>
                      <a:pt x="39" y="54"/>
                    </a:lnTo>
                    <a:lnTo>
                      <a:pt x="31" y="54"/>
                    </a:lnTo>
                    <a:lnTo>
                      <a:pt x="27" y="59"/>
                    </a:lnTo>
                    <a:lnTo>
                      <a:pt x="25" y="66"/>
                    </a:lnTo>
                    <a:lnTo>
                      <a:pt x="22" y="65"/>
                    </a:lnTo>
                    <a:lnTo>
                      <a:pt x="18" y="72"/>
                    </a:lnTo>
                    <a:lnTo>
                      <a:pt x="6" y="76"/>
                    </a:lnTo>
                    <a:lnTo>
                      <a:pt x="4" y="82"/>
                    </a:lnTo>
                    <a:lnTo>
                      <a:pt x="0" y="9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7" name="Freeform 49">
              <a:extLst>
                <a:ext uri="{FF2B5EF4-FFF2-40B4-BE49-F238E27FC236}">
                  <a16:creationId xmlns:a16="http://schemas.microsoft.com/office/drawing/2014/main" id="{47699962-ABF7-4E32-BF5E-BAA0A9C64DF6}"/>
                </a:ext>
              </a:extLst>
            </p:cNvPr>
            <p:cNvSpPr>
              <a:spLocks/>
            </p:cNvSpPr>
            <p:nvPr/>
          </p:nvSpPr>
          <p:spPr bwMode="auto">
            <a:xfrm>
              <a:off x="3590931" y="2825756"/>
              <a:ext cx="708025" cy="925513"/>
            </a:xfrm>
            <a:custGeom>
              <a:avLst/>
              <a:gdLst>
                <a:gd name="T0" fmla="*/ 0 w 510"/>
                <a:gd name="T1" fmla="*/ 2147483647 h 639"/>
                <a:gd name="T2" fmla="*/ 0 w 510"/>
                <a:gd name="T3" fmla="*/ 2147483647 h 639"/>
                <a:gd name="T4" fmla="*/ 2147483647 w 510"/>
                <a:gd name="T5" fmla="*/ 0 h 639"/>
                <a:gd name="T6" fmla="*/ 2147483647 w 510"/>
                <a:gd name="T7" fmla="*/ 2147483647 h 639"/>
                <a:gd name="T8" fmla="*/ 2147483647 w 510"/>
                <a:gd name="T9" fmla="*/ 2147483647 h 639"/>
                <a:gd name="T10" fmla="*/ 2147483647 w 510"/>
                <a:gd name="T11" fmla="*/ 2147483647 h 639"/>
                <a:gd name="T12" fmla="*/ 2147483647 w 510"/>
                <a:gd name="T13" fmla="*/ 2147483647 h 639"/>
                <a:gd name="T14" fmla="*/ 0 w 510"/>
                <a:gd name="T15" fmla="*/ 2147483647 h 639"/>
                <a:gd name="T16" fmla="*/ 0 w 510"/>
                <a:gd name="T17" fmla="*/ 2147483647 h 6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0"/>
                <a:gd name="T28" fmla="*/ 0 h 639"/>
                <a:gd name="T29" fmla="*/ 510 w 510"/>
                <a:gd name="T30" fmla="*/ 639 h 6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0" h="639">
                  <a:moveTo>
                    <a:pt x="0" y="562"/>
                  </a:moveTo>
                  <a:lnTo>
                    <a:pt x="0" y="562"/>
                  </a:lnTo>
                  <a:lnTo>
                    <a:pt x="111" y="0"/>
                  </a:lnTo>
                  <a:lnTo>
                    <a:pt x="359" y="44"/>
                  </a:lnTo>
                  <a:lnTo>
                    <a:pt x="340" y="159"/>
                  </a:lnTo>
                  <a:lnTo>
                    <a:pt x="509" y="185"/>
                  </a:lnTo>
                  <a:lnTo>
                    <a:pt x="445" y="638"/>
                  </a:lnTo>
                  <a:lnTo>
                    <a:pt x="0" y="562"/>
                  </a:lnTo>
                </a:path>
              </a:pathLst>
            </a:custGeom>
            <a:solidFill>
              <a:srgbClr val="9DC3E6"/>
            </a:solid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8" name="Freeform 50">
              <a:extLst>
                <a:ext uri="{FF2B5EF4-FFF2-40B4-BE49-F238E27FC236}">
                  <a16:creationId xmlns:a16="http://schemas.microsoft.com/office/drawing/2014/main" id="{06150926-B854-4C80-82C9-53E417E6AE0B}"/>
                </a:ext>
              </a:extLst>
            </p:cNvPr>
            <p:cNvSpPr>
              <a:spLocks/>
            </p:cNvSpPr>
            <p:nvPr/>
          </p:nvSpPr>
          <p:spPr bwMode="auto">
            <a:xfrm>
              <a:off x="8366131" y="2193931"/>
              <a:ext cx="200025" cy="417513"/>
            </a:xfrm>
            <a:custGeom>
              <a:avLst/>
              <a:gdLst>
                <a:gd name="T0" fmla="*/ 0 w 146"/>
                <a:gd name="T1" fmla="*/ 2147483647 h 288"/>
                <a:gd name="T2" fmla="*/ 0 w 146"/>
                <a:gd name="T3" fmla="*/ 2147483647 h 288"/>
                <a:gd name="T4" fmla="*/ 2147483647 w 146"/>
                <a:gd name="T5" fmla="*/ 2147483647 h 288"/>
                <a:gd name="T6" fmla="*/ 2147483647 w 146"/>
                <a:gd name="T7" fmla="*/ 2147483647 h 288"/>
                <a:gd name="T8" fmla="*/ 2147483647 w 146"/>
                <a:gd name="T9" fmla="*/ 2147483647 h 288"/>
                <a:gd name="T10" fmla="*/ 2147483647 w 146"/>
                <a:gd name="T11" fmla="*/ 2147483647 h 288"/>
                <a:gd name="T12" fmla="*/ 2147483647 w 146"/>
                <a:gd name="T13" fmla="*/ 2147483647 h 288"/>
                <a:gd name="T14" fmla="*/ 2147483647 w 146"/>
                <a:gd name="T15" fmla="*/ 2147483647 h 288"/>
                <a:gd name="T16" fmla="*/ 2147483647 w 146"/>
                <a:gd name="T17" fmla="*/ 2147483647 h 288"/>
                <a:gd name="T18" fmla="*/ 2147483647 w 146"/>
                <a:gd name="T19" fmla="*/ 2147483647 h 288"/>
                <a:gd name="T20" fmla="*/ 2147483647 w 146"/>
                <a:gd name="T21" fmla="*/ 0 h 288"/>
                <a:gd name="T22" fmla="*/ 0 w 146"/>
                <a:gd name="T23" fmla="*/ 2147483647 h 288"/>
                <a:gd name="T24" fmla="*/ 0 w 146"/>
                <a:gd name="T25" fmla="*/ 2147483647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6"/>
                <a:gd name="T40" fmla="*/ 0 h 288"/>
                <a:gd name="T41" fmla="*/ 146 w 14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6" h="288">
                  <a:moveTo>
                    <a:pt x="0" y="36"/>
                  </a:moveTo>
                  <a:lnTo>
                    <a:pt x="0" y="36"/>
                  </a:lnTo>
                  <a:lnTo>
                    <a:pt x="23" y="118"/>
                  </a:lnTo>
                  <a:lnTo>
                    <a:pt x="29" y="171"/>
                  </a:lnTo>
                  <a:lnTo>
                    <a:pt x="53" y="223"/>
                  </a:lnTo>
                  <a:lnTo>
                    <a:pt x="66" y="287"/>
                  </a:lnTo>
                  <a:lnTo>
                    <a:pt x="131" y="273"/>
                  </a:lnTo>
                  <a:lnTo>
                    <a:pt x="119" y="174"/>
                  </a:lnTo>
                  <a:lnTo>
                    <a:pt x="126" y="106"/>
                  </a:lnTo>
                  <a:lnTo>
                    <a:pt x="143" y="73"/>
                  </a:lnTo>
                  <a:lnTo>
                    <a:pt x="145" y="0"/>
                  </a:lnTo>
                  <a:lnTo>
                    <a:pt x="0" y="36"/>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9" name="Freeform 51">
              <a:extLst>
                <a:ext uri="{FF2B5EF4-FFF2-40B4-BE49-F238E27FC236}">
                  <a16:creationId xmlns:a16="http://schemas.microsoft.com/office/drawing/2014/main" id="{D5618221-C68A-4D3E-B99C-34659309B76F}"/>
                </a:ext>
              </a:extLst>
            </p:cNvPr>
            <p:cNvSpPr>
              <a:spLocks/>
            </p:cNvSpPr>
            <p:nvPr/>
          </p:nvSpPr>
          <p:spPr bwMode="auto">
            <a:xfrm>
              <a:off x="6191251" y="2214566"/>
              <a:ext cx="668339" cy="731837"/>
            </a:xfrm>
            <a:custGeom>
              <a:avLst/>
              <a:gdLst>
                <a:gd name="T0" fmla="*/ 0 w 479"/>
                <a:gd name="T1" fmla="*/ 2147483647 h 504"/>
                <a:gd name="T2" fmla="*/ 0 w 479"/>
                <a:gd name="T3" fmla="*/ 2147483647 h 504"/>
                <a:gd name="T4" fmla="*/ 2147483647 w 479"/>
                <a:gd name="T5" fmla="*/ 2147483647 h 504"/>
                <a:gd name="T6" fmla="*/ 2147483647 w 479"/>
                <a:gd name="T7" fmla="*/ 2147483647 h 504"/>
                <a:gd name="T8" fmla="*/ 2147483647 w 479"/>
                <a:gd name="T9" fmla="*/ 2147483647 h 504"/>
                <a:gd name="T10" fmla="*/ 2147483647 w 479"/>
                <a:gd name="T11" fmla="*/ 2147483647 h 504"/>
                <a:gd name="T12" fmla="*/ 2147483647 w 479"/>
                <a:gd name="T13" fmla="*/ 2147483647 h 504"/>
                <a:gd name="T14" fmla="*/ 2147483647 w 479"/>
                <a:gd name="T15" fmla="*/ 2147483647 h 504"/>
                <a:gd name="T16" fmla="*/ 2147483647 w 479"/>
                <a:gd name="T17" fmla="*/ 2147483647 h 504"/>
                <a:gd name="T18" fmla="*/ 2147483647 w 479"/>
                <a:gd name="T19" fmla="*/ 2147483647 h 504"/>
                <a:gd name="T20" fmla="*/ 2147483647 w 479"/>
                <a:gd name="T21" fmla="*/ 2147483647 h 504"/>
                <a:gd name="T22" fmla="*/ 2147483647 w 479"/>
                <a:gd name="T23" fmla="*/ 2147483647 h 504"/>
                <a:gd name="T24" fmla="*/ 2147483647 w 479"/>
                <a:gd name="T25" fmla="*/ 2147483647 h 504"/>
                <a:gd name="T26" fmla="*/ 2147483647 w 479"/>
                <a:gd name="T27" fmla="*/ 2147483647 h 504"/>
                <a:gd name="T28" fmla="*/ 2147483647 w 479"/>
                <a:gd name="T29" fmla="*/ 2147483647 h 504"/>
                <a:gd name="T30" fmla="*/ 2147483647 w 479"/>
                <a:gd name="T31" fmla="*/ 2147483647 h 504"/>
                <a:gd name="T32" fmla="*/ 2147483647 w 479"/>
                <a:gd name="T33" fmla="*/ 2147483647 h 504"/>
                <a:gd name="T34" fmla="*/ 2147483647 w 479"/>
                <a:gd name="T35" fmla="*/ 2147483647 h 504"/>
                <a:gd name="T36" fmla="*/ 2147483647 w 479"/>
                <a:gd name="T37" fmla="*/ 2147483647 h 504"/>
                <a:gd name="T38" fmla="*/ 2147483647 w 479"/>
                <a:gd name="T39" fmla="*/ 2147483647 h 504"/>
                <a:gd name="T40" fmla="*/ 2147483647 w 479"/>
                <a:gd name="T41" fmla="*/ 2147483647 h 504"/>
                <a:gd name="T42" fmla="*/ 2147483647 w 479"/>
                <a:gd name="T43" fmla="*/ 2147483647 h 504"/>
                <a:gd name="T44" fmla="*/ 2147483647 w 479"/>
                <a:gd name="T45" fmla="*/ 2147483647 h 504"/>
                <a:gd name="T46" fmla="*/ 2147483647 w 479"/>
                <a:gd name="T47" fmla="*/ 2147483647 h 504"/>
                <a:gd name="T48" fmla="*/ 2147483647 w 479"/>
                <a:gd name="T49" fmla="*/ 2147483647 h 504"/>
                <a:gd name="T50" fmla="*/ 2147483647 w 479"/>
                <a:gd name="T51" fmla="*/ 2147483647 h 504"/>
                <a:gd name="T52" fmla="*/ 2147483647 w 479"/>
                <a:gd name="T53" fmla="*/ 2147483647 h 504"/>
                <a:gd name="T54" fmla="*/ 2147483647 w 479"/>
                <a:gd name="T55" fmla="*/ 2147483647 h 504"/>
                <a:gd name="T56" fmla="*/ 2147483647 w 479"/>
                <a:gd name="T57" fmla="*/ 2147483647 h 504"/>
                <a:gd name="T58" fmla="*/ 2147483647 w 479"/>
                <a:gd name="T59" fmla="*/ 2147483647 h 504"/>
                <a:gd name="T60" fmla="*/ 2147483647 w 479"/>
                <a:gd name="T61" fmla="*/ 2147483647 h 504"/>
                <a:gd name="T62" fmla="*/ 2147483647 w 479"/>
                <a:gd name="T63" fmla="*/ 2147483647 h 504"/>
                <a:gd name="T64" fmla="*/ 2147483647 w 479"/>
                <a:gd name="T65" fmla="*/ 2147483647 h 504"/>
                <a:gd name="T66" fmla="*/ 2147483647 w 479"/>
                <a:gd name="T67" fmla="*/ 2147483647 h 504"/>
                <a:gd name="T68" fmla="*/ 2147483647 w 479"/>
                <a:gd name="T69" fmla="*/ 2147483647 h 504"/>
                <a:gd name="T70" fmla="*/ 2147483647 w 479"/>
                <a:gd name="T71" fmla="*/ 2147483647 h 504"/>
                <a:gd name="T72" fmla="*/ 2147483647 w 479"/>
                <a:gd name="T73" fmla="*/ 2147483647 h 504"/>
                <a:gd name="T74" fmla="*/ 2147483647 w 479"/>
                <a:gd name="T75" fmla="*/ 2147483647 h 504"/>
                <a:gd name="T76" fmla="*/ 2147483647 w 479"/>
                <a:gd name="T77" fmla="*/ 2147483647 h 504"/>
                <a:gd name="T78" fmla="*/ 2147483647 w 479"/>
                <a:gd name="T79" fmla="*/ 2147483647 h 504"/>
                <a:gd name="T80" fmla="*/ 2147483647 w 479"/>
                <a:gd name="T81" fmla="*/ 2147483647 h 504"/>
                <a:gd name="T82" fmla="*/ 2147483647 w 479"/>
                <a:gd name="T83" fmla="*/ 0 h 504"/>
                <a:gd name="T84" fmla="*/ 2147483647 w 479"/>
                <a:gd name="T85" fmla="*/ 2147483647 h 504"/>
                <a:gd name="T86" fmla="*/ 2147483647 w 479"/>
                <a:gd name="T87" fmla="*/ 2147483647 h 504"/>
                <a:gd name="T88" fmla="*/ 2147483647 w 479"/>
                <a:gd name="T89" fmla="*/ 2147483647 h 504"/>
                <a:gd name="T90" fmla="*/ 2147483647 w 479"/>
                <a:gd name="T91" fmla="*/ 2147483647 h 504"/>
                <a:gd name="T92" fmla="*/ 2147483647 w 479"/>
                <a:gd name="T93" fmla="*/ 2147483647 h 504"/>
                <a:gd name="T94" fmla="*/ 2147483647 w 479"/>
                <a:gd name="T95" fmla="*/ 2147483647 h 504"/>
                <a:gd name="T96" fmla="*/ 2147483647 w 479"/>
                <a:gd name="T97" fmla="*/ 2147483647 h 504"/>
                <a:gd name="T98" fmla="*/ 2147483647 w 479"/>
                <a:gd name="T99" fmla="*/ 2147483647 h 504"/>
                <a:gd name="T100" fmla="*/ 0 w 479"/>
                <a:gd name="T101" fmla="*/ 2147483647 h 504"/>
                <a:gd name="T102" fmla="*/ 0 w 479"/>
                <a:gd name="T103" fmla="*/ 2147483647 h 5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9"/>
                <a:gd name="T157" fmla="*/ 0 h 504"/>
                <a:gd name="T158" fmla="*/ 479 w 479"/>
                <a:gd name="T159" fmla="*/ 504 h 5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9" h="504">
                  <a:moveTo>
                    <a:pt x="0" y="153"/>
                  </a:moveTo>
                  <a:lnTo>
                    <a:pt x="0" y="153"/>
                  </a:lnTo>
                  <a:lnTo>
                    <a:pt x="12" y="192"/>
                  </a:lnTo>
                  <a:lnTo>
                    <a:pt x="11" y="253"/>
                  </a:lnTo>
                  <a:lnTo>
                    <a:pt x="69" y="290"/>
                  </a:lnTo>
                  <a:lnTo>
                    <a:pt x="92" y="315"/>
                  </a:lnTo>
                  <a:lnTo>
                    <a:pt x="126" y="337"/>
                  </a:lnTo>
                  <a:lnTo>
                    <a:pt x="137" y="351"/>
                  </a:lnTo>
                  <a:lnTo>
                    <a:pt x="146" y="392"/>
                  </a:lnTo>
                  <a:lnTo>
                    <a:pt x="155" y="450"/>
                  </a:lnTo>
                  <a:lnTo>
                    <a:pt x="199" y="503"/>
                  </a:lnTo>
                  <a:lnTo>
                    <a:pt x="436" y="488"/>
                  </a:lnTo>
                  <a:lnTo>
                    <a:pt x="422" y="409"/>
                  </a:lnTo>
                  <a:lnTo>
                    <a:pt x="430" y="330"/>
                  </a:lnTo>
                  <a:lnTo>
                    <a:pt x="444" y="293"/>
                  </a:lnTo>
                  <a:lnTo>
                    <a:pt x="443" y="261"/>
                  </a:lnTo>
                  <a:lnTo>
                    <a:pt x="473" y="188"/>
                  </a:lnTo>
                  <a:lnTo>
                    <a:pt x="478" y="170"/>
                  </a:lnTo>
                  <a:lnTo>
                    <a:pt x="469" y="166"/>
                  </a:lnTo>
                  <a:lnTo>
                    <a:pt x="457" y="181"/>
                  </a:lnTo>
                  <a:lnTo>
                    <a:pt x="448" y="218"/>
                  </a:lnTo>
                  <a:lnTo>
                    <a:pt x="428" y="223"/>
                  </a:lnTo>
                  <a:lnTo>
                    <a:pt x="419" y="244"/>
                  </a:lnTo>
                  <a:lnTo>
                    <a:pt x="398" y="259"/>
                  </a:lnTo>
                  <a:lnTo>
                    <a:pt x="401" y="235"/>
                  </a:lnTo>
                  <a:lnTo>
                    <a:pt x="414" y="210"/>
                  </a:lnTo>
                  <a:lnTo>
                    <a:pt x="427" y="201"/>
                  </a:lnTo>
                  <a:lnTo>
                    <a:pt x="429" y="192"/>
                  </a:lnTo>
                  <a:lnTo>
                    <a:pt x="403" y="122"/>
                  </a:lnTo>
                  <a:lnTo>
                    <a:pt x="385" y="116"/>
                  </a:lnTo>
                  <a:lnTo>
                    <a:pt x="378" y="101"/>
                  </a:lnTo>
                  <a:lnTo>
                    <a:pt x="334" y="95"/>
                  </a:lnTo>
                  <a:lnTo>
                    <a:pt x="233" y="69"/>
                  </a:lnTo>
                  <a:lnTo>
                    <a:pt x="193" y="40"/>
                  </a:lnTo>
                  <a:lnTo>
                    <a:pt x="171" y="32"/>
                  </a:lnTo>
                  <a:lnTo>
                    <a:pt x="157" y="40"/>
                  </a:lnTo>
                  <a:lnTo>
                    <a:pt x="152" y="37"/>
                  </a:lnTo>
                  <a:lnTo>
                    <a:pt x="160" y="32"/>
                  </a:lnTo>
                  <a:lnTo>
                    <a:pt x="160" y="17"/>
                  </a:lnTo>
                  <a:lnTo>
                    <a:pt x="164" y="14"/>
                  </a:lnTo>
                  <a:lnTo>
                    <a:pt x="164" y="4"/>
                  </a:lnTo>
                  <a:lnTo>
                    <a:pt x="158" y="0"/>
                  </a:lnTo>
                  <a:lnTo>
                    <a:pt x="102" y="25"/>
                  </a:lnTo>
                  <a:lnTo>
                    <a:pt x="82" y="33"/>
                  </a:lnTo>
                  <a:lnTo>
                    <a:pt x="73" y="35"/>
                  </a:lnTo>
                  <a:lnTo>
                    <a:pt x="59" y="26"/>
                  </a:lnTo>
                  <a:lnTo>
                    <a:pt x="58" y="33"/>
                  </a:lnTo>
                  <a:lnTo>
                    <a:pt x="55" y="26"/>
                  </a:lnTo>
                  <a:lnTo>
                    <a:pt x="45" y="36"/>
                  </a:lnTo>
                  <a:lnTo>
                    <a:pt x="47" y="94"/>
                  </a:lnTo>
                  <a:lnTo>
                    <a:pt x="0" y="15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0" name="Freeform 52">
              <a:extLst>
                <a:ext uri="{FF2B5EF4-FFF2-40B4-BE49-F238E27FC236}">
                  <a16:creationId xmlns:a16="http://schemas.microsoft.com/office/drawing/2014/main" id="{A7E33C5B-6398-40B4-825E-234691AF1693}"/>
                </a:ext>
              </a:extLst>
            </p:cNvPr>
            <p:cNvSpPr>
              <a:spLocks/>
            </p:cNvSpPr>
            <p:nvPr/>
          </p:nvSpPr>
          <p:spPr bwMode="auto">
            <a:xfrm>
              <a:off x="4949831" y="3830642"/>
              <a:ext cx="1089025" cy="604837"/>
            </a:xfrm>
            <a:custGeom>
              <a:avLst/>
              <a:gdLst>
                <a:gd name="T0" fmla="*/ 0 w 781"/>
                <a:gd name="T1" fmla="*/ 2147483647 h 409"/>
                <a:gd name="T2" fmla="*/ 0 w 781"/>
                <a:gd name="T3" fmla="*/ 2147483647 h 409"/>
                <a:gd name="T4" fmla="*/ 2147483647 w 781"/>
                <a:gd name="T5" fmla="*/ 0 h 409"/>
                <a:gd name="T6" fmla="*/ 2147483647 w 781"/>
                <a:gd name="T7" fmla="*/ 2147483647 h 409"/>
                <a:gd name="T8" fmla="*/ 2147483647 w 781"/>
                <a:gd name="T9" fmla="*/ 2147483647 h 409"/>
                <a:gd name="T10" fmla="*/ 2147483647 w 781"/>
                <a:gd name="T11" fmla="*/ 2147483647 h 409"/>
                <a:gd name="T12" fmla="*/ 2147483647 w 781"/>
                <a:gd name="T13" fmla="*/ 2147483647 h 409"/>
                <a:gd name="T14" fmla="*/ 2147483647 w 781"/>
                <a:gd name="T15" fmla="*/ 2147483647 h 409"/>
                <a:gd name="T16" fmla="*/ 2147483647 w 781"/>
                <a:gd name="T17" fmla="*/ 2147483647 h 409"/>
                <a:gd name="T18" fmla="*/ 2147483647 w 781"/>
                <a:gd name="T19" fmla="*/ 2147483647 h 409"/>
                <a:gd name="T20" fmla="*/ 2147483647 w 781"/>
                <a:gd name="T21" fmla="*/ 2147483647 h 409"/>
                <a:gd name="T22" fmla="*/ 2147483647 w 781"/>
                <a:gd name="T23" fmla="*/ 2147483647 h 409"/>
                <a:gd name="T24" fmla="*/ 2147483647 w 781"/>
                <a:gd name="T25" fmla="*/ 2147483647 h 409"/>
                <a:gd name="T26" fmla="*/ 2147483647 w 781"/>
                <a:gd name="T27" fmla="*/ 2147483647 h 409"/>
                <a:gd name="T28" fmla="*/ 2147483647 w 781"/>
                <a:gd name="T29" fmla="*/ 2147483647 h 409"/>
                <a:gd name="T30" fmla="*/ 2147483647 w 781"/>
                <a:gd name="T31" fmla="*/ 2147483647 h 409"/>
                <a:gd name="T32" fmla="*/ 2147483647 w 781"/>
                <a:gd name="T33" fmla="*/ 2147483647 h 409"/>
                <a:gd name="T34" fmla="*/ 2147483647 w 781"/>
                <a:gd name="T35" fmla="*/ 2147483647 h 409"/>
                <a:gd name="T36" fmla="*/ 2147483647 w 781"/>
                <a:gd name="T37" fmla="*/ 2147483647 h 409"/>
                <a:gd name="T38" fmla="*/ 2147483647 w 781"/>
                <a:gd name="T39" fmla="*/ 2147483647 h 409"/>
                <a:gd name="T40" fmla="*/ 2147483647 w 781"/>
                <a:gd name="T41" fmla="*/ 2147483647 h 409"/>
                <a:gd name="T42" fmla="*/ 2147483647 w 781"/>
                <a:gd name="T43" fmla="*/ 2147483647 h 409"/>
                <a:gd name="T44" fmla="*/ 2147483647 w 781"/>
                <a:gd name="T45" fmla="*/ 2147483647 h 409"/>
                <a:gd name="T46" fmla="*/ 2147483647 w 781"/>
                <a:gd name="T47" fmla="*/ 2147483647 h 409"/>
                <a:gd name="T48" fmla="*/ 2147483647 w 781"/>
                <a:gd name="T49" fmla="*/ 2147483647 h 409"/>
                <a:gd name="T50" fmla="*/ 2147483647 w 781"/>
                <a:gd name="T51" fmla="*/ 2147483647 h 409"/>
                <a:gd name="T52" fmla="*/ 2147483647 w 781"/>
                <a:gd name="T53" fmla="*/ 2147483647 h 409"/>
                <a:gd name="T54" fmla="*/ 2147483647 w 781"/>
                <a:gd name="T55" fmla="*/ 2147483647 h 409"/>
                <a:gd name="T56" fmla="*/ 2147483647 w 781"/>
                <a:gd name="T57" fmla="*/ 2147483647 h 409"/>
                <a:gd name="T58" fmla="*/ 2147483647 w 781"/>
                <a:gd name="T59" fmla="*/ 2147483647 h 409"/>
                <a:gd name="T60" fmla="*/ 2147483647 w 781"/>
                <a:gd name="T61" fmla="*/ 2147483647 h 409"/>
                <a:gd name="T62" fmla="*/ 2147483647 w 781"/>
                <a:gd name="T63" fmla="*/ 2147483647 h 409"/>
                <a:gd name="T64" fmla="*/ 2147483647 w 781"/>
                <a:gd name="T65" fmla="*/ 2147483647 h 409"/>
                <a:gd name="T66" fmla="*/ 2147483647 w 781"/>
                <a:gd name="T67" fmla="*/ 2147483647 h 409"/>
                <a:gd name="T68" fmla="*/ 2147483647 w 781"/>
                <a:gd name="T69" fmla="*/ 2147483647 h 409"/>
                <a:gd name="T70" fmla="*/ 2147483647 w 781"/>
                <a:gd name="T71" fmla="*/ 2147483647 h 409"/>
                <a:gd name="T72" fmla="*/ 2147483647 w 781"/>
                <a:gd name="T73" fmla="*/ 2147483647 h 409"/>
                <a:gd name="T74" fmla="*/ 0 w 781"/>
                <a:gd name="T75" fmla="*/ 2147483647 h 409"/>
                <a:gd name="T76" fmla="*/ 0 w 781"/>
                <a:gd name="T77" fmla="*/ 2147483647 h 4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1"/>
                <a:gd name="T118" fmla="*/ 0 h 409"/>
                <a:gd name="T119" fmla="*/ 781 w 781"/>
                <a:gd name="T120" fmla="*/ 409 h 4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1" h="409">
                  <a:moveTo>
                    <a:pt x="0" y="60"/>
                  </a:moveTo>
                  <a:lnTo>
                    <a:pt x="0" y="60"/>
                  </a:lnTo>
                  <a:lnTo>
                    <a:pt x="6" y="0"/>
                  </a:lnTo>
                  <a:lnTo>
                    <a:pt x="92" y="6"/>
                  </a:lnTo>
                  <a:lnTo>
                    <a:pt x="474" y="25"/>
                  </a:lnTo>
                  <a:lnTo>
                    <a:pt x="759" y="23"/>
                  </a:lnTo>
                  <a:lnTo>
                    <a:pt x="762" y="83"/>
                  </a:lnTo>
                  <a:lnTo>
                    <a:pt x="780" y="209"/>
                  </a:lnTo>
                  <a:lnTo>
                    <a:pt x="777" y="408"/>
                  </a:lnTo>
                  <a:lnTo>
                    <a:pt x="753" y="400"/>
                  </a:lnTo>
                  <a:lnTo>
                    <a:pt x="714" y="373"/>
                  </a:lnTo>
                  <a:lnTo>
                    <a:pt x="698" y="381"/>
                  </a:lnTo>
                  <a:lnTo>
                    <a:pt x="648" y="385"/>
                  </a:lnTo>
                  <a:lnTo>
                    <a:pt x="598" y="401"/>
                  </a:lnTo>
                  <a:lnTo>
                    <a:pt x="579" y="383"/>
                  </a:lnTo>
                  <a:lnTo>
                    <a:pt x="553" y="388"/>
                  </a:lnTo>
                  <a:lnTo>
                    <a:pt x="548" y="374"/>
                  </a:lnTo>
                  <a:lnTo>
                    <a:pt x="530" y="387"/>
                  </a:lnTo>
                  <a:lnTo>
                    <a:pt x="527" y="402"/>
                  </a:lnTo>
                  <a:lnTo>
                    <a:pt x="522" y="381"/>
                  </a:lnTo>
                  <a:lnTo>
                    <a:pt x="504" y="393"/>
                  </a:lnTo>
                  <a:lnTo>
                    <a:pt x="475" y="370"/>
                  </a:lnTo>
                  <a:lnTo>
                    <a:pt x="460" y="387"/>
                  </a:lnTo>
                  <a:lnTo>
                    <a:pt x="450" y="377"/>
                  </a:lnTo>
                  <a:lnTo>
                    <a:pt x="436" y="350"/>
                  </a:lnTo>
                  <a:lnTo>
                    <a:pt x="411" y="348"/>
                  </a:lnTo>
                  <a:lnTo>
                    <a:pt x="407" y="355"/>
                  </a:lnTo>
                  <a:lnTo>
                    <a:pt x="391" y="346"/>
                  </a:lnTo>
                  <a:lnTo>
                    <a:pt x="378" y="350"/>
                  </a:lnTo>
                  <a:lnTo>
                    <a:pt x="359" y="342"/>
                  </a:lnTo>
                  <a:lnTo>
                    <a:pt x="336" y="339"/>
                  </a:lnTo>
                  <a:lnTo>
                    <a:pt x="336" y="324"/>
                  </a:lnTo>
                  <a:lnTo>
                    <a:pt x="323" y="311"/>
                  </a:lnTo>
                  <a:lnTo>
                    <a:pt x="317" y="319"/>
                  </a:lnTo>
                  <a:lnTo>
                    <a:pt x="290" y="318"/>
                  </a:lnTo>
                  <a:lnTo>
                    <a:pt x="264" y="296"/>
                  </a:lnTo>
                  <a:lnTo>
                    <a:pt x="272" y="76"/>
                  </a:lnTo>
                  <a:lnTo>
                    <a:pt x="0" y="6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1" name="Freeform 53">
              <a:extLst>
                <a:ext uri="{FF2B5EF4-FFF2-40B4-BE49-F238E27FC236}">
                  <a16:creationId xmlns:a16="http://schemas.microsoft.com/office/drawing/2014/main" id="{6A15DB3E-DCD3-4323-AF34-268784ED489D}"/>
                </a:ext>
              </a:extLst>
            </p:cNvPr>
            <p:cNvSpPr>
              <a:spLocks/>
            </p:cNvSpPr>
            <p:nvPr/>
          </p:nvSpPr>
          <p:spPr bwMode="auto">
            <a:xfrm>
              <a:off x="7646988" y="2786067"/>
              <a:ext cx="736600" cy="488951"/>
            </a:xfrm>
            <a:custGeom>
              <a:avLst/>
              <a:gdLst>
                <a:gd name="T0" fmla="*/ 0 w 526"/>
                <a:gd name="T1" fmla="*/ 2147483647 h 338"/>
                <a:gd name="T2" fmla="*/ 0 w 526"/>
                <a:gd name="T3" fmla="*/ 2147483647 h 338"/>
                <a:gd name="T4" fmla="*/ 2147483647 w 526"/>
                <a:gd name="T5" fmla="*/ 2147483647 h 338"/>
                <a:gd name="T6" fmla="*/ 2147483647 w 526"/>
                <a:gd name="T7" fmla="*/ 2147483647 h 338"/>
                <a:gd name="T8" fmla="*/ 2147483647 w 526"/>
                <a:gd name="T9" fmla="*/ 2147483647 h 338"/>
                <a:gd name="T10" fmla="*/ 2147483647 w 526"/>
                <a:gd name="T11" fmla="*/ 2147483647 h 338"/>
                <a:gd name="T12" fmla="*/ 2147483647 w 526"/>
                <a:gd name="T13" fmla="*/ 2147483647 h 338"/>
                <a:gd name="T14" fmla="*/ 2147483647 w 526"/>
                <a:gd name="T15" fmla="*/ 2147483647 h 338"/>
                <a:gd name="T16" fmla="*/ 2147483647 w 526"/>
                <a:gd name="T17" fmla="*/ 2147483647 h 338"/>
                <a:gd name="T18" fmla="*/ 2147483647 w 526"/>
                <a:gd name="T19" fmla="*/ 2147483647 h 338"/>
                <a:gd name="T20" fmla="*/ 2147483647 w 526"/>
                <a:gd name="T21" fmla="*/ 2147483647 h 338"/>
                <a:gd name="T22" fmla="*/ 2147483647 w 526"/>
                <a:gd name="T23" fmla="*/ 2147483647 h 338"/>
                <a:gd name="T24" fmla="*/ 2147483647 w 526"/>
                <a:gd name="T25" fmla="*/ 2147483647 h 338"/>
                <a:gd name="T26" fmla="*/ 2147483647 w 526"/>
                <a:gd name="T27" fmla="*/ 2147483647 h 338"/>
                <a:gd name="T28" fmla="*/ 2147483647 w 526"/>
                <a:gd name="T29" fmla="*/ 2147483647 h 338"/>
                <a:gd name="T30" fmla="*/ 2147483647 w 526"/>
                <a:gd name="T31" fmla="*/ 2147483647 h 338"/>
                <a:gd name="T32" fmla="*/ 2147483647 w 526"/>
                <a:gd name="T33" fmla="*/ 0 h 338"/>
                <a:gd name="T34" fmla="*/ 2147483647 w 526"/>
                <a:gd name="T35" fmla="*/ 2147483647 h 338"/>
                <a:gd name="T36" fmla="*/ 2147483647 w 526"/>
                <a:gd name="T37" fmla="*/ 2147483647 h 338"/>
                <a:gd name="T38" fmla="*/ 0 w 526"/>
                <a:gd name="T39" fmla="*/ 2147483647 h 338"/>
                <a:gd name="T40" fmla="*/ 0 w 526"/>
                <a:gd name="T41" fmla="*/ 2147483647 h 3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6"/>
                <a:gd name="T64" fmla="*/ 0 h 338"/>
                <a:gd name="T65" fmla="*/ 526 w 526"/>
                <a:gd name="T66" fmla="*/ 338 h 3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6" h="338">
                  <a:moveTo>
                    <a:pt x="0" y="83"/>
                  </a:moveTo>
                  <a:lnTo>
                    <a:pt x="0" y="83"/>
                  </a:lnTo>
                  <a:lnTo>
                    <a:pt x="26" y="232"/>
                  </a:lnTo>
                  <a:lnTo>
                    <a:pt x="43" y="337"/>
                  </a:lnTo>
                  <a:lnTo>
                    <a:pt x="130" y="323"/>
                  </a:lnTo>
                  <a:lnTo>
                    <a:pt x="445" y="262"/>
                  </a:lnTo>
                  <a:lnTo>
                    <a:pt x="457" y="246"/>
                  </a:lnTo>
                  <a:lnTo>
                    <a:pt x="476" y="246"/>
                  </a:lnTo>
                  <a:lnTo>
                    <a:pt x="497" y="232"/>
                  </a:lnTo>
                  <a:lnTo>
                    <a:pt x="508" y="210"/>
                  </a:lnTo>
                  <a:lnTo>
                    <a:pt x="525" y="193"/>
                  </a:lnTo>
                  <a:lnTo>
                    <a:pt x="474" y="152"/>
                  </a:lnTo>
                  <a:lnTo>
                    <a:pt x="472" y="112"/>
                  </a:lnTo>
                  <a:lnTo>
                    <a:pt x="497" y="58"/>
                  </a:lnTo>
                  <a:lnTo>
                    <a:pt x="463" y="39"/>
                  </a:lnTo>
                  <a:lnTo>
                    <a:pt x="448" y="12"/>
                  </a:lnTo>
                  <a:lnTo>
                    <a:pt x="425" y="0"/>
                  </a:lnTo>
                  <a:lnTo>
                    <a:pt x="76" y="67"/>
                  </a:lnTo>
                  <a:lnTo>
                    <a:pt x="59" y="39"/>
                  </a:lnTo>
                  <a:lnTo>
                    <a:pt x="0" y="8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2" name="Freeform 54">
              <a:extLst>
                <a:ext uri="{FF2B5EF4-FFF2-40B4-BE49-F238E27FC236}">
                  <a16:creationId xmlns:a16="http://schemas.microsoft.com/office/drawing/2014/main" id="{DA0EC19D-5515-40FB-B229-E2E1EA6D0A14}"/>
                </a:ext>
              </a:extLst>
            </p:cNvPr>
            <p:cNvSpPr>
              <a:spLocks/>
            </p:cNvSpPr>
            <p:nvPr/>
          </p:nvSpPr>
          <p:spPr bwMode="auto">
            <a:xfrm>
              <a:off x="6672263" y="3441705"/>
              <a:ext cx="914400" cy="492125"/>
            </a:xfrm>
            <a:custGeom>
              <a:avLst/>
              <a:gdLst>
                <a:gd name="T0" fmla="*/ 0 w 656"/>
                <a:gd name="T1" fmla="*/ 2147483647 h 338"/>
                <a:gd name="T2" fmla="*/ 0 w 656"/>
                <a:gd name="T3" fmla="*/ 2147483647 h 338"/>
                <a:gd name="T4" fmla="*/ 2147483647 w 656"/>
                <a:gd name="T5" fmla="*/ 2147483647 h 338"/>
                <a:gd name="T6" fmla="*/ 2147483647 w 656"/>
                <a:gd name="T7" fmla="*/ 2147483647 h 338"/>
                <a:gd name="T8" fmla="*/ 2147483647 w 656"/>
                <a:gd name="T9" fmla="*/ 2147483647 h 338"/>
                <a:gd name="T10" fmla="*/ 2147483647 w 656"/>
                <a:gd name="T11" fmla="*/ 2147483647 h 338"/>
                <a:gd name="T12" fmla="*/ 2147483647 w 656"/>
                <a:gd name="T13" fmla="*/ 2147483647 h 338"/>
                <a:gd name="T14" fmla="*/ 2147483647 w 656"/>
                <a:gd name="T15" fmla="*/ 2147483647 h 338"/>
                <a:gd name="T16" fmla="*/ 2147483647 w 656"/>
                <a:gd name="T17" fmla="*/ 2147483647 h 338"/>
                <a:gd name="T18" fmla="*/ 2147483647 w 656"/>
                <a:gd name="T19" fmla="*/ 2147483647 h 338"/>
                <a:gd name="T20" fmla="*/ 2147483647 w 656"/>
                <a:gd name="T21" fmla="*/ 2147483647 h 338"/>
                <a:gd name="T22" fmla="*/ 2147483647 w 656"/>
                <a:gd name="T23" fmla="*/ 2147483647 h 338"/>
                <a:gd name="T24" fmla="*/ 2147483647 w 656"/>
                <a:gd name="T25" fmla="*/ 2147483647 h 338"/>
                <a:gd name="T26" fmla="*/ 2147483647 w 656"/>
                <a:gd name="T27" fmla="*/ 2147483647 h 338"/>
                <a:gd name="T28" fmla="*/ 2147483647 w 656"/>
                <a:gd name="T29" fmla="*/ 2147483647 h 338"/>
                <a:gd name="T30" fmla="*/ 2147483647 w 656"/>
                <a:gd name="T31" fmla="*/ 2147483647 h 338"/>
                <a:gd name="T32" fmla="*/ 2147483647 w 656"/>
                <a:gd name="T33" fmla="*/ 2147483647 h 338"/>
                <a:gd name="T34" fmla="*/ 2147483647 w 656"/>
                <a:gd name="T35" fmla="*/ 2147483647 h 338"/>
                <a:gd name="T36" fmla="*/ 2147483647 w 656"/>
                <a:gd name="T37" fmla="*/ 2147483647 h 338"/>
                <a:gd name="T38" fmla="*/ 2147483647 w 656"/>
                <a:gd name="T39" fmla="*/ 2147483647 h 338"/>
                <a:gd name="T40" fmla="*/ 2147483647 w 656"/>
                <a:gd name="T41" fmla="*/ 2147483647 h 338"/>
                <a:gd name="T42" fmla="*/ 2147483647 w 656"/>
                <a:gd name="T43" fmla="*/ 2147483647 h 338"/>
                <a:gd name="T44" fmla="*/ 2147483647 w 656"/>
                <a:gd name="T45" fmla="*/ 2147483647 h 338"/>
                <a:gd name="T46" fmla="*/ 2147483647 w 656"/>
                <a:gd name="T47" fmla="*/ 2147483647 h 338"/>
                <a:gd name="T48" fmla="*/ 2147483647 w 656"/>
                <a:gd name="T49" fmla="*/ 2147483647 h 338"/>
                <a:gd name="T50" fmla="*/ 2147483647 w 656"/>
                <a:gd name="T51" fmla="*/ 2147483647 h 338"/>
                <a:gd name="T52" fmla="*/ 2147483647 w 656"/>
                <a:gd name="T53" fmla="*/ 2147483647 h 338"/>
                <a:gd name="T54" fmla="*/ 2147483647 w 656"/>
                <a:gd name="T55" fmla="*/ 2147483647 h 338"/>
                <a:gd name="T56" fmla="*/ 2147483647 w 656"/>
                <a:gd name="T57" fmla="*/ 0 h 338"/>
                <a:gd name="T58" fmla="*/ 2147483647 w 656"/>
                <a:gd name="T59" fmla="*/ 2147483647 h 338"/>
                <a:gd name="T60" fmla="*/ 2147483647 w 656"/>
                <a:gd name="T61" fmla="*/ 2147483647 h 338"/>
                <a:gd name="T62" fmla="*/ 2147483647 w 656"/>
                <a:gd name="T63" fmla="*/ 2147483647 h 338"/>
                <a:gd name="T64" fmla="*/ 2147483647 w 656"/>
                <a:gd name="T65" fmla="*/ 2147483647 h 338"/>
                <a:gd name="T66" fmla="*/ 2147483647 w 656"/>
                <a:gd name="T67" fmla="*/ 2147483647 h 338"/>
                <a:gd name="T68" fmla="*/ 2147483647 w 656"/>
                <a:gd name="T69" fmla="*/ 2147483647 h 338"/>
                <a:gd name="T70" fmla="*/ 2147483647 w 656"/>
                <a:gd name="T71" fmla="*/ 2147483647 h 338"/>
                <a:gd name="T72" fmla="*/ 2147483647 w 656"/>
                <a:gd name="T73" fmla="*/ 2147483647 h 338"/>
                <a:gd name="T74" fmla="*/ 2147483647 w 656"/>
                <a:gd name="T75" fmla="*/ 2147483647 h 338"/>
                <a:gd name="T76" fmla="*/ 2147483647 w 656"/>
                <a:gd name="T77" fmla="*/ 2147483647 h 338"/>
                <a:gd name="T78" fmla="*/ 2147483647 w 656"/>
                <a:gd name="T79" fmla="*/ 2147483647 h 338"/>
                <a:gd name="T80" fmla="*/ 2147483647 w 656"/>
                <a:gd name="T81" fmla="*/ 2147483647 h 338"/>
                <a:gd name="T82" fmla="*/ 2147483647 w 656"/>
                <a:gd name="T83" fmla="*/ 2147483647 h 338"/>
                <a:gd name="T84" fmla="*/ 2147483647 w 656"/>
                <a:gd name="T85" fmla="*/ 2147483647 h 338"/>
                <a:gd name="T86" fmla="*/ 2147483647 w 656"/>
                <a:gd name="T87" fmla="*/ 2147483647 h 338"/>
                <a:gd name="T88" fmla="*/ 2147483647 w 656"/>
                <a:gd name="T89" fmla="*/ 2147483647 h 338"/>
                <a:gd name="T90" fmla="*/ 2147483647 w 656"/>
                <a:gd name="T91" fmla="*/ 2147483647 h 338"/>
                <a:gd name="T92" fmla="*/ 2147483647 w 656"/>
                <a:gd name="T93" fmla="*/ 2147483647 h 338"/>
                <a:gd name="T94" fmla="*/ 0 w 656"/>
                <a:gd name="T95" fmla="*/ 2147483647 h 338"/>
                <a:gd name="T96" fmla="*/ 0 w 656"/>
                <a:gd name="T97" fmla="*/ 2147483647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6"/>
                <a:gd name="T148" fmla="*/ 0 h 338"/>
                <a:gd name="T149" fmla="*/ 656 w 656"/>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6" h="338">
                  <a:moveTo>
                    <a:pt x="0" y="337"/>
                  </a:moveTo>
                  <a:lnTo>
                    <a:pt x="0" y="337"/>
                  </a:lnTo>
                  <a:lnTo>
                    <a:pt x="7" y="321"/>
                  </a:lnTo>
                  <a:lnTo>
                    <a:pt x="20" y="319"/>
                  </a:lnTo>
                  <a:lnTo>
                    <a:pt x="25" y="283"/>
                  </a:lnTo>
                  <a:lnTo>
                    <a:pt x="17" y="279"/>
                  </a:lnTo>
                  <a:lnTo>
                    <a:pt x="16" y="271"/>
                  </a:lnTo>
                  <a:lnTo>
                    <a:pt x="37" y="251"/>
                  </a:lnTo>
                  <a:lnTo>
                    <a:pt x="78" y="265"/>
                  </a:lnTo>
                  <a:lnTo>
                    <a:pt x="83" y="225"/>
                  </a:lnTo>
                  <a:lnTo>
                    <a:pt x="112" y="214"/>
                  </a:lnTo>
                  <a:lnTo>
                    <a:pt x="107" y="205"/>
                  </a:lnTo>
                  <a:lnTo>
                    <a:pt x="114" y="180"/>
                  </a:lnTo>
                  <a:lnTo>
                    <a:pt x="123" y="167"/>
                  </a:lnTo>
                  <a:lnTo>
                    <a:pt x="163" y="160"/>
                  </a:lnTo>
                  <a:lnTo>
                    <a:pt x="176" y="163"/>
                  </a:lnTo>
                  <a:lnTo>
                    <a:pt x="220" y="149"/>
                  </a:lnTo>
                  <a:lnTo>
                    <a:pt x="236" y="163"/>
                  </a:lnTo>
                  <a:lnTo>
                    <a:pt x="250" y="130"/>
                  </a:lnTo>
                  <a:lnTo>
                    <a:pt x="263" y="121"/>
                  </a:lnTo>
                  <a:lnTo>
                    <a:pt x="295" y="140"/>
                  </a:lnTo>
                  <a:lnTo>
                    <a:pt x="299" y="119"/>
                  </a:lnTo>
                  <a:lnTo>
                    <a:pt x="333" y="76"/>
                  </a:lnTo>
                  <a:lnTo>
                    <a:pt x="341" y="51"/>
                  </a:lnTo>
                  <a:lnTo>
                    <a:pt x="353" y="54"/>
                  </a:lnTo>
                  <a:lnTo>
                    <a:pt x="385" y="32"/>
                  </a:lnTo>
                  <a:lnTo>
                    <a:pt x="376" y="14"/>
                  </a:lnTo>
                  <a:lnTo>
                    <a:pt x="381" y="2"/>
                  </a:lnTo>
                  <a:lnTo>
                    <a:pt x="409" y="0"/>
                  </a:lnTo>
                  <a:lnTo>
                    <a:pt x="428" y="7"/>
                  </a:lnTo>
                  <a:lnTo>
                    <a:pt x="437" y="28"/>
                  </a:lnTo>
                  <a:lnTo>
                    <a:pt x="466" y="33"/>
                  </a:lnTo>
                  <a:lnTo>
                    <a:pt x="485" y="42"/>
                  </a:lnTo>
                  <a:lnTo>
                    <a:pt x="525" y="40"/>
                  </a:lnTo>
                  <a:lnTo>
                    <a:pt x="544" y="28"/>
                  </a:lnTo>
                  <a:lnTo>
                    <a:pt x="587" y="56"/>
                  </a:lnTo>
                  <a:lnTo>
                    <a:pt x="604" y="111"/>
                  </a:lnTo>
                  <a:lnTo>
                    <a:pt x="622" y="131"/>
                  </a:lnTo>
                  <a:lnTo>
                    <a:pt x="655" y="150"/>
                  </a:lnTo>
                  <a:lnTo>
                    <a:pt x="631" y="180"/>
                  </a:lnTo>
                  <a:lnTo>
                    <a:pt x="608" y="196"/>
                  </a:lnTo>
                  <a:lnTo>
                    <a:pt x="585" y="224"/>
                  </a:lnTo>
                  <a:lnTo>
                    <a:pt x="585" y="234"/>
                  </a:lnTo>
                  <a:lnTo>
                    <a:pt x="520" y="276"/>
                  </a:lnTo>
                  <a:lnTo>
                    <a:pt x="158" y="310"/>
                  </a:lnTo>
                  <a:lnTo>
                    <a:pt x="121" y="309"/>
                  </a:lnTo>
                  <a:lnTo>
                    <a:pt x="122" y="328"/>
                  </a:lnTo>
                  <a:lnTo>
                    <a:pt x="0" y="33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40000"/>
                    <a:lumOff val="60000"/>
                  </a:prstClr>
                </a:solidFill>
                <a:effectLst/>
                <a:uLnTx/>
                <a:uFillTx/>
                <a:latin typeface="Calibri" panose="020F0502020204030204" pitchFamily="34" charset="0"/>
                <a:ea typeface="+mn-ea"/>
                <a:cs typeface="Calibri" panose="020F0502020204030204" pitchFamily="34" charset="0"/>
              </a:endParaRPr>
            </a:p>
          </p:txBody>
        </p:sp>
        <p:sp>
          <p:nvSpPr>
            <p:cNvPr id="203" name="Freeform 55">
              <a:extLst>
                <a:ext uri="{FF2B5EF4-FFF2-40B4-BE49-F238E27FC236}">
                  <a16:creationId xmlns:a16="http://schemas.microsoft.com/office/drawing/2014/main" id="{BA6E638D-CA75-4DB7-B3B4-1DA66B80D508}"/>
                </a:ext>
              </a:extLst>
            </p:cNvPr>
            <p:cNvSpPr>
              <a:spLocks/>
            </p:cNvSpPr>
            <p:nvPr/>
          </p:nvSpPr>
          <p:spPr bwMode="auto">
            <a:xfrm>
              <a:off x="7829556" y="3163891"/>
              <a:ext cx="576263" cy="298451"/>
            </a:xfrm>
            <a:custGeom>
              <a:avLst/>
              <a:gdLst>
                <a:gd name="T0" fmla="*/ 0 w 411"/>
                <a:gd name="T1" fmla="*/ 2147483647 h 205"/>
                <a:gd name="T2" fmla="*/ 2147483647 w 411"/>
                <a:gd name="T3" fmla="*/ 2147483647 h 205"/>
                <a:gd name="T4" fmla="*/ 2147483647 w 411"/>
                <a:gd name="T5" fmla="*/ 2147483647 h 205"/>
                <a:gd name="T6" fmla="*/ 2147483647 w 411"/>
                <a:gd name="T7" fmla="*/ 2147483647 h 205"/>
                <a:gd name="T8" fmla="*/ 2147483647 w 411"/>
                <a:gd name="T9" fmla="*/ 2147483647 h 205"/>
                <a:gd name="T10" fmla="*/ 2147483647 w 411"/>
                <a:gd name="T11" fmla="*/ 2147483647 h 205"/>
                <a:gd name="T12" fmla="*/ 2147483647 w 411"/>
                <a:gd name="T13" fmla="*/ 2147483647 h 205"/>
                <a:gd name="T14" fmla="*/ 2147483647 w 411"/>
                <a:gd name="T15" fmla="*/ 2147483647 h 205"/>
                <a:gd name="T16" fmla="*/ 2147483647 w 411"/>
                <a:gd name="T17" fmla="*/ 2147483647 h 205"/>
                <a:gd name="T18" fmla="*/ 2147483647 w 411"/>
                <a:gd name="T19" fmla="*/ 2147483647 h 205"/>
                <a:gd name="T20" fmla="*/ 2147483647 w 411"/>
                <a:gd name="T21" fmla="*/ 2147483647 h 205"/>
                <a:gd name="T22" fmla="*/ 2147483647 w 411"/>
                <a:gd name="T23" fmla="*/ 2147483647 h 205"/>
                <a:gd name="T24" fmla="*/ 2147483647 w 411"/>
                <a:gd name="T25" fmla="*/ 2147483647 h 205"/>
                <a:gd name="T26" fmla="*/ 2147483647 w 411"/>
                <a:gd name="T27" fmla="*/ 2147483647 h 205"/>
                <a:gd name="T28" fmla="*/ 2147483647 w 411"/>
                <a:gd name="T29" fmla="*/ 2147483647 h 205"/>
                <a:gd name="T30" fmla="*/ 2147483647 w 411"/>
                <a:gd name="T31" fmla="*/ 2147483647 h 205"/>
                <a:gd name="T32" fmla="*/ 2147483647 w 411"/>
                <a:gd name="T33" fmla="*/ 2147483647 h 205"/>
                <a:gd name="T34" fmla="*/ 2147483647 w 411"/>
                <a:gd name="T35" fmla="*/ 2147483647 h 205"/>
                <a:gd name="T36" fmla="*/ 2147483647 w 411"/>
                <a:gd name="T37" fmla="*/ 2147483647 h 205"/>
                <a:gd name="T38" fmla="*/ 2147483647 w 411"/>
                <a:gd name="T39" fmla="*/ 2147483647 h 205"/>
                <a:gd name="T40" fmla="*/ 2147483647 w 411"/>
                <a:gd name="T41" fmla="*/ 2147483647 h 205"/>
                <a:gd name="T42" fmla="*/ 2147483647 w 411"/>
                <a:gd name="T43" fmla="*/ 2147483647 h 205"/>
                <a:gd name="T44" fmla="*/ 2147483647 w 411"/>
                <a:gd name="T45" fmla="*/ 2147483647 h 205"/>
                <a:gd name="T46" fmla="*/ 2147483647 w 411"/>
                <a:gd name="T47" fmla="*/ 2147483647 h 205"/>
                <a:gd name="T48" fmla="*/ 2147483647 w 411"/>
                <a:gd name="T49" fmla="*/ 2147483647 h 205"/>
                <a:gd name="T50" fmla="*/ 2147483647 w 411"/>
                <a:gd name="T51" fmla="*/ 2147483647 h 205"/>
                <a:gd name="T52" fmla="*/ 2147483647 w 411"/>
                <a:gd name="T53" fmla="*/ 2147483647 h 205"/>
                <a:gd name="T54" fmla="*/ 2147483647 w 411"/>
                <a:gd name="T55" fmla="*/ 2147483647 h 205"/>
                <a:gd name="T56" fmla="*/ 2147483647 w 411"/>
                <a:gd name="T57" fmla="*/ 2147483647 h 205"/>
                <a:gd name="T58" fmla="*/ 2147483647 w 411"/>
                <a:gd name="T59" fmla="*/ 2147483647 h 205"/>
                <a:gd name="T60" fmla="*/ 2147483647 w 411"/>
                <a:gd name="T61" fmla="*/ 2147483647 h 205"/>
                <a:gd name="T62" fmla="*/ 2147483647 w 411"/>
                <a:gd name="T63" fmla="*/ 2147483647 h 205"/>
                <a:gd name="T64" fmla="*/ 2147483647 w 411"/>
                <a:gd name="T65" fmla="*/ 2147483647 h 205"/>
                <a:gd name="T66" fmla="*/ 2147483647 w 411"/>
                <a:gd name="T67" fmla="*/ 2147483647 h 205"/>
                <a:gd name="T68" fmla="*/ 2147483647 w 411"/>
                <a:gd name="T69" fmla="*/ 2147483647 h 205"/>
                <a:gd name="T70" fmla="*/ 2147483647 w 411"/>
                <a:gd name="T71" fmla="*/ 2147483647 h 205"/>
                <a:gd name="T72" fmla="*/ 0 w 411"/>
                <a:gd name="T73" fmla="*/ 2147483647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1"/>
                <a:gd name="T112" fmla="*/ 0 h 205"/>
                <a:gd name="T113" fmla="*/ 411 w 41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1" h="205">
                  <a:moveTo>
                    <a:pt x="0" y="61"/>
                  </a:moveTo>
                  <a:lnTo>
                    <a:pt x="0" y="61"/>
                  </a:lnTo>
                  <a:lnTo>
                    <a:pt x="11" y="119"/>
                  </a:lnTo>
                  <a:lnTo>
                    <a:pt x="41" y="82"/>
                  </a:lnTo>
                  <a:lnTo>
                    <a:pt x="90" y="68"/>
                  </a:lnTo>
                  <a:lnTo>
                    <a:pt x="99" y="53"/>
                  </a:lnTo>
                  <a:lnTo>
                    <a:pt x="126" y="50"/>
                  </a:lnTo>
                  <a:lnTo>
                    <a:pt x="148" y="61"/>
                  </a:lnTo>
                  <a:lnTo>
                    <a:pt x="161" y="78"/>
                  </a:lnTo>
                  <a:lnTo>
                    <a:pt x="184" y="83"/>
                  </a:lnTo>
                  <a:lnTo>
                    <a:pt x="198" y="102"/>
                  </a:lnTo>
                  <a:lnTo>
                    <a:pt x="219" y="112"/>
                  </a:lnTo>
                  <a:lnTo>
                    <a:pt x="229" y="106"/>
                  </a:lnTo>
                  <a:lnTo>
                    <a:pt x="233" y="117"/>
                  </a:lnTo>
                  <a:lnTo>
                    <a:pt x="229" y="126"/>
                  </a:lnTo>
                  <a:lnTo>
                    <a:pt x="227" y="138"/>
                  </a:lnTo>
                  <a:lnTo>
                    <a:pt x="214" y="164"/>
                  </a:lnTo>
                  <a:lnTo>
                    <a:pt x="219" y="181"/>
                  </a:lnTo>
                  <a:lnTo>
                    <a:pt x="237" y="174"/>
                  </a:lnTo>
                  <a:lnTo>
                    <a:pt x="237" y="166"/>
                  </a:lnTo>
                  <a:lnTo>
                    <a:pt x="251" y="182"/>
                  </a:lnTo>
                  <a:lnTo>
                    <a:pt x="255" y="174"/>
                  </a:lnTo>
                  <a:lnTo>
                    <a:pt x="265" y="187"/>
                  </a:lnTo>
                  <a:lnTo>
                    <a:pt x="269" y="180"/>
                  </a:lnTo>
                  <a:lnTo>
                    <a:pt x="285" y="188"/>
                  </a:lnTo>
                  <a:lnTo>
                    <a:pt x="294" y="185"/>
                  </a:lnTo>
                  <a:lnTo>
                    <a:pt x="308" y="198"/>
                  </a:lnTo>
                  <a:lnTo>
                    <a:pt x="297" y="176"/>
                  </a:lnTo>
                  <a:lnTo>
                    <a:pt x="269" y="155"/>
                  </a:lnTo>
                  <a:lnTo>
                    <a:pt x="295" y="168"/>
                  </a:lnTo>
                  <a:lnTo>
                    <a:pt x="279" y="147"/>
                  </a:lnTo>
                  <a:lnTo>
                    <a:pt x="274" y="128"/>
                  </a:lnTo>
                  <a:lnTo>
                    <a:pt x="277" y="82"/>
                  </a:lnTo>
                  <a:lnTo>
                    <a:pt x="260" y="72"/>
                  </a:lnTo>
                  <a:lnTo>
                    <a:pt x="294" y="43"/>
                  </a:lnTo>
                  <a:lnTo>
                    <a:pt x="295" y="24"/>
                  </a:lnTo>
                  <a:lnTo>
                    <a:pt x="314" y="25"/>
                  </a:lnTo>
                  <a:lnTo>
                    <a:pt x="309" y="43"/>
                  </a:lnTo>
                  <a:lnTo>
                    <a:pt x="297" y="48"/>
                  </a:lnTo>
                  <a:lnTo>
                    <a:pt x="290" y="66"/>
                  </a:lnTo>
                  <a:lnTo>
                    <a:pt x="294" y="81"/>
                  </a:lnTo>
                  <a:lnTo>
                    <a:pt x="303" y="75"/>
                  </a:lnTo>
                  <a:lnTo>
                    <a:pt x="298" y="94"/>
                  </a:lnTo>
                  <a:lnTo>
                    <a:pt x="302" y="103"/>
                  </a:lnTo>
                  <a:lnTo>
                    <a:pt x="304" y="113"/>
                  </a:lnTo>
                  <a:lnTo>
                    <a:pt x="295" y="108"/>
                  </a:lnTo>
                  <a:lnTo>
                    <a:pt x="292" y="121"/>
                  </a:lnTo>
                  <a:lnTo>
                    <a:pt x="312" y="118"/>
                  </a:lnTo>
                  <a:lnTo>
                    <a:pt x="310" y="128"/>
                  </a:lnTo>
                  <a:lnTo>
                    <a:pt x="321" y="134"/>
                  </a:lnTo>
                  <a:lnTo>
                    <a:pt x="302" y="134"/>
                  </a:lnTo>
                  <a:lnTo>
                    <a:pt x="307" y="162"/>
                  </a:lnTo>
                  <a:lnTo>
                    <a:pt x="328" y="173"/>
                  </a:lnTo>
                  <a:lnTo>
                    <a:pt x="339" y="158"/>
                  </a:lnTo>
                  <a:lnTo>
                    <a:pt x="340" y="181"/>
                  </a:lnTo>
                  <a:lnTo>
                    <a:pt x="355" y="177"/>
                  </a:lnTo>
                  <a:lnTo>
                    <a:pt x="347" y="188"/>
                  </a:lnTo>
                  <a:lnTo>
                    <a:pt x="357" y="188"/>
                  </a:lnTo>
                  <a:lnTo>
                    <a:pt x="349" y="199"/>
                  </a:lnTo>
                  <a:lnTo>
                    <a:pt x="353" y="204"/>
                  </a:lnTo>
                  <a:lnTo>
                    <a:pt x="371" y="195"/>
                  </a:lnTo>
                  <a:lnTo>
                    <a:pt x="393" y="183"/>
                  </a:lnTo>
                  <a:lnTo>
                    <a:pt x="401" y="156"/>
                  </a:lnTo>
                  <a:lnTo>
                    <a:pt x="404" y="172"/>
                  </a:lnTo>
                  <a:lnTo>
                    <a:pt x="401" y="180"/>
                  </a:lnTo>
                  <a:lnTo>
                    <a:pt x="396" y="193"/>
                  </a:lnTo>
                  <a:lnTo>
                    <a:pt x="397" y="202"/>
                  </a:lnTo>
                  <a:lnTo>
                    <a:pt x="406" y="180"/>
                  </a:lnTo>
                  <a:lnTo>
                    <a:pt x="410" y="130"/>
                  </a:lnTo>
                  <a:lnTo>
                    <a:pt x="385" y="134"/>
                  </a:lnTo>
                  <a:lnTo>
                    <a:pt x="353" y="140"/>
                  </a:lnTo>
                  <a:lnTo>
                    <a:pt x="350" y="130"/>
                  </a:lnTo>
                  <a:lnTo>
                    <a:pt x="315" y="0"/>
                  </a:lnTo>
                  <a:lnTo>
                    <a:pt x="0" y="6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4" name="Group 56">
              <a:extLst>
                <a:ext uri="{FF2B5EF4-FFF2-40B4-BE49-F238E27FC236}">
                  <a16:creationId xmlns:a16="http://schemas.microsoft.com/office/drawing/2014/main" id="{1FCEE9F8-9AB4-4143-91A2-B8FCE7FB20A8}"/>
                </a:ext>
              </a:extLst>
            </p:cNvPr>
            <p:cNvGrpSpPr>
              <a:grpSpLocks/>
            </p:cNvGrpSpPr>
            <p:nvPr/>
          </p:nvGrpSpPr>
          <p:grpSpPr bwMode="auto">
            <a:xfrm>
              <a:off x="7394581" y="3271844"/>
              <a:ext cx="982663" cy="573087"/>
              <a:chOff x="4199" y="2298"/>
              <a:chExt cx="706" cy="395"/>
            </a:xfrm>
            <a:grpFill/>
          </p:grpSpPr>
          <p:sp>
            <p:nvSpPr>
              <p:cNvPr id="233" name="Freeform 57">
                <a:extLst>
                  <a:ext uri="{FF2B5EF4-FFF2-40B4-BE49-F238E27FC236}">
                    <a16:creationId xmlns:a16="http://schemas.microsoft.com/office/drawing/2014/main" id="{4FF274A8-468F-4998-B852-D1CC92ACE724}"/>
                  </a:ext>
                </a:extLst>
              </p:cNvPr>
              <p:cNvSpPr>
                <a:spLocks/>
              </p:cNvSpPr>
              <p:nvPr/>
            </p:nvSpPr>
            <p:spPr bwMode="auto">
              <a:xfrm>
                <a:off x="4199" y="2298"/>
                <a:ext cx="698" cy="395"/>
              </a:xfrm>
              <a:custGeom>
                <a:avLst/>
                <a:gdLst>
                  <a:gd name="T0" fmla="*/ 0 w 698"/>
                  <a:gd name="T1" fmla="*/ 394 h 395"/>
                  <a:gd name="T2" fmla="*/ 65 w 698"/>
                  <a:gd name="T3" fmla="*/ 342 h 395"/>
                  <a:gd name="T4" fmla="*/ 111 w 698"/>
                  <a:gd name="T5" fmla="*/ 298 h 395"/>
                  <a:gd name="T6" fmla="*/ 160 w 698"/>
                  <a:gd name="T7" fmla="*/ 298 h 395"/>
                  <a:gd name="T8" fmla="*/ 206 w 698"/>
                  <a:gd name="T9" fmla="*/ 292 h 395"/>
                  <a:gd name="T10" fmla="*/ 237 w 698"/>
                  <a:gd name="T11" fmla="*/ 267 h 395"/>
                  <a:gd name="T12" fmla="*/ 291 w 698"/>
                  <a:gd name="T13" fmla="*/ 236 h 395"/>
                  <a:gd name="T14" fmla="*/ 313 w 698"/>
                  <a:gd name="T15" fmla="*/ 154 h 395"/>
                  <a:gd name="T16" fmla="*/ 353 w 698"/>
                  <a:gd name="T17" fmla="*/ 132 h 395"/>
                  <a:gd name="T18" fmla="*/ 385 w 698"/>
                  <a:gd name="T19" fmla="*/ 85 h 395"/>
                  <a:gd name="T20" fmla="*/ 415 w 698"/>
                  <a:gd name="T21" fmla="*/ 0 h 395"/>
                  <a:gd name="T22" fmla="*/ 473 w 698"/>
                  <a:gd name="T23" fmla="*/ 4 h 395"/>
                  <a:gd name="T24" fmla="*/ 510 w 698"/>
                  <a:gd name="T25" fmla="*/ 28 h 395"/>
                  <a:gd name="T26" fmla="*/ 541 w 698"/>
                  <a:gd name="T27" fmla="*/ 52 h 395"/>
                  <a:gd name="T28" fmla="*/ 526 w 698"/>
                  <a:gd name="T29" fmla="*/ 90 h 395"/>
                  <a:gd name="T30" fmla="*/ 549 w 698"/>
                  <a:gd name="T31" fmla="*/ 100 h 395"/>
                  <a:gd name="T32" fmla="*/ 563 w 698"/>
                  <a:gd name="T33" fmla="*/ 118 h 395"/>
                  <a:gd name="T34" fmla="*/ 603 w 698"/>
                  <a:gd name="T35" fmla="*/ 132 h 395"/>
                  <a:gd name="T36" fmla="*/ 625 w 698"/>
                  <a:gd name="T37" fmla="*/ 147 h 395"/>
                  <a:gd name="T38" fmla="*/ 629 w 698"/>
                  <a:gd name="T39" fmla="*/ 172 h 395"/>
                  <a:gd name="T40" fmla="*/ 599 w 698"/>
                  <a:gd name="T41" fmla="*/ 158 h 395"/>
                  <a:gd name="T42" fmla="*/ 612 w 698"/>
                  <a:gd name="T43" fmla="*/ 178 h 395"/>
                  <a:gd name="T44" fmla="*/ 621 w 698"/>
                  <a:gd name="T45" fmla="*/ 185 h 395"/>
                  <a:gd name="T46" fmla="*/ 643 w 698"/>
                  <a:gd name="T47" fmla="*/ 205 h 395"/>
                  <a:gd name="T48" fmla="*/ 626 w 698"/>
                  <a:gd name="T49" fmla="*/ 199 h 395"/>
                  <a:gd name="T50" fmla="*/ 635 w 698"/>
                  <a:gd name="T51" fmla="*/ 212 h 395"/>
                  <a:gd name="T52" fmla="*/ 602 w 698"/>
                  <a:gd name="T53" fmla="*/ 200 h 395"/>
                  <a:gd name="T54" fmla="*/ 598 w 698"/>
                  <a:gd name="T55" fmla="*/ 203 h 395"/>
                  <a:gd name="T56" fmla="*/ 632 w 698"/>
                  <a:gd name="T57" fmla="*/ 221 h 395"/>
                  <a:gd name="T58" fmla="*/ 641 w 698"/>
                  <a:gd name="T59" fmla="*/ 231 h 395"/>
                  <a:gd name="T60" fmla="*/ 649 w 698"/>
                  <a:gd name="T61" fmla="*/ 237 h 395"/>
                  <a:gd name="T62" fmla="*/ 621 w 698"/>
                  <a:gd name="T63" fmla="*/ 237 h 395"/>
                  <a:gd name="T64" fmla="*/ 593 w 698"/>
                  <a:gd name="T65" fmla="*/ 225 h 395"/>
                  <a:gd name="T66" fmla="*/ 581 w 698"/>
                  <a:gd name="T67" fmla="*/ 227 h 395"/>
                  <a:gd name="T68" fmla="*/ 614 w 698"/>
                  <a:gd name="T69" fmla="*/ 242 h 395"/>
                  <a:gd name="T70" fmla="*/ 648 w 698"/>
                  <a:gd name="T71" fmla="*/ 255 h 395"/>
                  <a:gd name="T72" fmla="*/ 660 w 698"/>
                  <a:gd name="T73" fmla="*/ 248 h 395"/>
                  <a:gd name="T74" fmla="*/ 697 w 698"/>
                  <a:gd name="T75" fmla="*/ 282 h 395"/>
                  <a:gd name="T76" fmla="*/ 681 w 698"/>
                  <a:gd name="T77" fmla="*/ 288 h 395"/>
                  <a:gd name="T78" fmla="*/ 179 w 698"/>
                  <a:gd name="T79" fmla="*/ 371 h 395"/>
                  <a:gd name="T80" fmla="*/ 0 w 698"/>
                  <a:gd name="T81" fmla="*/ 394 h 3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8"/>
                  <a:gd name="T124" fmla="*/ 0 h 395"/>
                  <a:gd name="T125" fmla="*/ 698 w 698"/>
                  <a:gd name="T126" fmla="*/ 395 h 3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8" h="395">
                    <a:moveTo>
                      <a:pt x="0" y="394"/>
                    </a:moveTo>
                    <a:lnTo>
                      <a:pt x="0" y="394"/>
                    </a:lnTo>
                    <a:lnTo>
                      <a:pt x="65" y="352"/>
                    </a:lnTo>
                    <a:lnTo>
                      <a:pt x="65" y="342"/>
                    </a:lnTo>
                    <a:lnTo>
                      <a:pt x="88" y="314"/>
                    </a:lnTo>
                    <a:lnTo>
                      <a:pt x="111" y="298"/>
                    </a:lnTo>
                    <a:lnTo>
                      <a:pt x="135" y="268"/>
                    </a:lnTo>
                    <a:lnTo>
                      <a:pt x="160" y="298"/>
                    </a:lnTo>
                    <a:lnTo>
                      <a:pt x="193" y="282"/>
                    </a:lnTo>
                    <a:lnTo>
                      <a:pt x="206" y="292"/>
                    </a:lnTo>
                    <a:lnTo>
                      <a:pt x="225" y="282"/>
                    </a:lnTo>
                    <a:lnTo>
                      <a:pt x="237" y="267"/>
                    </a:lnTo>
                    <a:lnTo>
                      <a:pt x="272" y="261"/>
                    </a:lnTo>
                    <a:lnTo>
                      <a:pt x="291" y="236"/>
                    </a:lnTo>
                    <a:lnTo>
                      <a:pt x="281" y="229"/>
                    </a:lnTo>
                    <a:lnTo>
                      <a:pt x="313" y="154"/>
                    </a:lnTo>
                    <a:lnTo>
                      <a:pt x="322" y="116"/>
                    </a:lnTo>
                    <a:lnTo>
                      <a:pt x="353" y="132"/>
                    </a:lnTo>
                    <a:lnTo>
                      <a:pt x="369" y="88"/>
                    </a:lnTo>
                    <a:lnTo>
                      <a:pt x="385" y="85"/>
                    </a:lnTo>
                    <a:lnTo>
                      <a:pt x="409" y="44"/>
                    </a:lnTo>
                    <a:lnTo>
                      <a:pt x="415" y="0"/>
                    </a:lnTo>
                    <a:lnTo>
                      <a:pt x="465" y="27"/>
                    </a:lnTo>
                    <a:lnTo>
                      <a:pt x="473" y="4"/>
                    </a:lnTo>
                    <a:lnTo>
                      <a:pt x="496" y="9"/>
                    </a:lnTo>
                    <a:lnTo>
                      <a:pt x="510" y="28"/>
                    </a:lnTo>
                    <a:lnTo>
                      <a:pt x="531" y="38"/>
                    </a:lnTo>
                    <a:lnTo>
                      <a:pt x="541" y="52"/>
                    </a:lnTo>
                    <a:lnTo>
                      <a:pt x="539" y="64"/>
                    </a:lnTo>
                    <a:lnTo>
                      <a:pt x="526" y="90"/>
                    </a:lnTo>
                    <a:lnTo>
                      <a:pt x="531" y="107"/>
                    </a:lnTo>
                    <a:lnTo>
                      <a:pt x="549" y="100"/>
                    </a:lnTo>
                    <a:lnTo>
                      <a:pt x="556" y="112"/>
                    </a:lnTo>
                    <a:lnTo>
                      <a:pt x="563" y="118"/>
                    </a:lnTo>
                    <a:lnTo>
                      <a:pt x="593" y="120"/>
                    </a:lnTo>
                    <a:lnTo>
                      <a:pt x="603" y="132"/>
                    </a:lnTo>
                    <a:lnTo>
                      <a:pt x="632" y="138"/>
                    </a:lnTo>
                    <a:lnTo>
                      <a:pt x="625" y="147"/>
                    </a:lnTo>
                    <a:lnTo>
                      <a:pt x="627" y="165"/>
                    </a:lnTo>
                    <a:lnTo>
                      <a:pt x="629" y="172"/>
                    </a:lnTo>
                    <a:lnTo>
                      <a:pt x="618" y="170"/>
                    </a:lnTo>
                    <a:lnTo>
                      <a:pt x="599" y="158"/>
                    </a:lnTo>
                    <a:lnTo>
                      <a:pt x="568" y="137"/>
                    </a:lnTo>
                    <a:lnTo>
                      <a:pt x="612" y="178"/>
                    </a:lnTo>
                    <a:lnTo>
                      <a:pt x="634" y="179"/>
                    </a:lnTo>
                    <a:lnTo>
                      <a:pt x="621" y="185"/>
                    </a:lnTo>
                    <a:lnTo>
                      <a:pt x="644" y="196"/>
                    </a:lnTo>
                    <a:lnTo>
                      <a:pt x="643" y="205"/>
                    </a:lnTo>
                    <a:lnTo>
                      <a:pt x="635" y="198"/>
                    </a:lnTo>
                    <a:lnTo>
                      <a:pt x="626" y="199"/>
                    </a:lnTo>
                    <a:lnTo>
                      <a:pt x="628" y="206"/>
                    </a:lnTo>
                    <a:lnTo>
                      <a:pt x="635" y="212"/>
                    </a:lnTo>
                    <a:lnTo>
                      <a:pt x="626" y="217"/>
                    </a:lnTo>
                    <a:lnTo>
                      <a:pt x="602" y="200"/>
                    </a:lnTo>
                    <a:lnTo>
                      <a:pt x="592" y="191"/>
                    </a:lnTo>
                    <a:lnTo>
                      <a:pt x="598" y="203"/>
                    </a:lnTo>
                    <a:lnTo>
                      <a:pt x="621" y="220"/>
                    </a:lnTo>
                    <a:lnTo>
                      <a:pt x="632" y="221"/>
                    </a:lnTo>
                    <a:lnTo>
                      <a:pt x="642" y="225"/>
                    </a:lnTo>
                    <a:lnTo>
                      <a:pt x="641" y="231"/>
                    </a:lnTo>
                    <a:lnTo>
                      <a:pt x="648" y="231"/>
                    </a:lnTo>
                    <a:lnTo>
                      <a:pt x="649" y="237"/>
                    </a:lnTo>
                    <a:lnTo>
                      <a:pt x="639" y="244"/>
                    </a:lnTo>
                    <a:lnTo>
                      <a:pt x="621" y="237"/>
                    </a:lnTo>
                    <a:lnTo>
                      <a:pt x="616" y="227"/>
                    </a:lnTo>
                    <a:lnTo>
                      <a:pt x="593" y="225"/>
                    </a:lnTo>
                    <a:lnTo>
                      <a:pt x="589" y="217"/>
                    </a:lnTo>
                    <a:lnTo>
                      <a:pt x="581" y="227"/>
                    </a:lnTo>
                    <a:lnTo>
                      <a:pt x="613" y="235"/>
                    </a:lnTo>
                    <a:lnTo>
                      <a:pt x="614" y="242"/>
                    </a:lnTo>
                    <a:lnTo>
                      <a:pt x="639" y="255"/>
                    </a:lnTo>
                    <a:lnTo>
                      <a:pt x="648" y="255"/>
                    </a:lnTo>
                    <a:lnTo>
                      <a:pt x="650" y="245"/>
                    </a:lnTo>
                    <a:lnTo>
                      <a:pt x="660" y="248"/>
                    </a:lnTo>
                    <a:lnTo>
                      <a:pt x="677" y="246"/>
                    </a:lnTo>
                    <a:lnTo>
                      <a:pt x="697" y="282"/>
                    </a:lnTo>
                    <a:lnTo>
                      <a:pt x="684" y="277"/>
                    </a:lnTo>
                    <a:lnTo>
                      <a:pt x="681" y="288"/>
                    </a:lnTo>
                    <a:lnTo>
                      <a:pt x="406" y="340"/>
                    </a:lnTo>
                    <a:lnTo>
                      <a:pt x="179" y="371"/>
                    </a:lnTo>
                    <a:lnTo>
                      <a:pt x="0" y="39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4" name="Freeform 58">
                <a:extLst>
                  <a:ext uri="{FF2B5EF4-FFF2-40B4-BE49-F238E27FC236}">
                    <a16:creationId xmlns:a16="http://schemas.microsoft.com/office/drawing/2014/main" id="{B3DCE199-2583-4960-A6F1-66A14A1CD630}"/>
                  </a:ext>
                </a:extLst>
              </p:cNvPr>
              <p:cNvSpPr>
                <a:spLocks/>
              </p:cNvSpPr>
              <p:nvPr/>
            </p:nvSpPr>
            <p:spPr bwMode="auto">
              <a:xfrm>
                <a:off x="4867" y="2407"/>
                <a:ext cx="38" cy="114"/>
              </a:xfrm>
              <a:custGeom>
                <a:avLst/>
                <a:gdLst>
                  <a:gd name="T0" fmla="*/ 0 w 38"/>
                  <a:gd name="T1" fmla="*/ 63 h 114"/>
                  <a:gd name="T2" fmla="*/ 0 w 38"/>
                  <a:gd name="T3" fmla="*/ 63 h 114"/>
                  <a:gd name="T4" fmla="*/ 0 w 38"/>
                  <a:gd name="T5" fmla="*/ 99 h 114"/>
                  <a:gd name="T6" fmla="*/ 7 w 38"/>
                  <a:gd name="T7" fmla="*/ 113 h 114"/>
                  <a:gd name="T8" fmla="*/ 13 w 38"/>
                  <a:gd name="T9" fmla="*/ 71 h 114"/>
                  <a:gd name="T10" fmla="*/ 27 w 38"/>
                  <a:gd name="T11" fmla="*/ 53 h 114"/>
                  <a:gd name="T12" fmla="*/ 37 w 38"/>
                  <a:gd name="T13" fmla="*/ 0 h 114"/>
                  <a:gd name="T14" fmla="*/ 15 w 38"/>
                  <a:gd name="T15" fmla="*/ 12 h 114"/>
                  <a:gd name="T16" fmla="*/ 0 w 38"/>
                  <a:gd name="T17" fmla="*/ 63 h 114"/>
                  <a:gd name="T18" fmla="*/ 0 w 38"/>
                  <a:gd name="T19" fmla="*/ 63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4"/>
                  <a:gd name="T32" fmla="*/ 38 w 38"/>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4">
                    <a:moveTo>
                      <a:pt x="0" y="63"/>
                    </a:moveTo>
                    <a:lnTo>
                      <a:pt x="0" y="63"/>
                    </a:lnTo>
                    <a:lnTo>
                      <a:pt x="0" y="99"/>
                    </a:lnTo>
                    <a:lnTo>
                      <a:pt x="7" y="113"/>
                    </a:lnTo>
                    <a:lnTo>
                      <a:pt x="13" y="71"/>
                    </a:lnTo>
                    <a:lnTo>
                      <a:pt x="27" y="53"/>
                    </a:lnTo>
                    <a:lnTo>
                      <a:pt x="37" y="0"/>
                    </a:lnTo>
                    <a:lnTo>
                      <a:pt x="15" y="12"/>
                    </a:lnTo>
                    <a:lnTo>
                      <a:pt x="0" y="6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05" name="Freeform 59">
              <a:extLst>
                <a:ext uri="{FF2B5EF4-FFF2-40B4-BE49-F238E27FC236}">
                  <a16:creationId xmlns:a16="http://schemas.microsoft.com/office/drawing/2014/main" id="{2A6E74C4-DA24-4EE5-94FA-2CBFFF7CCD79}"/>
                </a:ext>
              </a:extLst>
            </p:cNvPr>
            <p:cNvSpPr>
              <a:spLocks/>
            </p:cNvSpPr>
            <p:nvPr/>
          </p:nvSpPr>
          <p:spPr bwMode="auto">
            <a:xfrm>
              <a:off x="4210051" y="3092455"/>
              <a:ext cx="915988" cy="752475"/>
            </a:xfrm>
            <a:custGeom>
              <a:avLst/>
              <a:gdLst>
                <a:gd name="T0" fmla="*/ 0 w 658"/>
                <a:gd name="T1" fmla="*/ 2147483647 h 520"/>
                <a:gd name="T2" fmla="*/ 0 w 658"/>
                <a:gd name="T3" fmla="*/ 2147483647 h 520"/>
                <a:gd name="T4" fmla="*/ 2147483647 w 658"/>
                <a:gd name="T5" fmla="*/ 0 h 520"/>
                <a:gd name="T6" fmla="*/ 2147483647 w 658"/>
                <a:gd name="T7" fmla="*/ 2147483647 h 520"/>
                <a:gd name="T8" fmla="*/ 2147483647 w 658"/>
                <a:gd name="T9" fmla="*/ 2147483647 h 520"/>
                <a:gd name="T10" fmla="*/ 2147483647 w 658"/>
                <a:gd name="T11" fmla="*/ 2147483647 h 520"/>
                <a:gd name="T12" fmla="*/ 2147483647 w 658"/>
                <a:gd name="T13" fmla="*/ 2147483647 h 520"/>
                <a:gd name="T14" fmla="*/ 2147483647 w 658"/>
                <a:gd name="T15" fmla="*/ 2147483647 h 520"/>
                <a:gd name="T16" fmla="*/ 2147483647 w 658"/>
                <a:gd name="T17" fmla="*/ 2147483647 h 520"/>
                <a:gd name="T18" fmla="*/ 0 w 658"/>
                <a:gd name="T19" fmla="*/ 2147483647 h 520"/>
                <a:gd name="T20" fmla="*/ 0 w 658"/>
                <a:gd name="T21" fmla="*/ 2147483647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8"/>
                <a:gd name="T34" fmla="*/ 0 h 520"/>
                <a:gd name="T35" fmla="*/ 658 w 658"/>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8" h="520">
                  <a:moveTo>
                    <a:pt x="0" y="453"/>
                  </a:moveTo>
                  <a:lnTo>
                    <a:pt x="0" y="453"/>
                  </a:lnTo>
                  <a:lnTo>
                    <a:pt x="64" y="0"/>
                  </a:lnTo>
                  <a:lnTo>
                    <a:pt x="487" y="48"/>
                  </a:lnTo>
                  <a:lnTo>
                    <a:pt x="657" y="62"/>
                  </a:lnTo>
                  <a:lnTo>
                    <a:pt x="651" y="176"/>
                  </a:lnTo>
                  <a:lnTo>
                    <a:pt x="628" y="519"/>
                  </a:lnTo>
                  <a:lnTo>
                    <a:pt x="542" y="513"/>
                  </a:lnTo>
                  <a:lnTo>
                    <a:pt x="272" y="489"/>
                  </a:lnTo>
                  <a:lnTo>
                    <a:pt x="0" y="45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6" name="Freeform 60">
              <a:extLst>
                <a:ext uri="{FF2B5EF4-FFF2-40B4-BE49-F238E27FC236}">
                  <a16:creationId xmlns:a16="http://schemas.microsoft.com/office/drawing/2014/main" id="{625E4469-D443-4A93-BBFF-7AF659921718}"/>
                </a:ext>
              </a:extLst>
            </p:cNvPr>
            <p:cNvSpPr>
              <a:spLocks/>
            </p:cNvSpPr>
            <p:nvPr/>
          </p:nvSpPr>
          <p:spPr bwMode="auto">
            <a:xfrm>
              <a:off x="2587627" y="1858966"/>
              <a:ext cx="1003300" cy="909637"/>
            </a:xfrm>
            <a:custGeom>
              <a:avLst/>
              <a:gdLst>
                <a:gd name="T0" fmla="*/ 0 w 719"/>
                <a:gd name="T1" fmla="*/ 2147483647 h 616"/>
                <a:gd name="T2" fmla="*/ 0 w 719"/>
                <a:gd name="T3" fmla="*/ 2147483647 h 616"/>
                <a:gd name="T4" fmla="*/ 2147483647 w 719"/>
                <a:gd name="T5" fmla="*/ 2147483647 h 616"/>
                <a:gd name="T6" fmla="*/ 2147483647 w 719"/>
                <a:gd name="T7" fmla="*/ 2147483647 h 616"/>
                <a:gd name="T8" fmla="*/ 2147483647 w 719"/>
                <a:gd name="T9" fmla="*/ 0 h 616"/>
                <a:gd name="T10" fmla="*/ 2147483647 w 719"/>
                <a:gd name="T11" fmla="*/ 2147483647 h 616"/>
                <a:gd name="T12" fmla="*/ 2147483647 w 719"/>
                <a:gd name="T13" fmla="*/ 2147483647 h 616"/>
                <a:gd name="T14" fmla="*/ 2147483647 w 719"/>
                <a:gd name="T15" fmla="*/ 2147483647 h 616"/>
                <a:gd name="T16" fmla="*/ 2147483647 w 719"/>
                <a:gd name="T17" fmla="*/ 2147483647 h 616"/>
                <a:gd name="T18" fmla="*/ 2147483647 w 719"/>
                <a:gd name="T19" fmla="*/ 2147483647 h 616"/>
                <a:gd name="T20" fmla="*/ 2147483647 w 719"/>
                <a:gd name="T21" fmla="*/ 2147483647 h 616"/>
                <a:gd name="T22" fmla="*/ 2147483647 w 719"/>
                <a:gd name="T23" fmla="*/ 2147483647 h 616"/>
                <a:gd name="T24" fmla="*/ 2147483647 w 719"/>
                <a:gd name="T25" fmla="*/ 2147483647 h 616"/>
                <a:gd name="T26" fmla="*/ 2147483647 w 719"/>
                <a:gd name="T27" fmla="*/ 2147483647 h 616"/>
                <a:gd name="T28" fmla="*/ 2147483647 w 719"/>
                <a:gd name="T29" fmla="*/ 2147483647 h 616"/>
                <a:gd name="T30" fmla="*/ 2147483647 w 719"/>
                <a:gd name="T31" fmla="*/ 2147483647 h 616"/>
                <a:gd name="T32" fmla="*/ 2147483647 w 719"/>
                <a:gd name="T33" fmla="*/ 2147483647 h 616"/>
                <a:gd name="T34" fmla="*/ 2147483647 w 719"/>
                <a:gd name="T35" fmla="*/ 2147483647 h 616"/>
                <a:gd name="T36" fmla="*/ 2147483647 w 719"/>
                <a:gd name="T37" fmla="*/ 2147483647 h 616"/>
                <a:gd name="T38" fmla="*/ 2147483647 w 719"/>
                <a:gd name="T39" fmla="*/ 2147483647 h 616"/>
                <a:gd name="T40" fmla="*/ 2147483647 w 719"/>
                <a:gd name="T41" fmla="*/ 2147483647 h 616"/>
                <a:gd name="T42" fmla="*/ 2147483647 w 719"/>
                <a:gd name="T43" fmla="*/ 2147483647 h 616"/>
                <a:gd name="T44" fmla="*/ 2147483647 w 719"/>
                <a:gd name="T45" fmla="*/ 2147483647 h 616"/>
                <a:gd name="T46" fmla="*/ 2147483647 w 719"/>
                <a:gd name="T47" fmla="*/ 2147483647 h 616"/>
                <a:gd name="T48" fmla="*/ 2147483647 w 719"/>
                <a:gd name="T49" fmla="*/ 2147483647 h 616"/>
                <a:gd name="T50" fmla="*/ 2147483647 w 719"/>
                <a:gd name="T51" fmla="*/ 2147483647 h 616"/>
                <a:gd name="T52" fmla="*/ 0 w 719"/>
                <a:gd name="T53" fmla="*/ 2147483647 h 616"/>
                <a:gd name="T54" fmla="*/ 0 w 719"/>
                <a:gd name="T55" fmla="*/ 2147483647 h 6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19"/>
                <a:gd name="T85" fmla="*/ 0 h 616"/>
                <a:gd name="T86" fmla="*/ 719 w 719"/>
                <a:gd name="T87" fmla="*/ 616 h 6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19" h="616">
                  <a:moveTo>
                    <a:pt x="0" y="458"/>
                  </a:moveTo>
                  <a:lnTo>
                    <a:pt x="0" y="458"/>
                  </a:lnTo>
                  <a:lnTo>
                    <a:pt x="12" y="348"/>
                  </a:lnTo>
                  <a:lnTo>
                    <a:pt x="68" y="258"/>
                  </a:lnTo>
                  <a:lnTo>
                    <a:pt x="156" y="0"/>
                  </a:lnTo>
                  <a:lnTo>
                    <a:pt x="201" y="15"/>
                  </a:lnTo>
                  <a:lnTo>
                    <a:pt x="202" y="26"/>
                  </a:lnTo>
                  <a:lnTo>
                    <a:pt x="215" y="27"/>
                  </a:lnTo>
                  <a:lnTo>
                    <a:pt x="237" y="71"/>
                  </a:lnTo>
                  <a:lnTo>
                    <a:pt x="233" y="87"/>
                  </a:lnTo>
                  <a:lnTo>
                    <a:pt x="269" y="116"/>
                  </a:lnTo>
                  <a:lnTo>
                    <a:pt x="329" y="115"/>
                  </a:lnTo>
                  <a:lnTo>
                    <a:pt x="375" y="135"/>
                  </a:lnTo>
                  <a:lnTo>
                    <a:pt x="397" y="130"/>
                  </a:lnTo>
                  <a:lnTo>
                    <a:pt x="535" y="135"/>
                  </a:lnTo>
                  <a:lnTo>
                    <a:pt x="692" y="172"/>
                  </a:lnTo>
                  <a:lnTo>
                    <a:pt x="700" y="191"/>
                  </a:lnTo>
                  <a:lnTo>
                    <a:pt x="718" y="219"/>
                  </a:lnTo>
                  <a:lnTo>
                    <a:pt x="694" y="258"/>
                  </a:lnTo>
                  <a:lnTo>
                    <a:pt x="666" y="302"/>
                  </a:lnTo>
                  <a:lnTo>
                    <a:pt x="632" y="333"/>
                  </a:lnTo>
                  <a:lnTo>
                    <a:pt x="627" y="355"/>
                  </a:lnTo>
                  <a:lnTo>
                    <a:pt x="647" y="378"/>
                  </a:lnTo>
                  <a:lnTo>
                    <a:pt x="625" y="428"/>
                  </a:lnTo>
                  <a:lnTo>
                    <a:pt x="582" y="615"/>
                  </a:lnTo>
                  <a:lnTo>
                    <a:pt x="338" y="553"/>
                  </a:lnTo>
                  <a:lnTo>
                    <a:pt x="0" y="45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7" name="Group 61">
              <a:extLst>
                <a:ext uri="{FF2B5EF4-FFF2-40B4-BE49-F238E27FC236}">
                  <a16:creationId xmlns:a16="http://schemas.microsoft.com/office/drawing/2014/main" id="{23F82EC3-D36F-41FE-AACC-EB401C416B26}"/>
                </a:ext>
              </a:extLst>
            </p:cNvPr>
            <p:cNvGrpSpPr>
              <a:grpSpLocks/>
            </p:cNvGrpSpPr>
            <p:nvPr/>
          </p:nvGrpSpPr>
          <p:grpSpPr bwMode="auto">
            <a:xfrm>
              <a:off x="6513287" y="2164737"/>
              <a:ext cx="901928" cy="868981"/>
              <a:chOff x="3560" y="1533"/>
              <a:chExt cx="647" cy="601"/>
            </a:xfrm>
            <a:grpFill/>
          </p:grpSpPr>
          <p:sp>
            <p:nvSpPr>
              <p:cNvPr id="231" name="Freeform 62">
                <a:extLst>
                  <a:ext uri="{FF2B5EF4-FFF2-40B4-BE49-F238E27FC236}">
                    <a16:creationId xmlns:a16="http://schemas.microsoft.com/office/drawing/2014/main" id="{F8780F4D-0231-40B4-91CD-F70FD7984B3E}"/>
                  </a:ext>
                </a:extLst>
              </p:cNvPr>
              <p:cNvSpPr>
                <a:spLocks/>
              </p:cNvSpPr>
              <p:nvPr/>
            </p:nvSpPr>
            <p:spPr bwMode="auto">
              <a:xfrm>
                <a:off x="3560" y="1533"/>
                <a:ext cx="484" cy="229"/>
              </a:xfrm>
              <a:custGeom>
                <a:avLst/>
                <a:gdLst>
                  <a:gd name="T0" fmla="*/ 0 w 518"/>
                  <a:gd name="T1" fmla="*/ 114 h 267"/>
                  <a:gd name="T2" fmla="*/ 141 w 518"/>
                  <a:gd name="T3" fmla="*/ 169 h 267"/>
                  <a:gd name="T4" fmla="*/ 192 w 518"/>
                  <a:gd name="T5" fmla="*/ 190 h 267"/>
                  <a:gd name="T6" fmla="*/ 236 w 518"/>
                  <a:gd name="T7" fmla="*/ 266 h 267"/>
                  <a:gd name="T8" fmla="*/ 262 w 518"/>
                  <a:gd name="T9" fmla="*/ 200 h 267"/>
                  <a:gd name="T10" fmla="*/ 269 w 518"/>
                  <a:gd name="T11" fmla="*/ 183 h 267"/>
                  <a:gd name="T12" fmla="*/ 280 w 518"/>
                  <a:gd name="T13" fmla="*/ 169 h 267"/>
                  <a:gd name="T14" fmla="*/ 279 w 518"/>
                  <a:gd name="T15" fmla="*/ 192 h 267"/>
                  <a:gd name="T16" fmla="*/ 293 w 518"/>
                  <a:gd name="T17" fmla="*/ 173 h 267"/>
                  <a:gd name="T18" fmla="*/ 311 w 518"/>
                  <a:gd name="T19" fmla="*/ 166 h 267"/>
                  <a:gd name="T20" fmla="*/ 300 w 518"/>
                  <a:gd name="T21" fmla="*/ 196 h 267"/>
                  <a:gd name="T22" fmla="*/ 316 w 518"/>
                  <a:gd name="T23" fmla="*/ 184 h 267"/>
                  <a:gd name="T24" fmla="*/ 334 w 518"/>
                  <a:gd name="T25" fmla="*/ 159 h 267"/>
                  <a:gd name="T26" fmla="*/ 378 w 518"/>
                  <a:gd name="T27" fmla="*/ 153 h 267"/>
                  <a:gd name="T28" fmla="*/ 434 w 518"/>
                  <a:gd name="T29" fmla="*/ 142 h 267"/>
                  <a:gd name="T30" fmla="*/ 457 w 518"/>
                  <a:gd name="T31" fmla="*/ 137 h 267"/>
                  <a:gd name="T32" fmla="*/ 496 w 518"/>
                  <a:gd name="T33" fmla="*/ 139 h 267"/>
                  <a:gd name="T34" fmla="*/ 489 w 518"/>
                  <a:gd name="T35" fmla="*/ 115 h 267"/>
                  <a:gd name="T36" fmla="*/ 460 w 518"/>
                  <a:gd name="T37" fmla="*/ 92 h 267"/>
                  <a:gd name="T38" fmla="*/ 443 w 518"/>
                  <a:gd name="T39" fmla="*/ 92 h 267"/>
                  <a:gd name="T40" fmla="*/ 424 w 518"/>
                  <a:gd name="T41" fmla="*/ 88 h 267"/>
                  <a:gd name="T42" fmla="*/ 426 w 518"/>
                  <a:gd name="T43" fmla="*/ 56 h 267"/>
                  <a:gd name="T44" fmla="*/ 383 w 518"/>
                  <a:gd name="T45" fmla="*/ 72 h 267"/>
                  <a:gd name="T46" fmla="*/ 298 w 518"/>
                  <a:gd name="T47" fmla="*/ 110 h 267"/>
                  <a:gd name="T48" fmla="*/ 280 w 518"/>
                  <a:gd name="T49" fmla="*/ 109 h 267"/>
                  <a:gd name="T50" fmla="*/ 258 w 518"/>
                  <a:gd name="T51" fmla="*/ 102 h 267"/>
                  <a:gd name="T52" fmla="*/ 214 w 518"/>
                  <a:gd name="T53" fmla="*/ 69 h 267"/>
                  <a:gd name="T54" fmla="*/ 173 w 518"/>
                  <a:gd name="T55" fmla="*/ 65 h 267"/>
                  <a:gd name="T56" fmla="*/ 173 w 518"/>
                  <a:gd name="T57" fmla="*/ 58 h 267"/>
                  <a:gd name="T58" fmla="*/ 152 w 518"/>
                  <a:gd name="T59" fmla="*/ 82 h 267"/>
                  <a:gd name="T60" fmla="*/ 167 w 518"/>
                  <a:gd name="T61" fmla="*/ 32 h 267"/>
                  <a:gd name="T62" fmla="*/ 204 w 518"/>
                  <a:gd name="T63" fmla="*/ 4 h 267"/>
                  <a:gd name="T64" fmla="*/ 171 w 518"/>
                  <a:gd name="T65" fmla="*/ 1 h 267"/>
                  <a:gd name="T66" fmla="*/ 146 w 518"/>
                  <a:gd name="T67" fmla="*/ 22 h 267"/>
                  <a:gd name="T68" fmla="*/ 112 w 518"/>
                  <a:gd name="T69" fmla="*/ 56 h 267"/>
                  <a:gd name="T70" fmla="*/ 90 w 518"/>
                  <a:gd name="T71" fmla="*/ 72 h 267"/>
                  <a:gd name="T72" fmla="*/ 48 w 518"/>
                  <a:gd name="T73" fmla="*/ 82 h 267"/>
                  <a:gd name="T74" fmla="*/ 26 w 518"/>
                  <a:gd name="T75" fmla="*/ 103 h 267"/>
                  <a:gd name="T76" fmla="*/ 0 w 518"/>
                  <a:gd name="T77" fmla="*/ 114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267"/>
                  <a:gd name="T119" fmla="*/ 518 w 518"/>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267">
                    <a:moveTo>
                      <a:pt x="0" y="114"/>
                    </a:moveTo>
                    <a:lnTo>
                      <a:pt x="0" y="114"/>
                    </a:lnTo>
                    <a:lnTo>
                      <a:pt x="40" y="143"/>
                    </a:lnTo>
                    <a:lnTo>
                      <a:pt x="141" y="169"/>
                    </a:lnTo>
                    <a:lnTo>
                      <a:pt x="185" y="175"/>
                    </a:lnTo>
                    <a:lnTo>
                      <a:pt x="192" y="190"/>
                    </a:lnTo>
                    <a:lnTo>
                      <a:pt x="210" y="196"/>
                    </a:lnTo>
                    <a:lnTo>
                      <a:pt x="236" y="266"/>
                    </a:lnTo>
                    <a:lnTo>
                      <a:pt x="258" y="212"/>
                    </a:lnTo>
                    <a:lnTo>
                      <a:pt x="262" y="200"/>
                    </a:lnTo>
                    <a:lnTo>
                      <a:pt x="269" y="191"/>
                    </a:lnTo>
                    <a:lnTo>
                      <a:pt x="269" y="183"/>
                    </a:lnTo>
                    <a:lnTo>
                      <a:pt x="278" y="168"/>
                    </a:lnTo>
                    <a:lnTo>
                      <a:pt x="280" y="169"/>
                    </a:lnTo>
                    <a:lnTo>
                      <a:pt x="277" y="178"/>
                    </a:lnTo>
                    <a:lnTo>
                      <a:pt x="279" y="192"/>
                    </a:lnTo>
                    <a:lnTo>
                      <a:pt x="288" y="189"/>
                    </a:lnTo>
                    <a:lnTo>
                      <a:pt x="293" y="173"/>
                    </a:lnTo>
                    <a:lnTo>
                      <a:pt x="304" y="175"/>
                    </a:lnTo>
                    <a:lnTo>
                      <a:pt x="311" y="166"/>
                    </a:lnTo>
                    <a:lnTo>
                      <a:pt x="312" y="171"/>
                    </a:lnTo>
                    <a:lnTo>
                      <a:pt x="300" y="196"/>
                    </a:lnTo>
                    <a:lnTo>
                      <a:pt x="309" y="200"/>
                    </a:lnTo>
                    <a:lnTo>
                      <a:pt x="316" y="184"/>
                    </a:lnTo>
                    <a:lnTo>
                      <a:pt x="327" y="178"/>
                    </a:lnTo>
                    <a:lnTo>
                      <a:pt x="334" y="159"/>
                    </a:lnTo>
                    <a:lnTo>
                      <a:pt x="363" y="154"/>
                    </a:lnTo>
                    <a:lnTo>
                      <a:pt x="378" y="153"/>
                    </a:lnTo>
                    <a:lnTo>
                      <a:pt x="400" y="136"/>
                    </a:lnTo>
                    <a:lnTo>
                      <a:pt x="434" y="142"/>
                    </a:lnTo>
                    <a:lnTo>
                      <a:pt x="455" y="157"/>
                    </a:lnTo>
                    <a:lnTo>
                      <a:pt x="457" y="137"/>
                    </a:lnTo>
                    <a:lnTo>
                      <a:pt x="468" y="137"/>
                    </a:lnTo>
                    <a:lnTo>
                      <a:pt x="496" y="139"/>
                    </a:lnTo>
                    <a:lnTo>
                      <a:pt x="517" y="133"/>
                    </a:lnTo>
                    <a:lnTo>
                      <a:pt x="489" y="115"/>
                    </a:lnTo>
                    <a:lnTo>
                      <a:pt x="482" y="88"/>
                    </a:lnTo>
                    <a:lnTo>
                      <a:pt x="460" y="92"/>
                    </a:lnTo>
                    <a:lnTo>
                      <a:pt x="452" y="88"/>
                    </a:lnTo>
                    <a:lnTo>
                      <a:pt x="443" y="92"/>
                    </a:lnTo>
                    <a:lnTo>
                      <a:pt x="430" y="90"/>
                    </a:lnTo>
                    <a:lnTo>
                      <a:pt x="424" y="88"/>
                    </a:lnTo>
                    <a:lnTo>
                      <a:pt x="422" y="73"/>
                    </a:lnTo>
                    <a:lnTo>
                      <a:pt x="426" y="56"/>
                    </a:lnTo>
                    <a:lnTo>
                      <a:pt x="404" y="61"/>
                    </a:lnTo>
                    <a:lnTo>
                      <a:pt x="383" y="72"/>
                    </a:lnTo>
                    <a:lnTo>
                      <a:pt x="330" y="78"/>
                    </a:lnTo>
                    <a:lnTo>
                      <a:pt x="298" y="110"/>
                    </a:lnTo>
                    <a:lnTo>
                      <a:pt x="290" y="104"/>
                    </a:lnTo>
                    <a:lnTo>
                      <a:pt x="280" y="109"/>
                    </a:lnTo>
                    <a:lnTo>
                      <a:pt x="267" y="99"/>
                    </a:lnTo>
                    <a:lnTo>
                      <a:pt x="258" y="102"/>
                    </a:lnTo>
                    <a:lnTo>
                      <a:pt x="240" y="106"/>
                    </a:lnTo>
                    <a:lnTo>
                      <a:pt x="214" y="69"/>
                    </a:lnTo>
                    <a:lnTo>
                      <a:pt x="183" y="64"/>
                    </a:lnTo>
                    <a:lnTo>
                      <a:pt x="173" y="65"/>
                    </a:lnTo>
                    <a:lnTo>
                      <a:pt x="167" y="73"/>
                    </a:lnTo>
                    <a:lnTo>
                      <a:pt x="173" y="58"/>
                    </a:lnTo>
                    <a:lnTo>
                      <a:pt x="159" y="70"/>
                    </a:lnTo>
                    <a:lnTo>
                      <a:pt x="152" y="82"/>
                    </a:lnTo>
                    <a:lnTo>
                      <a:pt x="153" y="62"/>
                    </a:lnTo>
                    <a:lnTo>
                      <a:pt x="167" y="32"/>
                    </a:lnTo>
                    <a:lnTo>
                      <a:pt x="186" y="9"/>
                    </a:lnTo>
                    <a:lnTo>
                      <a:pt x="204" y="4"/>
                    </a:lnTo>
                    <a:lnTo>
                      <a:pt x="202" y="0"/>
                    </a:lnTo>
                    <a:lnTo>
                      <a:pt x="171" y="1"/>
                    </a:lnTo>
                    <a:lnTo>
                      <a:pt x="152" y="12"/>
                    </a:lnTo>
                    <a:lnTo>
                      <a:pt x="146" y="22"/>
                    </a:lnTo>
                    <a:lnTo>
                      <a:pt x="123" y="41"/>
                    </a:lnTo>
                    <a:lnTo>
                      <a:pt x="112" y="56"/>
                    </a:lnTo>
                    <a:lnTo>
                      <a:pt x="95" y="62"/>
                    </a:lnTo>
                    <a:lnTo>
                      <a:pt x="90" y="72"/>
                    </a:lnTo>
                    <a:lnTo>
                      <a:pt x="78" y="77"/>
                    </a:lnTo>
                    <a:lnTo>
                      <a:pt x="48" y="82"/>
                    </a:lnTo>
                    <a:lnTo>
                      <a:pt x="41" y="90"/>
                    </a:lnTo>
                    <a:lnTo>
                      <a:pt x="26" y="103"/>
                    </a:lnTo>
                    <a:lnTo>
                      <a:pt x="0" y="11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2" name="Freeform 63">
                <a:extLst>
                  <a:ext uri="{FF2B5EF4-FFF2-40B4-BE49-F238E27FC236}">
                    <a16:creationId xmlns:a16="http://schemas.microsoft.com/office/drawing/2014/main" id="{04FE6D8C-8E6E-4B3B-99ED-3FC2B0D5A4FD}"/>
                  </a:ext>
                </a:extLst>
              </p:cNvPr>
              <p:cNvSpPr>
                <a:spLocks/>
              </p:cNvSpPr>
              <p:nvPr/>
            </p:nvSpPr>
            <p:spPr bwMode="auto">
              <a:xfrm>
                <a:off x="3859" y="1660"/>
                <a:ext cx="348" cy="474"/>
              </a:xfrm>
              <a:custGeom>
                <a:avLst/>
                <a:gdLst>
                  <a:gd name="T0" fmla="*/ 0 w 349"/>
                  <a:gd name="T1" fmla="*/ 473 h 474"/>
                  <a:gd name="T2" fmla="*/ 39 w 349"/>
                  <a:gd name="T3" fmla="*/ 395 h 474"/>
                  <a:gd name="T4" fmla="*/ 34 w 349"/>
                  <a:gd name="T5" fmla="*/ 315 h 474"/>
                  <a:gd name="T6" fmla="*/ 5 w 349"/>
                  <a:gd name="T7" fmla="*/ 257 h 474"/>
                  <a:gd name="T8" fmla="*/ 2 w 349"/>
                  <a:gd name="T9" fmla="*/ 213 h 474"/>
                  <a:gd name="T10" fmla="*/ 20 w 349"/>
                  <a:gd name="T11" fmla="*/ 156 h 474"/>
                  <a:gd name="T12" fmla="*/ 31 w 349"/>
                  <a:gd name="T13" fmla="*/ 124 h 474"/>
                  <a:gd name="T14" fmla="*/ 50 w 349"/>
                  <a:gd name="T15" fmla="*/ 101 h 474"/>
                  <a:gd name="T16" fmla="*/ 65 w 349"/>
                  <a:gd name="T17" fmla="*/ 120 h 474"/>
                  <a:gd name="T18" fmla="*/ 80 w 349"/>
                  <a:gd name="T19" fmla="*/ 71 h 474"/>
                  <a:gd name="T20" fmla="*/ 112 w 349"/>
                  <a:gd name="T21" fmla="*/ 46 h 474"/>
                  <a:gd name="T22" fmla="*/ 97 w 349"/>
                  <a:gd name="T23" fmla="*/ 25 h 474"/>
                  <a:gd name="T24" fmla="*/ 123 w 349"/>
                  <a:gd name="T25" fmla="*/ 0 h 474"/>
                  <a:gd name="T26" fmla="*/ 180 w 349"/>
                  <a:gd name="T27" fmla="*/ 26 h 474"/>
                  <a:gd name="T28" fmla="*/ 236 w 349"/>
                  <a:gd name="T29" fmla="*/ 52 h 474"/>
                  <a:gd name="T30" fmla="*/ 238 w 349"/>
                  <a:gd name="T31" fmla="*/ 68 h 474"/>
                  <a:gd name="T32" fmla="*/ 251 w 349"/>
                  <a:gd name="T33" fmla="*/ 97 h 474"/>
                  <a:gd name="T34" fmla="*/ 254 w 349"/>
                  <a:gd name="T35" fmla="*/ 149 h 474"/>
                  <a:gd name="T36" fmla="*/ 238 w 349"/>
                  <a:gd name="T37" fmla="*/ 184 h 474"/>
                  <a:gd name="T38" fmla="*/ 215 w 349"/>
                  <a:gd name="T39" fmla="*/ 203 h 474"/>
                  <a:gd name="T40" fmla="*/ 237 w 349"/>
                  <a:gd name="T41" fmla="*/ 239 h 474"/>
                  <a:gd name="T42" fmla="*/ 265 w 349"/>
                  <a:gd name="T43" fmla="*/ 192 h 474"/>
                  <a:gd name="T44" fmla="*/ 313 w 349"/>
                  <a:gd name="T45" fmla="*/ 186 h 474"/>
                  <a:gd name="T46" fmla="*/ 341 w 349"/>
                  <a:gd name="T47" fmla="*/ 272 h 474"/>
                  <a:gd name="T48" fmla="*/ 343 w 349"/>
                  <a:gd name="T49" fmla="*/ 307 h 474"/>
                  <a:gd name="T50" fmla="*/ 340 w 349"/>
                  <a:gd name="T51" fmla="*/ 344 h 474"/>
                  <a:gd name="T52" fmla="*/ 323 w 349"/>
                  <a:gd name="T53" fmla="*/ 336 h 474"/>
                  <a:gd name="T54" fmla="*/ 318 w 349"/>
                  <a:gd name="T55" fmla="*/ 368 h 474"/>
                  <a:gd name="T56" fmla="*/ 303 w 349"/>
                  <a:gd name="T57" fmla="*/ 407 h 474"/>
                  <a:gd name="T58" fmla="*/ 283 w 349"/>
                  <a:gd name="T59" fmla="*/ 445 h 474"/>
                  <a:gd name="T60" fmla="*/ 167 w 349"/>
                  <a:gd name="T61" fmla="*/ 454 h 474"/>
                  <a:gd name="T62" fmla="*/ 0 w 349"/>
                  <a:gd name="T63" fmla="*/ 473 h 4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9"/>
                  <a:gd name="T97" fmla="*/ 0 h 474"/>
                  <a:gd name="T98" fmla="*/ 349 w 349"/>
                  <a:gd name="T99" fmla="*/ 474 h 4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9" h="474">
                    <a:moveTo>
                      <a:pt x="0" y="473"/>
                    </a:moveTo>
                    <a:lnTo>
                      <a:pt x="0" y="473"/>
                    </a:lnTo>
                    <a:lnTo>
                      <a:pt x="34" y="416"/>
                    </a:lnTo>
                    <a:lnTo>
                      <a:pt x="39" y="395"/>
                    </a:lnTo>
                    <a:lnTo>
                      <a:pt x="42" y="353"/>
                    </a:lnTo>
                    <a:lnTo>
                      <a:pt x="34" y="315"/>
                    </a:lnTo>
                    <a:lnTo>
                      <a:pt x="15" y="278"/>
                    </a:lnTo>
                    <a:lnTo>
                      <a:pt x="5" y="257"/>
                    </a:lnTo>
                    <a:lnTo>
                      <a:pt x="11" y="237"/>
                    </a:lnTo>
                    <a:lnTo>
                      <a:pt x="2" y="213"/>
                    </a:lnTo>
                    <a:lnTo>
                      <a:pt x="12" y="196"/>
                    </a:lnTo>
                    <a:lnTo>
                      <a:pt x="20" y="156"/>
                    </a:lnTo>
                    <a:lnTo>
                      <a:pt x="18" y="137"/>
                    </a:lnTo>
                    <a:lnTo>
                      <a:pt x="31" y="124"/>
                    </a:lnTo>
                    <a:lnTo>
                      <a:pt x="29" y="110"/>
                    </a:lnTo>
                    <a:lnTo>
                      <a:pt x="50" y="101"/>
                    </a:lnTo>
                    <a:lnTo>
                      <a:pt x="68" y="72"/>
                    </a:lnTo>
                    <a:lnTo>
                      <a:pt x="65" y="120"/>
                    </a:lnTo>
                    <a:lnTo>
                      <a:pt x="80" y="110"/>
                    </a:lnTo>
                    <a:lnTo>
                      <a:pt x="80" y="71"/>
                    </a:lnTo>
                    <a:lnTo>
                      <a:pt x="100" y="49"/>
                    </a:lnTo>
                    <a:lnTo>
                      <a:pt x="112" y="46"/>
                    </a:lnTo>
                    <a:lnTo>
                      <a:pt x="102" y="39"/>
                    </a:lnTo>
                    <a:lnTo>
                      <a:pt x="97" y="25"/>
                    </a:lnTo>
                    <a:lnTo>
                      <a:pt x="105" y="5"/>
                    </a:lnTo>
                    <a:lnTo>
                      <a:pt x="123" y="0"/>
                    </a:lnTo>
                    <a:lnTo>
                      <a:pt x="165" y="12"/>
                    </a:lnTo>
                    <a:lnTo>
                      <a:pt x="180" y="26"/>
                    </a:lnTo>
                    <a:lnTo>
                      <a:pt x="226" y="37"/>
                    </a:lnTo>
                    <a:lnTo>
                      <a:pt x="236" y="52"/>
                    </a:lnTo>
                    <a:lnTo>
                      <a:pt x="250" y="69"/>
                    </a:lnTo>
                    <a:lnTo>
                      <a:pt x="238" y="68"/>
                    </a:lnTo>
                    <a:lnTo>
                      <a:pt x="236" y="79"/>
                    </a:lnTo>
                    <a:lnTo>
                      <a:pt x="251" y="97"/>
                    </a:lnTo>
                    <a:lnTo>
                      <a:pt x="254" y="129"/>
                    </a:lnTo>
                    <a:lnTo>
                      <a:pt x="254" y="149"/>
                    </a:lnTo>
                    <a:lnTo>
                      <a:pt x="240" y="172"/>
                    </a:lnTo>
                    <a:lnTo>
                      <a:pt x="238" y="184"/>
                    </a:lnTo>
                    <a:lnTo>
                      <a:pt x="219" y="194"/>
                    </a:lnTo>
                    <a:lnTo>
                      <a:pt x="215" y="203"/>
                    </a:lnTo>
                    <a:lnTo>
                      <a:pt x="218" y="228"/>
                    </a:lnTo>
                    <a:lnTo>
                      <a:pt x="237" y="239"/>
                    </a:lnTo>
                    <a:lnTo>
                      <a:pt x="254" y="220"/>
                    </a:lnTo>
                    <a:lnTo>
                      <a:pt x="265" y="192"/>
                    </a:lnTo>
                    <a:lnTo>
                      <a:pt x="294" y="177"/>
                    </a:lnTo>
                    <a:lnTo>
                      <a:pt x="313" y="186"/>
                    </a:lnTo>
                    <a:lnTo>
                      <a:pt x="325" y="216"/>
                    </a:lnTo>
                    <a:lnTo>
                      <a:pt x="341" y="272"/>
                    </a:lnTo>
                    <a:lnTo>
                      <a:pt x="348" y="291"/>
                    </a:lnTo>
                    <a:lnTo>
                      <a:pt x="343" y="307"/>
                    </a:lnTo>
                    <a:lnTo>
                      <a:pt x="346" y="330"/>
                    </a:lnTo>
                    <a:lnTo>
                      <a:pt x="340" y="344"/>
                    </a:lnTo>
                    <a:lnTo>
                      <a:pt x="332" y="330"/>
                    </a:lnTo>
                    <a:lnTo>
                      <a:pt x="323" y="336"/>
                    </a:lnTo>
                    <a:lnTo>
                      <a:pt x="322" y="358"/>
                    </a:lnTo>
                    <a:lnTo>
                      <a:pt x="318" y="368"/>
                    </a:lnTo>
                    <a:lnTo>
                      <a:pt x="303" y="378"/>
                    </a:lnTo>
                    <a:lnTo>
                      <a:pt x="303" y="407"/>
                    </a:lnTo>
                    <a:lnTo>
                      <a:pt x="293" y="420"/>
                    </a:lnTo>
                    <a:lnTo>
                      <a:pt x="283" y="445"/>
                    </a:lnTo>
                    <a:lnTo>
                      <a:pt x="170" y="462"/>
                    </a:lnTo>
                    <a:lnTo>
                      <a:pt x="167" y="454"/>
                    </a:lnTo>
                    <a:lnTo>
                      <a:pt x="0" y="47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08" name="Freeform 64">
              <a:extLst>
                <a:ext uri="{FF2B5EF4-FFF2-40B4-BE49-F238E27FC236}">
                  <a16:creationId xmlns:a16="http://schemas.microsoft.com/office/drawing/2014/main" id="{B9716C25-3104-4AC8-8D1A-A95D9B747A2A}"/>
                </a:ext>
              </a:extLst>
            </p:cNvPr>
            <p:cNvSpPr>
              <a:spLocks/>
            </p:cNvSpPr>
            <p:nvPr/>
          </p:nvSpPr>
          <p:spPr bwMode="auto">
            <a:xfrm>
              <a:off x="4960941" y="1858963"/>
              <a:ext cx="830263" cy="544512"/>
            </a:xfrm>
            <a:custGeom>
              <a:avLst/>
              <a:gdLst>
                <a:gd name="T0" fmla="*/ 0 w 596"/>
                <a:gd name="T1" fmla="*/ 2147483647 h 376"/>
                <a:gd name="T2" fmla="*/ 0 w 596"/>
                <a:gd name="T3" fmla="*/ 2147483647 h 376"/>
                <a:gd name="T4" fmla="*/ 2147483647 w 596"/>
                <a:gd name="T5" fmla="*/ 0 h 376"/>
                <a:gd name="T6" fmla="*/ 2147483647 w 596"/>
                <a:gd name="T7" fmla="*/ 2147483647 h 376"/>
                <a:gd name="T8" fmla="*/ 2147483647 w 596"/>
                <a:gd name="T9" fmla="*/ 2147483647 h 376"/>
                <a:gd name="T10" fmla="*/ 2147483647 w 596"/>
                <a:gd name="T11" fmla="*/ 2147483647 h 376"/>
                <a:gd name="T12" fmla="*/ 2147483647 w 596"/>
                <a:gd name="T13" fmla="*/ 2147483647 h 376"/>
                <a:gd name="T14" fmla="*/ 2147483647 w 596"/>
                <a:gd name="T15" fmla="*/ 2147483647 h 376"/>
                <a:gd name="T16" fmla="*/ 2147483647 w 596"/>
                <a:gd name="T17" fmla="*/ 2147483647 h 376"/>
                <a:gd name="T18" fmla="*/ 2147483647 w 596"/>
                <a:gd name="T19" fmla="*/ 2147483647 h 376"/>
                <a:gd name="T20" fmla="*/ 0 w 596"/>
                <a:gd name="T21" fmla="*/ 2147483647 h 376"/>
                <a:gd name="T22" fmla="*/ 0 w 596"/>
                <a:gd name="T23" fmla="*/ 2147483647 h 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6"/>
                <a:gd name="T37" fmla="*/ 0 h 376"/>
                <a:gd name="T38" fmla="*/ 596 w 596"/>
                <a:gd name="T39" fmla="*/ 376 h 3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6" h="376">
                  <a:moveTo>
                    <a:pt x="0" y="344"/>
                  </a:moveTo>
                  <a:lnTo>
                    <a:pt x="0" y="344"/>
                  </a:lnTo>
                  <a:lnTo>
                    <a:pt x="31" y="0"/>
                  </a:lnTo>
                  <a:lnTo>
                    <a:pt x="324" y="20"/>
                  </a:lnTo>
                  <a:lnTo>
                    <a:pt x="549" y="27"/>
                  </a:lnTo>
                  <a:lnTo>
                    <a:pt x="553" y="122"/>
                  </a:lnTo>
                  <a:lnTo>
                    <a:pt x="576" y="197"/>
                  </a:lnTo>
                  <a:lnTo>
                    <a:pt x="578" y="296"/>
                  </a:lnTo>
                  <a:lnTo>
                    <a:pt x="595" y="375"/>
                  </a:lnTo>
                  <a:lnTo>
                    <a:pt x="282" y="365"/>
                  </a:lnTo>
                  <a:lnTo>
                    <a:pt x="0" y="344"/>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9" name="Freeform 65">
              <a:extLst>
                <a:ext uri="{FF2B5EF4-FFF2-40B4-BE49-F238E27FC236}">
                  <a16:creationId xmlns:a16="http://schemas.microsoft.com/office/drawing/2014/main" id="{DBCDC0C4-C325-44CA-BEAC-933B61A650DA}"/>
                </a:ext>
              </a:extLst>
            </p:cNvPr>
            <p:cNvSpPr>
              <a:spLocks/>
            </p:cNvSpPr>
            <p:nvPr/>
          </p:nvSpPr>
          <p:spPr bwMode="auto">
            <a:xfrm>
              <a:off x="7158042" y="2906719"/>
              <a:ext cx="528637" cy="617537"/>
            </a:xfrm>
            <a:custGeom>
              <a:avLst/>
              <a:gdLst>
                <a:gd name="T0" fmla="*/ 0 w 380"/>
                <a:gd name="T1" fmla="*/ 2147483647 h 428"/>
                <a:gd name="T2" fmla="*/ 0 w 380"/>
                <a:gd name="T3" fmla="*/ 2147483647 h 428"/>
                <a:gd name="T4" fmla="*/ 2147483647 w 380"/>
                <a:gd name="T5" fmla="*/ 2147483647 h 428"/>
                <a:gd name="T6" fmla="*/ 2147483647 w 380"/>
                <a:gd name="T7" fmla="*/ 2147483647 h 428"/>
                <a:gd name="T8" fmla="*/ 2147483647 w 380"/>
                <a:gd name="T9" fmla="*/ 2147483647 h 428"/>
                <a:gd name="T10" fmla="*/ 2147483647 w 380"/>
                <a:gd name="T11" fmla="*/ 2147483647 h 428"/>
                <a:gd name="T12" fmla="*/ 2147483647 w 380"/>
                <a:gd name="T13" fmla="*/ 2147483647 h 428"/>
                <a:gd name="T14" fmla="*/ 2147483647 w 380"/>
                <a:gd name="T15" fmla="*/ 2147483647 h 428"/>
                <a:gd name="T16" fmla="*/ 2147483647 w 380"/>
                <a:gd name="T17" fmla="*/ 2147483647 h 428"/>
                <a:gd name="T18" fmla="*/ 2147483647 w 380"/>
                <a:gd name="T19" fmla="*/ 2147483647 h 428"/>
                <a:gd name="T20" fmla="*/ 2147483647 w 380"/>
                <a:gd name="T21" fmla="*/ 2147483647 h 428"/>
                <a:gd name="T22" fmla="*/ 2147483647 w 380"/>
                <a:gd name="T23" fmla="*/ 2147483647 h 428"/>
                <a:gd name="T24" fmla="*/ 2147483647 w 380"/>
                <a:gd name="T25" fmla="*/ 2147483647 h 428"/>
                <a:gd name="T26" fmla="*/ 2147483647 w 380"/>
                <a:gd name="T27" fmla="*/ 2147483647 h 428"/>
                <a:gd name="T28" fmla="*/ 2147483647 w 380"/>
                <a:gd name="T29" fmla="*/ 2147483647 h 428"/>
                <a:gd name="T30" fmla="*/ 2147483647 w 380"/>
                <a:gd name="T31" fmla="*/ 2147483647 h 428"/>
                <a:gd name="T32" fmla="*/ 2147483647 w 380"/>
                <a:gd name="T33" fmla="*/ 2147483647 h 428"/>
                <a:gd name="T34" fmla="*/ 2147483647 w 380"/>
                <a:gd name="T35" fmla="*/ 2147483647 h 428"/>
                <a:gd name="T36" fmla="*/ 2147483647 w 380"/>
                <a:gd name="T37" fmla="*/ 2147483647 h 428"/>
                <a:gd name="T38" fmla="*/ 2147483647 w 380"/>
                <a:gd name="T39" fmla="*/ 2147483647 h 428"/>
                <a:gd name="T40" fmla="*/ 2147483647 w 380"/>
                <a:gd name="T41" fmla="*/ 0 h 428"/>
                <a:gd name="T42" fmla="*/ 2147483647 w 380"/>
                <a:gd name="T43" fmla="*/ 2147483647 h 428"/>
                <a:gd name="T44" fmla="*/ 2147483647 w 380"/>
                <a:gd name="T45" fmla="*/ 2147483647 h 428"/>
                <a:gd name="T46" fmla="*/ 2147483647 w 380"/>
                <a:gd name="T47" fmla="*/ 2147483647 h 428"/>
                <a:gd name="T48" fmla="*/ 2147483647 w 380"/>
                <a:gd name="T49" fmla="*/ 2147483647 h 428"/>
                <a:gd name="T50" fmla="*/ 2147483647 w 380"/>
                <a:gd name="T51" fmla="*/ 2147483647 h 428"/>
                <a:gd name="T52" fmla="*/ 2147483647 w 380"/>
                <a:gd name="T53" fmla="*/ 2147483647 h 428"/>
                <a:gd name="T54" fmla="*/ 2147483647 w 380"/>
                <a:gd name="T55" fmla="*/ 2147483647 h 428"/>
                <a:gd name="T56" fmla="*/ 2147483647 w 380"/>
                <a:gd name="T57" fmla="*/ 2147483647 h 428"/>
                <a:gd name="T58" fmla="*/ 2147483647 w 380"/>
                <a:gd name="T59" fmla="*/ 2147483647 h 428"/>
                <a:gd name="T60" fmla="*/ 2147483647 w 380"/>
                <a:gd name="T61" fmla="*/ 2147483647 h 428"/>
                <a:gd name="T62" fmla="*/ 2147483647 w 380"/>
                <a:gd name="T63" fmla="*/ 2147483647 h 428"/>
                <a:gd name="T64" fmla="*/ 2147483647 w 380"/>
                <a:gd name="T65" fmla="*/ 2147483647 h 428"/>
                <a:gd name="T66" fmla="*/ 2147483647 w 380"/>
                <a:gd name="T67" fmla="*/ 2147483647 h 428"/>
                <a:gd name="T68" fmla="*/ 2147483647 w 380"/>
                <a:gd name="T69" fmla="*/ 2147483647 h 428"/>
                <a:gd name="T70" fmla="*/ 2147483647 w 380"/>
                <a:gd name="T71" fmla="*/ 2147483647 h 428"/>
                <a:gd name="T72" fmla="*/ 2147483647 w 380"/>
                <a:gd name="T73" fmla="*/ 2147483647 h 428"/>
                <a:gd name="T74" fmla="*/ 2147483647 w 380"/>
                <a:gd name="T75" fmla="*/ 2147483647 h 428"/>
                <a:gd name="T76" fmla="*/ 0 w 380"/>
                <a:gd name="T77" fmla="*/ 2147483647 h 428"/>
                <a:gd name="T78" fmla="*/ 0 w 380"/>
                <a:gd name="T79" fmla="*/ 2147483647 h 4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0"/>
                <a:gd name="T121" fmla="*/ 0 h 428"/>
                <a:gd name="T122" fmla="*/ 380 w 380"/>
                <a:gd name="T123" fmla="*/ 428 h 4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0" h="428">
                  <a:moveTo>
                    <a:pt x="0" y="77"/>
                  </a:moveTo>
                  <a:lnTo>
                    <a:pt x="0" y="77"/>
                  </a:lnTo>
                  <a:lnTo>
                    <a:pt x="32" y="373"/>
                  </a:lnTo>
                  <a:lnTo>
                    <a:pt x="60" y="371"/>
                  </a:lnTo>
                  <a:lnTo>
                    <a:pt x="79" y="378"/>
                  </a:lnTo>
                  <a:lnTo>
                    <a:pt x="88" y="399"/>
                  </a:lnTo>
                  <a:lnTo>
                    <a:pt x="117" y="404"/>
                  </a:lnTo>
                  <a:lnTo>
                    <a:pt x="136" y="413"/>
                  </a:lnTo>
                  <a:lnTo>
                    <a:pt x="176" y="411"/>
                  </a:lnTo>
                  <a:lnTo>
                    <a:pt x="195" y="399"/>
                  </a:lnTo>
                  <a:lnTo>
                    <a:pt x="238" y="427"/>
                  </a:lnTo>
                  <a:lnTo>
                    <a:pt x="267" y="403"/>
                  </a:lnTo>
                  <a:lnTo>
                    <a:pt x="273" y="356"/>
                  </a:lnTo>
                  <a:lnTo>
                    <a:pt x="291" y="367"/>
                  </a:lnTo>
                  <a:lnTo>
                    <a:pt x="299" y="327"/>
                  </a:lnTo>
                  <a:lnTo>
                    <a:pt x="347" y="291"/>
                  </a:lnTo>
                  <a:lnTo>
                    <a:pt x="363" y="271"/>
                  </a:lnTo>
                  <a:lnTo>
                    <a:pt x="374" y="178"/>
                  </a:lnTo>
                  <a:lnTo>
                    <a:pt x="366" y="158"/>
                  </a:lnTo>
                  <a:lnTo>
                    <a:pt x="379" y="149"/>
                  </a:lnTo>
                  <a:lnTo>
                    <a:pt x="353" y="0"/>
                  </a:lnTo>
                  <a:lnTo>
                    <a:pt x="316" y="19"/>
                  </a:lnTo>
                  <a:lnTo>
                    <a:pt x="291" y="33"/>
                  </a:lnTo>
                  <a:lnTo>
                    <a:pt x="279" y="50"/>
                  </a:lnTo>
                  <a:lnTo>
                    <a:pt x="258" y="69"/>
                  </a:lnTo>
                  <a:lnTo>
                    <a:pt x="235" y="71"/>
                  </a:lnTo>
                  <a:lnTo>
                    <a:pt x="210" y="84"/>
                  </a:lnTo>
                  <a:lnTo>
                    <a:pt x="199" y="89"/>
                  </a:lnTo>
                  <a:lnTo>
                    <a:pt x="182" y="80"/>
                  </a:lnTo>
                  <a:lnTo>
                    <a:pt x="162" y="90"/>
                  </a:lnTo>
                  <a:lnTo>
                    <a:pt x="158" y="86"/>
                  </a:lnTo>
                  <a:lnTo>
                    <a:pt x="178" y="75"/>
                  </a:lnTo>
                  <a:lnTo>
                    <a:pt x="177" y="75"/>
                  </a:lnTo>
                  <a:lnTo>
                    <a:pt x="167" y="71"/>
                  </a:lnTo>
                  <a:lnTo>
                    <a:pt x="159" y="78"/>
                  </a:lnTo>
                  <a:lnTo>
                    <a:pt x="125" y="62"/>
                  </a:lnTo>
                  <a:lnTo>
                    <a:pt x="111" y="69"/>
                  </a:lnTo>
                  <a:lnTo>
                    <a:pt x="113" y="60"/>
                  </a:lnTo>
                  <a:lnTo>
                    <a:pt x="0" y="77"/>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0" name="Freeform 66">
              <a:extLst>
                <a:ext uri="{FF2B5EF4-FFF2-40B4-BE49-F238E27FC236}">
                  <a16:creationId xmlns:a16="http://schemas.microsoft.com/office/drawing/2014/main" id="{E6D4AB79-B34B-480F-8773-6FB8E532C95C}"/>
                </a:ext>
              </a:extLst>
            </p:cNvPr>
            <p:cNvSpPr>
              <a:spLocks/>
            </p:cNvSpPr>
            <p:nvPr/>
          </p:nvSpPr>
          <p:spPr bwMode="auto">
            <a:xfrm>
              <a:off x="6843713" y="4138615"/>
              <a:ext cx="482600" cy="811212"/>
            </a:xfrm>
            <a:custGeom>
              <a:avLst/>
              <a:gdLst>
                <a:gd name="T0" fmla="*/ 0 w 344"/>
                <a:gd name="T1" fmla="*/ 2147483647 h 561"/>
                <a:gd name="T2" fmla="*/ 0 w 344"/>
                <a:gd name="T3" fmla="*/ 2147483647 h 561"/>
                <a:gd name="T4" fmla="*/ 2147483647 w 344"/>
                <a:gd name="T5" fmla="*/ 2147483647 h 561"/>
                <a:gd name="T6" fmla="*/ 0 w 344"/>
                <a:gd name="T7" fmla="*/ 2147483647 h 561"/>
                <a:gd name="T8" fmla="*/ 2147483647 w 344"/>
                <a:gd name="T9" fmla="*/ 2147483647 h 561"/>
                <a:gd name="T10" fmla="*/ 2147483647 w 344"/>
                <a:gd name="T11" fmla="*/ 2147483647 h 561"/>
                <a:gd name="T12" fmla="*/ 2147483647 w 344"/>
                <a:gd name="T13" fmla="*/ 2147483647 h 561"/>
                <a:gd name="T14" fmla="*/ 2147483647 w 344"/>
                <a:gd name="T15" fmla="*/ 2147483647 h 561"/>
                <a:gd name="T16" fmla="*/ 2147483647 w 344"/>
                <a:gd name="T17" fmla="*/ 2147483647 h 561"/>
                <a:gd name="T18" fmla="*/ 2147483647 w 344"/>
                <a:gd name="T19" fmla="*/ 2147483647 h 561"/>
                <a:gd name="T20" fmla="*/ 2147483647 w 344"/>
                <a:gd name="T21" fmla="*/ 2147483647 h 561"/>
                <a:gd name="T22" fmla="*/ 2147483647 w 344"/>
                <a:gd name="T23" fmla="*/ 2147483647 h 561"/>
                <a:gd name="T24" fmla="*/ 2147483647 w 344"/>
                <a:gd name="T25" fmla="*/ 2147483647 h 561"/>
                <a:gd name="T26" fmla="*/ 2147483647 w 344"/>
                <a:gd name="T27" fmla="*/ 2147483647 h 561"/>
                <a:gd name="T28" fmla="*/ 2147483647 w 344"/>
                <a:gd name="T29" fmla="*/ 2147483647 h 561"/>
                <a:gd name="T30" fmla="*/ 2147483647 w 344"/>
                <a:gd name="T31" fmla="*/ 2147483647 h 561"/>
                <a:gd name="T32" fmla="*/ 2147483647 w 344"/>
                <a:gd name="T33" fmla="*/ 2147483647 h 561"/>
                <a:gd name="T34" fmla="*/ 2147483647 w 344"/>
                <a:gd name="T35" fmla="*/ 2147483647 h 561"/>
                <a:gd name="T36" fmla="*/ 2147483647 w 344"/>
                <a:gd name="T37" fmla="*/ 2147483647 h 561"/>
                <a:gd name="T38" fmla="*/ 2147483647 w 344"/>
                <a:gd name="T39" fmla="*/ 2147483647 h 561"/>
                <a:gd name="T40" fmla="*/ 2147483647 w 344"/>
                <a:gd name="T41" fmla="*/ 2147483647 h 561"/>
                <a:gd name="T42" fmla="*/ 2147483647 w 344"/>
                <a:gd name="T43" fmla="*/ 2147483647 h 561"/>
                <a:gd name="T44" fmla="*/ 2147483647 w 344"/>
                <a:gd name="T45" fmla="*/ 2147483647 h 561"/>
                <a:gd name="T46" fmla="*/ 2147483647 w 344"/>
                <a:gd name="T47" fmla="*/ 0 h 561"/>
                <a:gd name="T48" fmla="*/ 0 w 344"/>
                <a:gd name="T49" fmla="*/ 2147483647 h 561"/>
                <a:gd name="T50" fmla="*/ 0 w 344"/>
                <a:gd name="T51" fmla="*/ 2147483647 h 5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4"/>
                <a:gd name="T79" fmla="*/ 0 h 561"/>
                <a:gd name="T80" fmla="*/ 344 w 344"/>
                <a:gd name="T81" fmla="*/ 561 h 5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4" h="561">
                  <a:moveTo>
                    <a:pt x="0" y="21"/>
                  </a:moveTo>
                  <a:lnTo>
                    <a:pt x="0" y="21"/>
                  </a:lnTo>
                  <a:lnTo>
                    <a:pt x="8" y="31"/>
                  </a:lnTo>
                  <a:lnTo>
                    <a:pt x="0" y="377"/>
                  </a:lnTo>
                  <a:lnTo>
                    <a:pt x="21" y="544"/>
                  </a:lnTo>
                  <a:lnTo>
                    <a:pt x="45" y="549"/>
                  </a:lnTo>
                  <a:lnTo>
                    <a:pt x="55" y="498"/>
                  </a:lnTo>
                  <a:lnTo>
                    <a:pt x="63" y="511"/>
                  </a:lnTo>
                  <a:lnTo>
                    <a:pt x="65" y="537"/>
                  </a:lnTo>
                  <a:lnTo>
                    <a:pt x="79" y="548"/>
                  </a:lnTo>
                  <a:lnTo>
                    <a:pt x="59" y="560"/>
                  </a:lnTo>
                  <a:lnTo>
                    <a:pt x="107" y="547"/>
                  </a:lnTo>
                  <a:lnTo>
                    <a:pt x="116" y="532"/>
                  </a:lnTo>
                  <a:lnTo>
                    <a:pt x="109" y="523"/>
                  </a:lnTo>
                  <a:lnTo>
                    <a:pt x="114" y="510"/>
                  </a:lnTo>
                  <a:lnTo>
                    <a:pt x="90" y="487"/>
                  </a:lnTo>
                  <a:lnTo>
                    <a:pt x="92" y="469"/>
                  </a:lnTo>
                  <a:lnTo>
                    <a:pt x="343" y="447"/>
                  </a:lnTo>
                  <a:lnTo>
                    <a:pt x="321" y="358"/>
                  </a:lnTo>
                  <a:lnTo>
                    <a:pt x="326" y="326"/>
                  </a:lnTo>
                  <a:lnTo>
                    <a:pt x="335" y="307"/>
                  </a:lnTo>
                  <a:lnTo>
                    <a:pt x="327" y="276"/>
                  </a:lnTo>
                  <a:lnTo>
                    <a:pt x="303" y="236"/>
                  </a:lnTo>
                  <a:lnTo>
                    <a:pt x="238" y="0"/>
                  </a:lnTo>
                  <a:lnTo>
                    <a:pt x="0" y="2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1" name="Freeform 67">
              <a:extLst>
                <a:ext uri="{FF2B5EF4-FFF2-40B4-BE49-F238E27FC236}">
                  <a16:creationId xmlns:a16="http://schemas.microsoft.com/office/drawing/2014/main" id="{D6C72E0A-7044-4100-BE65-B5CCD656E827}"/>
                </a:ext>
              </a:extLst>
            </p:cNvPr>
            <p:cNvSpPr>
              <a:spLocks/>
            </p:cNvSpPr>
            <p:nvPr/>
          </p:nvSpPr>
          <p:spPr bwMode="auto">
            <a:xfrm>
              <a:off x="3403600" y="1628781"/>
              <a:ext cx="750888" cy="1262063"/>
            </a:xfrm>
            <a:custGeom>
              <a:avLst/>
              <a:gdLst>
                <a:gd name="T0" fmla="*/ 0 w 540"/>
                <a:gd name="T1" fmla="*/ 2147483647 h 871"/>
                <a:gd name="T2" fmla="*/ 0 w 540"/>
                <a:gd name="T3" fmla="*/ 2147483647 h 871"/>
                <a:gd name="T4" fmla="*/ 2147483647 w 540"/>
                <a:gd name="T5" fmla="*/ 2147483647 h 871"/>
                <a:gd name="T6" fmla="*/ 2147483647 w 540"/>
                <a:gd name="T7" fmla="*/ 2147483647 h 871"/>
                <a:gd name="T8" fmla="*/ 2147483647 w 540"/>
                <a:gd name="T9" fmla="*/ 2147483647 h 871"/>
                <a:gd name="T10" fmla="*/ 2147483647 w 540"/>
                <a:gd name="T11" fmla="*/ 2147483647 h 871"/>
                <a:gd name="T12" fmla="*/ 2147483647 w 540"/>
                <a:gd name="T13" fmla="*/ 2147483647 h 871"/>
                <a:gd name="T14" fmla="*/ 2147483647 w 540"/>
                <a:gd name="T15" fmla="*/ 2147483647 h 871"/>
                <a:gd name="T16" fmla="*/ 2147483647 w 540"/>
                <a:gd name="T17" fmla="*/ 2147483647 h 871"/>
                <a:gd name="T18" fmla="*/ 2147483647 w 540"/>
                <a:gd name="T19" fmla="*/ 2147483647 h 871"/>
                <a:gd name="T20" fmla="*/ 2147483647 w 540"/>
                <a:gd name="T21" fmla="*/ 2147483647 h 871"/>
                <a:gd name="T22" fmla="*/ 2147483647 w 540"/>
                <a:gd name="T23" fmla="*/ 2147483647 h 871"/>
                <a:gd name="T24" fmla="*/ 2147483647 w 540"/>
                <a:gd name="T25" fmla="*/ 0 h 871"/>
                <a:gd name="T26" fmla="*/ 2147483647 w 540"/>
                <a:gd name="T27" fmla="*/ 2147483647 h 871"/>
                <a:gd name="T28" fmla="*/ 2147483647 w 540"/>
                <a:gd name="T29" fmla="*/ 2147483647 h 871"/>
                <a:gd name="T30" fmla="*/ 2147483647 w 540"/>
                <a:gd name="T31" fmla="*/ 2147483647 h 871"/>
                <a:gd name="T32" fmla="*/ 2147483647 w 540"/>
                <a:gd name="T33" fmla="*/ 2147483647 h 871"/>
                <a:gd name="T34" fmla="*/ 2147483647 w 540"/>
                <a:gd name="T35" fmla="*/ 2147483647 h 871"/>
                <a:gd name="T36" fmla="*/ 2147483647 w 540"/>
                <a:gd name="T37" fmla="*/ 2147483647 h 871"/>
                <a:gd name="T38" fmla="*/ 2147483647 w 540"/>
                <a:gd name="T39" fmla="*/ 2147483647 h 871"/>
                <a:gd name="T40" fmla="*/ 2147483647 w 540"/>
                <a:gd name="T41" fmla="*/ 2147483647 h 871"/>
                <a:gd name="T42" fmla="*/ 2147483647 w 540"/>
                <a:gd name="T43" fmla="*/ 2147483647 h 871"/>
                <a:gd name="T44" fmla="*/ 2147483647 w 540"/>
                <a:gd name="T45" fmla="*/ 2147483647 h 871"/>
                <a:gd name="T46" fmla="*/ 2147483647 w 540"/>
                <a:gd name="T47" fmla="*/ 2147483647 h 871"/>
                <a:gd name="T48" fmla="*/ 2147483647 w 540"/>
                <a:gd name="T49" fmla="*/ 2147483647 h 871"/>
                <a:gd name="T50" fmla="*/ 2147483647 w 540"/>
                <a:gd name="T51" fmla="*/ 2147483647 h 871"/>
                <a:gd name="T52" fmla="*/ 2147483647 w 540"/>
                <a:gd name="T53" fmla="*/ 2147483647 h 871"/>
                <a:gd name="T54" fmla="*/ 2147483647 w 540"/>
                <a:gd name="T55" fmla="*/ 2147483647 h 871"/>
                <a:gd name="T56" fmla="*/ 2147483647 w 540"/>
                <a:gd name="T57" fmla="*/ 2147483647 h 871"/>
                <a:gd name="T58" fmla="*/ 2147483647 w 540"/>
                <a:gd name="T59" fmla="*/ 2147483647 h 871"/>
                <a:gd name="T60" fmla="*/ 2147483647 w 540"/>
                <a:gd name="T61" fmla="*/ 2147483647 h 871"/>
                <a:gd name="T62" fmla="*/ 2147483647 w 540"/>
                <a:gd name="T63" fmla="*/ 2147483647 h 871"/>
                <a:gd name="T64" fmla="*/ 2147483647 w 540"/>
                <a:gd name="T65" fmla="*/ 2147483647 h 871"/>
                <a:gd name="T66" fmla="*/ 2147483647 w 540"/>
                <a:gd name="T67" fmla="*/ 2147483647 h 871"/>
                <a:gd name="T68" fmla="*/ 2147483647 w 540"/>
                <a:gd name="T69" fmla="*/ 2147483647 h 871"/>
                <a:gd name="T70" fmla="*/ 2147483647 w 540"/>
                <a:gd name="T71" fmla="*/ 2147483647 h 871"/>
                <a:gd name="T72" fmla="*/ 2147483647 w 540"/>
                <a:gd name="T73" fmla="*/ 2147483647 h 871"/>
                <a:gd name="T74" fmla="*/ 2147483647 w 540"/>
                <a:gd name="T75" fmla="*/ 2147483647 h 871"/>
                <a:gd name="T76" fmla="*/ 2147483647 w 540"/>
                <a:gd name="T77" fmla="*/ 2147483647 h 871"/>
                <a:gd name="T78" fmla="*/ 2147483647 w 540"/>
                <a:gd name="T79" fmla="*/ 2147483647 h 871"/>
                <a:gd name="T80" fmla="*/ 2147483647 w 540"/>
                <a:gd name="T81" fmla="*/ 2147483647 h 871"/>
                <a:gd name="T82" fmla="*/ 2147483647 w 540"/>
                <a:gd name="T83" fmla="*/ 2147483647 h 871"/>
                <a:gd name="T84" fmla="*/ 0 w 540"/>
                <a:gd name="T85" fmla="*/ 2147483647 h 871"/>
                <a:gd name="T86" fmla="*/ 0 w 540"/>
                <a:gd name="T87" fmla="*/ 2147483647 h 8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871"/>
                <a:gd name="T134" fmla="*/ 540 w 540"/>
                <a:gd name="T135" fmla="*/ 871 h 8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871">
                  <a:moveTo>
                    <a:pt x="0" y="773"/>
                  </a:moveTo>
                  <a:lnTo>
                    <a:pt x="0" y="773"/>
                  </a:lnTo>
                  <a:lnTo>
                    <a:pt x="43" y="586"/>
                  </a:lnTo>
                  <a:lnTo>
                    <a:pt x="65" y="536"/>
                  </a:lnTo>
                  <a:lnTo>
                    <a:pt x="45" y="513"/>
                  </a:lnTo>
                  <a:lnTo>
                    <a:pt x="50" y="491"/>
                  </a:lnTo>
                  <a:lnTo>
                    <a:pt x="84" y="460"/>
                  </a:lnTo>
                  <a:lnTo>
                    <a:pt x="112" y="416"/>
                  </a:lnTo>
                  <a:lnTo>
                    <a:pt x="136" y="377"/>
                  </a:lnTo>
                  <a:lnTo>
                    <a:pt x="118" y="349"/>
                  </a:lnTo>
                  <a:lnTo>
                    <a:pt x="110" y="330"/>
                  </a:lnTo>
                  <a:lnTo>
                    <a:pt x="112" y="281"/>
                  </a:lnTo>
                  <a:lnTo>
                    <a:pt x="179" y="0"/>
                  </a:lnTo>
                  <a:lnTo>
                    <a:pt x="251" y="16"/>
                  </a:lnTo>
                  <a:lnTo>
                    <a:pt x="227" y="126"/>
                  </a:lnTo>
                  <a:lnTo>
                    <a:pt x="243" y="164"/>
                  </a:lnTo>
                  <a:lnTo>
                    <a:pt x="244" y="189"/>
                  </a:lnTo>
                  <a:lnTo>
                    <a:pt x="235" y="193"/>
                  </a:lnTo>
                  <a:lnTo>
                    <a:pt x="263" y="220"/>
                  </a:lnTo>
                  <a:lnTo>
                    <a:pt x="292" y="289"/>
                  </a:lnTo>
                  <a:lnTo>
                    <a:pt x="302" y="286"/>
                  </a:lnTo>
                  <a:lnTo>
                    <a:pt x="303" y="297"/>
                  </a:lnTo>
                  <a:lnTo>
                    <a:pt x="316" y="300"/>
                  </a:lnTo>
                  <a:lnTo>
                    <a:pt x="327" y="303"/>
                  </a:lnTo>
                  <a:lnTo>
                    <a:pt x="302" y="352"/>
                  </a:lnTo>
                  <a:lnTo>
                    <a:pt x="305" y="387"/>
                  </a:lnTo>
                  <a:lnTo>
                    <a:pt x="285" y="420"/>
                  </a:lnTo>
                  <a:lnTo>
                    <a:pt x="299" y="434"/>
                  </a:lnTo>
                  <a:lnTo>
                    <a:pt x="335" y="413"/>
                  </a:lnTo>
                  <a:lnTo>
                    <a:pt x="363" y="524"/>
                  </a:lnTo>
                  <a:lnTo>
                    <a:pt x="379" y="529"/>
                  </a:lnTo>
                  <a:lnTo>
                    <a:pt x="382" y="564"/>
                  </a:lnTo>
                  <a:lnTo>
                    <a:pt x="396" y="577"/>
                  </a:lnTo>
                  <a:lnTo>
                    <a:pt x="408" y="565"/>
                  </a:lnTo>
                  <a:lnTo>
                    <a:pt x="431" y="576"/>
                  </a:lnTo>
                  <a:lnTo>
                    <a:pt x="446" y="564"/>
                  </a:lnTo>
                  <a:lnTo>
                    <a:pt x="496" y="575"/>
                  </a:lnTo>
                  <a:lnTo>
                    <a:pt x="508" y="576"/>
                  </a:lnTo>
                  <a:lnTo>
                    <a:pt x="518" y="554"/>
                  </a:lnTo>
                  <a:lnTo>
                    <a:pt x="539" y="590"/>
                  </a:lnTo>
                  <a:lnTo>
                    <a:pt x="493" y="870"/>
                  </a:lnTo>
                  <a:lnTo>
                    <a:pt x="245" y="826"/>
                  </a:lnTo>
                  <a:lnTo>
                    <a:pt x="0" y="77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2" name="Freeform 68">
              <a:extLst>
                <a:ext uri="{FF2B5EF4-FFF2-40B4-BE49-F238E27FC236}">
                  <a16:creationId xmlns:a16="http://schemas.microsoft.com/office/drawing/2014/main" id="{F900E1D1-B192-4C19-AF5C-567D4203695D}"/>
                </a:ext>
              </a:extLst>
            </p:cNvPr>
            <p:cNvSpPr>
              <a:spLocks/>
            </p:cNvSpPr>
            <p:nvPr/>
          </p:nvSpPr>
          <p:spPr bwMode="auto">
            <a:xfrm>
              <a:off x="3717931" y="1655763"/>
              <a:ext cx="1287463" cy="849312"/>
            </a:xfrm>
            <a:custGeom>
              <a:avLst/>
              <a:gdLst>
                <a:gd name="T0" fmla="*/ 0 w 923"/>
                <a:gd name="T1" fmla="*/ 2147483647 h 588"/>
                <a:gd name="T2" fmla="*/ 0 w 923"/>
                <a:gd name="T3" fmla="*/ 2147483647 h 588"/>
                <a:gd name="T4" fmla="*/ 2147483647 w 923"/>
                <a:gd name="T5" fmla="*/ 2147483647 h 588"/>
                <a:gd name="T6" fmla="*/ 2147483647 w 923"/>
                <a:gd name="T7" fmla="*/ 2147483647 h 588"/>
                <a:gd name="T8" fmla="*/ 2147483647 w 923"/>
                <a:gd name="T9" fmla="*/ 2147483647 h 588"/>
                <a:gd name="T10" fmla="*/ 2147483647 w 923"/>
                <a:gd name="T11" fmla="*/ 2147483647 h 588"/>
                <a:gd name="T12" fmla="*/ 2147483647 w 923"/>
                <a:gd name="T13" fmla="*/ 2147483647 h 588"/>
                <a:gd name="T14" fmla="*/ 2147483647 w 923"/>
                <a:gd name="T15" fmla="*/ 2147483647 h 588"/>
                <a:gd name="T16" fmla="*/ 2147483647 w 923"/>
                <a:gd name="T17" fmla="*/ 2147483647 h 588"/>
                <a:gd name="T18" fmla="*/ 2147483647 w 923"/>
                <a:gd name="T19" fmla="*/ 2147483647 h 588"/>
                <a:gd name="T20" fmla="*/ 2147483647 w 923"/>
                <a:gd name="T21" fmla="*/ 2147483647 h 588"/>
                <a:gd name="T22" fmla="*/ 2147483647 w 923"/>
                <a:gd name="T23" fmla="*/ 2147483647 h 588"/>
                <a:gd name="T24" fmla="*/ 2147483647 w 923"/>
                <a:gd name="T25" fmla="*/ 2147483647 h 588"/>
                <a:gd name="T26" fmla="*/ 2147483647 w 923"/>
                <a:gd name="T27" fmla="*/ 2147483647 h 588"/>
                <a:gd name="T28" fmla="*/ 2147483647 w 923"/>
                <a:gd name="T29" fmla="*/ 2147483647 h 588"/>
                <a:gd name="T30" fmla="*/ 2147483647 w 923"/>
                <a:gd name="T31" fmla="*/ 2147483647 h 588"/>
                <a:gd name="T32" fmla="*/ 2147483647 w 923"/>
                <a:gd name="T33" fmla="*/ 2147483647 h 588"/>
                <a:gd name="T34" fmla="*/ 2147483647 w 923"/>
                <a:gd name="T35" fmla="*/ 2147483647 h 588"/>
                <a:gd name="T36" fmla="*/ 2147483647 w 923"/>
                <a:gd name="T37" fmla="*/ 2147483647 h 588"/>
                <a:gd name="T38" fmla="*/ 2147483647 w 923"/>
                <a:gd name="T39" fmla="*/ 2147483647 h 588"/>
                <a:gd name="T40" fmla="*/ 2147483647 w 923"/>
                <a:gd name="T41" fmla="*/ 2147483647 h 588"/>
                <a:gd name="T42" fmla="*/ 2147483647 w 923"/>
                <a:gd name="T43" fmla="*/ 2147483647 h 588"/>
                <a:gd name="T44" fmla="*/ 2147483647 w 923"/>
                <a:gd name="T45" fmla="*/ 2147483647 h 588"/>
                <a:gd name="T46" fmla="*/ 2147483647 w 923"/>
                <a:gd name="T47" fmla="*/ 2147483647 h 588"/>
                <a:gd name="T48" fmla="*/ 2147483647 w 923"/>
                <a:gd name="T49" fmla="*/ 2147483647 h 588"/>
                <a:gd name="T50" fmla="*/ 2147483647 w 923"/>
                <a:gd name="T51" fmla="*/ 2147483647 h 588"/>
                <a:gd name="T52" fmla="*/ 2147483647 w 923"/>
                <a:gd name="T53" fmla="*/ 2147483647 h 588"/>
                <a:gd name="T54" fmla="*/ 2147483647 w 923"/>
                <a:gd name="T55" fmla="*/ 2147483647 h 588"/>
                <a:gd name="T56" fmla="*/ 2147483647 w 923"/>
                <a:gd name="T57" fmla="*/ 2147483647 h 588"/>
                <a:gd name="T58" fmla="*/ 2147483647 w 923"/>
                <a:gd name="T59" fmla="*/ 2147483647 h 588"/>
                <a:gd name="T60" fmla="*/ 2147483647 w 923"/>
                <a:gd name="T61" fmla="*/ 2147483647 h 588"/>
                <a:gd name="T62" fmla="*/ 2147483647 w 923"/>
                <a:gd name="T63" fmla="*/ 2147483647 h 588"/>
                <a:gd name="T64" fmla="*/ 2147483647 w 923"/>
                <a:gd name="T65" fmla="*/ 2147483647 h 588"/>
                <a:gd name="T66" fmla="*/ 2147483647 w 923"/>
                <a:gd name="T67" fmla="*/ 2147483647 h 588"/>
                <a:gd name="T68" fmla="*/ 2147483647 w 923"/>
                <a:gd name="T69" fmla="*/ 0 h 588"/>
                <a:gd name="T70" fmla="*/ 0 w 923"/>
                <a:gd name="T71" fmla="*/ 2147483647 h 588"/>
                <a:gd name="T72" fmla="*/ 0 w 923"/>
                <a:gd name="T73" fmla="*/ 2147483647 h 5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3"/>
                <a:gd name="T112" fmla="*/ 0 h 588"/>
                <a:gd name="T113" fmla="*/ 923 w 923"/>
                <a:gd name="T114" fmla="*/ 588 h 5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3" h="588">
                  <a:moveTo>
                    <a:pt x="0" y="110"/>
                  </a:moveTo>
                  <a:lnTo>
                    <a:pt x="0" y="110"/>
                  </a:lnTo>
                  <a:lnTo>
                    <a:pt x="16" y="148"/>
                  </a:lnTo>
                  <a:lnTo>
                    <a:pt x="17" y="173"/>
                  </a:lnTo>
                  <a:lnTo>
                    <a:pt x="8" y="177"/>
                  </a:lnTo>
                  <a:lnTo>
                    <a:pt x="36" y="204"/>
                  </a:lnTo>
                  <a:lnTo>
                    <a:pt x="65" y="273"/>
                  </a:lnTo>
                  <a:lnTo>
                    <a:pt x="75" y="270"/>
                  </a:lnTo>
                  <a:lnTo>
                    <a:pt x="76" y="281"/>
                  </a:lnTo>
                  <a:lnTo>
                    <a:pt x="89" y="284"/>
                  </a:lnTo>
                  <a:lnTo>
                    <a:pt x="100" y="287"/>
                  </a:lnTo>
                  <a:lnTo>
                    <a:pt x="75" y="336"/>
                  </a:lnTo>
                  <a:lnTo>
                    <a:pt x="78" y="371"/>
                  </a:lnTo>
                  <a:lnTo>
                    <a:pt x="58" y="404"/>
                  </a:lnTo>
                  <a:lnTo>
                    <a:pt x="72" y="418"/>
                  </a:lnTo>
                  <a:lnTo>
                    <a:pt x="108" y="397"/>
                  </a:lnTo>
                  <a:lnTo>
                    <a:pt x="136" y="508"/>
                  </a:lnTo>
                  <a:lnTo>
                    <a:pt x="152" y="513"/>
                  </a:lnTo>
                  <a:lnTo>
                    <a:pt x="155" y="548"/>
                  </a:lnTo>
                  <a:lnTo>
                    <a:pt x="169" y="561"/>
                  </a:lnTo>
                  <a:lnTo>
                    <a:pt x="181" y="549"/>
                  </a:lnTo>
                  <a:lnTo>
                    <a:pt x="204" y="560"/>
                  </a:lnTo>
                  <a:lnTo>
                    <a:pt x="219" y="548"/>
                  </a:lnTo>
                  <a:lnTo>
                    <a:pt x="269" y="559"/>
                  </a:lnTo>
                  <a:lnTo>
                    <a:pt x="281" y="560"/>
                  </a:lnTo>
                  <a:lnTo>
                    <a:pt x="291" y="538"/>
                  </a:lnTo>
                  <a:lnTo>
                    <a:pt x="312" y="574"/>
                  </a:lnTo>
                  <a:lnTo>
                    <a:pt x="323" y="517"/>
                  </a:lnTo>
                  <a:lnTo>
                    <a:pt x="572" y="555"/>
                  </a:lnTo>
                  <a:lnTo>
                    <a:pt x="882" y="587"/>
                  </a:lnTo>
                  <a:lnTo>
                    <a:pt x="891" y="481"/>
                  </a:lnTo>
                  <a:lnTo>
                    <a:pt x="922" y="137"/>
                  </a:lnTo>
                  <a:lnTo>
                    <a:pt x="514" y="89"/>
                  </a:lnTo>
                  <a:lnTo>
                    <a:pt x="310" y="55"/>
                  </a:lnTo>
                  <a:lnTo>
                    <a:pt x="24" y="0"/>
                  </a:lnTo>
                  <a:lnTo>
                    <a:pt x="0" y="11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13" name="Group 69">
              <a:extLst>
                <a:ext uri="{FF2B5EF4-FFF2-40B4-BE49-F238E27FC236}">
                  <a16:creationId xmlns:a16="http://schemas.microsoft.com/office/drawing/2014/main" id="{023C466F-2628-4A6F-B18C-B10E16C46159}"/>
                </a:ext>
              </a:extLst>
            </p:cNvPr>
            <p:cNvGrpSpPr>
              <a:grpSpLocks/>
            </p:cNvGrpSpPr>
            <p:nvPr/>
          </p:nvGrpSpPr>
          <p:grpSpPr bwMode="auto">
            <a:xfrm>
              <a:off x="4125919" y="5097467"/>
              <a:ext cx="911225" cy="666751"/>
              <a:chOff x="1847" y="3560"/>
              <a:chExt cx="528" cy="370"/>
            </a:xfrm>
            <a:grpFill/>
          </p:grpSpPr>
          <p:sp>
            <p:nvSpPr>
              <p:cNvPr id="225" name="Freeform 70">
                <a:extLst>
                  <a:ext uri="{FF2B5EF4-FFF2-40B4-BE49-F238E27FC236}">
                    <a16:creationId xmlns:a16="http://schemas.microsoft.com/office/drawing/2014/main" id="{9461E3A0-81AB-441F-A6AD-339ED88CC9A3}"/>
                  </a:ext>
                </a:extLst>
              </p:cNvPr>
              <p:cNvSpPr>
                <a:spLocks/>
              </p:cNvSpPr>
              <p:nvPr/>
            </p:nvSpPr>
            <p:spPr bwMode="auto">
              <a:xfrm>
                <a:off x="1847" y="3560"/>
                <a:ext cx="54" cy="44"/>
              </a:xfrm>
              <a:custGeom>
                <a:avLst/>
                <a:gdLst>
                  <a:gd name="T0" fmla="*/ 0 w 54"/>
                  <a:gd name="T1" fmla="*/ 26 h 44"/>
                  <a:gd name="T2" fmla="*/ 0 w 54"/>
                  <a:gd name="T3" fmla="*/ 26 h 44"/>
                  <a:gd name="T4" fmla="*/ 19 w 54"/>
                  <a:gd name="T5" fmla="*/ 43 h 44"/>
                  <a:gd name="T6" fmla="*/ 31 w 54"/>
                  <a:gd name="T7" fmla="*/ 42 h 44"/>
                  <a:gd name="T8" fmla="*/ 47 w 54"/>
                  <a:gd name="T9" fmla="*/ 32 h 44"/>
                  <a:gd name="T10" fmla="*/ 53 w 54"/>
                  <a:gd name="T11" fmla="*/ 9 h 44"/>
                  <a:gd name="T12" fmla="*/ 41 w 54"/>
                  <a:gd name="T13" fmla="*/ 0 h 44"/>
                  <a:gd name="T14" fmla="*/ 26 w 54"/>
                  <a:gd name="T15" fmla="*/ 2 h 44"/>
                  <a:gd name="T16" fmla="*/ 0 w 54"/>
                  <a:gd name="T17" fmla="*/ 26 h 44"/>
                  <a:gd name="T18" fmla="*/ 0 w 54"/>
                  <a:gd name="T19" fmla="*/ 2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44"/>
                  <a:gd name="T32" fmla="*/ 54 w 5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44">
                    <a:moveTo>
                      <a:pt x="0" y="26"/>
                    </a:moveTo>
                    <a:lnTo>
                      <a:pt x="0" y="26"/>
                    </a:lnTo>
                    <a:lnTo>
                      <a:pt x="19" y="43"/>
                    </a:lnTo>
                    <a:lnTo>
                      <a:pt x="31" y="42"/>
                    </a:lnTo>
                    <a:lnTo>
                      <a:pt x="47" y="32"/>
                    </a:lnTo>
                    <a:lnTo>
                      <a:pt x="53" y="9"/>
                    </a:lnTo>
                    <a:lnTo>
                      <a:pt x="41" y="0"/>
                    </a:lnTo>
                    <a:lnTo>
                      <a:pt x="26" y="2"/>
                    </a:lnTo>
                    <a:lnTo>
                      <a:pt x="0" y="26"/>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6" name="Freeform 71">
                <a:extLst>
                  <a:ext uri="{FF2B5EF4-FFF2-40B4-BE49-F238E27FC236}">
                    <a16:creationId xmlns:a16="http://schemas.microsoft.com/office/drawing/2014/main" id="{28BF84E2-8E57-4EE2-BBC3-B1FE7D225011}"/>
                  </a:ext>
                </a:extLst>
              </p:cNvPr>
              <p:cNvSpPr>
                <a:spLocks/>
              </p:cNvSpPr>
              <p:nvPr/>
            </p:nvSpPr>
            <p:spPr bwMode="auto">
              <a:xfrm>
                <a:off x="2008" y="3622"/>
                <a:ext cx="63" cy="54"/>
              </a:xfrm>
              <a:custGeom>
                <a:avLst/>
                <a:gdLst>
                  <a:gd name="T0" fmla="*/ 0 w 63"/>
                  <a:gd name="T1" fmla="*/ 13 h 54"/>
                  <a:gd name="T2" fmla="*/ 0 w 63"/>
                  <a:gd name="T3" fmla="*/ 13 h 54"/>
                  <a:gd name="T4" fmla="*/ 15 w 63"/>
                  <a:gd name="T5" fmla="*/ 44 h 54"/>
                  <a:gd name="T6" fmla="*/ 28 w 63"/>
                  <a:gd name="T7" fmla="*/ 43 h 54"/>
                  <a:gd name="T8" fmla="*/ 30 w 63"/>
                  <a:gd name="T9" fmla="*/ 35 h 54"/>
                  <a:gd name="T10" fmla="*/ 47 w 63"/>
                  <a:gd name="T11" fmla="*/ 53 h 54"/>
                  <a:gd name="T12" fmla="*/ 62 w 63"/>
                  <a:gd name="T13" fmla="*/ 50 h 54"/>
                  <a:gd name="T14" fmla="*/ 59 w 63"/>
                  <a:gd name="T15" fmla="*/ 32 h 54"/>
                  <a:gd name="T16" fmla="*/ 45 w 63"/>
                  <a:gd name="T17" fmla="*/ 27 h 54"/>
                  <a:gd name="T18" fmla="*/ 33 w 63"/>
                  <a:gd name="T19" fmla="*/ 0 h 54"/>
                  <a:gd name="T20" fmla="*/ 0 w 63"/>
                  <a:gd name="T21" fmla="*/ 13 h 54"/>
                  <a:gd name="T22" fmla="*/ 0 w 63"/>
                  <a:gd name="T23" fmla="*/ 13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54"/>
                  <a:gd name="T38" fmla="*/ 63 w 63"/>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54">
                    <a:moveTo>
                      <a:pt x="0" y="13"/>
                    </a:moveTo>
                    <a:lnTo>
                      <a:pt x="0" y="13"/>
                    </a:lnTo>
                    <a:lnTo>
                      <a:pt x="15" y="44"/>
                    </a:lnTo>
                    <a:lnTo>
                      <a:pt x="28" y="43"/>
                    </a:lnTo>
                    <a:lnTo>
                      <a:pt x="30" y="35"/>
                    </a:lnTo>
                    <a:lnTo>
                      <a:pt x="47" y="53"/>
                    </a:lnTo>
                    <a:lnTo>
                      <a:pt x="62" y="50"/>
                    </a:lnTo>
                    <a:lnTo>
                      <a:pt x="59" y="32"/>
                    </a:lnTo>
                    <a:lnTo>
                      <a:pt x="45" y="27"/>
                    </a:lnTo>
                    <a:lnTo>
                      <a:pt x="33" y="0"/>
                    </a:lnTo>
                    <a:lnTo>
                      <a:pt x="0" y="1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7" name="Freeform 72">
                <a:extLst>
                  <a:ext uri="{FF2B5EF4-FFF2-40B4-BE49-F238E27FC236}">
                    <a16:creationId xmlns:a16="http://schemas.microsoft.com/office/drawing/2014/main" id="{12A80B4D-D87E-4B2D-949D-B8730638BA02}"/>
                  </a:ext>
                </a:extLst>
              </p:cNvPr>
              <p:cNvSpPr>
                <a:spLocks/>
              </p:cNvSpPr>
              <p:nvPr/>
            </p:nvSpPr>
            <p:spPr bwMode="auto">
              <a:xfrm>
                <a:off x="2107" y="3677"/>
                <a:ext cx="64" cy="18"/>
              </a:xfrm>
              <a:custGeom>
                <a:avLst/>
                <a:gdLst>
                  <a:gd name="T0" fmla="*/ 0 w 64"/>
                  <a:gd name="T1" fmla="*/ 13 h 18"/>
                  <a:gd name="T2" fmla="*/ 0 w 64"/>
                  <a:gd name="T3" fmla="*/ 13 h 18"/>
                  <a:gd name="T4" fmla="*/ 7 w 64"/>
                  <a:gd name="T5" fmla="*/ 0 h 18"/>
                  <a:gd name="T6" fmla="*/ 63 w 64"/>
                  <a:gd name="T7" fmla="*/ 5 h 18"/>
                  <a:gd name="T8" fmla="*/ 52 w 64"/>
                  <a:gd name="T9" fmla="*/ 17 h 18"/>
                  <a:gd name="T10" fmla="*/ 0 w 64"/>
                  <a:gd name="T11" fmla="*/ 13 h 18"/>
                  <a:gd name="T12" fmla="*/ 0 w 64"/>
                  <a:gd name="T13" fmla="*/ 13 h 18"/>
                  <a:gd name="T14" fmla="*/ 0 60000 65536"/>
                  <a:gd name="T15" fmla="*/ 0 60000 65536"/>
                  <a:gd name="T16" fmla="*/ 0 60000 65536"/>
                  <a:gd name="T17" fmla="*/ 0 60000 65536"/>
                  <a:gd name="T18" fmla="*/ 0 60000 65536"/>
                  <a:gd name="T19" fmla="*/ 0 60000 65536"/>
                  <a:gd name="T20" fmla="*/ 0 60000 65536"/>
                  <a:gd name="T21" fmla="*/ 0 w 64"/>
                  <a:gd name="T22" fmla="*/ 0 h 18"/>
                  <a:gd name="T23" fmla="*/ 64 w 6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8">
                    <a:moveTo>
                      <a:pt x="0" y="13"/>
                    </a:moveTo>
                    <a:lnTo>
                      <a:pt x="0" y="13"/>
                    </a:lnTo>
                    <a:lnTo>
                      <a:pt x="7" y="0"/>
                    </a:lnTo>
                    <a:lnTo>
                      <a:pt x="63" y="5"/>
                    </a:lnTo>
                    <a:lnTo>
                      <a:pt x="52" y="17"/>
                    </a:lnTo>
                    <a:lnTo>
                      <a:pt x="0" y="1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8" name="Freeform 73">
                <a:extLst>
                  <a:ext uri="{FF2B5EF4-FFF2-40B4-BE49-F238E27FC236}">
                    <a16:creationId xmlns:a16="http://schemas.microsoft.com/office/drawing/2014/main" id="{ADD5B983-17B8-4DFB-9B12-22CD42741ADF}"/>
                  </a:ext>
                </a:extLst>
              </p:cNvPr>
              <p:cNvSpPr>
                <a:spLocks/>
              </p:cNvSpPr>
              <p:nvPr/>
            </p:nvSpPr>
            <p:spPr bwMode="auto">
              <a:xfrm>
                <a:off x="2136" y="3712"/>
                <a:ext cx="26" cy="20"/>
              </a:xfrm>
              <a:custGeom>
                <a:avLst/>
                <a:gdLst>
                  <a:gd name="T0" fmla="*/ 0 w 26"/>
                  <a:gd name="T1" fmla="*/ 0 h 20"/>
                  <a:gd name="T2" fmla="*/ 0 w 26"/>
                  <a:gd name="T3" fmla="*/ 0 h 20"/>
                  <a:gd name="T4" fmla="*/ 8 w 26"/>
                  <a:gd name="T5" fmla="*/ 19 h 20"/>
                  <a:gd name="T6" fmla="*/ 25 w 26"/>
                  <a:gd name="T7" fmla="*/ 11 h 20"/>
                  <a:gd name="T8" fmla="*/ 16 w 26"/>
                  <a:gd name="T9" fmla="*/ 0 h 20"/>
                  <a:gd name="T10" fmla="*/ 0 w 26"/>
                  <a:gd name="T11" fmla="*/ 0 h 20"/>
                  <a:gd name="T12" fmla="*/ 0 w 26"/>
                  <a:gd name="T13" fmla="*/ 0 h 20"/>
                  <a:gd name="T14" fmla="*/ 0 60000 65536"/>
                  <a:gd name="T15" fmla="*/ 0 60000 65536"/>
                  <a:gd name="T16" fmla="*/ 0 60000 65536"/>
                  <a:gd name="T17" fmla="*/ 0 60000 65536"/>
                  <a:gd name="T18" fmla="*/ 0 60000 65536"/>
                  <a:gd name="T19" fmla="*/ 0 60000 65536"/>
                  <a:gd name="T20" fmla="*/ 0 60000 65536"/>
                  <a:gd name="T21" fmla="*/ 0 w 26"/>
                  <a:gd name="T22" fmla="*/ 0 h 20"/>
                  <a:gd name="T23" fmla="*/ 26 w 26"/>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0">
                    <a:moveTo>
                      <a:pt x="0" y="0"/>
                    </a:moveTo>
                    <a:lnTo>
                      <a:pt x="0" y="0"/>
                    </a:lnTo>
                    <a:lnTo>
                      <a:pt x="8" y="19"/>
                    </a:lnTo>
                    <a:lnTo>
                      <a:pt x="25" y="11"/>
                    </a:lnTo>
                    <a:lnTo>
                      <a:pt x="16" y="0"/>
                    </a:lnTo>
                    <a:lnTo>
                      <a:pt x="0" y="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9" name="Freeform 74">
                <a:extLst>
                  <a:ext uri="{FF2B5EF4-FFF2-40B4-BE49-F238E27FC236}">
                    <a16:creationId xmlns:a16="http://schemas.microsoft.com/office/drawing/2014/main" id="{E5F46377-E575-4340-936E-EBDF19013C9C}"/>
                  </a:ext>
                </a:extLst>
              </p:cNvPr>
              <p:cNvSpPr>
                <a:spLocks/>
              </p:cNvSpPr>
              <p:nvPr/>
            </p:nvSpPr>
            <p:spPr bwMode="auto">
              <a:xfrm>
                <a:off x="2173" y="3696"/>
                <a:ext cx="80" cy="48"/>
              </a:xfrm>
              <a:custGeom>
                <a:avLst/>
                <a:gdLst>
                  <a:gd name="T0" fmla="*/ 0 w 80"/>
                  <a:gd name="T1" fmla="*/ 13 h 48"/>
                  <a:gd name="T2" fmla="*/ 0 w 80"/>
                  <a:gd name="T3" fmla="*/ 13 h 48"/>
                  <a:gd name="T4" fmla="*/ 9 w 80"/>
                  <a:gd name="T5" fmla="*/ 0 h 48"/>
                  <a:gd name="T6" fmla="*/ 21 w 80"/>
                  <a:gd name="T7" fmla="*/ 13 h 48"/>
                  <a:gd name="T8" fmla="*/ 47 w 80"/>
                  <a:gd name="T9" fmla="*/ 10 h 48"/>
                  <a:gd name="T10" fmla="*/ 79 w 80"/>
                  <a:gd name="T11" fmla="*/ 31 h 48"/>
                  <a:gd name="T12" fmla="*/ 66 w 80"/>
                  <a:gd name="T13" fmla="*/ 40 h 48"/>
                  <a:gd name="T14" fmla="*/ 31 w 80"/>
                  <a:gd name="T15" fmla="*/ 47 h 48"/>
                  <a:gd name="T16" fmla="*/ 24 w 80"/>
                  <a:gd name="T17" fmla="*/ 26 h 48"/>
                  <a:gd name="T18" fmla="*/ 9 w 80"/>
                  <a:gd name="T19" fmla="*/ 26 h 48"/>
                  <a:gd name="T20" fmla="*/ 0 w 80"/>
                  <a:gd name="T21" fmla="*/ 13 h 48"/>
                  <a:gd name="T22" fmla="*/ 0 w 80"/>
                  <a:gd name="T23" fmla="*/ 13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48"/>
                  <a:gd name="T38" fmla="*/ 80 w 80"/>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48">
                    <a:moveTo>
                      <a:pt x="0" y="13"/>
                    </a:moveTo>
                    <a:lnTo>
                      <a:pt x="0" y="13"/>
                    </a:lnTo>
                    <a:lnTo>
                      <a:pt x="9" y="0"/>
                    </a:lnTo>
                    <a:lnTo>
                      <a:pt x="21" y="13"/>
                    </a:lnTo>
                    <a:lnTo>
                      <a:pt x="47" y="10"/>
                    </a:lnTo>
                    <a:lnTo>
                      <a:pt x="79" y="31"/>
                    </a:lnTo>
                    <a:lnTo>
                      <a:pt x="66" y="40"/>
                    </a:lnTo>
                    <a:lnTo>
                      <a:pt x="31" y="47"/>
                    </a:lnTo>
                    <a:lnTo>
                      <a:pt x="24" y="26"/>
                    </a:lnTo>
                    <a:lnTo>
                      <a:pt x="9" y="26"/>
                    </a:lnTo>
                    <a:lnTo>
                      <a:pt x="0" y="1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0" name="Freeform 75">
                <a:extLst>
                  <a:ext uri="{FF2B5EF4-FFF2-40B4-BE49-F238E27FC236}">
                    <a16:creationId xmlns:a16="http://schemas.microsoft.com/office/drawing/2014/main" id="{8B097CCB-0B9C-4667-908E-96A0FF4F70AA}"/>
                  </a:ext>
                </a:extLst>
              </p:cNvPr>
              <p:cNvSpPr>
                <a:spLocks/>
              </p:cNvSpPr>
              <p:nvPr/>
            </p:nvSpPr>
            <p:spPr bwMode="auto">
              <a:xfrm>
                <a:off x="2242" y="3782"/>
                <a:ext cx="133" cy="148"/>
              </a:xfrm>
              <a:custGeom>
                <a:avLst/>
                <a:gdLst>
                  <a:gd name="T0" fmla="*/ 0 w 133"/>
                  <a:gd name="T1" fmla="*/ 58 h 148"/>
                  <a:gd name="T2" fmla="*/ 0 w 133"/>
                  <a:gd name="T3" fmla="*/ 58 h 148"/>
                  <a:gd name="T4" fmla="*/ 18 w 133"/>
                  <a:gd name="T5" fmla="*/ 99 h 148"/>
                  <a:gd name="T6" fmla="*/ 16 w 133"/>
                  <a:gd name="T7" fmla="*/ 133 h 148"/>
                  <a:gd name="T8" fmla="*/ 43 w 133"/>
                  <a:gd name="T9" fmla="*/ 147 h 148"/>
                  <a:gd name="T10" fmla="*/ 59 w 133"/>
                  <a:gd name="T11" fmla="*/ 123 h 148"/>
                  <a:gd name="T12" fmla="*/ 115 w 133"/>
                  <a:gd name="T13" fmla="*/ 101 h 148"/>
                  <a:gd name="T14" fmla="*/ 132 w 133"/>
                  <a:gd name="T15" fmla="*/ 82 h 148"/>
                  <a:gd name="T16" fmla="*/ 87 w 133"/>
                  <a:gd name="T17" fmla="*/ 29 h 148"/>
                  <a:gd name="T18" fmla="*/ 22 w 133"/>
                  <a:gd name="T19" fmla="*/ 0 h 148"/>
                  <a:gd name="T20" fmla="*/ 16 w 133"/>
                  <a:gd name="T21" fmla="*/ 8 h 148"/>
                  <a:gd name="T22" fmla="*/ 24 w 133"/>
                  <a:gd name="T23" fmla="*/ 30 h 148"/>
                  <a:gd name="T24" fmla="*/ 0 w 133"/>
                  <a:gd name="T25" fmla="*/ 58 h 148"/>
                  <a:gd name="T26" fmla="*/ 0 w 133"/>
                  <a:gd name="T27" fmla="*/ 58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148"/>
                  <a:gd name="T44" fmla="*/ 133 w 13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148">
                    <a:moveTo>
                      <a:pt x="0" y="58"/>
                    </a:moveTo>
                    <a:lnTo>
                      <a:pt x="0" y="58"/>
                    </a:lnTo>
                    <a:lnTo>
                      <a:pt x="18" y="99"/>
                    </a:lnTo>
                    <a:lnTo>
                      <a:pt x="16" y="133"/>
                    </a:lnTo>
                    <a:lnTo>
                      <a:pt x="43" y="147"/>
                    </a:lnTo>
                    <a:lnTo>
                      <a:pt x="59" y="123"/>
                    </a:lnTo>
                    <a:lnTo>
                      <a:pt x="115" y="101"/>
                    </a:lnTo>
                    <a:lnTo>
                      <a:pt x="132" y="82"/>
                    </a:lnTo>
                    <a:lnTo>
                      <a:pt x="87" y="29"/>
                    </a:lnTo>
                    <a:lnTo>
                      <a:pt x="22" y="0"/>
                    </a:lnTo>
                    <a:lnTo>
                      <a:pt x="16" y="8"/>
                    </a:lnTo>
                    <a:lnTo>
                      <a:pt x="24" y="30"/>
                    </a:lnTo>
                    <a:lnTo>
                      <a:pt x="0" y="5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14" name="Freeform 76">
              <a:extLst>
                <a:ext uri="{FF2B5EF4-FFF2-40B4-BE49-F238E27FC236}">
                  <a16:creationId xmlns:a16="http://schemas.microsoft.com/office/drawing/2014/main" id="{CD9B39DD-EDCF-4457-ADB1-D83EECCAE4BD}"/>
                </a:ext>
              </a:extLst>
            </p:cNvPr>
            <p:cNvSpPr>
              <a:spLocks/>
            </p:cNvSpPr>
            <p:nvPr/>
          </p:nvSpPr>
          <p:spPr bwMode="auto">
            <a:xfrm>
              <a:off x="6823079" y="3003551"/>
              <a:ext cx="387351" cy="700088"/>
            </a:xfrm>
            <a:custGeom>
              <a:avLst/>
              <a:gdLst>
                <a:gd name="T0" fmla="*/ 0 w 281"/>
                <a:gd name="T1" fmla="*/ 2147483647 h 483"/>
                <a:gd name="T2" fmla="*/ 0 w 281"/>
                <a:gd name="T3" fmla="*/ 2147483647 h 483"/>
                <a:gd name="T4" fmla="*/ 2147483647 w 281"/>
                <a:gd name="T5" fmla="*/ 2147483647 h 483"/>
                <a:gd name="T6" fmla="*/ 2147483647 w 281"/>
                <a:gd name="T7" fmla="*/ 2147483647 h 483"/>
                <a:gd name="T8" fmla="*/ 2147483647 w 281"/>
                <a:gd name="T9" fmla="*/ 2147483647 h 483"/>
                <a:gd name="T10" fmla="*/ 2147483647 w 281"/>
                <a:gd name="T11" fmla="*/ 2147483647 h 483"/>
                <a:gd name="T12" fmla="*/ 2147483647 w 281"/>
                <a:gd name="T13" fmla="*/ 2147483647 h 483"/>
                <a:gd name="T14" fmla="*/ 2147483647 w 281"/>
                <a:gd name="T15" fmla="*/ 2147483647 h 483"/>
                <a:gd name="T16" fmla="*/ 2147483647 w 281"/>
                <a:gd name="T17" fmla="*/ 2147483647 h 483"/>
                <a:gd name="T18" fmla="*/ 2147483647 w 281"/>
                <a:gd name="T19" fmla="*/ 2147483647 h 483"/>
                <a:gd name="T20" fmla="*/ 2147483647 w 281"/>
                <a:gd name="T21" fmla="*/ 2147483647 h 483"/>
                <a:gd name="T22" fmla="*/ 2147483647 w 281"/>
                <a:gd name="T23" fmla="*/ 2147483647 h 483"/>
                <a:gd name="T24" fmla="*/ 2147483647 w 281"/>
                <a:gd name="T25" fmla="*/ 2147483647 h 483"/>
                <a:gd name="T26" fmla="*/ 2147483647 w 281"/>
                <a:gd name="T27" fmla="*/ 2147483647 h 483"/>
                <a:gd name="T28" fmla="*/ 2147483647 w 281"/>
                <a:gd name="T29" fmla="*/ 2147483647 h 483"/>
                <a:gd name="T30" fmla="*/ 2147483647 w 281"/>
                <a:gd name="T31" fmla="*/ 2147483647 h 483"/>
                <a:gd name="T32" fmla="*/ 2147483647 w 281"/>
                <a:gd name="T33" fmla="*/ 2147483647 h 483"/>
                <a:gd name="T34" fmla="*/ 2147483647 w 281"/>
                <a:gd name="T35" fmla="*/ 2147483647 h 483"/>
                <a:gd name="T36" fmla="*/ 2147483647 w 281"/>
                <a:gd name="T37" fmla="*/ 2147483647 h 483"/>
                <a:gd name="T38" fmla="*/ 2147483647 w 281"/>
                <a:gd name="T39" fmla="*/ 0 h 483"/>
                <a:gd name="T40" fmla="*/ 2147483647 w 281"/>
                <a:gd name="T41" fmla="*/ 2147483647 h 483"/>
                <a:gd name="T42" fmla="*/ 2147483647 w 281"/>
                <a:gd name="T43" fmla="*/ 2147483647 h 483"/>
                <a:gd name="T44" fmla="*/ 2147483647 w 281"/>
                <a:gd name="T45" fmla="*/ 2147483647 h 483"/>
                <a:gd name="T46" fmla="*/ 2147483647 w 281"/>
                <a:gd name="T47" fmla="*/ 2147483647 h 483"/>
                <a:gd name="T48" fmla="*/ 2147483647 w 281"/>
                <a:gd name="T49" fmla="*/ 2147483647 h 483"/>
                <a:gd name="T50" fmla="*/ 2147483647 w 281"/>
                <a:gd name="T51" fmla="*/ 2147483647 h 483"/>
                <a:gd name="T52" fmla="*/ 2147483647 w 281"/>
                <a:gd name="T53" fmla="*/ 2147483647 h 483"/>
                <a:gd name="T54" fmla="*/ 2147483647 w 281"/>
                <a:gd name="T55" fmla="*/ 2147483647 h 483"/>
                <a:gd name="T56" fmla="*/ 0 w 281"/>
                <a:gd name="T57" fmla="*/ 2147483647 h 483"/>
                <a:gd name="T58" fmla="*/ 0 w 281"/>
                <a:gd name="T59" fmla="*/ 2147483647 h 4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1"/>
                <a:gd name="T91" fmla="*/ 0 h 483"/>
                <a:gd name="T92" fmla="*/ 281 w 281"/>
                <a:gd name="T93" fmla="*/ 483 h 4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1" h="483">
                  <a:moveTo>
                    <a:pt x="0" y="471"/>
                  </a:moveTo>
                  <a:lnTo>
                    <a:pt x="0" y="471"/>
                  </a:lnTo>
                  <a:lnTo>
                    <a:pt x="9" y="482"/>
                  </a:lnTo>
                  <a:lnTo>
                    <a:pt x="18" y="469"/>
                  </a:lnTo>
                  <a:lnTo>
                    <a:pt x="58" y="462"/>
                  </a:lnTo>
                  <a:lnTo>
                    <a:pt x="71" y="465"/>
                  </a:lnTo>
                  <a:lnTo>
                    <a:pt x="115" y="451"/>
                  </a:lnTo>
                  <a:lnTo>
                    <a:pt x="131" y="465"/>
                  </a:lnTo>
                  <a:lnTo>
                    <a:pt x="145" y="432"/>
                  </a:lnTo>
                  <a:lnTo>
                    <a:pt x="158" y="423"/>
                  </a:lnTo>
                  <a:lnTo>
                    <a:pt x="190" y="442"/>
                  </a:lnTo>
                  <a:lnTo>
                    <a:pt x="194" y="421"/>
                  </a:lnTo>
                  <a:lnTo>
                    <a:pt x="228" y="378"/>
                  </a:lnTo>
                  <a:lnTo>
                    <a:pt x="236" y="353"/>
                  </a:lnTo>
                  <a:lnTo>
                    <a:pt x="248" y="356"/>
                  </a:lnTo>
                  <a:lnTo>
                    <a:pt x="280" y="334"/>
                  </a:lnTo>
                  <a:lnTo>
                    <a:pt x="271" y="316"/>
                  </a:lnTo>
                  <a:lnTo>
                    <a:pt x="276" y="304"/>
                  </a:lnTo>
                  <a:lnTo>
                    <a:pt x="244" y="8"/>
                  </a:lnTo>
                  <a:lnTo>
                    <a:pt x="241" y="0"/>
                  </a:lnTo>
                  <a:lnTo>
                    <a:pt x="74" y="19"/>
                  </a:lnTo>
                  <a:lnTo>
                    <a:pt x="42" y="38"/>
                  </a:lnTo>
                  <a:lnTo>
                    <a:pt x="14" y="28"/>
                  </a:lnTo>
                  <a:lnTo>
                    <a:pt x="35" y="272"/>
                  </a:lnTo>
                  <a:lnTo>
                    <a:pt x="30" y="322"/>
                  </a:lnTo>
                  <a:lnTo>
                    <a:pt x="41" y="352"/>
                  </a:lnTo>
                  <a:lnTo>
                    <a:pt x="29" y="407"/>
                  </a:lnTo>
                  <a:lnTo>
                    <a:pt x="10" y="432"/>
                  </a:lnTo>
                  <a:lnTo>
                    <a:pt x="0" y="47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5" name="Freeform 77">
              <a:extLst>
                <a:ext uri="{FF2B5EF4-FFF2-40B4-BE49-F238E27FC236}">
                  <a16:creationId xmlns:a16="http://schemas.microsoft.com/office/drawing/2014/main" id="{DF68D763-5608-42AF-AC65-AAFE6E0D07A9}"/>
                </a:ext>
              </a:extLst>
            </p:cNvPr>
            <p:cNvSpPr>
              <a:spLocks/>
            </p:cNvSpPr>
            <p:nvPr/>
          </p:nvSpPr>
          <p:spPr bwMode="auto">
            <a:xfrm>
              <a:off x="5083178" y="3348039"/>
              <a:ext cx="933451" cy="527051"/>
            </a:xfrm>
            <a:custGeom>
              <a:avLst/>
              <a:gdLst>
                <a:gd name="T0" fmla="*/ 0 w 671"/>
                <a:gd name="T1" fmla="*/ 2147483647 h 363"/>
                <a:gd name="T2" fmla="*/ 0 w 671"/>
                <a:gd name="T3" fmla="*/ 2147483647 h 363"/>
                <a:gd name="T4" fmla="*/ 2147483647 w 671"/>
                <a:gd name="T5" fmla="*/ 0 h 363"/>
                <a:gd name="T6" fmla="*/ 2147483647 w 671"/>
                <a:gd name="T7" fmla="*/ 2147483647 h 363"/>
                <a:gd name="T8" fmla="*/ 2147483647 w 671"/>
                <a:gd name="T9" fmla="*/ 2147483647 h 363"/>
                <a:gd name="T10" fmla="*/ 2147483647 w 671"/>
                <a:gd name="T11" fmla="*/ 2147483647 h 363"/>
                <a:gd name="T12" fmla="*/ 2147483647 w 671"/>
                <a:gd name="T13" fmla="*/ 2147483647 h 363"/>
                <a:gd name="T14" fmla="*/ 2147483647 w 671"/>
                <a:gd name="T15" fmla="*/ 2147483647 h 363"/>
                <a:gd name="T16" fmla="*/ 2147483647 w 671"/>
                <a:gd name="T17" fmla="*/ 2147483647 h 363"/>
                <a:gd name="T18" fmla="*/ 2147483647 w 671"/>
                <a:gd name="T19" fmla="*/ 2147483647 h 363"/>
                <a:gd name="T20" fmla="*/ 2147483647 w 671"/>
                <a:gd name="T21" fmla="*/ 2147483647 h 363"/>
                <a:gd name="T22" fmla="*/ 2147483647 w 671"/>
                <a:gd name="T23" fmla="*/ 2147483647 h 363"/>
                <a:gd name="T24" fmla="*/ 2147483647 w 671"/>
                <a:gd name="T25" fmla="*/ 2147483647 h 363"/>
                <a:gd name="T26" fmla="*/ 2147483647 w 671"/>
                <a:gd name="T27" fmla="*/ 2147483647 h 363"/>
                <a:gd name="T28" fmla="*/ 2147483647 w 671"/>
                <a:gd name="T29" fmla="*/ 2147483647 h 363"/>
                <a:gd name="T30" fmla="*/ 0 w 671"/>
                <a:gd name="T31" fmla="*/ 2147483647 h 363"/>
                <a:gd name="T32" fmla="*/ 0 w 671"/>
                <a:gd name="T33" fmla="*/ 2147483647 h 3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1"/>
                <a:gd name="T52" fmla="*/ 0 h 363"/>
                <a:gd name="T53" fmla="*/ 671 w 671"/>
                <a:gd name="T54" fmla="*/ 363 h 3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1" h="363">
                  <a:moveTo>
                    <a:pt x="0" y="343"/>
                  </a:moveTo>
                  <a:lnTo>
                    <a:pt x="0" y="343"/>
                  </a:lnTo>
                  <a:lnTo>
                    <a:pt x="23" y="0"/>
                  </a:lnTo>
                  <a:lnTo>
                    <a:pt x="273" y="13"/>
                  </a:lnTo>
                  <a:lnTo>
                    <a:pt x="604" y="18"/>
                  </a:lnTo>
                  <a:lnTo>
                    <a:pt x="622" y="33"/>
                  </a:lnTo>
                  <a:lnTo>
                    <a:pt x="634" y="30"/>
                  </a:lnTo>
                  <a:lnTo>
                    <a:pt x="643" y="39"/>
                  </a:lnTo>
                  <a:lnTo>
                    <a:pt x="644" y="48"/>
                  </a:lnTo>
                  <a:lnTo>
                    <a:pt x="635" y="48"/>
                  </a:lnTo>
                  <a:lnTo>
                    <a:pt x="623" y="72"/>
                  </a:lnTo>
                  <a:lnTo>
                    <a:pt x="651" y="109"/>
                  </a:lnTo>
                  <a:lnTo>
                    <a:pt x="670" y="117"/>
                  </a:lnTo>
                  <a:lnTo>
                    <a:pt x="667" y="360"/>
                  </a:lnTo>
                  <a:lnTo>
                    <a:pt x="382" y="362"/>
                  </a:lnTo>
                  <a:lnTo>
                    <a:pt x="0" y="34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6" name="Freeform 78">
              <a:extLst>
                <a:ext uri="{FF2B5EF4-FFF2-40B4-BE49-F238E27FC236}">
                  <a16:creationId xmlns:a16="http://schemas.microsoft.com/office/drawing/2014/main" id="{244BFAE8-1141-4DDA-8E70-421D6298488D}"/>
                </a:ext>
              </a:extLst>
            </p:cNvPr>
            <p:cNvSpPr>
              <a:spLocks/>
            </p:cNvSpPr>
            <p:nvPr/>
          </p:nvSpPr>
          <p:spPr bwMode="auto">
            <a:xfrm>
              <a:off x="7469192" y="4032251"/>
              <a:ext cx="641351" cy="508000"/>
            </a:xfrm>
            <a:custGeom>
              <a:avLst/>
              <a:gdLst>
                <a:gd name="T0" fmla="*/ 0 w 458"/>
                <a:gd name="T1" fmla="*/ 2147483647 h 351"/>
                <a:gd name="T2" fmla="*/ 0 w 458"/>
                <a:gd name="T3" fmla="*/ 2147483647 h 351"/>
                <a:gd name="T4" fmla="*/ 2147483647 w 458"/>
                <a:gd name="T5" fmla="*/ 2147483647 h 351"/>
                <a:gd name="T6" fmla="*/ 2147483647 w 458"/>
                <a:gd name="T7" fmla="*/ 2147483647 h 351"/>
                <a:gd name="T8" fmla="*/ 2147483647 w 458"/>
                <a:gd name="T9" fmla="*/ 0 h 351"/>
                <a:gd name="T10" fmla="*/ 2147483647 w 458"/>
                <a:gd name="T11" fmla="*/ 2147483647 h 351"/>
                <a:gd name="T12" fmla="*/ 2147483647 w 458"/>
                <a:gd name="T13" fmla="*/ 2147483647 h 351"/>
                <a:gd name="T14" fmla="*/ 2147483647 w 458"/>
                <a:gd name="T15" fmla="*/ 2147483647 h 351"/>
                <a:gd name="T16" fmla="*/ 2147483647 w 458"/>
                <a:gd name="T17" fmla="*/ 2147483647 h 351"/>
                <a:gd name="T18" fmla="*/ 2147483647 w 458"/>
                <a:gd name="T19" fmla="*/ 2147483647 h 351"/>
                <a:gd name="T20" fmla="*/ 2147483647 w 458"/>
                <a:gd name="T21" fmla="*/ 2147483647 h 351"/>
                <a:gd name="T22" fmla="*/ 2147483647 w 458"/>
                <a:gd name="T23" fmla="*/ 2147483647 h 351"/>
                <a:gd name="T24" fmla="*/ 2147483647 w 458"/>
                <a:gd name="T25" fmla="*/ 2147483647 h 351"/>
                <a:gd name="T26" fmla="*/ 2147483647 w 458"/>
                <a:gd name="T27" fmla="*/ 2147483647 h 351"/>
                <a:gd name="T28" fmla="*/ 2147483647 w 458"/>
                <a:gd name="T29" fmla="*/ 2147483647 h 351"/>
                <a:gd name="T30" fmla="*/ 2147483647 w 458"/>
                <a:gd name="T31" fmla="*/ 2147483647 h 351"/>
                <a:gd name="T32" fmla="*/ 2147483647 w 458"/>
                <a:gd name="T33" fmla="*/ 2147483647 h 351"/>
                <a:gd name="T34" fmla="*/ 2147483647 w 458"/>
                <a:gd name="T35" fmla="*/ 2147483647 h 351"/>
                <a:gd name="T36" fmla="*/ 2147483647 w 458"/>
                <a:gd name="T37" fmla="*/ 2147483647 h 351"/>
                <a:gd name="T38" fmla="*/ 2147483647 w 458"/>
                <a:gd name="T39" fmla="*/ 2147483647 h 351"/>
                <a:gd name="T40" fmla="*/ 2147483647 w 458"/>
                <a:gd name="T41" fmla="*/ 2147483647 h 351"/>
                <a:gd name="T42" fmla="*/ 2147483647 w 458"/>
                <a:gd name="T43" fmla="*/ 2147483647 h 351"/>
                <a:gd name="T44" fmla="*/ 2147483647 w 458"/>
                <a:gd name="T45" fmla="*/ 2147483647 h 351"/>
                <a:gd name="T46" fmla="*/ 2147483647 w 458"/>
                <a:gd name="T47" fmla="*/ 2147483647 h 351"/>
                <a:gd name="T48" fmla="*/ 2147483647 w 458"/>
                <a:gd name="T49" fmla="*/ 2147483647 h 351"/>
                <a:gd name="T50" fmla="*/ 2147483647 w 458"/>
                <a:gd name="T51" fmla="*/ 2147483647 h 351"/>
                <a:gd name="T52" fmla="*/ 2147483647 w 458"/>
                <a:gd name="T53" fmla="*/ 2147483647 h 351"/>
                <a:gd name="T54" fmla="*/ 2147483647 w 458"/>
                <a:gd name="T55" fmla="*/ 2147483647 h 351"/>
                <a:gd name="T56" fmla="*/ 0 w 458"/>
                <a:gd name="T57" fmla="*/ 2147483647 h 351"/>
                <a:gd name="T58" fmla="*/ 0 w 458"/>
                <a:gd name="T59" fmla="*/ 2147483647 h 3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8"/>
                <a:gd name="T91" fmla="*/ 0 h 351"/>
                <a:gd name="T92" fmla="*/ 458 w 458"/>
                <a:gd name="T93" fmla="*/ 351 h 3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8" h="351">
                  <a:moveTo>
                    <a:pt x="0" y="83"/>
                  </a:moveTo>
                  <a:lnTo>
                    <a:pt x="0" y="83"/>
                  </a:lnTo>
                  <a:lnTo>
                    <a:pt x="17" y="47"/>
                  </a:lnTo>
                  <a:lnTo>
                    <a:pt x="84" y="14"/>
                  </a:lnTo>
                  <a:lnTo>
                    <a:pt x="207" y="0"/>
                  </a:lnTo>
                  <a:lnTo>
                    <a:pt x="258" y="32"/>
                  </a:lnTo>
                  <a:lnTo>
                    <a:pt x="337" y="21"/>
                  </a:lnTo>
                  <a:lnTo>
                    <a:pt x="457" y="108"/>
                  </a:lnTo>
                  <a:lnTo>
                    <a:pt x="423" y="148"/>
                  </a:lnTo>
                  <a:lnTo>
                    <a:pt x="404" y="175"/>
                  </a:lnTo>
                  <a:lnTo>
                    <a:pt x="407" y="203"/>
                  </a:lnTo>
                  <a:lnTo>
                    <a:pt x="375" y="229"/>
                  </a:lnTo>
                  <a:lnTo>
                    <a:pt x="350" y="269"/>
                  </a:lnTo>
                  <a:lnTo>
                    <a:pt x="316" y="289"/>
                  </a:lnTo>
                  <a:lnTo>
                    <a:pt x="300" y="293"/>
                  </a:lnTo>
                  <a:lnTo>
                    <a:pt x="293" y="317"/>
                  </a:lnTo>
                  <a:lnTo>
                    <a:pt x="273" y="304"/>
                  </a:lnTo>
                  <a:lnTo>
                    <a:pt x="291" y="327"/>
                  </a:lnTo>
                  <a:lnTo>
                    <a:pt x="274" y="350"/>
                  </a:lnTo>
                  <a:lnTo>
                    <a:pt x="258" y="348"/>
                  </a:lnTo>
                  <a:lnTo>
                    <a:pt x="246" y="332"/>
                  </a:lnTo>
                  <a:lnTo>
                    <a:pt x="227" y="298"/>
                  </a:lnTo>
                  <a:lnTo>
                    <a:pt x="216" y="294"/>
                  </a:lnTo>
                  <a:lnTo>
                    <a:pt x="194" y="248"/>
                  </a:lnTo>
                  <a:lnTo>
                    <a:pt x="162" y="228"/>
                  </a:lnTo>
                  <a:lnTo>
                    <a:pt x="140" y="196"/>
                  </a:lnTo>
                  <a:lnTo>
                    <a:pt x="86" y="156"/>
                  </a:lnTo>
                  <a:lnTo>
                    <a:pt x="58" y="120"/>
                  </a:lnTo>
                  <a:lnTo>
                    <a:pt x="0" y="83"/>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7" name="Freeform 79">
              <a:extLst>
                <a:ext uri="{FF2B5EF4-FFF2-40B4-BE49-F238E27FC236}">
                  <a16:creationId xmlns:a16="http://schemas.microsoft.com/office/drawing/2014/main" id="{B9A84F80-2FD8-4511-9CE7-77C7F4D29B91}"/>
                </a:ext>
              </a:extLst>
            </p:cNvPr>
            <p:cNvSpPr>
              <a:spLocks/>
            </p:cNvSpPr>
            <p:nvPr/>
          </p:nvSpPr>
          <p:spPr bwMode="auto">
            <a:xfrm>
              <a:off x="4060829" y="2400300"/>
              <a:ext cx="884239" cy="762000"/>
            </a:xfrm>
            <a:custGeom>
              <a:avLst/>
              <a:gdLst>
                <a:gd name="T0" fmla="*/ 0 w 636"/>
                <a:gd name="T1" fmla="*/ 2147483647 h 527"/>
                <a:gd name="T2" fmla="*/ 0 w 636"/>
                <a:gd name="T3" fmla="*/ 2147483647 h 527"/>
                <a:gd name="T4" fmla="*/ 2147483647 w 636"/>
                <a:gd name="T5" fmla="*/ 2147483647 h 527"/>
                <a:gd name="T6" fmla="*/ 2147483647 w 636"/>
                <a:gd name="T7" fmla="*/ 2147483647 h 527"/>
                <a:gd name="T8" fmla="*/ 2147483647 w 636"/>
                <a:gd name="T9" fmla="*/ 0 h 527"/>
                <a:gd name="T10" fmla="*/ 2147483647 w 636"/>
                <a:gd name="T11" fmla="*/ 2147483647 h 527"/>
                <a:gd name="T12" fmla="*/ 2147483647 w 636"/>
                <a:gd name="T13" fmla="*/ 2147483647 h 527"/>
                <a:gd name="T14" fmla="*/ 2147483647 w 636"/>
                <a:gd name="T15" fmla="*/ 2147483647 h 527"/>
                <a:gd name="T16" fmla="*/ 2147483647 w 636"/>
                <a:gd name="T17" fmla="*/ 2147483647 h 527"/>
                <a:gd name="T18" fmla="*/ 2147483647 w 636"/>
                <a:gd name="T19" fmla="*/ 2147483647 h 527"/>
                <a:gd name="T20" fmla="*/ 0 w 636"/>
                <a:gd name="T21" fmla="*/ 2147483647 h 527"/>
                <a:gd name="T22" fmla="*/ 0 w 636"/>
                <a:gd name="T23" fmla="*/ 2147483647 h 5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6"/>
                <a:gd name="T37" fmla="*/ 0 h 527"/>
                <a:gd name="T38" fmla="*/ 636 w 636"/>
                <a:gd name="T39" fmla="*/ 527 h 5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6" h="527">
                  <a:moveTo>
                    <a:pt x="0" y="452"/>
                  </a:moveTo>
                  <a:lnTo>
                    <a:pt x="0" y="452"/>
                  </a:lnTo>
                  <a:lnTo>
                    <a:pt x="19" y="337"/>
                  </a:lnTo>
                  <a:lnTo>
                    <a:pt x="65" y="57"/>
                  </a:lnTo>
                  <a:lnTo>
                    <a:pt x="76" y="0"/>
                  </a:lnTo>
                  <a:lnTo>
                    <a:pt x="325" y="38"/>
                  </a:lnTo>
                  <a:lnTo>
                    <a:pt x="635" y="70"/>
                  </a:lnTo>
                  <a:lnTo>
                    <a:pt x="614" y="298"/>
                  </a:lnTo>
                  <a:lnTo>
                    <a:pt x="592" y="526"/>
                  </a:lnTo>
                  <a:lnTo>
                    <a:pt x="169" y="478"/>
                  </a:lnTo>
                  <a:lnTo>
                    <a:pt x="0" y="452"/>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8" name="Freeform 80">
              <a:extLst>
                <a:ext uri="{FF2B5EF4-FFF2-40B4-BE49-F238E27FC236}">
                  <a16:creationId xmlns:a16="http://schemas.microsoft.com/office/drawing/2014/main" id="{B6359615-9520-4E8D-B648-BA533B61F88C}"/>
                </a:ext>
              </a:extLst>
            </p:cNvPr>
            <p:cNvSpPr>
              <a:spLocks/>
            </p:cNvSpPr>
            <p:nvPr/>
          </p:nvSpPr>
          <p:spPr bwMode="auto">
            <a:xfrm>
              <a:off x="5875339" y="3267080"/>
              <a:ext cx="838200" cy="758825"/>
            </a:xfrm>
            <a:custGeom>
              <a:avLst/>
              <a:gdLst>
                <a:gd name="T0" fmla="*/ 0 w 601"/>
                <a:gd name="T1" fmla="*/ 2147483647 h 524"/>
                <a:gd name="T2" fmla="*/ 0 w 601"/>
                <a:gd name="T3" fmla="*/ 2147483647 h 524"/>
                <a:gd name="T4" fmla="*/ 2147483647 w 601"/>
                <a:gd name="T5" fmla="*/ 2147483647 h 524"/>
                <a:gd name="T6" fmla="*/ 2147483647 w 601"/>
                <a:gd name="T7" fmla="*/ 2147483647 h 524"/>
                <a:gd name="T8" fmla="*/ 2147483647 w 601"/>
                <a:gd name="T9" fmla="*/ 2147483647 h 524"/>
                <a:gd name="T10" fmla="*/ 2147483647 w 601"/>
                <a:gd name="T11" fmla="*/ 2147483647 h 524"/>
                <a:gd name="T12" fmla="*/ 2147483647 w 601"/>
                <a:gd name="T13" fmla="*/ 2147483647 h 524"/>
                <a:gd name="T14" fmla="*/ 2147483647 w 601"/>
                <a:gd name="T15" fmla="*/ 2147483647 h 524"/>
                <a:gd name="T16" fmla="*/ 2147483647 w 601"/>
                <a:gd name="T17" fmla="*/ 2147483647 h 524"/>
                <a:gd name="T18" fmla="*/ 2147483647 w 601"/>
                <a:gd name="T19" fmla="*/ 2147483647 h 524"/>
                <a:gd name="T20" fmla="*/ 2147483647 w 601"/>
                <a:gd name="T21" fmla="*/ 2147483647 h 524"/>
                <a:gd name="T22" fmla="*/ 2147483647 w 601"/>
                <a:gd name="T23" fmla="*/ 2147483647 h 524"/>
                <a:gd name="T24" fmla="*/ 2147483647 w 601"/>
                <a:gd name="T25" fmla="*/ 2147483647 h 524"/>
                <a:gd name="T26" fmla="*/ 2147483647 w 601"/>
                <a:gd name="T27" fmla="*/ 2147483647 h 524"/>
                <a:gd name="T28" fmla="*/ 2147483647 w 601"/>
                <a:gd name="T29" fmla="*/ 2147483647 h 524"/>
                <a:gd name="T30" fmla="*/ 2147483647 w 601"/>
                <a:gd name="T31" fmla="*/ 2147483647 h 524"/>
                <a:gd name="T32" fmla="*/ 2147483647 w 601"/>
                <a:gd name="T33" fmla="*/ 2147483647 h 524"/>
                <a:gd name="T34" fmla="*/ 2147483647 w 601"/>
                <a:gd name="T35" fmla="*/ 2147483647 h 524"/>
                <a:gd name="T36" fmla="*/ 2147483647 w 601"/>
                <a:gd name="T37" fmla="*/ 2147483647 h 524"/>
                <a:gd name="T38" fmla="*/ 2147483647 w 601"/>
                <a:gd name="T39" fmla="*/ 2147483647 h 524"/>
                <a:gd name="T40" fmla="*/ 2147483647 w 601"/>
                <a:gd name="T41" fmla="*/ 2147483647 h 524"/>
                <a:gd name="T42" fmla="*/ 2147483647 w 601"/>
                <a:gd name="T43" fmla="*/ 2147483647 h 524"/>
                <a:gd name="T44" fmla="*/ 2147483647 w 601"/>
                <a:gd name="T45" fmla="*/ 2147483647 h 524"/>
                <a:gd name="T46" fmla="*/ 2147483647 w 601"/>
                <a:gd name="T47" fmla="*/ 2147483647 h 524"/>
                <a:gd name="T48" fmla="*/ 2147483647 w 601"/>
                <a:gd name="T49" fmla="*/ 2147483647 h 524"/>
                <a:gd name="T50" fmla="*/ 2147483647 w 601"/>
                <a:gd name="T51" fmla="*/ 2147483647 h 524"/>
                <a:gd name="T52" fmla="*/ 2147483647 w 601"/>
                <a:gd name="T53" fmla="*/ 2147483647 h 524"/>
                <a:gd name="T54" fmla="*/ 2147483647 w 601"/>
                <a:gd name="T55" fmla="*/ 2147483647 h 524"/>
                <a:gd name="T56" fmla="*/ 2147483647 w 601"/>
                <a:gd name="T57" fmla="*/ 2147483647 h 524"/>
                <a:gd name="T58" fmla="*/ 2147483647 w 601"/>
                <a:gd name="T59" fmla="*/ 2147483647 h 524"/>
                <a:gd name="T60" fmla="*/ 2147483647 w 601"/>
                <a:gd name="T61" fmla="*/ 2147483647 h 524"/>
                <a:gd name="T62" fmla="*/ 2147483647 w 601"/>
                <a:gd name="T63" fmla="*/ 2147483647 h 524"/>
                <a:gd name="T64" fmla="*/ 2147483647 w 601"/>
                <a:gd name="T65" fmla="*/ 2147483647 h 524"/>
                <a:gd name="T66" fmla="*/ 2147483647 w 601"/>
                <a:gd name="T67" fmla="*/ 2147483647 h 524"/>
                <a:gd name="T68" fmla="*/ 2147483647 w 601"/>
                <a:gd name="T69" fmla="*/ 2147483647 h 524"/>
                <a:gd name="T70" fmla="*/ 2147483647 w 601"/>
                <a:gd name="T71" fmla="*/ 2147483647 h 524"/>
                <a:gd name="T72" fmla="*/ 2147483647 w 601"/>
                <a:gd name="T73" fmla="*/ 2147483647 h 524"/>
                <a:gd name="T74" fmla="*/ 2147483647 w 601"/>
                <a:gd name="T75" fmla="*/ 2147483647 h 524"/>
                <a:gd name="T76" fmla="*/ 2147483647 w 601"/>
                <a:gd name="T77" fmla="*/ 0 h 524"/>
                <a:gd name="T78" fmla="*/ 0 w 601"/>
                <a:gd name="T79" fmla="*/ 2147483647 h 524"/>
                <a:gd name="T80" fmla="*/ 0 w 601"/>
                <a:gd name="T81" fmla="*/ 2147483647 h 5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1"/>
                <a:gd name="T124" fmla="*/ 0 h 524"/>
                <a:gd name="T125" fmla="*/ 601 w 601"/>
                <a:gd name="T126" fmla="*/ 524 h 5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1" h="524">
                  <a:moveTo>
                    <a:pt x="0" y="8"/>
                  </a:moveTo>
                  <a:lnTo>
                    <a:pt x="0" y="8"/>
                  </a:lnTo>
                  <a:lnTo>
                    <a:pt x="36" y="76"/>
                  </a:lnTo>
                  <a:lnTo>
                    <a:pt x="54" y="91"/>
                  </a:lnTo>
                  <a:lnTo>
                    <a:pt x="66" y="88"/>
                  </a:lnTo>
                  <a:lnTo>
                    <a:pt x="75" y="97"/>
                  </a:lnTo>
                  <a:lnTo>
                    <a:pt x="76" y="106"/>
                  </a:lnTo>
                  <a:lnTo>
                    <a:pt x="67" y="106"/>
                  </a:lnTo>
                  <a:lnTo>
                    <a:pt x="55" y="130"/>
                  </a:lnTo>
                  <a:lnTo>
                    <a:pt x="83" y="167"/>
                  </a:lnTo>
                  <a:lnTo>
                    <a:pt x="102" y="175"/>
                  </a:lnTo>
                  <a:lnTo>
                    <a:pt x="99" y="418"/>
                  </a:lnTo>
                  <a:lnTo>
                    <a:pt x="102" y="478"/>
                  </a:lnTo>
                  <a:lnTo>
                    <a:pt x="500" y="465"/>
                  </a:lnTo>
                  <a:lnTo>
                    <a:pt x="506" y="500"/>
                  </a:lnTo>
                  <a:lnTo>
                    <a:pt x="489" y="523"/>
                  </a:lnTo>
                  <a:lnTo>
                    <a:pt x="550" y="520"/>
                  </a:lnTo>
                  <a:lnTo>
                    <a:pt x="559" y="500"/>
                  </a:lnTo>
                  <a:lnTo>
                    <a:pt x="563" y="478"/>
                  </a:lnTo>
                  <a:lnTo>
                    <a:pt x="575" y="461"/>
                  </a:lnTo>
                  <a:lnTo>
                    <a:pt x="582" y="445"/>
                  </a:lnTo>
                  <a:lnTo>
                    <a:pt x="595" y="443"/>
                  </a:lnTo>
                  <a:lnTo>
                    <a:pt x="600" y="407"/>
                  </a:lnTo>
                  <a:lnTo>
                    <a:pt x="592" y="403"/>
                  </a:lnTo>
                  <a:lnTo>
                    <a:pt x="578" y="402"/>
                  </a:lnTo>
                  <a:lnTo>
                    <a:pt x="564" y="375"/>
                  </a:lnTo>
                  <a:lnTo>
                    <a:pt x="557" y="338"/>
                  </a:lnTo>
                  <a:lnTo>
                    <a:pt x="541" y="314"/>
                  </a:lnTo>
                  <a:lnTo>
                    <a:pt x="517" y="304"/>
                  </a:lnTo>
                  <a:lnTo>
                    <a:pt x="488" y="280"/>
                  </a:lnTo>
                  <a:lnTo>
                    <a:pt x="478" y="248"/>
                  </a:lnTo>
                  <a:lnTo>
                    <a:pt x="495" y="199"/>
                  </a:lnTo>
                  <a:lnTo>
                    <a:pt x="480" y="189"/>
                  </a:lnTo>
                  <a:lnTo>
                    <a:pt x="445" y="189"/>
                  </a:lnTo>
                  <a:lnTo>
                    <a:pt x="440" y="157"/>
                  </a:lnTo>
                  <a:lnTo>
                    <a:pt x="381" y="98"/>
                  </a:lnTo>
                  <a:lnTo>
                    <a:pt x="366" y="47"/>
                  </a:lnTo>
                  <a:lnTo>
                    <a:pt x="375" y="28"/>
                  </a:lnTo>
                  <a:lnTo>
                    <a:pt x="348" y="0"/>
                  </a:lnTo>
                  <a:lnTo>
                    <a:pt x="0" y="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9" name="Freeform 81">
              <a:extLst>
                <a:ext uri="{FF2B5EF4-FFF2-40B4-BE49-F238E27FC236}">
                  <a16:creationId xmlns:a16="http://schemas.microsoft.com/office/drawing/2014/main" id="{510E70B9-919A-4D22-99C0-51DAF6250CF3}"/>
                </a:ext>
              </a:extLst>
            </p:cNvPr>
            <p:cNvSpPr>
              <a:spLocks/>
            </p:cNvSpPr>
            <p:nvPr/>
          </p:nvSpPr>
          <p:spPr bwMode="auto">
            <a:xfrm>
              <a:off x="7316792" y="3694118"/>
              <a:ext cx="1073151" cy="498475"/>
            </a:xfrm>
            <a:custGeom>
              <a:avLst/>
              <a:gdLst>
                <a:gd name="T0" fmla="*/ 0 w 772"/>
                <a:gd name="T1" fmla="*/ 2147483647 h 346"/>
                <a:gd name="T2" fmla="*/ 2147483647 w 772"/>
                <a:gd name="T3" fmla="*/ 2147483647 h 346"/>
                <a:gd name="T4" fmla="*/ 2147483647 w 772"/>
                <a:gd name="T5" fmla="*/ 2147483647 h 346"/>
                <a:gd name="T6" fmla="*/ 2147483647 w 772"/>
                <a:gd name="T7" fmla="*/ 2147483647 h 346"/>
                <a:gd name="T8" fmla="*/ 2147483647 w 772"/>
                <a:gd name="T9" fmla="*/ 2147483647 h 346"/>
                <a:gd name="T10" fmla="*/ 2147483647 w 772"/>
                <a:gd name="T11" fmla="*/ 2147483647 h 346"/>
                <a:gd name="T12" fmla="*/ 2147483647 w 772"/>
                <a:gd name="T13" fmla="*/ 2147483647 h 346"/>
                <a:gd name="T14" fmla="*/ 2147483647 w 772"/>
                <a:gd name="T15" fmla="*/ 2147483647 h 346"/>
                <a:gd name="T16" fmla="*/ 2147483647 w 772"/>
                <a:gd name="T17" fmla="*/ 2147483647 h 346"/>
                <a:gd name="T18" fmla="*/ 2147483647 w 772"/>
                <a:gd name="T19" fmla="*/ 2147483647 h 346"/>
                <a:gd name="T20" fmla="*/ 2147483647 w 772"/>
                <a:gd name="T21" fmla="*/ 2147483647 h 346"/>
                <a:gd name="T22" fmla="*/ 2147483647 w 772"/>
                <a:gd name="T23" fmla="*/ 2147483647 h 346"/>
                <a:gd name="T24" fmla="*/ 2147483647 w 772"/>
                <a:gd name="T25" fmla="*/ 2147483647 h 346"/>
                <a:gd name="T26" fmla="*/ 2147483647 w 772"/>
                <a:gd name="T27" fmla="*/ 2147483647 h 346"/>
                <a:gd name="T28" fmla="*/ 2147483647 w 772"/>
                <a:gd name="T29" fmla="*/ 2147483647 h 346"/>
                <a:gd name="T30" fmla="*/ 2147483647 w 772"/>
                <a:gd name="T31" fmla="*/ 2147483647 h 346"/>
                <a:gd name="T32" fmla="*/ 2147483647 w 772"/>
                <a:gd name="T33" fmla="*/ 2147483647 h 346"/>
                <a:gd name="T34" fmla="*/ 2147483647 w 772"/>
                <a:gd name="T35" fmla="*/ 2147483647 h 346"/>
                <a:gd name="T36" fmla="*/ 2147483647 w 772"/>
                <a:gd name="T37" fmla="*/ 2147483647 h 346"/>
                <a:gd name="T38" fmla="*/ 2147483647 w 772"/>
                <a:gd name="T39" fmla="*/ 2147483647 h 346"/>
                <a:gd name="T40" fmla="*/ 2147483647 w 772"/>
                <a:gd name="T41" fmla="*/ 2147483647 h 346"/>
                <a:gd name="T42" fmla="*/ 2147483647 w 772"/>
                <a:gd name="T43" fmla="*/ 2147483647 h 346"/>
                <a:gd name="T44" fmla="*/ 2147483647 w 772"/>
                <a:gd name="T45" fmla="*/ 2147483647 h 346"/>
                <a:gd name="T46" fmla="*/ 2147483647 w 772"/>
                <a:gd name="T47" fmla="*/ 2147483647 h 346"/>
                <a:gd name="T48" fmla="*/ 2147483647 w 772"/>
                <a:gd name="T49" fmla="*/ 2147483647 h 346"/>
                <a:gd name="T50" fmla="*/ 2147483647 w 772"/>
                <a:gd name="T51" fmla="*/ 2147483647 h 346"/>
                <a:gd name="T52" fmla="*/ 2147483647 w 772"/>
                <a:gd name="T53" fmla="*/ 2147483647 h 346"/>
                <a:gd name="T54" fmla="*/ 2147483647 w 772"/>
                <a:gd name="T55" fmla="*/ 2147483647 h 346"/>
                <a:gd name="T56" fmla="*/ 2147483647 w 772"/>
                <a:gd name="T57" fmla="*/ 2147483647 h 346"/>
                <a:gd name="T58" fmla="*/ 2147483647 w 772"/>
                <a:gd name="T59" fmla="*/ 2147483647 h 346"/>
                <a:gd name="T60" fmla="*/ 2147483647 w 772"/>
                <a:gd name="T61" fmla="*/ 2147483647 h 346"/>
                <a:gd name="T62" fmla="*/ 2147483647 w 772"/>
                <a:gd name="T63" fmla="*/ 2147483647 h 346"/>
                <a:gd name="T64" fmla="*/ 2147483647 w 772"/>
                <a:gd name="T65" fmla="*/ 2147483647 h 346"/>
                <a:gd name="T66" fmla="*/ 2147483647 w 772"/>
                <a:gd name="T67" fmla="*/ 2147483647 h 346"/>
                <a:gd name="T68" fmla="*/ 2147483647 w 772"/>
                <a:gd name="T69" fmla="*/ 2147483647 h 346"/>
                <a:gd name="T70" fmla="*/ 2147483647 w 772"/>
                <a:gd name="T71" fmla="*/ 2147483647 h 346"/>
                <a:gd name="T72" fmla="*/ 2147483647 w 772"/>
                <a:gd name="T73" fmla="*/ 2147483647 h 346"/>
                <a:gd name="T74" fmla="*/ 2147483647 w 772"/>
                <a:gd name="T75" fmla="*/ 2147483647 h 346"/>
                <a:gd name="T76" fmla="*/ 2147483647 w 772"/>
                <a:gd name="T77" fmla="*/ 0 h 346"/>
                <a:gd name="T78" fmla="*/ 2147483647 w 772"/>
                <a:gd name="T79" fmla="*/ 2147483647 h 346"/>
                <a:gd name="T80" fmla="*/ 2147483647 w 772"/>
                <a:gd name="T81" fmla="*/ 2147483647 h 346"/>
                <a:gd name="T82" fmla="*/ 2147483647 w 772"/>
                <a:gd name="T83" fmla="*/ 2147483647 h 346"/>
                <a:gd name="T84" fmla="*/ 2147483647 w 772"/>
                <a:gd name="T85" fmla="*/ 2147483647 h 346"/>
                <a:gd name="T86" fmla="*/ 2147483647 w 772"/>
                <a:gd name="T87" fmla="*/ 2147483647 h 346"/>
                <a:gd name="T88" fmla="*/ 2147483647 w 772"/>
                <a:gd name="T89" fmla="*/ 2147483647 h 346"/>
                <a:gd name="T90" fmla="*/ 0 w 772"/>
                <a:gd name="T91" fmla="*/ 2147483647 h 3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2"/>
                <a:gd name="T139" fmla="*/ 0 h 346"/>
                <a:gd name="T140" fmla="*/ 772 w 772"/>
                <a:gd name="T141" fmla="*/ 346 h 3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2" h="346">
                  <a:moveTo>
                    <a:pt x="0" y="270"/>
                  </a:moveTo>
                  <a:lnTo>
                    <a:pt x="0" y="270"/>
                  </a:lnTo>
                  <a:lnTo>
                    <a:pt x="1" y="297"/>
                  </a:lnTo>
                  <a:lnTo>
                    <a:pt x="111" y="284"/>
                  </a:lnTo>
                  <a:lnTo>
                    <a:pt x="178" y="251"/>
                  </a:lnTo>
                  <a:lnTo>
                    <a:pt x="301" y="237"/>
                  </a:lnTo>
                  <a:lnTo>
                    <a:pt x="352" y="269"/>
                  </a:lnTo>
                  <a:lnTo>
                    <a:pt x="431" y="258"/>
                  </a:lnTo>
                  <a:lnTo>
                    <a:pt x="551" y="345"/>
                  </a:lnTo>
                  <a:lnTo>
                    <a:pt x="568" y="334"/>
                  </a:lnTo>
                  <a:lnTo>
                    <a:pt x="599" y="333"/>
                  </a:lnTo>
                  <a:lnTo>
                    <a:pt x="604" y="310"/>
                  </a:lnTo>
                  <a:lnTo>
                    <a:pt x="611" y="322"/>
                  </a:lnTo>
                  <a:lnTo>
                    <a:pt x="619" y="282"/>
                  </a:lnTo>
                  <a:lnTo>
                    <a:pt x="634" y="261"/>
                  </a:lnTo>
                  <a:lnTo>
                    <a:pt x="650" y="251"/>
                  </a:lnTo>
                  <a:lnTo>
                    <a:pt x="642" y="245"/>
                  </a:lnTo>
                  <a:lnTo>
                    <a:pt x="644" y="237"/>
                  </a:lnTo>
                  <a:lnTo>
                    <a:pt x="637" y="227"/>
                  </a:lnTo>
                  <a:lnTo>
                    <a:pt x="648" y="237"/>
                  </a:lnTo>
                  <a:lnTo>
                    <a:pt x="645" y="241"/>
                  </a:lnTo>
                  <a:lnTo>
                    <a:pt x="654" y="245"/>
                  </a:lnTo>
                  <a:lnTo>
                    <a:pt x="662" y="236"/>
                  </a:lnTo>
                  <a:lnTo>
                    <a:pt x="667" y="233"/>
                  </a:lnTo>
                  <a:lnTo>
                    <a:pt x="662" y="219"/>
                  </a:lnTo>
                  <a:lnTo>
                    <a:pt x="667" y="217"/>
                  </a:lnTo>
                  <a:lnTo>
                    <a:pt x="672" y="228"/>
                  </a:lnTo>
                  <a:lnTo>
                    <a:pt x="699" y="214"/>
                  </a:lnTo>
                  <a:lnTo>
                    <a:pt x="722" y="214"/>
                  </a:lnTo>
                  <a:lnTo>
                    <a:pt x="737" y="184"/>
                  </a:lnTo>
                  <a:lnTo>
                    <a:pt x="732" y="177"/>
                  </a:lnTo>
                  <a:lnTo>
                    <a:pt x="722" y="186"/>
                  </a:lnTo>
                  <a:lnTo>
                    <a:pt x="720" y="174"/>
                  </a:lnTo>
                  <a:lnTo>
                    <a:pt x="710" y="182"/>
                  </a:lnTo>
                  <a:lnTo>
                    <a:pt x="715" y="191"/>
                  </a:lnTo>
                  <a:lnTo>
                    <a:pt x="705" y="186"/>
                  </a:lnTo>
                  <a:lnTo>
                    <a:pt x="703" y="196"/>
                  </a:lnTo>
                  <a:lnTo>
                    <a:pt x="679" y="194"/>
                  </a:lnTo>
                  <a:lnTo>
                    <a:pt x="661" y="181"/>
                  </a:lnTo>
                  <a:lnTo>
                    <a:pt x="662" y="175"/>
                  </a:lnTo>
                  <a:lnTo>
                    <a:pt x="689" y="191"/>
                  </a:lnTo>
                  <a:lnTo>
                    <a:pt x="710" y="166"/>
                  </a:lnTo>
                  <a:lnTo>
                    <a:pt x="699" y="164"/>
                  </a:lnTo>
                  <a:lnTo>
                    <a:pt x="712" y="148"/>
                  </a:lnTo>
                  <a:lnTo>
                    <a:pt x="698" y="152"/>
                  </a:lnTo>
                  <a:lnTo>
                    <a:pt x="657" y="136"/>
                  </a:lnTo>
                  <a:lnTo>
                    <a:pt x="678" y="132"/>
                  </a:lnTo>
                  <a:lnTo>
                    <a:pt x="697" y="140"/>
                  </a:lnTo>
                  <a:lnTo>
                    <a:pt x="698" y="136"/>
                  </a:lnTo>
                  <a:lnTo>
                    <a:pt x="689" y="124"/>
                  </a:lnTo>
                  <a:lnTo>
                    <a:pt x="697" y="124"/>
                  </a:lnTo>
                  <a:lnTo>
                    <a:pt x="709" y="119"/>
                  </a:lnTo>
                  <a:lnTo>
                    <a:pt x="702" y="128"/>
                  </a:lnTo>
                  <a:lnTo>
                    <a:pt x="706" y="139"/>
                  </a:lnTo>
                  <a:lnTo>
                    <a:pt x="716" y="129"/>
                  </a:lnTo>
                  <a:lnTo>
                    <a:pt x="721" y="140"/>
                  </a:lnTo>
                  <a:lnTo>
                    <a:pt x="730" y="139"/>
                  </a:lnTo>
                  <a:lnTo>
                    <a:pt x="741" y="138"/>
                  </a:lnTo>
                  <a:lnTo>
                    <a:pt x="752" y="124"/>
                  </a:lnTo>
                  <a:lnTo>
                    <a:pt x="759" y="103"/>
                  </a:lnTo>
                  <a:lnTo>
                    <a:pt x="771" y="100"/>
                  </a:lnTo>
                  <a:lnTo>
                    <a:pt x="771" y="88"/>
                  </a:lnTo>
                  <a:lnTo>
                    <a:pt x="763" y="69"/>
                  </a:lnTo>
                  <a:lnTo>
                    <a:pt x="751" y="69"/>
                  </a:lnTo>
                  <a:lnTo>
                    <a:pt x="739" y="100"/>
                  </a:lnTo>
                  <a:lnTo>
                    <a:pt x="734" y="85"/>
                  </a:lnTo>
                  <a:lnTo>
                    <a:pt x="732" y="64"/>
                  </a:lnTo>
                  <a:lnTo>
                    <a:pt x="708" y="75"/>
                  </a:lnTo>
                  <a:lnTo>
                    <a:pt x="675" y="83"/>
                  </a:lnTo>
                  <a:lnTo>
                    <a:pt x="679" y="68"/>
                  </a:lnTo>
                  <a:lnTo>
                    <a:pt x="695" y="59"/>
                  </a:lnTo>
                  <a:lnTo>
                    <a:pt x="729" y="46"/>
                  </a:lnTo>
                  <a:lnTo>
                    <a:pt x="717" y="30"/>
                  </a:lnTo>
                  <a:lnTo>
                    <a:pt x="741" y="40"/>
                  </a:lnTo>
                  <a:lnTo>
                    <a:pt x="733" y="27"/>
                  </a:lnTo>
                  <a:lnTo>
                    <a:pt x="754" y="46"/>
                  </a:lnTo>
                  <a:lnTo>
                    <a:pt x="738" y="13"/>
                  </a:lnTo>
                  <a:lnTo>
                    <a:pt x="722" y="0"/>
                  </a:lnTo>
                  <a:lnTo>
                    <a:pt x="447" y="52"/>
                  </a:lnTo>
                  <a:lnTo>
                    <a:pt x="220" y="83"/>
                  </a:lnTo>
                  <a:lnTo>
                    <a:pt x="217" y="108"/>
                  </a:lnTo>
                  <a:lnTo>
                    <a:pt x="205" y="117"/>
                  </a:lnTo>
                  <a:lnTo>
                    <a:pt x="189" y="144"/>
                  </a:lnTo>
                  <a:lnTo>
                    <a:pt x="176" y="142"/>
                  </a:lnTo>
                  <a:lnTo>
                    <a:pt x="162" y="150"/>
                  </a:lnTo>
                  <a:lnTo>
                    <a:pt x="152" y="164"/>
                  </a:lnTo>
                  <a:lnTo>
                    <a:pt x="139" y="156"/>
                  </a:lnTo>
                  <a:lnTo>
                    <a:pt x="119" y="174"/>
                  </a:lnTo>
                  <a:lnTo>
                    <a:pt x="116" y="187"/>
                  </a:lnTo>
                  <a:lnTo>
                    <a:pt x="29" y="240"/>
                  </a:lnTo>
                  <a:lnTo>
                    <a:pt x="24" y="260"/>
                  </a:lnTo>
                  <a:lnTo>
                    <a:pt x="0" y="270"/>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0" name="Freeform 82">
              <a:extLst>
                <a:ext uri="{FF2B5EF4-FFF2-40B4-BE49-F238E27FC236}">
                  <a16:creationId xmlns:a16="http://schemas.microsoft.com/office/drawing/2014/main" id="{ABB193AC-C657-4E3D-A526-32029B5AB30F}"/>
                </a:ext>
              </a:extLst>
            </p:cNvPr>
            <p:cNvSpPr>
              <a:spLocks/>
            </p:cNvSpPr>
            <p:nvPr/>
          </p:nvSpPr>
          <p:spPr bwMode="auto">
            <a:xfrm>
              <a:off x="6551615" y="3816353"/>
              <a:ext cx="1071563" cy="376239"/>
            </a:xfrm>
            <a:custGeom>
              <a:avLst/>
              <a:gdLst>
                <a:gd name="T0" fmla="*/ 0 w 770"/>
                <a:gd name="T1" fmla="*/ 2147483647 h 262"/>
                <a:gd name="T2" fmla="*/ 0 w 770"/>
                <a:gd name="T3" fmla="*/ 2147483647 h 262"/>
                <a:gd name="T4" fmla="*/ 2147483647 w 770"/>
                <a:gd name="T5" fmla="*/ 2147483647 h 262"/>
                <a:gd name="T6" fmla="*/ 2147483647 w 770"/>
                <a:gd name="T7" fmla="*/ 2147483647 h 262"/>
                <a:gd name="T8" fmla="*/ 2147483647 w 770"/>
                <a:gd name="T9" fmla="*/ 2147483647 h 262"/>
                <a:gd name="T10" fmla="*/ 2147483647 w 770"/>
                <a:gd name="T11" fmla="*/ 2147483647 h 262"/>
                <a:gd name="T12" fmla="*/ 2147483647 w 770"/>
                <a:gd name="T13" fmla="*/ 2147483647 h 262"/>
                <a:gd name="T14" fmla="*/ 2147483647 w 770"/>
                <a:gd name="T15" fmla="*/ 2147483647 h 262"/>
                <a:gd name="T16" fmla="*/ 2147483647 w 770"/>
                <a:gd name="T17" fmla="*/ 2147483647 h 262"/>
                <a:gd name="T18" fmla="*/ 2147483647 w 770"/>
                <a:gd name="T19" fmla="*/ 2147483647 h 262"/>
                <a:gd name="T20" fmla="*/ 2147483647 w 770"/>
                <a:gd name="T21" fmla="*/ 2147483647 h 262"/>
                <a:gd name="T22" fmla="*/ 2147483647 w 770"/>
                <a:gd name="T23" fmla="*/ 2147483647 h 262"/>
                <a:gd name="T24" fmla="*/ 2147483647 w 770"/>
                <a:gd name="T25" fmla="*/ 2147483647 h 262"/>
                <a:gd name="T26" fmla="*/ 2147483647 w 770"/>
                <a:gd name="T27" fmla="*/ 2147483647 h 262"/>
                <a:gd name="T28" fmla="*/ 2147483647 w 770"/>
                <a:gd name="T29" fmla="*/ 0 h 262"/>
                <a:gd name="T30" fmla="*/ 2147483647 w 770"/>
                <a:gd name="T31" fmla="*/ 2147483647 h 262"/>
                <a:gd name="T32" fmla="*/ 2147483647 w 770"/>
                <a:gd name="T33" fmla="*/ 2147483647 h 262"/>
                <a:gd name="T34" fmla="*/ 2147483647 w 770"/>
                <a:gd name="T35" fmla="*/ 2147483647 h 262"/>
                <a:gd name="T36" fmla="*/ 2147483647 w 770"/>
                <a:gd name="T37" fmla="*/ 2147483647 h 262"/>
                <a:gd name="T38" fmla="*/ 2147483647 w 770"/>
                <a:gd name="T39" fmla="*/ 2147483647 h 262"/>
                <a:gd name="T40" fmla="*/ 2147483647 w 770"/>
                <a:gd name="T41" fmla="*/ 2147483647 h 262"/>
                <a:gd name="T42" fmla="*/ 2147483647 w 770"/>
                <a:gd name="T43" fmla="*/ 2147483647 h 262"/>
                <a:gd name="T44" fmla="*/ 2147483647 w 770"/>
                <a:gd name="T45" fmla="*/ 2147483647 h 262"/>
                <a:gd name="T46" fmla="*/ 2147483647 w 770"/>
                <a:gd name="T47" fmla="*/ 2147483647 h 262"/>
                <a:gd name="T48" fmla="*/ 2147483647 w 770"/>
                <a:gd name="T49" fmla="*/ 2147483647 h 262"/>
                <a:gd name="T50" fmla="*/ 2147483647 w 770"/>
                <a:gd name="T51" fmla="*/ 2147483647 h 262"/>
                <a:gd name="T52" fmla="*/ 2147483647 w 770"/>
                <a:gd name="T53" fmla="*/ 2147483647 h 262"/>
                <a:gd name="T54" fmla="*/ 2147483647 w 770"/>
                <a:gd name="T55" fmla="*/ 2147483647 h 262"/>
                <a:gd name="T56" fmla="*/ 2147483647 w 770"/>
                <a:gd name="T57" fmla="*/ 2147483647 h 262"/>
                <a:gd name="T58" fmla="*/ 2147483647 w 770"/>
                <a:gd name="T59" fmla="*/ 2147483647 h 262"/>
                <a:gd name="T60" fmla="*/ 0 w 770"/>
                <a:gd name="T61" fmla="*/ 2147483647 h 262"/>
                <a:gd name="T62" fmla="*/ 0 w 770"/>
                <a:gd name="T63" fmla="*/ 2147483647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0"/>
                <a:gd name="T97" fmla="*/ 0 h 262"/>
                <a:gd name="T98" fmla="*/ 770 w 770"/>
                <a:gd name="T99" fmla="*/ 262 h 2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0" h="262">
                  <a:moveTo>
                    <a:pt x="0" y="261"/>
                  </a:moveTo>
                  <a:lnTo>
                    <a:pt x="0" y="261"/>
                  </a:lnTo>
                  <a:lnTo>
                    <a:pt x="13" y="215"/>
                  </a:lnTo>
                  <a:lnTo>
                    <a:pt x="8" y="211"/>
                  </a:lnTo>
                  <a:lnTo>
                    <a:pt x="30" y="192"/>
                  </a:lnTo>
                  <a:lnTo>
                    <a:pt x="52" y="151"/>
                  </a:lnTo>
                  <a:lnTo>
                    <a:pt x="45" y="143"/>
                  </a:lnTo>
                  <a:lnTo>
                    <a:pt x="54" y="123"/>
                  </a:lnTo>
                  <a:lnTo>
                    <a:pt x="58" y="101"/>
                  </a:lnTo>
                  <a:lnTo>
                    <a:pt x="70" y="84"/>
                  </a:lnTo>
                  <a:lnTo>
                    <a:pt x="192" y="75"/>
                  </a:lnTo>
                  <a:lnTo>
                    <a:pt x="191" y="56"/>
                  </a:lnTo>
                  <a:lnTo>
                    <a:pt x="228" y="57"/>
                  </a:lnTo>
                  <a:lnTo>
                    <a:pt x="590" y="23"/>
                  </a:lnTo>
                  <a:lnTo>
                    <a:pt x="769" y="0"/>
                  </a:lnTo>
                  <a:lnTo>
                    <a:pt x="766" y="25"/>
                  </a:lnTo>
                  <a:lnTo>
                    <a:pt x="754" y="34"/>
                  </a:lnTo>
                  <a:lnTo>
                    <a:pt x="738" y="61"/>
                  </a:lnTo>
                  <a:lnTo>
                    <a:pt x="725" y="59"/>
                  </a:lnTo>
                  <a:lnTo>
                    <a:pt x="711" y="67"/>
                  </a:lnTo>
                  <a:lnTo>
                    <a:pt x="701" y="81"/>
                  </a:lnTo>
                  <a:lnTo>
                    <a:pt x="688" y="73"/>
                  </a:lnTo>
                  <a:lnTo>
                    <a:pt x="668" y="91"/>
                  </a:lnTo>
                  <a:lnTo>
                    <a:pt x="665" y="104"/>
                  </a:lnTo>
                  <a:lnTo>
                    <a:pt x="578" y="157"/>
                  </a:lnTo>
                  <a:lnTo>
                    <a:pt x="573" y="177"/>
                  </a:lnTo>
                  <a:lnTo>
                    <a:pt x="549" y="187"/>
                  </a:lnTo>
                  <a:lnTo>
                    <a:pt x="550" y="214"/>
                  </a:lnTo>
                  <a:lnTo>
                    <a:pt x="432" y="228"/>
                  </a:lnTo>
                  <a:lnTo>
                    <a:pt x="194" y="249"/>
                  </a:lnTo>
                  <a:lnTo>
                    <a:pt x="0" y="261"/>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1" name="Freeform 85">
              <a:extLst>
                <a:ext uri="{FF2B5EF4-FFF2-40B4-BE49-F238E27FC236}">
                  <a16:creationId xmlns:a16="http://schemas.microsoft.com/office/drawing/2014/main" id="{80B9B363-ECD7-444B-B68B-43480DCFCEAA}"/>
                </a:ext>
              </a:extLst>
            </p:cNvPr>
            <p:cNvSpPr>
              <a:spLocks/>
            </p:cNvSpPr>
            <p:nvPr/>
          </p:nvSpPr>
          <p:spPr bwMode="auto">
            <a:xfrm>
              <a:off x="7488239" y="3109915"/>
              <a:ext cx="558800" cy="603251"/>
            </a:xfrm>
            <a:custGeom>
              <a:avLst/>
              <a:gdLst>
                <a:gd name="T0" fmla="*/ 0 w 407"/>
                <a:gd name="T1" fmla="*/ 2147483647 h 403"/>
                <a:gd name="T2" fmla="*/ 0 w 407"/>
                <a:gd name="T3" fmla="*/ 2147483647 h 403"/>
                <a:gd name="T4" fmla="*/ 2147483647 w 407"/>
                <a:gd name="T5" fmla="*/ 2147483647 h 403"/>
                <a:gd name="T6" fmla="*/ 2147483647 w 407"/>
                <a:gd name="T7" fmla="*/ 2147483647 h 403"/>
                <a:gd name="T8" fmla="*/ 2147483647 w 407"/>
                <a:gd name="T9" fmla="*/ 2147483647 h 403"/>
                <a:gd name="T10" fmla="*/ 2147483647 w 407"/>
                <a:gd name="T11" fmla="*/ 2147483647 h 403"/>
                <a:gd name="T12" fmla="*/ 2147483647 w 407"/>
                <a:gd name="T13" fmla="*/ 2147483647 h 403"/>
                <a:gd name="T14" fmla="*/ 2147483647 w 407"/>
                <a:gd name="T15" fmla="*/ 2147483647 h 403"/>
                <a:gd name="T16" fmla="*/ 2147483647 w 407"/>
                <a:gd name="T17" fmla="*/ 2147483647 h 403"/>
                <a:gd name="T18" fmla="*/ 2147483647 w 407"/>
                <a:gd name="T19" fmla="*/ 2147483647 h 403"/>
                <a:gd name="T20" fmla="*/ 2147483647 w 407"/>
                <a:gd name="T21" fmla="*/ 2147483647 h 403"/>
                <a:gd name="T22" fmla="*/ 2147483647 w 407"/>
                <a:gd name="T23" fmla="*/ 2147483647 h 403"/>
                <a:gd name="T24" fmla="*/ 2147483647 w 407"/>
                <a:gd name="T25" fmla="*/ 2147483647 h 403"/>
                <a:gd name="T26" fmla="*/ 2147483647 w 407"/>
                <a:gd name="T27" fmla="*/ 2147483647 h 403"/>
                <a:gd name="T28" fmla="*/ 2147483647 w 407"/>
                <a:gd name="T29" fmla="*/ 2147483647 h 403"/>
                <a:gd name="T30" fmla="*/ 2147483647 w 407"/>
                <a:gd name="T31" fmla="*/ 2147483647 h 403"/>
                <a:gd name="T32" fmla="*/ 2147483647 w 407"/>
                <a:gd name="T33" fmla="*/ 2147483647 h 403"/>
                <a:gd name="T34" fmla="*/ 2147483647 w 407"/>
                <a:gd name="T35" fmla="*/ 2147483647 h 403"/>
                <a:gd name="T36" fmla="*/ 2147483647 w 407"/>
                <a:gd name="T37" fmla="*/ 2147483647 h 403"/>
                <a:gd name="T38" fmla="*/ 2147483647 w 407"/>
                <a:gd name="T39" fmla="*/ 2147483647 h 403"/>
                <a:gd name="T40" fmla="*/ 2147483647 w 407"/>
                <a:gd name="T41" fmla="*/ 2147483647 h 403"/>
                <a:gd name="T42" fmla="*/ 2147483647 w 407"/>
                <a:gd name="T43" fmla="*/ 2147483647 h 403"/>
                <a:gd name="T44" fmla="*/ 2147483647 w 407"/>
                <a:gd name="T45" fmla="*/ 2147483647 h 403"/>
                <a:gd name="T46" fmla="*/ 2147483647 w 407"/>
                <a:gd name="T47" fmla="*/ 2147483647 h 403"/>
                <a:gd name="T48" fmla="*/ 2147483647 w 407"/>
                <a:gd name="T49" fmla="*/ 2147483647 h 403"/>
                <a:gd name="T50" fmla="*/ 2147483647 w 407"/>
                <a:gd name="T51" fmla="*/ 2147483647 h 403"/>
                <a:gd name="T52" fmla="*/ 2147483647 w 407"/>
                <a:gd name="T53" fmla="*/ 2147483647 h 403"/>
                <a:gd name="T54" fmla="*/ 2147483647 w 407"/>
                <a:gd name="T55" fmla="*/ 2147483647 h 403"/>
                <a:gd name="T56" fmla="*/ 2147483647 w 407"/>
                <a:gd name="T57" fmla="*/ 2147483647 h 403"/>
                <a:gd name="T58" fmla="*/ 2147483647 w 407"/>
                <a:gd name="T59" fmla="*/ 2147483647 h 403"/>
                <a:gd name="T60" fmla="*/ 2147483647 w 407"/>
                <a:gd name="T61" fmla="*/ 0 h 403"/>
                <a:gd name="T62" fmla="*/ 2147483647 w 407"/>
                <a:gd name="T63" fmla="*/ 2147483647 h 403"/>
                <a:gd name="T64" fmla="*/ 2147483647 w 407"/>
                <a:gd name="T65" fmla="*/ 2147483647 h 403"/>
                <a:gd name="T66" fmla="*/ 2147483647 w 407"/>
                <a:gd name="T67" fmla="*/ 2147483647 h 403"/>
                <a:gd name="T68" fmla="*/ 2147483647 w 407"/>
                <a:gd name="T69" fmla="*/ 2147483647 h 403"/>
                <a:gd name="T70" fmla="*/ 2147483647 w 407"/>
                <a:gd name="T71" fmla="*/ 2147483647 h 403"/>
                <a:gd name="T72" fmla="*/ 2147483647 w 407"/>
                <a:gd name="T73" fmla="*/ 2147483647 h 403"/>
                <a:gd name="T74" fmla="*/ 2147483647 w 407"/>
                <a:gd name="T75" fmla="*/ 2147483647 h 403"/>
                <a:gd name="T76" fmla="*/ 2147483647 w 407"/>
                <a:gd name="T77" fmla="*/ 2147483647 h 403"/>
                <a:gd name="T78" fmla="*/ 0 w 407"/>
                <a:gd name="T79" fmla="*/ 2147483647 h 403"/>
                <a:gd name="T80" fmla="*/ 0 w 407"/>
                <a:gd name="T81" fmla="*/ 2147483647 h 4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7"/>
                <a:gd name="T124" fmla="*/ 0 h 403"/>
                <a:gd name="T125" fmla="*/ 407 w 407"/>
                <a:gd name="T126" fmla="*/ 403 h 4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7" h="403">
                  <a:moveTo>
                    <a:pt x="0" y="278"/>
                  </a:moveTo>
                  <a:lnTo>
                    <a:pt x="0" y="278"/>
                  </a:lnTo>
                  <a:lnTo>
                    <a:pt x="17" y="333"/>
                  </a:lnTo>
                  <a:lnTo>
                    <a:pt x="35" y="353"/>
                  </a:lnTo>
                  <a:lnTo>
                    <a:pt x="68" y="372"/>
                  </a:lnTo>
                  <a:lnTo>
                    <a:pt x="93" y="402"/>
                  </a:lnTo>
                  <a:lnTo>
                    <a:pt x="126" y="386"/>
                  </a:lnTo>
                  <a:lnTo>
                    <a:pt x="139" y="396"/>
                  </a:lnTo>
                  <a:lnTo>
                    <a:pt x="158" y="386"/>
                  </a:lnTo>
                  <a:lnTo>
                    <a:pt x="170" y="371"/>
                  </a:lnTo>
                  <a:lnTo>
                    <a:pt x="205" y="365"/>
                  </a:lnTo>
                  <a:lnTo>
                    <a:pt x="224" y="340"/>
                  </a:lnTo>
                  <a:lnTo>
                    <a:pt x="214" y="333"/>
                  </a:lnTo>
                  <a:lnTo>
                    <a:pt x="246" y="258"/>
                  </a:lnTo>
                  <a:lnTo>
                    <a:pt x="255" y="220"/>
                  </a:lnTo>
                  <a:lnTo>
                    <a:pt x="286" y="236"/>
                  </a:lnTo>
                  <a:lnTo>
                    <a:pt x="302" y="192"/>
                  </a:lnTo>
                  <a:lnTo>
                    <a:pt x="318" y="189"/>
                  </a:lnTo>
                  <a:lnTo>
                    <a:pt x="342" y="148"/>
                  </a:lnTo>
                  <a:lnTo>
                    <a:pt x="348" y="104"/>
                  </a:lnTo>
                  <a:lnTo>
                    <a:pt x="398" y="131"/>
                  </a:lnTo>
                  <a:lnTo>
                    <a:pt x="406" y="108"/>
                  </a:lnTo>
                  <a:lnTo>
                    <a:pt x="393" y="91"/>
                  </a:lnTo>
                  <a:lnTo>
                    <a:pt x="371" y="80"/>
                  </a:lnTo>
                  <a:lnTo>
                    <a:pt x="344" y="83"/>
                  </a:lnTo>
                  <a:lnTo>
                    <a:pt x="335" y="98"/>
                  </a:lnTo>
                  <a:lnTo>
                    <a:pt x="286" y="112"/>
                  </a:lnTo>
                  <a:lnTo>
                    <a:pt x="256" y="149"/>
                  </a:lnTo>
                  <a:lnTo>
                    <a:pt x="245" y="91"/>
                  </a:lnTo>
                  <a:lnTo>
                    <a:pt x="158" y="105"/>
                  </a:lnTo>
                  <a:lnTo>
                    <a:pt x="141" y="0"/>
                  </a:lnTo>
                  <a:lnTo>
                    <a:pt x="128" y="9"/>
                  </a:lnTo>
                  <a:lnTo>
                    <a:pt x="136" y="29"/>
                  </a:lnTo>
                  <a:lnTo>
                    <a:pt x="125" y="122"/>
                  </a:lnTo>
                  <a:lnTo>
                    <a:pt x="109" y="142"/>
                  </a:lnTo>
                  <a:lnTo>
                    <a:pt x="61" y="178"/>
                  </a:lnTo>
                  <a:lnTo>
                    <a:pt x="53" y="218"/>
                  </a:lnTo>
                  <a:lnTo>
                    <a:pt x="35" y="207"/>
                  </a:lnTo>
                  <a:lnTo>
                    <a:pt x="29" y="254"/>
                  </a:lnTo>
                  <a:lnTo>
                    <a:pt x="0" y="278"/>
                  </a:lnTo>
                </a:path>
              </a:pathLst>
            </a:cu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22" name="Straight Connector 221">
              <a:extLst>
                <a:ext uri="{FF2B5EF4-FFF2-40B4-BE49-F238E27FC236}">
                  <a16:creationId xmlns:a16="http://schemas.microsoft.com/office/drawing/2014/main" id="{AB2A29DB-5ED7-40A5-9751-9CCCC482B3FC}"/>
                </a:ext>
              </a:extLst>
            </p:cNvPr>
            <p:cNvCxnSpPr/>
            <p:nvPr/>
          </p:nvCxnSpPr>
          <p:spPr>
            <a:xfrm>
              <a:off x="8158715" y="3416926"/>
              <a:ext cx="902736" cy="119235"/>
            </a:xfrm>
            <a:prstGeom prst="line">
              <a:avLst/>
            </a:prstGeom>
            <a:grpFill/>
            <a:ln w="1905">
              <a:solidFill>
                <a:srgbClr val="ACCBF9"/>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C889BDD2-C3B7-4773-858D-04C9384CC5CF}"/>
                </a:ext>
              </a:extLst>
            </p:cNvPr>
            <p:cNvSpPr/>
            <p:nvPr/>
          </p:nvSpPr>
          <p:spPr>
            <a:xfrm>
              <a:off x="8831263" y="3425829"/>
              <a:ext cx="230188" cy="220663"/>
            </a:xfrm>
            <a:prstGeom prst="rect">
              <a:avLst/>
            </a:prstGeom>
            <a:grpFill/>
            <a:ln w="1905">
              <a:solidFill>
                <a:srgbClr val="ACCBF9"/>
              </a:solidFill>
              <a:round/>
              <a:headEnd/>
              <a:tailEnd/>
            </a:ln>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4" name="Rectangle 223">
              <a:extLst>
                <a:ext uri="{FF2B5EF4-FFF2-40B4-BE49-F238E27FC236}">
                  <a16:creationId xmlns:a16="http://schemas.microsoft.com/office/drawing/2014/main" id="{C4CBD688-CB31-4D58-8F51-18E4B529BB31}"/>
                </a:ext>
              </a:extLst>
            </p:cNvPr>
            <p:cNvSpPr/>
            <p:nvPr/>
          </p:nvSpPr>
          <p:spPr>
            <a:xfrm>
              <a:off x="9087416" y="3424877"/>
              <a:ext cx="559315" cy="378442"/>
            </a:xfrm>
            <a:prstGeom prst="rect">
              <a:avLst/>
            </a:prstGeom>
            <a:grpFill/>
            <a:ln w="1905">
              <a:solidFill>
                <a:srgbClr val="ACCBF9"/>
              </a:solidFill>
            </a:ln>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D.C</a:t>
              </a:r>
            </a:p>
          </p:txBody>
        </p:sp>
      </p:grpSp>
      <p:sp>
        <p:nvSpPr>
          <p:cNvPr id="302" name="TextBox 301">
            <a:extLst>
              <a:ext uri="{FF2B5EF4-FFF2-40B4-BE49-F238E27FC236}">
                <a16:creationId xmlns:a16="http://schemas.microsoft.com/office/drawing/2014/main" id="{48895858-4611-4B08-B307-4E39595EE225}"/>
              </a:ext>
            </a:extLst>
          </p:cNvPr>
          <p:cNvSpPr txBox="1"/>
          <p:nvPr/>
        </p:nvSpPr>
        <p:spPr>
          <a:xfrm>
            <a:off x="2586066" y="3521111"/>
            <a:ext cx="20298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A3260"/>
                </a:solidFill>
                <a:effectLst/>
                <a:uLnTx/>
                <a:uFillTx/>
                <a:latin typeface="Rockwell" panose="02060603020205020403" pitchFamily="18" charset="0"/>
                <a:ea typeface="+mn-ea"/>
                <a:cs typeface="Arial" panose="020B0604020202020204" pitchFamily="34" charset="0"/>
              </a:rPr>
              <a:t>2000</a:t>
            </a:r>
          </a:p>
        </p:txBody>
      </p:sp>
      <p:pic>
        <p:nvPicPr>
          <p:cNvPr id="7" name="Picture 6" descr="Image of a map of the united states.">
            <a:extLst>
              <a:ext uri="{FF2B5EF4-FFF2-40B4-BE49-F238E27FC236}">
                <a16:creationId xmlns:a16="http://schemas.microsoft.com/office/drawing/2014/main" id="{197F4CC4-72BF-4C44-8BDD-AE754429C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8568" y="1941134"/>
            <a:ext cx="5420982" cy="3141169"/>
          </a:xfrm>
          <a:prstGeom prst="rect">
            <a:avLst/>
          </a:prstGeom>
        </p:spPr>
      </p:pic>
      <p:sp>
        <p:nvSpPr>
          <p:cNvPr id="241" name="Rectangle 137">
            <a:extLst>
              <a:ext uri="{FF2B5EF4-FFF2-40B4-BE49-F238E27FC236}">
                <a16:creationId xmlns:a16="http://schemas.microsoft.com/office/drawing/2014/main" id="{28B64C78-F495-4C61-810D-AF9944300C62}"/>
              </a:ext>
              <a:ext uri="{C183D7F6-B498-43B3-948B-1728B52AA6E4}">
                <adec:decorative xmlns:adec="http://schemas.microsoft.com/office/drawing/2017/decorative" val="1"/>
              </a:ext>
            </a:extLst>
          </p:cNvPr>
          <p:cNvSpPr>
            <a:spLocks noChangeArrowheads="1"/>
          </p:cNvSpPr>
          <p:nvPr/>
        </p:nvSpPr>
        <p:spPr bwMode="auto">
          <a:xfrm>
            <a:off x="11389104" y="3157945"/>
            <a:ext cx="191141" cy="181572"/>
          </a:xfrm>
          <a:prstGeom prst="rect">
            <a:avLst/>
          </a:prstGeom>
          <a:solidFill>
            <a:srgbClr val="1F4E79"/>
          </a:solidFill>
          <a:ln w="6350" algn="ctr">
            <a:solidFill>
              <a:srgbClr val="ACCBF9">
                <a:lumMod val="25000"/>
              </a:srgbClr>
            </a:solidFill>
            <a:miter lim="800000"/>
            <a:headEnd/>
            <a:tailEnd/>
          </a:ln>
          <a:effectLst/>
        </p:spPr>
        <p:txBody>
          <a:bodyPr lIns="0" t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EB93BD95-1E99-4B54-9DB9-2F6D768CE626}"/>
              </a:ext>
            </a:extLst>
          </p:cNvPr>
          <p:cNvSpPr txBox="1"/>
          <p:nvPr/>
        </p:nvSpPr>
        <p:spPr>
          <a:xfrm>
            <a:off x="11606705" y="3141623"/>
            <a:ext cx="407484"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D.C.</a:t>
            </a:r>
          </a:p>
        </p:txBody>
      </p:sp>
      <p:sp>
        <p:nvSpPr>
          <p:cNvPr id="479" name="TextBox 478">
            <a:extLst>
              <a:ext uri="{FF2B5EF4-FFF2-40B4-BE49-F238E27FC236}">
                <a16:creationId xmlns:a16="http://schemas.microsoft.com/office/drawing/2014/main" id="{A2898FA2-6B57-824F-9EDE-C8E483106F30}"/>
              </a:ext>
            </a:extLst>
          </p:cNvPr>
          <p:cNvSpPr txBox="1"/>
          <p:nvPr/>
        </p:nvSpPr>
        <p:spPr>
          <a:xfrm>
            <a:off x="8555823" y="5061202"/>
            <a:ext cx="20298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A3260"/>
                </a:solidFill>
                <a:effectLst/>
                <a:uLnTx/>
                <a:uFillTx/>
                <a:latin typeface="Rockwell" panose="02060603020205020403" pitchFamily="18" charset="0"/>
                <a:ea typeface="+mn-ea"/>
                <a:cs typeface="Arial" panose="020B0604020202020204" pitchFamily="34" charset="0"/>
              </a:rPr>
              <a:t>2020</a:t>
            </a:r>
          </a:p>
        </p:txBody>
      </p:sp>
      <p:sp>
        <p:nvSpPr>
          <p:cNvPr id="237" name="Rectangle 236">
            <a:extLst>
              <a:ext uri="{FF2B5EF4-FFF2-40B4-BE49-F238E27FC236}">
                <a16:creationId xmlns:a16="http://schemas.microsoft.com/office/drawing/2014/main" id="{F97F6A7B-7165-6C46-9818-766670620B66}"/>
              </a:ext>
              <a:ext uri="{C183D7F6-B498-43B3-948B-1728B52AA6E4}">
                <adec:decorative xmlns:adec="http://schemas.microsoft.com/office/drawing/2017/decorative" val="1"/>
              </a:ext>
            </a:extLst>
          </p:cNvPr>
          <p:cNvSpPr/>
          <p:nvPr/>
        </p:nvSpPr>
        <p:spPr>
          <a:xfrm>
            <a:off x="414940" y="5522494"/>
            <a:ext cx="11069735" cy="678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highlight>
                <a:srgbClr val="FFFFFF"/>
              </a:highligh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88B15F34-7933-8C4A-88DA-5FD284F254FB}"/>
              </a:ext>
              <a:ext uri="{C183D7F6-B498-43B3-948B-1728B52AA6E4}">
                <adec:decorative xmlns:adec="http://schemas.microsoft.com/office/drawing/2017/decorative" val="1"/>
              </a:ext>
            </a:extLst>
          </p:cNvPr>
          <p:cNvGrpSpPr/>
          <p:nvPr/>
        </p:nvGrpSpPr>
        <p:grpSpPr>
          <a:xfrm>
            <a:off x="1168533" y="5657309"/>
            <a:ext cx="2482635" cy="430887"/>
            <a:chOff x="862573" y="5654104"/>
            <a:chExt cx="2482635" cy="430887"/>
          </a:xfrm>
        </p:grpSpPr>
        <p:sp>
          <p:nvSpPr>
            <p:cNvPr id="235" name="Rectangle 133">
              <a:extLst>
                <a:ext uri="{FF2B5EF4-FFF2-40B4-BE49-F238E27FC236}">
                  <a16:creationId xmlns:a16="http://schemas.microsoft.com/office/drawing/2014/main" id="{A466123C-06C4-0C45-9ED4-2C8FA47B12DD}"/>
                </a:ext>
              </a:extLst>
            </p:cNvPr>
            <p:cNvSpPr>
              <a:spLocks noChangeArrowheads="1"/>
            </p:cNvSpPr>
            <p:nvPr/>
          </p:nvSpPr>
          <p:spPr bwMode="auto">
            <a:xfrm>
              <a:off x="862573" y="5770760"/>
              <a:ext cx="191141" cy="181571"/>
            </a:xfrm>
            <a:prstGeom prst="rect">
              <a:avLst/>
            </a:prstGeom>
            <a:solidFill>
              <a:srgbClr val="F8FDF1"/>
            </a:solidFill>
            <a:ln w="6350" algn="ctr">
              <a:solidFill>
                <a:srgbClr val="ACCBF9">
                  <a:lumMod val="25000"/>
                </a:srgbClr>
              </a:solidFill>
              <a:miter lim="800000"/>
              <a:headEnd/>
              <a:tailEnd/>
            </a:ln>
            <a:effectLst/>
          </p:spPr>
          <p:txBody>
            <a:bodyPr lIns="0" t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6" name="TextBox 144">
              <a:extLst>
                <a:ext uri="{FF2B5EF4-FFF2-40B4-BE49-F238E27FC236}">
                  <a16:creationId xmlns:a16="http://schemas.microsoft.com/office/drawing/2014/main" id="{F0D8E53C-6D44-694E-A26C-A29BBB8CFC98}"/>
                </a:ext>
              </a:extLst>
            </p:cNvPr>
            <p:cNvSpPr txBox="1">
              <a:spLocks noChangeArrowheads="1"/>
            </p:cNvSpPr>
            <p:nvPr/>
          </p:nvSpPr>
          <p:spPr bwMode="auto">
            <a:xfrm>
              <a:off x="1100473" y="5654104"/>
              <a:ext cx="2244735"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F0302020204030204"/>
                  <a:ea typeface="+mn-ea"/>
                  <a:cs typeface="+mn-cs"/>
                </a:rPr>
                <a:t>No Law – designated areas - or separate ventilation law</a:t>
              </a:r>
            </a:p>
          </p:txBody>
        </p:sp>
      </p:grpSp>
      <p:grpSp>
        <p:nvGrpSpPr>
          <p:cNvPr id="239" name="Group 238">
            <a:extLst>
              <a:ext uri="{FF2B5EF4-FFF2-40B4-BE49-F238E27FC236}">
                <a16:creationId xmlns:a16="http://schemas.microsoft.com/office/drawing/2014/main" id="{42F75350-7F0B-9844-AD03-430A15065F14}"/>
              </a:ext>
              <a:ext uri="{C183D7F6-B498-43B3-948B-1728B52AA6E4}">
                <adec:decorative xmlns:adec="http://schemas.microsoft.com/office/drawing/2017/decorative" val="1"/>
              </a:ext>
            </a:extLst>
          </p:cNvPr>
          <p:cNvGrpSpPr/>
          <p:nvPr/>
        </p:nvGrpSpPr>
        <p:grpSpPr>
          <a:xfrm>
            <a:off x="4072043" y="5665719"/>
            <a:ext cx="1887847" cy="430887"/>
            <a:chOff x="2199127" y="5745601"/>
            <a:chExt cx="1887847" cy="430887"/>
          </a:xfrm>
        </p:grpSpPr>
        <p:sp>
          <p:nvSpPr>
            <p:cNvPr id="249" name="Rectangle 133">
              <a:extLst>
                <a:ext uri="{FF2B5EF4-FFF2-40B4-BE49-F238E27FC236}">
                  <a16:creationId xmlns:a16="http://schemas.microsoft.com/office/drawing/2014/main" id="{9FF3B65A-3EA2-B64F-99D8-F6817F770063}"/>
                </a:ext>
              </a:extLst>
            </p:cNvPr>
            <p:cNvSpPr>
              <a:spLocks noChangeArrowheads="1"/>
            </p:cNvSpPr>
            <p:nvPr/>
          </p:nvSpPr>
          <p:spPr bwMode="auto">
            <a:xfrm>
              <a:off x="2199127" y="5863371"/>
              <a:ext cx="191141" cy="181571"/>
            </a:xfrm>
            <a:prstGeom prst="rect">
              <a:avLst/>
            </a:prstGeom>
            <a:solidFill>
              <a:srgbClr val="DEEBF7"/>
            </a:solidFill>
            <a:ln w="6350" algn="ctr">
              <a:solidFill>
                <a:srgbClr val="ACCBF9">
                  <a:lumMod val="25000"/>
                </a:srgbClr>
              </a:solidFill>
              <a:miter lim="800000"/>
              <a:headEnd/>
              <a:tailEnd/>
            </a:ln>
            <a:effectLst/>
          </p:spPr>
          <p:txBody>
            <a:bodyPr lIns="0" t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0" name="TextBox 144">
              <a:extLst>
                <a:ext uri="{FF2B5EF4-FFF2-40B4-BE49-F238E27FC236}">
                  <a16:creationId xmlns:a16="http://schemas.microsoft.com/office/drawing/2014/main" id="{8AB3A30E-695C-9D4E-9A28-C7E2315C6D7A}"/>
                </a:ext>
              </a:extLst>
            </p:cNvPr>
            <p:cNvSpPr txBox="1">
              <a:spLocks noChangeArrowheads="1"/>
            </p:cNvSpPr>
            <p:nvPr/>
          </p:nvSpPr>
          <p:spPr bwMode="auto">
            <a:xfrm>
              <a:off x="2427386" y="5745601"/>
              <a:ext cx="1659588"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entury Gothic" panose="020F0302020204030204"/>
                  <a:ea typeface="+mn-ea"/>
                  <a:cs typeface="+mn-cs"/>
                </a:rPr>
                <a:t>100% smokefree in one location</a:t>
              </a:r>
            </a:p>
          </p:txBody>
        </p:sp>
      </p:grpSp>
      <p:grpSp>
        <p:nvGrpSpPr>
          <p:cNvPr id="240" name="Group 239">
            <a:extLst>
              <a:ext uri="{FF2B5EF4-FFF2-40B4-BE49-F238E27FC236}">
                <a16:creationId xmlns:a16="http://schemas.microsoft.com/office/drawing/2014/main" id="{7632FD85-08FC-6E46-AF03-60CB40B8AEF2}"/>
              </a:ext>
              <a:ext uri="{C183D7F6-B498-43B3-948B-1728B52AA6E4}">
                <adec:decorative xmlns:adec="http://schemas.microsoft.com/office/drawing/2017/decorative" val="1"/>
              </a:ext>
            </a:extLst>
          </p:cNvPr>
          <p:cNvGrpSpPr/>
          <p:nvPr/>
        </p:nvGrpSpPr>
        <p:grpSpPr>
          <a:xfrm>
            <a:off x="6483518" y="5665719"/>
            <a:ext cx="1831453" cy="430887"/>
            <a:chOff x="3917000" y="5773939"/>
            <a:chExt cx="1831453" cy="430887"/>
          </a:xfrm>
        </p:grpSpPr>
        <p:sp>
          <p:nvSpPr>
            <p:cNvPr id="247" name="Rectangle 133">
              <a:extLst>
                <a:ext uri="{FF2B5EF4-FFF2-40B4-BE49-F238E27FC236}">
                  <a16:creationId xmlns:a16="http://schemas.microsoft.com/office/drawing/2014/main" id="{15582617-E6EF-FA4E-BF42-C77CED954E0C}"/>
                </a:ext>
              </a:extLst>
            </p:cNvPr>
            <p:cNvSpPr>
              <a:spLocks noChangeArrowheads="1"/>
            </p:cNvSpPr>
            <p:nvPr/>
          </p:nvSpPr>
          <p:spPr bwMode="auto">
            <a:xfrm>
              <a:off x="3917000" y="5858605"/>
              <a:ext cx="191141" cy="181572"/>
            </a:xfrm>
            <a:prstGeom prst="rect">
              <a:avLst/>
            </a:prstGeom>
            <a:solidFill>
              <a:srgbClr val="9DC3E6"/>
            </a:solidFill>
            <a:ln w="6350" algn="ctr">
              <a:solidFill>
                <a:srgbClr val="ACCBF9">
                  <a:lumMod val="25000"/>
                </a:srgbClr>
              </a:solidFill>
              <a:miter lim="800000"/>
              <a:headEnd/>
              <a:tailEnd/>
            </a:ln>
            <a:effectLst/>
          </p:spPr>
          <p:txBody>
            <a:bodyPr lIns="0" t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8" name="TextBox 247">
              <a:extLst>
                <a:ext uri="{FF2B5EF4-FFF2-40B4-BE49-F238E27FC236}">
                  <a16:creationId xmlns:a16="http://schemas.microsoft.com/office/drawing/2014/main" id="{5CCF53CE-26BF-AD4B-A85A-4A4E27AA2441}"/>
                </a:ext>
              </a:extLst>
            </p:cNvPr>
            <p:cNvSpPr txBox="1">
              <a:spLocks noChangeArrowheads="1"/>
            </p:cNvSpPr>
            <p:nvPr/>
          </p:nvSpPr>
          <p:spPr bwMode="auto">
            <a:xfrm>
              <a:off x="4146287" y="5773939"/>
              <a:ext cx="1602166"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F0302020204030204"/>
                  <a:ea typeface="+mn-ea"/>
                  <a:cs typeface="+mn-cs"/>
                </a:rPr>
                <a:t>100% smokefree in two locations</a:t>
              </a:r>
            </a:p>
          </p:txBody>
        </p:sp>
      </p:grpSp>
      <p:grpSp>
        <p:nvGrpSpPr>
          <p:cNvPr id="242" name="Group 241">
            <a:extLst>
              <a:ext uri="{FF2B5EF4-FFF2-40B4-BE49-F238E27FC236}">
                <a16:creationId xmlns:a16="http://schemas.microsoft.com/office/drawing/2014/main" id="{CA0DE756-40BC-0841-8032-1149566598A8}"/>
              </a:ext>
              <a:ext uri="{C183D7F6-B498-43B3-948B-1728B52AA6E4}">
                <adec:decorative xmlns:adec="http://schemas.microsoft.com/office/drawing/2017/decorative" val="1"/>
              </a:ext>
            </a:extLst>
          </p:cNvPr>
          <p:cNvGrpSpPr/>
          <p:nvPr/>
        </p:nvGrpSpPr>
        <p:grpSpPr>
          <a:xfrm>
            <a:off x="8965612" y="5676384"/>
            <a:ext cx="2028015" cy="430887"/>
            <a:chOff x="7479648" y="5771354"/>
            <a:chExt cx="2028015" cy="430887"/>
          </a:xfrm>
        </p:grpSpPr>
        <p:sp>
          <p:nvSpPr>
            <p:cNvPr id="243" name="Rectangle 137">
              <a:extLst>
                <a:ext uri="{FF2B5EF4-FFF2-40B4-BE49-F238E27FC236}">
                  <a16:creationId xmlns:a16="http://schemas.microsoft.com/office/drawing/2014/main" id="{C7FB457B-873B-D940-8F37-88F721C098C7}"/>
                </a:ext>
              </a:extLst>
            </p:cNvPr>
            <p:cNvSpPr>
              <a:spLocks noChangeArrowheads="1"/>
            </p:cNvSpPr>
            <p:nvPr/>
          </p:nvSpPr>
          <p:spPr bwMode="auto">
            <a:xfrm>
              <a:off x="7479648" y="5830865"/>
              <a:ext cx="191141" cy="181572"/>
            </a:xfrm>
            <a:prstGeom prst="rect">
              <a:avLst/>
            </a:prstGeom>
            <a:solidFill>
              <a:srgbClr val="1F4E79"/>
            </a:solidFill>
            <a:ln w="6350" algn="ctr">
              <a:solidFill>
                <a:srgbClr val="ACCBF9">
                  <a:lumMod val="25000"/>
                </a:srgbClr>
              </a:solidFill>
              <a:miter lim="800000"/>
              <a:headEnd/>
              <a:tailEnd/>
            </a:ln>
            <a:effectLst/>
          </p:spPr>
          <p:txBody>
            <a:bodyPr lIns="0" t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4" name="TextBox 148">
              <a:extLst>
                <a:ext uri="{FF2B5EF4-FFF2-40B4-BE49-F238E27FC236}">
                  <a16:creationId xmlns:a16="http://schemas.microsoft.com/office/drawing/2014/main" id="{2CA5B933-6EE2-1840-ABE6-0508BA82A8AF}"/>
                </a:ext>
              </a:extLst>
            </p:cNvPr>
            <p:cNvSpPr txBox="1">
              <a:spLocks noChangeArrowheads="1"/>
            </p:cNvSpPr>
            <p:nvPr/>
          </p:nvSpPr>
          <p:spPr bwMode="auto">
            <a:xfrm>
              <a:off x="7715916" y="5771354"/>
              <a:ext cx="1791747"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entury Gothic" panose="020F0302020204030204"/>
                  <a:ea typeface="+mn-ea"/>
                  <a:cs typeface="+mn-cs"/>
                </a:rPr>
                <a:t>100% smokefree in three locations</a:t>
              </a:r>
            </a:p>
          </p:txBody>
        </p:sp>
      </p:grpSp>
      <p:sp>
        <p:nvSpPr>
          <p:cNvPr id="4" name="Footer Placeholder 3">
            <a:extLst>
              <a:ext uri="{FF2B5EF4-FFF2-40B4-BE49-F238E27FC236}">
                <a16:creationId xmlns:a16="http://schemas.microsoft.com/office/drawing/2014/main" id="{16935D77-294F-814E-A4E7-89CEC382A5C4}"/>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Source: </a:t>
            </a:r>
            <a:r>
              <a:rPr kumimoji="0" lang="en-US" sz="1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Centers for Disease Control and Prevention (CDC). State Tobacco Activities Tracking and Evaluation (STATE) System. Updated 2021</a:t>
            </a:r>
          </a:p>
        </p:txBody>
      </p:sp>
    </p:spTree>
    <p:extLst>
      <p:ext uri="{BB962C8B-B14F-4D97-AF65-F5344CB8AC3E}">
        <p14:creationId xmlns:p14="http://schemas.microsoft.com/office/powerpoint/2010/main" val="3875240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F428DC9-3834-D44E-B2BF-9F321C5DFA18}"/>
              </a:ext>
            </a:extLst>
          </p:cNvPr>
          <p:cNvSpPr>
            <a:spLocks noGrp="1"/>
          </p:cNvSpPr>
          <p:nvPr>
            <p:ph type="title"/>
          </p:nvPr>
        </p:nvSpPr>
        <p:spPr>
          <a:xfrm>
            <a:off x="7130178" y="504035"/>
            <a:ext cx="4592898" cy="1096165"/>
          </a:xfrm>
          <a:noFill/>
        </p:spPr>
        <p:txBody>
          <a:bodyPr>
            <a:noAutofit/>
          </a:bodyPr>
          <a:lstStyle/>
          <a:p>
            <a:pPr algn="l" rtl="0" eaLnBrk="1" fontAlgn="auto" latinLnBrk="0" hangingPunct="1"/>
            <a:r>
              <a:rPr lang="en-US" sz="4400" i="0" kern="1200" cap="none" spc="0" baseline="0" dirty="0">
                <a:ln>
                  <a:noFill/>
                </a:ln>
                <a:solidFill>
                  <a:srgbClr val="000000"/>
                </a:solidFill>
                <a:effectLst/>
                <a:ea typeface="+mn-ea"/>
                <a:cs typeface="+mn-cs"/>
              </a:rPr>
              <a:t>KEY TAKEAWAYS</a:t>
            </a:r>
            <a:endParaRPr lang="fr-FR" sz="4400" cap="none" dirty="0">
              <a:effectLst/>
            </a:endParaRPr>
          </a:p>
        </p:txBody>
      </p:sp>
      <p:pic>
        <p:nvPicPr>
          <p:cNvPr id="6" name="Picture 5" descr="A no smoking cigarettes or e-cigarettes on a pole&#10;">
            <a:extLst>
              <a:ext uri="{FF2B5EF4-FFF2-40B4-BE49-F238E27FC236}">
                <a16:creationId xmlns:a16="http://schemas.microsoft.com/office/drawing/2014/main" id="{10D39743-5D86-4CA6-8590-C000EE4EB6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276386" y="-28215"/>
            <a:ext cx="6067933" cy="6914430"/>
          </a:xfrm>
          <a:prstGeom prst="rect">
            <a:avLst/>
          </a:prstGeom>
          <a:pattFill prst="pct5">
            <a:fgClr>
              <a:schemeClr val="accent1"/>
            </a:fgClr>
            <a:bgClr>
              <a:schemeClr val="bg1"/>
            </a:bgClr>
          </a:pattFill>
        </p:spPr>
      </p:pic>
      <p:sp>
        <p:nvSpPr>
          <p:cNvPr id="22" name="Text Placeholder 7">
            <a:extLst>
              <a:ext uri="{FF2B5EF4-FFF2-40B4-BE49-F238E27FC236}">
                <a16:creationId xmlns:a16="http://schemas.microsoft.com/office/drawing/2014/main" id="{8F2D63C9-30E5-4609-B18D-28C655721E5A}"/>
              </a:ext>
            </a:extLst>
          </p:cNvPr>
          <p:cNvSpPr>
            <a:spLocks noGrp="1"/>
          </p:cNvSpPr>
          <p:nvPr>
            <p:ph type="body" sz="quarter" idx="14"/>
          </p:nvPr>
        </p:nvSpPr>
        <p:spPr>
          <a:xfrm>
            <a:off x="7130177" y="1664939"/>
            <a:ext cx="4670534" cy="1038225"/>
          </a:xfrm>
        </p:spPr>
        <p:txBody>
          <a:bodyPr/>
          <a:lstStyle/>
          <a:p>
            <a:pPr lvl="0">
              <a:spcBef>
                <a:spcPts val="0"/>
              </a:spcBef>
              <a:spcAft>
                <a:spcPts val="1800"/>
              </a:spcAft>
              <a:buClrTx/>
              <a:buSzTx/>
              <a:defRPr/>
            </a:pPr>
            <a:r>
              <a:rPr lang="en-US" altLang="en-US" sz="1800" b="1" dirty="0">
                <a:solidFill>
                  <a:schemeClr val="tx1"/>
                </a:solidFill>
                <a:latin typeface="Calibri" panose="020F0502020204030204" pitchFamily="34" charset="0"/>
                <a:cs typeface="Calibri" panose="020F0502020204030204" pitchFamily="34" charset="0"/>
              </a:rPr>
              <a:t>Smoking and radon exposure each increase the risk of lung cancer, and the combination increases the risk even more</a:t>
            </a:r>
            <a:endParaRPr lang="en-US" sz="1800" b="1" dirty="0">
              <a:solidFill>
                <a:schemeClr val="tx1"/>
              </a:solidFill>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B6FBEC8E-AAA4-4D93-BAF2-083F9ABAE9FB}"/>
              </a:ext>
              <a:ext uri="{C183D7F6-B498-43B3-948B-1728B52AA6E4}">
                <adec:decorative xmlns:adec="http://schemas.microsoft.com/office/drawing/2017/decorative" val="1"/>
              </a:ext>
            </a:extLst>
          </p:cNvPr>
          <p:cNvCxnSpPr/>
          <p:nvPr/>
        </p:nvCxnSpPr>
        <p:spPr>
          <a:xfrm>
            <a:off x="7037532" y="2688725"/>
            <a:ext cx="467957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69410DE-C0B6-9143-A788-B0770B9CDD1C}"/>
              </a:ext>
            </a:extLst>
          </p:cNvPr>
          <p:cNvSpPr>
            <a:spLocks noGrp="1"/>
          </p:cNvSpPr>
          <p:nvPr>
            <p:ph type="body" sz="quarter" idx="13"/>
          </p:nvPr>
        </p:nvSpPr>
        <p:spPr>
          <a:xfrm>
            <a:off x="7088990" y="2787922"/>
            <a:ext cx="4986879" cy="1038225"/>
          </a:xfrm>
        </p:spPr>
        <p:txBody>
          <a:bodyPr/>
          <a:lstStyle/>
          <a:p>
            <a:pPr>
              <a:spcAft>
                <a:spcPts val="1200"/>
              </a:spcAft>
              <a:buClr>
                <a:srgbClr val="FFC000"/>
              </a:buClr>
              <a:buSzPct val="110000"/>
            </a:pPr>
            <a:r>
              <a:rPr lang="en-US" sz="1800" b="1" dirty="0">
                <a:solidFill>
                  <a:schemeClr val="tx1"/>
                </a:solidFill>
                <a:latin typeface="Calibri" panose="020F0502020204030204" pitchFamily="34" charset="0"/>
                <a:cs typeface="Calibri" panose="020F0502020204030204" pitchFamily="34" charset="0"/>
              </a:rPr>
              <a:t>Reducing radon exposure can reduce the risk of lung cancer in everyone, including those who currently, formerly, or never smoked</a:t>
            </a:r>
          </a:p>
        </p:txBody>
      </p:sp>
      <p:cxnSp>
        <p:nvCxnSpPr>
          <p:cNvPr id="21" name="Straight Connector 20">
            <a:extLst>
              <a:ext uri="{FF2B5EF4-FFF2-40B4-BE49-F238E27FC236}">
                <a16:creationId xmlns:a16="http://schemas.microsoft.com/office/drawing/2014/main" id="{39952B34-4E27-467C-AACD-693B368A43DD}"/>
              </a:ext>
              <a:ext uri="{C183D7F6-B498-43B3-948B-1728B52AA6E4}">
                <adec:decorative xmlns:adec="http://schemas.microsoft.com/office/drawing/2017/decorative" val="1"/>
              </a:ext>
            </a:extLst>
          </p:cNvPr>
          <p:cNvCxnSpPr/>
          <p:nvPr/>
        </p:nvCxnSpPr>
        <p:spPr>
          <a:xfrm>
            <a:off x="7047806" y="3849850"/>
            <a:ext cx="467957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C62770D-D1D6-2444-BBC0-719F441C29EE}"/>
              </a:ext>
            </a:extLst>
          </p:cNvPr>
          <p:cNvSpPr>
            <a:spLocks noGrp="1"/>
          </p:cNvSpPr>
          <p:nvPr>
            <p:ph type="body" sz="quarter" idx="15"/>
          </p:nvPr>
        </p:nvSpPr>
        <p:spPr>
          <a:xfrm>
            <a:off x="7047804" y="4019366"/>
            <a:ext cx="4986879" cy="1038225"/>
          </a:xfrm>
        </p:spPr>
        <p:txBody>
          <a:bodyPr vert="horz" lIns="91440" tIns="45720" rIns="91440" bIns="45720" rtlCol="0" anchor="ctr">
            <a:noAutofit/>
          </a:bodyPr>
          <a:lstStyle/>
          <a:p>
            <a:pPr lvl="0" defTabSz="914400">
              <a:spcBef>
                <a:spcPts val="0"/>
              </a:spcBef>
              <a:spcAft>
                <a:spcPts val="1200"/>
              </a:spcAft>
              <a:buClr>
                <a:srgbClr val="FFC000"/>
              </a:buClr>
              <a:buSzPct val="110000"/>
              <a:defRPr/>
            </a:pPr>
            <a:r>
              <a:rPr lang="en-US" sz="1800" b="1" dirty="0">
                <a:solidFill>
                  <a:schemeClr val="tx1"/>
                </a:solidFill>
                <a:latin typeface="Calibri" panose="020F0502020204030204" pitchFamily="34" charset="0"/>
                <a:cs typeface="Calibri" panose="020F0502020204030204" pitchFamily="34" charset="0"/>
              </a:rPr>
              <a:t>You can protect yourself and your family by quitting smoking and testing your home for radon.</a:t>
            </a:r>
          </a:p>
        </p:txBody>
      </p:sp>
      <p:cxnSp>
        <p:nvCxnSpPr>
          <p:cNvPr id="23" name="Straight Connector 22">
            <a:extLst>
              <a:ext uri="{FF2B5EF4-FFF2-40B4-BE49-F238E27FC236}">
                <a16:creationId xmlns:a16="http://schemas.microsoft.com/office/drawing/2014/main" id="{9553D30E-C14F-4637-A8EC-23060B2DECBB}"/>
              </a:ext>
              <a:ext uri="{C183D7F6-B498-43B3-948B-1728B52AA6E4}">
                <adec:decorative xmlns:adec="http://schemas.microsoft.com/office/drawing/2017/decorative" val="1"/>
              </a:ext>
            </a:extLst>
          </p:cNvPr>
          <p:cNvCxnSpPr/>
          <p:nvPr/>
        </p:nvCxnSpPr>
        <p:spPr>
          <a:xfrm>
            <a:off x="7047806" y="5146415"/>
            <a:ext cx="467957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CD7EE9AD-B6A2-CA4E-8F4C-61DE726836A5}"/>
              </a:ext>
            </a:extLst>
          </p:cNvPr>
          <p:cNvSpPr>
            <a:spLocks noGrp="1"/>
          </p:cNvSpPr>
          <p:nvPr>
            <p:ph type="body" sz="quarter" idx="16"/>
          </p:nvPr>
        </p:nvSpPr>
        <p:spPr>
          <a:xfrm>
            <a:off x="7130177" y="5081295"/>
            <a:ext cx="4904506" cy="1482724"/>
          </a:xfrm>
        </p:spPr>
        <p:txBody>
          <a:bodyPr vert="horz" lIns="91440" tIns="45720" rIns="91440" bIns="45720" rtlCol="0" anchor="ctr">
            <a:noAutofit/>
          </a:bodyPr>
          <a:lstStyle/>
          <a:p>
            <a:pPr lvl="0" defTabSz="914400">
              <a:spcBef>
                <a:spcPts val="0"/>
              </a:spcBef>
              <a:spcAft>
                <a:spcPts val="1200"/>
              </a:spcAft>
              <a:buClr>
                <a:srgbClr val="FFC000"/>
              </a:buClr>
              <a:buSzPct val="110000"/>
            </a:pPr>
            <a:r>
              <a:rPr lang="en-US" sz="1800" b="1" dirty="0">
                <a:solidFill>
                  <a:schemeClr val="tx1"/>
                </a:solidFill>
              </a:rPr>
              <a:t>Secondhand smoke exposure increases the risk of lung cancer; secondhand smoke along with radon exposure increases this risk even more</a:t>
            </a:r>
          </a:p>
        </p:txBody>
      </p:sp>
      <p:cxnSp>
        <p:nvCxnSpPr>
          <p:cNvPr id="24" name="Straight Connector 23">
            <a:extLst>
              <a:ext uri="{FF2B5EF4-FFF2-40B4-BE49-F238E27FC236}">
                <a16:creationId xmlns:a16="http://schemas.microsoft.com/office/drawing/2014/main" id="{0BF70774-1FE6-4FB0-B69D-7002E7915A8F}"/>
              </a:ext>
              <a:ext uri="{C183D7F6-B498-43B3-948B-1728B52AA6E4}">
                <adec:decorative xmlns:adec="http://schemas.microsoft.com/office/drawing/2017/decorative" val="1"/>
              </a:ext>
            </a:extLst>
          </p:cNvPr>
          <p:cNvCxnSpPr/>
          <p:nvPr/>
        </p:nvCxnSpPr>
        <p:spPr>
          <a:xfrm>
            <a:off x="7038977" y="1607159"/>
            <a:ext cx="46795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495F350-6CC1-4139-9ECC-F6E4AF988331}"/>
              </a:ext>
              <a:ext uri="{C183D7F6-B498-43B3-948B-1728B52AA6E4}">
                <adec:decorative xmlns:adec="http://schemas.microsoft.com/office/drawing/2017/decorative" val="1"/>
              </a:ext>
            </a:extLst>
          </p:cNvPr>
          <p:cNvGrpSpPr/>
          <p:nvPr/>
        </p:nvGrpSpPr>
        <p:grpSpPr>
          <a:xfrm>
            <a:off x="5855576" y="0"/>
            <a:ext cx="1180405" cy="6858000"/>
            <a:chOff x="6052668" y="569001"/>
            <a:chExt cx="1028759" cy="5912904"/>
          </a:xfrm>
        </p:grpSpPr>
        <p:sp>
          <p:nvSpPr>
            <p:cNvPr id="4" name="Rectangle 3">
              <a:extLst>
                <a:ext uri="{FF2B5EF4-FFF2-40B4-BE49-F238E27FC236}">
                  <a16:creationId xmlns:a16="http://schemas.microsoft.com/office/drawing/2014/main" id="{E1D0D381-83E0-844C-95D9-6A166D8F3D91}"/>
                </a:ext>
              </a:extLst>
            </p:cNvPr>
            <p:cNvSpPr/>
            <p:nvPr/>
          </p:nvSpPr>
          <p:spPr>
            <a:xfrm>
              <a:off x="6062973" y="569001"/>
              <a:ext cx="1018454" cy="591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xox 31">
              <a:extLst>
                <a:ext uri="{FF2B5EF4-FFF2-40B4-BE49-F238E27FC236}">
                  <a16:creationId xmlns:a16="http://schemas.microsoft.com/office/drawing/2014/main" id="{D24D39D3-7A6D-4E2A-A50E-F0217A37608B}"/>
                </a:ext>
              </a:extLst>
            </p:cNvPr>
            <p:cNvSpPr txBox="1"/>
            <p:nvPr/>
          </p:nvSpPr>
          <p:spPr>
            <a:xfrm>
              <a:off x="6060362" y="1820258"/>
              <a:ext cx="953055" cy="800461"/>
            </a:xfrm>
            <a:prstGeom prst="rect">
              <a:avLst/>
            </a:prstGeom>
            <a:noFill/>
          </p:spPr>
          <p:txBody>
            <a:bodyPr wrap="square" rtlCol="0">
              <a:spAutoFit/>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rPr>
                <a:t>1</a:t>
              </a:r>
              <a:endParaRPr kumimoji="0" lang="en-US" sz="1800" b="0"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endParaRPr>
            </a:p>
          </p:txBody>
        </p:sp>
        <p:sp>
          <p:nvSpPr>
            <p:cNvPr id="33" name="Textxox 32">
              <a:extLst>
                <a:ext uri="{FF2B5EF4-FFF2-40B4-BE49-F238E27FC236}">
                  <a16:creationId xmlns:a16="http://schemas.microsoft.com/office/drawing/2014/main" id="{D24D39D3-7A6D-4E2A-A50E-F0217A37608B}"/>
                </a:ext>
              </a:extLst>
            </p:cNvPr>
            <p:cNvSpPr txBox="1"/>
            <p:nvPr/>
          </p:nvSpPr>
          <p:spPr>
            <a:xfrm>
              <a:off x="6052668" y="2895719"/>
              <a:ext cx="953054" cy="800461"/>
            </a:xfrm>
            <a:prstGeom prst="rect">
              <a:avLst/>
            </a:prstGeom>
            <a:noFill/>
          </p:spPr>
          <p:txBody>
            <a:bodyPr wrap="square" rtlCol="0">
              <a:spAutoFit/>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rPr>
                <a:t>2</a:t>
              </a:r>
              <a:endParaRPr kumimoji="0" lang="en-US" sz="1800" b="0"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endParaRPr>
            </a:p>
          </p:txBody>
        </p:sp>
        <p:sp>
          <p:nvSpPr>
            <p:cNvPr id="35" name="Textxox 34">
              <a:extLst>
                <a:ext uri="{FF2B5EF4-FFF2-40B4-BE49-F238E27FC236}">
                  <a16:creationId xmlns:a16="http://schemas.microsoft.com/office/drawing/2014/main" id="{D24D39D3-7A6D-4E2A-A50E-F0217A37608B}"/>
                </a:ext>
              </a:extLst>
            </p:cNvPr>
            <p:cNvSpPr txBox="1"/>
            <p:nvPr/>
          </p:nvSpPr>
          <p:spPr>
            <a:xfrm>
              <a:off x="6060363" y="3954413"/>
              <a:ext cx="953054" cy="800461"/>
            </a:xfrm>
            <a:prstGeom prst="rect">
              <a:avLst/>
            </a:prstGeom>
            <a:noFill/>
          </p:spPr>
          <p:txBody>
            <a:bodyPr wrap="square" rtlCol="0">
              <a:spAutoFit/>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rPr>
                <a:t>3</a:t>
              </a:r>
              <a:endParaRPr kumimoji="0" lang="en-US" sz="1800" b="0"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endParaRPr>
            </a:p>
          </p:txBody>
        </p:sp>
        <p:sp>
          <p:nvSpPr>
            <p:cNvPr id="9" name="Rectangle 8">
              <a:extLst>
                <a:ext uri="{FF2B5EF4-FFF2-40B4-BE49-F238E27FC236}">
                  <a16:creationId xmlns:a16="http://schemas.microsoft.com/office/drawing/2014/main" id="{E637E807-023B-4DEE-BB30-1F697F24B56E}"/>
                </a:ext>
              </a:extLst>
            </p:cNvPr>
            <p:cNvSpPr/>
            <p:nvPr/>
          </p:nvSpPr>
          <p:spPr>
            <a:xfrm>
              <a:off x="6060362" y="5110358"/>
              <a:ext cx="953054" cy="800461"/>
            </a:xfrm>
            <a:prstGeom prst="rect">
              <a:avLst/>
            </a:prstGeom>
          </p:spPr>
          <p:txBody>
            <a:bodyPr wrap="square">
              <a:spAutoFit/>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rPr>
                <a:t>4</a:t>
              </a:r>
              <a:endParaRPr kumimoji="0" lang="en-US" sz="1800" b="0" i="0" u="none" strike="noStrike" kern="1200" cap="none" spc="-350" normalizeH="0" baseline="0" noProof="0" dirty="0">
                <a:ln>
                  <a:noFill/>
                </a:ln>
                <a:solidFill>
                  <a:prstClr val="white"/>
                </a:solidFill>
                <a:effectLst/>
                <a:uLnTx/>
                <a:uFillTx/>
                <a:latin typeface="Century Schoolbook" panose="02040604050505020304" pitchFamily="18" charset="0"/>
                <a:ea typeface="+mn-ea"/>
                <a:cs typeface="+mn-cs"/>
              </a:endParaRPr>
            </a:p>
          </p:txBody>
        </p:sp>
      </p:grpSp>
    </p:spTree>
    <p:extLst>
      <p:ext uri="{BB962C8B-B14F-4D97-AF65-F5344CB8AC3E}">
        <p14:creationId xmlns:p14="http://schemas.microsoft.com/office/powerpoint/2010/main" val="533746692"/>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ABF2D-7FAC-41D4-8F03-884DEFC61BD6}"/>
              </a:ext>
            </a:extLst>
          </p:cNvPr>
          <p:cNvSpPr>
            <a:spLocks noGrp="1"/>
          </p:cNvSpPr>
          <p:nvPr>
            <p:ph type="ctrTitle"/>
          </p:nvPr>
        </p:nvSpPr>
        <p:spPr>
          <a:xfrm>
            <a:off x="541900" y="-1697369"/>
            <a:ext cx="10993549" cy="1475013"/>
          </a:xfrm>
        </p:spPr>
        <p:txBody>
          <a:bodyPr/>
          <a:lstStyle/>
          <a:p>
            <a:r>
              <a:rPr lang="en-US" dirty="0"/>
              <a:t>Contact</a:t>
            </a:r>
          </a:p>
        </p:txBody>
      </p:sp>
      <p:sp>
        <p:nvSpPr>
          <p:cNvPr id="10" name="TextBox 9">
            <a:extLst>
              <a:ext uri="{FF2B5EF4-FFF2-40B4-BE49-F238E27FC236}">
                <a16:creationId xmlns:a16="http://schemas.microsoft.com/office/drawing/2014/main" id="{194E10DB-54CA-4667-8CB6-5E6AAF8DDF52}"/>
              </a:ext>
            </a:extLst>
          </p:cNvPr>
          <p:cNvSpPr txBox="1"/>
          <p:nvPr/>
        </p:nvSpPr>
        <p:spPr>
          <a:xfrm>
            <a:off x="898358" y="1157464"/>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mn-cs"/>
              </a:rPr>
              <a:t>Thomas Michael Golden, MD, MPH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mn-cs"/>
              </a:rPr>
              <a:t>Epidemic Intelligence Service Officer, Class of 2020</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mn-cs"/>
              </a:rPr>
              <a:t>Lieutenant Commander, U.S. Public Health Service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mn-cs"/>
              </a:rPr>
              <a:t>www.cdc.gov/tobacco</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2" name="Picture 1" descr="CDC digital assets, including the agency's website address at www.cdc.gov/tobacco, as well as CDC Tobacco Free on Facebook, RSS feed, Twitter, Instagram, and Pinterest.">
            <a:extLst>
              <a:ext uri="{FF2B5EF4-FFF2-40B4-BE49-F238E27FC236}">
                <a16:creationId xmlns:a16="http://schemas.microsoft.com/office/drawing/2014/main" id="{FE1A9783-1D7B-4022-A9FA-9D8021ACE5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7686" y="1274531"/>
            <a:ext cx="4919965" cy="1089306"/>
          </a:xfrm>
          <a:prstGeom prst="rect">
            <a:avLst/>
          </a:prstGeom>
        </p:spPr>
      </p:pic>
      <p:pic>
        <p:nvPicPr>
          <p:cNvPr id="12" name="Picture Placeholder 7" descr="No smoking sign">
            <a:extLst>
              <a:ext uri="{FF2B5EF4-FFF2-40B4-BE49-F238E27FC236}">
                <a16:creationId xmlns:a16="http://schemas.microsoft.com/office/drawing/2014/main" id="{2F7A6FB6-63C9-4B33-9589-C9C8DAD3627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9246" b="29246"/>
          <a:stretch>
            <a:fillRect/>
          </a:stretch>
        </p:blipFill>
        <p:spPr>
          <a:xfrm>
            <a:off x="620713" y="3287713"/>
            <a:ext cx="2652712" cy="1651000"/>
          </a:xfrm>
        </p:spPr>
      </p:pic>
      <p:pic>
        <p:nvPicPr>
          <p:cNvPr id="8" name="Picture Placeholder 7" descr="Secondhand smoke surrounds a family of adults and children.">
            <a:extLst>
              <a:ext uri="{FF2B5EF4-FFF2-40B4-BE49-F238E27FC236}">
                <a16:creationId xmlns:a16="http://schemas.microsoft.com/office/drawing/2014/main" id="{50A16144-902E-4DDF-8D11-227A826F0398}"/>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p:pic>
      <p:pic>
        <p:nvPicPr>
          <p:cNvPr id="23" name="Picture Placeholder 22" descr="A playground has a no-smoking sign.">
            <a:extLst>
              <a:ext uri="{FF2B5EF4-FFF2-40B4-BE49-F238E27FC236}">
                <a16:creationId xmlns:a16="http://schemas.microsoft.com/office/drawing/2014/main" id="{26445E21-CCF0-4869-8861-4D943FB9ED8F}"/>
              </a:ext>
            </a:extLst>
          </p:cNvPr>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ln>
            <a:solidFill>
              <a:schemeClr val="bg1"/>
            </a:solidFill>
          </a:ln>
        </p:spPr>
      </p:pic>
      <p:pic>
        <p:nvPicPr>
          <p:cNvPr id="17" name="Picture Placeholder 16" descr="People at a park are raising their hands in victory.">
            <a:extLst>
              <a:ext uri="{FF2B5EF4-FFF2-40B4-BE49-F238E27FC236}">
                <a16:creationId xmlns:a16="http://schemas.microsoft.com/office/drawing/2014/main" id="{1C5667B2-5ADC-4154-9430-F29137C47CC1}"/>
              </a:ext>
            </a:extLst>
          </p:cNvPr>
          <p:cNvPicPr>
            <a:picLocks noGrp="1" noChangeAspect="1"/>
          </p:cNvPicPr>
          <p:nvPr>
            <p:ph type="pic" sz="quarter" idx="17"/>
          </p:nvPr>
        </p:nvPicPr>
        <p:blipFill>
          <a:blip r:embed="rId7" cstate="email">
            <a:extLst>
              <a:ext uri="{28A0092B-C50C-407E-A947-70E740481C1C}">
                <a14:useLocalDpi xmlns:a14="http://schemas.microsoft.com/office/drawing/2010/main"/>
              </a:ext>
            </a:extLst>
          </a:blip>
          <a:srcRect/>
          <a:stretch>
            <a:fillRect/>
          </a:stretch>
        </p:blipFill>
        <p:spPr>
          <a:ln w="9525">
            <a:solidFill>
              <a:schemeClr val="bg1"/>
            </a:solidFill>
          </a:ln>
        </p:spPr>
      </p:pic>
      <p:sp>
        <p:nvSpPr>
          <p:cNvPr id="3" name="Text Placeholder 2">
            <a:extLst>
              <a:ext uri="{FF2B5EF4-FFF2-40B4-BE49-F238E27FC236}">
                <a16:creationId xmlns:a16="http://schemas.microsoft.com/office/drawing/2014/main" id="{0908EAF9-7B65-44CB-8074-DEE206B9B3B6}"/>
              </a:ext>
            </a:extLst>
          </p:cNvPr>
          <p:cNvSpPr>
            <a:spLocks noGrp="1"/>
          </p:cNvSpPr>
          <p:nvPr>
            <p:ph type="body" sz="quarter" idx="13"/>
          </p:nvPr>
        </p:nvSpPr>
        <p:spPr>
          <a:xfrm>
            <a:off x="527224" y="5877558"/>
            <a:ext cx="5154215" cy="296863"/>
          </a:xfrm>
        </p:spPr>
        <p:txBody>
          <a:bodyPr/>
          <a:lstStyle/>
          <a:p>
            <a:r>
              <a:rPr lang="en-US" sz="1200" b="1" dirty="0">
                <a:latin typeface="Calibri" panose="020F0502020204030204" pitchFamily="34" charset="0"/>
                <a:cs typeface="Calibri" panose="020F0502020204030204" pitchFamily="34" charset="0"/>
              </a:rPr>
              <a:t>Office on Smoking and Health</a:t>
            </a:r>
          </a:p>
        </p:txBody>
      </p:sp>
    </p:spTree>
    <p:extLst>
      <p:ext uri="{BB962C8B-B14F-4D97-AF65-F5344CB8AC3E}">
        <p14:creationId xmlns:p14="http://schemas.microsoft.com/office/powerpoint/2010/main" val="195189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94A8-243C-418B-94F9-488D6A70B870}"/>
              </a:ext>
            </a:extLst>
          </p:cNvPr>
          <p:cNvSpPr>
            <a:spLocks noGrp="1"/>
          </p:cNvSpPr>
          <p:nvPr>
            <p:ph type="title"/>
          </p:nvPr>
        </p:nvSpPr>
        <p:spPr/>
        <p:txBody>
          <a:bodyPr/>
          <a:lstStyle/>
          <a:p>
            <a:r>
              <a:rPr lang="en-US" sz="4000" b="1" dirty="0">
                <a:solidFill>
                  <a:schemeClr val="tx1">
                    <a:lumMod val="75000"/>
                  </a:schemeClr>
                </a:solidFill>
                <a:latin typeface="+mn-lt"/>
                <a:ea typeface="+mn-ea"/>
                <a:cs typeface="+mn-cs"/>
              </a:rPr>
              <a:t>Today’s Presenters</a:t>
            </a:r>
            <a:endParaRPr lang="en-US" dirty="0"/>
          </a:p>
        </p:txBody>
      </p:sp>
      <p:pic>
        <p:nvPicPr>
          <p:cNvPr id="4" name="Picture 2" descr="Adela Salame-Alfie Ph.D">
            <a:extLst>
              <a:ext uri="{FF2B5EF4-FFF2-40B4-BE49-F238E27FC236}">
                <a16:creationId xmlns:a16="http://schemas.microsoft.com/office/drawing/2014/main" id="{A00884EF-7D37-45E5-8AE2-679581CBA624}"/>
              </a:ext>
            </a:extLst>
          </p:cNvPr>
          <p:cNvPicPr>
            <a:picLocks noGrp="1" noChangeAspect="1"/>
          </p:cNvPicPr>
          <p:nvPr>
            <p:ph idx="1"/>
          </p:nvPr>
        </p:nvPicPr>
        <p:blipFill>
          <a:blip r:embed="rId2"/>
          <a:stretch>
            <a:fillRect/>
          </a:stretch>
        </p:blipFill>
        <p:spPr>
          <a:xfrm>
            <a:off x="748133" y="1319726"/>
            <a:ext cx="3276680" cy="3564112"/>
          </a:xfrm>
          <a:prstGeom prst="rect">
            <a:avLst/>
          </a:prstGeom>
        </p:spPr>
      </p:pic>
      <p:sp>
        <p:nvSpPr>
          <p:cNvPr id="5" name="Title 4">
            <a:extLst>
              <a:ext uri="{FF2B5EF4-FFF2-40B4-BE49-F238E27FC236}">
                <a16:creationId xmlns:a16="http://schemas.microsoft.com/office/drawing/2014/main" id="{7F8E018D-F73A-4F2E-AB00-A3CBF500847F}"/>
              </a:ext>
            </a:extLst>
          </p:cNvPr>
          <p:cNvSpPr txBox="1">
            <a:spLocks/>
          </p:cNvSpPr>
          <p:nvPr/>
        </p:nvSpPr>
        <p:spPr>
          <a:xfrm>
            <a:off x="758607" y="4994287"/>
            <a:ext cx="3276680" cy="1589074"/>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a:spcBef>
                <a:spcPts val="0"/>
              </a:spcBef>
              <a:spcAft>
                <a:spcPts val="0"/>
              </a:spcAft>
            </a:pPr>
            <a:r>
              <a:rPr lang="en-US" sz="1600" b="1" dirty="0">
                <a:solidFill>
                  <a:schemeClr val="tx1">
                    <a:lumMod val="75000"/>
                  </a:schemeClr>
                </a:solidFill>
                <a:ea typeface="Calibri" panose="020F0502020204030204" pitchFamily="34" charset="0"/>
              </a:rPr>
              <a:t>Adela Salame-Alfie, Ph.D.</a:t>
            </a:r>
            <a:br>
              <a:rPr lang="en-US" sz="1600" dirty="0">
                <a:solidFill>
                  <a:schemeClr val="tx1">
                    <a:lumMod val="75000"/>
                  </a:schemeClr>
                </a:solidFill>
                <a:ea typeface="Calibri" panose="020F0502020204030204" pitchFamily="34" charset="0"/>
              </a:rPr>
            </a:br>
            <a:r>
              <a:rPr lang="en-US" sz="1600" dirty="0">
                <a:solidFill>
                  <a:schemeClr val="tx1">
                    <a:lumMod val="75000"/>
                  </a:schemeClr>
                </a:solidFill>
                <a:ea typeface="Calibri" panose="020F0502020204030204" pitchFamily="34" charset="0"/>
              </a:rPr>
              <a:t>Senior Service Fellow</a:t>
            </a:r>
            <a:br>
              <a:rPr lang="en-US" sz="1600" dirty="0">
                <a:solidFill>
                  <a:schemeClr val="tx1">
                    <a:lumMod val="75000"/>
                  </a:schemeClr>
                </a:solidFill>
                <a:ea typeface="Calibri" panose="020F0502020204030204" pitchFamily="34" charset="0"/>
              </a:rPr>
            </a:br>
            <a:r>
              <a:rPr lang="en-US" sz="1600" dirty="0">
                <a:solidFill>
                  <a:schemeClr val="tx1">
                    <a:lumMod val="75000"/>
                  </a:schemeClr>
                </a:solidFill>
                <a:ea typeface="Calibri" panose="020F0502020204030204" pitchFamily="34" charset="0"/>
              </a:rPr>
              <a:t>Division of Environmental Health </a:t>
            </a:r>
            <a:br>
              <a:rPr lang="en-US" sz="1600" dirty="0">
                <a:solidFill>
                  <a:schemeClr val="tx1">
                    <a:lumMod val="75000"/>
                  </a:schemeClr>
                </a:solidFill>
                <a:ea typeface="Calibri" panose="020F0502020204030204" pitchFamily="34" charset="0"/>
              </a:rPr>
            </a:br>
            <a:r>
              <a:rPr lang="en-US" sz="1600" dirty="0">
                <a:solidFill>
                  <a:schemeClr val="tx1">
                    <a:lumMod val="75000"/>
                  </a:schemeClr>
                </a:solidFill>
                <a:ea typeface="Calibri" panose="020F0502020204030204" pitchFamily="34" charset="0"/>
              </a:rPr>
              <a:t>Science and Practice</a:t>
            </a:r>
            <a:br>
              <a:rPr lang="en-US" sz="1600" dirty="0">
                <a:solidFill>
                  <a:schemeClr val="tx1">
                    <a:lumMod val="75000"/>
                  </a:schemeClr>
                </a:solidFill>
                <a:ea typeface="Calibri" panose="020F0502020204030204" pitchFamily="34" charset="0"/>
              </a:rPr>
            </a:br>
            <a:r>
              <a:rPr lang="en-US" sz="1600" dirty="0">
                <a:solidFill>
                  <a:schemeClr val="tx1">
                    <a:lumMod val="75000"/>
                  </a:schemeClr>
                </a:solidFill>
                <a:ea typeface="Calibri" panose="020F0502020204030204" pitchFamily="34" charset="0"/>
              </a:rPr>
              <a:t>Radiation Studies Section </a:t>
            </a:r>
            <a:br>
              <a:rPr lang="en-US" sz="1600" dirty="0">
                <a:solidFill>
                  <a:schemeClr val="tx1">
                    <a:lumMod val="75000"/>
                  </a:schemeClr>
                </a:solidFill>
                <a:ea typeface="Calibri" panose="020F0502020204030204" pitchFamily="34" charset="0"/>
              </a:rPr>
            </a:br>
            <a:r>
              <a:rPr lang="en-US" sz="1600" dirty="0">
                <a:solidFill>
                  <a:schemeClr val="tx1">
                    <a:lumMod val="75000"/>
                  </a:schemeClr>
                </a:solidFill>
                <a:ea typeface="Calibri" panose="020F0502020204030204" pitchFamily="34" charset="0"/>
              </a:rPr>
              <a:t>CDC</a:t>
            </a:r>
            <a:endParaRPr lang="en-US" sz="1600" dirty="0">
              <a:solidFill>
                <a:schemeClr val="tx1">
                  <a:lumMod val="75000"/>
                </a:schemeClr>
              </a:solidFill>
              <a:ea typeface="+mn-ea"/>
              <a:cs typeface="+mn-cs"/>
            </a:endParaRPr>
          </a:p>
        </p:txBody>
      </p:sp>
      <p:pic>
        <p:nvPicPr>
          <p:cNvPr id="8" name="Picture 7" descr="Thomas Michael Golden M.D, M/P.H">
            <a:extLst>
              <a:ext uri="{FF2B5EF4-FFF2-40B4-BE49-F238E27FC236}">
                <a16:creationId xmlns:a16="http://schemas.microsoft.com/office/drawing/2014/main" id="{6ED5AB76-219A-4390-B0E5-8948A946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383" y="1325938"/>
            <a:ext cx="2737195" cy="3564113"/>
          </a:xfrm>
          <a:prstGeom prst="rect">
            <a:avLst/>
          </a:prstGeom>
        </p:spPr>
      </p:pic>
      <p:sp>
        <p:nvSpPr>
          <p:cNvPr id="7" name="TextBox 6">
            <a:extLst>
              <a:ext uri="{FF2B5EF4-FFF2-40B4-BE49-F238E27FC236}">
                <a16:creationId xmlns:a16="http://schemas.microsoft.com/office/drawing/2014/main" id="{781801EE-69FB-4687-98D1-E7E796BB9067}"/>
              </a:ext>
            </a:extLst>
          </p:cNvPr>
          <p:cNvSpPr txBox="1"/>
          <p:nvPr/>
        </p:nvSpPr>
        <p:spPr>
          <a:xfrm>
            <a:off x="4744198" y="4994287"/>
            <a:ext cx="3276679" cy="1569660"/>
          </a:xfrm>
          <a:prstGeom prst="rect">
            <a:avLst/>
          </a:prstGeom>
          <a:noFill/>
        </p:spPr>
        <p:txBody>
          <a:bodyPr wrap="square">
            <a:spAutoFit/>
          </a:bodyPr>
          <a:lstStyle/>
          <a:p>
            <a:pPr algn="ctr"/>
            <a:r>
              <a:rPr lang="en-US" sz="1600" b="1" dirty="0">
                <a:solidFill>
                  <a:schemeClr val="tx1">
                    <a:lumMod val="75000"/>
                  </a:schemeClr>
                </a:solidFill>
                <a:effectLst/>
                <a:latin typeface="+mj-lt"/>
                <a:ea typeface="Calibri" panose="020F0502020204030204" pitchFamily="34" charset="0"/>
              </a:rPr>
              <a:t>Thomas Michael Golden, M.D., M.P.H. </a:t>
            </a:r>
            <a:br>
              <a:rPr lang="en-US" sz="1600" dirty="0">
                <a:solidFill>
                  <a:schemeClr val="tx1">
                    <a:lumMod val="75000"/>
                  </a:schemeClr>
                </a:solidFill>
                <a:effectLst/>
                <a:latin typeface="+mj-lt"/>
                <a:ea typeface="Calibri" panose="020F0502020204030204" pitchFamily="34" charset="0"/>
              </a:rPr>
            </a:br>
            <a:r>
              <a:rPr lang="en-US" sz="1600" dirty="0">
                <a:solidFill>
                  <a:schemeClr val="tx1">
                    <a:lumMod val="75000"/>
                  </a:schemeClr>
                </a:solidFill>
                <a:effectLst/>
                <a:latin typeface="+mj-lt"/>
                <a:ea typeface="Calibri" panose="020F0502020204030204" pitchFamily="34" charset="0"/>
              </a:rPr>
              <a:t>Epidemic Intelligence Service Officer </a:t>
            </a:r>
            <a:br>
              <a:rPr lang="en-US" sz="1600" dirty="0">
                <a:solidFill>
                  <a:schemeClr val="tx1">
                    <a:lumMod val="75000"/>
                  </a:schemeClr>
                </a:solidFill>
                <a:effectLst/>
                <a:latin typeface="+mj-lt"/>
                <a:ea typeface="Calibri" panose="020F0502020204030204" pitchFamily="34" charset="0"/>
              </a:rPr>
            </a:br>
            <a:r>
              <a:rPr lang="en-US" sz="1600" dirty="0">
                <a:solidFill>
                  <a:schemeClr val="tx1">
                    <a:lumMod val="75000"/>
                  </a:schemeClr>
                </a:solidFill>
                <a:effectLst/>
                <a:latin typeface="+mj-lt"/>
                <a:ea typeface="Calibri" panose="020F0502020204030204" pitchFamily="34" charset="0"/>
              </a:rPr>
              <a:t>Office of the Director</a:t>
            </a:r>
            <a:br>
              <a:rPr lang="en-US" sz="1600" dirty="0">
                <a:solidFill>
                  <a:schemeClr val="tx1">
                    <a:lumMod val="75000"/>
                  </a:schemeClr>
                </a:solidFill>
                <a:effectLst/>
                <a:latin typeface="+mj-lt"/>
                <a:ea typeface="Calibri" panose="020F0502020204030204" pitchFamily="34" charset="0"/>
              </a:rPr>
            </a:br>
            <a:r>
              <a:rPr lang="en-US" sz="1600" dirty="0">
                <a:solidFill>
                  <a:schemeClr val="tx1">
                    <a:lumMod val="75000"/>
                  </a:schemeClr>
                </a:solidFill>
                <a:effectLst/>
                <a:latin typeface="+mj-lt"/>
                <a:ea typeface="Calibri" panose="020F0502020204030204" pitchFamily="34" charset="0"/>
              </a:rPr>
              <a:t>Office on Smoking and Health </a:t>
            </a:r>
            <a:br>
              <a:rPr lang="en-US" sz="1600" dirty="0">
                <a:solidFill>
                  <a:schemeClr val="tx1">
                    <a:lumMod val="75000"/>
                  </a:schemeClr>
                </a:solidFill>
                <a:effectLst/>
                <a:latin typeface="+mj-lt"/>
                <a:ea typeface="Calibri" panose="020F0502020204030204" pitchFamily="34" charset="0"/>
              </a:rPr>
            </a:br>
            <a:r>
              <a:rPr lang="en-US" sz="1600" dirty="0">
                <a:solidFill>
                  <a:schemeClr val="tx1">
                    <a:lumMod val="75000"/>
                  </a:schemeClr>
                </a:solidFill>
                <a:effectLst/>
                <a:latin typeface="+mj-lt"/>
                <a:ea typeface="Calibri" panose="020F0502020204030204" pitchFamily="34" charset="0"/>
              </a:rPr>
              <a:t>CDC</a:t>
            </a:r>
            <a:endParaRPr lang="en-US" sz="1600" dirty="0">
              <a:latin typeface="+mj-lt"/>
            </a:endParaRPr>
          </a:p>
        </p:txBody>
      </p:sp>
      <p:pic>
        <p:nvPicPr>
          <p:cNvPr id="11" name="Picture 10" descr="Bill Field Ph.D M.S.">
            <a:extLst>
              <a:ext uri="{FF2B5EF4-FFF2-40B4-BE49-F238E27FC236}">
                <a16:creationId xmlns:a16="http://schemas.microsoft.com/office/drawing/2014/main" id="{F776B100-0636-45D8-ABDE-CA4316571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671" y="1325938"/>
            <a:ext cx="2737196" cy="3557899"/>
          </a:xfrm>
          <a:prstGeom prst="rect">
            <a:avLst/>
          </a:prstGeom>
        </p:spPr>
      </p:pic>
      <p:sp>
        <p:nvSpPr>
          <p:cNvPr id="9" name="Title 4">
            <a:extLst>
              <a:ext uri="{FF2B5EF4-FFF2-40B4-BE49-F238E27FC236}">
                <a16:creationId xmlns:a16="http://schemas.microsoft.com/office/drawing/2014/main" id="{98034780-E153-44C5-9813-3E75BB097E3B}"/>
              </a:ext>
            </a:extLst>
          </p:cNvPr>
          <p:cNvSpPr txBox="1">
            <a:spLocks/>
          </p:cNvSpPr>
          <p:nvPr/>
        </p:nvSpPr>
        <p:spPr>
          <a:xfrm flipH="1">
            <a:off x="8706671" y="4994287"/>
            <a:ext cx="2737196" cy="1600438"/>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r>
              <a:rPr lang="en-US" sz="1600" b="1" dirty="0">
                <a:solidFill>
                  <a:schemeClr val="tx1">
                    <a:lumMod val="75000"/>
                  </a:schemeClr>
                </a:solidFill>
              </a:rPr>
              <a:t>Bill Field, Ph.D., M.S.</a:t>
            </a:r>
            <a:br>
              <a:rPr lang="en-US" sz="1600" b="1" dirty="0">
                <a:solidFill>
                  <a:schemeClr val="tx1">
                    <a:lumMod val="75000"/>
                  </a:schemeClr>
                </a:solidFill>
              </a:rPr>
            </a:br>
            <a:r>
              <a:rPr lang="en-US" sz="1600" dirty="0">
                <a:solidFill>
                  <a:schemeClr val="tx1">
                    <a:lumMod val="75000"/>
                  </a:schemeClr>
                </a:solidFill>
              </a:rPr>
              <a:t>Department of Occupational and Environmental Health</a:t>
            </a:r>
            <a:br>
              <a:rPr lang="en-US" sz="1600" dirty="0">
                <a:solidFill>
                  <a:schemeClr val="tx1">
                    <a:lumMod val="75000"/>
                  </a:schemeClr>
                </a:solidFill>
              </a:rPr>
            </a:br>
            <a:r>
              <a:rPr lang="en-US" sz="1600" dirty="0">
                <a:solidFill>
                  <a:schemeClr val="tx1">
                    <a:lumMod val="75000"/>
                  </a:schemeClr>
                </a:solidFill>
              </a:rPr>
              <a:t>Department of Epidemiology</a:t>
            </a:r>
            <a:br>
              <a:rPr lang="en-US" sz="1600" dirty="0">
                <a:solidFill>
                  <a:schemeClr val="tx1">
                    <a:lumMod val="75000"/>
                  </a:schemeClr>
                </a:solidFill>
              </a:rPr>
            </a:br>
            <a:r>
              <a:rPr lang="en-US" sz="1600" dirty="0">
                <a:solidFill>
                  <a:schemeClr val="tx1">
                    <a:lumMod val="75000"/>
                  </a:schemeClr>
                </a:solidFill>
              </a:rPr>
              <a:t>College of Public Health</a:t>
            </a:r>
            <a:br>
              <a:rPr lang="en-US" sz="1600" dirty="0">
                <a:solidFill>
                  <a:schemeClr val="tx1">
                    <a:lumMod val="75000"/>
                  </a:schemeClr>
                </a:solidFill>
              </a:rPr>
            </a:br>
            <a:r>
              <a:rPr lang="en-US" sz="1600" dirty="0">
                <a:solidFill>
                  <a:schemeClr val="tx1">
                    <a:lumMod val="75000"/>
                  </a:schemeClr>
                </a:solidFill>
              </a:rPr>
              <a:t>The University of Iowa</a:t>
            </a:r>
            <a:endParaRPr lang="en-US" sz="1600" b="1" dirty="0">
              <a:solidFill>
                <a:schemeClr val="tx1">
                  <a:lumMod val="75000"/>
                </a:schemeClr>
              </a:solidFill>
              <a:ea typeface="+mn-ea"/>
              <a:cs typeface="+mn-cs"/>
            </a:endParaRPr>
          </a:p>
        </p:txBody>
      </p:sp>
    </p:spTree>
    <p:extLst>
      <p:ext uri="{BB962C8B-B14F-4D97-AF65-F5344CB8AC3E}">
        <p14:creationId xmlns:p14="http://schemas.microsoft.com/office/powerpoint/2010/main" val="100584551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4492B-7C97-4B15-9533-27FDD0AAD8AB}"/>
              </a:ext>
            </a:extLst>
          </p:cNvPr>
          <p:cNvSpPr txBox="1">
            <a:spLocks noGrp="1"/>
          </p:cNvSpPr>
          <p:nvPr>
            <p:ph type="title" idx="4294967295"/>
          </p:nvPr>
        </p:nvSpPr>
        <p:spPr>
          <a:xfrm>
            <a:off x="220870" y="3429000"/>
            <a:ext cx="6992730" cy="2708434"/>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sz="2800" b="1" dirty="0">
                <a:solidFill>
                  <a:schemeClr val="tx1">
                    <a:lumMod val="75000"/>
                  </a:schemeClr>
                </a:solidFill>
              </a:rPr>
              <a:t>Bill Field, Ph.D., M.S.</a:t>
            </a:r>
            <a:br>
              <a:rPr lang="en-US" sz="2800" b="1" dirty="0">
                <a:solidFill>
                  <a:schemeClr val="tx1">
                    <a:lumMod val="75000"/>
                  </a:schemeClr>
                </a:solidFill>
              </a:rPr>
            </a:br>
            <a:r>
              <a:rPr lang="en-US" sz="2800" b="0" dirty="0">
                <a:solidFill>
                  <a:schemeClr val="tx1">
                    <a:lumMod val="75000"/>
                  </a:schemeClr>
                </a:solidFill>
              </a:rPr>
              <a:t>Department of Occupational and Environmental Health</a:t>
            </a:r>
            <a:br>
              <a:rPr lang="en-US" sz="2800" b="0" dirty="0">
                <a:solidFill>
                  <a:schemeClr val="tx1">
                    <a:lumMod val="75000"/>
                  </a:schemeClr>
                </a:solidFill>
              </a:rPr>
            </a:br>
            <a:r>
              <a:rPr lang="en-US" sz="2800" b="0" dirty="0">
                <a:solidFill>
                  <a:schemeClr val="tx1">
                    <a:lumMod val="75000"/>
                  </a:schemeClr>
                </a:solidFill>
              </a:rPr>
              <a:t>Department of Epidemiology College of Public Health</a:t>
            </a:r>
            <a:br>
              <a:rPr lang="en-US" sz="2800" b="0" dirty="0">
                <a:solidFill>
                  <a:schemeClr val="tx1">
                    <a:lumMod val="75000"/>
                  </a:schemeClr>
                </a:solidFill>
              </a:rPr>
            </a:br>
            <a:r>
              <a:rPr lang="en-US" sz="2800" b="0" dirty="0">
                <a:solidFill>
                  <a:schemeClr val="tx1">
                    <a:lumMod val="75000"/>
                  </a:schemeClr>
                </a:solidFill>
              </a:rPr>
              <a:t>The University of Iowa</a:t>
            </a:r>
            <a:endParaRPr lang="en-US" sz="2800" b="1" dirty="0">
              <a:solidFill>
                <a:schemeClr val="tx1">
                  <a:lumMod val="75000"/>
                </a:schemeClr>
              </a:solidFill>
              <a:ea typeface="+mn-ea"/>
              <a:cs typeface="+mn-cs"/>
            </a:endParaRPr>
          </a:p>
        </p:txBody>
      </p:sp>
      <p:pic>
        <p:nvPicPr>
          <p:cNvPr id="3" name="Picture 2" descr="Bill Field, Ph.D., M.S.">
            <a:extLst>
              <a:ext uri="{FF2B5EF4-FFF2-40B4-BE49-F238E27FC236}">
                <a16:creationId xmlns:a16="http://schemas.microsoft.com/office/drawing/2014/main" id="{1D82BB21-44BE-41B7-B7C6-5A47678A2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921" y="636104"/>
            <a:ext cx="4295989" cy="5808815"/>
          </a:xfrm>
          <a:prstGeom prst="rect">
            <a:avLst/>
          </a:prstGeom>
        </p:spPr>
      </p:pic>
    </p:spTree>
    <p:extLst>
      <p:ext uri="{BB962C8B-B14F-4D97-AF65-F5344CB8AC3E}">
        <p14:creationId xmlns:p14="http://schemas.microsoft.com/office/powerpoint/2010/main" val="101960253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59BE8C-7327-4DE8-BA48-88A95D71B388}"/>
              </a:ext>
            </a:extLst>
          </p:cNvPr>
          <p:cNvSpPr>
            <a:spLocks noGrp="1"/>
          </p:cNvSpPr>
          <p:nvPr>
            <p:ph type="ctrTitle"/>
          </p:nvPr>
        </p:nvSpPr>
        <p:spPr>
          <a:xfrm>
            <a:off x="1295400" y="1056413"/>
            <a:ext cx="9982200" cy="1788973"/>
          </a:xfrm>
        </p:spPr>
        <p:txBody>
          <a:bodyPr>
            <a:noAutofit/>
          </a:bodyPr>
          <a:lstStyle/>
          <a:p>
            <a:r>
              <a:rPr lang="en-US" sz="4800" b="1" dirty="0">
                <a:solidFill>
                  <a:schemeClr val="bg1"/>
                </a:solidFill>
                <a:latin typeface="Myriad Web Pro" panose="020B0503030403020204"/>
              </a:rPr>
              <a:t>Educating Health Care Providers about Radon Risk to Reduce Lung Cancer</a:t>
            </a:r>
          </a:p>
        </p:txBody>
      </p:sp>
      <p:sp>
        <p:nvSpPr>
          <p:cNvPr id="3" name="Subtitle 2">
            <a:extLst>
              <a:ext uri="{FF2B5EF4-FFF2-40B4-BE49-F238E27FC236}">
                <a16:creationId xmlns:a16="http://schemas.microsoft.com/office/drawing/2014/main" id="{5D687970-5C6C-42CB-89FC-E24E347E5530}"/>
              </a:ext>
            </a:extLst>
          </p:cNvPr>
          <p:cNvSpPr>
            <a:spLocks noGrp="1"/>
          </p:cNvSpPr>
          <p:nvPr>
            <p:ph type="subTitle" idx="1"/>
          </p:nvPr>
        </p:nvSpPr>
        <p:spPr>
          <a:xfrm>
            <a:off x="1905000" y="2927793"/>
            <a:ext cx="9144000" cy="2133600"/>
          </a:xfrm>
        </p:spPr>
        <p:txBody>
          <a:bodyPr>
            <a:noAutofit/>
          </a:bodyPr>
          <a:lstStyle/>
          <a:p>
            <a:endParaRPr lang="en-US" sz="2800">
              <a:effectLst>
                <a:outerShdw blurRad="38100" dist="38100" dir="2700000" algn="tl">
                  <a:srgbClr val="000000">
                    <a:alpha val="43137"/>
                  </a:srgbClr>
                </a:outerShdw>
              </a:effectLst>
              <a:latin typeface="Myriad Web Pro" panose="020B0503030403020204"/>
            </a:endParaRPr>
          </a:p>
          <a:p>
            <a:pPr>
              <a:spcBef>
                <a:spcPts val="400"/>
              </a:spcBef>
            </a:pPr>
            <a:r>
              <a:rPr lang="en-US" sz="2800">
                <a:solidFill>
                  <a:schemeClr val="bg1"/>
                </a:solidFill>
                <a:effectLst>
                  <a:outerShdw blurRad="38100" dist="38100" dir="2700000" algn="tl">
                    <a:srgbClr val="000000">
                      <a:alpha val="43137"/>
                    </a:srgbClr>
                  </a:outerShdw>
                </a:effectLst>
                <a:latin typeface="Myriad Web Pro" panose="020B0503030403020204"/>
              </a:rPr>
              <a:t>Bill Field, PhD, MS</a:t>
            </a:r>
          </a:p>
          <a:p>
            <a:pPr>
              <a:spcBef>
                <a:spcPts val="400"/>
              </a:spcBef>
            </a:pPr>
            <a:r>
              <a:rPr lang="en-US" sz="2800">
                <a:solidFill>
                  <a:schemeClr val="bg1"/>
                </a:solidFill>
                <a:effectLst>
                  <a:outerShdw blurRad="38100" dist="38100" dir="2700000" algn="tl">
                    <a:srgbClr val="000000">
                      <a:alpha val="43137"/>
                    </a:srgbClr>
                  </a:outerShdw>
                </a:effectLst>
                <a:latin typeface="Myriad Web Pro" panose="020B0503030403020204"/>
              </a:rPr>
              <a:t>Department of Occupational and Environmental Health</a:t>
            </a:r>
          </a:p>
          <a:p>
            <a:pPr>
              <a:spcBef>
                <a:spcPts val="400"/>
              </a:spcBef>
            </a:pPr>
            <a:r>
              <a:rPr lang="en-US" sz="2800">
                <a:solidFill>
                  <a:schemeClr val="bg1"/>
                </a:solidFill>
                <a:effectLst>
                  <a:outerShdw blurRad="38100" dist="38100" dir="2700000" algn="tl">
                    <a:srgbClr val="000000">
                      <a:alpha val="43137"/>
                    </a:srgbClr>
                  </a:outerShdw>
                </a:effectLst>
                <a:latin typeface="Myriad Web Pro" panose="020B0503030403020204"/>
              </a:rPr>
              <a:t>Department of Epidemiology</a:t>
            </a:r>
          </a:p>
          <a:p>
            <a:pPr>
              <a:spcBef>
                <a:spcPts val="400"/>
              </a:spcBef>
            </a:pPr>
            <a:r>
              <a:rPr lang="en-US" sz="2800">
                <a:solidFill>
                  <a:schemeClr val="bg1"/>
                </a:solidFill>
                <a:effectLst>
                  <a:outerShdw blurRad="38100" dist="38100" dir="2700000" algn="tl">
                    <a:srgbClr val="000000">
                      <a:alpha val="43137"/>
                    </a:srgbClr>
                  </a:outerShdw>
                </a:effectLst>
                <a:latin typeface="Myriad Web Pro" panose="020B0503030403020204"/>
              </a:rPr>
              <a:t>College of Public Health</a:t>
            </a:r>
          </a:p>
          <a:p>
            <a:pPr>
              <a:spcBef>
                <a:spcPts val="400"/>
              </a:spcBef>
            </a:pPr>
            <a:r>
              <a:rPr lang="en-US" sz="2800">
                <a:solidFill>
                  <a:schemeClr val="bg1"/>
                </a:solidFill>
                <a:effectLst>
                  <a:outerShdw blurRad="38100" dist="38100" dir="2700000" algn="tl">
                    <a:srgbClr val="000000">
                      <a:alpha val="43137"/>
                    </a:srgbClr>
                  </a:outerShdw>
                </a:effectLst>
                <a:latin typeface="Myriad Web Pro" panose="020B0503030403020204"/>
              </a:rPr>
              <a:t>The University of Iowa</a:t>
            </a:r>
          </a:p>
          <a:p>
            <a:pPr>
              <a:spcBef>
                <a:spcPts val="400"/>
              </a:spcBef>
            </a:pPr>
            <a:r>
              <a:rPr lang="en-US" sz="2800">
                <a:solidFill>
                  <a:schemeClr val="bg1"/>
                </a:solidFill>
                <a:effectLst>
                  <a:outerShdw blurRad="38100" dist="38100" dir="2700000" algn="tl">
                    <a:srgbClr val="000000">
                      <a:alpha val="43137"/>
                    </a:srgbClr>
                  </a:outerShdw>
                </a:effectLst>
                <a:latin typeface="Myriad Web Pro" panose="020B0503030403020204"/>
              </a:rPr>
              <a:t>Bill-field@uiowa.edu</a:t>
            </a:r>
          </a:p>
        </p:txBody>
      </p:sp>
      <p:sp>
        <p:nvSpPr>
          <p:cNvPr id="4" name="Rectangle 3">
            <a:extLst>
              <a:ext uri="{FF2B5EF4-FFF2-40B4-BE49-F238E27FC236}">
                <a16:creationId xmlns:a16="http://schemas.microsoft.com/office/drawing/2014/main" id="{2C54D0E3-FD5E-4B7E-8C12-018BBFF065D6}"/>
              </a:ext>
              <a:ext uri="{C183D7F6-B498-43B3-948B-1728B52AA6E4}">
                <adec:decorative xmlns:adec="http://schemas.microsoft.com/office/drawing/2017/decorative" val="1"/>
              </a:ext>
            </a:extLst>
          </p:cNvPr>
          <p:cNvSpPr/>
          <p:nvPr/>
        </p:nvSpPr>
        <p:spPr>
          <a:xfrm>
            <a:off x="76200" y="6444049"/>
            <a:ext cx="12192000" cy="4901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descr="the university of Iowa logo">
            <a:extLst>
              <a:ext uri="{FF2B5EF4-FFF2-40B4-BE49-F238E27FC236}">
                <a16:creationId xmlns:a16="http://schemas.microsoft.com/office/drawing/2014/main" id="{E862599D-3655-4BCC-B903-AA4FF528F79C}"/>
              </a:ext>
            </a:extLst>
          </p:cNvPr>
          <p:cNvGrpSpPr/>
          <p:nvPr/>
        </p:nvGrpSpPr>
        <p:grpSpPr>
          <a:xfrm>
            <a:off x="708789" y="5735637"/>
            <a:ext cx="3303037" cy="1122362"/>
            <a:chOff x="708789" y="5735637"/>
            <a:chExt cx="3303037" cy="1122362"/>
          </a:xfrm>
        </p:grpSpPr>
        <p:sp>
          <p:nvSpPr>
            <p:cNvPr id="7" name="Rectangle 6">
              <a:extLst>
                <a:ext uri="{FF2B5EF4-FFF2-40B4-BE49-F238E27FC236}">
                  <a16:creationId xmlns:a16="http://schemas.microsoft.com/office/drawing/2014/main" id="{986C4C0A-1E17-446D-AD84-D232A9E5115B}"/>
                </a:ext>
              </a:extLst>
            </p:cNvPr>
            <p:cNvSpPr/>
            <p:nvPr/>
          </p:nvSpPr>
          <p:spPr>
            <a:xfrm>
              <a:off x="708789" y="5735637"/>
              <a:ext cx="3303037" cy="1122362"/>
            </a:xfrm>
            <a:prstGeom prst="rect">
              <a:avLst/>
            </a:prstGeom>
            <a:solidFill>
              <a:srgbClr val="FFCD2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hape&#10;&#10;Description automatically generated with medium confidence">
              <a:extLst>
                <a:ext uri="{FF2B5EF4-FFF2-40B4-BE49-F238E27FC236}">
                  <a16:creationId xmlns:a16="http://schemas.microsoft.com/office/drawing/2014/main" id="{FCFBBDDC-7651-4854-813D-8A6D6C85F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837" y="5920313"/>
              <a:ext cx="2900940" cy="753010"/>
            </a:xfrm>
            <a:prstGeom prst="rect">
              <a:avLst/>
            </a:prstGeom>
          </p:spPr>
        </p:pic>
      </p:grpSp>
      <p:sp>
        <p:nvSpPr>
          <p:cNvPr id="5" name="Slide Number Placeholder 4">
            <a:extLst>
              <a:ext uri="{FF2B5EF4-FFF2-40B4-BE49-F238E27FC236}">
                <a16:creationId xmlns:a16="http://schemas.microsoft.com/office/drawing/2014/main" id="{AA341B8A-51CC-4285-A85F-219275D65B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7220E-9296-455E-9366-2283278152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98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3870324" y="330419"/>
            <a:ext cx="5221287"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yriad Web Pro"/>
                <a:ea typeface="+mn-ea"/>
                <a:cs typeface="Arial" pitchFamily="34" charset="0"/>
              </a:rPr>
              <a:t>Radon Education</a:t>
            </a:r>
          </a:p>
        </p:txBody>
      </p:sp>
      <p:sp>
        <p:nvSpPr>
          <p:cNvPr id="7171" name="Oval 3">
            <a:extLst>
              <a:ext uri="{C183D7F6-B498-43B3-948B-1728B52AA6E4}">
                <adec:decorative xmlns:adec="http://schemas.microsoft.com/office/drawing/2017/decorative" val="1"/>
              </a:ext>
            </a:extLst>
          </p:cNvPr>
          <p:cNvSpPr>
            <a:spLocks noChangeArrowheads="1"/>
          </p:cNvSpPr>
          <p:nvPr/>
        </p:nvSpPr>
        <p:spPr bwMode="auto">
          <a:xfrm>
            <a:off x="1814511" y="1682474"/>
            <a:ext cx="8578850" cy="4876800"/>
          </a:xfrm>
          <a:prstGeom prst="ellipse">
            <a:avLst/>
          </a:prstGeom>
          <a:solidFill>
            <a:srgbClr val="FFFF66"/>
          </a:solidFill>
          <a:ln>
            <a:noFill/>
          </a:ln>
          <a:effectLst>
            <a:prstShdw prst="shdw17" dist="17961" dir="2700000">
              <a:srgbClr val="FFFF66">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200" dirty="0">
              <a:solidFill>
                <a:srgbClr val="FFFFFF"/>
              </a:solidFill>
              <a:latin typeface="Tahoma" pitchFamily="34" charset="0"/>
            </a:endParaRPr>
          </a:p>
        </p:txBody>
      </p:sp>
      <p:sp>
        <p:nvSpPr>
          <p:cNvPr id="7172" name="Oval 4">
            <a:extLst>
              <a:ext uri="{C183D7F6-B498-43B3-948B-1728B52AA6E4}">
                <adec:decorative xmlns:adec="http://schemas.microsoft.com/office/drawing/2017/decorative" val="1"/>
              </a:ext>
            </a:extLst>
          </p:cNvPr>
          <p:cNvSpPr>
            <a:spLocks noChangeArrowheads="1"/>
          </p:cNvSpPr>
          <p:nvPr/>
        </p:nvSpPr>
        <p:spPr bwMode="auto">
          <a:xfrm>
            <a:off x="3116261" y="2576155"/>
            <a:ext cx="5975350" cy="3048000"/>
          </a:xfrm>
          <a:prstGeom prst="ellipse">
            <a:avLst/>
          </a:prstGeom>
          <a:solidFill>
            <a:srgbClr val="66FF33"/>
          </a:solidFill>
          <a:ln>
            <a:noFill/>
          </a:ln>
          <a:effectLst>
            <a:prstShdw prst="shdw17" dist="17961" dir="2700000">
              <a:srgbClr val="66FF33">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200">
              <a:solidFill>
                <a:srgbClr val="FFFFFF"/>
              </a:solidFill>
              <a:latin typeface="Tahoma" pitchFamily="34" charset="0"/>
            </a:endParaRPr>
          </a:p>
        </p:txBody>
      </p:sp>
      <p:sp>
        <p:nvSpPr>
          <p:cNvPr id="7173" name="Oval 5">
            <a:extLst>
              <a:ext uri="{C183D7F6-B498-43B3-948B-1728B52AA6E4}">
                <adec:decorative xmlns:adec="http://schemas.microsoft.com/office/drawing/2017/decorative" val="1"/>
              </a:ext>
            </a:extLst>
          </p:cNvPr>
          <p:cNvSpPr>
            <a:spLocks noChangeArrowheads="1"/>
          </p:cNvSpPr>
          <p:nvPr/>
        </p:nvSpPr>
        <p:spPr bwMode="auto">
          <a:xfrm>
            <a:off x="4495801" y="3230563"/>
            <a:ext cx="3217863" cy="152400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FFFFFF"/>
              </a:solidFill>
              <a:latin typeface="Tahoma" pitchFamily="34" charset="0"/>
            </a:endParaRPr>
          </a:p>
        </p:txBody>
      </p:sp>
      <p:sp>
        <p:nvSpPr>
          <p:cNvPr id="7175" name="Text Box 7"/>
          <p:cNvSpPr txBox="1">
            <a:spLocks noChangeArrowheads="1"/>
          </p:cNvSpPr>
          <p:nvPr/>
        </p:nvSpPr>
        <p:spPr bwMode="auto">
          <a:xfrm>
            <a:off x="5125059" y="1819643"/>
            <a:ext cx="17152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National Media</a:t>
            </a:r>
          </a:p>
        </p:txBody>
      </p:sp>
      <p:sp>
        <p:nvSpPr>
          <p:cNvPr id="7176" name="Text Box 8"/>
          <p:cNvSpPr txBox="1">
            <a:spLocks noChangeArrowheads="1"/>
          </p:cNvSpPr>
          <p:nvPr/>
        </p:nvSpPr>
        <p:spPr bwMode="auto">
          <a:xfrm>
            <a:off x="6883225" y="1935099"/>
            <a:ext cx="17605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dirty="0">
                <a:solidFill>
                  <a:srgbClr val="A50021"/>
                </a:solidFill>
                <a:latin typeface="Arial" pitchFamily="34" charset="0"/>
              </a:rPr>
              <a:t>Federal/State Government</a:t>
            </a:r>
          </a:p>
        </p:txBody>
      </p:sp>
      <p:sp>
        <p:nvSpPr>
          <p:cNvPr id="7177" name="Text Box 9"/>
          <p:cNvSpPr txBox="1">
            <a:spLocks noChangeArrowheads="1"/>
          </p:cNvSpPr>
          <p:nvPr/>
        </p:nvSpPr>
        <p:spPr bwMode="auto">
          <a:xfrm>
            <a:off x="5260975" y="2645263"/>
            <a:ext cx="13795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Local Media</a:t>
            </a:r>
          </a:p>
        </p:txBody>
      </p:sp>
      <p:sp>
        <p:nvSpPr>
          <p:cNvPr id="7178" name="Text Box 10"/>
          <p:cNvSpPr txBox="1">
            <a:spLocks noChangeArrowheads="1"/>
          </p:cNvSpPr>
          <p:nvPr/>
        </p:nvSpPr>
        <p:spPr bwMode="auto">
          <a:xfrm>
            <a:off x="6434931" y="2756771"/>
            <a:ext cx="16081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dirty="0">
                <a:solidFill>
                  <a:srgbClr val="A50021"/>
                </a:solidFill>
                <a:latin typeface="Arial" pitchFamily="34" charset="0"/>
              </a:rPr>
              <a:t>Local Health Officials</a:t>
            </a:r>
          </a:p>
        </p:txBody>
      </p:sp>
      <p:sp>
        <p:nvSpPr>
          <p:cNvPr id="7179" name="Text Box 11"/>
          <p:cNvSpPr txBox="1">
            <a:spLocks noChangeArrowheads="1"/>
          </p:cNvSpPr>
          <p:nvPr/>
        </p:nvSpPr>
        <p:spPr bwMode="auto">
          <a:xfrm>
            <a:off x="7391401" y="3247616"/>
            <a:ext cx="1609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State &amp; Local Health Advocates</a:t>
            </a:r>
          </a:p>
        </p:txBody>
      </p:sp>
      <p:sp>
        <p:nvSpPr>
          <p:cNvPr id="7180" name="Text Box 12"/>
          <p:cNvSpPr txBox="1">
            <a:spLocks noChangeArrowheads="1"/>
          </p:cNvSpPr>
          <p:nvPr/>
        </p:nvSpPr>
        <p:spPr bwMode="auto">
          <a:xfrm>
            <a:off x="7884320" y="2564233"/>
            <a:ext cx="18455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National Health Programs\NGOs</a:t>
            </a:r>
          </a:p>
        </p:txBody>
      </p:sp>
      <p:sp>
        <p:nvSpPr>
          <p:cNvPr id="7181" name="Text Box 13"/>
          <p:cNvSpPr txBox="1">
            <a:spLocks noChangeArrowheads="1"/>
          </p:cNvSpPr>
          <p:nvPr/>
        </p:nvSpPr>
        <p:spPr bwMode="auto">
          <a:xfrm>
            <a:off x="8184208" y="5182048"/>
            <a:ext cx="152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AARST</a:t>
            </a:r>
          </a:p>
        </p:txBody>
      </p:sp>
      <p:sp>
        <p:nvSpPr>
          <p:cNvPr id="7182" name="Text Box 14"/>
          <p:cNvSpPr txBox="1">
            <a:spLocks noChangeArrowheads="1"/>
          </p:cNvSpPr>
          <p:nvPr/>
        </p:nvSpPr>
        <p:spPr bwMode="auto">
          <a:xfrm rot="21331506">
            <a:off x="6787357" y="5496463"/>
            <a:ext cx="15192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Building Code Associations</a:t>
            </a:r>
          </a:p>
        </p:txBody>
      </p:sp>
      <p:sp>
        <p:nvSpPr>
          <p:cNvPr id="7183" name="Text Box 15"/>
          <p:cNvSpPr txBox="1">
            <a:spLocks noChangeArrowheads="1"/>
          </p:cNvSpPr>
          <p:nvPr/>
        </p:nvSpPr>
        <p:spPr bwMode="auto">
          <a:xfrm>
            <a:off x="3032004" y="5151787"/>
            <a:ext cx="15609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National Teachers Labor Unions</a:t>
            </a:r>
          </a:p>
        </p:txBody>
      </p:sp>
      <p:sp>
        <p:nvSpPr>
          <p:cNvPr id="7184" name="Text Box 16"/>
          <p:cNvSpPr txBox="1">
            <a:spLocks noChangeArrowheads="1"/>
          </p:cNvSpPr>
          <p:nvPr/>
        </p:nvSpPr>
        <p:spPr bwMode="auto">
          <a:xfrm>
            <a:off x="7027465" y="4472237"/>
            <a:ext cx="21328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Radon </a:t>
            </a:r>
            <a:r>
              <a:rPr lang="en-US" sz="1600" b="1" err="1">
                <a:solidFill>
                  <a:srgbClr val="A50021"/>
                </a:solidFill>
                <a:latin typeface="Arial" pitchFamily="34" charset="0"/>
              </a:rPr>
              <a:t>Mitigators</a:t>
            </a:r>
            <a:r>
              <a:rPr lang="en-US" sz="1600" b="1">
                <a:solidFill>
                  <a:srgbClr val="A50021"/>
                </a:solidFill>
                <a:latin typeface="Arial" pitchFamily="34" charset="0"/>
              </a:rPr>
              <a:t>/ Testers</a:t>
            </a:r>
          </a:p>
        </p:txBody>
      </p:sp>
      <p:sp>
        <p:nvSpPr>
          <p:cNvPr id="7185" name="Text Box 17"/>
          <p:cNvSpPr txBox="1">
            <a:spLocks noChangeArrowheads="1"/>
          </p:cNvSpPr>
          <p:nvPr/>
        </p:nvSpPr>
        <p:spPr bwMode="auto">
          <a:xfrm>
            <a:off x="6203156" y="4724401"/>
            <a:ext cx="13795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Building Code Officials</a:t>
            </a:r>
          </a:p>
        </p:txBody>
      </p:sp>
      <p:sp>
        <p:nvSpPr>
          <p:cNvPr id="7186" name="Text Box 18"/>
          <p:cNvSpPr txBox="1">
            <a:spLocks noChangeArrowheads="1"/>
          </p:cNvSpPr>
          <p:nvPr/>
        </p:nvSpPr>
        <p:spPr bwMode="auto">
          <a:xfrm>
            <a:off x="5105400" y="4830764"/>
            <a:ext cx="10731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School Officials</a:t>
            </a:r>
          </a:p>
        </p:txBody>
      </p:sp>
      <p:sp>
        <p:nvSpPr>
          <p:cNvPr id="7187" name="Text Box 19"/>
          <p:cNvSpPr txBox="1">
            <a:spLocks noChangeArrowheads="1"/>
          </p:cNvSpPr>
          <p:nvPr/>
        </p:nvSpPr>
        <p:spPr bwMode="auto">
          <a:xfrm>
            <a:off x="3883820" y="2819401"/>
            <a:ext cx="14501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b="1" u="sng">
                <a:solidFill>
                  <a:srgbClr val="A50021"/>
                </a:solidFill>
                <a:latin typeface="Arial" pitchFamily="34" charset="0"/>
              </a:rPr>
              <a:t>Medical Providers</a:t>
            </a:r>
          </a:p>
        </p:txBody>
      </p:sp>
      <p:sp>
        <p:nvSpPr>
          <p:cNvPr id="7188" name="Text Box 20"/>
          <p:cNvSpPr txBox="1">
            <a:spLocks noChangeArrowheads="1"/>
          </p:cNvSpPr>
          <p:nvPr/>
        </p:nvSpPr>
        <p:spPr bwMode="auto">
          <a:xfrm>
            <a:off x="3505200" y="3535363"/>
            <a:ext cx="10731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Builders</a:t>
            </a:r>
          </a:p>
        </p:txBody>
      </p:sp>
      <p:sp>
        <p:nvSpPr>
          <p:cNvPr id="7189" name="Text Box 21"/>
          <p:cNvSpPr txBox="1">
            <a:spLocks noChangeArrowheads="1"/>
          </p:cNvSpPr>
          <p:nvPr/>
        </p:nvSpPr>
        <p:spPr bwMode="auto">
          <a:xfrm>
            <a:off x="3422650" y="4038601"/>
            <a:ext cx="1073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Real Estate Agents</a:t>
            </a:r>
          </a:p>
        </p:txBody>
      </p:sp>
      <p:sp>
        <p:nvSpPr>
          <p:cNvPr id="7190" name="Text Box 22"/>
          <p:cNvSpPr txBox="1">
            <a:spLocks noChangeArrowheads="1"/>
          </p:cNvSpPr>
          <p:nvPr/>
        </p:nvSpPr>
        <p:spPr bwMode="auto">
          <a:xfrm>
            <a:off x="4187825" y="4800600"/>
            <a:ext cx="10731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a:solidFill>
                  <a:srgbClr val="A50021"/>
                </a:solidFill>
                <a:latin typeface="Arial" pitchFamily="34" charset="0"/>
              </a:rPr>
              <a:t>Teachers</a:t>
            </a:r>
          </a:p>
        </p:txBody>
      </p:sp>
      <p:sp>
        <p:nvSpPr>
          <p:cNvPr id="7191" name="Text Box 23"/>
          <p:cNvSpPr txBox="1">
            <a:spLocks noChangeArrowheads="1"/>
          </p:cNvSpPr>
          <p:nvPr/>
        </p:nvSpPr>
        <p:spPr bwMode="auto">
          <a:xfrm>
            <a:off x="3030401" y="1911912"/>
            <a:ext cx="23701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Medical Schools/Nursing Schools/ Associations</a:t>
            </a:r>
          </a:p>
        </p:txBody>
      </p:sp>
      <p:sp>
        <p:nvSpPr>
          <p:cNvPr id="7192" name="Text Box 24"/>
          <p:cNvSpPr txBox="1">
            <a:spLocks noChangeArrowheads="1"/>
          </p:cNvSpPr>
          <p:nvPr/>
        </p:nvSpPr>
        <p:spPr bwMode="auto">
          <a:xfrm>
            <a:off x="2057400" y="2938101"/>
            <a:ext cx="13795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1600" b="1" dirty="0">
                <a:solidFill>
                  <a:srgbClr val="A50021"/>
                </a:solidFill>
                <a:latin typeface="Arial" pitchFamily="34" charset="0"/>
              </a:rPr>
              <a:t>National Association of Home Builders</a:t>
            </a:r>
          </a:p>
        </p:txBody>
      </p:sp>
      <p:sp>
        <p:nvSpPr>
          <p:cNvPr id="7193" name="Text Box 25"/>
          <p:cNvSpPr txBox="1">
            <a:spLocks noChangeArrowheads="1"/>
          </p:cNvSpPr>
          <p:nvPr/>
        </p:nvSpPr>
        <p:spPr bwMode="auto">
          <a:xfrm>
            <a:off x="1931743" y="4174252"/>
            <a:ext cx="1455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dirty="0">
                <a:solidFill>
                  <a:srgbClr val="C00000"/>
                </a:solidFill>
                <a:latin typeface="Arial" pitchFamily="34" charset="0"/>
              </a:rPr>
              <a:t>National Real Estate Associations</a:t>
            </a:r>
          </a:p>
        </p:txBody>
      </p:sp>
      <p:sp>
        <p:nvSpPr>
          <p:cNvPr id="7194" name="Text Box 26"/>
          <p:cNvSpPr txBox="1">
            <a:spLocks noChangeArrowheads="1"/>
          </p:cNvSpPr>
          <p:nvPr/>
        </p:nvSpPr>
        <p:spPr bwMode="auto">
          <a:xfrm>
            <a:off x="4724400" y="5638801"/>
            <a:ext cx="152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1600" b="1">
                <a:solidFill>
                  <a:srgbClr val="A50021"/>
                </a:solidFill>
                <a:latin typeface="Arial" pitchFamily="34" charset="0"/>
              </a:rPr>
              <a:t>School Associations</a:t>
            </a:r>
          </a:p>
        </p:txBody>
      </p:sp>
      <p:sp>
        <p:nvSpPr>
          <p:cNvPr id="7174" name="Text Box 6"/>
          <p:cNvSpPr txBox="1">
            <a:spLocks noChangeArrowheads="1"/>
          </p:cNvSpPr>
          <p:nvPr/>
        </p:nvSpPr>
        <p:spPr bwMode="auto">
          <a:xfrm>
            <a:off x="4819650" y="3687764"/>
            <a:ext cx="2667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3200" b="1">
                <a:solidFill>
                  <a:srgbClr val="000000"/>
                </a:solidFill>
                <a:latin typeface="Arial" pitchFamily="34" charset="0"/>
              </a:rPr>
              <a:t>THE PUBLIC</a:t>
            </a:r>
          </a:p>
        </p:txBody>
      </p:sp>
      <p:sp>
        <p:nvSpPr>
          <p:cNvPr id="7195" name="Line 27">
            <a:extLst>
              <a:ext uri="{C183D7F6-B498-43B3-948B-1728B52AA6E4}">
                <adec:decorative xmlns:adec="http://schemas.microsoft.com/office/drawing/2017/decorative" val="1"/>
              </a:ext>
            </a:extLst>
          </p:cNvPr>
          <p:cNvSpPr>
            <a:spLocks noChangeShapeType="1"/>
          </p:cNvSpPr>
          <p:nvPr/>
        </p:nvSpPr>
        <p:spPr bwMode="auto">
          <a:xfrm flipV="1">
            <a:off x="5486400" y="5364163"/>
            <a:ext cx="76200" cy="3810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196" name="Line 28">
            <a:extLst>
              <a:ext uri="{C183D7F6-B498-43B3-948B-1728B52AA6E4}">
                <adec:decorative xmlns:adec="http://schemas.microsoft.com/office/drawing/2017/decorative" val="1"/>
              </a:ext>
            </a:extLst>
          </p:cNvPr>
          <p:cNvSpPr>
            <a:spLocks noChangeShapeType="1"/>
          </p:cNvSpPr>
          <p:nvPr/>
        </p:nvSpPr>
        <p:spPr bwMode="auto">
          <a:xfrm flipV="1">
            <a:off x="4191000" y="5059363"/>
            <a:ext cx="230188" cy="304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197" name="Line 29">
            <a:extLst>
              <a:ext uri="{C183D7F6-B498-43B3-948B-1728B52AA6E4}">
                <adec:decorative xmlns:adec="http://schemas.microsoft.com/office/drawing/2017/decorative" val="1"/>
              </a:ext>
            </a:extLst>
          </p:cNvPr>
          <p:cNvSpPr>
            <a:spLocks noChangeShapeType="1"/>
          </p:cNvSpPr>
          <p:nvPr/>
        </p:nvSpPr>
        <p:spPr bwMode="auto">
          <a:xfrm flipV="1">
            <a:off x="3198814" y="4449763"/>
            <a:ext cx="307975"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198" name="Line 30">
            <a:extLst>
              <a:ext uri="{C183D7F6-B498-43B3-948B-1728B52AA6E4}">
                <adec:decorative xmlns:adec="http://schemas.microsoft.com/office/drawing/2017/decorative" val="1"/>
              </a:ext>
            </a:extLst>
          </p:cNvPr>
          <p:cNvSpPr>
            <a:spLocks noChangeShapeType="1"/>
          </p:cNvSpPr>
          <p:nvPr/>
        </p:nvSpPr>
        <p:spPr bwMode="auto">
          <a:xfrm flipH="1" flipV="1">
            <a:off x="6858794" y="5486400"/>
            <a:ext cx="193674" cy="42556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199" name="Line 31">
            <a:extLst>
              <a:ext uri="{C183D7F6-B498-43B3-948B-1728B52AA6E4}">
                <adec:decorative xmlns:adec="http://schemas.microsoft.com/office/drawing/2017/decorative" val="1"/>
              </a:ext>
            </a:extLst>
          </p:cNvPr>
          <p:cNvSpPr>
            <a:spLocks noChangeShapeType="1"/>
          </p:cNvSpPr>
          <p:nvPr/>
        </p:nvSpPr>
        <p:spPr bwMode="auto">
          <a:xfrm flipH="1" flipV="1">
            <a:off x="8497092" y="4896244"/>
            <a:ext cx="230187" cy="23219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0" name="Line 32">
            <a:extLst>
              <a:ext uri="{C183D7F6-B498-43B3-948B-1728B52AA6E4}">
                <adec:decorative xmlns:adec="http://schemas.microsoft.com/office/drawing/2017/decorative" val="1"/>
              </a:ext>
            </a:extLst>
          </p:cNvPr>
          <p:cNvSpPr>
            <a:spLocks noChangeShapeType="1"/>
          </p:cNvSpPr>
          <p:nvPr/>
        </p:nvSpPr>
        <p:spPr bwMode="auto">
          <a:xfrm flipH="1">
            <a:off x="8497091" y="3111787"/>
            <a:ext cx="192030" cy="156876"/>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1" name="Line 33">
            <a:extLst>
              <a:ext uri="{C183D7F6-B498-43B3-948B-1728B52AA6E4}">
                <adec:decorative xmlns:adec="http://schemas.microsoft.com/office/drawing/2017/decorative" val="1"/>
              </a:ext>
            </a:extLst>
          </p:cNvPr>
          <p:cNvSpPr>
            <a:spLocks noChangeShapeType="1"/>
          </p:cNvSpPr>
          <p:nvPr/>
        </p:nvSpPr>
        <p:spPr bwMode="auto">
          <a:xfrm flipH="1">
            <a:off x="7315200" y="2486310"/>
            <a:ext cx="171450" cy="33309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2" name="Line 34">
            <a:extLst>
              <a:ext uri="{C183D7F6-B498-43B3-948B-1728B52AA6E4}">
                <adec:decorative xmlns:adec="http://schemas.microsoft.com/office/drawing/2017/decorative" val="1"/>
              </a:ext>
            </a:extLst>
          </p:cNvPr>
          <p:cNvSpPr>
            <a:spLocks noChangeShapeType="1"/>
          </p:cNvSpPr>
          <p:nvPr/>
        </p:nvSpPr>
        <p:spPr bwMode="auto">
          <a:xfrm flipH="1">
            <a:off x="6019800" y="2182129"/>
            <a:ext cx="3969" cy="43883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3" name="Line 35">
            <a:extLst>
              <a:ext uri="{C183D7F6-B498-43B3-948B-1728B52AA6E4}">
                <adec:decorative xmlns:adec="http://schemas.microsoft.com/office/drawing/2017/decorative" val="1"/>
              </a:ext>
            </a:extLst>
          </p:cNvPr>
          <p:cNvSpPr>
            <a:spLocks noChangeShapeType="1"/>
          </p:cNvSpPr>
          <p:nvPr/>
        </p:nvSpPr>
        <p:spPr bwMode="auto">
          <a:xfrm>
            <a:off x="3969930" y="2710877"/>
            <a:ext cx="190114" cy="22722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4" name="Line 36">
            <a:extLst>
              <a:ext uri="{C183D7F6-B498-43B3-948B-1728B52AA6E4}">
                <adec:decorative xmlns:adec="http://schemas.microsoft.com/office/drawing/2017/decorative" val="1"/>
              </a:ext>
            </a:extLst>
          </p:cNvPr>
          <p:cNvSpPr>
            <a:spLocks noChangeShapeType="1"/>
          </p:cNvSpPr>
          <p:nvPr/>
        </p:nvSpPr>
        <p:spPr bwMode="auto">
          <a:xfrm>
            <a:off x="3276600" y="3535363"/>
            <a:ext cx="306388" cy="762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5" name="Line 37">
            <a:extLst>
              <a:ext uri="{C183D7F6-B498-43B3-948B-1728B52AA6E4}">
                <adec:decorative xmlns:adec="http://schemas.microsoft.com/office/drawing/2017/decorative" val="1"/>
              </a:ext>
            </a:extLst>
          </p:cNvPr>
          <p:cNvSpPr>
            <a:spLocks noChangeShapeType="1"/>
          </p:cNvSpPr>
          <p:nvPr/>
        </p:nvSpPr>
        <p:spPr bwMode="auto">
          <a:xfrm flipV="1">
            <a:off x="4876800" y="4449763"/>
            <a:ext cx="230188" cy="304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6" name="Line 38">
            <a:extLst>
              <a:ext uri="{C183D7F6-B498-43B3-948B-1728B52AA6E4}">
                <adec:decorative xmlns:adec="http://schemas.microsoft.com/office/drawing/2017/decorative" val="1"/>
              </a:ext>
            </a:extLst>
          </p:cNvPr>
          <p:cNvSpPr>
            <a:spLocks noChangeShapeType="1"/>
          </p:cNvSpPr>
          <p:nvPr/>
        </p:nvSpPr>
        <p:spPr bwMode="auto">
          <a:xfrm flipV="1">
            <a:off x="4419600" y="4144963"/>
            <a:ext cx="306388" cy="1524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7" name="Line 39">
            <a:extLst>
              <a:ext uri="{C183D7F6-B498-43B3-948B-1728B52AA6E4}">
                <adec:decorative xmlns:adec="http://schemas.microsoft.com/office/drawing/2017/decorative" val="1"/>
              </a:ext>
            </a:extLst>
          </p:cNvPr>
          <p:cNvSpPr>
            <a:spLocks noChangeShapeType="1"/>
          </p:cNvSpPr>
          <p:nvPr/>
        </p:nvSpPr>
        <p:spPr bwMode="auto">
          <a:xfrm>
            <a:off x="4419600" y="3687763"/>
            <a:ext cx="306388" cy="1524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8" name="Line 40">
            <a:extLst>
              <a:ext uri="{C183D7F6-B498-43B3-948B-1728B52AA6E4}">
                <adec:decorative xmlns:adec="http://schemas.microsoft.com/office/drawing/2017/decorative" val="1"/>
              </a:ext>
            </a:extLst>
          </p:cNvPr>
          <p:cNvSpPr>
            <a:spLocks noChangeShapeType="1"/>
          </p:cNvSpPr>
          <p:nvPr/>
        </p:nvSpPr>
        <p:spPr bwMode="auto">
          <a:xfrm>
            <a:off x="4876800" y="3400712"/>
            <a:ext cx="230188" cy="304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09" name="Line 41">
            <a:extLst>
              <a:ext uri="{C183D7F6-B498-43B3-948B-1728B52AA6E4}">
                <adec:decorative xmlns:adec="http://schemas.microsoft.com/office/drawing/2017/decorative" val="1"/>
              </a:ext>
            </a:extLst>
          </p:cNvPr>
          <p:cNvSpPr>
            <a:spLocks noChangeShapeType="1"/>
          </p:cNvSpPr>
          <p:nvPr/>
        </p:nvSpPr>
        <p:spPr bwMode="auto">
          <a:xfrm>
            <a:off x="6019800" y="3078163"/>
            <a:ext cx="0" cy="3810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10" name="Line 42">
            <a:extLst>
              <a:ext uri="{C183D7F6-B498-43B3-948B-1728B52AA6E4}">
                <adec:decorative xmlns:adec="http://schemas.microsoft.com/office/drawing/2017/decorative" val="1"/>
              </a:ext>
            </a:extLst>
          </p:cNvPr>
          <p:cNvSpPr>
            <a:spLocks noChangeShapeType="1"/>
          </p:cNvSpPr>
          <p:nvPr/>
        </p:nvSpPr>
        <p:spPr bwMode="auto">
          <a:xfrm flipH="1">
            <a:off x="6705600" y="3352800"/>
            <a:ext cx="230188"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11" name="Line 43">
            <a:extLst>
              <a:ext uri="{C183D7F6-B498-43B3-948B-1728B52AA6E4}">
                <adec:decorative xmlns:adec="http://schemas.microsoft.com/office/drawing/2017/decorative" val="1"/>
              </a:ext>
            </a:extLst>
          </p:cNvPr>
          <p:cNvSpPr>
            <a:spLocks noChangeShapeType="1"/>
          </p:cNvSpPr>
          <p:nvPr/>
        </p:nvSpPr>
        <p:spPr bwMode="auto">
          <a:xfrm flipV="1">
            <a:off x="5562600" y="4602163"/>
            <a:ext cx="153988" cy="304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12" name="Line 44">
            <a:extLst>
              <a:ext uri="{C183D7F6-B498-43B3-948B-1728B52AA6E4}">
                <adec:decorative xmlns:adec="http://schemas.microsoft.com/office/drawing/2017/decorative" val="1"/>
              </a:ext>
            </a:extLst>
          </p:cNvPr>
          <p:cNvSpPr>
            <a:spLocks noChangeShapeType="1"/>
          </p:cNvSpPr>
          <p:nvPr/>
        </p:nvSpPr>
        <p:spPr bwMode="auto">
          <a:xfrm flipH="1" flipV="1">
            <a:off x="6477000" y="4449763"/>
            <a:ext cx="230188" cy="3810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13" name="Line 45">
            <a:extLst>
              <a:ext uri="{C183D7F6-B498-43B3-948B-1728B52AA6E4}">
                <adec:decorative xmlns:adec="http://schemas.microsoft.com/office/drawing/2017/decorative" val="1"/>
              </a:ext>
            </a:extLst>
          </p:cNvPr>
          <p:cNvSpPr>
            <a:spLocks noChangeShapeType="1"/>
          </p:cNvSpPr>
          <p:nvPr/>
        </p:nvSpPr>
        <p:spPr bwMode="auto">
          <a:xfrm flipH="1" flipV="1">
            <a:off x="7239000" y="4297363"/>
            <a:ext cx="307974" cy="17722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7214" name="Line 46">
            <a:extLst>
              <a:ext uri="{C183D7F6-B498-43B3-948B-1728B52AA6E4}">
                <adec:decorative xmlns:adec="http://schemas.microsoft.com/office/drawing/2017/decorative" val="1"/>
              </a:ext>
            </a:extLst>
          </p:cNvPr>
          <p:cNvSpPr>
            <a:spLocks noChangeShapeType="1"/>
          </p:cNvSpPr>
          <p:nvPr/>
        </p:nvSpPr>
        <p:spPr bwMode="auto">
          <a:xfrm flipH="1">
            <a:off x="7467600" y="3611563"/>
            <a:ext cx="230188" cy="1524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
        <p:nvSpPr>
          <p:cNvPr id="50" name="Text Box 16"/>
          <p:cNvSpPr txBox="1">
            <a:spLocks noChangeArrowheads="1"/>
          </p:cNvSpPr>
          <p:nvPr/>
        </p:nvSpPr>
        <p:spPr bwMode="auto">
          <a:xfrm>
            <a:off x="8119819" y="4120874"/>
            <a:ext cx="2046531" cy="338554"/>
          </a:xfrm>
          <a:prstGeom prst="rect">
            <a:avLst/>
          </a:prstGeom>
          <a:noFill/>
          <a:ln>
            <a:noFill/>
          </a:ln>
          <a:effectLst/>
        </p:spPr>
        <p:txBody>
          <a:bodyPr wrap="square">
            <a:spAutoFit/>
          </a:bodyPr>
          <a:lstStyle/>
          <a:p>
            <a:pPr algn="ctr" eaLnBrk="1" hangingPunct="1">
              <a:spcBef>
                <a:spcPct val="50000"/>
              </a:spcBef>
            </a:pPr>
            <a:r>
              <a:rPr lang="en-US" sz="1600" b="1">
                <a:solidFill>
                  <a:srgbClr val="A50021"/>
                </a:solidFill>
                <a:latin typeface="Arial" pitchFamily="34" charset="0"/>
              </a:rPr>
              <a:t>Health Insurers</a:t>
            </a:r>
          </a:p>
        </p:txBody>
      </p:sp>
      <p:sp>
        <p:nvSpPr>
          <p:cNvPr id="51" name="Line 30">
            <a:extLst>
              <a:ext uri="{C183D7F6-B498-43B3-948B-1728B52AA6E4}">
                <adec:decorative xmlns:adec="http://schemas.microsoft.com/office/drawing/2017/decorative" val="1"/>
              </a:ext>
            </a:extLst>
          </p:cNvPr>
          <p:cNvSpPr>
            <a:spLocks noChangeShapeType="1"/>
          </p:cNvSpPr>
          <p:nvPr/>
        </p:nvSpPr>
        <p:spPr bwMode="auto">
          <a:xfrm flipH="1" flipV="1">
            <a:off x="7391400" y="4015319"/>
            <a:ext cx="945296" cy="257219"/>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200">
              <a:solidFill>
                <a:srgbClr val="FFFFFF"/>
              </a:solidFill>
              <a:latin typeface="Tahoma" pitchFamily="34" charset="0"/>
            </a:endParaRPr>
          </a:p>
        </p:txBody>
      </p:sp>
    </p:spTree>
    <p:extLst>
      <p:ext uri="{BB962C8B-B14F-4D97-AF65-F5344CB8AC3E}">
        <p14:creationId xmlns:p14="http://schemas.microsoft.com/office/powerpoint/2010/main" val="282072721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3D6A-B9B4-4263-8B9B-91BBE0529694}"/>
              </a:ext>
            </a:extLst>
          </p:cNvPr>
          <p:cNvSpPr>
            <a:spLocks noGrp="1"/>
          </p:cNvSpPr>
          <p:nvPr>
            <p:ph type="ctrTitle"/>
          </p:nvPr>
        </p:nvSpPr>
        <p:spPr>
          <a:xfrm>
            <a:off x="1724025" y="8668"/>
            <a:ext cx="8743950" cy="1294894"/>
          </a:xfrm>
        </p:spPr>
        <p:txBody>
          <a:bodyPr/>
          <a:lstStyle/>
          <a:p>
            <a:r>
              <a:rPr lang="en-US" sz="4000" b="1" dirty="0">
                <a:solidFill>
                  <a:schemeClr val="tx1"/>
                </a:solidFill>
                <a:effectLst/>
                <a:latin typeface="Myriad Web Pro" panose="020B0503030403020204"/>
              </a:rPr>
              <a:t>Google</a:t>
            </a:r>
            <a:r>
              <a:rPr lang="en-US" sz="4000" b="1" dirty="0">
                <a:solidFill>
                  <a:schemeClr val="tx1"/>
                </a:solidFill>
                <a:effectLst/>
              </a:rPr>
              <a:t> Search for “</a:t>
            </a:r>
            <a:r>
              <a:rPr lang="en-US" sz="4000" b="1" dirty="0">
                <a:solidFill>
                  <a:schemeClr val="tx1"/>
                </a:solidFill>
                <a:effectLst/>
                <a:latin typeface="Myriad Web Pro" panose="020B0503030403020204"/>
              </a:rPr>
              <a:t>Radon</a:t>
            </a:r>
            <a:r>
              <a:rPr lang="en-US" sz="4000" b="1" dirty="0">
                <a:solidFill>
                  <a:schemeClr val="tx1"/>
                </a:solidFill>
                <a:effectLst/>
              </a:rPr>
              <a:t>” and “</a:t>
            </a:r>
            <a:r>
              <a:rPr lang="en-US" sz="4000" b="1" dirty="0">
                <a:solidFill>
                  <a:schemeClr val="tx1"/>
                </a:solidFill>
                <a:effectLst/>
                <a:latin typeface="Myriad Web Pro" panose="020B0503030403020204"/>
              </a:rPr>
              <a:t>Physician</a:t>
            </a:r>
            <a:r>
              <a:rPr lang="en-US" sz="4000" b="1" dirty="0">
                <a:solidFill>
                  <a:schemeClr val="tx1"/>
                </a:solidFill>
                <a:effectLst/>
              </a:rPr>
              <a:t>”</a:t>
            </a:r>
          </a:p>
        </p:txBody>
      </p:sp>
      <p:pic>
        <p:nvPicPr>
          <p:cNvPr id="5" name="Picture 4" descr="radon google search screenshot">
            <a:extLst>
              <a:ext uri="{FF2B5EF4-FFF2-40B4-BE49-F238E27FC236}">
                <a16:creationId xmlns:a16="http://schemas.microsoft.com/office/drawing/2014/main" id="{D2CBB600-9591-48CC-812A-A3221C38D9E3}"/>
              </a:ext>
            </a:extLst>
          </p:cNvPr>
          <p:cNvPicPr>
            <a:picLocks noChangeAspect="1"/>
          </p:cNvPicPr>
          <p:nvPr/>
        </p:nvPicPr>
        <p:blipFill>
          <a:blip r:embed="rId2"/>
          <a:stretch>
            <a:fillRect/>
          </a:stretch>
        </p:blipFill>
        <p:spPr>
          <a:xfrm>
            <a:off x="381000" y="1371347"/>
            <a:ext cx="5443294" cy="4115306"/>
          </a:xfrm>
          <a:prstGeom prst="rect">
            <a:avLst/>
          </a:prstGeom>
        </p:spPr>
      </p:pic>
      <p:sp>
        <p:nvSpPr>
          <p:cNvPr id="7" name="TextBox 6">
            <a:extLst>
              <a:ext uri="{FF2B5EF4-FFF2-40B4-BE49-F238E27FC236}">
                <a16:creationId xmlns:a16="http://schemas.microsoft.com/office/drawing/2014/main" id="{64DA33E1-3C5C-4DFA-BF62-C8C4066415C4}"/>
              </a:ext>
            </a:extLst>
          </p:cNvPr>
          <p:cNvSpPr txBox="1"/>
          <p:nvPr/>
        </p:nvSpPr>
        <p:spPr>
          <a:xfrm>
            <a:off x="6019800" y="1371347"/>
            <a:ext cx="6097604" cy="830997"/>
          </a:xfrm>
          <a:prstGeom prst="rect">
            <a:avLst/>
          </a:prstGeom>
          <a:noFill/>
        </p:spPr>
        <p:txBody>
          <a:bodyPr wrap="square">
            <a:spAutoFit/>
          </a:bodyPr>
          <a:lstStyle/>
          <a:p>
            <a:pPr algn="ctr"/>
            <a:r>
              <a:rPr lang="en-US" sz="2400"/>
              <a:t>U.S. Environmental Protection Agency, Office of Air and </a:t>
            </a:r>
            <a:r>
              <a:rPr lang="en-US" sz="2400">
                <a:latin typeface="Myriad Web Pro" panose="020B0503030403020204"/>
              </a:rPr>
              <a:t>Radiation</a:t>
            </a:r>
            <a:r>
              <a:rPr lang="en-US" sz="2400"/>
              <a:t>, September 1993</a:t>
            </a:r>
          </a:p>
        </p:txBody>
      </p:sp>
      <p:pic>
        <p:nvPicPr>
          <p:cNvPr id="11" name="Picture 10" descr="a physicians guide google search screenshot">
            <a:extLst>
              <a:ext uri="{FF2B5EF4-FFF2-40B4-BE49-F238E27FC236}">
                <a16:creationId xmlns:a16="http://schemas.microsoft.com/office/drawing/2014/main" id="{A7114EC9-4E2D-4713-8497-D72F89831870}"/>
              </a:ext>
            </a:extLst>
          </p:cNvPr>
          <p:cNvPicPr>
            <a:picLocks noChangeAspect="1"/>
          </p:cNvPicPr>
          <p:nvPr/>
        </p:nvPicPr>
        <p:blipFill>
          <a:blip r:embed="rId3"/>
          <a:stretch>
            <a:fillRect/>
          </a:stretch>
        </p:blipFill>
        <p:spPr>
          <a:xfrm>
            <a:off x="5181600" y="2607489"/>
            <a:ext cx="6783630" cy="3924560"/>
          </a:xfrm>
          <a:prstGeom prst="rect">
            <a:avLst/>
          </a:prstGeom>
        </p:spPr>
      </p:pic>
    </p:spTree>
    <p:extLst>
      <p:ext uri="{BB962C8B-B14F-4D97-AF65-F5344CB8AC3E}">
        <p14:creationId xmlns:p14="http://schemas.microsoft.com/office/powerpoint/2010/main" val="97604142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6980381" y="794205"/>
            <a:ext cx="447963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yriad Web Pro" panose="020B0503030403020204"/>
                <a:ea typeface="+mn-ea"/>
                <a:cs typeface="+mn-cs"/>
              </a:rPr>
              <a:t>Focus Group Guided</a:t>
            </a:r>
          </a:p>
        </p:txBody>
      </p:sp>
      <p:pic>
        <p:nvPicPr>
          <p:cNvPr id="6" name="Picture 5" descr="reducing the risks from Radom; information and Interventions"/>
          <p:cNvPicPr>
            <a:picLocks noChangeAspect="1"/>
          </p:cNvPicPr>
          <p:nvPr/>
        </p:nvPicPr>
        <p:blipFill>
          <a:blip r:embed="rId2"/>
          <a:stretch>
            <a:fillRect/>
          </a:stretch>
        </p:blipFill>
        <p:spPr>
          <a:xfrm>
            <a:off x="1002878" y="152400"/>
            <a:ext cx="5334001" cy="6154616"/>
          </a:xfrm>
          <a:prstGeom prst="rect">
            <a:avLst/>
          </a:prstGeom>
          <a:scene3d>
            <a:camera prst="orthographicFront"/>
            <a:lightRig rig="threePt" dir="t"/>
          </a:scene3d>
          <a:sp3d>
            <a:bevelT prst="relaxedInset"/>
          </a:sp3d>
        </p:spPr>
      </p:pic>
      <p:sp>
        <p:nvSpPr>
          <p:cNvPr id="8" name="TextBox 7"/>
          <p:cNvSpPr txBox="1"/>
          <p:nvPr/>
        </p:nvSpPr>
        <p:spPr>
          <a:xfrm>
            <a:off x="6858000" y="1828800"/>
            <a:ext cx="4724400" cy="2092881"/>
          </a:xfrm>
          <a:prstGeom prst="rect">
            <a:avLst/>
          </a:prstGeom>
          <a:noFill/>
        </p:spPr>
        <p:txBody>
          <a:bodyPr wrap="square" rtlCol="0">
            <a:spAutoFit/>
          </a:bodyPr>
          <a:lstStyle/>
          <a:p>
            <a:pPr algn="ctr"/>
            <a:r>
              <a:rPr lang="en-US" sz="2800" u="sng">
                <a:effectLst>
                  <a:outerShdw blurRad="38100" dist="38100" dir="2700000" algn="tl">
                    <a:srgbClr val="000000">
                      <a:alpha val="43137"/>
                    </a:srgbClr>
                  </a:outerShdw>
                </a:effectLst>
                <a:latin typeface="Myriad Web Pro" panose="020B0503030403020204"/>
              </a:rPr>
              <a:t>PRIMARY CARE PROVIDERS</a:t>
            </a:r>
          </a:p>
          <a:p>
            <a:pPr marL="457200" indent="-457200">
              <a:buClr>
                <a:srgbClr val="FFFF00"/>
              </a:buClr>
              <a:buFont typeface="Arial" panose="020B0604020202020204" pitchFamily="34" charset="0"/>
              <a:buChar char="•"/>
            </a:pPr>
            <a:r>
              <a:rPr lang="en-US" sz="2800">
                <a:effectLst>
                  <a:outerShdw blurRad="38100" dist="38100" dir="2700000" algn="tl">
                    <a:srgbClr val="000000">
                      <a:alpha val="43137"/>
                    </a:srgbClr>
                  </a:outerShdw>
                </a:effectLst>
                <a:latin typeface="Myriad Web Pro" panose="020B0503030403020204"/>
              </a:rPr>
              <a:t>Physicians</a:t>
            </a:r>
          </a:p>
          <a:p>
            <a:pPr marL="457200" indent="-457200">
              <a:buClr>
                <a:srgbClr val="FFFF00"/>
              </a:buClr>
              <a:buFont typeface="Arial" panose="020B0604020202020204" pitchFamily="34" charset="0"/>
              <a:buChar char="•"/>
            </a:pPr>
            <a:r>
              <a:rPr lang="en-US" sz="2800">
                <a:effectLst>
                  <a:outerShdw blurRad="38100" dist="38100" dir="2700000" algn="tl">
                    <a:srgbClr val="000000">
                      <a:alpha val="43137"/>
                    </a:srgbClr>
                  </a:outerShdw>
                </a:effectLst>
                <a:latin typeface="Myriad Web Pro" panose="020B0503030403020204"/>
              </a:rPr>
              <a:t>Physician Assistants</a:t>
            </a:r>
          </a:p>
          <a:p>
            <a:pPr marL="457200" indent="-457200">
              <a:buClr>
                <a:srgbClr val="FFFF00"/>
              </a:buClr>
              <a:buFont typeface="Arial" panose="020B0604020202020204" pitchFamily="34" charset="0"/>
              <a:buChar char="•"/>
            </a:pPr>
            <a:r>
              <a:rPr lang="en-US" sz="2800">
                <a:effectLst>
                  <a:outerShdw blurRad="38100" dist="38100" dir="2700000" algn="tl">
                    <a:srgbClr val="000000">
                      <a:alpha val="43137"/>
                    </a:srgbClr>
                  </a:outerShdw>
                </a:effectLst>
                <a:latin typeface="Myriad Web Pro" panose="020B0503030403020204"/>
              </a:rPr>
              <a:t>Nurse Practitioners</a:t>
            </a:r>
          </a:p>
          <a:p>
            <a:endParaRPr lang="en-US">
              <a:latin typeface="Myriad Web Pro" panose="020B0503030403020204"/>
            </a:endParaRPr>
          </a:p>
        </p:txBody>
      </p:sp>
      <p:pic>
        <p:nvPicPr>
          <p:cNvPr id="3" name="Picture 2" descr="conference of radiation control program directors logo">
            <a:extLst>
              <a:ext uri="{FF2B5EF4-FFF2-40B4-BE49-F238E27FC236}">
                <a16:creationId xmlns:a16="http://schemas.microsoft.com/office/drawing/2014/main" id="{9BE27DC4-E948-44B8-811B-B0CAD5821BF8}"/>
              </a:ext>
            </a:extLst>
          </p:cNvPr>
          <p:cNvPicPr>
            <a:picLocks noChangeAspect="1"/>
          </p:cNvPicPr>
          <p:nvPr/>
        </p:nvPicPr>
        <p:blipFill>
          <a:blip r:embed="rId3"/>
          <a:stretch>
            <a:fillRect/>
          </a:stretch>
        </p:blipFill>
        <p:spPr>
          <a:xfrm>
            <a:off x="7924800" y="4065479"/>
            <a:ext cx="2101275" cy="2010508"/>
          </a:xfrm>
          <a:prstGeom prst="rect">
            <a:avLst/>
          </a:prstGeom>
        </p:spPr>
      </p:pic>
    </p:spTree>
    <p:extLst>
      <p:ext uri="{BB962C8B-B14F-4D97-AF65-F5344CB8AC3E}">
        <p14:creationId xmlns:p14="http://schemas.microsoft.com/office/powerpoint/2010/main" val="162397425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C183D7F6-B498-43B3-948B-1728B52AA6E4}">
                <adec:decorative xmlns:adec="http://schemas.microsoft.com/office/drawing/2017/decorative" val="1"/>
              </a:ext>
            </a:extLst>
          </p:cNvPr>
          <p:cNvSpPr>
            <a:spLocks noGrp="1" noChangeArrowheads="1"/>
          </p:cNvSpPr>
          <p:nvPr>
            <p:ph type="title"/>
          </p:nvPr>
        </p:nvSpPr>
        <p:spPr>
          <a:xfrm>
            <a:off x="2895600" y="-554875"/>
            <a:ext cx="6515100" cy="415498"/>
          </a:xfrm>
        </p:spPr>
        <p:txBody>
          <a:bodyPr/>
          <a:lstStyle/>
          <a:p>
            <a:r>
              <a:rPr lang="en-US" sz="3000" dirty="0">
                <a:solidFill>
                  <a:schemeClr val="bg1"/>
                </a:solidFill>
                <a:latin typeface="Arial" pitchFamily="34" charset="0"/>
                <a:cs typeface="Arial" pitchFamily="34" charset="0"/>
              </a:rPr>
              <a:t>Radon Misperceptions</a:t>
            </a:r>
            <a:endParaRPr lang="en-US" sz="2100" dirty="0">
              <a:solidFill>
                <a:schemeClr val="bg1"/>
              </a:solidFill>
              <a:latin typeface="Arial" pitchFamily="34" charset="0"/>
              <a:cs typeface="Arial" pitchFamily="34" charset="0"/>
            </a:endParaRPr>
          </a:p>
        </p:txBody>
      </p:sp>
      <p:sp>
        <p:nvSpPr>
          <p:cNvPr id="4" name="Rectangle 3"/>
          <p:cNvSpPr/>
          <p:nvPr/>
        </p:nvSpPr>
        <p:spPr>
          <a:xfrm>
            <a:off x="152400" y="26308"/>
            <a:ext cx="5943600" cy="584775"/>
          </a:xfrm>
          <a:prstGeom prst="rect">
            <a:avLst/>
          </a:prstGeom>
        </p:spPr>
        <p:txBody>
          <a:bodyPr wrap="square">
            <a:spAutoFit/>
          </a:bodyPr>
          <a:lstStyle/>
          <a:p>
            <a:r>
              <a:rPr lang="en-US" sz="3200" b="1" spc="-150" dirty="0">
                <a:ln w="3175">
                  <a:noFill/>
                </a:ln>
                <a:effectLst>
                  <a:outerShdw blurRad="38100" dist="38100" dir="2700000" algn="tl">
                    <a:srgbClr val="000000">
                      <a:alpha val="43137"/>
                    </a:srgbClr>
                  </a:outerShdw>
                </a:effectLst>
                <a:latin typeface="Myriad Web Pro" panose="020B0503030403020204"/>
                <a:cs typeface="Arial" charset="0"/>
              </a:rPr>
              <a:t>Radon Misperceptions</a:t>
            </a:r>
            <a:endParaRPr lang="en-US" sz="3200" b="1" dirty="0">
              <a:effectLst>
                <a:outerShdw blurRad="38100" dist="38100" dir="2700000" algn="tl">
                  <a:srgbClr val="000000">
                    <a:alpha val="43137"/>
                  </a:srgbClr>
                </a:outerShdw>
              </a:effectLst>
              <a:latin typeface="Myriad Web Pro" panose="020B0503030403020204"/>
            </a:endParaRPr>
          </a:p>
        </p:txBody>
      </p:sp>
      <p:sp>
        <p:nvSpPr>
          <p:cNvPr id="329732" name="Text Box 4">
            <a:extLst>
              <a:ext uri="{C183D7F6-B498-43B3-948B-1728B52AA6E4}">
                <adec:decorative xmlns:adec="http://schemas.microsoft.com/office/drawing/2017/decorative" val="1"/>
              </a:ext>
            </a:extLst>
          </p:cNvPr>
          <p:cNvSpPr txBox="1">
            <a:spLocks noChangeArrowheads="1"/>
          </p:cNvSpPr>
          <p:nvPr/>
        </p:nvSpPr>
        <p:spPr bwMode="auto">
          <a:xfrm>
            <a:off x="3352800" y="5715001"/>
            <a:ext cx="5943600" cy="392350"/>
          </a:xfrm>
          <a:prstGeom prst="rect">
            <a:avLst/>
          </a:prstGeom>
          <a:noFill/>
          <a:ln w="9525">
            <a:noFill/>
            <a:miter lim="800000"/>
            <a:headEnd/>
            <a:tailEnd/>
          </a:ln>
          <a:effectLst/>
        </p:spPr>
        <p:txBody>
          <a:bodyPr lIns="68513" tIns="34258" rIns="68513" bIns="34258">
            <a:spAutoFit/>
          </a:bodyPr>
          <a:lstStyle/>
          <a:p>
            <a:pPr eaLnBrk="0" fontAlgn="base" hangingPunct="0">
              <a:spcBef>
                <a:spcPct val="50000"/>
              </a:spcBef>
              <a:spcAft>
                <a:spcPct val="0"/>
              </a:spcAft>
            </a:pPr>
            <a:endParaRPr lang="en-US" sz="2100">
              <a:solidFill>
                <a:prstClr val="black"/>
              </a:solidFill>
              <a:effectLst>
                <a:outerShdw blurRad="38100" dist="38100" dir="2700000" algn="tl">
                  <a:srgbClr val="000000"/>
                </a:outerShdw>
              </a:effectLst>
              <a:latin typeface="Times New Roman" pitchFamily="18" charset="0"/>
            </a:endParaRPr>
          </a:p>
        </p:txBody>
      </p:sp>
      <p:sp>
        <p:nvSpPr>
          <p:cNvPr id="2" name="Content Placeholder 1">
            <a:extLst>
              <a:ext uri="{C183D7F6-B498-43B3-948B-1728B52AA6E4}">
                <adec:decorative xmlns:adec="http://schemas.microsoft.com/office/drawing/2017/decorative" val="1"/>
              </a:ext>
            </a:extLst>
          </p:cNvPr>
          <p:cNvSpPr>
            <a:spLocks noGrp="1"/>
          </p:cNvSpPr>
          <p:nvPr>
            <p:ph idx="1"/>
          </p:nvPr>
        </p:nvSpPr>
        <p:spPr>
          <a:xfrm>
            <a:off x="304800" y="1271626"/>
            <a:ext cx="3048000" cy="1288045"/>
          </a:xfrm>
        </p:spPr>
        <p:txBody>
          <a:bodyPr/>
          <a:lstStyle/>
          <a:p>
            <a:pPr marL="0" indent="0">
              <a:buClr>
                <a:srgbClr val="FFFF00"/>
              </a:buClr>
              <a:buNone/>
            </a:pPr>
            <a:endParaRPr lang="en-US" sz="2700" dirty="0">
              <a:solidFill>
                <a:schemeClr val="accent6">
                  <a:lumMod val="40000"/>
                  <a:lumOff val="60000"/>
                </a:schemeClr>
              </a:solidFill>
              <a:latin typeface="Arial" panose="020B0604020202020204" pitchFamily="34" charset="0"/>
              <a:cs typeface="Arial" panose="020B0604020202020204" pitchFamily="34" charset="0"/>
            </a:endParaRPr>
          </a:p>
          <a:p>
            <a:pPr marL="0" indent="0">
              <a:buClr>
                <a:srgbClr val="FFFF00"/>
              </a:buClr>
              <a:buNone/>
            </a:pPr>
            <a:r>
              <a:rPr lang="en-US" sz="2700" i="1" dirty="0">
                <a:solidFill>
                  <a:schemeClr val="tx2">
                    <a:lumMod val="20000"/>
                    <a:lumOff val="80000"/>
                  </a:schemeClr>
                </a:solidFill>
                <a:latin typeface="Arial" panose="020B0604020202020204" pitchFamily="34" charset="0"/>
                <a:cs typeface="Arial" panose="020B0604020202020204" pitchFamily="34" charset="0"/>
              </a:rPr>
              <a:t>                     </a:t>
            </a:r>
            <a:endParaRPr lang="en-US" sz="2700" i="1" dirty="0">
              <a:solidFill>
                <a:srgbClr val="FFFF00"/>
              </a:solidFill>
              <a:latin typeface="Arial" panose="020B0604020202020204" pitchFamily="34" charset="0"/>
              <a:cs typeface="Arial" panose="020B0604020202020204" pitchFamily="34" charset="0"/>
            </a:endParaRPr>
          </a:p>
          <a:p>
            <a:pPr marL="0" indent="0">
              <a:buClr>
                <a:srgbClr val="FFFF00"/>
              </a:buClr>
              <a:buNone/>
            </a:pPr>
            <a:r>
              <a:rPr lang="en-US" sz="2700" i="1" dirty="0">
                <a:solidFill>
                  <a:srgbClr val="FFFF00"/>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9B741846-1B09-472F-B61E-6B44550CDB8E}"/>
              </a:ext>
            </a:extLst>
          </p:cNvPr>
          <p:cNvSpPr txBox="1"/>
          <p:nvPr/>
        </p:nvSpPr>
        <p:spPr>
          <a:xfrm>
            <a:off x="590550" y="586899"/>
            <a:ext cx="11125200" cy="830997"/>
          </a:xfrm>
          <a:prstGeom prst="rect">
            <a:avLst/>
          </a:prstGeom>
          <a:noFill/>
        </p:spPr>
        <p:txBody>
          <a:bodyPr wrap="square" rtlCol="0">
            <a:spAutoFit/>
          </a:bodyPr>
          <a:lstStyle/>
          <a:p>
            <a:r>
              <a:rPr lang="en-US" sz="2400" dirty="0">
                <a:latin typeface="Myriad Web Pro" panose="020B0503030403020204"/>
              </a:rPr>
              <a:t>Providers often stated, “as compared to the number of deaths caused by smoking, the risk posed by radon is not a major public health problem”   However, …………….</a:t>
            </a:r>
          </a:p>
        </p:txBody>
      </p:sp>
      <p:pic>
        <p:nvPicPr>
          <p:cNvPr id="3" name="Picture 2" descr="cancer mortality 2020 ">
            <a:extLst>
              <a:ext uri="{FF2B5EF4-FFF2-40B4-BE49-F238E27FC236}">
                <a16:creationId xmlns:a16="http://schemas.microsoft.com/office/drawing/2014/main" id="{5D52E0FA-569F-45FC-8D16-8D3F2FE1DE1C}"/>
              </a:ext>
            </a:extLst>
          </p:cNvPr>
          <p:cNvPicPr>
            <a:picLocks noChangeAspect="1"/>
          </p:cNvPicPr>
          <p:nvPr/>
        </p:nvPicPr>
        <p:blipFill>
          <a:blip r:embed="rId2"/>
          <a:stretch>
            <a:fillRect/>
          </a:stretch>
        </p:blipFill>
        <p:spPr>
          <a:xfrm>
            <a:off x="1371600" y="1477341"/>
            <a:ext cx="9296400" cy="5149601"/>
          </a:xfrm>
          <a:prstGeom prst="rect">
            <a:avLst/>
          </a:prstGeom>
        </p:spPr>
      </p:pic>
    </p:spTree>
    <p:extLst>
      <p:ext uri="{BB962C8B-B14F-4D97-AF65-F5344CB8AC3E}">
        <p14:creationId xmlns:p14="http://schemas.microsoft.com/office/powerpoint/2010/main" val="3239258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69319"/>
            <a:ext cx="6515100" cy="969496"/>
          </a:xfrm>
        </p:spPr>
        <p:txBody>
          <a:bodyPr/>
          <a:lstStyle/>
          <a:p>
            <a:br>
              <a:rPr lang="en-US" sz="3000" b="1" dirty="0">
                <a:solidFill>
                  <a:schemeClr val="tx1"/>
                </a:solidFill>
                <a:latin typeface="Myriad Web Pro" panose="020B0503030403020204"/>
                <a:cs typeface="Arial" pitchFamily="34" charset="0"/>
              </a:rPr>
            </a:br>
            <a:r>
              <a:rPr lang="en-US" sz="4000" b="1" dirty="0">
                <a:solidFill>
                  <a:schemeClr val="tx1"/>
                </a:solidFill>
                <a:latin typeface="Myriad Web Pro" panose="020B0503030403020204"/>
              </a:rPr>
              <a:t>Radon Misperceptions</a:t>
            </a:r>
            <a:endParaRPr lang="en-US" sz="4000" b="1" dirty="0">
              <a:solidFill>
                <a:schemeClr val="tx1"/>
              </a:solidFill>
              <a:latin typeface="Myriad Web Pro" panose="020B0503030403020204"/>
              <a:cs typeface="Arial" pitchFamily="34" charset="0"/>
            </a:endParaRPr>
          </a:p>
        </p:txBody>
      </p:sp>
      <p:sp>
        <p:nvSpPr>
          <p:cNvPr id="329732" name="Text Box 4">
            <a:extLst>
              <a:ext uri="{C183D7F6-B498-43B3-948B-1728B52AA6E4}">
                <adec:decorative xmlns:adec="http://schemas.microsoft.com/office/drawing/2017/decorative" val="1"/>
              </a:ext>
            </a:extLst>
          </p:cNvPr>
          <p:cNvSpPr txBox="1">
            <a:spLocks noChangeArrowheads="1"/>
          </p:cNvSpPr>
          <p:nvPr/>
        </p:nvSpPr>
        <p:spPr bwMode="auto">
          <a:xfrm>
            <a:off x="3352800" y="5715001"/>
            <a:ext cx="5943600" cy="392350"/>
          </a:xfrm>
          <a:prstGeom prst="rect">
            <a:avLst/>
          </a:prstGeom>
          <a:noFill/>
          <a:ln w="9525">
            <a:noFill/>
            <a:miter lim="800000"/>
            <a:headEnd/>
            <a:tailEnd/>
          </a:ln>
          <a:effectLst/>
        </p:spPr>
        <p:txBody>
          <a:bodyPr lIns="68513" tIns="34258" rIns="68513" bIns="34258">
            <a:spAutoFit/>
          </a:bodyPr>
          <a:lstStyle/>
          <a:p>
            <a:pPr eaLnBrk="0" fontAlgn="base" hangingPunct="0">
              <a:spcBef>
                <a:spcPct val="50000"/>
              </a:spcBef>
              <a:spcAft>
                <a:spcPct val="0"/>
              </a:spcAft>
            </a:pPr>
            <a:endParaRPr lang="en-US" sz="2100">
              <a:solidFill>
                <a:prstClr val="black"/>
              </a:solidFill>
              <a:effectLst>
                <a:outerShdw blurRad="38100" dist="38100" dir="2700000" algn="tl">
                  <a:srgbClr val="000000"/>
                </a:outerShdw>
              </a:effectLst>
              <a:latin typeface="Times New Roman" pitchFamily="18" charset="0"/>
            </a:endParaRPr>
          </a:p>
        </p:txBody>
      </p:sp>
      <p:pic>
        <p:nvPicPr>
          <p:cNvPr id="3" name="Picture 2" descr="radon in the house and radon decay products"/>
          <p:cNvPicPr>
            <a:picLocks noChangeAspect="1"/>
          </p:cNvPicPr>
          <p:nvPr/>
        </p:nvPicPr>
        <p:blipFill>
          <a:blip r:embed="rId2"/>
          <a:stretch>
            <a:fillRect/>
          </a:stretch>
        </p:blipFill>
        <p:spPr>
          <a:xfrm>
            <a:off x="791866" y="1313451"/>
            <a:ext cx="4638911" cy="5405608"/>
          </a:xfrm>
          <a:prstGeom prst="rect">
            <a:avLst/>
          </a:prstGeom>
        </p:spPr>
      </p:pic>
      <p:sp>
        <p:nvSpPr>
          <p:cNvPr id="2" name="Content Placeholder 1"/>
          <p:cNvSpPr>
            <a:spLocks noGrp="1"/>
          </p:cNvSpPr>
          <p:nvPr>
            <p:ph idx="1"/>
          </p:nvPr>
        </p:nvSpPr>
        <p:spPr>
          <a:xfrm>
            <a:off x="5638800" y="1237787"/>
            <a:ext cx="6705600" cy="997196"/>
          </a:xfrm>
        </p:spPr>
        <p:txBody>
          <a:bodyPr/>
          <a:lstStyle/>
          <a:p>
            <a:pPr marL="0" indent="0">
              <a:buClr>
                <a:schemeClr val="tx1"/>
              </a:buClr>
              <a:buNone/>
            </a:pPr>
            <a:r>
              <a:rPr lang="en-US" sz="3600">
                <a:solidFill>
                  <a:schemeClr val="tx2"/>
                </a:solidFill>
                <a:latin typeface="Myriad Web Pro" panose="020B0503030403020204"/>
                <a:cs typeface="Arial" panose="020B0604020202020204" pitchFamily="34" charset="0"/>
              </a:rPr>
              <a:t>“Radon induced lung cancer is caused by inhalation of radon gas”</a:t>
            </a:r>
          </a:p>
        </p:txBody>
      </p:sp>
      <p:pic>
        <p:nvPicPr>
          <p:cNvPr id="5" name="Picture 4" descr="a picture of the lungs with lung cancer"/>
          <p:cNvPicPr>
            <a:picLocks noChangeAspect="1"/>
          </p:cNvPicPr>
          <p:nvPr/>
        </p:nvPicPr>
        <p:blipFill>
          <a:blip r:embed="rId3"/>
          <a:stretch>
            <a:fillRect/>
          </a:stretch>
        </p:blipFill>
        <p:spPr>
          <a:xfrm>
            <a:off x="6388100" y="2895600"/>
            <a:ext cx="3743088" cy="3373770"/>
          </a:xfrm>
          <a:prstGeom prst="rect">
            <a:avLst/>
          </a:prstGeom>
        </p:spPr>
      </p:pic>
      <p:sp>
        <p:nvSpPr>
          <p:cNvPr id="4" name="TextBox 3">
            <a:extLst>
              <a:ext uri="{FF2B5EF4-FFF2-40B4-BE49-F238E27FC236}">
                <a16:creationId xmlns:a16="http://schemas.microsoft.com/office/drawing/2014/main" id="{B9843386-1286-4248-B9EA-4C497610BC02}"/>
              </a:ext>
            </a:extLst>
          </p:cNvPr>
          <p:cNvSpPr txBox="1"/>
          <p:nvPr/>
        </p:nvSpPr>
        <p:spPr>
          <a:xfrm>
            <a:off x="5791200" y="6388192"/>
            <a:ext cx="6629400" cy="369332"/>
          </a:xfrm>
          <a:prstGeom prst="rect">
            <a:avLst/>
          </a:prstGeom>
          <a:noFill/>
        </p:spPr>
        <p:txBody>
          <a:bodyPr wrap="square" rtlCol="0">
            <a:spAutoFit/>
          </a:bodyPr>
          <a:lstStyle/>
          <a:p>
            <a:r>
              <a:rPr lang="en-US">
                <a:solidFill>
                  <a:schemeClr val="tx2">
                    <a:lumMod val="75000"/>
                  </a:schemeClr>
                </a:solidFill>
              </a:rPr>
              <a:t>Lung cancer caused by the solid radioactive radon decay products</a:t>
            </a:r>
          </a:p>
        </p:txBody>
      </p:sp>
    </p:spTree>
    <p:extLst>
      <p:ext uri="{BB962C8B-B14F-4D97-AF65-F5344CB8AC3E}">
        <p14:creationId xmlns:p14="http://schemas.microsoft.com/office/powerpoint/2010/main" val="113041660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38280" y="1504987"/>
            <a:ext cx="6283677" cy="609398"/>
          </a:xfrm>
        </p:spPr>
        <p:txBody>
          <a:bodyPr/>
          <a:lstStyle/>
          <a:p>
            <a:pPr eaLnBrk="1" hangingPunct="1"/>
            <a:r>
              <a:rPr lang="en-US" altLang="en-US" sz="4400" b="1" dirty="0">
                <a:solidFill>
                  <a:schemeClr val="tx1"/>
                </a:solidFill>
                <a:latin typeface="Myriad Web Pro" panose="020B0503030403020204"/>
                <a:cs typeface="Arial" pitchFamily="34" charset="0"/>
              </a:rPr>
              <a:t>Radon Decay Products</a:t>
            </a:r>
          </a:p>
        </p:txBody>
      </p:sp>
      <p:sp>
        <p:nvSpPr>
          <p:cNvPr id="48" name="Oval 47">
            <a:extLst>
              <a:ext uri="{C183D7F6-B498-43B3-948B-1728B52AA6E4}">
                <adec:decorative xmlns:adec="http://schemas.microsoft.com/office/drawing/2017/decorative" val="1"/>
              </a:ext>
            </a:extLst>
          </p:cNvPr>
          <p:cNvSpPr/>
          <p:nvPr/>
        </p:nvSpPr>
        <p:spPr>
          <a:xfrm>
            <a:off x="7290134" y="1123547"/>
            <a:ext cx="2000250" cy="6286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100">
              <a:solidFill>
                <a:prstClr val="white"/>
              </a:solidFill>
            </a:endParaRPr>
          </a:p>
        </p:txBody>
      </p:sp>
      <p:sp>
        <p:nvSpPr>
          <p:cNvPr id="49" name="Oval 48">
            <a:extLst>
              <a:ext uri="{C183D7F6-B498-43B3-948B-1728B52AA6E4}">
                <adec:decorative xmlns:adec="http://schemas.microsoft.com/office/drawing/2017/decorative" val="1"/>
              </a:ext>
            </a:extLst>
          </p:cNvPr>
          <p:cNvSpPr/>
          <p:nvPr/>
        </p:nvSpPr>
        <p:spPr>
          <a:xfrm>
            <a:off x="7224349" y="2885939"/>
            <a:ext cx="2171700" cy="5715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100">
              <a:solidFill>
                <a:prstClr val="white"/>
              </a:solidFill>
            </a:endParaRPr>
          </a:p>
        </p:txBody>
      </p:sp>
      <p:sp>
        <p:nvSpPr>
          <p:cNvPr id="112646" name="TextBox 49"/>
          <p:cNvSpPr txBox="1">
            <a:spLocks noChangeArrowheads="1"/>
          </p:cNvSpPr>
          <p:nvPr/>
        </p:nvSpPr>
        <p:spPr bwMode="auto">
          <a:xfrm>
            <a:off x="645410" y="3214852"/>
            <a:ext cx="54561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a:solidFill>
                  <a:prstClr val="white"/>
                </a:solidFill>
                <a:latin typeface="Myriad Web Pro" panose="020B0503030403020204"/>
                <a:cs typeface="Arial" pitchFamily="34" charset="0"/>
              </a:rPr>
              <a:t>Po-218 and Po-214</a:t>
            </a:r>
          </a:p>
          <a:p>
            <a:pPr algn="ctr" fontAlgn="base">
              <a:spcBef>
                <a:spcPct val="0"/>
              </a:spcBef>
              <a:spcAft>
                <a:spcPct val="0"/>
              </a:spcAft>
              <a:buFontTx/>
              <a:buNone/>
            </a:pPr>
            <a:r>
              <a:rPr lang="en-US" altLang="en-US">
                <a:solidFill>
                  <a:prstClr val="white"/>
                </a:solidFill>
                <a:latin typeface="Myriad Web Pro" panose="020B0503030403020204"/>
                <a:cs typeface="Arial" pitchFamily="34" charset="0"/>
              </a:rPr>
              <a:t>deliver the majority of radiation dose to the lung</a:t>
            </a:r>
          </a:p>
        </p:txBody>
      </p:sp>
      <p:grpSp>
        <p:nvGrpSpPr>
          <p:cNvPr id="112643" name="Group 4" descr="radon decay products Rdon 222, polonium 218, lead 214, polonium 214, lead 210, bismuth 210, polonium 210 and lead 206"/>
          <p:cNvGrpSpPr>
            <a:grpSpLocks/>
          </p:cNvGrpSpPr>
          <p:nvPr/>
        </p:nvGrpSpPr>
        <p:grpSpPr bwMode="auto">
          <a:xfrm>
            <a:off x="7316691" y="533400"/>
            <a:ext cx="4229899" cy="5525987"/>
            <a:chOff x="343" y="13"/>
            <a:chExt cx="2436" cy="4271"/>
          </a:xfrm>
        </p:grpSpPr>
        <p:grpSp>
          <p:nvGrpSpPr>
            <p:cNvPr id="112647" name="Group 5"/>
            <p:cNvGrpSpPr>
              <a:grpSpLocks/>
            </p:cNvGrpSpPr>
            <p:nvPr/>
          </p:nvGrpSpPr>
          <p:grpSpPr bwMode="auto">
            <a:xfrm>
              <a:off x="343" y="64"/>
              <a:ext cx="1365" cy="4220"/>
              <a:chOff x="434" y="52"/>
              <a:chExt cx="1367" cy="4220"/>
            </a:xfrm>
          </p:grpSpPr>
          <p:sp>
            <p:nvSpPr>
              <p:cNvPr id="112657" name="Rectangle 6"/>
              <p:cNvSpPr>
                <a:spLocks noChangeArrowheads="1"/>
              </p:cNvSpPr>
              <p:nvPr/>
            </p:nvSpPr>
            <p:spPr bwMode="auto">
              <a:xfrm>
                <a:off x="440" y="2360"/>
                <a:ext cx="1318"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83" name="Rectangle 7"/>
              <p:cNvSpPr>
                <a:spLocks noChangeArrowheads="1"/>
              </p:cNvSpPr>
              <p:nvPr/>
            </p:nvSpPr>
            <p:spPr bwMode="auto">
              <a:xfrm>
                <a:off x="681" y="2377"/>
                <a:ext cx="559"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Lead-210</a:t>
                </a:r>
              </a:p>
            </p:txBody>
          </p:sp>
          <p:sp>
            <p:nvSpPr>
              <p:cNvPr id="112659" name="Rectangle 8"/>
              <p:cNvSpPr>
                <a:spLocks noChangeArrowheads="1"/>
              </p:cNvSpPr>
              <p:nvPr/>
            </p:nvSpPr>
            <p:spPr bwMode="auto">
              <a:xfrm>
                <a:off x="438" y="1894"/>
                <a:ext cx="1318" cy="267"/>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85" name="Rectangle 9"/>
              <p:cNvSpPr>
                <a:spLocks noChangeArrowheads="1"/>
              </p:cNvSpPr>
              <p:nvPr/>
            </p:nvSpPr>
            <p:spPr bwMode="auto">
              <a:xfrm>
                <a:off x="502" y="1913"/>
                <a:ext cx="816"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Polonium-214</a:t>
                </a:r>
              </a:p>
            </p:txBody>
          </p:sp>
          <p:sp>
            <p:nvSpPr>
              <p:cNvPr id="112661" name="AutoShape 10"/>
              <p:cNvSpPr>
                <a:spLocks noChangeArrowheads="1"/>
              </p:cNvSpPr>
              <p:nvPr/>
            </p:nvSpPr>
            <p:spPr bwMode="auto">
              <a:xfrm>
                <a:off x="986" y="2171"/>
                <a:ext cx="222" cy="180"/>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112662" name="Rectangle 11"/>
              <p:cNvSpPr>
                <a:spLocks noChangeArrowheads="1"/>
              </p:cNvSpPr>
              <p:nvPr/>
            </p:nvSpPr>
            <p:spPr bwMode="auto">
              <a:xfrm>
                <a:off x="436" y="1430"/>
                <a:ext cx="1318" cy="268"/>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88" name="Rectangle 12"/>
              <p:cNvSpPr>
                <a:spLocks noChangeArrowheads="1"/>
              </p:cNvSpPr>
              <p:nvPr/>
            </p:nvSpPr>
            <p:spPr bwMode="auto">
              <a:xfrm>
                <a:off x="544" y="1450"/>
                <a:ext cx="749"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Bismuth-214</a:t>
                </a:r>
              </a:p>
            </p:txBody>
          </p:sp>
          <p:sp>
            <p:nvSpPr>
              <p:cNvPr id="112664" name="AutoShape 13"/>
              <p:cNvSpPr>
                <a:spLocks noChangeArrowheads="1"/>
              </p:cNvSpPr>
              <p:nvPr/>
            </p:nvSpPr>
            <p:spPr bwMode="auto">
              <a:xfrm>
                <a:off x="984" y="1708"/>
                <a:ext cx="223" cy="180"/>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112665" name="Rectangle 14"/>
              <p:cNvSpPr>
                <a:spLocks noChangeArrowheads="1"/>
              </p:cNvSpPr>
              <p:nvPr/>
            </p:nvSpPr>
            <p:spPr bwMode="auto">
              <a:xfrm>
                <a:off x="436" y="964"/>
                <a:ext cx="1317" cy="267"/>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91" name="Rectangle 15"/>
              <p:cNvSpPr>
                <a:spLocks noChangeArrowheads="1"/>
              </p:cNvSpPr>
              <p:nvPr/>
            </p:nvSpPr>
            <p:spPr bwMode="auto">
              <a:xfrm>
                <a:off x="679" y="984"/>
                <a:ext cx="559"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Lead-214</a:t>
                </a:r>
              </a:p>
            </p:txBody>
          </p:sp>
          <p:sp>
            <p:nvSpPr>
              <p:cNvPr id="112667" name="AutoShape 16"/>
              <p:cNvSpPr>
                <a:spLocks noChangeArrowheads="1"/>
              </p:cNvSpPr>
              <p:nvPr/>
            </p:nvSpPr>
            <p:spPr bwMode="auto">
              <a:xfrm>
                <a:off x="982" y="1242"/>
                <a:ext cx="223" cy="180"/>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112668" name="Rectangle 17"/>
              <p:cNvSpPr>
                <a:spLocks noChangeArrowheads="1"/>
              </p:cNvSpPr>
              <p:nvPr/>
            </p:nvSpPr>
            <p:spPr bwMode="auto">
              <a:xfrm>
                <a:off x="434" y="498"/>
                <a:ext cx="1317" cy="267"/>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94" name="Rectangle 18"/>
              <p:cNvSpPr>
                <a:spLocks noChangeArrowheads="1"/>
              </p:cNvSpPr>
              <p:nvPr/>
            </p:nvSpPr>
            <p:spPr bwMode="auto">
              <a:xfrm>
                <a:off x="497" y="517"/>
                <a:ext cx="816"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Polonium-218</a:t>
                </a:r>
              </a:p>
            </p:txBody>
          </p:sp>
          <p:sp>
            <p:nvSpPr>
              <p:cNvPr id="112670" name="AutoShape 19"/>
              <p:cNvSpPr>
                <a:spLocks noChangeArrowheads="1"/>
              </p:cNvSpPr>
              <p:nvPr/>
            </p:nvSpPr>
            <p:spPr bwMode="auto">
              <a:xfrm>
                <a:off x="981" y="776"/>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112671" name="Rectangle 20"/>
              <p:cNvSpPr>
                <a:spLocks noChangeArrowheads="1"/>
              </p:cNvSpPr>
              <p:nvPr/>
            </p:nvSpPr>
            <p:spPr bwMode="auto">
              <a:xfrm>
                <a:off x="476" y="52"/>
                <a:ext cx="1317"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97" name="Rectangle 21"/>
              <p:cNvSpPr>
                <a:spLocks noChangeArrowheads="1"/>
              </p:cNvSpPr>
              <p:nvPr/>
            </p:nvSpPr>
            <p:spPr bwMode="auto">
              <a:xfrm>
                <a:off x="613" y="56"/>
                <a:ext cx="651"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Radon-222</a:t>
                </a:r>
              </a:p>
            </p:txBody>
          </p:sp>
          <p:sp>
            <p:nvSpPr>
              <p:cNvPr id="112673" name="AutoShape 22"/>
              <p:cNvSpPr>
                <a:spLocks noChangeArrowheads="1"/>
              </p:cNvSpPr>
              <p:nvPr/>
            </p:nvSpPr>
            <p:spPr bwMode="auto">
              <a:xfrm>
                <a:off x="980" y="315"/>
                <a:ext cx="221"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199" name="Rectangle 23"/>
              <p:cNvSpPr>
                <a:spLocks noChangeArrowheads="1"/>
              </p:cNvSpPr>
              <p:nvPr/>
            </p:nvSpPr>
            <p:spPr bwMode="auto">
              <a:xfrm>
                <a:off x="1225" y="1695"/>
                <a:ext cx="209"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a:solidFill>
                      <a:srgbClr val="FFFF00"/>
                    </a:solidFill>
                    <a:effectLst>
                      <a:outerShdw blurRad="38100" dist="38100" dir="2700000" algn="tl">
                        <a:srgbClr val="000000"/>
                      </a:outerShdw>
                    </a:effectLst>
                    <a:latin typeface="Myriad Web Pro" panose="020B0503030403020204"/>
                    <a:cs typeface="Arial" pitchFamily="34" charset="0"/>
                  </a:rPr>
                  <a:t>b,g</a:t>
                </a:r>
              </a:p>
            </p:txBody>
          </p:sp>
          <p:sp>
            <p:nvSpPr>
              <p:cNvPr id="306200" name="Rectangle 24"/>
              <p:cNvSpPr>
                <a:spLocks noChangeArrowheads="1"/>
              </p:cNvSpPr>
              <p:nvPr/>
            </p:nvSpPr>
            <p:spPr bwMode="auto">
              <a:xfrm>
                <a:off x="1225" y="294"/>
                <a:ext cx="204"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a,g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306201" name="Rectangle 25"/>
              <p:cNvSpPr>
                <a:spLocks noChangeArrowheads="1"/>
              </p:cNvSpPr>
              <p:nvPr/>
            </p:nvSpPr>
            <p:spPr bwMode="auto">
              <a:xfrm>
                <a:off x="1225" y="2172"/>
                <a:ext cx="204"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a,g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306202" name="Rectangle 26"/>
              <p:cNvSpPr>
                <a:spLocks noChangeArrowheads="1"/>
              </p:cNvSpPr>
              <p:nvPr/>
            </p:nvSpPr>
            <p:spPr bwMode="auto">
              <a:xfrm>
                <a:off x="1225" y="770"/>
                <a:ext cx="204"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a,g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306203" name="Rectangle 27"/>
              <p:cNvSpPr>
                <a:spLocks noChangeArrowheads="1"/>
              </p:cNvSpPr>
              <p:nvPr/>
            </p:nvSpPr>
            <p:spPr bwMode="auto">
              <a:xfrm>
                <a:off x="1225" y="1246"/>
                <a:ext cx="209"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b,g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112679" name="Rectangle 28"/>
              <p:cNvSpPr>
                <a:spLocks noChangeArrowheads="1"/>
              </p:cNvSpPr>
              <p:nvPr/>
            </p:nvSpPr>
            <p:spPr bwMode="auto">
              <a:xfrm>
                <a:off x="484" y="3791"/>
                <a:ext cx="1317" cy="479"/>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205" name="Rectangle 29"/>
              <p:cNvSpPr>
                <a:spLocks noChangeArrowheads="1"/>
              </p:cNvSpPr>
              <p:nvPr/>
            </p:nvSpPr>
            <p:spPr bwMode="auto">
              <a:xfrm>
                <a:off x="702" y="3810"/>
                <a:ext cx="559" cy="46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Lead-206</a:t>
                </a:r>
              </a:p>
              <a:p>
                <a:pPr defTabSz="632222" eaLnBrk="0" fontAlgn="base" hangingPunct="0">
                  <a:spcBef>
                    <a:spcPct val="0"/>
                  </a:spcBef>
                  <a:spcAft>
                    <a:spcPct val="0"/>
                  </a:spcAft>
                  <a:defRPr/>
                </a:pPr>
                <a:endParaRPr lang="en-US" sz="1725" b="1">
                  <a:solidFill>
                    <a:prstClr val="black"/>
                  </a:solidFill>
                  <a:effectLst>
                    <a:outerShdw blurRad="38100" dist="38100" dir="2700000" algn="tl">
                      <a:srgbClr val="000000"/>
                    </a:outerShdw>
                  </a:effectLst>
                  <a:latin typeface="Myriad Web Pro" panose="020B0503030403020204"/>
                  <a:cs typeface="Arial" pitchFamily="34" charset="0"/>
                </a:endParaRPr>
              </a:p>
            </p:txBody>
          </p:sp>
          <p:sp>
            <p:nvSpPr>
              <p:cNvPr id="112681" name="Rectangle 30"/>
              <p:cNvSpPr>
                <a:spLocks noChangeArrowheads="1"/>
              </p:cNvSpPr>
              <p:nvPr/>
            </p:nvSpPr>
            <p:spPr bwMode="auto">
              <a:xfrm>
                <a:off x="482" y="3325"/>
                <a:ext cx="1317"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207" name="Rectangle 31"/>
              <p:cNvSpPr>
                <a:spLocks noChangeArrowheads="1"/>
              </p:cNvSpPr>
              <p:nvPr/>
            </p:nvSpPr>
            <p:spPr bwMode="auto">
              <a:xfrm>
                <a:off x="545" y="3343"/>
                <a:ext cx="816"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Polonium-210</a:t>
                </a:r>
              </a:p>
            </p:txBody>
          </p:sp>
          <p:sp>
            <p:nvSpPr>
              <p:cNvPr id="112683" name="AutoShape 32"/>
              <p:cNvSpPr>
                <a:spLocks noChangeArrowheads="1"/>
              </p:cNvSpPr>
              <p:nvPr/>
            </p:nvSpPr>
            <p:spPr bwMode="auto">
              <a:xfrm>
                <a:off x="1030" y="3603"/>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112684" name="Rectangle 33"/>
              <p:cNvSpPr>
                <a:spLocks noChangeArrowheads="1"/>
              </p:cNvSpPr>
              <p:nvPr/>
            </p:nvSpPr>
            <p:spPr bwMode="auto">
              <a:xfrm>
                <a:off x="480" y="2864"/>
                <a:ext cx="1317"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306210" name="Rectangle 34"/>
              <p:cNvSpPr>
                <a:spLocks noChangeArrowheads="1"/>
              </p:cNvSpPr>
              <p:nvPr/>
            </p:nvSpPr>
            <p:spPr bwMode="auto">
              <a:xfrm>
                <a:off x="590" y="2882"/>
                <a:ext cx="749" cy="257"/>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725" b="1">
                    <a:solidFill>
                      <a:prstClr val="black"/>
                    </a:solidFill>
                    <a:effectLst>
                      <a:outerShdw blurRad="38100" dist="38100" dir="2700000" algn="tl">
                        <a:srgbClr val="000000"/>
                      </a:outerShdw>
                    </a:effectLst>
                    <a:latin typeface="Myriad Web Pro" panose="020B0503030403020204"/>
                    <a:cs typeface="Arial" pitchFamily="34" charset="0"/>
                  </a:rPr>
                  <a:t>Bismuth-210</a:t>
                </a:r>
              </a:p>
            </p:txBody>
          </p:sp>
          <p:sp>
            <p:nvSpPr>
              <p:cNvPr id="306211" name="Rectangle 35"/>
              <p:cNvSpPr>
                <a:spLocks noChangeArrowheads="1"/>
              </p:cNvSpPr>
              <p:nvPr/>
            </p:nvSpPr>
            <p:spPr bwMode="auto">
              <a:xfrm>
                <a:off x="1262" y="3109"/>
                <a:ext cx="209"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b,g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306212" name="Rectangle 36"/>
              <p:cNvSpPr>
                <a:spLocks noChangeArrowheads="1"/>
              </p:cNvSpPr>
              <p:nvPr/>
            </p:nvSpPr>
            <p:spPr bwMode="auto">
              <a:xfrm>
                <a:off x="1262" y="3558"/>
                <a:ext cx="204"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a,g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306213" name="Rectangle 37"/>
              <p:cNvSpPr>
                <a:spLocks noChangeArrowheads="1"/>
              </p:cNvSpPr>
              <p:nvPr/>
            </p:nvSpPr>
            <p:spPr bwMode="auto">
              <a:xfrm>
                <a:off x="1225" y="2637"/>
                <a:ext cx="209" cy="222"/>
              </a:xfrm>
              <a:prstGeom prst="rect">
                <a:avLst/>
              </a:prstGeom>
              <a:noFill/>
              <a:ln w="9525">
                <a:noFill/>
                <a:miter lim="800000"/>
                <a:headEnd/>
                <a:tailEnd/>
              </a:ln>
              <a:effectLst/>
            </p:spPr>
            <p:txBody>
              <a:bodyPr wrap="none" lIns="66675" tIns="33338" rIns="66675" bIns="33338">
                <a:spAutoFit/>
              </a:bodyPr>
              <a:lstStyle/>
              <a:p>
                <a:pPr defTabSz="632222" eaLnBrk="0" fontAlgn="base" hangingPunct="0">
                  <a:spcBef>
                    <a:spcPct val="0"/>
                  </a:spcBef>
                  <a:spcAft>
                    <a:spcPct val="0"/>
                  </a:spcAft>
                  <a:defRPr/>
                </a:pPr>
                <a:r>
                  <a:rPr lang="en-US" sz="1425" err="1">
                    <a:solidFill>
                      <a:srgbClr val="FFFF00"/>
                    </a:solidFill>
                    <a:effectLst>
                      <a:outerShdw blurRad="38100" dist="38100" dir="2700000" algn="tl">
                        <a:srgbClr val="000000"/>
                      </a:outerShdw>
                    </a:effectLst>
                    <a:latin typeface="Myriad Web Pro" panose="020B0503030403020204"/>
                    <a:cs typeface="Arial" pitchFamily="34" charset="0"/>
                  </a:rPr>
                  <a:t>b,g</a:t>
                </a:r>
                <a:endParaRPr lang="en-US" sz="1425">
                  <a:solidFill>
                    <a:srgbClr val="FFFF00"/>
                  </a:solidFill>
                  <a:effectLst>
                    <a:outerShdw blurRad="38100" dist="38100" dir="2700000" algn="tl">
                      <a:srgbClr val="000000"/>
                    </a:outerShdw>
                  </a:effectLst>
                  <a:latin typeface="Myriad Web Pro" panose="020B0503030403020204"/>
                  <a:cs typeface="Arial" pitchFamily="34" charset="0"/>
                </a:endParaRPr>
              </a:p>
            </p:txBody>
          </p:sp>
          <p:sp>
            <p:nvSpPr>
              <p:cNvPr id="112689" name="AutoShape 38"/>
              <p:cNvSpPr>
                <a:spLocks noChangeArrowheads="1"/>
              </p:cNvSpPr>
              <p:nvPr/>
            </p:nvSpPr>
            <p:spPr bwMode="auto">
              <a:xfrm>
                <a:off x="1008" y="3122"/>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sp>
            <p:nvSpPr>
              <p:cNvPr id="112690" name="AutoShape 39"/>
              <p:cNvSpPr>
                <a:spLocks noChangeArrowheads="1"/>
              </p:cNvSpPr>
              <p:nvPr/>
            </p:nvSpPr>
            <p:spPr bwMode="auto">
              <a:xfrm>
                <a:off x="1008" y="2677"/>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100">
                  <a:solidFill>
                    <a:prstClr val="black"/>
                  </a:solidFill>
                  <a:latin typeface="Myriad Web Pro" panose="020B0503030403020204"/>
                  <a:cs typeface="Arial" pitchFamily="34" charset="0"/>
                </a:endParaRPr>
              </a:p>
            </p:txBody>
          </p:sp>
        </p:grpSp>
        <p:sp>
          <p:nvSpPr>
            <p:cNvPr id="306217" name="Text Box 41"/>
            <p:cNvSpPr txBox="1">
              <a:spLocks noChangeArrowheads="1"/>
            </p:cNvSpPr>
            <p:nvPr/>
          </p:nvSpPr>
          <p:spPr bwMode="auto">
            <a:xfrm>
              <a:off x="1740" y="2381"/>
              <a:ext cx="427" cy="285"/>
            </a:xfrm>
            <a:prstGeom prst="rect">
              <a:avLst/>
            </a:prstGeom>
            <a:noFill/>
            <a:ln w="12700">
              <a:noFill/>
              <a:miter lim="800000"/>
              <a:headEnd type="none" w="sm" len="sm"/>
              <a:tailEnd type="none" w="sm" len="sm"/>
            </a:ln>
            <a:effectLst/>
          </p:spPr>
          <p:txBody>
            <a:bodyPr wrap="none">
              <a:spAutoFit/>
            </a:bodyPr>
            <a:lstStyle/>
            <a:p>
              <a:pPr eaLnBrk="0" fontAlgn="base" hangingPunct="0">
                <a:spcBef>
                  <a:spcPct val="0"/>
                </a:spcBef>
                <a:spcAft>
                  <a:spcPct val="0"/>
                </a:spcAft>
                <a:defRPr/>
              </a:pPr>
              <a:r>
                <a:rPr lang="en-US">
                  <a:solidFill>
                    <a:prstClr val="white"/>
                  </a:solidFill>
                  <a:effectLst>
                    <a:outerShdw blurRad="38100" dist="38100" dir="2700000" algn="tl">
                      <a:srgbClr val="000000"/>
                    </a:outerShdw>
                  </a:effectLst>
                  <a:latin typeface="Myriad Web Pro" panose="020B0503030403020204"/>
                  <a:cs typeface="Arial" pitchFamily="34" charset="0"/>
                </a:rPr>
                <a:t>22 yrs</a:t>
              </a:r>
            </a:p>
          </p:txBody>
        </p:sp>
        <p:sp>
          <p:nvSpPr>
            <p:cNvPr id="112649" name="Text Box 42"/>
            <p:cNvSpPr txBox="1">
              <a:spLocks noChangeArrowheads="1"/>
            </p:cNvSpPr>
            <p:nvPr/>
          </p:nvSpPr>
          <p:spPr bwMode="auto">
            <a:xfrm>
              <a:off x="1653" y="13"/>
              <a:ext cx="64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4 day</a:t>
              </a:r>
            </a:p>
          </p:txBody>
        </p:sp>
        <p:sp>
          <p:nvSpPr>
            <p:cNvPr id="112650" name="Text Box 43"/>
            <p:cNvSpPr txBox="1">
              <a:spLocks noChangeArrowheads="1"/>
            </p:cNvSpPr>
            <p:nvPr/>
          </p:nvSpPr>
          <p:spPr bwMode="auto">
            <a:xfrm>
              <a:off x="1689" y="495"/>
              <a:ext cx="84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3 min</a:t>
              </a:r>
            </a:p>
          </p:txBody>
        </p:sp>
        <p:sp>
          <p:nvSpPr>
            <p:cNvPr id="112651" name="Text Box 44"/>
            <p:cNvSpPr txBox="1">
              <a:spLocks noChangeArrowheads="1"/>
            </p:cNvSpPr>
            <p:nvPr/>
          </p:nvSpPr>
          <p:spPr bwMode="auto">
            <a:xfrm>
              <a:off x="1680" y="950"/>
              <a:ext cx="89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27 min</a:t>
              </a:r>
            </a:p>
          </p:txBody>
        </p:sp>
        <p:sp>
          <p:nvSpPr>
            <p:cNvPr id="112652" name="Text Box 45"/>
            <p:cNvSpPr txBox="1">
              <a:spLocks noChangeArrowheads="1"/>
            </p:cNvSpPr>
            <p:nvPr/>
          </p:nvSpPr>
          <p:spPr bwMode="auto">
            <a:xfrm>
              <a:off x="1672" y="1446"/>
              <a:ext cx="95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20 min</a:t>
              </a:r>
            </a:p>
          </p:txBody>
        </p:sp>
        <p:sp>
          <p:nvSpPr>
            <p:cNvPr id="112653" name="Text Box 46"/>
            <p:cNvSpPr txBox="1">
              <a:spLocks noChangeArrowheads="1"/>
            </p:cNvSpPr>
            <p:nvPr/>
          </p:nvSpPr>
          <p:spPr bwMode="auto">
            <a:xfrm>
              <a:off x="1689" y="1901"/>
              <a:ext cx="93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0.2 ms</a:t>
              </a:r>
            </a:p>
          </p:txBody>
        </p:sp>
        <p:sp>
          <p:nvSpPr>
            <p:cNvPr id="112654" name="Text Box 47"/>
            <p:cNvSpPr txBox="1">
              <a:spLocks noChangeArrowheads="1"/>
            </p:cNvSpPr>
            <p:nvPr/>
          </p:nvSpPr>
          <p:spPr bwMode="auto">
            <a:xfrm>
              <a:off x="1770" y="2902"/>
              <a:ext cx="64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5 day</a:t>
              </a:r>
            </a:p>
          </p:txBody>
        </p:sp>
        <p:sp>
          <p:nvSpPr>
            <p:cNvPr id="112655" name="Text Box 48"/>
            <p:cNvSpPr txBox="1">
              <a:spLocks noChangeArrowheads="1"/>
            </p:cNvSpPr>
            <p:nvPr/>
          </p:nvSpPr>
          <p:spPr bwMode="auto">
            <a:xfrm>
              <a:off x="1698" y="3366"/>
              <a:ext cx="82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138 day</a:t>
              </a:r>
            </a:p>
          </p:txBody>
        </p:sp>
        <p:sp>
          <p:nvSpPr>
            <p:cNvPr id="112656" name="Text Box 49"/>
            <p:cNvSpPr txBox="1">
              <a:spLocks noChangeArrowheads="1"/>
            </p:cNvSpPr>
            <p:nvPr/>
          </p:nvSpPr>
          <p:spPr bwMode="auto">
            <a:xfrm>
              <a:off x="1770" y="3912"/>
              <a:ext cx="100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50000"/>
                </a:spcBef>
                <a:spcAft>
                  <a:spcPct val="0"/>
                </a:spcAft>
                <a:buFontTx/>
                <a:buNone/>
              </a:pPr>
              <a:r>
                <a:rPr lang="en-US" altLang="en-US" sz="1800">
                  <a:solidFill>
                    <a:prstClr val="white"/>
                  </a:solidFill>
                  <a:latin typeface="Myriad Web Pro" panose="020B0503030403020204"/>
                  <a:cs typeface="Arial" pitchFamily="34" charset="0"/>
                </a:rPr>
                <a:t>Stable</a:t>
              </a:r>
            </a:p>
          </p:txBody>
        </p:sp>
      </p:grpSp>
    </p:spTree>
    <p:extLst>
      <p:ext uri="{BB962C8B-B14F-4D97-AF65-F5344CB8AC3E}">
        <p14:creationId xmlns:p14="http://schemas.microsoft.com/office/powerpoint/2010/main" val="240699313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Text Box 28"/>
          <p:cNvSpPr txBox="1">
            <a:spLocks noChangeArrowheads="1"/>
          </p:cNvSpPr>
          <p:nvPr/>
        </p:nvSpPr>
        <p:spPr bwMode="auto">
          <a:xfrm>
            <a:off x="990600" y="452237"/>
            <a:ext cx="10210800" cy="584775"/>
          </a:xfrm>
          <a:prstGeom prst="rect">
            <a:avLst/>
          </a:prstGeom>
          <a:noFill/>
          <a:ln w="12700">
            <a:noFill/>
            <a:miter lim="800000"/>
            <a:headEnd type="none" w="sm" len="sm"/>
            <a:tailEnd type="none" w="sm" len="sm"/>
          </a:ln>
        </p:spPr>
        <p:txBody>
          <a:bodyPr wrap="square">
            <a:spAutoFit/>
          </a:bodyPr>
          <a:lstStyle/>
          <a:p>
            <a:pPr eaLnBrk="0" hangingPunct="0"/>
            <a:r>
              <a:rPr lang="en-US" sz="3200" b="1">
                <a:latin typeface="Myriad Web Pro" panose="020B0503030403020204"/>
                <a:cs typeface="Arial" pitchFamily="34" charset="0"/>
              </a:rPr>
              <a:t>Ionizing radiation can directly and indirectly damage DNA</a:t>
            </a:r>
          </a:p>
        </p:txBody>
      </p:sp>
      <p:sp>
        <p:nvSpPr>
          <p:cNvPr id="434205" name="Text Box 29"/>
          <p:cNvSpPr txBox="1">
            <a:spLocks noGrp="1" noChangeArrowheads="1"/>
          </p:cNvSpPr>
          <p:nvPr>
            <p:ph type="title" idx="4294967295"/>
          </p:nvPr>
        </p:nvSpPr>
        <p:spPr bwMode="auto">
          <a:xfrm>
            <a:off x="1550504" y="2828725"/>
            <a:ext cx="2267504" cy="1226440"/>
          </a:xfrm>
          <a:prstGeom prst="rect">
            <a:avLst/>
          </a:prstGeom>
          <a:noFill/>
          <a:ln w="12700">
            <a:noFill/>
            <a:prstDash/>
            <a:miter lim="800000"/>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outerShdw blurRad="38100" dist="38100" dir="2700000" algn="tl">
                    <a:srgbClr val="000000"/>
                  </a:outerShdw>
                </a:effectLst>
                <a:uLnTx/>
                <a:uFillTx/>
                <a:latin typeface="Myriad Web Pro" panose="020B0503030403020204"/>
                <a:ea typeface="+mn-ea"/>
                <a:cs typeface="+mn-cs"/>
              </a:rPr>
              <a:t>Alpha</a:t>
            </a:r>
            <a:r>
              <a:rPr kumimoji="0" lang="en-US" sz="3600" b="1" i="1" u="none" strike="noStrike" kern="1200" cap="none" spc="0" normalizeH="0" baseline="0" noProof="0" dirty="0">
                <a:ln>
                  <a:noFill/>
                </a:ln>
                <a:solidFill>
                  <a:schemeClr val="tx1"/>
                </a:solidFill>
                <a:effectLst>
                  <a:outerShdw blurRad="38100" dist="38100" dir="2700000" algn="tl">
                    <a:srgbClr val="000000"/>
                  </a:outerShdw>
                </a:effectLst>
                <a:uLnTx/>
                <a:uFillTx/>
                <a:latin typeface="Myriad Web Pro" panose="020B0503030403020204"/>
                <a:ea typeface="+mn-ea"/>
                <a:cs typeface="+mn-cs"/>
              </a:rPr>
              <a:t> </a:t>
            </a:r>
            <a:r>
              <a:rPr kumimoji="0" lang="en-US" sz="3600" b="1" i="0" u="none" strike="noStrike" kern="1200" cap="none" spc="0" normalizeH="0" baseline="0" noProof="0" dirty="0">
                <a:ln>
                  <a:noFill/>
                </a:ln>
                <a:solidFill>
                  <a:schemeClr val="tx1"/>
                </a:solidFill>
                <a:effectLst>
                  <a:outerShdw blurRad="38100" dist="38100" dir="2700000" algn="tl">
                    <a:srgbClr val="000000"/>
                  </a:outerShdw>
                </a:effectLst>
                <a:uLnTx/>
                <a:uFillTx/>
                <a:latin typeface="Myriad Web Pro" panose="020B0503030403020204"/>
                <a:ea typeface="+mn-ea"/>
                <a:cs typeface="+mn-cs"/>
              </a:rPr>
              <a:t>Particle</a:t>
            </a:r>
          </a:p>
        </p:txBody>
      </p:sp>
      <p:sp>
        <p:nvSpPr>
          <p:cNvPr id="434210" name="Text Box 34"/>
          <p:cNvSpPr txBox="1">
            <a:spLocks noChangeArrowheads="1"/>
          </p:cNvSpPr>
          <p:nvPr/>
        </p:nvSpPr>
        <p:spPr bwMode="auto">
          <a:xfrm rot="-3143822">
            <a:off x="6289078" y="1828115"/>
            <a:ext cx="2136453" cy="1200329"/>
          </a:xfrm>
          <a:prstGeom prst="rect">
            <a:avLst/>
          </a:prstGeom>
          <a:noFill/>
          <a:ln w="9525">
            <a:noFill/>
            <a:miter lim="800000"/>
            <a:headEnd/>
            <a:tailEnd/>
          </a:ln>
          <a:effectLst/>
        </p:spPr>
        <p:txBody>
          <a:bodyPr wrap="square">
            <a:spAutoFit/>
          </a:bodyPr>
          <a:lstStyle/>
          <a:p>
            <a:pPr>
              <a:spcBef>
                <a:spcPct val="50000"/>
              </a:spcBef>
              <a:defRPr/>
            </a:pPr>
            <a:r>
              <a:rPr lang="en-US" sz="2400">
                <a:effectLst>
                  <a:outerShdw blurRad="38100" dist="38100" dir="2700000" algn="tl">
                    <a:srgbClr val="000000"/>
                  </a:outerShdw>
                </a:effectLst>
                <a:latin typeface="Myriad Web Pro" panose="020B0503030403020204"/>
              </a:rPr>
              <a:t>Double and single strand DNA breaks</a:t>
            </a:r>
          </a:p>
        </p:txBody>
      </p:sp>
      <p:sp>
        <p:nvSpPr>
          <p:cNvPr id="434211" name="Text Box 35"/>
          <p:cNvSpPr txBox="1">
            <a:spLocks noChangeArrowheads="1"/>
          </p:cNvSpPr>
          <p:nvPr/>
        </p:nvSpPr>
        <p:spPr bwMode="auto">
          <a:xfrm rot="-3262325">
            <a:off x="6589214" y="4161827"/>
            <a:ext cx="1828800" cy="830997"/>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000000"/>
                  </a:outerShdw>
                </a:effectLst>
                <a:latin typeface="Myriad Web Pro" panose="020B0503030403020204"/>
              </a:rPr>
              <a:t>Free radical formation</a:t>
            </a:r>
          </a:p>
        </p:txBody>
      </p:sp>
      <p:pic>
        <p:nvPicPr>
          <p:cNvPr id="30723" name="Picture 3" descr="DNA2"/>
          <p:cNvPicPr>
            <a:picLocks noChangeAspect="1" noChangeArrowheads="1"/>
          </p:cNvPicPr>
          <p:nvPr/>
        </p:nvPicPr>
        <p:blipFill>
          <a:blip r:embed="rId3" cstate="print"/>
          <a:srcRect/>
          <a:stretch>
            <a:fillRect/>
          </a:stretch>
        </p:blipFill>
        <p:spPr bwMode="auto">
          <a:xfrm>
            <a:off x="8153401" y="1295400"/>
            <a:ext cx="2333625" cy="5334000"/>
          </a:xfrm>
          <a:prstGeom prst="rect">
            <a:avLst/>
          </a:prstGeom>
          <a:noFill/>
          <a:ln w="9525">
            <a:noFill/>
            <a:miter lim="800000"/>
            <a:headEnd/>
            <a:tailEnd/>
          </a:ln>
        </p:spPr>
      </p:pic>
      <p:sp>
        <p:nvSpPr>
          <p:cNvPr id="434178" name="Rectangle 2">
            <a:extLst>
              <a:ext uri="{C183D7F6-B498-43B3-948B-1728B52AA6E4}">
                <adec:decorative xmlns:adec="http://schemas.microsoft.com/office/drawing/2017/decorative" val="1"/>
              </a:ext>
            </a:extLst>
          </p:cNvPr>
          <p:cNvSpPr>
            <a:spLocks noChangeArrowheads="1"/>
          </p:cNvSpPr>
          <p:nvPr/>
        </p:nvSpPr>
        <p:spPr bwMode="auto">
          <a:xfrm>
            <a:off x="1981200" y="4267201"/>
            <a:ext cx="8229600" cy="2835275"/>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SzPct val="120000"/>
              <a:defRPr/>
            </a:pPr>
            <a:endParaRPr lang="en-US" sz="3600">
              <a:effectLst>
                <a:outerShdw blurRad="38100" dist="38100" dir="2700000" algn="tl">
                  <a:srgbClr val="000000"/>
                </a:outerShdw>
              </a:effectLst>
              <a:latin typeface="Tahoma" pitchFamily="34" charset="0"/>
            </a:endParaRPr>
          </a:p>
        </p:txBody>
      </p:sp>
      <p:sp>
        <p:nvSpPr>
          <p:cNvPr id="434180" name="Oval 4">
            <a:extLst>
              <a:ext uri="{C183D7F6-B498-43B3-948B-1728B52AA6E4}">
                <adec:decorative xmlns:adec="http://schemas.microsoft.com/office/drawing/2017/decorative" val="1"/>
              </a:ext>
            </a:extLst>
          </p:cNvPr>
          <p:cNvSpPr>
            <a:spLocks noChangeArrowheads="1"/>
          </p:cNvSpPr>
          <p:nvPr/>
        </p:nvSpPr>
        <p:spPr bwMode="auto">
          <a:xfrm>
            <a:off x="8915401" y="2133601"/>
            <a:ext cx="92075" cy="92075"/>
          </a:xfrm>
          <a:prstGeom prst="ellipse">
            <a:avLst/>
          </a:prstGeom>
          <a:solidFill>
            <a:srgbClr val="FF0000">
              <a:alpha val="99001"/>
            </a:srgbClr>
          </a:solidFill>
          <a:ln w="38100" cap="rnd">
            <a:solidFill>
              <a:srgbClr val="FF0000"/>
            </a:solidFill>
            <a:prstDash val="sysDot"/>
            <a:round/>
            <a:headEnd type="none" w="sm" len="sm"/>
            <a:tailEnd type="none" w="sm" len="sm"/>
          </a:ln>
          <a:effectLst/>
        </p:spPr>
        <p:txBody>
          <a:bodyPr wrap="none" anchor="ctr"/>
          <a:lstStyle/>
          <a:p>
            <a:pPr>
              <a:defRPr/>
            </a:pPr>
            <a:endParaRPr lang="en-US">
              <a:effectLst>
                <a:outerShdw blurRad="38100" dist="38100" dir="2700000" algn="tl">
                  <a:srgbClr val="000000"/>
                </a:outerShdw>
              </a:effectLst>
              <a:latin typeface="Arial" pitchFamily="34" charset="0"/>
            </a:endParaRPr>
          </a:p>
        </p:txBody>
      </p:sp>
      <p:sp>
        <p:nvSpPr>
          <p:cNvPr id="434181" name="Oval 5">
            <a:extLst>
              <a:ext uri="{C183D7F6-B498-43B3-948B-1728B52AA6E4}">
                <adec:decorative xmlns:adec="http://schemas.microsoft.com/office/drawing/2017/decorative" val="1"/>
              </a:ext>
            </a:extLst>
          </p:cNvPr>
          <p:cNvSpPr>
            <a:spLocks noChangeArrowheads="1"/>
          </p:cNvSpPr>
          <p:nvPr/>
        </p:nvSpPr>
        <p:spPr bwMode="auto">
          <a:xfrm>
            <a:off x="9296400" y="5486400"/>
            <a:ext cx="88900" cy="88900"/>
          </a:xfrm>
          <a:prstGeom prst="ellipse">
            <a:avLst/>
          </a:prstGeom>
          <a:solidFill>
            <a:srgbClr val="FF0000"/>
          </a:solidFill>
          <a:ln w="38100">
            <a:solidFill>
              <a:srgbClr val="FF0000"/>
            </a:solidFill>
            <a:prstDash val="sysDot"/>
            <a:round/>
            <a:headEnd type="none" w="sm" len="sm"/>
            <a:tailEnd type="none" w="sm" len="sm"/>
          </a:ln>
          <a:effectLst/>
        </p:spPr>
        <p:txBody>
          <a:bodyPr wrap="none" anchor="ctr"/>
          <a:lstStyle/>
          <a:p>
            <a:pPr>
              <a:defRPr/>
            </a:pPr>
            <a:endParaRPr lang="en-US"/>
          </a:p>
        </p:txBody>
      </p:sp>
      <p:sp>
        <p:nvSpPr>
          <p:cNvPr id="434182" name="Oval 6">
            <a:extLst>
              <a:ext uri="{C183D7F6-B498-43B3-948B-1728B52AA6E4}">
                <adec:decorative xmlns:adec="http://schemas.microsoft.com/office/drawing/2017/decorative" val="1"/>
              </a:ext>
            </a:extLst>
          </p:cNvPr>
          <p:cNvSpPr>
            <a:spLocks noChangeArrowheads="1"/>
          </p:cNvSpPr>
          <p:nvPr/>
        </p:nvSpPr>
        <p:spPr bwMode="auto">
          <a:xfrm>
            <a:off x="9525000" y="3581400"/>
            <a:ext cx="88900" cy="88900"/>
          </a:xfrm>
          <a:prstGeom prst="ellipse">
            <a:avLst/>
          </a:prstGeom>
          <a:solidFill>
            <a:srgbClr val="FF0000"/>
          </a:solidFill>
          <a:ln w="38100" cap="rnd">
            <a:solidFill>
              <a:srgbClr val="FF0000"/>
            </a:solidFill>
            <a:prstDash val="sysDot"/>
            <a:round/>
            <a:headEnd type="none" w="sm" len="sm"/>
            <a:tailEnd type="none" w="sm" len="sm"/>
          </a:ln>
        </p:spPr>
        <p:txBody>
          <a:bodyPr wrap="none" anchor="ctr"/>
          <a:lstStyle/>
          <a:p>
            <a:endParaRPr lang="en-US">
              <a:latin typeface="Arial" pitchFamily="34" charset="0"/>
            </a:endParaRPr>
          </a:p>
        </p:txBody>
      </p:sp>
      <p:sp>
        <p:nvSpPr>
          <p:cNvPr id="434183" name="Oval 7">
            <a:extLst>
              <a:ext uri="{C183D7F6-B498-43B3-948B-1728B52AA6E4}">
                <adec:decorative xmlns:adec="http://schemas.microsoft.com/office/drawing/2017/decorative" val="1"/>
              </a:ext>
            </a:extLst>
          </p:cNvPr>
          <p:cNvSpPr>
            <a:spLocks noChangeArrowheads="1"/>
          </p:cNvSpPr>
          <p:nvPr/>
        </p:nvSpPr>
        <p:spPr bwMode="auto">
          <a:xfrm>
            <a:off x="8991600" y="4419600"/>
            <a:ext cx="88900" cy="88900"/>
          </a:xfrm>
          <a:prstGeom prst="ellipse">
            <a:avLst/>
          </a:prstGeom>
          <a:solidFill>
            <a:srgbClr val="FF0000"/>
          </a:solidFill>
          <a:ln w="38100">
            <a:solidFill>
              <a:srgbClr val="FF0000"/>
            </a:solidFill>
            <a:prstDash val="sysDot"/>
            <a:round/>
            <a:headEnd type="none" w="sm" len="sm"/>
            <a:tailEnd type="none" w="sm" len="sm"/>
          </a:ln>
          <a:effectLst/>
        </p:spPr>
        <p:txBody>
          <a:bodyPr wrap="none" anchor="ctr"/>
          <a:lstStyle/>
          <a:p>
            <a:pPr>
              <a:defRPr/>
            </a:pPr>
            <a:endParaRPr lang="en-US"/>
          </a:p>
        </p:txBody>
      </p:sp>
      <p:sp>
        <p:nvSpPr>
          <p:cNvPr id="434206" name="Line 30">
            <a:extLst>
              <a:ext uri="{C183D7F6-B498-43B3-948B-1728B52AA6E4}">
                <adec:decorative xmlns:adec="http://schemas.microsoft.com/office/drawing/2017/decorative" val="1"/>
              </a:ext>
            </a:extLst>
          </p:cNvPr>
          <p:cNvSpPr>
            <a:spLocks noChangeShapeType="1"/>
          </p:cNvSpPr>
          <p:nvPr/>
        </p:nvSpPr>
        <p:spPr bwMode="auto">
          <a:xfrm>
            <a:off x="3581400" y="3424037"/>
            <a:ext cx="2819400" cy="0"/>
          </a:xfrm>
          <a:prstGeom prst="line">
            <a:avLst/>
          </a:prstGeom>
          <a:noFill/>
          <a:ln w="38100">
            <a:solidFill>
              <a:schemeClr val="tx1"/>
            </a:solidFill>
            <a:round/>
            <a:headEnd type="none" w="sm" len="sm"/>
            <a:tailEnd type="triangle" w="lg" len="lg"/>
          </a:ln>
          <a:effectLst/>
        </p:spPr>
        <p:txBody>
          <a:bodyPr/>
          <a:lstStyle/>
          <a:p>
            <a:pPr>
              <a:defRPr/>
            </a:pPr>
            <a:endParaRPr lang="en-US"/>
          </a:p>
        </p:txBody>
      </p:sp>
      <p:sp>
        <p:nvSpPr>
          <p:cNvPr id="30731" name="Text Box 31">
            <a:extLst>
              <a:ext uri="{C183D7F6-B498-43B3-948B-1728B52AA6E4}">
                <adec:decorative xmlns:adec="http://schemas.microsoft.com/office/drawing/2017/decorative" val="1"/>
              </a:ext>
            </a:extLst>
          </p:cNvPr>
          <p:cNvSpPr txBox="1">
            <a:spLocks noChangeArrowheads="1"/>
          </p:cNvSpPr>
          <p:nvPr/>
        </p:nvSpPr>
        <p:spPr bwMode="auto">
          <a:xfrm>
            <a:off x="8839200" y="2057400"/>
            <a:ext cx="184150" cy="457200"/>
          </a:xfrm>
          <a:prstGeom prst="rect">
            <a:avLst/>
          </a:prstGeom>
          <a:noFill/>
          <a:ln w="12700">
            <a:noFill/>
            <a:miter lim="800000"/>
            <a:headEnd type="none" w="sm" len="sm"/>
            <a:tailEnd type="none" w="sm" len="sm"/>
          </a:ln>
        </p:spPr>
        <p:txBody>
          <a:bodyPr wrap="none">
            <a:spAutoFit/>
          </a:bodyPr>
          <a:lstStyle/>
          <a:p>
            <a:pPr algn="l" eaLnBrk="0" hangingPunct="0"/>
            <a:endParaRPr lang="en-US" sz="2400">
              <a:solidFill>
                <a:schemeClr val="bg1"/>
              </a:solidFill>
              <a:latin typeface="Arial" pitchFamily="34" charset="0"/>
            </a:endParaRPr>
          </a:p>
        </p:txBody>
      </p:sp>
    </p:spTree>
    <p:extLst>
      <p:ext uri="{BB962C8B-B14F-4D97-AF65-F5344CB8AC3E}">
        <p14:creationId xmlns:p14="http://schemas.microsoft.com/office/powerpoint/2010/main" val="164338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4206"/>
                                        </p:tgtEl>
                                        <p:attrNameLst>
                                          <p:attrName>style.visibility</p:attrName>
                                        </p:attrNameLst>
                                      </p:cBhvr>
                                      <p:to>
                                        <p:strVal val="visible"/>
                                      </p:to>
                                    </p:set>
                                    <p:animEffect transition="in" filter="wipe(left)">
                                      <p:cBhvr>
                                        <p:cTn id="7" dur="500"/>
                                        <p:tgtEl>
                                          <p:spTgt spid="43420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34180"/>
                                        </p:tgtEl>
                                        <p:attrNameLst>
                                          <p:attrName>style.visibility</p:attrName>
                                        </p:attrNameLst>
                                      </p:cBhvr>
                                      <p:to>
                                        <p:strVal val="visible"/>
                                      </p:to>
                                    </p:set>
                                    <p:anim calcmode="lin" valueType="num">
                                      <p:cBhvr additive="base">
                                        <p:cTn id="11" dur="500" fill="hold"/>
                                        <p:tgtEl>
                                          <p:spTgt spid="434180"/>
                                        </p:tgtEl>
                                        <p:attrNameLst>
                                          <p:attrName>ppt_x</p:attrName>
                                        </p:attrNameLst>
                                      </p:cBhvr>
                                      <p:tavLst>
                                        <p:tav tm="0">
                                          <p:val>
                                            <p:strVal val="0-#ppt_w/2"/>
                                          </p:val>
                                        </p:tav>
                                        <p:tav tm="100000">
                                          <p:val>
                                            <p:strVal val="#ppt_x"/>
                                          </p:val>
                                        </p:tav>
                                      </p:tavLst>
                                    </p:anim>
                                    <p:anim calcmode="lin" valueType="num">
                                      <p:cBhvr additive="base">
                                        <p:cTn id="12" dur="500" fill="hold"/>
                                        <p:tgtEl>
                                          <p:spTgt spid="43418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34181"/>
                                        </p:tgtEl>
                                        <p:attrNameLst>
                                          <p:attrName>style.visibility</p:attrName>
                                        </p:attrNameLst>
                                      </p:cBhvr>
                                      <p:to>
                                        <p:strVal val="visible"/>
                                      </p:to>
                                    </p:set>
                                    <p:anim calcmode="lin" valueType="num">
                                      <p:cBhvr additive="base">
                                        <p:cTn id="16" dur="500" fill="hold"/>
                                        <p:tgtEl>
                                          <p:spTgt spid="434181"/>
                                        </p:tgtEl>
                                        <p:attrNameLst>
                                          <p:attrName>ppt_x</p:attrName>
                                        </p:attrNameLst>
                                      </p:cBhvr>
                                      <p:tavLst>
                                        <p:tav tm="0">
                                          <p:val>
                                            <p:strVal val="0-#ppt_w/2"/>
                                          </p:val>
                                        </p:tav>
                                        <p:tav tm="100000">
                                          <p:val>
                                            <p:strVal val="#ppt_x"/>
                                          </p:val>
                                        </p:tav>
                                      </p:tavLst>
                                    </p:anim>
                                    <p:anim calcmode="lin" valueType="num">
                                      <p:cBhvr additive="base">
                                        <p:cTn id="17" dur="500" fill="hold"/>
                                        <p:tgtEl>
                                          <p:spTgt spid="43418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434182"/>
                                        </p:tgtEl>
                                        <p:attrNameLst>
                                          <p:attrName>style.visibility</p:attrName>
                                        </p:attrNameLst>
                                      </p:cBhvr>
                                      <p:to>
                                        <p:strVal val="visible"/>
                                      </p:to>
                                    </p:set>
                                    <p:anim calcmode="lin" valueType="num">
                                      <p:cBhvr additive="base">
                                        <p:cTn id="21" dur="500" fill="hold"/>
                                        <p:tgtEl>
                                          <p:spTgt spid="434182"/>
                                        </p:tgtEl>
                                        <p:attrNameLst>
                                          <p:attrName>ppt_x</p:attrName>
                                        </p:attrNameLst>
                                      </p:cBhvr>
                                      <p:tavLst>
                                        <p:tav tm="0">
                                          <p:val>
                                            <p:strVal val="0-#ppt_w/2"/>
                                          </p:val>
                                        </p:tav>
                                        <p:tav tm="100000">
                                          <p:val>
                                            <p:strVal val="#ppt_x"/>
                                          </p:val>
                                        </p:tav>
                                      </p:tavLst>
                                    </p:anim>
                                    <p:anim calcmode="lin" valueType="num">
                                      <p:cBhvr additive="base">
                                        <p:cTn id="22" dur="500" fill="hold"/>
                                        <p:tgtEl>
                                          <p:spTgt spid="43418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434183"/>
                                        </p:tgtEl>
                                        <p:attrNameLst>
                                          <p:attrName>style.visibility</p:attrName>
                                        </p:attrNameLst>
                                      </p:cBhvr>
                                      <p:to>
                                        <p:strVal val="visible"/>
                                      </p:to>
                                    </p:set>
                                    <p:anim calcmode="lin" valueType="num">
                                      <p:cBhvr additive="base">
                                        <p:cTn id="26" dur="500" fill="hold"/>
                                        <p:tgtEl>
                                          <p:spTgt spid="434183"/>
                                        </p:tgtEl>
                                        <p:attrNameLst>
                                          <p:attrName>ppt_x</p:attrName>
                                        </p:attrNameLst>
                                      </p:cBhvr>
                                      <p:tavLst>
                                        <p:tav tm="0">
                                          <p:val>
                                            <p:strVal val="0-#ppt_w/2"/>
                                          </p:val>
                                        </p:tav>
                                        <p:tav tm="100000">
                                          <p:val>
                                            <p:strVal val="#ppt_x"/>
                                          </p:val>
                                        </p:tav>
                                      </p:tavLst>
                                    </p:anim>
                                    <p:anim calcmode="lin" valueType="num">
                                      <p:cBhvr additive="base">
                                        <p:cTn id="27" dur="500" fill="hold"/>
                                        <p:tgtEl>
                                          <p:spTgt spid="43418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nodePh="1">
                                  <p:stCondLst>
                                    <p:cond delay="0"/>
                                  </p:stCondLst>
                                  <p:endCondLst>
                                    <p:cond evt="begin" delay="0">
                                      <p:tn val="30"/>
                                    </p:cond>
                                  </p:endCondLst>
                                  <p:childTnLst>
                                    <p:set>
                                      <p:cBhvr>
                                        <p:cTn id="31" dur="1" fill="hold">
                                          <p:stCondLst>
                                            <p:cond delay="0"/>
                                          </p:stCondLst>
                                        </p:cTn>
                                        <p:tgtEl>
                                          <p:spTgt spid="30731"/>
                                        </p:tgtEl>
                                        <p:attrNameLst>
                                          <p:attrName>style.visibility</p:attrName>
                                        </p:attrNameLst>
                                      </p:cBhvr>
                                      <p:to>
                                        <p:strVal val="visible"/>
                                      </p:to>
                                    </p:set>
                                    <p:animEffect transition="in" filter="fade">
                                      <p:cBhvr>
                                        <p:cTn id="32" dur="1000"/>
                                        <p:tgtEl>
                                          <p:spTgt spid="30731"/>
                                        </p:tgtEl>
                                      </p:cBhvr>
                                    </p:animEffect>
                                    <p:anim calcmode="lin" valueType="num">
                                      <p:cBhvr>
                                        <p:cTn id="33" dur="1000" fill="hold"/>
                                        <p:tgtEl>
                                          <p:spTgt spid="30731"/>
                                        </p:tgtEl>
                                        <p:attrNameLst>
                                          <p:attrName>ppt_x</p:attrName>
                                        </p:attrNameLst>
                                      </p:cBhvr>
                                      <p:tavLst>
                                        <p:tav tm="0">
                                          <p:val>
                                            <p:strVal val="#ppt_x"/>
                                          </p:val>
                                        </p:tav>
                                        <p:tav tm="100000">
                                          <p:val>
                                            <p:strVal val="#ppt_x"/>
                                          </p:val>
                                        </p:tav>
                                      </p:tavLst>
                                    </p:anim>
                                    <p:anim calcmode="lin" valueType="num">
                                      <p:cBhvr>
                                        <p:cTn id="34" dur="1000" fill="hold"/>
                                        <p:tgtEl>
                                          <p:spTgt spid="307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0" grpId="0" animBg="1"/>
      <p:bldP spid="434181" grpId="0" animBg="1"/>
      <p:bldP spid="434182" grpId="0" animBg="1"/>
      <p:bldP spid="434183" grpId="0" animBg="1"/>
      <p:bldP spid="307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1981200" y="279231"/>
            <a:ext cx="6515100" cy="553998"/>
          </a:xfrm>
        </p:spPr>
        <p:txBody>
          <a:bodyPr/>
          <a:lstStyle/>
          <a:p>
            <a:r>
              <a:rPr lang="en-US" sz="4000" b="1" dirty="0">
                <a:solidFill>
                  <a:schemeClr val="tx1"/>
                </a:solidFill>
                <a:latin typeface="Myriad Web Pro" panose="020B0503030403020204"/>
              </a:rPr>
              <a:t>Radon Risk Misperceptions</a:t>
            </a:r>
            <a:endParaRPr lang="en-US" sz="4000" b="1" dirty="0">
              <a:solidFill>
                <a:schemeClr val="tx1"/>
              </a:solidFill>
              <a:latin typeface="Myriad Web Pro" panose="020B0503030403020204"/>
              <a:cs typeface="Arial" pitchFamily="34" charset="0"/>
            </a:endParaRPr>
          </a:p>
        </p:txBody>
      </p:sp>
      <p:sp>
        <p:nvSpPr>
          <p:cNvPr id="329732" name="Text Box 4">
            <a:extLst>
              <a:ext uri="{C183D7F6-B498-43B3-948B-1728B52AA6E4}">
                <adec:decorative xmlns:adec="http://schemas.microsoft.com/office/drawing/2017/decorative" val="1"/>
              </a:ext>
            </a:extLst>
          </p:cNvPr>
          <p:cNvSpPr txBox="1">
            <a:spLocks noChangeArrowheads="1"/>
          </p:cNvSpPr>
          <p:nvPr/>
        </p:nvSpPr>
        <p:spPr bwMode="auto">
          <a:xfrm>
            <a:off x="3352800" y="5715001"/>
            <a:ext cx="5943600" cy="392350"/>
          </a:xfrm>
          <a:prstGeom prst="rect">
            <a:avLst/>
          </a:prstGeom>
          <a:noFill/>
          <a:ln w="9525">
            <a:noFill/>
            <a:miter lim="800000"/>
            <a:headEnd/>
            <a:tailEnd/>
          </a:ln>
          <a:effectLst/>
        </p:spPr>
        <p:txBody>
          <a:bodyPr lIns="68513" tIns="34258" rIns="68513" bIns="34258">
            <a:spAutoFit/>
          </a:bodyPr>
          <a:lstStyle/>
          <a:p>
            <a:pPr eaLnBrk="0" fontAlgn="base" hangingPunct="0">
              <a:spcBef>
                <a:spcPct val="50000"/>
              </a:spcBef>
              <a:spcAft>
                <a:spcPct val="0"/>
              </a:spcAft>
            </a:pPr>
            <a:endParaRPr lang="en-US" sz="2100">
              <a:solidFill>
                <a:prstClr val="black"/>
              </a:solidFill>
              <a:effectLst>
                <a:outerShdw blurRad="38100" dist="38100" dir="2700000" algn="tl">
                  <a:srgbClr val="000000"/>
                </a:outerShdw>
              </a:effectLst>
              <a:latin typeface="Times New Roman" pitchFamily="18" charset="0"/>
            </a:endParaRPr>
          </a:p>
        </p:txBody>
      </p:sp>
      <p:sp>
        <p:nvSpPr>
          <p:cNvPr id="6" name="Line 4">
            <a:extLst>
              <a:ext uri="{C183D7F6-B498-43B3-948B-1728B52AA6E4}">
                <adec:decorative xmlns:adec="http://schemas.microsoft.com/office/drawing/2017/decorative" val="1"/>
              </a:ext>
            </a:extLst>
          </p:cNvPr>
          <p:cNvSpPr>
            <a:spLocks noChangeShapeType="1"/>
          </p:cNvSpPr>
          <p:nvPr/>
        </p:nvSpPr>
        <p:spPr bwMode="auto">
          <a:xfrm>
            <a:off x="2819400" y="1066800"/>
            <a:ext cx="6172200" cy="0"/>
          </a:xfrm>
          <a:prstGeom prst="line">
            <a:avLst/>
          </a:prstGeom>
          <a:noFill/>
          <a:ln w="25400">
            <a:solidFill>
              <a:srgbClr val="FF3300"/>
            </a:solidFill>
            <a:round/>
            <a:headEnd/>
            <a:tailEnd/>
          </a:ln>
        </p:spPr>
        <p:txBody>
          <a:bodyPr wrap="square" lIns="68513" tIns="34258" rIns="68513" bIns="34258" anchor="ctr">
            <a:spAutoFit/>
          </a:bodyPr>
          <a:lstStyle/>
          <a:p>
            <a:pPr algn="ctr" eaLnBrk="0" fontAlgn="base" hangingPunct="0">
              <a:spcBef>
                <a:spcPct val="0"/>
              </a:spcBef>
              <a:spcAft>
                <a:spcPct val="0"/>
              </a:spcAft>
            </a:pPr>
            <a:endParaRPr lang="en-US" sz="6000">
              <a:solidFill>
                <a:srgbClr val="FFFF00"/>
              </a:solidFill>
              <a:effectLst>
                <a:outerShdw blurRad="38100" dist="38100" dir="2700000" algn="tl">
                  <a:srgbClr val="000000">
                    <a:alpha val="43137"/>
                  </a:srgbClr>
                </a:outerShdw>
              </a:effectLst>
              <a:latin typeface="Times New Roman" pitchFamily="18" charset="0"/>
            </a:endParaRPr>
          </a:p>
        </p:txBody>
      </p:sp>
      <p:sp>
        <p:nvSpPr>
          <p:cNvPr id="2" name="Content Placeholder 1"/>
          <p:cNvSpPr>
            <a:spLocks noGrp="1"/>
          </p:cNvSpPr>
          <p:nvPr>
            <p:ph idx="1"/>
          </p:nvPr>
        </p:nvSpPr>
        <p:spPr>
          <a:xfrm>
            <a:off x="1333500" y="1438511"/>
            <a:ext cx="9982200" cy="886397"/>
          </a:xfrm>
        </p:spPr>
        <p:txBody>
          <a:bodyPr/>
          <a:lstStyle/>
          <a:p>
            <a:pPr marL="0" indent="0">
              <a:buClr>
                <a:srgbClr val="FFFF00"/>
              </a:buClr>
              <a:buNone/>
            </a:pPr>
            <a:r>
              <a:rPr lang="en-US">
                <a:solidFill>
                  <a:schemeClr val="tx2"/>
                </a:solidFill>
                <a:latin typeface="Myriad Web Pro" panose="020B0503030403020204"/>
                <a:cs typeface="Arial" panose="020B0604020202020204" pitchFamily="34" charset="0"/>
              </a:rPr>
              <a:t>Mortality Risk estimates are based solely on old studies of  miners exposed to high levels of radon gas.</a:t>
            </a:r>
          </a:p>
        </p:txBody>
      </p:sp>
      <p:sp>
        <p:nvSpPr>
          <p:cNvPr id="3" name="Rectangle 2">
            <a:extLst>
              <a:ext uri="{FF2B5EF4-FFF2-40B4-BE49-F238E27FC236}">
                <a16:creationId xmlns:a16="http://schemas.microsoft.com/office/drawing/2014/main" id="{61660FBC-895B-4958-B26F-B6D047BA67DF}"/>
              </a:ext>
            </a:extLst>
          </p:cNvPr>
          <p:cNvSpPr/>
          <p:nvPr/>
        </p:nvSpPr>
        <p:spPr>
          <a:xfrm>
            <a:off x="762000" y="3160456"/>
            <a:ext cx="6223000" cy="2554545"/>
          </a:xfrm>
          <a:prstGeom prst="rect">
            <a:avLst/>
          </a:prstGeom>
        </p:spPr>
        <p:txBody>
          <a:bodyPr wrap="square">
            <a:spAutoFit/>
          </a:bodyPr>
          <a:lstStyle/>
          <a:p>
            <a:r>
              <a:rPr lang="en-US" sz="3200">
                <a:latin typeface="Myriad Web Pro" panose="020B0503030403020204"/>
              </a:rPr>
              <a:t> “Based on its analysis, EPA estimates that out of a total of 157,400 lung cancer deaths nationally in 1995, 21,100 were radon related.” </a:t>
            </a:r>
          </a:p>
        </p:txBody>
      </p:sp>
      <p:pic>
        <p:nvPicPr>
          <p:cNvPr id="4" name="Picture 3" descr="EPA assessment of Risks from Radon in Homes"/>
          <p:cNvPicPr>
            <a:picLocks noChangeAspect="1"/>
          </p:cNvPicPr>
          <p:nvPr/>
        </p:nvPicPr>
        <p:blipFill>
          <a:blip r:embed="rId2"/>
          <a:stretch>
            <a:fillRect/>
          </a:stretch>
        </p:blipFill>
        <p:spPr>
          <a:xfrm>
            <a:off x="7240774" y="2877267"/>
            <a:ext cx="3040559" cy="3531611"/>
          </a:xfrm>
          <a:prstGeom prst="rect">
            <a:avLst/>
          </a:prstGeom>
        </p:spPr>
      </p:pic>
    </p:spTree>
    <p:extLst>
      <p:ext uri="{BB962C8B-B14F-4D97-AF65-F5344CB8AC3E}">
        <p14:creationId xmlns:p14="http://schemas.microsoft.com/office/powerpoint/2010/main" val="39209041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6B5-1BF1-4EE5-B241-64B92DA590DB}"/>
              </a:ext>
            </a:extLst>
          </p:cNvPr>
          <p:cNvSpPr>
            <a:spLocks noGrp="1"/>
          </p:cNvSpPr>
          <p:nvPr>
            <p:ph type="title"/>
          </p:nvPr>
        </p:nvSpPr>
        <p:spPr/>
        <p:txBody>
          <a:bodyPr/>
          <a:lstStyle/>
          <a:p>
            <a:r>
              <a:rPr lang="en-US" dirty="0"/>
              <a:t>Jackie’s Story</a:t>
            </a:r>
          </a:p>
        </p:txBody>
      </p:sp>
      <p:pic>
        <p:nvPicPr>
          <p:cNvPr id="4" name="Online Media 3" title="Jackie’s Story">
            <a:hlinkClick r:id="" action="ppaction://media"/>
            <a:extLst>
              <a:ext uri="{FF2B5EF4-FFF2-40B4-BE49-F238E27FC236}">
                <a16:creationId xmlns:a16="http://schemas.microsoft.com/office/drawing/2014/main" id="{09F47F74-0CCC-4588-9238-CE595E665A25}"/>
              </a:ext>
            </a:extLst>
          </p:cNvPr>
          <p:cNvPicPr>
            <a:picLocks noRot="1" noChangeAspect="1"/>
          </p:cNvPicPr>
          <p:nvPr>
            <a:videoFile r:link="rId1"/>
          </p:nvPr>
        </p:nvPicPr>
        <p:blipFill>
          <a:blip r:embed="rId3"/>
          <a:stretch>
            <a:fillRect/>
          </a:stretch>
        </p:blipFill>
        <p:spPr>
          <a:xfrm>
            <a:off x="1921885" y="1417639"/>
            <a:ext cx="8348230" cy="4716750"/>
          </a:xfrm>
          <a:prstGeom prst="rect">
            <a:avLst/>
          </a:prstGeom>
        </p:spPr>
      </p:pic>
    </p:spTree>
    <p:extLst>
      <p:ext uri="{BB962C8B-B14F-4D97-AF65-F5344CB8AC3E}">
        <p14:creationId xmlns:p14="http://schemas.microsoft.com/office/powerpoint/2010/main" val="158352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Text Box 1027"/>
          <p:cNvSpPr txBox="1">
            <a:spLocks noGrp="1" noChangeArrowheads="1"/>
          </p:cNvSpPr>
          <p:nvPr>
            <p:ph type="title" idx="4294967295"/>
          </p:nvPr>
        </p:nvSpPr>
        <p:spPr bwMode="auto">
          <a:xfrm>
            <a:off x="2701260" y="506413"/>
            <a:ext cx="6952994" cy="523220"/>
          </a:xfrm>
          <a:prstGeom prst="rect">
            <a:avLst/>
          </a:prstGeom>
          <a:noFill/>
          <a:ln w="28575">
            <a:noFill/>
            <a:prstDash/>
            <a:miter lim="800000"/>
            <a:headEnd/>
            <a:tailEn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yriad Web Pro" panose="020B0503030403020204"/>
                <a:ea typeface="+mn-ea"/>
                <a:cs typeface="Arial" pitchFamily="34" charset="0"/>
              </a:rPr>
              <a:t>Cohort Studies (15) of Radon-Exposed Miners</a:t>
            </a:r>
          </a:p>
        </p:txBody>
      </p:sp>
      <p:sp>
        <p:nvSpPr>
          <p:cNvPr id="1033" name="Text Box 1033"/>
          <p:cNvSpPr txBox="1">
            <a:spLocks noChangeArrowheads="1"/>
          </p:cNvSpPr>
          <p:nvPr/>
        </p:nvSpPr>
        <p:spPr bwMode="auto">
          <a:xfrm>
            <a:off x="1676400" y="2362201"/>
            <a:ext cx="1737976"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err="1">
                <a:solidFill>
                  <a:prstClr val="white"/>
                </a:solidFill>
                <a:effectLst>
                  <a:outerShdw blurRad="38100" dist="38100" dir="2700000" algn="tl">
                    <a:srgbClr val="000000">
                      <a:alpha val="43137"/>
                    </a:srgbClr>
                  </a:outerShdw>
                </a:effectLst>
                <a:latin typeface="Times New Roman" pitchFamily="18" charset="0"/>
              </a:rPr>
              <a:t>Beaverlodge</a:t>
            </a:r>
            <a:endParaRPr lang="en-US" sz="2400">
              <a:solidFill>
                <a:prstClr val="white"/>
              </a:solidFill>
              <a:effectLst>
                <a:outerShdw blurRad="38100" dist="38100" dir="2700000" algn="tl">
                  <a:srgbClr val="000000">
                    <a:alpha val="43137"/>
                  </a:srgbClr>
                </a:outerShdw>
              </a:effectLst>
              <a:latin typeface="Times New Roman" pitchFamily="18" charset="0"/>
            </a:endParaRPr>
          </a:p>
        </p:txBody>
      </p:sp>
      <p:sp>
        <p:nvSpPr>
          <p:cNvPr id="1031" name="Text Box 1031"/>
          <p:cNvSpPr txBox="1">
            <a:spLocks noChangeArrowheads="1"/>
          </p:cNvSpPr>
          <p:nvPr/>
        </p:nvSpPr>
        <p:spPr bwMode="auto">
          <a:xfrm>
            <a:off x="2612194" y="1976439"/>
            <a:ext cx="1124027"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Ontario</a:t>
            </a:r>
          </a:p>
        </p:txBody>
      </p:sp>
      <p:sp>
        <p:nvSpPr>
          <p:cNvPr id="1032" name="Text Box 1032"/>
          <p:cNvSpPr txBox="1">
            <a:spLocks noChangeArrowheads="1"/>
          </p:cNvSpPr>
          <p:nvPr/>
        </p:nvSpPr>
        <p:spPr bwMode="auto">
          <a:xfrm>
            <a:off x="2429791" y="1577976"/>
            <a:ext cx="1747594"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Port Radium</a:t>
            </a:r>
          </a:p>
        </p:txBody>
      </p:sp>
      <p:sp>
        <p:nvSpPr>
          <p:cNvPr id="1034" name="Text Box 1034"/>
          <p:cNvSpPr txBox="1">
            <a:spLocks noChangeArrowheads="1"/>
          </p:cNvSpPr>
          <p:nvPr/>
        </p:nvSpPr>
        <p:spPr bwMode="auto">
          <a:xfrm>
            <a:off x="4191001" y="1752601"/>
            <a:ext cx="2013693"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Newfoundland</a:t>
            </a:r>
          </a:p>
        </p:txBody>
      </p:sp>
      <p:sp>
        <p:nvSpPr>
          <p:cNvPr id="1050" name="Text Box 1051"/>
          <p:cNvSpPr txBox="1">
            <a:spLocks noChangeArrowheads="1"/>
          </p:cNvSpPr>
          <p:nvPr/>
        </p:nvSpPr>
        <p:spPr bwMode="auto">
          <a:xfrm>
            <a:off x="5431396" y="1492251"/>
            <a:ext cx="1329210"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Cornwall</a:t>
            </a:r>
          </a:p>
        </p:txBody>
      </p:sp>
      <p:sp>
        <p:nvSpPr>
          <p:cNvPr id="1037" name="Text Box 1037"/>
          <p:cNvSpPr txBox="1">
            <a:spLocks noChangeArrowheads="1"/>
          </p:cNvSpPr>
          <p:nvPr/>
        </p:nvSpPr>
        <p:spPr bwMode="auto">
          <a:xfrm>
            <a:off x="6629401" y="1600201"/>
            <a:ext cx="1159293"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Sweden</a:t>
            </a:r>
          </a:p>
        </p:txBody>
      </p:sp>
      <p:sp>
        <p:nvSpPr>
          <p:cNvPr id="1035" name="Text Box 1035"/>
          <p:cNvSpPr txBox="1">
            <a:spLocks noChangeArrowheads="1"/>
          </p:cNvSpPr>
          <p:nvPr/>
        </p:nvSpPr>
        <p:spPr bwMode="auto">
          <a:xfrm>
            <a:off x="7162801" y="1905001"/>
            <a:ext cx="1021433"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France</a:t>
            </a:r>
          </a:p>
        </p:txBody>
      </p:sp>
      <p:sp>
        <p:nvSpPr>
          <p:cNvPr id="1052" name="Text Box 1053"/>
          <p:cNvSpPr txBox="1">
            <a:spLocks noChangeArrowheads="1"/>
          </p:cNvSpPr>
          <p:nvPr/>
        </p:nvSpPr>
        <p:spPr bwMode="auto">
          <a:xfrm>
            <a:off x="7963395" y="1377952"/>
            <a:ext cx="1670649" cy="461665"/>
          </a:xfrm>
          <a:prstGeom prst="rect">
            <a:avLst/>
          </a:prstGeom>
          <a:noFill/>
          <a:ln w="28575">
            <a:noFill/>
            <a:miter lim="800000"/>
            <a:headEnd/>
            <a:tailEnd/>
          </a:ln>
        </p:spPr>
        <p:txBody>
          <a:bodyPr wrap="squar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E. Germany</a:t>
            </a:r>
          </a:p>
        </p:txBody>
      </p:sp>
      <p:sp>
        <p:nvSpPr>
          <p:cNvPr id="1029" name="Text Box 1029"/>
          <p:cNvSpPr txBox="1">
            <a:spLocks noChangeArrowheads="1"/>
          </p:cNvSpPr>
          <p:nvPr/>
        </p:nvSpPr>
        <p:spPr bwMode="auto">
          <a:xfrm>
            <a:off x="8060622" y="2174876"/>
            <a:ext cx="2574744"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Czech Republic (2)</a:t>
            </a:r>
          </a:p>
        </p:txBody>
      </p:sp>
      <p:sp>
        <p:nvSpPr>
          <p:cNvPr id="1030" name="Text Box 1030"/>
          <p:cNvSpPr txBox="1">
            <a:spLocks noChangeArrowheads="1"/>
          </p:cNvSpPr>
          <p:nvPr/>
        </p:nvSpPr>
        <p:spPr bwMode="auto">
          <a:xfrm>
            <a:off x="9372600" y="2743201"/>
            <a:ext cx="918842"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China</a:t>
            </a:r>
          </a:p>
        </p:txBody>
      </p:sp>
      <p:graphicFrame>
        <p:nvGraphicFramePr>
          <p:cNvPr id="1026" name="Object 1026" descr="world map showing radon exposed miners"/>
          <p:cNvGraphicFramePr>
            <a:graphicFrameLocks noChangeAspect="1"/>
          </p:cNvGraphicFramePr>
          <p:nvPr>
            <p:extLst>
              <p:ext uri="{D42A27DB-BD31-4B8C-83A1-F6EECF244321}">
                <p14:modId xmlns:p14="http://schemas.microsoft.com/office/powerpoint/2010/main" val="3234902738"/>
              </p:ext>
            </p:extLst>
          </p:nvPr>
        </p:nvGraphicFramePr>
        <p:xfrm>
          <a:off x="2576513" y="2630488"/>
          <a:ext cx="7572375" cy="3313112"/>
        </p:xfrm>
        <a:graphic>
          <a:graphicData uri="http://schemas.openxmlformats.org/presentationml/2006/ole">
            <mc:AlternateContent xmlns:mc="http://schemas.openxmlformats.org/markup-compatibility/2006">
              <mc:Choice xmlns:v="urn:schemas-microsoft-com:vml" Requires="v">
                <p:oleObj spid="_x0000_s1026" name="Drawing" r:id="rId4" imgW="2286000" imgH="1000080" progId="">
                  <p:embed/>
                </p:oleObj>
              </mc:Choice>
              <mc:Fallback>
                <p:oleObj name="Drawing" r:id="rId4" imgW="2286000" imgH="1000080" progId="">
                  <p:embed/>
                  <p:pic>
                    <p:nvPicPr>
                      <p:cNvPr id="1026" name="Object 1026" descr="world map showing radon exposed min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513" y="2630488"/>
                        <a:ext cx="7572375" cy="331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1028"/>
          <p:cNvSpPr txBox="1">
            <a:spLocks noChangeArrowheads="1"/>
          </p:cNvSpPr>
          <p:nvPr/>
        </p:nvSpPr>
        <p:spPr bwMode="auto">
          <a:xfrm>
            <a:off x="8706143" y="5673726"/>
            <a:ext cx="1712328"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Radium Hill</a:t>
            </a:r>
          </a:p>
        </p:txBody>
      </p:sp>
      <p:sp>
        <p:nvSpPr>
          <p:cNvPr id="1055" name="Text Box 1028"/>
          <p:cNvSpPr txBox="1">
            <a:spLocks noChangeArrowheads="1"/>
          </p:cNvSpPr>
          <p:nvPr/>
        </p:nvSpPr>
        <p:spPr bwMode="auto">
          <a:xfrm>
            <a:off x="3742616" y="6118226"/>
            <a:ext cx="934871"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Brazil</a:t>
            </a:r>
          </a:p>
        </p:txBody>
      </p:sp>
      <p:sp>
        <p:nvSpPr>
          <p:cNvPr id="1036" name="Text Box 1036"/>
          <p:cNvSpPr txBox="1">
            <a:spLocks noChangeArrowheads="1"/>
          </p:cNvSpPr>
          <p:nvPr/>
        </p:nvSpPr>
        <p:spPr bwMode="auto">
          <a:xfrm>
            <a:off x="1831133" y="5726114"/>
            <a:ext cx="1782860"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New Mexico</a:t>
            </a:r>
          </a:p>
        </p:txBody>
      </p:sp>
      <p:sp>
        <p:nvSpPr>
          <p:cNvPr id="1038" name="Text Box 1039"/>
          <p:cNvSpPr txBox="1">
            <a:spLocks noChangeArrowheads="1"/>
          </p:cNvSpPr>
          <p:nvPr/>
        </p:nvSpPr>
        <p:spPr bwMode="auto">
          <a:xfrm>
            <a:off x="1453121" y="4848226"/>
            <a:ext cx="1329210" cy="461665"/>
          </a:xfrm>
          <a:prstGeom prst="rect">
            <a:avLst/>
          </a:prstGeom>
          <a:noFill/>
          <a:ln w="28575">
            <a:noFill/>
            <a:miter lim="800000"/>
            <a:headEnd/>
            <a:tailEnd/>
          </a:ln>
        </p:spPr>
        <p:txBody>
          <a:bodyPr wrap="none">
            <a:spAutoFit/>
          </a:bodyPr>
          <a:lstStyle/>
          <a:p>
            <a:pPr algn="ctr" eaLnBrk="0" fontAlgn="base" hangingPunct="0">
              <a:spcBef>
                <a:spcPct val="0"/>
              </a:spcBef>
              <a:spcAft>
                <a:spcPct val="0"/>
              </a:spcAft>
            </a:pPr>
            <a:r>
              <a:rPr lang="en-US" sz="2400">
                <a:solidFill>
                  <a:prstClr val="white"/>
                </a:solidFill>
                <a:effectLst>
                  <a:outerShdw blurRad="38100" dist="38100" dir="2700000" algn="tl">
                    <a:srgbClr val="000000">
                      <a:alpha val="43137"/>
                    </a:srgbClr>
                  </a:outerShdw>
                </a:effectLst>
                <a:latin typeface="Times New Roman" pitchFamily="18" charset="0"/>
              </a:rPr>
              <a:t>Colorado</a:t>
            </a:r>
          </a:p>
        </p:txBody>
      </p:sp>
      <p:sp>
        <p:nvSpPr>
          <p:cNvPr id="1039" name="Line 1040">
            <a:extLst>
              <a:ext uri="{C183D7F6-B498-43B3-948B-1728B52AA6E4}">
                <adec:decorative xmlns:adec="http://schemas.microsoft.com/office/drawing/2017/decorative" val="1"/>
              </a:ext>
            </a:extLst>
          </p:cNvPr>
          <p:cNvSpPr>
            <a:spLocks noChangeShapeType="1"/>
          </p:cNvSpPr>
          <p:nvPr/>
        </p:nvSpPr>
        <p:spPr bwMode="auto">
          <a:xfrm flipH="1" flipV="1">
            <a:off x="8469313" y="4841876"/>
            <a:ext cx="1046162" cy="830263"/>
          </a:xfrm>
          <a:prstGeom prst="line">
            <a:avLst/>
          </a:prstGeom>
          <a:noFill/>
          <a:ln w="50800">
            <a:solidFill>
              <a:schemeClr val="hlink"/>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0" name="Line 1041">
            <a:extLst>
              <a:ext uri="{C183D7F6-B498-43B3-948B-1728B52AA6E4}">
                <adec:decorative xmlns:adec="http://schemas.microsoft.com/office/drawing/2017/decorative" val="1"/>
              </a:ext>
            </a:extLst>
          </p:cNvPr>
          <p:cNvSpPr>
            <a:spLocks noChangeShapeType="1"/>
          </p:cNvSpPr>
          <p:nvPr/>
        </p:nvSpPr>
        <p:spPr bwMode="auto">
          <a:xfrm flipH="1">
            <a:off x="8261350" y="3179764"/>
            <a:ext cx="1333500" cy="674687"/>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Times New Roman" pitchFamily="18" charset="0"/>
            </a:endParaRPr>
          </a:p>
        </p:txBody>
      </p:sp>
      <p:sp>
        <p:nvSpPr>
          <p:cNvPr id="1041" name="Line 1042">
            <a:extLst>
              <a:ext uri="{C183D7F6-B498-43B3-948B-1728B52AA6E4}">
                <adec:decorative xmlns:adec="http://schemas.microsoft.com/office/drawing/2017/decorative" val="1"/>
              </a:ext>
            </a:extLst>
          </p:cNvPr>
          <p:cNvSpPr>
            <a:spLocks noChangeShapeType="1"/>
          </p:cNvSpPr>
          <p:nvPr/>
        </p:nvSpPr>
        <p:spPr bwMode="auto">
          <a:xfrm flipH="1">
            <a:off x="6573838" y="2590801"/>
            <a:ext cx="1960562" cy="841374"/>
          </a:xfrm>
          <a:prstGeom prst="line">
            <a:avLst/>
          </a:prstGeom>
          <a:noFill/>
          <a:ln w="50800">
            <a:solidFill>
              <a:srgbClr val="FF3300"/>
            </a:solidFill>
            <a:round/>
            <a:headEnd/>
            <a:tailEnd type="triangle" w="med" len="med"/>
          </a:ln>
        </p:spPr>
        <p:txBody>
          <a:bodyPr wrap="square">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2" name="Line 1043">
            <a:extLst>
              <a:ext uri="{C183D7F6-B498-43B3-948B-1728B52AA6E4}">
                <adec:decorative xmlns:adec="http://schemas.microsoft.com/office/drawing/2017/decorative" val="1"/>
              </a:ext>
            </a:extLst>
          </p:cNvPr>
          <p:cNvSpPr>
            <a:spLocks noChangeShapeType="1"/>
          </p:cNvSpPr>
          <p:nvPr/>
        </p:nvSpPr>
        <p:spPr bwMode="auto">
          <a:xfrm flipH="1">
            <a:off x="6242050" y="2362200"/>
            <a:ext cx="1149350" cy="1136650"/>
          </a:xfrm>
          <a:prstGeom prst="line">
            <a:avLst/>
          </a:prstGeom>
          <a:noFill/>
          <a:ln w="50800">
            <a:solidFill>
              <a:srgbClr val="FF3300"/>
            </a:solidFill>
            <a:round/>
            <a:headEnd/>
            <a:tailEnd type="triangle" w="med" len="med"/>
          </a:ln>
        </p:spPr>
        <p:txBody>
          <a:bodyPr wrap="square">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3" name="Line 1044">
            <a:extLst>
              <a:ext uri="{C183D7F6-B498-43B3-948B-1728B52AA6E4}">
                <adec:decorative xmlns:adec="http://schemas.microsoft.com/office/drawing/2017/decorative" val="1"/>
              </a:ext>
            </a:extLst>
          </p:cNvPr>
          <p:cNvSpPr>
            <a:spLocks noChangeShapeType="1"/>
          </p:cNvSpPr>
          <p:nvPr/>
        </p:nvSpPr>
        <p:spPr bwMode="auto">
          <a:xfrm flipH="1">
            <a:off x="6611938" y="2057401"/>
            <a:ext cx="398462" cy="1014413"/>
          </a:xfrm>
          <a:prstGeom prst="line">
            <a:avLst/>
          </a:prstGeom>
          <a:noFill/>
          <a:ln w="50800">
            <a:solidFill>
              <a:srgbClr val="FF3300"/>
            </a:solidFill>
            <a:round/>
            <a:headEnd/>
            <a:tailEnd type="triangle" w="med" len="med"/>
          </a:ln>
        </p:spPr>
        <p:txBody>
          <a:bodyPr wrap="square">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4" name="Line 1045">
            <a:extLst>
              <a:ext uri="{C183D7F6-B498-43B3-948B-1728B52AA6E4}">
                <adec:decorative xmlns:adec="http://schemas.microsoft.com/office/drawing/2017/decorative" val="1"/>
              </a:ext>
            </a:extLst>
          </p:cNvPr>
          <p:cNvSpPr>
            <a:spLocks noChangeShapeType="1"/>
          </p:cNvSpPr>
          <p:nvPr/>
        </p:nvSpPr>
        <p:spPr bwMode="auto">
          <a:xfrm>
            <a:off x="4970463" y="2193926"/>
            <a:ext cx="152400" cy="1190625"/>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5" name="Line 1046">
            <a:extLst>
              <a:ext uri="{C183D7F6-B498-43B3-948B-1728B52AA6E4}">
                <adec:decorative xmlns:adec="http://schemas.microsoft.com/office/drawing/2017/decorative" val="1"/>
              </a:ext>
            </a:extLst>
          </p:cNvPr>
          <p:cNvSpPr>
            <a:spLocks noChangeShapeType="1"/>
          </p:cNvSpPr>
          <p:nvPr/>
        </p:nvSpPr>
        <p:spPr bwMode="auto">
          <a:xfrm>
            <a:off x="3810001" y="2057400"/>
            <a:ext cx="887413" cy="1189038"/>
          </a:xfrm>
          <a:prstGeom prst="line">
            <a:avLst/>
          </a:prstGeom>
          <a:noFill/>
          <a:ln w="50800">
            <a:solidFill>
              <a:srgbClr val="FF3300"/>
            </a:solidFill>
            <a:round/>
            <a:headEnd/>
            <a:tailEnd type="triangle" w="med" len="med"/>
          </a:ln>
        </p:spPr>
        <p:txBody>
          <a:bodyPr wrap="square">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6" name="Line 1047">
            <a:extLst>
              <a:ext uri="{C183D7F6-B498-43B3-948B-1728B52AA6E4}">
                <adec:decorative xmlns:adec="http://schemas.microsoft.com/office/drawing/2017/decorative" val="1"/>
              </a:ext>
            </a:extLst>
          </p:cNvPr>
          <p:cNvSpPr>
            <a:spLocks noChangeShapeType="1"/>
          </p:cNvSpPr>
          <p:nvPr/>
        </p:nvSpPr>
        <p:spPr bwMode="auto">
          <a:xfrm>
            <a:off x="3676650" y="2260600"/>
            <a:ext cx="871538" cy="1117600"/>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7" name="Line 1048">
            <a:extLst>
              <a:ext uri="{C183D7F6-B498-43B3-948B-1728B52AA6E4}">
                <adec:decorative xmlns:adec="http://schemas.microsoft.com/office/drawing/2017/decorative" val="1"/>
              </a:ext>
            </a:extLst>
          </p:cNvPr>
          <p:cNvSpPr>
            <a:spLocks noChangeShapeType="1"/>
          </p:cNvSpPr>
          <p:nvPr/>
        </p:nvSpPr>
        <p:spPr bwMode="auto">
          <a:xfrm>
            <a:off x="3127376" y="2882901"/>
            <a:ext cx="1076325" cy="542925"/>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8" name="Line 1049">
            <a:extLst>
              <a:ext uri="{C183D7F6-B498-43B3-948B-1728B52AA6E4}">
                <adec:decorative xmlns:adec="http://schemas.microsoft.com/office/drawing/2017/decorative" val="1"/>
              </a:ext>
            </a:extLst>
          </p:cNvPr>
          <p:cNvSpPr>
            <a:spLocks noChangeShapeType="1"/>
          </p:cNvSpPr>
          <p:nvPr/>
        </p:nvSpPr>
        <p:spPr bwMode="auto">
          <a:xfrm flipV="1">
            <a:off x="2466976" y="3551239"/>
            <a:ext cx="1668463" cy="1277937"/>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49" name="Line 1050">
            <a:extLst>
              <a:ext uri="{C183D7F6-B498-43B3-948B-1728B52AA6E4}">
                <adec:decorative xmlns:adec="http://schemas.microsoft.com/office/drawing/2017/decorative" val="1"/>
              </a:ext>
            </a:extLst>
          </p:cNvPr>
          <p:cNvSpPr>
            <a:spLocks noChangeShapeType="1"/>
          </p:cNvSpPr>
          <p:nvPr/>
        </p:nvSpPr>
        <p:spPr bwMode="auto">
          <a:xfrm flipV="1">
            <a:off x="2643188" y="3652838"/>
            <a:ext cx="1560512" cy="1909762"/>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51" name="Line 1052">
            <a:extLst>
              <a:ext uri="{C183D7F6-B498-43B3-948B-1728B52AA6E4}">
                <adec:decorative xmlns:adec="http://schemas.microsoft.com/office/drawing/2017/decorative" val="1"/>
              </a:ext>
            </a:extLst>
          </p:cNvPr>
          <p:cNvSpPr>
            <a:spLocks noChangeShapeType="1"/>
          </p:cNvSpPr>
          <p:nvPr/>
        </p:nvSpPr>
        <p:spPr bwMode="auto">
          <a:xfrm flipH="1">
            <a:off x="6205538" y="1868488"/>
            <a:ext cx="4762" cy="1509712"/>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53" name="Line 1054">
            <a:extLst>
              <a:ext uri="{C183D7F6-B498-43B3-948B-1728B52AA6E4}">
                <adec:decorative xmlns:adec="http://schemas.microsoft.com/office/drawing/2017/decorative" val="1"/>
              </a:ext>
            </a:extLst>
          </p:cNvPr>
          <p:cNvSpPr>
            <a:spLocks noChangeShapeType="1"/>
          </p:cNvSpPr>
          <p:nvPr/>
        </p:nvSpPr>
        <p:spPr bwMode="auto">
          <a:xfrm flipH="1">
            <a:off x="6705600" y="1828800"/>
            <a:ext cx="2125662" cy="1484312"/>
          </a:xfrm>
          <a:prstGeom prst="line">
            <a:avLst/>
          </a:prstGeom>
          <a:noFill/>
          <a:ln w="50800">
            <a:solidFill>
              <a:srgbClr val="FF3300"/>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
        <p:nvSpPr>
          <p:cNvPr id="1054" name="Line 1040">
            <a:extLst>
              <a:ext uri="{C183D7F6-B498-43B3-948B-1728B52AA6E4}">
                <adec:decorative xmlns:adec="http://schemas.microsoft.com/office/drawing/2017/decorative" val="1"/>
              </a:ext>
            </a:extLst>
          </p:cNvPr>
          <p:cNvSpPr>
            <a:spLocks noChangeShapeType="1"/>
          </p:cNvSpPr>
          <p:nvPr/>
        </p:nvSpPr>
        <p:spPr bwMode="auto">
          <a:xfrm flipV="1">
            <a:off x="4203701" y="4524376"/>
            <a:ext cx="900113" cy="1508125"/>
          </a:xfrm>
          <a:prstGeom prst="line">
            <a:avLst/>
          </a:prstGeom>
          <a:noFill/>
          <a:ln w="50800">
            <a:solidFill>
              <a:schemeClr val="hlink"/>
            </a:solidFill>
            <a:round/>
            <a:headEnd/>
            <a:tailEnd type="triangle" w="med" len="med"/>
          </a:ln>
        </p:spPr>
        <p:txBody>
          <a:bodyPr>
            <a:spAutoFit/>
          </a:bodyPr>
          <a:lstStyle/>
          <a:p>
            <a:pPr algn="ctr" eaLnBrk="0" fontAlgn="base" hangingPunct="0">
              <a:spcBef>
                <a:spcPct val="0"/>
              </a:spcBef>
              <a:spcAft>
                <a:spcPct val="0"/>
              </a:spcAft>
            </a:pPr>
            <a:endParaRPr lang="en-US" sz="8000">
              <a:solidFill>
                <a:srgbClr val="FFFF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828722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7EDBDA-60A6-48E3-88E4-EA943C336903}"/>
              </a:ext>
            </a:extLst>
          </p:cNvPr>
          <p:cNvSpPr>
            <a:spLocks noGrp="1"/>
          </p:cNvSpPr>
          <p:nvPr>
            <p:ph type="title"/>
          </p:nvPr>
        </p:nvSpPr>
        <p:spPr>
          <a:xfrm>
            <a:off x="838200" y="365125"/>
            <a:ext cx="10515600" cy="894715"/>
          </a:xfrm>
        </p:spPr>
        <p:txBody>
          <a:bodyPr/>
          <a:lstStyle/>
          <a:p>
            <a:r>
              <a:rPr lang="en-US" b="1" dirty="0">
                <a:solidFill>
                  <a:schemeClr val="bg1"/>
                </a:solidFill>
                <a:latin typeface="Myriad Web Pro" panose="020B0503030403020204"/>
              </a:rPr>
              <a:t>Pooled Residential Radon Studies</a:t>
            </a:r>
          </a:p>
        </p:txBody>
      </p:sp>
      <p:sp>
        <p:nvSpPr>
          <p:cNvPr id="9" name="TextBox 8">
            <a:extLst>
              <a:ext uri="{FF2B5EF4-FFF2-40B4-BE49-F238E27FC236}">
                <a16:creationId xmlns:a16="http://schemas.microsoft.com/office/drawing/2014/main" id="{6C10521D-BE4E-4CDA-8008-68DECC18F0A2}"/>
              </a:ext>
            </a:extLst>
          </p:cNvPr>
          <p:cNvSpPr txBox="1"/>
          <p:nvPr/>
        </p:nvSpPr>
        <p:spPr>
          <a:xfrm>
            <a:off x="284480" y="1258771"/>
            <a:ext cx="116230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Myriad Web Pro" panose="020B0503030403020204"/>
              </a:rPr>
              <a:t>Excess relative lung cancer risk per 2.7 </a:t>
            </a:r>
            <a:r>
              <a:rPr kumimoji="0" lang="en-US" sz="3200" b="0" i="0" u="none" strike="noStrike" kern="1200" cap="none" spc="0" normalizeH="0" baseline="0" noProof="0" err="1">
                <a:ln>
                  <a:noFill/>
                </a:ln>
                <a:solidFill>
                  <a:schemeClr val="bg1"/>
                </a:solidFill>
                <a:effectLst/>
                <a:uLnTx/>
                <a:uFillTx/>
                <a:latin typeface="Myriad Web Pro" panose="020B0503030403020204"/>
              </a:rPr>
              <a:t>pCi</a:t>
            </a:r>
            <a:r>
              <a:rPr kumimoji="0" lang="en-US" sz="3200" b="0" i="0" u="none" strike="noStrike" kern="1200" cap="none" spc="0" normalizeH="0" baseline="0" noProof="0">
                <a:ln>
                  <a:noFill/>
                </a:ln>
                <a:solidFill>
                  <a:schemeClr val="bg1"/>
                </a:solidFill>
                <a:effectLst/>
                <a:uLnTx/>
                <a:uFillTx/>
                <a:latin typeface="Myriad Web Pro" panose="020B0503030403020204"/>
              </a:rPr>
              <a:t>/L </a:t>
            </a:r>
            <a:r>
              <a:rPr kumimoji="0" lang="en-US" sz="3200" b="0" i="0" u="none" strike="noStrike" kern="1200" cap="none" spc="0" normalizeH="0" baseline="0" noProof="0">
                <a:ln>
                  <a:noFill/>
                </a:ln>
                <a:solidFill>
                  <a:srgbClr val="FFFF00"/>
                </a:solidFill>
                <a:effectLst/>
                <a:uLnTx/>
                <a:uFillTx/>
                <a:latin typeface="Myriad Web Pro" panose="020B0503030403020204"/>
              </a:rPr>
              <a:t>(100 </a:t>
            </a:r>
            <a:r>
              <a:rPr kumimoji="0" lang="en-US" sz="3200" b="0" i="0" u="none" strike="noStrike" kern="1200" cap="none" spc="0" normalizeH="0" baseline="0" noProof="0" err="1">
                <a:ln>
                  <a:noFill/>
                </a:ln>
                <a:solidFill>
                  <a:srgbClr val="FFFF00"/>
                </a:solidFill>
                <a:effectLst/>
                <a:uLnTx/>
                <a:uFillTx/>
                <a:latin typeface="Myriad Web Pro" panose="020B0503030403020204"/>
              </a:rPr>
              <a:t>Bq</a:t>
            </a:r>
            <a:r>
              <a:rPr kumimoji="0" lang="en-US" sz="3200" b="0" i="0" u="none" strike="noStrike" kern="1200" cap="none" spc="0" normalizeH="0" baseline="0" noProof="0">
                <a:ln>
                  <a:noFill/>
                </a:ln>
                <a:solidFill>
                  <a:srgbClr val="FFFF00"/>
                </a:solidFill>
                <a:effectLst/>
                <a:uLnTx/>
                <a:uFillTx/>
                <a:latin typeface="Myriad Web Pro" panose="020B0503030403020204"/>
              </a:rPr>
              <a:t> m</a:t>
            </a:r>
            <a:r>
              <a:rPr kumimoji="0" lang="en-US" sz="3200" b="0" i="0" u="none" strike="noStrike" kern="1200" cap="none" spc="0" normalizeH="0" baseline="30000" noProof="0">
                <a:ln>
                  <a:noFill/>
                </a:ln>
                <a:solidFill>
                  <a:srgbClr val="FFFF00"/>
                </a:solidFill>
                <a:effectLst/>
                <a:uLnTx/>
                <a:uFillTx/>
                <a:latin typeface="Myriad Web Pro" panose="020B0503030403020204"/>
              </a:rPr>
              <a:t>-3</a:t>
            </a:r>
            <a:r>
              <a:rPr kumimoji="0" lang="en-US" sz="3200" b="0" i="0" u="none" strike="noStrike" kern="1200" cap="none" spc="0" normalizeH="0" baseline="0" noProof="0">
                <a:ln>
                  <a:noFill/>
                </a:ln>
                <a:solidFill>
                  <a:srgbClr val="FFFF00"/>
                </a:solidFill>
                <a:effectLst/>
                <a:uLnTx/>
                <a:uFillTx/>
                <a:latin typeface="Myriad Web Pro" panose="020B0503030403020204"/>
              </a:rPr>
              <a:t>) </a:t>
            </a:r>
            <a:r>
              <a:rPr kumimoji="0" lang="en-US" sz="3200" b="0" i="0" u="none" strike="noStrike" kern="1200" cap="none" spc="0" normalizeH="0" baseline="0" noProof="0">
                <a:ln>
                  <a:noFill/>
                </a:ln>
                <a:solidFill>
                  <a:schemeClr val="bg1"/>
                </a:solidFill>
                <a:effectLst/>
                <a:uLnTx/>
                <a:uFillTx/>
                <a:latin typeface="Myriad Web Pro" panose="020B0503030403020204"/>
              </a:rPr>
              <a:t>(95%  CI)</a:t>
            </a:r>
          </a:p>
        </p:txBody>
      </p:sp>
      <p:graphicFrame>
        <p:nvGraphicFramePr>
          <p:cNvPr id="7" name="Table 7" descr="Radon studies worldwide and their results">
            <a:extLst>
              <a:ext uri="{FF2B5EF4-FFF2-40B4-BE49-F238E27FC236}">
                <a16:creationId xmlns:a16="http://schemas.microsoft.com/office/drawing/2014/main" id="{908EB858-EBF4-40DA-9CED-58A33763F4F0}"/>
              </a:ext>
            </a:extLst>
          </p:cNvPr>
          <p:cNvGraphicFramePr>
            <a:graphicFrameLocks noGrp="1"/>
          </p:cNvGraphicFramePr>
          <p:nvPr>
            <p:extLst>
              <p:ext uri="{D42A27DB-BD31-4B8C-83A1-F6EECF244321}">
                <p14:modId xmlns:p14="http://schemas.microsoft.com/office/powerpoint/2010/main" val="750109239"/>
              </p:ext>
            </p:extLst>
          </p:nvPr>
        </p:nvGraphicFramePr>
        <p:xfrm>
          <a:off x="457200" y="2154555"/>
          <a:ext cx="10662920" cy="3990004"/>
        </p:xfrm>
        <a:graphic>
          <a:graphicData uri="http://schemas.openxmlformats.org/drawingml/2006/table">
            <a:tbl>
              <a:tblPr firstRow="1" bandRow="1">
                <a:tableStyleId>{5C22544A-7EE6-4342-B048-85BDC9FD1C3A}</a:tableStyleId>
              </a:tblPr>
              <a:tblGrid>
                <a:gridCol w="2665730">
                  <a:extLst>
                    <a:ext uri="{9D8B030D-6E8A-4147-A177-3AD203B41FA5}">
                      <a16:colId xmlns:a16="http://schemas.microsoft.com/office/drawing/2014/main" val="3269902840"/>
                    </a:ext>
                  </a:extLst>
                </a:gridCol>
                <a:gridCol w="2665730">
                  <a:extLst>
                    <a:ext uri="{9D8B030D-6E8A-4147-A177-3AD203B41FA5}">
                      <a16:colId xmlns:a16="http://schemas.microsoft.com/office/drawing/2014/main" val="489823428"/>
                    </a:ext>
                  </a:extLst>
                </a:gridCol>
                <a:gridCol w="2665730">
                  <a:extLst>
                    <a:ext uri="{9D8B030D-6E8A-4147-A177-3AD203B41FA5}">
                      <a16:colId xmlns:a16="http://schemas.microsoft.com/office/drawing/2014/main" val="1750943859"/>
                    </a:ext>
                  </a:extLst>
                </a:gridCol>
                <a:gridCol w="2665730">
                  <a:extLst>
                    <a:ext uri="{9D8B030D-6E8A-4147-A177-3AD203B41FA5}">
                      <a16:colId xmlns:a16="http://schemas.microsoft.com/office/drawing/2014/main" val="2968705952"/>
                    </a:ext>
                  </a:extLst>
                </a:gridCol>
              </a:tblGrid>
              <a:tr h="752794">
                <a:tc>
                  <a:txBody>
                    <a:bodyPr/>
                    <a:lstStyle/>
                    <a:p>
                      <a:r>
                        <a:rPr lang="en-US" sz="2400">
                          <a:latin typeface="Myriad Web Pro" panose="020B0503030403020204"/>
                        </a:rPr>
                        <a:t>Study</a:t>
                      </a:r>
                    </a:p>
                  </a:txBody>
                  <a:tcPr/>
                </a:tc>
                <a:tc>
                  <a:txBody>
                    <a:bodyPr/>
                    <a:lstStyle/>
                    <a:p>
                      <a:pPr algn="ctr"/>
                      <a:r>
                        <a:rPr lang="en-US" sz="2400">
                          <a:latin typeface="Myriad Web Pro" panose="020B0503030403020204"/>
                        </a:rPr>
                        <a:t>Primary Analysis</a:t>
                      </a:r>
                    </a:p>
                  </a:txBody>
                  <a:tcPr/>
                </a:tc>
                <a:tc>
                  <a:txBody>
                    <a:bodyPr/>
                    <a:lstStyle/>
                    <a:p>
                      <a:pPr algn="ctr"/>
                      <a:r>
                        <a:rPr lang="en-US" sz="2400">
                          <a:latin typeface="Myriad Web Pro" panose="020B0503030403020204"/>
                        </a:rPr>
                        <a:t>Restricted Analysis</a:t>
                      </a:r>
                    </a:p>
                  </a:txBody>
                  <a:tcPr/>
                </a:tc>
                <a:tc>
                  <a:txBody>
                    <a:bodyPr/>
                    <a:lstStyle/>
                    <a:p>
                      <a:pPr algn="ctr"/>
                      <a:r>
                        <a:rPr lang="en-US" sz="2400">
                          <a:latin typeface="Myriad Web Pro" panose="020B0503030403020204"/>
                        </a:rPr>
                        <a:t>Uncertainty Adjusted</a:t>
                      </a:r>
                    </a:p>
                  </a:txBody>
                  <a:tcPr/>
                </a:tc>
                <a:extLst>
                  <a:ext uri="{0D108BD9-81ED-4DB2-BD59-A6C34878D82A}">
                    <a16:rowId xmlns:a16="http://schemas.microsoft.com/office/drawing/2014/main" val="3170930639"/>
                  </a:ext>
                </a:extLst>
              </a:tr>
              <a:tr h="791761">
                <a:tc>
                  <a:txBody>
                    <a:bodyPr/>
                    <a:lstStyle/>
                    <a:p>
                      <a:r>
                        <a:rPr lang="en-US" sz="2400">
                          <a:latin typeface="Myriad Web Pro" panose="020B0503030403020204"/>
                        </a:rPr>
                        <a:t>European</a:t>
                      </a:r>
                    </a:p>
                  </a:txBody>
                  <a:tcPr/>
                </a:tc>
                <a:tc>
                  <a:txBody>
                    <a:bodyPr/>
                    <a:lstStyle/>
                    <a:p>
                      <a:pPr algn="ctr"/>
                      <a:r>
                        <a:rPr lang="en-US" sz="2400" dirty="0">
                          <a:latin typeface="Myriad Web Pro" panose="020B0503030403020204"/>
                        </a:rPr>
                        <a:t>0.084 (0.03, 0.158)</a:t>
                      </a:r>
                    </a:p>
                  </a:txBody>
                  <a:tcPr/>
                </a:tc>
                <a:tc>
                  <a:txBody>
                    <a:bodyPr/>
                    <a:lstStyle/>
                    <a:p>
                      <a:pPr algn="ctr"/>
                      <a:r>
                        <a:rPr lang="en-US" sz="2400">
                          <a:latin typeface="Myriad Web Pro" panose="020B0503030403020204"/>
                        </a:rPr>
                        <a:t>0.094 (0.034, 0.175)</a:t>
                      </a:r>
                    </a:p>
                  </a:txBody>
                  <a:tcPr/>
                </a:tc>
                <a:tc>
                  <a:txBody>
                    <a:bodyPr/>
                    <a:lstStyle/>
                    <a:p>
                      <a:pPr algn="ctr"/>
                      <a:r>
                        <a:rPr lang="en-US" sz="2400">
                          <a:latin typeface="Myriad Web Pro" panose="020B0503030403020204"/>
                        </a:rPr>
                        <a:t>0.16 (0.05, 0.31)</a:t>
                      </a:r>
                    </a:p>
                  </a:txBody>
                  <a:tcPr/>
                </a:tc>
                <a:extLst>
                  <a:ext uri="{0D108BD9-81ED-4DB2-BD59-A6C34878D82A}">
                    <a16:rowId xmlns:a16="http://schemas.microsoft.com/office/drawing/2014/main" val="3464734678"/>
                  </a:ext>
                </a:extLst>
              </a:tr>
              <a:tr h="791761">
                <a:tc>
                  <a:txBody>
                    <a:bodyPr/>
                    <a:lstStyle/>
                    <a:p>
                      <a:r>
                        <a:rPr lang="en-US" sz="2400">
                          <a:latin typeface="Myriad Web Pro" panose="020B0503030403020204"/>
                        </a:rPr>
                        <a:t>North American</a:t>
                      </a:r>
                    </a:p>
                  </a:txBody>
                  <a:tcPr/>
                </a:tc>
                <a:tc>
                  <a:txBody>
                    <a:bodyPr/>
                    <a:lstStyle/>
                    <a:p>
                      <a:pPr algn="ctr"/>
                      <a:r>
                        <a:rPr lang="en-US" sz="2400">
                          <a:latin typeface="Myriad Web Pro" panose="020B0503030403020204"/>
                        </a:rPr>
                        <a:t>0.11 (0.00, 0.28)</a:t>
                      </a:r>
                    </a:p>
                  </a:txBody>
                  <a:tcPr/>
                </a:tc>
                <a:tc>
                  <a:txBody>
                    <a:bodyPr/>
                    <a:lstStyle/>
                    <a:p>
                      <a:pPr algn="ctr"/>
                      <a:r>
                        <a:rPr lang="en-US" sz="2400">
                          <a:latin typeface="Myriad Web Pro" panose="020B0503030403020204"/>
                        </a:rPr>
                        <a:t>0.18 (0.02, 0.43)</a:t>
                      </a:r>
                    </a:p>
                  </a:txBody>
                  <a:tcPr/>
                </a:tc>
                <a:tc>
                  <a:txBody>
                    <a:bodyPr/>
                    <a:lstStyle/>
                    <a:p>
                      <a:pPr algn="ctr"/>
                      <a:endParaRPr lang="en-US" sz="2400">
                        <a:latin typeface="Myriad Web Pro" panose="020B0503030403020204"/>
                      </a:endParaRPr>
                    </a:p>
                  </a:txBody>
                  <a:tcPr/>
                </a:tc>
                <a:extLst>
                  <a:ext uri="{0D108BD9-81ED-4DB2-BD59-A6C34878D82A}">
                    <a16:rowId xmlns:a16="http://schemas.microsoft.com/office/drawing/2014/main" val="1310180209"/>
                  </a:ext>
                </a:extLst>
              </a:tr>
              <a:tr h="791761">
                <a:tc>
                  <a:txBody>
                    <a:bodyPr/>
                    <a:lstStyle/>
                    <a:p>
                      <a:r>
                        <a:rPr lang="en-US" sz="2400">
                          <a:latin typeface="Myriad Web Pro" panose="020B0503030403020204"/>
                        </a:rPr>
                        <a:t>Chinese</a:t>
                      </a:r>
                    </a:p>
                  </a:txBody>
                  <a:tcPr/>
                </a:tc>
                <a:tc>
                  <a:txBody>
                    <a:bodyPr/>
                    <a:lstStyle/>
                    <a:p>
                      <a:pPr algn="ctr"/>
                      <a:r>
                        <a:rPr lang="en-US" sz="2400">
                          <a:latin typeface="Myriad Web Pro" panose="020B0503030403020204"/>
                        </a:rPr>
                        <a:t>0.133 (0.01, 0.36)</a:t>
                      </a:r>
                    </a:p>
                  </a:txBody>
                  <a:tcPr/>
                </a:tc>
                <a:tc>
                  <a:txBody>
                    <a:bodyPr/>
                    <a:lstStyle/>
                    <a:p>
                      <a:pPr algn="ctr"/>
                      <a:r>
                        <a:rPr lang="en-US" sz="2400">
                          <a:latin typeface="Myriad Web Pro" panose="020B0503030403020204"/>
                        </a:rPr>
                        <a:t>0.319 (0.07, 0.91)</a:t>
                      </a:r>
                    </a:p>
                  </a:txBody>
                  <a:tcPr/>
                </a:tc>
                <a:tc>
                  <a:txBody>
                    <a:bodyPr/>
                    <a:lstStyle/>
                    <a:p>
                      <a:pPr algn="ctr"/>
                      <a:endParaRPr lang="en-US" sz="2400">
                        <a:latin typeface="Myriad Web Pro" panose="020B0503030403020204"/>
                      </a:endParaRPr>
                    </a:p>
                  </a:txBody>
                  <a:tcPr/>
                </a:tc>
                <a:extLst>
                  <a:ext uri="{0D108BD9-81ED-4DB2-BD59-A6C34878D82A}">
                    <a16:rowId xmlns:a16="http://schemas.microsoft.com/office/drawing/2014/main" val="2182411461"/>
                  </a:ext>
                </a:extLst>
              </a:tr>
              <a:tr h="791761">
                <a:tc>
                  <a:txBody>
                    <a:bodyPr/>
                    <a:lstStyle/>
                    <a:p>
                      <a:r>
                        <a:rPr lang="en-US" sz="2400">
                          <a:latin typeface="Myriad Web Pro" panose="020B0503030403020204"/>
                        </a:rPr>
                        <a:t>Combined</a:t>
                      </a:r>
                    </a:p>
                  </a:txBody>
                  <a:tcPr/>
                </a:tc>
                <a:tc>
                  <a:txBody>
                    <a:bodyPr/>
                    <a:lstStyle/>
                    <a:p>
                      <a:pPr algn="ctr"/>
                      <a:r>
                        <a:rPr lang="en-US" sz="2400">
                          <a:latin typeface="Myriad Web Pro" panose="020B0503030403020204"/>
                        </a:rPr>
                        <a:t>0.093 (0.04, 0.15)</a:t>
                      </a:r>
                    </a:p>
                  </a:txBody>
                  <a:tcPr/>
                </a:tc>
                <a:tc>
                  <a:txBody>
                    <a:bodyPr/>
                    <a:lstStyle/>
                    <a:p>
                      <a:pPr algn="ctr"/>
                      <a:r>
                        <a:rPr lang="en-US" sz="2400">
                          <a:latin typeface="Myriad Web Pro" panose="020B0503030403020204"/>
                        </a:rPr>
                        <a:t>0.11 (0.05, 0.19)</a:t>
                      </a:r>
                    </a:p>
                  </a:txBody>
                  <a:tcPr/>
                </a:tc>
                <a:tc>
                  <a:txBody>
                    <a:bodyPr/>
                    <a:lstStyle/>
                    <a:p>
                      <a:pPr algn="ctr"/>
                      <a:endParaRPr lang="en-US" sz="2400" dirty="0">
                        <a:latin typeface="Myriad Web Pro" panose="020B0503030403020204"/>
                      </a:endParaRPr>
                    </a:p>
                  </a:txBody>
                  <a:tcPr/>
                </a:tc>
                <a:extLst>
                  <a:ext uri="{0D108BD9-81ED-4DB2-BD59-A6C34878D82A}">
                    <a16:rowId xmlns:a16="http://schemas.microsoft.com/office/drawing/2014/main" val="1000444277"/>
                  </a:ext>
                </a:extLst>
              </a:tr>
            </a:tbl>
          </a:graphicData>
        </a:graphic>
      </p:graphicFrame>
      <p:sp>
        <p:nvSpPr>
          <p:cNvPr id="8" name="TextBox 7">
            <a:extLst>
              <a:ext uri="{FF2B5EF4-FFF2-40B4-BE49-F238E27FC236}">
                <a16:creationId xmlns:a16="http://schemas.microsoft.com/office/drawing/2014/main" id="{C24CFE5E-FE23-4202-9B1A-2C9009D8D8BD}"/>
              </a:ext>
            </a:extLst>
          </p:cNvPr>
          <p:cNvSpPr txBox="1"/>
          <p:nvPr/>
        </p:nvSpPr>
        <p:spPr>
          <a:xfrm>
            <a:off x="933007" y="6356349"/>
            <a:ext cx="98590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yriad Web Pro" panose="020B0503030403020204"/>
              </a:rPr>
              <a:t>Restricted Analysis - Individuals living in at most two residences during the past 30 years</a:t>
            </a:r>
          </a:p>
        </p:txBody>
      </p:sp>
      <p:sp>
        <p:nvSpPr>
          <p:cNvPr id="11" name="Slide Number Placeholder 10">
            <a:extLst>
              <a:ext uri="{FF2B5EF4-FFF2-40B4-BE49-F238E27FC236}">
                <a16:creationId xmlns:a16="http://schemas.microsoft.com/office/drawing/2014/main" id="{9DDC61C3-51F9-42AA-96FD-83214BD428E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7220E-9296-455E-9366-2283278152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669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609600" y="18288"/>
            <a:ext cx="6515100" cy="1218795"/>
          </a:xfrm>
        </p:spPr>
        <p:txBody>
          <a:bodyPr/>
          <a:lstStyle/>
          <a:p>
            <a:br>
              <a:rPr lang="en-US" sz="4400" b="1" dirty="0">
                <a:solidFill>
                  <a:schemeClr val="tx1"/>
                </a:solidFill>
                <a:latin typeface="Myriad Web Pro" panose="020B0503030403020204"/>
                <a:cs typeface="Arial" pitchFamily="34" charset="0"/>
              </a:rPr>
            </a:br>
            <a:r>
              <a:rPr lang="en-US" sz="4400" b="1" dirty="0">
                <a:solidFill>
                  <a:schemeClr val="tx1"/>
                </a:solidFill>
                <a:latin typeface="Myriad Web Pro" panose="020B0503030403020204"/>
                <a:cs typeface="Arial" pitchFamily="34" charset="0"/>
              </a:rPr>
              <a:t>Other Focus Group Findings</a:t>
            </a:r>
          </a:p>
        </p:txBody>
      </p:sp>
      <p:sp>
        <p:nvSpPr>
          <p:cNvPr id="329732" name="Text Box 4">
            <a:extLst>
              <a:ext uri="{C183D7F6-B498-43B3-948B-1728B52AA6E4}">
                <adec:decorative xmlns:adec="http://schemas.microsoft.com/office/drawing/2017/decorative" val="1"/>
              </a:ext>
            </a:extLst>
          </p:cNvPr>
          <p:cNvSpPr txBox="1">
            <a:spLocks noChangeArrowheads="1"/>
          </p:cNvSpPr>
          <p:nvPr/>
        </p:nvSpPr>
        <p:spPr bwMode="auto">
          <a:xfrm>
            <a:off x="3352800" y="5715001"/>
            <a:ext cx="5943600" cy="392350"/>
          </a:xfrm>
          <a:prstGeom prst="rect">
            <a:avLst/>
          </a:prstGeom>
          <a:noFill/>
          <a:ln w="9525">
            <a:noFill/>
            <a:miter lim="800000"/>
            <a:headEnd/>
            <a:tailEnd/>
          </a:ln>
          <a:effectLst/>
        </p:spPr>
        <p:txBody>
          <a:bodyPr lIns="68513" tIns="34258" rIns="68513" bIns="34258">
            <a:spAutoFit/>
          </a:bodyPr>
          <a:lstStyle/>
          <a:p>
            <a:pPr eaLnBrk="0" fontAlgn="base" hangingPunct="0">
              <a:spcBef>
                <a:spcPct val="50000"/>
              </a:spcBef>
              <a:spcAft>
                <a:spcPct val="0"/>
              </a:spcAft>
            </a:pPr>
            <a:endParaRPr lang="en-US" sz="2100">
              <a:solidFill>
                <a:prstClr val="black"/>
              </a:solidFill>
              <a:effectLst>
                <a:outerShdw blurRad="38100" dist="38100" dir="2700000" algn="tl">
                  <a:srgbClr val="000000"/>
                </a:outerShdw>
              </a:effectLst>
              <a:latin typeface="Times New Roman" pitchFamily="18" charset="0"/>
            </a:endParaRPr>
          </a:p>
        </p:txBody>
      </p:sp>
      <p:sp>
        <p:nvSpPr>
          <p:cNvPr id="6" name="Line 4">
            <a:extLst>
              <a:ext uri="{C183D7F6-B498-43B3-948B-1728B52AA6E4}">
                <adec:decorative xmlns:adec="http://schemas.microsoft.com/office/drawing/2017/decorative" val="1"/>
              </a:ext>
            </a:extLst>
          </p:cNvPr>
          <p:cNvSpPr>
            <a:spLocks noChangeShapeType="1"/>
          </p:cNvSpPr>
          <p:nvPr/>
        </p:nvSpPr>
        <p:spPr bwMode="auto">
          <a:xfrm>
            <a:off x="1066800" y="1371600"/>
            <a:ext cx="6172200" cy="0"/>
          </a:xfrm>
          <a:prstGeom prst="line">
            <a:avLst/>
          </a:prstGeom>
          <a:noFill/>
          <a:ln w="25400">
            <a:solidFill>
              <a:srgbClr val="FF3300"/>
            </a:solidFill>
            <a:round/>
            <a:headEnd/>
            <a:tailEnd/>
          </a:ln>
        </p:spPr>
        <p:txBody>
          <a:bodyPr wrap="square" lIns="68513" tIns="34258" rIns="68513" bIns="34258" anchor="ctr">
            <a:spAutoFit/>
          </a:bodyPr>
          <a:lstStyle/>
          <a:p>
            <a:pPr algn="ctr" eaLnBrk="0" fontAlgn="base" hangingPunct="0">
              <a:spcBef>
                <a:spcPct val="0"/>
              </a:spcBef>
              <a:spcAft>
                <a:spcPct val="0"/>
              </a:spcAft>
            </a:pPr>
            <a:endParaRPr lang="en-US" sz="6000">
              <a:solidFill>
                <a:srgbClr val="FFFF00"/>
              </a:solidFill>
              <a:effectLst>
                <a:outerShdw blurRad="38100" dist="38100" dir="2700000" algn="tl">
                  <a:srgbClr val="000000">
                    <a:alpha val="43137"/>
                  </a:srgbClr>
                </a:outerShdw>
              </a:effectLst>
              <a:latin typeface="Times New Roman" pitchFamily="18" charset="0"/>
            </a:endParaRPr>
          </a:p>
        </p:txBody>
      </p:sp>
      <p:pic>
        <p:nvPicPr>
          <p:cNvPr id="4" name="Picture 3" descr="x-ray of cancer in the body">
            <a:extLst>
              <a:ext uri="{FF2B5EF4-FFF2-40B4-BE49-F238E27FC236}">
                <a16:creationId xmlns:a16="http://schemas.microsoft.com/office/drawing/2014/main" id="{871C93EF-FAD8-4E4D-844F-D3D3F89E8ED0}"/>
              </a:ext>
            </a:extLst>
          </p:cNvPr>
          <p:cNvPicPr>
            <a:picLocks noChangeAspect="1"/>
          </p:cNvPicPr>
          <p:nvPr/>
        </p:nvPicPr>
        <p:blipFill>
          <a:blip r:embed="rId2"/>
          <a:stretch>
            <a:fillRect/>
          </a:stretch>
        </p:blipFill>
        <p:spPr>
          <a:xfrm>
            <a:off x="457200" y="2514600"/>
            <a:ext cx="5310627" cy="2901779"/>
          </a:xfrm>
          <a:prstGeom prst="rect">
            <a:avLst/>
          </a:prstGeom>
        </p:spPr>
      </p:pic>
      <p:sp>
        <p:nvSpPr>
          <p:cNvPr id="2" name="Content Placeholder 1"/>
          <p:cNvSpPr>
            <a:spLocks noGrp="1"/>
          </p:cNvSpPr>
          <p:nvPr>
            <p:ph idx="1"/>
          </p:nvPr>
        </p:nvSpPr>
        <p:spPr>
          <a:xfrm>
            <a:off x="6291072" y="2337363"/>
            <a:ext cx="5410200" cy="2659190"/>
          </a:xfrm>
        </p:spPr>
        <p:txBody>
          <a:bodyPr/>
          <a:lstStyle/>
          <a:p>
            <a:pPr marL="0" indent="0">
              <a:buClr>
                <a:srgbClr val="FFFF00"/>
              </a:buClr>
              <a:buNone/>
            </a:pPr>
            <a:r>
              <a:rPr lang="en-US">
                <a:solidFill>
                  <a:srgbClr val="FFFF00"/>
                </a:solidFill>
                <a:latin typeface="Myriad Web Pro" panose="020B0503030403020204"/>
                <a:cs typeface="Arial" panose="020B0604020202020204" pitchFamily="34" charset="0"/>
              </a:rPr>
              <a:t>Few providers have received training about the risks posed by protracted radon decay product exposure and do not see many chapters in textbooks or review articles highlighting its risk.</a:t>
            </a:r>
          </a:p>
        </p:txBody>
      </p:sp>
    </p:spTree>
    <p:extLst>
      <p:ext uri="{BB962C8B-B14F-4D97-AF65-F5344CB8AC3E}">
        <p14:creationId xmlns:p14="http://schemas.microsoft.com/office/powerpoint/2010/main" val="107501266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1"/>
            <a:ext cx="7924800" cy="664797"/>
          </a:xfrm>
        </p:spPr>
        <p:txBody>
          <a:bodyPr/>
          <a:lstStyle/>
          <a:p>
            <a:r>
              <a:rPr lang="en-US" b="1" dirty="0">
                <a:solidFill>
                  <a:schemeClr val="tx1"/>
                </a:solidFill>
                <a:effectLst/>
                <a:latin typeface="Myriad Web Pro" panose="020B0503030403020204"/>
              </a:rPr>
              <a:t>Updated Information on Radon</a:t>
            </a:r>
          </a:p>
        </p:txBody>
      </p:sp>
      <p:pic>
        <p:nvPicPr>
          <p:cNvPr id="7" name="Picture 6" descr="american family physician radon articles">
            <a:extLst>
              <a:ext uri="{FF2B5EF4-FFF2-40B4-BE49-F238E27FC236}">
                <a16:creationId xmlns:a16="http://schemas.microsoft.com/office/drawing/2014/main" id="{EB1BCE5E-E2F9-4DA9-9CF2-A08140A42FBB}"/>
              </a:ext>
            </a:extLst>
          </p:cNvPr>
          <p:cNvPicPr>
            <a:picLocks noChangeAspect="1"/>
          </p:cNvPicPr>
          <p:nvPr/>
        </p:nvPicPr>
        <p:blipFill>
          <a:blip r:embed="rId2"/>
          <a:stretch>
            <a:fillRect/>
          </a:stretch>
        </p:blipFill>
        <p:spPr>
          <a:xfrm>
            <a:off x="157936" y="1447800"/>
            <a:ext cx="5938064" cy="4114800"/>
          </a:xfrm>
          <a:prstGeom prst="rect">
            <a:avLst/>
          </a:prstGeom>
        </p:spPr>
      </p:pic>
      <p:pic>
        <p:nvPicPr>
          <p:cNvPr id="4" name="Picture 3" descr="occupational and environmental causes of lung cancer radon articles"/>
          <p:cNvPicPr>
            <a:picLocks noChangeAspect="1"/>
          </p:cNvPicPr>
          <p:nvPr/>
        </p:nvPicPr>
        <p:blipFill>
          <a:blip r:embed="rId3"/>
          <a:stretch>
            <a:fillRect/>
          </a:stretch>
        </p:blipFill>
        <p:spPr>
          <a:xfrm>
            <a:off x="6324600" y="1170999"/>
            <a:ext cx="5473607" cy="2743200"/>
          </a:xfrm>
          <a:prstGeom prst="rect">
            <a:avLst/>
          </a:prstGeom>
        </p:spPr>
      </p:pic>
      <p:pic>
        <p:nvPicPr>
          <p:cNvPr id="5" name="Picture 4" descr="Parkes occupational lung disorders, fourth edition screenshot">
            <a:extLst>
              <a:ext uri="{FF2B5EF4-FFF2-40B4-BE49-F238E27FC236}">
                <a16:creationId xmlns:a16="http://schemas.microsoft.com/office/drawing/2014/main" id="{EB5CFA3F-6D6A-4FEF-8DC5-8FEE16F23BEF}"/>
              </a:ext>
            </a:extLst>
          </p:cNvPr>
          <p:cNvPicPr>
            <a:picLocks noChangeAspect="1"/>
          </p:cNvPicPr>
          <p:nvPr/>
        </p:nvPicPr>
        <p:blipFill>
          <a:blip r:embed="rId4"/>
          <a:stretch>
            <a:fillRect/>
          </a:stretch>
        </p:blipFill>
        <p:spPr>
          <a:xfrm>
            <a:off x="6705600" y="4039400"/>
            <a:ext cx="3820100" cy="2743201"/>
          </a:xfrm>
          <a:prstGeom prst="rect">
            <a:avLst/>
          </a:prstGeom>
        </p:spPr>
      </p:pic>
    </p:spTree>
    <p:extLst>
      <p:ext uri="{BB962C8B-B14F-4D97-AF65-F5344CB8AC3E}">
        <p14:creationId xmlns:p14="http://schemas.microsoft.com/office/powerpoint/2010/main" val="297254802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ucing the risks from radon screenshot"/>
          <p:cNvPicPr>
            <a:picLocks noChangeAspect="1"/>
          </p:cNvPicPr>
          <p:nvPr/>
        </p:nvPicPr>
        <p:blipFill>
          <a:blip r:embed="rId3"/>
          <a:stretch>
            <a:fillRect/>
          </a:stretch>
        </p:blipFill>
        <p:spPr>
          <a:xfrm>
            <a:off x="685800" y="140211"/>
            <a:ext cx="4557805" cy="5259006"/>
          </a:xfrm>
          <a:prstGeom prst="rect">
            <a:avLst/>
          </a:prstGeom>
        </p:spPr>
      </p:pic>
      <p:sp>
        <p:nvSpPr>
          <p:cNvPr id="4" name="Title 3">
            <a:extLst>
              <a:ext uri="{FF2B5EF4-FFF2-40B4-BE49-F238E27FC236}">
                <a16:creationId xmlns:a16="http://schemas.microsoft.com/office/drawing/2014/main" id="{E117C2EB-FB3B-4478-9F98-9DD50D07377C}"/>
              </a:ext>
            </a:extLst>
          </p:cNvPr>
          <p:cNvSpPr txBox="1">
            <a:spLocks noGrp="1"/>
          </p:cNvSpPr>
          <p:nvPr>
            <p:ph type="title" idx="4294967295"/>
          </p:nvPr>
        </p:nvSpPr>
        <p:spPr>
          <a:xfrm>
            <a:off x="838200" y="5332794"/>
            <a:ext cx="108966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Myriad Web Pro" panose="020B0503030403020204"/>
                <a:ea typeface="+mn-ea"/>
                <a:cs typeface="+mn-cs"/>
                <a:hlinkClick r:id="rId4"/>
              </a:rPr>
              <a:t>http://www.radonleaders.org/resources/reducingtheriskfromradon</a:t>
            </a:r>
            <a:endParaRPr kumimoji="0" lang="en-US" sz="2800" b="0" i="0" u="none" strike="noStrike" kern="1200" cap="none" spc="0" normalizeH="0" baseline="0" noProof="0" dirty="0">
              <a:ln>
                <a:noFill/>
              </a:ln>
              <a:solidFill>
                <a:schemeClr val="tx2">
                  <a:lumMod val="75000"/>
                </a:schemeClr>
              </a:solidFill>
              <a:effectLst/>
              <a:uLnTx/>
              <a:uFillTx/>
              <a:latin typeface="Myriad Web Pro" panose="020B05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2">
                  <a:lumMod val="75000"/>
                </a:schemeClr>
              </a:solidFill>
              <a:effectLst/>
              <a:uLnTx/>
              <a:uFillTx/>
              <a:latin typeface="Myriad Web Pro" panose="020B05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Myriad Web Pro" panose="020B0503030403020204"/>
                <a:ea typeface="+mn-ea"/>
                <a:cs typeface="+mn-cs"/>
              </a:rPr>
              <a:t>                            Or – Search “EPA, Radon, Health”</a:t>
            </a:r>
          </a:p>
        </p:txBody>
      </p:sp>
      <p:pic>
        <p:nvPicPr>
          <p:cNvPr id="10" name="Picture 9" descr="woman and man discussing symptoms with a doctor">
            <a:extLst>
              <a:ext uri="{FF2B5EF4-FFF2-40B4-BE49-F238E27FC236}">
                <a16:creationId xmlns:a16="http://schemas.microsoft.com/office/drawing/2014/main" id="{B323798F-9BFC-4A14-BD84-BAB29B392156}"/>
              </a:ext>
            </a:extLst>
          </p:cNvPr>
          <p:cNvPicPr>
            <a:picLocks noChangeAspect="1"/>
          </p:cNvPicPr>
          <p:nvPr/>
        </p:nvPicPr>
        <p:blipFill>
          <a:blip r:embed="rId5"/>
          <a:stretch>
            <a:fillRect/>
          </a:stretch>
        </p:blipFill>
        <p:spPr>
          <a:xfrm>
            <a:off x="5334000" y="1371600"/>
            <a:ext cx="6693244" cy="2597283"/>
          </a:xfrm>
          <a:prstGeom prst="rect">
            <a:avLst/>
          </a:prstGeom>
        </p:spPr>
      </p:pic>
    </p:spTree>
    <p:extLst>
      <p:ext uri="{BB962C8B-B14F-4D97-AF65-F5344CB8AC3E}">
        <p14:creationId xmlns:p14="http://schemas.microsoft.com/office/powerpoint/2010/main" val="281226831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F6FD-22D5-42CB-9B91-F6AA97354F59}"/>
              </a:ext>
            </a:extLst>
          </p:cNvPr>
          <p:cNvSpPr>
            <a:spLocks noGrp="1"/>
          </p:cNvSpPr>
          <p:nvPr>
            <p:ph type="ctrTitle"/>
          </p:nvPr>
        </p:nvSpPr>
        <p:spPr>
          <a:xfrm>
            <a:off x="1825625" y="-819397"/>
            <a:ext cx="9390944" cy="724394"/>
          </a:xfrm>
        </p:spPr>
        <p:txBody>
          <a:bodyPr/>
          <a:lstStyle/>
          <a:p>
            <a:r>
              <a:rPr lang="en-US" dirty="0">
                <a:solidFill>
                  <a:schemeClr val="bg1"/>
                </a:solidFill>
              </a:rPr>
              <a:t>Reference Document on Radon</a:t>
            </a:r>
          </a:p>
        </p:txBody>
      </p:sp>
      <p:sp>
        <p:nvSpPr>
          <p:cNvPr id="3" name="Subtitle 2">
            <a:extLst>
              <a:ext uri="{FF2B5EF4-FFF2-40B4-BE49-F238E27FC236}">
                <a16:creationId xmlns:a16="http://schemas.microsoft.com/office/drawing/2014/main" id="{5C4DA5F8-8943-41E0-8D06-000867E98909}"/>
              </a:ext>
            </a:extLst>
          </p:cNvPr>
          <p:cNvSpPr>
            <a:spLocks noGrp="1"/>
          </p:cNvSpPr>
          <p:nvPr>
            <p:ph type="subTitle" idx="1"/>
          </p:nvPr>
        </p:nvSpPr>
        <p:spPr/>
        <p:txBody>
          <a:bodyPr/>
          <a:lstStyle/>
          <a:p>
            <a:endParaRPr lang="en-US"/>
          </a:p>
        </p:txBody>
      </p:sp>
      <p:pic>
        <p:nvPicPr>
          <p:cNvPr id="6" name="Picture 5" descr="screenshot of a reference guide on radon">
            <a:extLst>
              <a:ext uri="{FF2B5EF4-FFF2-40B4-BE49-F238E27FC236}">
                <a16:creationId xmlns:a16="http://schemas.microsoft.com/office/drawing/2014/main" id="{028D5E7B-90DC-48E7-BC73-4680990F63CC}"/>
              </a:ext>
            </a:extLst>
          </p:cNvPr>
          <p:cNvPicPr>
            <a:picLocks noChangeAspect="1"/>
          </p:cNvPicPr>
          <p:nvPr/>
        </p:nvPicPr>
        <p:blipFill>
          <a:blip r:embed="rId2"/>
          <a:stretch>
            <a:fillRect/>
          </a:stretch>
        </p:blipFill>
        <p:spPr>
          <a:xfrm>
            <a:off x="1600201" y="66054"/>
            <a:ext cx="9224963" cy="6725893"/>
          </a:xfrm>
          <a:prstGeom prst="rect">
            <a:avLst/>
          </a:prstGeom>
        </p:spPr>
      </p:pic>
    </p:spTree>
    <p:extLst>
      <p:ext uri="{BB962C8B-B14F-4D97-AF65-F5344CB8AC3E}">
        <p14:creationId xmlns:p14="http://schemas.microsoft.com/office/powerpoint/2010/main" val="49951815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913F-0751-4A02-A4D5-7749C0004E81}"/>
              </a:ext>
            </a:extLst>
          </p:cNvPr>
          <p:cNvSpPr>
            <a:spLocks noGrp="1"/>
          </p:cNvSpPr>
          <p:nvPr>
            <p:ph type="ctrTitle"/>
          </p:nvPr>
        </p:nvSpPr>
        <p:spPr>
          <a:xfrm>
            <a:off x="1825625" y="-1523494"/>
            <a:ext cx="9390944" cy="1523494"/>
          </a:xfrm>
        </p:spPr>
        <p:txBody>
          <a:bodyPr vert="horz" wrap="square" lIns="0" tIns="0" rIns="0" bIns="0" rtlCol="0" anchor="b" anchorCtr="0">
            <a:noAutofit/>
          </a:bodyPr>
          <a:lstStyle/>
          <a:p>
            <a:r>
              <a:rPr lang="en-US" dirty="0"/>
              <a:t>Radon Home</a:t>
            </a:r>
          </a:p>
        </p:txBody>
      </p:sp>
      <p:pic>
        <p:nvPicPr>
          <p:cNvPr id="6" name="Picture 5" descr="showing radium in the soil penetrating a house">
            <a:extLst>
              <a:ext uri="{FF2B5EF4-FFF2-40B4-BE49-F238E27FC236}">
                <a16:creationId xmlns:a16="http://schemas.microsoft.com/office/drawing/2014/main" id="{A1C71BFB-FA16-4D57-AD36-09B64ADE72DC}"/>
              </a:ext>
            </a:extLst>
          </p:cNvPr>
          <p:cNvPicPr>
            <a:picLocks noChangeAspect="1"/>
          </p:cNvPicPr>
          <p:nvPr/>
        </p:nvPicPr>
        <p:blipFill>
          <a:blip r:embed="rId2"/>
          <a:stretch>
            <a:fillRect/>
          </a:stretch>
        </p:blipFill>
        <p:spPr>
          <a:xfrm>
            <a:off x="1674472" y="248790"/>
            <a:ext cx="8691563" cy="6360415"/>
          </a:xfrm>
          <a:prstGeom prst="rect">
            <a:avLst/>
          </a:prstGeom>
        </p:spPr>
      </p:pic>
    </p:spTree>
    <p:extLst>
      <p:ext uri="{BB962C8B-B14F-4D97-AF65-F5344CB8AC3E}">
        <p14:creationId xmlns:p14="http://schemas.microsoft.com/office/powerpoint/2010/main" val="26409805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1F5C-1993-480C-B527-E303A7508F5D}"/>
              </a:ext>
            </a:extLst>
          </p:cNvPr>
          <p:cNvSpPr>
            <a:spLocks noGrp="1"/>
          </p:cNvSpPr>
          <p:nvPr>
            <p:ph type="ctrTitle"/>
          </p:nvPr>
        </p:nvSpPr>
        <p:spPr>
          <a:xfrm>
            <a:off x="2743200" y="0"/>
            <a:ext cx="7043208" cy="1523494"/>
          </a:xfrm>
        </p:spPr>
        <p:txBody>
          <a:bodyPr/>
          <a:lstStyle/>
          <a:p>
            <a:r>
              <a:rPr lang="en-US" b="1" dirty="0">
                <a:solidFill>
                  <a:schemeClr val="bg1"/>
                </a:solidFill>
                <a:latin typeface="Myriad Web Pro" panose="020B0503030403020204"/>
              </a:rPr>
              <a:t>Updated Table</a:t>
            </a:r>
          </a:p>
        </p:txBody>
      </p:sp>
      <p:sp>
        <p:nvSpPr>
          <p:cNvPr id="3" name="Subtitle 2">
            <a:extLst>
              <a:ext uri="{FF2B5EF4-FFF2-40B4-BE49-F238E27FC236}">
                <a16:creationId xmlns:a16="http://schemas.microsoft.com/office/drawing/2014/main" id="{AA24D390-8CE6-48C0-BAF4-94407A45F302}"/>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F3C6F150-7279-4ECD-BBA7-93F742B0D539}"/>
              </a:ext>
            </a:extLst>
          </p:cNvPr>
          <p:cNvSpPr>
            <a:spLocks noGrp="1"/>
          </p:cNvSpPr>
          <p:nvPr>
            <p:ph type="body" sz="quarter" idx="10"/>
          </p:nvPr>
        </p:nvSpPr>
        <p:spPr/>
        <p:txBody>
          <a:bodyPr/>
          <a:lstStyle/>
          <a:p>
            <a:endParaRPr lang="en-US"/>
          </a:p>
        </p:txBody>
      </p:sp>
      <p:pic>
        <p:nvPicPr>
          <p:cNvPr id="6" name="Picture 5" descr="lifetime risk of lung cancer death from radon exposure in homes">
            <a:extLst>
              <a:ext uri="{FF2B5EF4-FFF2-40B4-BE49-F238E27FC236}">
                <a16:creationId xmlns:a16="http://schemas.microsoft.com/office/drawing/2014/main" id="{2A462219-5B71-45A1-A263-2DA86D56FAB1}"/>
              </a:ext>
            </a:extLst>
          </p:cNvPr>
          <p:cNvPicPr>
            <a:picLocks noChangeAspect="1"/>
          </p:cNvPicPr>
          <p:nvPr/>
        </p:nvPicPr>
        <p:blipFill>
          <a:blip r:embed="rId2"/>
          <a:stretch>
            <a:fillRect/>
          </a:stretch>
        </p:blipFill>
        <p:spPr>
          <a:xfrm>
            <a:off x="975782" y="1143000"/>
            <a:ext cx="10444471" cy="5547811"/>
          </a:xfrm>
          <a:prstGeom prst="rect">
            <a:avLst/>
          </a:prstGeom>
        </p:spPr>
      </p:pic>
    </p:spTree>
    <p:extLst>
      <p:ext uri="{BB962C8B-B14F-4D97-AF65-F5344CB8AC3E}">
        <p14:creationId xmlns:p14="http://schemas.microsoft.com/office/powerpoint/2010/main" val="350939271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7517"/>
            <a:ext cx="10972800" cy="617517"/>
          </a:xfrm>
        </p:spPr>
        <p:txBody>
          <a:bodyPr/>
          <a:lstStyle/>
          <a:p>
            <a:r>
              <a:rPr lang="en-US" dirty="0"/>
              <a:t>Clinical Publications </a:t>
            </a:r>
          </a:p>
        </p:txBody>
      </p:sp>
      <p:pic>
        <p:nvPicPr>
          <p:cNvPr id="4" name="Picture 3" descr="clinical guide screenshot"/>
          <p:cNvPicPr>
            <a:picLocks noChangeAspect="1"/>
          </p:cNvPicPr>
          <p:nvPr/>
        </p:nvPicPr>
        <p:blipFill>
          <a:blip r:embed="rId2"/>
          <a:stretch>
            <a:fillRect/>
          </a:stretch>
        </p:blipFill>
        <p:spPr>
          <a:xfrm>
            <a:off x="228600" y="0"/>
            <a:ext cx="8001000" cy="6615785"/>
          </a:xfrm>
          <a:prstGeom prst="rect">
            <a:avLst/>
          </a:prstGeom>
        </p:spPr>
      </p:pic>
      <p:pic>
        <p:nvPicPr>
          <p:cNvPr id="7" name="Content Placeholder 6" descr="lung cancer: screening statement">
            <a:extLst>
              <a:ext uri="{FF2B5EF4-FFF2-40B4-BE49-F238E27FC236}">
                <a16:creationId xmlns:a16="http://schemas.microsoft.com/office/drawing/2014/main" id="{6F4B56F1-E23E-4B0E-906C-7819DAB2A16C}"/>
              </a:ext>
            </a:extLst>
          </p:cNvPr>
          <p:cNvPicPr>
            <a:picLocks noGrp="1" noChangeAspect="1"/>
          </p:cNvPicPr>
          <p:nvPr>
            <p:ph idx="1"/>
          </p:nvPr>
        </p:nvPicPr>
        <p:blipFill>
          <a:blip r:embed="rId3"/>
          <a:stretch>
            <a:fillRect/>
          </a:stretch>
        </p:blipFill>
        <p:spPr>
          <a:xfrm>
            <a:off x="838200" y="2438400"/>
            <a:ext cx="10972800" cy="3629679"/>
          </a:xfrm>
        </p:spPr>
      </p:pic>
    </p:spTree>
    <p:extLst>
      <p:ext uri="{BB962C8B-B14F-4D97-AF65-F5344CB8AC3E}">
        <p14:creationId xmlns:p14="http://schemas.microsoft.com/office/powerpoint/2010/main" val="1065545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A919-CC33-4FB4-9D02-72294409574C}"/>
              </a:ext>
            </a:extLst>
          </p:cNvPr>
          <p:cNvSpPr>
            <a:spLocks noGrp="1"/>
          </p:cNvSpPr>
          <p:nvPr>
            <p:ph type="ctrTitle"/>
          </p:nvPr>
        </p:nvSpPr>
        <p:spPr>
          <a:xfrm>
            <a:off x="1825625" y="-1523494"/>
            <a:ext cx="9390944" cy="1523494"/>
          </a:xfrm>
        </p:spPr>
        <p:txBody>
          <a:bodyPr vert="horz" wrap="square" lIns="0" tIns="0" rIns="0" bIns="0" rtlCol="0" anchor="b" anchorCtr="0">
            <a:noAutofit/>
          </a:bodyPr>
          <a:lstStyle/>
          <a:p>
            <a:r>
              <a:rPr lang="en-US" b="1" spc="0" dirty="0">
                <a:ln w="22225">
                  <a:solidFill>
                    <a:schemeClr val="accent2"/>
                  </a:solidFill>
                  <a:prstDash val="solid"/>
                </a:ln>
                <a:solidFill>
                  <a:schemeClr val="accent2">
                    <a:lumMod val="40000"/>
                    <a:lumOff val="60000"/>
                  </a:schemeClr>
                </a:solidFill>
                <a:effectLst/>
              </a:rPr>
              <a:t>The Science Behind the Risk Estimates</a:t>
            </a:r>
          </a:p>
        </p:txBody>
      </p:sp>
      <p:sp>
        <p:nvSpPr>
          <p:cNvPr id="3" name="Subtitle 2">
            <a:extLst>
              <a:ext uri="{FF2B5EF4-FFF2-40B4-BE49-F238E27FC236}">
                <a16:creationId xmlns:a16="http://schemas.microsoft.com/office/drawing/2014/main" id="{8ADFD537-AD8D-4FDE-8040-BB598D496645}"/>
              </a:ext>
              <a:ext uri="{C183D7F6-B498-43B3-948B-1728B52AA6E4}">
                <adec:decorative xmlns:adec="http://schemas.microsoft.com/office/drawing/2017/decorative" val="1"/>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DBD8BC6-C2FD-4739-9D80-4FC2B9181BB6}"/>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pic>
        <p:nvPicPr>
          <p:cNvPr id="6" name="Picture 5" descr="the science behind the risk estimates">
            <a:extLst>
              <a:ext uri="{FF2B5EF4-FFF2-40B4-BE49-F238E27FC236}">
                <a16:creationId xmlns:a16="http://schemas.microsoft.com/office/drawing/2014/main" id="{2793C802-5426-4424-AE27-18E161736E09}"/>
              </a:ext>
            </a:extLst>
          </p:cNvPr>
          <p:cNvPicPr>
            <a:picLocks noChangeAspect="1"/>
          </p:cNvPicPr>
          <p:nvPr/>
        </p:nvPicPr>
        <p:blipFill>
          <a:blip r:embed="rId2"/>
          <a:stretch>
            <a:fillRect/>
          </a:stretch>
        </p:blipFill>
        <p:spPr>
          <a:xfrm>
            <a:off x="962732" y="270491"/>
            <a:ext cx="9786256" cy="1115605"/>
          </a:xfrm>
          <a:prstGeom prst="rect">
            <a:avLst/>
          </a:prstGeom>
        </p:spPr>
      </p:pic>
      <p:pic>
        <p:nvPicPr>
          <p:cNvPr id="5" name="Picture 4">
            <a:extLst>
              <a:ext uri="{FF2B5EF4-FFF2-40B4-BE49-F238E27FC236}">
                <a16:creationId xmlns:a16="http://schemas.microsoft.com/office/drawing/2014/main" id="{B51BA056-A917-4576-B6CF-21011D0B5D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2732" y="2120592"/>
            <a:ext cx="9873950" cy="4087603"/>
          </a:xfrm>
          <a:prstGeom prst="rect">
            <a:avLst/>
          </a:prstGeom>
        </p:spPr>
      </p:pic>
    </p:spTree>
    <p:extLst>
      <p:ext uri="{BB962C8B-B14F-4D97-AF65-F5344CB8AC3E}">
        <p14:creationId xmlns:p14="http://schemas.microsoft.com/office/powerpoint/2010/main" val="1905305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4492B-7C97-4B15-9533-27FDD0AAD8AB}"/>
              </a:ext>
            </a:extLst>
          </p:cNvPr>
          <p:cNvSpPr txBox="1">
            <a:spLocks noGrp="1"/>
          </p:cNvSpPr>
          <p:nvPr>
            <p:ph type="title" idx="4294967295"/>
          </p:nvPr>
        </p:nvSpPr>
        <p:spPr>
          <a:xfrm>
            <a:off x="174501" y="3468786"/>
            <a:ext cx="6974443" cy="196977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algn="l">
              <a:spcBef>
                <a:spcPts val="0"/>
              </a:spcBef>
              <a:spcAft>
                <a:spcPts val="600"/>
              </a:spcAft>
            </a:pPr>
            <a:r>
              <a:rPr lang="en-US" sz="2400" b="1" dirty="0">
                <a:solidFill>
                  <a:schemeClr val="tx1">
                    <a:lumMod val="75000"/>
                  </a:schemeClr>
                </a:solidFill>
                <a:effectLst/>
                <a:latin typeface="+mn-lt"/>
                <a:ea typeface="Calibri" panose="020F0502020204030204" pitchFamily="34" charset="0"/>
              </a:rPr>
              <a:t>Adela Salame-Alfie, Ph.D.</a:t>
            </a:r>
            <a:br>
              <a:rPr lang="en-US" sz="2400" dirty="0">
                <a:solidFill>
                  <a:schemeClr val="tx1">
                    <a:lumMod val="75000"/>
                  </a:schemeClr>
                </a:solidFill>
                <a:effectLst/>
                <a:latin typeface="+mn-lt"/>
                <a:ea typeface="Calibri" panose="020F0502020204030204" pitchFamily="34" charset="0"/>
              </a:rPr>
            </a:br>
            <a:r>
              <a:rPr lang="en-US" sz="2400" dirty="0">
                <a:solidFill>
                  <a:schemeClr val="tx1">
                    <a:lumMod val="75000"/>
                  </a:schemeClr>
                </a:solidFill>
                <a:effectLst/>
                <a:latin typeface="+mn-lt"/>
                <a:ea typeface="Calibri" panose="020F0502020204030204" pitchFamily="34" charset="0"/>
              </a:rPr>
              <a:t>Senior Service Fellow</a:t>
            </a:r>
            <a:br>
              <a:rPr lang="en-US" sz="2400" dirty="0">
                <a:solidFill>
                  <a:schemeClr val="tx1">
                    <a:lumMod val="75000"/>
                  </a:schemeClr>
                </a:solidFill>
                <a:effectLst/>
                <a:latin typeface="+mn-lt"/>
                <a:ea typeface="Calibri" panose="020F0502020204030204" pitchFamily="34" charset="0"/>
              </a:rPr>
            </a:br>
            <a:r>
              <a:rPr lang="en-US" sz="2400" dirty="0">
                <a:solidFill>
                  <a:schemeClr val="tx1">
                    <a:lumMod val="75000"/>
                  </a:schemeClr>
                </a:solidFill>
                <a:effectLst/>
                <a:latin typeface="+mn-lt"/>
                <a:ea typeface="Calibri" panose="020F0502020204030204" pitchFamily="34" charset="0"/>
              </a:rPr>
              <a:t>Division of Environmental Health Science and Practice</a:t>
            </a:r>
            <a:br>
              <a:rPr lang="en-US" sz="2400" dirty="0">
                <a:solidFill>
                  <a:schemeClr val="tx1">
                    <a:lumMod val="75000"/>
                  </a:schemeClr>
                </a:solidFill>
                <a:effectLst/>
                <a:latin typeface="+mn-lt"/>
                <a:ea typeface="Calibri" panose="020F0502020204030204" pitchFamily="34" charset="0"/>
              </a:rPr>
            </a:br>
            <a:r>
              <a:rPr lang="en-US" sz="2400" dirty="0">
                <a:solidFill>
                  <a:schemeClr val="tx1">
                    <a:lumMod val="75000"/>
                  </a:schemeClr>
                </a:solidFill>
                <a:effectLst/>
                <a:latin typeface="+mn-lt"/>
                <a:ea typeface="Calibri" panose="020F0502020204030204" pitchFamily="34" charset="0"/>
              </a:rPr>
              <a:t>Radiation Studies Section </a:t>
            </a:r>
            <a:br>
              <a:rPr lang="en-US" sz="2400" dirty="0">
                <a:solidFill>
                  <a:schemeClr val="tx1">
                    <a:lumMod val="75000"/>
                  </a:schemeClr>
                </a:solidFill>
                <a:effectLst/>
                <a:latin typeface="+mn-lt"/>
                <a:ea typeface="Calibri" panose="020F0502020204030204" pitchFamily="34" charset="0"/>
              </a:rPr>
            </a:br>
            <a:r>
              <a:rPr lang="en-US" sz="2400" dirty="0">
                <a:solidFill>
                  <a:schemeClr val="tx1">
                    <a:lumMod val="75000"/>
                  </a:schemeClr>
                </a:solidFill>
                <a:effectLst/>
                <a:latin typeface="+mn-lt"/>
                <a:ea typeface="Calibri" panose="020F0502020204030204" pitchFamily="34" charset="0"/>
              </a:rPr>
              <a:t>CDC</a:t>
            </a:r>
            <a:endParaRPr lang="en-US" sz="2400" dirty="0">
              <a:solidFill>
                <a:schemeClr val="tx1">
                  <a:lumMod val="75000"/>
                </a:schemeClr>
              </a:solidFill>
              <a:latin typeface="+mn-lt"/>
              <a:ea typeface="+mn-ea"/>
              <a:cs typeface="+mn-cs"/>
            </a:endParaRPr>
          </a:p>
        </p:txBody>
      </p:sp>
      <p:pic>
        <p:nvPicPr>
          <p:cNvPr id="2" name="Picture 2" descr="Adela Salame-Alfie Ph.D">
            <a:extLst>
              <a:ext uri="{FF2B5EF4-FFF2-40B4-BE49-F238E27FC236}">
                <a16:creationId xmlns:a16="http://schemas.microsoft.com/office/drawing/2014/main" id="{6729596E-4CA9-4C5A-B255-D44D157A69C0}"/>
              </a:ext>
            </a:extLst>
          </p:cNvPr>
          <p:cNvPicPr>
            <a:picLocks noChangeAspect="1"/>
          </p:cNvPicPr>
          <p:nvPr/>
        </p:nvPicPr>
        <p:blipFill>
          <a:blip r:embed="rId3"/>
          <a:stretch>
            <a:fillRect/>
          </a:stretch>
        </p:blipFill>
        <p:spPr>
          <a:xfrm>
            <a:off x="7363618" y="1050111"/>
            <a:ext cx="4406395" cy="4757777"/>
          </a:xfrm>
          <a:prstGeom prst="rect">
            <a:avLst/>
          </a:prstGeom>
        </p:spPr>
      </p:pic>
    </p:spTree>
    <p:extLst>
      <p:ext uri="{BB962C8B-B14F-4D97-AF65-F5344CB8AC3E}">
        <p14:creationId xmlns:p14="http://schemas.microsoft.com/office/powerpoint/2010/main" val="72131798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43E9-C96B-4487-9FBC-D793EB12C3DD}"/>
              </a:ext>
            </a:extLst>
          </p:cNvPr>
          <p:cNvSpPr>
            <a:spLocks noGrp="1"/>
          </p:cNvSpPr>
          <p:nvPr>
            <p:ph type="ctrTitle"/>
          </p:nvPr>
        </p:nvSpPr>
        <p:spPr>
          <a:xfrm>
            <a:off x="1825625" y="-581891"/>
            <a:ext cx="9390944" cy="581891"/>
          </a:xfrm>
        </p:spPr>
        <p:txBody>
          <a:bodyPr/>
          <a:lstStyle/>
          <a:p>
            <a:r>
              <a:rPr lang="en-US" dirty="0">
                <a:solidFill>
                  <a:schemeClr val="bg1"/>
                </a:solidFill>
              </a:rPr>
              <a:t>Radon testing and Reduction</a:t>
            </a:r>
          </a:p>
        </p:txBody>
      </p:sp>
      <p:sp>
        <p:nvSpPr>
          <p:cNvPr id="3" name="Subtitle 2">
            <a:extLst>
              <a:ext uri="{FF2B5EF4-FFF2-40B4-BE49-F238E27FC236}">
                <a16:creationId xmlns:a16="http://schemas.microsoft.com/office/drawing/2014/main" id="{1519FB60-A1FE-436A-9E39-A198834ED79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8C761D2-951B-4CE4-BC45-22CEF43A1BE2}"/>
              </a:ext>
            </a:extLst>
          </p:cNvPr>
          <p:cNvSpPr>
            <a:spLocks noGrp="1"/>
          </p:cNvSpPr>
          <p:nvPr>
            <p:ph type="body" sz="quarter" idx="10"/>
          </p:nvPr>
        </p:nvSpPr>
        <p:spPr/>
        <p:txBody>
          <a:bodyPr/>
          <a:lstStyle/>
          <a:p>
            <a:endParaRPr lang="en-US"/>
          </a:p>
        </p:txBody>
      </p:sp>
      <p:pic>
        <p:nvPicPr>
          <p:cNvPr id="5" name="Picture 4" descr="radon testing and radon reduction">
            <a:extLst>
              <a:ext uri="{FF2B5EF4-FFF2-40B4-BE49-F238E27FC236}">
                <a16:creationId xmlns:a16="http://schemas.microsoft.com/office/drawing/2014/main" id="{9D87285D-EDEB-470D-9822-95EC11D1FC3A}"/>
              </a:ext>
            </a:extLst>
          </p:cNvPr>
          <p:cNvPicPr>
            <a:picLocks noChangeAspect="1"/>
          </p:cNvPicPr>
          <p:nvPr/>
        </p:nvPicPr>
        <p:blipFill>
          <a:blip r:embed="rId2"/>
          <a:stretch>
            <a:fillRect/>
          </a:stretch>
        </p:blipFill>
        <p:spPr>
          <a:xfrm>
            <a:off x="457200" y="649805"/>
            <a:ext cx="10992993" cy="5810250"/>
          </a:xfrm>
          <a:prstGeom prst="rect">
            <a:avLst/>
          </a:prstGeom>
        </p:spPr>
      </p:pic>
    </p:spTree>
    <p:extLst>
      <p:ext uri="{BB962C8B-B14F-4D97-AF65-F5344CB8AC3E}">
        <p14:creationId xmlns:p14="http://schemas.microsoft.com/office/powerpoint/2010/main" val="257664476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4837-544C-4E5B-AFF0-03725EB62876}"/>
              </a:ext>
              <a:ext uri="{C183D7F6-B498-43B3-948B-1728B52AA6E4}">
                <adec:decorative xmlns:adec="http://schemas.microsoft.com/office/drawing/2017/decorative" val="0"/>
              </a:ext>
            </a:extLst>
          </p:cNvPr>
          <p:cNvSpPr>
            <a:spLocks noGrp="1"/>
          </p:cNvSpPr>
          <p:nvPr>
            <p:ph type="ctrTitle"/>
          </p:nvPr>
        </p:nvSpPr>
        <p:spPr>
          <a:xfrm>
            <a:off x="1825625" y="-1523494"/>
            <a:ext cx="9390944" cy="1523494"/>
          </a:xfrm>
        </p:spPr>
        <p:txBody>
          <a:bodyPr vert="horz" wrap="square" lIns="0" tIns="0" rIns="0" bIns="0" rtlCol="0" anchor="b" anchorCtr="0">
            <a:noAutofit/>
          </a:bodyPr>
          <a:lstStyle/>
          <a:p>
            <a:r>
              <a:rPr lang="en-US" dirty="0"/>
              <a:t>Sample guidance for use in health care settings</a:t>
            </a:r>
          </a:p>
        </p:txBody>
      </p:sp>
      <p:sp>
        <p:nvSpPr>
          <p:cNvPr id="3" name="Subtitle 2">
            <a:extLst>
              <a:ext uri="{FF2B5EF4-FFF2-40B4-BE49-F238E27FC236}">
                <a16:creationId xmlns:a16="http://schemas.microsoft.com/office/drawing/2014/main" id="{7006BE65-91C4-4464-9F50-237B173873F6}"/>
              </a:ext>
              <a:ext uri="{C183D7F6-B498-43B3-948B-1728B52AA6E4}">
                <adec:decorative xmlns:adec="http://schemas.microsoft.com/office/drawing/2017/decorative" val="1"/>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049E5ACC-EA8E-42C1-822A-5F2DFFBFB4CB}"/>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pic>
        <p:nvPicPr>
          <p:cNvPr id="5" name="Picture 4" descr="sample guidance for use in health care settings">
            <a:extLst>
              <a:ext uri="{FF2B5EF4-FFF2-40B4-BE49-F238E27FC236}">
                <a16:creationId xmlns:a16="http://schemas.microsoft.com/office/drawing/2014/main" id="{36E22CE3-7DE7-4857-BF85-80B55CE74818}"/>
              </a:ext>
            </a:extLst>
          </p:cNvPr>
          <p:cNvPicPr>
            <a:picLocks noChangeAspect="1"/>
          </p:cNvPicPr>
          <p:nvPr/>
        </p:nvPicPr>
        <p:blipFill>
          <a:blip r:embed="rId2"/>
          <a:stretch>
            <a:fillRect/>
          </a:stretch>
        </p:blipFill>
        <p:spPr>
          <a:xfrm>
            <a:off x="152400" y="928687"/>
            <a:ext cx="11489241" cy="5000625"/>
          </a:xfrm>
          <a:prstGeom prst="rect">
            <a:avLst/>
          </a:prstGeom>
        </p:spPr>
      </p:pic>
    </p:spTree>
    <p:extLst>
      <p:ext uri="{BB962C8B-B14F-4D97-AF65-F5344CB8AC3E}">
        <p14:creationId xmlns:p14="http://schemas.microsoft.com/office/powerpoint/2010/main" val="299354675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4261-C35F-4614-982B-C9F55C908BE8}"/>
              </a:ext>
            </a:extLst>
          </p:cNvPr>
          <p:cNvSpPr>
            <a:spLocks noGrp="1"/>
          </p:cNvSpPr>
          <p:nvPr>
            <p:ph type="ctrTitle"/>
          </p:nvPr>
        </p:nvSpPr>
        <p:spPr>
          <a:xfrm>
            <a:off x="1825625" y="-700644"/>
            <a:ext cx="9390944" cy="605641"/>
          </a:xfrm>
        </p:spPr>
        <p:txBody>
          <a:bodyPr/>
          <a:lstStyle/>
          <a:p>
            <a:r>
              <a:rPr lang="en-US" dirty="0">
                <a:solidFill>
                  <a:schemeClr val="bg1"/>
                </a:solidFill>
              </a:rPr>
              <a:t>Role of Health care providers</a:t>
            </a:r>
          </a:p>
        </p:txBody>
      </p:sp>
      <p:sp>
        <p:nvSpPr>
          <p:cNvPr id="3" name="Subtitle 2">
            <a:extLst>
              <a:ext uri="{FF2B5EF4-FFF2-40B4-BE49-F238E27FC236}">
                <a16:creationId xmlns:a16="http://schemas.microsoft.com/office/drawing/2014/main" id="{6D925868-06C0-424D-8CCF-A68479CC46B5}"/>
              </a:ext>
            </a:extLst>
          </p:cNvPr>
          <p:cNvSpPr>
            <a:spLocks noGrp="1"/>
          </p:cNvSpPr>
          <p:nvPr>
            <p:ph type="subTitle" idx="1"/>
          </p:nvPr>
        </p:nvSpPr>
        <p:spPr/>
        <p:txBody>
          <a:bodyPr/>
          <a:lstStyle/>
          <a:p>
            <a:endParaRPr lang="en-US"/>
          </a:p>
        </p:txBody>
      </p:sp>
      <p:pic>
        <p:nvPicPr>
          <p:cNvPr id="5" name="Picture 4" descr="the role of health care providers in reducing th burden of radon-induced lung cancer">
            <a:extLst>
              <a:ext uri="{FF2B5EF4-FFF2-40B4-BE49-F238E27FC236}">
                <a16:creationId xmlns:a16="http://schemas.microsoft.com/office/drawing/2014/main" id="{C7EDCCC7-8F7F-465A-A4CF-C93579BB4CA5}"/>
              </a:ext>
            </a:extLst>
          </p:cNvPr>
          <p:cNvPicPr>
            <a:picLocks noChangeAspect="1"/>
          </p:cNvPicPr>
          <p:nvPr/>
        </p:nvPicPr>
        <p:blipFill>
          <a:blip r:embed="rId2"/>
          <a:stretch>
            <a:fillRect/>
          </a:stretch>
        </p:blipFill>
        <p:spPr>
          <a:xfrm>
            <a:off x="1267531" y="76200"/>
            <a:ext cx="9390944" cy="6507984"/>
          </a:xfrm>
          <a:prstGeom prst="rect">
            <a:avLst/>
          </a:prstGeom>
        </p:spPr>
      </p:pic>
    </p:spTree>
    <p:extLst>
      <p:ext uri="{BB962C8B-B14F-4D97-AF65-F5344CB8AC3E}">
        <p14:creationId xmlns:p14="http://schemas.microsoft.com/office/powerpoint/2010/main" val="119192240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5E70-60A8-4A1C-854B-6E359F82E83D}"/>
              </a:ext>
            </a:extLst>
          </p:cNvPr>
          <p:cNvSpPr>
            <a:spLocks noGrp="1"/>
          </p:cNvSpPr>
          <p:nvPr>
            <p:ph type="ctrTitle"/>
          </p:nvPr>
        </p:nvSpPr>
        <p:spPr>
          <a:xfrm>
            <a:off x="1825625" y="-1523494"/>
            <a:ext cx="9390944" cy="1523494"/>
          </a:xfrm>
        </p:spPr>
        <p:txBody>
          <a:bodyPr vert="horz" wrap="square" lIns="0" tIns="0" rIns="0" bIns="0" rtlCol="0" anchor="b" anchorCtr="0">
            <a:noAutofit/>
          </a:bodyPr>
          <a:lstStyle/>
          <a:p>
            <a:r>
              <a:rPr lang="en-US" dirty="0">
                <a:solidFill>
                  <a:schemeClr val="bg1"/>
                </a:solidFill>
              </a:rPr>
              <a:t>Educational Resources</a:t>
            </a:r>
          </a:p>
        </p:txBody>
      </p:sp>
      <p:sp>
        <p:nvSpPr>
          <p:cNvPr id="3" name="Subtitle 2">
            <a:extLst>
              <a:ext uri="{FF2B5EF4-FFF2-40B4-BE49-F238E27FC236}">
                <a16:creationId xmlns:a16="http://schemas.microsoft.com/office/drawing/2014/main" id="{8ED100B1-ACFB-42DE-B8A4-967B03499B7A}"/>
              </a:ext>
              <a:ext uri="{C183D7F6-B498-43B3-948B-1728B52AA6E4}">
                <adec:decorative xmlns:adec="http://schemas.microsoft.com/office/drawing/2017/decorative" val="1"/>
              </a:ext>
            </a:extLst>
          </p:cNvPr>
          <p:cNvSpPr>
            <a:spLocks noGrp="1"/>
          </p:cNvSpPr>
          <p:nvPr>
            <p:ph type="subTitle" idx="1"/>
          </p:nvPr>
        </p:nvSpPr>
        <p:spPr/>
        <p:txBody>
          <a:bodyPr/>
          <a:lstStyle/>
          <a:p>
            <a:endParaRPr lang="en-US"/>
          </a:p>
        </p:txBody>
      </p:sp>
      <p:pic>
        <p:nvPicPr>
          <p:cNvPr id="5" name="Picture 4" descr="educational resources">
            <a:extLst>
              <a:ext uri="{FF2B5EF4-FFF2-40B4-BE49-F238E27FC236}">
                <a16:creationId xmlns:a16="http://schemas.microsoft.com/office/drawing/2014/main" id="{96863422-9F10-40DF-A77D-B8772F207198}"/>
              </a:ext>
            </a:extLst>
          </p:cNvPr>
          <p:cNvPicPr>
            <a:picLocks noChangeAspect="1"/>
          </p:cNvPicPr>
          <p:nvPr/>
        </p:nvPicPr>
        <p:blipFill>
          <a:blip r:embed="rId2"/>
          <a:stretch>
            <a:fillRect/>
          </a:stretch>
        </p:blipFill>
        <p:spPr>
          <a:xfrm>
            <a:off x="388858" y="2756273"/>
            <a:ext cx="11173045" cy="3451922"/>
          </a:xfrm>
          <a:prstGeom prst="rect">
            <a:avLst/>
          </a:prstGeom>
        </p:spPr>
      </p:pic>
      <p:pic>
        <p:nvPicPr>
          <p:cNvPr id="6" name="Picture 5">
            <a:extLst>
              <a:ext uri="{FF2B5EF4-FFF2-40B4-BE49-F238E27FC236}">
                <a16:creationId xmlns:a16="http://schemas.microsoft.com/office/drawing/2014/main" id="{BB85D5F5-4E62-4AAD-8D00-A9BA5B6EBE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67405" y="467614"/>
            <a:ext cx="8815952" cy="1523494"/>
          </a:xfrm>
          <a:prstGeom prst="rect">
            <a:avLst/>
          </a:prstGeom>
        </p:spPr>
      </p:pic>
    </p:spTree>
    <p:extLst>
      <p:ext uri="{BB962C8B-B14F-4D97-AF65-F5344CB8AC3E}">
        <p14:creationId xmlns:p14="http://schemas.microsoft.com/office/powerpoint/2010/main" val="355200351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324B-7AF7-4E9B-83F9-D7B4662DA5DC}"/>
              </a:ext>
            </a:extLst>
          </p:cNvPr>
          <p:cNvSpPr>
            <a:spLocks noGrp="1"/>
          </p:cNvSpPr>
          <p:nvPr>
            <p:ph type="ctrTitle"/>
          </p:nvPr>
        </p:nvSpPr>
        <p:spPr>
          <a:xfrm>
            <a:off x="1825625" y="-581891"/>
            <a:ext cx="9390944" cy="581891"/>
          </a:xfrm>
        </p:spPr>
        <p:txBody>
          <a:bodyPr/>
          <a:lstStyle/>
          <a:p>
            <a:r>
              <a:rPr lang="en-US" dirty="0">
                <a:solidFill>
                  <a:schemeClr val="bg1"/>
                </a:solidFill>
              </a:rPr>
              <a:t>Interventions to Reduce the burden </a:t>
            </a:r>
          </a:p>
        </p:txBody>
      </p:sp>
      <p:sp>
        <p:nvSpPr>
          <p:cNvPr id="3" name="Subtitle 2">
            <a:extLst>
              <a:ext uri="{FF2B5EF4-FFF2-40B4-BE49-F238E27FC236}">
                <a16:creationId xmlns:a16="http://schemas.microsoft.com/office/drawing/2014/main" id="{197B4BE7-F83A-4E55-96EF-8441B3E9E292}"/>
              </a:ext>
            </a:extLst>
          </p:cNvPr>
          <p:cNvSpPr>
            <a:spLocks noGrp="1"/>
          </p:cNvSpPr>
          <p:nvPr>
            <p:ph type="subTitle" idx="1"/>
          </p:nvPr>
        </p:nvSpPr>
        <p:spPr/>
        <p:txBody>
          <a:bodyPr/>
          <a:lstStyle/>
          <a:p>
            <a:endParaRPr lang="en-US"/>
          </a:p>
        </p:txBody>
      </p:sp>
      <p:pic>
        <p:nvPicPr>
          <p:cNvPr id="5" name="Picture 4" descr="interventions to reduce the burden of radon-related lung cancer">
            <a:extLst>
              <a:ext uri="{FF2B5EF4-FFF2-40B4-BE49-F238E27FC236}">
                <a16:creationId xmlns:a16="http://schemas.microsoft.com/office/drawing/2014/main" id="{DF297BD7-9A95-4C55-B7D1-84F8C1ED6D1E}"/>
              </a:ext>
            </a:extLst>
          </p:cNvPr>
          <p:cNvPicPr>
            <a:picLocks noChangeAspect="1"/>
          </p:cNvPicPr>
          <p:nvPr/>
        </p:nvPicPr>
        <p:blipFill>
          <a:blip r:embed="rId2"/>
          <a:stretch>
            <a:fillRect/>
          </a:stretch>
        </p:blipFill>
        <p:spPr>
          <a:xfrm>
            <a:off x="1524000" y="248672"/>
            <a:ext cx="9144000" cy="6360656"/>
          </a:xfrm>
          <a:prstGeom prst="rect">
            <a:avLst/>
          </a:prstGeom>
        </p:spPr>
      </p:pic>
    </p:spTree>
    <p:extLst>
      <p:ext uri="{BB962C8B-B14F-4D97-AF65-F5344CB8AC3E}">
        <p14:creationId xmlns:p14="http://schemas.microsoft.com/office/powerpoint/2010/main" val="333019458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2B166C-0AC3-44C6-9D44-2CD55A0F325D}"/>
              </a:ext>
            </a:extLst>
          </p:cNvPr>
          <p:cNvSpPr>
            <a:spLocks noGrp="1"/>
          </p:cNvSpPr>
          <p:nvPr>
            <p:ph type="title" idx="4294967295"/>
          </p:nvPr>
        </p:nvSpPr>
        <p:spPr>
          <a:xfrm>
            <a:off x="3352800" y="228601"/>
            <a:ext cx="5341527"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yriad Web Pro"/>
                <a:ea typeface="+mn-ea"/>
                <a:cs typeface="+mn-cs"/>
              </a:rPr>
              <a:t>Availability of Guide</a:t>
            </a:r>
          </a:p>
        </p:txBody>
      </p:sp>
      <p:sp>
        <p:nvSpPr>
          <p:cNvPr id="7" name="TextBox 6">
            <a:extLst>
              <a:ext uri="{FF2B5EF4-FFF2-40B4-BE49-F238E27FC236}">
                <a16:creationId xmlns:a16="http://schemas.microsoft.com/office/drawing/2014/main" id="{B7CDC5F6-AAE7-4D70-8DFC-0CD0D6EBFD55}"/>
              </a:ext>
            </a:extLst>
          </p:cNvPr>
          <p:cNvSpPr txBox="1"/>
          <p:nvPr/>
        </p:nvSpPr>
        <p:spPr>
          <a:xfrm>
            <a:off x="1371600" y="1066800"/>
            <a:ext cx="9601200" cy="5632311"/>
          </a:xfrm>
          <a:prstGeom prst="rect">
            <a:avLst/>
          </a:prstGeom>
          <a:noFill/>
        </p:spPr>
        <p:txBody>
          <a:bodyPr wrap="square" rtlCol="0">
            <a:spAutoFit/>
          </a:bodyPr>
          <a:lstStyle/>
          <a:p>
            <a:pPr lvl="0"/>
            <a:r>
              <a:rPr lang="en-US" sz="3600">
                <a:solidFill>
                  <a:srgbClr val="FFFFFF"/>
                </a:solidFill>
                <a:latin typeface="Myriad Web Pro"/>
              </a:rPr>
              <a:t>Radon Leaders - </a:t>
            </a:r>
            <a:r>
              <a:rPr lang="en-US" sz="3600">
                <a:solidFill>
                  <a:srgbClr val="FFFFFF"/>
                </a:solidFill>
                <a:latin typeface="Myriad Web Pro"/>
                <a:hlinkClick r:id="rId2"/>
              </a:rPr>
              <a:t>http://www.radonleaders.org/resources/reducingtheriskfromradon</a:t>
            </a:r>
            <a:endParaRPr lang="en-US" sz="3600">
              <a:solidFill>
                <a:srgbClr val="FFFFFF"/>
              </a:solidFill>
              <a:latin typeface="Myriad Web Pro"/>
            </a:endParaRPr>
          </a:p>
          <a:p>
            <a:pPr lvl="0"/>
            <a:endParaRPr lang="en-US" sz="3600">
              <a:solidFill>
                <a:srgbClr val="FFFFFF"/>
              </a:solidFill>
              <a:latin typeface="Myriad Web Pro"/>
            </a:endParaRPr>
          </a:p>
          <a:p>
            <a:pPr>
              <a:defRPr/>
            </a:pPr>
            <a:endParaRPr lang="en-US" sz="3600">
              <a:solidFill>
                <a:srgbClr val="FFFFFF"/>
              </a:solidFill>
              <a:latin typeface="Myriad Web Pro"/>
            </a:endParaRPr>
          </a:p>
          <a:p>
            <a:pPr>
              <a:defRPr/>
            </a:pPr>
            <a:endParaRPr lang="en-US" sz="3600">
              <a:solidFill>
                <a:srgbClr val="FFFFFF"/>
              </a:solidFill>
              <a:latin typeface="Myriad Web Pro"/>
            </a:endParaRPr>
          </a:p>
          <a:p>
            <a:pPr>
              <a:defRPr/>
            </a:pPr>
            <a:endParaRPr lang="en-US" sz="3600">
              <a:solidFill>
                <a:srgbClr val="FFFFFF"/>
              </a:solidFill>
              <a:latin typeface="Myriad Web Pro"/>
            </a:endParaRPr>
          </a:p>
          <a:p>
            <a:pPr>
              <a:defRPr/>
            </a:pPr>
            <a:endParaRPr lang="en-US" sz="3600">
              <a:solidFill>
                <a:srgbClr val="FFFFFF"/>
              </a:solidFill>
              <a:latin typeface="Myriad Web Pro"/>
            </a:endParaRPr>
          </a:p>
          <a:p>
            <a:pPr>
              <a:defRPr/>
            </a:pPr>
            <a:endParaRPr lang="en-US" sz="3600">
              <a:solidFill>
                <a:srgbClr val="FFFFFF"/>
              </a:solidFill>
              <a:latin typeface="Myriad Web Pro"/>
            </a:endParaRPr>
          </a:p>
          <a:p>
            <a:pPr>
              <a:defRPr/>
            </a:pPr>
            <a:r>
              <a:rPr lang="en-US" sz="3600">
                <a:solidFill>
                  <a:srgbClr val="FFFFFF"/>
                </a:solidFill>
                <a:latin typeface="Myriad Web Pro"/>
                <a:hlinkClick r:id="rId3"/>
              </a:rPr>
              <a:t>http://breathingeasier.info</a:t>
            </a:r>
            <a:r>
              <a:rPr lang="en-US" sz="3600">
                <a:solidFill>
                  <a:srgbClr val="FFFFFF"/>
                </a:solidFill>
                <a:latin typeface="Myriad Web Pro"/>
              </a:rPr>
              <a:t> website  </a:t>
            </a:r>
          </a:p>
        </p:txBody>
      </p:sp>
      <p:pic>
        <p:nvPicPr>
          <p:cNvPr id="3" name="Picture 2" descr="screenshots of videos on how asking quations can save your lfe">
            <a:extLst>
              <a:ext uri="{FF2B5EF4-FFF2-40B4-BE49-F238E27FC236}">
                <a16:creationId xmlns:a16="http://schemas.microsoft.com/office/drawing/2014/main" id="{86B75AD4-E3BA-4F4F-A670-A12411695ECC}"/>
              </a:ext>
            </a:extLst>
          </p:cNvPr>
          <p:cNvPicPr>
            <a:picLocks noChangeAspect="1"/>
          </p:cNvPicPr>
          <p:nvPr/>
        </p:nvPicPr>
        <p:blipFill>
          <a:blip r:embed="rId4"/>
          <a:stretch>
            <a:fillRect/>
          </a:stretch>
        </p:blipFill>
        <p:spPr>
          <a:xfrm>
            <a:off x="1676400" y="2980011"/>
            <a:ext cx="9144000" cy="3064679"/>
          </a:xfrm>
          <a:prstGeom prst="rect">
            <a:avLst/>
          </a:prstGeom>
        </p:spPr>
      </p:pic>
    </p:spTree>
    <p:extLst>
      <p:ext uri="{BB962C8B-B14F-4D97-AF65-F5344CB8AC3E}">
        <p14:creationId xmlns:p14="http://schemas.microsoft.com/office/powerpoint/2010/main" val="162707162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81000" y="152400"/>
            <a:ext cx="108204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Web Pro" panose="020B0503030403020204"/>
                <a:ea typeface="+mn-ea"/>
                <a:cs typeface="+mn-cs"/>
              </a:rPr>
              <a:t>Next Steps - Continuing education credits will be available for reviewing the Guide, watching video for providers, and completing quiz.</a:t>
            </a:r>
          </a:p>
        </p:txBody>
      </p:sp>
      <p:pic>
        <p:nvPicPr>
          <p:cNvPr id="6" name="Picture 5" descr="reducing he risks from radon screenshot"/>
          <p:cNvPicPr>
            <a:picLocks noChangeAspect="1"/>
          </p:cNvPicPr>
          <p:nvPr/>
        </p:nvPicPr>
        <p:blipFill>
          <a:blip r:embed="rId2"/>
          <a:stretch>
            <a:fillRect/>
          </a:stretch>
        </p:blipFill>
        <p:spPr>
          <a:xfrm>
            <a:off x="1600200" y="2204907"/>
            <a:ext cx="3581400" cy="4132385"/>
          </a:xfrm>
          <a:prstGeom prst="rect">
            <a:avLst/>
          </a:prstGeom>
        </p:spPr>
      </p:pic>
      <p:pic>
        <p:nvPicPr>
          <p:cNvPr id="3" name="Picture 2" descr="breathing easier website screenshot"/>
          <p:cNvPicPr>
            <a:picLocks noChangeAspect="1"/>
          </p:cNvPicPr>
          <p:nvPr/>
        </p:nvPicPr>
        <p:blipFill>
          <a:blip r:embed="rId3"/>
          <a:stretch>
            <a:fillRect/>
          </a:stretch>
        </p:blipFill>
        <p:spPr>
          <a:xfrm>
            <a:off x="6477000" y="1524000"/>
            <a:ext cx="5593714" cy="4822436"/>
          </a:xfrm>
          <a:prstGeom prst="rect">
            <a:avLst/>
          </a:prstGeom>
        </p:spPr>
      </p:pic>
    </p:spTree>
    <p:extLst>
      <p:ext uri="{BB962C8B-B14F-4D97-AF65-F5344CB8AC3E}">
        <p14:creationId xmlns:p14="http://schemas.microsoft.com/office/powerpoint/2010/main" val="249229344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59BE8C-7327-4DE8-BA48-88A95D71B388}"/>
              </a:ext>
            </a:extLst>
          </p:cNvPr>
          <p:cNvSpPr>
            <a:spLocks noGrp="1"/>
          </p:cNvSpPr>
          <p:nvPr>
            <p:ph type="ctrTitle"/>
          </p:nvPr>
        </p:nvSpPr>
        <p:spPr>
          <a:xfrm>
            <a:off x="909837" y="622853"/>
            <a:ext cx="9834363" cy="1905855"/>
          </a:xfrm>
        </p:spPr>
        <p:txBody>
          <a:bodyPr>
            <a:noAutofit/>
          </a:bodyPr>
          <a:lstStyle/>
          <a:p>
            <a:pPr algn="ctr"/>
            <a:r>
              <a:rPr lang="en-US" sz="4800" b="1" dirty="0">
                <a:solidFill>
                  <a:schemeClr val="tx1"/>
                </a:solidFill>
                <a:effectLst>
                  <a:outerShdw blurRad="38100" dist="38100" dir="2700000" algn="tl">
                    <a:srgbClr val="000000">
                      <a:alpha val="43137"/>
                    </a:srgbClr>
                  </a:outerShdw>
                </a:effectLst>
                <a:latin typeface="Myriad Web Pro" panose="020B0503030403020204"/>
              </a:rPr>
              <a:t>Thank you!</a:t>
            </a:r>
            <a:br>
              <a:rPr lang="en-US" sz="4800" b="1" dirty="0">
                <a:solidFill>
                  <a:schemeClr val="tx1"/>
                </a:solidFill>
                <a:effectLst>
                  <a:outerShdw blurRad="38100" dist="38100" dir="2700000" algn="tl">
                    <a:srgbClr val="000000">
                      <a:alpha val="43137"/>
                    </a:srgbClr>
                  </a:outerShdw>
                </a:effectLst>
                <a:latin typeface="Myriad Web Pro" panose="020B0503030403020204"/>
              </a:rPr>
            </a:br>
            <a:r>
              <a:rPr lang="en-US" sz="4800" b="1" dirty="0">
                <a:solidFill>
                  <a:schemeClr val="tx1"/>
                </a:solidFill>
                <a:effectLst>
                  <a:outerShdw blurRad="38100" dist="38100" dir="2700000" algn="tl">
                    <a:srgbClr val="000000">
                      <a:alpha val="43137"/>
                    </a:srgbClr>
                  </a:outerShdw>
                </a:effectLst>
                <a:latin typeface="Myriad Web Pro" panose="020B0503030403020204"/>
              </a:rPr>
              <a:t>Feel free to contact me directly </a:t>
            </a:r>
          </a:p>
        </p:txBody>
      </p:sp>
      <p:sp>
        <p:nvSpPr>
          <p:cNvPr id="3" name="Subtitle 2">
            <a:extLst>
              <a:ext uri="{FF2B5EF4-FFF2-40B4-BE49-F238E27FC236}">
                <a16:creationId xmlns:a16="http://schemas.microsoft.com/office/drawing/2014/main" id="{5D687970-5C6C-42CB-89FC-E24E347E5530}"/>
              </a:ext>
            </a:extLst>
          </p:cNvPr>
          <p:cNvSpPr>
            <a:spLocks noGrp="1"/>
          </p:cNvSpPr>
          <p:nvPr>
            <p:ph type="subTitle" idx="1"/>
          </p:nvPr>
        </p:nvSpPr>
        <p:spPr>
          <a:xfrm>
            <a:off x="1815548" y="2305878"/>
            <a:ext cx="9157252" cy="2356430"/>
          </a:xfrm>
        </p:spPr>
        <p:txBody>
          <a:bodyPr>
            <a:noAutofit/>
          </a:bodyPr>
          <a:lstStyle/>
          <a:p>
            <a:pPr algn="ctr"/>
            <a:endParaRPr lang="en-US">
              <a:effectLst>
                <a:outerShdw blurRad="38100" dist="38100" dir="2700000" algn="tl">
                  <a:srgbClr val="000000">
                    <a:alpha val="43137"/>
                  </a:srgbClr>
                </a:outerShdw>
              </a:effectLst>
              <a:latin typeface="Myriad Web Pro"/>
            </a:endParaRPr>
          </a:p>
          <a:p>
            <a:pPr algn="ctr">
              <a:spcBef>
                <a:spcPts val="400"/>
              </a:spcBef>
            </a:pPr>
            <a:r>
              <a:rPr lang="en-US">
                <a:solidFill>
                  <a:schemeClr val="tx1"/>
                </a:solidFill>
                <a:effectLst>
                  <a:outerShdw blurRad="38100" dist="38100" dir="2700000" algn="tl">
                    <a:srgbClr val="000000">
                      <a:alpha val="43137"/>
                    </a:srgbClr>
                  </a:outerShdw>
                </a:effectLst>
                <a:latin typeface="Myriad Web Pro"/>
              </a:rPr>
              <a:t>Bill Field, PhD, MS</a:t>
            </a:r>
          </a:p>
          <a:p>
            <a:pPr algn="ctr">
              <a:spcBef>
                <a:spcPts val="400"/>
              </a:spcBef>
            </a:pPr>
            <a:r>
              <a:rPr lang="en-US">
                <a:solidFill>
                  <a:schemeClr val="tx1"/>
                </a:solidFill>
                <a:effectLst>
                  <a:outerShdw blurRad="38100" dist="38100" dir="2700000" algn="tl">
                    <a:srgbClr val="000000">
                      <a:alpha val="43137"/>
                    </a:srgbClr>
                  </a:outerShdw>
                </a:effectLst>
                <a:latin typeface="Myriad Web Pro"/>
              </a:rPr>
              <a:t>Department of Occupational and Environmental Health</a:t>
            </a:r>
          </a:p>
          <a:p>
            <a:pPr algn="ctr">
              <a:spcBef>
                <a:spcPts val="400"/>
              </a:spcBef>
            </a:pPr>
            <a:r>
              <a:rPr lang="en-US">
                <a:solidFill>
                  <a:schemeClr val="tx1"/>
                </a:solidFill>
                <a:effectLst>
                  <a:outerShdw blurRad="38100" dist="38100" dir="2700000" algn="tl">
                    <a:srgbClr val="000000">
                      <a:alpha val="43137"/>
                    </a:srgbClr>
                  </a:outerShdw>
                </a:effectLst>
                <a:latin typeface="Myriad Web Pro"/>
              </a:rPr>
              <a:t>Department of Epidemiology</a:t>
            </a:r>
          </a:p>
          <a:p>
            <a:pPr algn="ctr">
              <a:spcBef>
                <a:spcPts val="400"/>
              </a:spcBef>
            </a:pPr>
            <a:r>
              <a:rPr lang="en-US">
                <a:solidFill>
                  <a:schemeClr val="tx1"/>
                </a:solidFill>
                <a:effectLst>
                  <a:outerShdw blurRad="38100" dist="38100" dir="2700000" algn="tl">
                    <a:srgbClr val="000000">
                      <a:alpha val="43137"/>
                    </a:srgbClr>
                  </a:outerShdw>
                </a:effectLst>
                <a:latin typeface="Myriad Web Pro"/>
              </a:rPr>
              <a:t>College of Public Health</a:t>
            </a:r>
          </a:p>
          <a:p>
            <a:pPr algn="ctr">
              <a:spcBef>
                <a:spcPts val="400"/>
              </a:spcBef>
            </a:pPr>
            <a:r>
              <a:rPr lang="en-US">
                <a:solidFill>
                  <a:schemeClr val="tx1"/>
                </a:solidFill>
                <a:effectLst>
                  <a:outerShdw blurRad="38100" dist="38100" dir="2700000" algn="tl">
                    <a:srgbClr val="000000">
                      <a:alpha val="43137"/>
                    </a:srgbClr>
                  </a:outerShdw>
                </a:effectLst>
                <a:latin typeface="Myriad Web Pro"/>
              </a:rPr>
              <a:t>The University of Iowa</a:t>
            </a:r>
          </a:p>
          <a:p>
            <a:pPr algn="ctr">
              <a:spcBef>
                <a:spcPts val="400"/>
              </a:spcBef>
            </a:pPr>
            <a:r>
              <a:rPr lang="en-US">
                <a:solidFill>
                  <a:schemeClr val="tx1"/>
                </a:solidFill>
                <a:effectLst>
                  <a:outerShdw blurRad="38100" dist="38100" dir="2700000" algn="tl">
                    <a:srgbClr val="000000">
                      <a:alpha val="43137"/>
                    </a:srgbClr>
                  </a:outerShdw>
                </a:effectLst>
                <a:latin typeface="Myriad Web Pro"/>
              </a:rPr>
              <a:t>Bill-field@uiowa.edu</a:t>
            </a:r>
          </a:p>
        </p:txBody>
      </p:sp>
      <p:sp>
        <p:nvSpPr>
          <p:cNvPr id="4" name="Rectangle 3">
            <a:extLst>
              <a:ext uri="{FF2B5EF4-FFF2-40B4-BE49-F238E27FC236}">
                <a16:creationId xmlns:a16="http://schemas.microsoft.com/office/drawing/2014/main" id="{2C54D0E3-FD5E-4B7E-8C12-018BBFF065D6}"/>
              </a:ext>
              <a:ext uri="{C183D7F6-B498-43B3-948B-1728B52AA6E4}">
                <adec:decorative xmlns:adec="http://schemas.microsoft.com/office/drawing/2017/decorative" val="1"/>
              </a:ext>
            </a:extLst>
          </p:cNvPr>
          <p:cNvSpPr/>
          <p:nvPr/>
        </p:nvSpPr>
        <p:spPr>
          <a:xfrm>
            <a:off x="76200" y="6444049"/>
            <a:ext cx="12192000" cy="4901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descr="university of iow logo">
            <a:extLst>
              <a:ext uri="{FF2B5EF4-FFF2-40B4-BE49-F238E27FC236}">
                <a16:creationId xmlns:a16="http://schemas.microsoft.com/office/drawing/2014/main" id="{E862599D-3655-4BCC-B903-AA4FF528F79C}"/>
              </a:ext>
            </a:extLst>
          </p:cNvPr>
          <p:cNvGrpSpPr/>
          <p:nvPr/>
        </p:nvGrpSpPr>
        <p:grpSpPr>
          <a:xfrm>
            <a:off x="708789" y="5735637"/>
            <a:ext cx="3303037" cy="1122362"/>
            <a:chOff x="708789" y="5735637"/>
            <a:chExt cx="3303037" cy="1122362"/>
          </a:xfrm>
        </p:grpSpPr>
        <p:sp>
          <p:nvSpPr>
            <p:cNvPr id="7" name="Rectangle 6">
              <a:extLst>
                <a:ext uri="{FF2B5EF4-FFF2-40B4-BE49-F238E27FC236}">
                  <a16:creationId xmlns:a16="http://schemas.microsoft.com/office/drawing/2014/main" id="{986C4C0A-1E17-446D-AD84-D232A9E5115B}"/>
                </a:ext>
              </a:extLst>
            </p:cNvPr>
            <p:cNvSpPr/>
            <p:nvPr/>
          </p:nvSpPr>
          <p:spPr>
            <a:xfrm>
              <a:off x="708789" y="5735637"/>
              <a:ext cx="3303037" cy="1122362"/>
            </a:xfrm>
            <a:prstGeom prst="rect">
              <a:avLst/>
            </a:prstGeom>
            <a:solidFill>
              <a:srgbClr val="FFCD2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hape&#10;&#10;Description automatically generated with medium confidence">
              <a:extLst>
                <a:ext uri="{FF2B5EF4-FFF2-40B4-BE49-F238E27FC236}">
                  <a16:creationId xmlns:a16="http://schemas.microsoft.com/office/drawing/2014/main" id="{FCFBBDDC-7651-4854-813D-8A6D6C85F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837" y="5920313"/>
              <a:ext cx="2900940" cy="753010"/>
            </a:xfrm>
            <a:prstGeom prst="rect">
              <a:avLst/>
            </a:prstGeom>
          </p:spPr>
        </p:pic>
      </p:grpSp>
      <p:sp>
        <p:nvSpPr>
          <p:cNvPr id="5" name="Slide Number Placeholder 4">
            <a:extLst>
              <a:ext uri="{FF2B5EF4-FFF2-40B4-BE49-F238E27FC236}">
                <a16:creationId xmlns:a16="http://schemas.microsoft.com/office/drawing/2014/main" id="{AA341B8A-51CC-4285-A85F-219275D65B41}"/>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77220E-9296-455E-9366-22832781522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088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A4ACBB4-5DA0-48B5-96FC-A5E8A3D97753}"/>
              </a:ext>
            </a:extLst>
          </p:cNvPr>
          <p:cNvSpPr>
            <a:spLocks noGrp="1"/>
          </p:cNvSpPr>
          <p:nvPr>
            <p:ph type="title"/>
          </p:nvPr>
        </p:nvSpPr>
        <p:spPr>
          <a:xfrm>
            <a:off x="193432" y="364948"/>
            <a:ext cx="11805139" cy="1103879"/>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a:r>
              <a:rPr lang="en-US" sz="4800" dirty="0">
                <a:solidFill>
                  <a:srgbClr val="005DAA"/>
                </a:solidFill>
                <a:latin typeface="Myriad Web Pro" panose="020B0503030403020204"/>
                <a:cs typeface="Calibri"/>
              </a:rPr>
              <a:t>Q&amp;A</a:t>
            </a:r>
          </a:p>
        </p:txBody>
      </p:sp>
      <p:sp>
        <p:nvSpPr>
          <p:cNvPr id="6" name="Rectangle 5">
            <a:extLst>
              <a:ext uri="{FF2B5EF4-FFF2-40B4-BE49-F238E27FC236}">
                <a16:creationId xmlns:a16="http://schemas.microsoft.com/office/drawing/2014/main" id="{B705C50B-ABBE-4977-9D77-E882393A9BB7}"/>
              </a:ext>
            </a:extLst>
          </p:cNvPr>
          <p:cNvSpPr/>
          <p:nvPr/>
        </p:nvSpPr>
        <p:spPr>
          <a:xfrm>
            <a:off x="1959181" y="3018106"/>
            <a:ext cx="2519265" cy="1477328"/>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r>
              <a:rPr lang="en-US" b="1">
                <a:solidFill>
                  <a:srgbClr val="000000"/>
                </a:solidFill>
              </a:rPr>
              <a:t>All attendees are muted. </a:t>
            </a:r>
            <a:r>
              <a:rPr lang="en-US">
                <a:solidFill>
                  <a:srgbClr val="000000"/>
                </a:solidFill>
              </a:rPr>
              <a:t>To adjust your audio settings in the webinar, click on </a:t>
            </a:r>
            <a:r>
              <a:rPr lang="en-US" b="1">
                <a:solidFill>
                  <a:srgbClr val="000000"/>
                </a:solidFill>
              </a:rPr>
              <a:t>Audio</a:t>
            </a:r>
            <a:r>
              <a:rPr lang="en-US">
                <a:solidFill>
                  <a:srgbClr val="000000"/>
                </a:solidFill>
              </a:rPr>
              <a:t> </a:t>
            </a:r>
            <a:r>
              <a:rPr lang="en-US" b="1">
                <a:solidFill>
                  <a:srgbClr val="000000"/>
                </a:solidFill>
              </a:rPr>
              <a:t>Options</a:t>
            </a:r>
            <a:r>
              <a:rPr lang="en-US">
                <a:solidFill>
                  <a:srgbClr val="000000"/>
                </a:solidFill>
              </a:rPr>
              <a:t>. </a:t>
            </a:r>
          </a:p>
        </p:txBody>
      </p:sp>
      <p:sp>
        <p:nvSpPr>
          <p:cNvPr id="5" name="Rectangle 4">
            <a:extLst>
              <a:ext uri="{FF2B5EF4-FFF2-40B4-BE49-F238E27FC236}">
                <a16:creationId xmlns:a16="http://schemas.microsoft.com/office/drawing/2014/main" id="{A8D3BF08-3701-4249-B6E7-027A59B3212A}"/>
              </a:ext>
            </a:extLst>
          </p:cNvPr>
          <p:cNvSpPr/>
          <p:nvPr/>
        </p:nvSpPr>
        <p:spPr>
          <a:xfrm>
            <a:off x="6164371" y="3297469"/>
            <a:ext cx="4572000" cy="646331"/>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914377"/>
            <a:r>
              <a:rPr lang="en-US">
                <a:solidFill>
                  <a:srgbClr val="000000"/>
                </a:solidFill>
              </a:rPr>
              <a:t>Please use the </a:t>
            </a:r>
            <a:r>
              <a:rPr lang="en-US" b="1">
                <a:solidFill>
                  <a:srgbClr val="000000"/>
                </a:solidFill>
              </a:rPr>
              <a:t>Q&amp;A window </a:t>
            </a:r>
            <a:r>
              <a:rPr lang="en-US">
                <a:solidFill>
                  <a:srgbClr val="000000"/>
                </a:solidFill>
              </a:rPr>
              <a:t>to ask questions of the panelist. </a:t>
            </a:r>
          </a:p>
        </p:txBody>
      </p:sp>
      <p:cxnSp>
        <p:nvCxnSpPr>
          <p:cNvPr id="7" name="Straight Arrow Connector 6">
            <a:extLst>
              <a:ext uri="{FF2B5EF4-FFF2-40B4-BE49-F238E27FC236}">
                <a16:creationId xmlns:a16="http://schemas.microsoft.com/office/drawing/2014/main" id="{E6298562-D54D-4826-9AE8-D11BF48F2164}"/>
              </a:ext>
              <a:ext uri="{C183D7F6-B498-43B3-948B-1728B52AA6E4}">
                <adec:decorative xmlns:adec="http://schemas.microsoft.com/office/drawing/2017/decorative" val="1"/>
              </a:ext>
            </a:extLst>
          </p:cNvPr>
          <p:cNvCxnSpPr>
            <a:cxnSpLocks/>
          </p:cNvCxnSpPr>
          <p:nvPr/>
        </p:nvCxnSpPr>
        <p:spPr>
          <a:xfrm flipH="1">
            <a:off x="1560629" y="4470609"/>
            <a:ext cx="1238051" cy="1103879"/>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EAEE3ACA-8DFF-4079-90B7-3B57394B1FBA}"/>
              </a:ext>
              <a:ext uri="{C183D7F6-B498-43B3-948B-1728B52AA6E4}">
                <adec:decorative xmlns:adec="http://schemas.microsoft.com/office/drawing/2017/decorative" val="1"/>
              </a:ext>
            </a:extLst>
          </p:cNvPr>
          <p:cNvCxnSpPr>
            <a:cxnSpLocks/>
          </p:cNvCxnSpPr>
          <p:nvPr/>
        </p:nvCxnSpPr>
        <p:spPr>
          <a:xfrm flipH="1">
            <a:off x="4478446" y="3815103"/>
            <a:ext cx="1685925" cy="1673495"/>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61FE1BE8-8904-41C3-BA7C-D45089508B4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788" t="1452" r="21294" b="306"/>
          <a:stretch/>
        </p:blipFill>
        <p:spPr>
          <a:xfrm>
            <a:off x="776477" y="5660378"/>
            <a:ext cx="10415681" cy="731239"/>
          </a:xfrm>
          <a:prstGeom prst="rect">
            <a:avLst/>
          </a:prstGeom>
        </p:spPr>
      </p:pic>
    </p:spTree>
    <p:extLst>
      <p:ext uri="{BB962C8B-B14F-4D97-AF65-F5344CB8AC3E}">
        <p14:creationId xmlns:p14="http://schemas.microsoft.com/office/powerpoint/2010/main" val="1541405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912DB-3720-4A7F-87AF-B88EF5100E6B}"/>
              </a:ext>
            </a:extLst>
          </p:cNvPr>
          <p:cNvSpPr>
            <a:spLocks noGrp="1"/>
          </p:cNvSpPr>
          <p:nvPr>
            <p:ph type="title"/>
          </p:nvPr>
        </p:nvSpPr>
        <p:spPr/>
        <p:txBody>
          <a:bodyPr/>
          <a:lstStyle/>
          <a:p>
            <a:pPr algn="ctr"/>
            <a:r>
              <a:rPr lang="en-US">
                <a:solidFill>
                  <a:schemeClr val="tx1">
                    <a:lumMod val="75000"/>
                  </a:schemeClr>
                </a:solidFill>
              </a:rPr>
              <a:t>Thank you for joining us today!</a:t>
            </a:r>
          </a:p>
        </p:txBody>
      </p:sp>
      <p:pic>
        <p:nvPicPr>
          <p:cNvPr id="4" name="Picture Placeholder 10" descr="CDC Campus in Atlanta, Georgia">
            <a:extLst>
              <a:ext uri="{FF2B5EF4-FFF2-40B4-BE49-F238E27FC236}">
                <a16:creationId xmlns:a16="http://schemas.microsoft.com/office/drawing/2014/main" id="{326A717A-7E94-435C-BD75-91AA6D28A640}"/>
              </a:ext>
            </a:extLst>
          </p:cNvPr>
          <p:cNvPicPr>
            <a:picLocks noGrp="1" noChangeAspect="1"/>
          </p:cNvPicPr>
          <p:nvPr>
            <p:ph idx="1"/>
          </p:nvPr>
        </p:nvPicPr>
        <p:blipFill>
          <a:blip r:embed="rId3"/>
          <a:stretch>
            <a:fillRect/>
          </a:stretch>
        </p:blipFill>
        <p:spPr bwMode="auto">
          <a:xfrm>
            <a:off x="2975044" y="1600200"/>
            <a:ext cx="6241913" cy="4191000"/>
          </a:xfrm>
          <a:prstGeom prst="rect">
            <a:avLst/>
          </a:prstGeom>
          <a:ln>
            <a:miter lim="800000"/>
            <a:headEnd/>
            <a:tailEnd/>
          </a:ln>
          <a:effectLst>
            <a:outerShdw blurRad="44450" dist="27940" dir="5400000" algn="ctr" rotWithShape="0">
              <a:srgbClr val="808080">
                <a:alpha val="31998"/>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C4F1BA-DC4B-47C3-B53A-5691C08D5F0A}"/>
              </a:ext>
            </a:extLst>
          </p:cNvPr>
          <p:cNvSpPr txBox="1"/>
          <p:nvPr/>
        </p:nvSpPr>
        <p:spPr>
          <a:xfrm>
            <a:off x="609600" y="6096000"/>
            <a:ext cx="10972800" cy="502766"/>
          </a:xfrm>
          <a:prstGeom prst="rect">
            <a:avLst/>
          </a:prstGeom>
          <a:noFill/>
        </p:spPr>
        <p:txBody>
          <a:bodyPr wrap="square" rtlCol="0">
            <a:spAutoFit/>
          </a:bodyPr>
          <a:lstStyle/>
          <a:p>
            <a:pPr algn="ctr" defTabSz="1219170" eaLnBrk="0" fontAlgn="base" hangingPunct="0">
              <a:spcBef>
                <a:spcPct val="0"/>
              </a:spcBef>
              <a:spcAft>
                <a:spcPct val="0"/>
              </a:spcAft>
            </a:pPr>
            <a:r>
              <a:rPr lang="en-US" sz="2667" b="1">
                <a:solidFill>
                  <a:srgbClr val="003C9F"/>
                </a:solidFill>
                <a:latin typeface="Myriad Web Pro"/>
                <a:hlinkClick r:id="rId4">
                  <a:extLst>
                    <a:ext uri="{A12FA001-AC4F-418D-AE19-62706E023703}">
                      <ahyp:hlinkClr xmlns:ahyp="http://schemas.microsoft.com/office/drawing/2018/hyperlinkcolor" val="tx"/>
                    </a:ext>
                  </a:extLst>
                </a:hlinkClick>
              </a:rPr>
              <a:t>EHNexus@cdc.gov</a:t>
            </a:r>
            <a:r>
              <a:rPr lang="en-US" sz="2667" b="1">
                <a:solidFill>
                  <a:srgbClr val="003C9F"/>
                </a:solidFill>
                <a:latin typeface="Myriad Web Pro"/>
              </a:rPr>
              <a:t>  </a:t>
            </a:r>
          </a:p>
        </p:txBody>
      </p:sp>
    </p:spTree>
    <p:extLst>
      <p:ext uri="{BB962C8B-B14F-4D97-AF65-F5344CB8AC3E}">
        <p14:creationId xmlns:p14="http://schemas.microsoft.com/office/powerpoint/2010/main" val="11459912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04725E-4FF2-44DB-9B18-CEA0990DF02C}"/>
              </a:ext>
            </a:extLst>
          </p:cNvPr>
          <p:cNvSpPr>
            <a:spLocks noGrp="1"/>
          </p:cNvSpPr>
          <p:nvPr>
            <p:ph type="title"/>
          </p:nvPr>
        </p:nvSpPr>
        <p:spPr>
          <a:xfrm>
            <a:off x="5413248" y="1101806"/>
            <a:ext cx="6778752" cy="1155779"/>
          </a:xfrm>
        </p:spPr>
        <p:txBody>
          <a:bodyPr/>
          <a:lstStyle/>
          <a:p>
            <a:r>
              <a:rPr lang="en-US" sz="7200" dirty="0">
                <a:latin typeface="Myriad Web Pro" panose="020B0503030403020204"/>
              </a:rPr>
              <a:t>Radon Basics</a:t>
            </a:r>
          </a:p>
        </p:txBody>
      </p:sp>
      <p:pic>
        <p:nvPicPr>
          <p:cNvPr id="3" name="Picture 2" descr="Get the facts Radon awareness">
            <a:extLst>
              <a:ext uri="{FF2B5EF4-FFF2-40B4-BE49-F238E27FC236}">
                <a16:creationId xmlns:a16="http://schemas.microsoft.com/office/drawing/2014/main" id="{2BF89F6F-68EF-4177-9695-E9CF3DF36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679696"/>
            <a:ext cx="5039116" cy="2834503"/>
          </a:xfrm>
          <a:prstGeom prst="rect">
            <a:avLst/>
          </a:prstGeom>
        </p:spPr>
      </p:pic>
      <p:sp>
        <p:nvSpPr>
          <p:cNvPr id="11" name="Text Placeholder 10">
            <a:extLst>
              <a:ext uri="{FF2B5EF4-FFF2-40B4-BE49-F238E27FC236}">
                <a16:creationId xmlns:a16="http://schemas.microsoft.com/office/drawing/2014/main" id="{CD6B2401-C490-4A2E-A339-659885B1C345}"/>
              </a:ext>
            </a:extLst>
          </p:cNvPr>
          <p:cNvSpPr>
            <a:spLocks noGrp="1"/>
          </p:cNvSpPr>
          <p:nvPr>
            <p:ph type="body" sz="quarter" idx="10"/>
          </p:nvPr>
        </p:nvSpPr>
        <p:spPr>
          <a:xfrm>
            <a:off x="5413248" y="3302856"/>
            <a:ext cx="6778752" cy="2007747"/>
          </a:xfrm>
        </p:spPr>
        <p:txBody>
          <a:bodyPr/>
          <a:lstStyle/>
          <a:p>
            <a:r>
              <a:rPr lang="en-US" sz="2800" b="1">
                <a:latin typeface="+mj-lt"/>
              </a:rPr>
              <a:t>Adela Salame-Alfie, Ph.D.</a:t>
            </a:r>
          </a:p>
          <a:p>
            <a:r>
              <a:rPr lang="en-US" sz="2800" b="1">
                <a:latin typeface="+mj-lt"/>
              </a:rPr>
              <a:t>Radiation Studies Section</a:t>
            </a:r>
          </a:p>
          <a:p>
            <a:r>
              <a:rPr lang="en-US" sz="2800" b="1">
                <a:latin typeface="+mj-lt"/>
              </a:rPr>
              <a:t>Division of Environmental Health Science and Practice</a:t>
            </a:r>
          </a:p>
          <a:p>
            <a:endParaRPr lang="en-US" sz="2800" b="1"/>
          </a:p>
        </p:txBody>
      </p:sp>
    </p:spTree>
    <p:extLst>
      <p:ext uri="{BB962C8B-B14F-4D97-AF65-F5344CB8AC3E}">
        <p14:creationId xmlns:p14="http://schemas.microsoft.com/office/powerpoint/2010/main" val="6984511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CEE7B1-8910-4290-A8C4-D6C21A1CC0C2}"/>
              </a:ext>
            </a:extLst>
          </p:cNvPr>
          <p:cNvSpPr txBox="1">
            <a:spLocks noGrp="1"/>
          </p:cNvSpPr>
          <p:nvPr>
            <p:ph type="title" idx="4294967295"/>
          </p:nvPr>
        </p:nvSpPr>
        <p:spPr>
          <a:xfrm>
            <a:off x="609600" y="6096000"/>
            <a:ext cx="4208206"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https://youtu.be/ts16okWUrCo</a:t>
            </a:r>
            <a:r>
              <a:rPr kumimoji="0" lang="en-US" sz="1800" b="0" i="0" u="none" strike="noStrike" kern="1200" cap="none" spc="0" normalizeH="0" baseline="0" noProof="0" dirty="0">
                <a:ln>
                  <a:noFill/>
                </a:ln>
                <a:solidFill>
                  <a:schemeClr val="tx1"/>
                </a:solidFill>
                <a:effectLst/>
                <a:uLnTx/>
                <a:uFillTx/>
                <a:latin typeface="+mn-lt"/>
                <a:ea typeface="+mn-ea"/>
                <a:cs typeface="+mn-cs"/>
              </a:rPr>
              <a:t> </a:t>
            </a:r>
          </a:p>
        </p:txBody>
      </p:sp>
      <p:pic>
        <p:nvPicPr>
          <p:cNvPr id="2" name="Online Media 1" title="Radon: Protect Yourself and Your Family From Radon">
            <a:hlinkClick r:id="" action="ppaction://media"/>
            <a:extLst>
              <a:ext uri="{FF2B5EF4-FFF2-40B4-BE49-F238E27FC236}">
                <a16:creationId xmlns:a16="http://schemas.microsoft.com/office/drawing/2014/main" id="{4FF5684C-1D52-4E04-9200-40FA78889248}"/>
              </a:ext>
            </a:extLst>
          </p:cNvPr>
          <p:cNvPicPr>
            <a:picLocks noRot="1" noChangeAspect="1"/>
          </p:cNvPicPr>
          <p:nvPr>
            <a:videoFile r:link="rId1"/>
          </p:nvPr>
        </p:nvPicPr>
        <p:blipFill>
          <a:blip r:embed="rId4"/>
          <a:stretch>
            <a:fillRect/>
          </a:stretch>
        </p:blipFill>
        <p:spPr>
          <a:xfrm>
            <a:off x="1116376" y="392668"/>
            <a:ext cx="9959248" cy="5626976"/>
          </a:xfrm>
          <a:prstGeom prst="rect">
            <a:avLst/>
          </a:prstGeom>
        </p:spPr>
      </p:pic>
    </p:spTree>
    <p:extLst>
      <p:ext uri="{BB962C8B-B14F-4D97-AF65-F5344CB8AC3E}">
        <p14:creationId xmlns:p14="http://schemas.microsoft.com/office/powerpoint/2010/main" val="65907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1F28E-854E-4824-B41F-6C340B70C1F1}"/>
              </a:ext>
            </a:extLst>
          </p:cNvPr>
          <p:cNvSpPr>
            <a:spLocks noGrp="1"/>
          </p:cNvSpPr>
          <p:nvPr>
            <p:ph type="title"/>
          </p:nvPr>
        </p:nvSpPr>
        <p:spPr/>
        <p:txBody>
          <a:bodyPr/>
          <a:lstStyle/>
          <a:p>
            <a:r>
              <a:rPr lang="en-US">
                <a:solidFill>
                  <a:schemeClr val="tx1">
                    <a:lumMod val="75000"/>
                  </a:schemeClr>
                </a:solidFill>
                <a:latin typeface="+mj-lt"/>
              </a:rPr>
              <a:t>What is Radon?</a:t>
            </a:r>
          </a:p>
        </p:txBody>
      </p:sp>
      <p:sp>
        <p:nvSpPr>
          <p:cNvPr id="3" name="Content Placeholder 2">
            <a:extLst>
              <a:ext uri="{FF2B5EF4-FFF2-40B4-BE49-F238E27FC236}">
                <a16:creationId xmlns:a16="http://schemas.microsoft.com/office/drawing/2014/main" id="{F3813ED6-C2ED-4162-86B1-A5FC991760BB}"/>
              </a:ext>
            </a:extLst>
          </p:cNvPr>
          <p:cNvSpPr>
            <a:spLocks noGrp="1"/>
          </p:cNvSpPr>
          <p:nvPr>
            <p:ph idx="1"/>
          </p:nvPr>
        </p:nvSpPr>
        <p:spPr>
          <a:xfrm>
            <a:off x="609600" y="1600201"/>
            <a:ext cx="10972800" cy="4672780"/>
          </a:xfrm>
        </p:spPr>
        <p:txBody>
          <a:bodyPr/>
          <a:lstStyle/>
          <a:p>
            <a:pPr algn="l"/>
            <a:r>
              <a:rPr lang="en-US" b="0" i="0" dirty="0">
                <a:solidFill>
                  <a:srgbClr val="000000"/>
                </a:solidFill>
                <a:effectLst/>
                <a:latin typeface="+mn-lt"/>
              </a:rPr>
              <a:t>Radon is an odorless and invisible </a:t>
            </a:r>
            <a:r>
              <a:rPr lang="en-US" dirty="0">
                <a:solidFill>
                  <a:srgbClr val="000000"/>
                </a:solidFill>
                <a:effectLst/>
                <a:latin typeface="+mn-lt"/>
              </a:rPr>
              <a:t>radioactive gas </a:t>
            </a:r>
            <a:r>
              <a:rPr lang="en-US" b="0" i="0" dirty="0">
                <a:solidFill>
                  <a:srgbClr val="000000"/>
                </a:solidFill>
                <a:effectLst/>
                <a:latin typeface="+mn-lt"/>
              </a:rPr>
              <a:t>naturally released from rocks, soil, and water. In outdoor environments, radon levels are very low and generally not considered harmful.</a:t>
            </a:r>
          </a:p>
          <a:p>
            <a:pPr algn="l"/>
            <a:r>
              <a:rPr lang="en-US" b="0" i="0" dirty="0">
                <a:solidFill>
                  <a:srgbClr val="000000"/>
                </a:solidFill>
                <a:effectLst/>
                <a:latin typeface="+mn-lt"/>
              </a:rPr>
              <a:t>Radon can get into homes or buildings through small cracks or holes and build up to higher levels. Breathing in high radon levels over long periods can cause lung cancer.</a:t>
            </a:r>
          </a:p>
          <a:p>
            <a:r>
              <a:rPr lang="en-US" b="0" i="0" dirty="0">
                <a:solidFill>
                  <a:srgbClr val="000000"/>
                </a:solidFill>
                <a:effectLst/>
                <a:latin typeface="+mn-lt"/>
              </a:rPr>
              <a:t>Radon is the second leading cause of lung cancer in the United States after smoking.</a:t>
            </a:r>
            <a:endParaRPr lang="en-US" dirty="0">
              <a:latin typeface="+mn-lt"/>
            </a:endParaRPr>
          </a:p>
          <a:p>
            <a:pPr algn="l"/>
            <a:endParaRPr lang="en-US" b="0" i="0" dirty="0">
              <a:solidFill>
                <a:srgbClr val="000000"/>
              </a:solidFill>
              <a:effectLst/>
            </a:endParaRPr>
          </a:p>
          <a:p>
            <a:endParaRPr lang="en-US" dirty="0"/>
          </a:p>
        </p:txBody>
      </p:sp>
    </p:spTree>
    <p:extLst>
      <p:ext uri="{BB962C8B-B14F-4D97-AF65-F5344CB8AC3E}">
        <p14:creationId xmlns:p14="http://schemas.microsoft.com/office/powerpoint/2010/main" val="268259454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_UNIQUEID" val="260"/>
</p:tagLst>
</file>

<file path=ppt/tags/tag2.xml><?xml version="1.0" encoding="utf-8"?>
<p:tagLst xmlns:a="http://schemas.openxmlformats.org/drawingml/2006/main" xmlns:r="http://schemas.openxmlformats.org/officeDocument/2006/relationships" xmlns:p="http://schemas.openxmlformats.org/presentationml/2006/main">
  <p:tag name="AS_UNIQUEID" val="269"/>
</p:tagLst>
</file>

<file path=ppt/tags/tag3.xml><?xml version="1.0" encoding="utf-8"?>
<p:tagLst xmlns:a="http://schemas.openxmlformats.org/drawingml/2006/main" xmlns:r="http://schemas.openxmlformats.org/officeDocument/2006/relationships" xmlns:p="http://schemas.openxmlformats.org/presentationml/2006/main">
  <p:tag name="AS_UNIQUEID" val="260"/>
</p:tagLst>
</file>

<file path=ppt/tags/tag4.xml><?xml version="1.0" encoding="utf-8"?>
<p:tagLst xmlns:a="http://schemas.openxmlformats.org/drawingml/2006/main" xmlns:r="http://schemas.openxmlformats.org/officeDocument/2006/relationships" xmlns:p="http://schemas.openxmlformats.org/presentationml/2006/main">
  <p:tag name="AS_UNIQUEID" val="269"/>
</p:tagLst>
</file>

<file path=ppt/theme/theme1.xml><?xml version="1.0" encoding="utf-8"?>
<a:theme xmlns:a="http://schemas.openxmlformats.org/drawingml/2006/main" name="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0.xml><?xml version="1.0" encoding="utf-8"?>
<a:theme xmlns:a="http://schemas.openxmlformats.org/drawingml/2006/main" name="1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1.xml><?xml version="1.0" encoding="utf-8"?>
<a:theme xmlns:a="http://schemas.openxmlformats.org/drawingml/2006/main" name="19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2.xml><?xml version="1.0" encoding="utf-8"?>
<a:theme xmlns:a="http://schemas.openxmlformats.org/drawingml/2006/main" name="23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3.xml><?xml version="1.0" encoding="utf-8"?>
<a:theme xmlns:a="http://schemas.openxmlformats.org/drawingml/2006/main" name="1_508 template">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4.xml><?xml version="1.0" encoding="utf-8"?>
<a:theme xmlns:a="http://schemas.openxmlformats.org/drawingml/2006/main" name="6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5.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ed Blue template Segoe_TP10286764">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2_MN Medical Forum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N Medical Forum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CEH_DEHSP_Tracking">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1_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b="1" dirty="0">
            <a:solidFill>
              <a:srgbClr val="005DAA"/>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2_Dividend">
  <a:themeElements>
    <a:clrScheme name="NCCDPHP 4">
      <a:dk1>
        <a:srgbClr val="122C41"/>
      </a:dk1>
      <a:lt1>
        <a:sysClr val="window" lastClr="FFFFFF"/>
      </a:lt1>
      <a:dk2>
        <a:srgbClr val="3D3D3D"/>
      </a:dk2>
      <a:lt2>
        <a:srgbClr val="D3F9EB"/>
      </a:lt2>
      <a:accent1>
        <a:srgbClr val="2C5760"/>
      </a:accent1>
      <a:accent2>
        <a:srgbClr val="007A7C"/>
      </a:accent2>
      <a:accent3>
        <a:srgbClr val="24E0C5"/>
      </a:accent3>
      <a:accent4>
        <a:srgbClr val="969FA7"/>
      </a:accent4>
      <a:accent5>
        <a:srgbClr val="5ACC5A"/>
      </a:accent5>
      <a:accent6>
        <a:srgbClr val="0AA750"/>
      </a:accent6>
      <a:hlink>
        <a:srgbClr val="828282"/>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9.xml><?xml version="1.0" encoding="utf-8"?>
<a:theme xmlns:a="http://schemas.openxmlformats.org/drawingml/2006/main" name="18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11798AB5217849912631DAF75A3B79" ma:contentTypeVersion="7" ma:contentTypeDescription="Create a new document." ma:contentTypeScope="" ma:versionID="754231ef29b64a491a17df1d29159906">
  <xsd:schema xmlns:xsd="http://www.w3.org/2001/XMLSchema" xmlns:xs="http://www.w3.org/2001/XMLSchema" xmlns:p="http://schemas.microsoft.com/office/2006/metadata/properties" xmlns:ns3="a0d95979-b78d-4456-a83d-a4e89158df7f" targetNamespace="http://schemas.microsoft.com/office/2006/metadata/properties" ma:root="true" ma:fieldsID="72e961e01fb10b48f01638f6bec128dd" ns3:_="">
    <xsd:import namespace="a0d95979-b78d-4456-a83d-a4e89158df7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5979-b78d-4456-a83d-a4e89158d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AF1BCB-2715-4457-B5D0-31185D6CD662}">
  <ds:schemaRef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purl.org/dc/dcmitype/"/>
    <ds:schemaRef ds:uri="a0d95979-b78d-4456-a83d-a4e89158df7f"/>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5E4A2B6-08AD-485E-AD20-819D6494C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5979-b78d-4456-a83d-a4e89158d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A7F399-0BB2-4875-AE79-5F601CBBE4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482</TotalTime>
  <Words>3191</Words>
  <Application>Microsoft Office PowerPoint</Application>
  <PresentationFormat>Widescreen</PresentationFormat>
  <Paragraphs>418</Paragraphs>
  <Slides>69</Slides>
  <Notes>36</Notes>
  <HiddenSlides>0</HiddenSlides>
  <MMClips>2</MMClips>
  <ScaleCrop>false</ScaleCrop>
  <HeadingPairs>
    <vt:vector size="8" baseType="variant">
      <vt:variant>
        <vt:lpstr>Fonts Used</vt:lpstr>
      </vt:variant>
      <vt:variant>
        <vt:i4>26</vt:i4>
      </vt:variant>
      <vt:variant>
        <vt:lpstr>Theme</vt:lpstr>
      </vt:variant>
      <vt:variant>
        <vt:i4>15</vt:i4>
      </vt:variant>
      <vt:variant>
        <vt:lpstr>Embedded OLE Servers</vt:lpstr>
      </vt:variant>
      <vt:variant>
        <vt:i4>1</vt:i4>
      </vt:variant>
      <vt:variant>
        <vt:lpstr>Slide Titles</vt:lpstr>
      </vt:variant>
      <vt:variant>
        <vt:i4>69</vt:i4>
      </vt:variant>
    </vt:vector>
  </HeadingPairs>
  <TitlesOfParts>
    <vt:vector size="111" baseType="lpstr">
      <vt:lpstr>Abel</vt:lpstr>
      <vt:lpstr>Arial</vt:lpstr>
      <vt:lpstr>Arial Black</vt:lpstr>
      <vt:lpstr>Back to the future 2002</vt:lpstr>
      <vt:lpstr>Bebas</vt:lpstr>
      <vt:lpstr>BlinkMacSystemFont</vt:lpstr>
      <vt:lpstr>Calibri</vt:lpstr>
      <vt:lpstr>Calibri Light</vt:lpstr>
      <vt:lpstr>Century Gothic</vt:lpstr>
      <vt:lpstr>Century Schoolbook</vt:lpstr>
      <vt:lpstr>Courier New</vt:lpstr>
      <vt:lpstr>Fira Sans Extra Condensed Medium</vt:lpstr>
      <vt:lpstr>Franklin Gothic Book</vt:lpstr>
      <vt:lpstr>Garamond</vt:lpstr>
      <vt:lpstr>Gill Sans MT</vt:lpstr>
      <vt:lpstr>Helvetica</vt:lpstr>
      <vt:lpstr>Lato Light</vt:lpstr>
      <vt:lpstr>Myriad Pro</vt:lpstr>
      <vt:lpstr>Myriad Web Pro</vt:lpstr>
      <vt:lpstr>Open Sans</vt:lpstr>
      <vt:lpstr>Rockwell</vt:lpstr>
      <vt:lpstr>Tahoma</vt:lpstr>
      <vt:lpstr>Times New Roman</vt:lpstr>
      <vt:lpstr>Tw Cen MT</vt:lpstr>
      <vt:lpstr>Wingdings</vt:lpstr>
      <vt:lpstr>Wingdings 2</vt:lpstr>
      <vt:lpstr>NCEH_ATSDR_combined</vt:lpstr>
      <vt:lpstr>1_Med Blue template Segoe_TP10286764</vt:lpstr>
      <vt:lpstr>2_MN Medical Forum Template</vt:lpstr>
      <vt:lpstr>1_Office Theme</vt:lpstr>
      <vt:lpstr>MN Medical Forum Template</vt:lpstr>
      <vt:lpstr>NCEH_DEHSP_Tracking</vt:lpstr>
      <vt:lpstr>1_NCEH_ATSDR_combined</vt:lpstr>
      <vt:lpstr>2_Dividend</vt:lpstr>
      <vt:lpstr>18_Dividend</vt:lpstr>
      <vt:lpstr>11_Dividend</vt:lpstr>
      <vt:lpstr>19_Dividend</vt:lpstr>
      <vt:lpstr>23_Dividend</vt:lpstr>
      <vt:lpstr>1_508 template</vt:lpstr>
      <vt:lpstr>6_Dividend</vt:lpstr>
      <vt:lpstr>Dividend</vt:lpstr>
      <vt:lpstr>Drawing</vt:lpstr>
      <vt:lpstr> Environmental Health Nexus Webinar  Radon Awareness</vt:lpstr>
      <vt:lpstr>EH Nexus Webinar</vt:lpstr>
      <vt:lpstr>Webinar Logistics</vt:lpstr>
      <vt:lpstr>Today’s Presenters</vt:lpstr>
      <vt:lpstr>Jackie’s Story</vt:lpstr>
      <vt:lpstr>Adela Salame-Alfie, Ph.D. Senior Service Fellow Division of Environmental Health Science and Practice Radiation Studies Section  CDC</vt:lpstr>
      <vt:lpstr>Radon Basics</vt:lpstr>
      <vt:lpstr>https://youtu.be/ts16okWUrCo </vt:lpstr>
      <vt:lpstr>What is Radon?</vt:lpstr>
      <vt:lpstr>How radon gets into your home</vt:lpstr>
      <vt:lpstr>Did you know?</vt:lpstr>
      <vt:lpstr>Testing for Radon What is your home radon level?</vt:lpstr>
      <vt:lpstr>When to test your home</vt:lpstr>
      <vt:lpstr>Do it Yourself Radon testing steps</vt:lpstr>
      <vt:lpstr>What to Do if Your Test Shows Higher Radon Levels </vt:lpstr>
      <vt:lpstr>Radon Mitigation (Reducing Radon in Your Home)</vt:lpstr>
      <vt:lpstr>Radon Mitigation Reducing radon in your home</vt:lpstr>
      <vt:lpstr>Radon Mitigation (Reducing Radon in Your Home)</vt:lpstr>
      <vt:lpstr>Radon in Schools</vt:lpstr>
      <vt:lpstr>Did you know?</vt:lpstr>
      <vt:lpstr>Radon and Lung Cancer</vt:lpstr>
      <vt:lpstr>Radon and Lung Cancer</vt:lpstr>
      <vt:lpstr>Radon Awareness Week January 24–28, 2022 </vt:lpstr>
      <vt:lpstr>For additional information please visit:   www.cdc.gov/radon/  </vt:lpstr>
      <vt:lpstr>Thomas Michael Golden, M.D., M.P.H.  Epidemic Intelligence Service Officer  Office of the Director Office on Smoking and Health  CDC</vt:lpstr>
      <vt:lpstr>Radon and cigarette smoke Exposure: A dangerous combination </vt:lpstr>
      <vt:lpstr>AGENDA</vt:lpstr>
      <vt:lpstr>AGENDA</vt:lpstr>
      <vt:lpstr>Radon and Smoking </vt:lpstr>
      <vt:lpstr>Radon and Smoking  </vt:lpstr>
      <vt:lpstr>AGENDA</vt:lpstr>
      <vt:lpstr>What Is Secondhand Smoke (SHS)?</vt:lpstr>
      <vt:lpstr>The Surgeon General Concluded …</vt:lpstr>
      <vt:lpstr>Secondhand Smoke Causes Disease &amp; Death</vt:lpstr>
      <vt:lpstr>AGENDA</vt:lpstr>
      <vt:lpstr>Quitting Smoking Lowers Risk of Lung Cancer </vt:lpstr>
      <vt:lpstr>Comprehensive Smokefree Laws United States  2000 – 2020</vt:lpstr>
      <vt:lpstr>KEY TAKEAWAYS</vt:lpstr>
      <vt:lpstr>Contact</vt:lpstr>
      <vt:lpstr>Bill Field, Ph.D., M.S. Department of Occupational and Environmental Health Department of Epidemiology College of Public Health The University of Iowa</vt:lpstr>
      <vt:lpstr>Educating Health Care Providers about Radon Risk to Reduce Lung Cancer</vt:lpstr>
      <vt:lpstr>Radon Education</vt:lpstr>
      <vt:lpstr>Google Search for “Radon” and “Physician”</vt:lpstr>
      <vt:lpstr>Focus Group Guided</vt:lpstr>
      <vt:lpstr>Radon Misperceptions</vt:lpstr>
      <vt:lpstr> Radon Misperceptions</vt:lpstr>
      <vt:lpstr>Radon Decay Products</vt:lpstr>
      <vt:lpstr>Alpha Particle</vt:lpstr>
      <vt:lpstr>Radon Risk Misperceptions</vt:lpstr>
      <vt:lpstr>Cohort Studies (15) of Radon-Exposed Miners</vt:lpstr>
      <vt:lpstr>Pooled Residential Radon Studies</vt:lpstr>
      <vt:lpstr> Other Focus Group Findings</vt:lpstr>
      <vt:lpstr>Updated Information on Radon</vt:lpstr>
      <vt:lpstr>http://www.radonleaders.org/resources/reducingtheriskfromradon                              Or – Search “EPA, Radon, Health”</vt:lpstr>
      <vt:lpstr>Reference Document on Radon</vt:lpstr>
      <vt:lpstr>Radon Home</vt:lpstr>
      <vt:lpstr>Updated Table</vt:lpstr>
      <vt:lpstr>Clinical Publications </vt:lpstr>
      <vt:lpstr>The Science Behind the Risk Estimates</vt:lpstr>
      <vt:lpstr>Radon testing and Reduction</vt:lpstr>
      <vt:lpstr>Sample guidance for use in health care settings</vt:lpstr>
      <vt:lpstr>Role of Health care providers</vt:lpstr>
      <vt:lpstr>Educational Resources</vt:lpstr>
      <vt:lpstr>Interventions to Reduce the burden </vt:lpstr>
      <vt:lpstr>Availability of Guide</vt:lpstr>
      <vt:lpstr>Next Steps - Continuing education credits will be available for reviewing the Guide, watching video for providers, and completing quiz.</vt:lpstr>
      <vt:lpstr>Thank you! Feel free to contact me directly </vt:lpstr>
      <vt:lpstr>Q&amp;A</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Radon and your health</dc:title>
  <dc:creator>Salame-Alfie, Adela (CDC/DDNID/NCEH/DEHSP)</dc:creator>
  <cp:lastModifiedBy>Douglas, Myron (CDC/DDNID/NCEH/DEHSP)</cp:lastModifiedBy>
  <cp:revision>33</cp:revision>
  <dcterms:created xsi:type="dcterms:W3CDTF">2021-11-30T13:00:07Z</dcterms:created>
  <dcterms:modified xsi:type="dcterms:W3CDTF">2022-01-26T21:22:46Z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2021-11-30T16:42:00Z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e1476b73-c9a7-4425-9b70-42b83a625058</vt:lpwstr>
  </property>
  <property fmtid="{D5CDD505-2E9C-101B-9397-08002B2CF9AE}" pid="8" name="MSIP_Label_8af03ff0-41c5-4c41-b55e-fabb8fae94be_ContentBits">
    <vt:lpwstr>0</vt:lpwstr>
  </property>
  <property fmtid="{D5CDD505-2E9C-101B-9397-08002B2CF9AE}" pid="9" name="ContentTypeId">
    <vt:lpwstr>0x010100EE11798AB5217849912631DAF75A3B79</vt:lpwstr>
  </property>
</Properties>
</file>