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4" d="100"/>
          <a:sy n="44" d="100"/>
        </p:scale>
        <p:origin x="5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965D-FBD2-4CCD-85D4-C22AC05CB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F785A-9FDE-41D7-8DD6-027D707F8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6B5D-9717-47E3-8D53-8AAC7369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F09D9-C92D-4034-BE16-FA01BFFA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E1CE1-C498-455C-B67D-DF0466E8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2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3CF2-E9BC-474B-BE7D-9BA79FE5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DA271-E10A-4BD3-8395-D1E0DCACA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E26AE-70F7-4A6D-A7DD-82148289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940B9-903A-46C8-939C-F5B5C5DF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3FF09-86F9-4BD1-8F66-06CD70EE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4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E1B7F-B5EC-4CCE-9615-A0A4E23FF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C0D89-34F0-40D8-B3F9-EA8F68BE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F75CA-FCA6-481C-B616-8D817352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0DC8D-7CE2-496E-8DD3-F55384A6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4339E-82C5-4C7A-9822-8AEF1FE6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8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DD55-9180-4E1D-AE70-12E41A57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D5EBC-559F-4C75-93DD-18506052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27157-A41D-4726-82C4-FB5905039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F88EE-395B-45E3-B320-EE987255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0C2E-4705-40EE-8759-6F304DB9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39526-8BA9-42F5-8251-FADD071F2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67B8E-AAA3-4CCA-907D-68F1D4161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043F9-8E22-4EF8-B60F-54A2634B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0344A-EF06-4D50-9A12-55B932E5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D9CC3-7833-406B-BBD8-76D1B599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FB80-D3A5-4D99-8BFD-A0FCE756B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999AB-849C-4B23-9517-5373E291D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02663-6260-4424-A39D-2760B7D4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F1429-6840-4594-A6B9-95CA0C9E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ECA9E-3BA4-40D5-A2C8-123C4C30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EE177-70C0-4380-8A47-8928BF66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DB33-6E88-41E3-80DD-73B0FC22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4782C-91A7-4998-9EB9-A883C2DED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B70F8-8ED9-4E5C-B0F8-8CF7ABA07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23EA52-F388-4EDB-A869-109A88C3A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6537D-5A23-475F-9DCF-374DB08D8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69389-E4FC-4046-885A-3CDAD4D15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BA89FE-52F8-414D-B7B4-7A97B812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E9E89-A0AA-48C4-930C-65178BD4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6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DCBB-2954-4A4C-BDF8-E486B946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5743D9-A77E-431A-8ADC-F02F8654C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FA32E-437C-4FBA-B304-F860E082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91FC3-07E6-4C35-9552-1BF9D722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5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4AA73-E81D-403E-A00E-1740307AC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B413B-906A-4EF0-8BBF-EF8BE32ED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43FA0-0A17-498C-A925-E7E0F5B1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D0F1-73CC-4744-8AB0-99102B512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F7756-A9CB-4A90-B9DC-D9FA083E0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03E4B-AF0C-4257-A96A-C9ED4A099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50BD8-A114-4AFB-A2FE-D805260A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D6B24-3FFA-48BB-84A0-8BCB1098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B866F-0861-4E65-9D17-A721DC8E2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0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E41E-186B-4A02-B5A0-855F17DD0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45A72-93BB-4412-B93A-E7079B057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F97BC-8F10-42AA-BF07-B428737C1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21856-0DB2-40C9-92ED-BC623B17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8D2CF-F9C2-4A47-8516-73270420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58BE4-6F51-4FE5-8661-42346A0D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7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17EB9F-26A4-4414-A4FB-C0B0FAEE9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60A3E-E2E5-4E01-B08F-D2C0C4C0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C16F-DDDF-404F-A106-B99797FBA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D7D31-6ACC-42F9-8709-F895F62FD26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7120-7971-4C35-BB94-CD9C41BB9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33823-1B4F-4096-9DBF-4CAA1AD2D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7D03-E28A-4077-BF0C-E2EB4AD1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hcp/non-us-settings/hcf-visitors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8B2F9-387E-48C5-B775-6381C45B9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content now exists at the address below. Please update your bookmark.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F4E97-0DE0-4CEE-8A5C-56E94B827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>
                <a:hlinkClick r:id="rId2"/>
              </a:rPr>
              <a:t>https://www.cdc.gov/coronavirus/2019-ncov/hcp/non-us-settings/hcf-visitors.html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703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content now exists at the address below. Please update your bookmark.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Redirect for COVID-19 HCP visitor management</dc:title>
  <dc:creator>Durand, Lori (CDC/DDID/NCIRD/OD) (CTR)</dc:creator>
  <cp:lastModifiedBy>Durand, Lori (CDC/DDID/NCIRD/OD) (CTR)</cp:lastModifiedBy>
  <cp:revision>1</cp:revision>
  <dcterms:created xsi:type="dcterms:W3CDTF">2020-07-01T14:59:29Z</dcterms:created>
  <dcterms:modified xsi:type="dcterms:W3CDTF">2020-07-01T15:02:37Z</dcterms:modified>
</cp:coreProperties>
</file>