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79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3.37</c:v>
                </c:pt>
                <c:pt idx="1">
                  <c:v>3.43</c:v>
                </c:pt>
                <c:pt idx="2">
                  <c:v>5.43</c:v>
                </c:pt>
                <c:pt idx="3">
                  <c:v>2.75</c:v>
                </c:pt>
                <c:pt idx="4">
                  <c:v>1.5</c:v>
                </c:pt>
                <c:pt idx="5">
                  <c:v>1.57</c:v>
                </c:pt>
                <c:pt idx="6">
                  <c:v>1.55</c:v>
                </c:pt>
                <c:pt idx="7">
                  <c:v>1.44</c:v>
                </c:pt>
                <c:pt idx="8">
                  <c:v>1.77</c:v>
                </c:pt>
                <c:pt idx="9">
                  <c:v>1.02</c:v>
                </c:pt>
                <c:pt idx="10">
                  <c:v>1.0900000000000001</c:v>
                </c:pt>
                <c:pt idx="11">
                  <c:v>0.54</c:v>
                </c:pt>
                <c:pt idx="12">
                  <c:v>0.69</c:v>
                </c:pt>
                <c:pt idx="13">
                  <c:v>0.69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3.81</c:v>
                </c:pt>
                <c:pt idx="1">
                  <c:v>2.96</c:v>
                </c:pt>
                <c:pt idx="2">
                  <c:v>2.02</c:v>
                </c:pt>
                <c:pt idx="3">
                  <c:v>1.61</c:v>
                </c:pt>
                <c:pt idx="4">
                  <c:v>1.33</c:v>
                </c:pt>
                <c:pt idx="5">
                  <c:v>1.28</c:v>
                </c:pt>
                <c:pt idx="6">
                  <c:v>1.25</c:v>
                </c:pt>
                <c:pt idx="7">
                  <c:v>0.95</c:v>
                </c:pt>
                <c:pt idx="8">
                  <c:v>0.75</c:v>
                </c:pt>
                <c:pt idx="9">
                  <c:v>0.68</c:v>
                </c:pt>
                <c:pt idx="10">
                  <c:v>0.57999999999999996</c:v>
                </c:pt>
                <c:pt idx="11">
                  <c:v>0.39</c:v>
                </c:pt>
                <c:pt idx="12">
                  <c:v>0.37</c:v>
                </c:pt>
                <c:pt idx="13">
                  <c:v>0.33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4.51</c:v>
                </c:pt>
                <c:pt idx="1">
                  <c:v>4.16</c:v>
                </c:pt>
                <c:pt idx="2">
                  <c:v>3.77</c:v>
                </c:pt>
                <c:pt idx="3">
                  <c:v>3.46</c:v>
                </c:pt>
                <c:pt idx="4">
                  <c:v>2.92</c:v>
                </c:pt>
                <c:pt idx="5">
                  <c:v>2.96</c:v>
                </c:pt>
                <c:pt idx="6">
                  <c:v>2.31</c:v>
                </c:pt>
                <c:pt idx="7">
                  <c:v>2.3199999999999998</c:v>
                </c:pt>
                <c:pt idx="8">
                  <c:v>2.19</c:v>
                </c:pt>
                <c:pt idx="9">
                  <c:v>1.66</c:v>
                </c:pt>
                <c:pt idx="10">
                  <c:v>1.7</c:v>
                </c:pt>
                <c:pt idx="11">
                  <c:v>1.37</c:v>
                </c:pt>
                <c:pt idx="12">
                  <c:v>1.1100000000000001</c:v>
                </c:pt>
                <c:pt idx="13">
                  <c:v>0.95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1.22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  <c:pt idx="12">
                  <c:v>0.83</c:v>
                </c:pt>
                <c:pt idx="13">
                  <c:v>0.92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1.95</c:v>
                </c:pt>
                <c:pt idx="1">
                  <c:v>1.77</c:v>
                </c:pt>
                <c:pt idx="2">
                  <c:v>1.53</c:v>
                </c:pt>
                <c:pt idx="3">
                  <c:v>1.06</c:v>
                </c:pt>
                <c:pt idx="4">
                  <c:v>0.97</c:v>
                </c:pt>
                <c:pt idx="5">
                  <c:v>1.1200000000000001</c:v>
                </c:pt>
                <c:pt idx="6">
                  <c:v>1.1299999999999999</c:v>
                </c:pt>
                <c:pt idx="7">
                  <c:v>0.96</c:v>
                </c:pt>
                <c:pt idx="8">
                  <c:v>0.8</c:v>
                </c:pt>
                <c:pt idx="9">
                  <c:v>0.66</c:v>
                </c:pt>
                <c:pt idx="10">
                  <c:v>0.62</c:v>
                </c:pt>
                <c:pt idx="11">
                  <c:v>0.41</c:v>
                </c:pt>
                <c:pt idx="12">
                  <c:v>0.37</c:v>
                </c:pt>
                <c:pt idx="13">
                  <c:v>0.38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684600"/>
        <c:axId val="217684992"/>
      </c:lineChart>
      <c:catAx>
        <c:axId val="217684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17684992"/>
        <c:crosses val="autoZero"/>
        <c:auto val="1"/>
        <c:lblAlgn val="ctr"/>
        <c:lblOffset val="100"/>
        <c:tickLblSkip val="2"/>
        <c:noMultiLvlLbl val="0"/>
      </c:catAx>
      <c:valAx>
        <c:axId val="2176849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1768460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952706382"/>
          <c:y val="0.2267705286839145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2000-2013, the rate of acute hepatitis B declined among all racial/ethnic populations, except for a 58.3% increase among American Indians/Alaska Natives from 2001-2002 and a 10.8% increase among non-Hispanic Whites from 2012-2013. 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the rate of acute hepatitis B was lowest among Asians/Pacific Islanders (0.33 cases per 100,000 population) and highest for non-Hispanic Blacks (0.95 cases per 100,000 population).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4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3.4. 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race/ethnicity 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2000–2013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97023393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0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61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3.4. Incidence of acute hepatitis B,  by race/ethnicity — United States, 2000–2013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33</cp:revision>
  <dcterms:created xsi:type="dcterms:W3CDTF">2014-11-24T22:15:53Z</dcterms:created>
  <dcterms:modified xsi:type="dcterms:W3CDTF">2015-04-08T13:19:38Z</dcterms:modified>
</cp:coreProperties>
</file>