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79" autoAdjust="0"/>
  </p:normalViewPr>
  <p:slideViewPr>
    <p:cSldViewPr>
      <p:cViewPr varScale="1">
        <p:scale>
          <a:sx n="84" d="100"/>
          <a:sy n="84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  <c:pt idx="11">
                  <c:v>0.04</c:v>
                </c:pt>
                <c:pt idx="12">
                  <c:v>0.03</c:v>
                </c:pt>
                <c:pt idx="13">
                  <c:v>0.03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diamond"/>
            <c:size val="9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1.19</c:v>
                </c:pt>
                <c:pt idx="10">
                  <c:v>1.1100000000000001</c:v>
                </c:pt>
                <c:pt idx="11">
                  <c:v>0.98</c:v>
                </c:pt>
                <c:pt idx="12">
                  <c:v>0.89</c:v>
                </c:pt>
                <c:pt idx="13">
                  <c:v>0.75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</c:v>
                </c:pt>
                <c:pt idx="10">
                  <c:v>2.33</c:v>
                </c:pt>
                <c:pt idx="11">
                  <c:v>2.0099999999999998</c:v>
                </c:pt>
                <c:pt idx="12">
                  <c:v>2.17</c:v>
                </c:pt>
                <c:pt idx="13">
                  <c:v>2.42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2.1800000000000002</c:v>
                </c:pt>
                <c:pt idx="10">
                  <c:v>2.02</c:v>
                </c:pt>
                <c:pt idx="11">
                  <c:v>1.87</c:v>
                </c:pt>
                <c:pt idx="12">
                  <c:v>1.9</c:v>
                </c:pt>
                <c:pt idx="13">
                  <c:v>2.11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1.38</c:v>
                </c:pt>
                <c:pt idx="10">
                  <c:v>1.46</c:v>
                </c:pt>
                <c:pt idx="11">
                  <c:v>1.0900000000000001</c:v>
                </c:pt>
                <c:pt idx="12">
                  <c:v>1.1399999999999999</c:v>
                </c:pt>
                <c:pt idx="13">
                  <c:v>1.1399999999999999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&gt; 60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Sheet1!$G$2:$G$15</c:f>
              <c:numCache>
                <c:formatCode>General</c:formatCode>
                <c:ptCount val="14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0.67</c:v>
                </c:pt>
                <c:pt idx="10">
                  <c:v>0.7</c:v>
                </c:pt>
                <c:pt idx="11">
                  <c:v>0.52</c:v>
                </c:pt>
                <c:pt idx="12">
                  <c:v>0.4</c:v>
                </c:pt>
                <c:pt idx="13">
                  <c:v>0.44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673280"/>
        <c:axId val="124996608"/>
      </c:lineChart>
      <c:catAx>
        <c:axId val="125673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124996608"/>
        <c:crosses val="autoZero"/>
        <c:auto val="1"/>
        <c:lblAlgn val="ctr"/>
        <c:lblOffset val="100"/>
        <c:tickLblSkip val="2"/>
        <c:noMultiLvlLbl val="0"/>
      </c:catAx>
      <c:valAx>
        <c:axId val="1249966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F9933"/>
                    </a:solidFill>
                  </a:defRPr>
                </a:pPr>
                <a:r>
                  <a:rPr lang="en-US" sz="16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6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256732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2.8817698549102683E-2"/>
          <c:w val="0.12690950048566763"/>
          <c:h val="0.42099884088093048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2003-2011, rates of acute hepatitis B declined among all age groups.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2011-2013, rates of acute hepatitis B increased 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30-39 year and 40-49 year age groups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remained steady among the other age groups.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2013, rates were highest for persons aged 30–39 years (2.42 cases/100,000 population); the lowest rates were among children and adolescents aged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years (0.03 cases/100,000 population).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2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3.2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Incidence 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 by age group —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2000–2013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538854566"/>
              </p:ext>
            </p:extLst>
          </p:nvPr>
        </p:nvGraphicFramePr>
        <p:xfrm>
          <a:off x="381000" y="1367710"/>
          <a:ext cx="96774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0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96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3.2. Incidence of acute hepatitis B,  by age group — United States, 2000–2013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33</cp:revision>
  <dcterms:created xsi:type="dcterms:W3CDTF">2014-11-24T22:15:53Z</dcterms:created>
  <dcterms:modified xsi:type="dcterms:W3CDTF">2015-04-23T13:26:44Z</dcterms:modified>
</cp:coreProperties>
</file>