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621</c:v>
                </c:pt>
                <c:pt idx="1">
                  <c:v>555</c:v>
                </c:pt>
                <c:pt idx="2">
                  <c:v>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849</c:v>
                </c:pt>
                <c:pt idx="1">
                  <c:v>994</c:v>
                </c:pt>
                <c:pt idx="2">
                  <c:v>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5547904"/>
        <c:axId val="135546368"/>
      </c:barChart>
      <c:valAx>
        <c:axId val="135546368"/>
        <c:scaling>
          <c:orientation val="minMax"/>
          <c:max val="1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35547904"/>
        <c:crosses val="autoZero"/>
        <c:crossBetween val="between"/>
        <c:majorUnit val="250"/>
      </c:valAx>
      <c:catAx>
        <c:axId val="13554790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3554636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9297009748781389"/>
          <c:y val="0.63520137569010771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Patient engagement in selected risk behaviors and exposures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713 case reports that had information about travel, 12.9% (n= 92) involved persons who had traveled outside the United States or Canada.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568 case reports that included information about injection-drug use, 2.3% (n=13) indicated use of these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65 case reports from males that included information about sexual preference/practices, 6.2% (n=4) indicated sex with another man.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1,562 case reports of hepatitis A were received in 2012.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769 hepatitis A cases were reported among males in 2012.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4049519207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16406</TotalTime>
  <Words>173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2.6a.  Acute hepatitis A reports*, by risk behavior†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520</cp:revision>
  <cp:lastPrinted>2012-04-16T17:55:55Z</cp:lastPrinted>
  <dcterms:created xsi:type="dcterms:W3CDTF">2010-03-26T18:21:29Z</dcterms:created>
  <dcterms:modified xsi:type="dcterms:W3CDTF">2014-08-25T17:50:29Z</dcterms:modified>
</cp:coreProperties>
</file>