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erverZoom="100000" strictFirstAndLastChars="0" saveSubsetFonts="1" autoCompressPictures="0">
  <p:sldMasterIdLst>
    <p:sldMasterId id="2147483712" r:id="rId1"/>
  </p:sldMasterIdLst>
  <p:notesMasterIdLst>
    <p:notesMasterId r:id="rId17"/>
  </p:notesMasterIdLst>
  <p:sldIdLst>
    <p:sldId id="256" r:id="rId2"/>
    <p:sldId id="257" r:id="rId3"/>
    <p:sldId id="258" r:id="rId4"/>
    <p:sldId id="259" r:id="rId5"/>
    <p:sldId id="260" r:id="rId6"/>
    <p:sldId id="275" r:id="rId7"/>
    <p:sldId id="261" r:id="rId8"/>
    <p:sldId id="262" r:id="rId9"/>
    <p:sldId id="263" r:id="rId10"/>
    <p:sldId id="268" r:id="rId11"/>
    <p:sldId id="269" r:id="rId12"/>
    <p:sldId id="271" r:id="rId13"/>
    <p:sldId id="272" r:id="rId14"/>
    <p:sldId id="273" r:id="rId15"/>
    <p:sldId id="274" r:id="rId16"/>
  </p:sldIdLst>
  <p:sldSz cx="9144000" cy="6858000" type="screen4x3"/>
  <p:notesSz cx="6858000" cy="9144000"/>
  <p:defaultTextStyle>
    <a:defPPr>
      <a:defRPr lang="en-US"/>
    </a:defPPr>
    <a:lvl1pPr algn="l" rtl="0" fontAlgn="base" hangingPunct="0">
      <a:spcBef>
        <a:spcPct val="0"/>
      </a:spcBef>
      <a:spcAft>
        <a:spcPct val="0"/>
      </a:spcAft>
      <a:defRPr kern="1200">
        <a:solidFill>
          <a:srgbClr val="000000"/>
        </a:solidFill>
        <a:latin typeface="Garamond" panose="02020404030301010803" pitchFamily="18" charset="0"/>
        <a:ea typeface="MS PGothic" panose="020B0600070205080204" pitchFamily="34" charset="-128"/>
        <a:cs typeface="+mn-cs"/>
        <a:sym typeface="Garamond" panose="02020404030301010803" pitchFamily="18" charset="0"/>
      </a:defRPr>
    </a:lvl1pPr>
    <a:lvl2pPr marL="457200" algn="l" rtl="0" fontAlgn="base" hangingPunct="0">
      <a:spcBef>
        <a:spcPct val="0"/>
      </a:spcBef>
      <a:spcAft>
        <a:spcPct val="0"/>
      </a:spcAft>
      <a:defRPr kern="1200">
        <a:solidFill>
          <a:srgbClr val="000000"/>
        </a:solidFill>
        <a:latin typeface="Garamond" panose="02020404030301010803" pitchFamily="18" charset="0"/>
        <a:ea typeface="MS PGothic" panose="020B0600070205080204" pitchFamily="34" charset="-128"/>
        <a:cs typeface="+mn-cs"/>
        <a:sym typeface="Garamond" panose="02020404030301010803" pitchFamily="18" charset="0"/>
      </a:defRPr>
    </a:lvl2pPr>
    <a:lvl3pPr marL="914400" algn="l" rtl="0" fontAlgn="base" hangingPunct="0">
      <a:spcBef>
        <a:spcPct val="0"/>
      </a:spcBef>
      <a:spcAft>
        <a:spcPct val="0"/>
      </a:spcAft>
      <a:defRPr kern="1200">
        <a:solidFill>
          <a:srgbClr val="000000"/>
        </a:solidFill>
        <a:latin typeface="Garamond" panose="02020404030301010803" pitchFamily="18" charset="0"/>
        <a:ea typeface="MS PGothic" panose="020B0600070205080204" pitchFamily="34" charset="-128"/>
        <a:cs typeface="+mn-cs"/>
        <a:sym typeface="Garamond" panose="02020404030301010803" pitchFamily="18" charset="0"/>
      </a:defRPr>
    </a:lvl3pPr>
    <a:lvl4pPr marL="1371600" algn="l" rtl="0" fontAlgn="base" hangingPunct="0">
      <a:spcBef>
        <a:spcPct val="0"/>
      </a:spcBef>
      <a:spcAft>
        <a:spcPct val="0"/>
      </a:spcAft>
      <a:defRPr kern="1200">
        <a:solidFill>
          <a:srgbClr val="000000"/>
        </a:solidFill>
        <a:latin typeface="Garamond" panose="02020404030301010803" pitchFamily="18" charset="0"/>
        <a:ea typeface="MS PGothic" panose="020B0600070205080204" pitchFamily="34" charset="-128"/>
        <a:cs typeface="+mn-cs"/>
        <a:sym typeface="Garamond" panose="02020404030301010803" pitchFamily="18" charset="0"/>
      </a:defRPr>
    </a:lvl4pPr>
    <a:lvl5pPr marL="1828800" algn="l" rtl="0" fontAlgn="base" hangingPunct="0">
      <a:spcBef>
        <a:spcPct val="0"/>
      </a:spcBef>
      <a:spcAft>
        <a:spcPct val="0"/>
      </a:spcAft>
      <a:defRPr kern="1200">
        <a:solidFill>
          <a:srgbClr val="000000"/>
        </a:solidFill>
        <a:latin typeface="Garamond" panose="02020404030301010803" pitchFamily="18" charset="0"/>
        <a:ea typeface="MS PGothic" panose="020B0600070205080204" pitchFamily="34" charset="-128"/>
        <a:cs typeface="+mn-cs"/>
        <a:sym typeface="Garamond" panose="02020404030301010803" pitchFamily="18" charset="0"/>
      </a:defRPr>
    </a:lvl5pPr>
    <a:lvl6pPr marL="2286000" algn="l" defTabSz="914400" rtl="0" eaLnBrk="1" latinLnBrk="0" hangingPunct="1">
      <a:defRPr kern="1200">
        <a:solidFill>
          <a:srgbClr val="000000"/>
        </a:solidFill>
        <a:latin typeface="Garamond" panose="02020404030301010803" pitchFamily="18" charset="0"/>
        <a:ea typeface="MS PGothic" panose="020B0600070205080204" pitchFamily="34" charset="-128"/>
        <a:cs typeface="+mn-cs"/>
        <a:sym typeface="Garamond" panose="02020404030301010803" pitchFamily="18" charset="0"/>
      </a:defRPr>
    </a:lvl6pPr>
    <a:lvl7pPr marL="2743200" algn="l" defTabSz="914400" rtl="0" eaLnBrk="1" latinLnBrk="0" hangingPunct="1">
      <a:defRPr kern="1200">
        <a:solidFill>
          <a:srgbClr val="000000"/>
        </a:solidFill>
        <a:latin typeface="Garamond" panose="02020404030301010803" pitchFamily="18" charset="0"/>
        <a:ea typeface="MS PGothic" panose="020B0600070205080204" pitchFamily="34" charset="-128"/>
        <a:cs typeface="+mn-cs"/>
        <a:sym typeface="Garamond" panose="02020404030301010803" pitchFamily="18" charset="0"/>
      </a:defRPr>
    </a:lvl7pPr>
    <a:lvl8pPr marL="3200400" algn="l" defTabSz="914400" rtl="0" eaLnBrk="1" latinLnBrk="0" hangingPunct="1">
      <a:defRPr kern="1200">
        <a:solidFill>
          <a:srgbClr val="000000"/>
        </a:solidFill>
        <a:latin typeface="Garamond" panose="02020404030301010803" pitchFamily="18" charset="0"/>
        <a:ea typeface="MS PGothic" panose="020B0600070205080204" pitchFamily="34" charset="-128"/>
        <a:cs typeface="+mn-cs"/>
        <a:sym typeface="Garamond" panose="02020404030301010803" pitchFamily="18" charset="0"/>
      </a:defRPr>
    </a:lvl8pPr>
    <a:lvl9pPr marL="3657600" algn="l" defTabSz="914400" rtl="0" eaLnBrk="1" latinLnBrk="0" hangingPunct="1">
      <a:defRPr kern="1200">
        <a:solidFill>
          <a:srgbClr val="000000"/>
        </a:solidFill>
        <a:latin typeface="Garamond" panose="02020404030301010803" pitchFamily="18" charset="0"/>
        <a:ea typeface="MS PGothic" panose="020B0600070205080204" pitchFamily="34" charset="-128"/>
        <a:cs typeface="+mn-cs"/>
        <a:sym typeface="Garamond" panose="02020404030301010803" pitchFamily="18" charset="0"/>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88" autoAdjust="0"/>
    <p:restoredTop sz="86374" autoAdjust="0"/>
  </p:normalViewPr>
  <p:slideViewPr>
    <p:cSldViewPr>
      <p:cViewPr varScale="1">
        <p:scale>
          <a:sx n="75" d="100"/>
          <a:sy n="75" d="100"/>
        </p:scale>
        <p:origin x="346"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Rectangle 1"/>
          <p:cNvSpPr>
            <a:spLocks noGrp="1" noRot="1" noChangeAspect="1"/>
          </p:cNvSpPr>
          <p:nvPr>
            <p:ph type="sldImg" idx="2"/>
          </p:nvPr>
        </p:nvSpPr>
        <p:spPr bwMode="auto">
          <a:xfrm>
            <a:off x="1143000" y="685800"/>
            <a:ext cx="4572000" cy="3429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a:extLst>
        </p:spPr>
      </p:sp>
      <p:sp>
        <p:nvSpPr>
          <p:cNvPr id="3074" name="Rectangle 2"/>
          <p:cNvSpPr>
            <a:spLocks noGrp="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p>
            <a:pPr lvl="0"/>
            <a:r>
              <a:rPr lang="en-US" noProof="0" smtClean="0">
                <a:sym typeface="Avenir Roman" charset="0"/>
              </a:rPr>
              <a:t>Click to edit Master text styles</a:t>
            </a:r>
          </a:p>
          <a:p>
            <a:pPr lvl="1"/>
            <a:r>
              <a:rPr lang="en-US" noProof="0" smtClean="0">
                <a:sym typeface="Avenir Roman" charset="0"/>
              </a:rPr>
              <a:t>Second level</a:t>
            </a:r>
          </a:p>
          <a:p>
            <a:pPr lvl="2"/>
            <a:r>
              <a:rPr lang="en-US" noProof="0" smtClean="0">
                <a:sym typeface="Avenir Roman" charset="0"/>
              </a:rPr>
              <a:t>Third level</a:t>
            </a:r>
          </a:p>
          <a:p>
            <a:pPr lvl="3"/>
            <a:r>
              <a:rPr lang="en-US" noProof="0" smtClean="0">
                <a:sym typeface="Avenir Roman" charset="0"/>
              </a:rPr>
              <a:t>Fourth level</a:t>
            </a:r>
          </a:p>
          <a:p>
            <a:pPr lvl="4"/>
            <a:r>
              <a:rPr lang="en-US" noProof="0" smtClean="0">
                <a:sym typeface="Avenir Roman" charset="0"/>
              </a:rPr>
              <a:t>Fifth level</a:t>
            </a:r>
          </a:p>
        </p:txBody>
      </p:sp>
    </p:spTree>
    <p:extLst>
      <p:ext uri="{BB962C8B-B14F-4D97-AF65-F5344CB8AC3E}">
        <p14:creationId xmlns:p14="http://schemas.microsoft.com/office/powerpoint/2010/main" val="1272994813"/>
      </p:ext>
    </p:extLst>
  </p:cSld>
  <p:clrMap bg1="lt1" tx1="dk1" bg2="lt2" tx2="dk2" accent1="accent1" accent2="accent2" accent3="accent3" accent4="accent4" accent5="accent5" accent6="accent6" hlink="hlink" folHlink="folHlink"/>
  <p:notesStyle>
    <a:lvl1pPr algn="l" defTabSz="457200" rtl="0" eaLnBrk="0" fontAlgn="base" hangingPunct="0">
      <a:lnSpc>
        <a:spcPct val="125000"/>
      </a:lnSpc>
      <a:spcBef>
        <a:spcPct val="0"/>
      </a:spcBef>
      <a:spcAft>
        <a:spcPct val="0"/>
      </a:spcAft>
      <a:defRPr sz="2400" kern="1200">
        <a:solidFill>
          <a:srgbClr val="000000"/>
        </a:solidFill>
        <a:latin typeface="Avenir Roman" charset="0"/>
        <a:ea typeface="MS PGothic" pitchFamily="34" charset="-128"/>
        <a:cs typeface="Avenir Roman" charset="0"/>
        <a:sym typeface="Avenir Roman" charset="0"/>
      </a:defRPr>
    </a:lvl1pPr>
    <a:lvl2pPr marL="228600" algn="l" defTabSz="457200" rtl="0" eaLnBrk="0" fontAlgn="base" hangingPunct="0">
      <a:lnSpc>
        <a:spcPct val="125000"/>
      </a:lnSpc>
      <a:spcBef>
        <a:spcPct val="0"/>
      </a:spcBef>
      <a:spcAft>
        <a:spcPct val="0"/>
      </a:spcAft>
      <a:defRPr sz="2400" kern="1200">
        <a:solidFill>
          <a:srgbClr val="000000"/>
        </a:solidFill>
        <a:latin typeface="Avenir Roman" charset="0"/>
        <a:ea typeface="Avenir Roman" charset="0"/>
        <a:cs typeface="Avenir Roman" charset="0"/>
        <a:sym typeface="Avenir Roman" charset="0"/>
      </a:defRPr>
    </a:lvl2pPr>
    <a:lvl3pPr marL="457200" algn="l" defTabSz="457200" rtl="0" eaLnBrk="0" fontAlgn="base" hangingPunct="0">
      <a:lnSpc>
        <a:spcPct val="125000"/>
      </a:lnSpc>
      <a:spcBef>
        <a:spcPct val="0"/>
      </a:spcBef>
      <a:spcAft>
        <a:spcPct val="0"/>
      </a:spcAft>
      <a:defRPr sz="2400" kern="1200">
        <a:solidFill>
          <a:srgbClr val="000000"/>
        </a:solidFill>
        <a:latin typeface="Avenir Roman" charset="0"/>
        <a:ea typeface="Avenir Roman" charset="0"/>
        <a:cs typeface="Avenir Roman" charset="0"/>
        <a:sym typeface="Avenir Roman" charset="0"/>
      </a:defRPr>
    </a:lvl3pPr>
    <a:lvl4pPr marL="685800" algn="l" defTabSz="457200" rtl="0" eaLnBrk="0" fontAlgn="base" hangingPunct="0">
      <a:lnSpc>
        <a:spcPct val="125000"/>
      </a:lnSpc>
      <a:spcBef>
        <a:spcPct val="0"/>
      </a:spcBef>
      <a:spcAft>
        <a:spcPct val="0"/>
      </a:spcAft>
      <a:defRPr sz="2400" kern="1200">
        <a:solidFill>
          <a:srgbClr val="000000"/>
        </a:solidFill>
        <a:latin typeface="Avenir Roman" charset="0"/>
        <a:ea typeface="Avenir Roman" charset="0"/>
        <a:cs typeface="Avenir Roman" charset="0"/>
        <a:sym typeface="Avenir Roman" charset="0"/>
      </a:defRPr>
    </a:lvl4pPr>
    <a:lvl5pPr marL="914400" algn="l" defTabSz="457200" rtl="0" eaLnBrk="0" fontAlgn="base" hangingPunct="0">
      <a:lnSpc>
        <a:spcPct val="125000"/>
      </a:lnSpc>
      <a:spcBef>
        <a:spcPct val="0"/>
      </a:spcBef>
      <a:spcAft>
        <a:spcPct val="0"/>
      </a:spcAft>
      <a:defRPr sz="2400" kern="1200">
        <a:solidFill>
          <a:srgbClr val="000000"/>
        </a:solidFill>
        <a:latin typeface="Avenir Roman" charset="0"/>
        <a:ea typeface="Avenir Roman" charset="0"/>
        <a:cs typeface="Avenir Roman" charset="0"/>
        <a:sym typeface="Avenir Roman"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1413295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5824105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4036333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9197892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9394034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1739150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1996085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9505775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9633106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2340996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2320127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5368153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8307753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7239158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25987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2"/>
            <a:ext cx="7543800" cy="2593975"/>
          </a:xfrm>
        </p:spPr>
        <p:txBody>
          <a:bodyPr anchor="b"/>
          <a:lstStyle>
            <a:lvl1pPr>
              <a:defRPr sz="495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1500">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US" dirty="0"/>
          </a:p>
        </p:txBody>
      </p:sp>
      <p:sp>
        <p:nvSpPr>
          <p:cNvPr id="4" name="Slide Number Placeholder 5"/>
          <p:cNvSpPr>
            <a:spLocks noGrp="1"/>
          </p:cNvSpPr>
          <p:nvPr>
            <p:ph type="sldNum" sz="quarter" idx="10"/>
          </p:nvPr>
        </p:nvSpPr>
        <p:spPr>
          <a:ln/>
        </p:spPr>
        <p:txBody>
          <a:bodyPr/>
          <a:lstStyle>
            <a:lvl1pPr>
              <a:defRPr/>
            </a:lvl1pPr>
          </a:lstStyle>
          <a:p>
            <a:fld id="{F88D4715-72B4-43A7-9F0B-ED82F5F1111D}" type="slidenum">
              <a:rPr lang="en-US" altLang="da-DK"/>
              <a:pPr/>
              <a:t>‹#›</a:t>
            </a:fld>
            <a:endParaRPr lang="en-US" altLang="da-DK" sz="750"/>
          </a:p>
        </p:txBody>
      </p:sp>
      <p:sp>
        <p:nvSpPr>
          <p:cNvPr id="5" name="Footer Placeholder 4"/>
          <p:cNvSpPr>
            <a:spLocks noGrp="1"/>
          </p:cNvSpPr>
          <p:nvPr>
            <p:ph type="ftr" sz="quarter" idx="11"/>
          </p:nvPr>
        </p:nvSpPr>
        <p:spPr/>
        <p:txBody>
          <a:bodyPr/>
          <a:lstStyle>
            <a:lvl1pPr>
              <a:defRPr/>
            </a:lvl1pPr>
          </a:lstStyle>
          <a:p>
            <a:pPr>
              <a:defRPr/>
            </a:pPr>
            <a:r>
              <a:rPr lang="en-US"/>
              <a:t>Footer Text</a:t>
            </a:r>
            <a:endParaRPr lang="en-US" dirty="0"/>
          </a:p>
        </p:txBody>
      </p:sp>
      <p:sp>
        <p:nvSpPr>
          <p:cNvPr id="6" name="Date Placeholder 3"/>
          <p:cNvSpPr>
            <a:spLocks noGrp="1"/>
          </p:cNvSpPr>
          <p:nvPr>
            <p:ph type="dt" sz="half" idx="12"/>
          </p:nvPr>
        </p:nvSpPr>
        <p:spPr/>
        <p:txBody>
          <a:bodyPr/>
          <a:lstStyle>
            <a:lvl1pPr>
              <a:defRPr/>
            </a:lvl1pPr>
          </a:lstStyle>
          <a:p>
            <a:pPr>
              <a:defRPr/>
            </a:pPr>
            <a:fld id="{977BBA82-1B63-44F8-9ED4-DB2B592D1C7C}" type="datetime1">
              <a:rPr lang="en-US" altLang="da-DK"/>
              <a:pPr>
                <a:defRPr/>
              </a:pPr>
              <a:t>12/15/2015</a:t>
            </a:fld>
            <a:endParaRPr lang="en-US" altLang="da-DK"/>
          </a:p>
        </p:txBody>
      </p:sp>
    </p:spTree>
    <p:extLst>
      <p:ext uri="{BB962C8B-B14F-4D97-AF65-F5344CB8AC3E}">
        <p14:creationId xmlns:p14="http://schemas.microsoft.com/office/powerpoint/2010/main" val="1865858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fld id="{24981EC9-5F19-4CD2-ADB9-E018B56F44A5}" type="slidenum">
              <a:rPr lang="en-US" altLang="da-DK"/>
              <a:pPr/>
              <a:t>‹#›</a:t>
            </a:fld>
            <a:endParaRPr lang="en-US" altLang="da-DK" sz="750"/>
          </a:p>
        </p:txBody>
      </p:sp>
      <p:sp>
        <p:nvSpPr>
          <p:cNvPr id="5" name="Footer Placeholder 4"/>
          <p:cNvSpPr>
            <a:spLocks noGrp="1"/>
          </p:cNvSpPr>
          <p:nvPr>
            <p:ph type="ftr" sz="quarter" idx="11"/>
          </p:nvPr>
        </p:nvSpPr>
        <p:spPr/>
        <p:txBody>
          <a:bodyPr/>
          <a:lstStyle>
            <a:lvl1pPr>
              <a:defRPr/>
            </a:lvl1pPr>
          </a:lstStyle>
          <a:p>
            <a:pPr>
              <a:defRPr/>
            </a:pPr>
            <a:r>
              <a:rPr lang="en-US"/>
              <a:t>Footer Text</a:t>
            </a:r>
            <a:endParaRPr lang="en-US" dirty="0"/>
          </a:p>
        </p:txBody>
      </p:sp>
      <p:sp>
        <p:nvSpPr>
          <p:cNvPr id="6" name="Date Placeholder 3"/>
          <p:cNvSpPr>
            <a:spLocks noGrp="1"/>
          </p:cNvSpPr>
          <p:nvPr>
            <p:ph type="dt" sz="half" idx="12"/>
          </p:nvPr>
        </p:nvSpPr>
        <p:spPr/>
        <p:txBody>
          <a:bodyPr/>
          <a:lstStyle>
            <a:lvl1pPr>
              <a:defRPr/>
            </a:lvl1pPr>
          </a:lstStyle>
          <a:p>
            <a:pPr>
              <a:defRPr/>
            </a:pPr>
            <a:fld id="{06AC0BCC-3934-4205-A3E8-3A96464BA92D}" type="datetime1">
              <a:rPr lang="en-US" altLang="da-DK"/>
              <a:pPr>
                <a:defRPr/>
              </a:pPr>
              <a:t>12/15/2015</a:t>
            </a:fld>
            <a:endParaRPr lang="en-US" altLang="da-DK"/>
          </a:p>
        </p:txBody>
      </p:sp>
    </p:spTree>
    <p:extLst>
      <p:ext uri="{BB962C8B-B14F-4D97-AF65-F5344CB8AC3E}">
        <p14:creationId xmlns:p14="http://schemas.microsoft.com/office/powerpoint/2010/main" val="40616535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fld id="{C4677BC4-8878-4565-ABB2-8AD44BA41250}" type="slidenum">
              <a:rPr lang="en-US" altLang="da-DK"/>
              <a:pPr/>
              <a:t>‹#›</a:t>
            </a:fld>
            <a:endParaRPr lang="en-US" altLang="da-DK" sz="750"/>
          </a:p>
        </p:txBody>
      </p:sp>
      <p:sp>
        <p:nvSpPr>
          <p:cNvPr id="5" name="Footer Placeholder 4"/>
          <p:cNvSpPr>
            <a:spLocks noGrp="1"/>
          </p:cNvSpPr>
          <p:nvPr>
            <p:ph type="ftr" sz="quarter" idx="11"/>
          </p:nvPr>
        </p:nvSpPr>
        <p:spPr/>
        <p:txBody>
          <a:bodyPr/>
          <a:lstStyle>
            <a:lvl1pPr>
              <a:defRPr/>
            </a:lvl1pPr>
          </a:lstStyle>
          <a:p>
            <a:pPr>
              <a:defRPr/>
            </a:pPr>
            <a:r>
              <a:rPr lang="en-US"/>
              <a:t>Footer Text</a:t>
            </a:r>
            <a:endParaRPr lang="en-US" dirty="0"/>
          </a:p>
        </p:txBody>
      </p:sp>
      <p:sp>
        <p:nvSpPr>
          <p:cNvPr id="6" name="Date Placeholder 3"/>
          <p:cNvSpPr>
            <a:spLocks noGrp="1"/>
          </p:cNvSpPr>
          <p:nvPr>
            <p:ph type="dt" sz="half" idx="12"/>
          </p:nvPr>
        </p:nvSpPr>
        <p:spPr/>
        <p:txBody>
          <a:bodyPr/>
          <a:lstStyle>
            <a:lvl1pPr>
              <a:defRPr/>
            </a:lvl1pPr>
          </a:lstStyle>
          <a:p>
            <a:pPr>
              <a:defRPr/>
            </a:pPr>
            <a:fld id="{AF836C59-D727-4B9E-AB67-93BEA36E80FA}" type="datetime1">
              <a:rPr lang="en-US" altLang="da-DK"/>
              <a:pPr>
                <a:defRPr/>
              </a:pPr>
              <a:t>12/15/2015</a:t>
            </a:fld>
            <a:endParaRPr lang="en-US" altLang="da-DK"/>
          </a:p>
        </p:txBody>
      </p:sp>
    </p:spTree>
    <p:extLst>
      <p:ext uri="{BB962C8B-B14F-4D97-AF65-F5344CB8AC3E}">
        <p14:creationId xmlns:p14="http://schemas.microsoft.com/office/powerpoint/2010/main" val="19977192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fld id="{D88DB257-2066-4127-83B2-7B996733822D}" type="slidenum">
              <a:rPr lang="en-US" altLang="da-DK"/>
              <a:pPr/>
              <a:t>‹#›</a:t>
            </a:fld>
            <a:endParaRPr lang="en-US" altLang="da-DK" sz="750"/>
          </a:p>
        </p:txBody>
      </p:sp>
      <p:sp>
        <p:nvSpPr>
          <p:cNvPr id="5" name="Footer Placeholder 4"/>
          <p:cNvSpPr>
            <a:spLocks noGrp="1"/>
          </p:cNvSpPr>
          <p:nvPr>
            <p:ph type="ftr" sz="quarter" idx="11"/>
          </p:nvPr>
        </p:nvSpPr>
        <p:spPr/>
        <p:txBody>
          <a:bodyPr/>
          <a:lstStyle>
            <a:lvl1pPr>
              <a:defRPr/>
            </a:lvl1pPr>
          </a:lstStyle>
          <a:p>
            <a:pPr>
              <a:defRPr/>
            </a:pPr>
            <a:r>
              <a:rPr lang="en-US"/>
              <a:t>Footer Text</a:t>
            </a:r>
            <a:endParaRPr lang="en-US" dirty="0"/>
          </a:p>
        </p:txBody>
      </p:sp>
      <p:sp>
        <p:nvSpPr>
          <p:cNvPr id="6" name="Date Placeholder 3"/>
          <p:cNvSpPr>
            <a:spLocks noGrp="1"/>
          </p:cNvSpPr>
          <p:nvPr>
            <p:ph type="dt" sz="half" idx="12"/>
          </p:nvPr>
        </p:nvSpPr>
        <p:spPr/>
        <p:txBody>
          <a:bodyPr/>
          <a:lstStyle>
            <a:lvl1pPr>
              <a:defRPr/>
            </a:lvl1pPr>
          </a:lstStyle>
          <a:p>
            <a:pPr>
              <a:defRPr/>
            </a:pPr>
            <a:fld id="{7B33185C-288B-46C0-B872-6340CC7C74FE}" type="datetime1">
              <a:rPr lang="en-US" altLang="da-DK"/>
              <a:pPr>
                <a:defRPr/>
              </a:pPr>
              <a:t>12/15/2015</a:t>
            </a:fld>
            <a:endParaRPr lang="en-US" altLang="da-DK"/>
          </a:p>
        </p:txBody>
      </p:sp>
    </p:spTree>
    <p:extLst>
      <p:ext uri="{BB962C8B-B14F-4D97-AF65-F5344CB8AC3E}">
        <p14:creationId xmlns:p14="http://schemas.microsoft.com/office/powerpoint/2010/main" val="2853624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4" y="5486400"/>
            <a:ext cx="7659687" cy="1168400"/>
          </a:xfrm>
        </p:spPr>
        <p:txBody>
          <a:bodyPr anchor="t"/>
          <a:lstStyle>
            <a:lvl1pPr algn="l">
              <a:defRPr sz="27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4" y="3852863"/>
            <a:ext cx="6135687" cy="1633538"/>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Slide Number Placeholder 5"/>
          <p:cNvSpPr>
            <a:spLocks noGrp="1"/>
          </p:cNvSpPr>
          <p:nvPr>
            <p:ph type="sldNum" sz="quarter" idx="10"/>
          </p:nvPr>
        </p:nvSpPr>
        <p:spPr>
          <a:ln/>
        </p:spPr>
        <p:txBody>
          <a:bodyPr/>
          <a:lstStyle>
            <a:lvl1pPr>
              <a:defRPr/>
            </a:lvl1pPr>
          </a:lstStyle>
          <a:p>
            <a:fld id="{D1DA0E42-CEA2-4E3B-B536-258C7A57F939}" type="slidenum">
              <a:rPr lang="en-US" altLang="da-DK"/>
              <a:pPr/>
              <a:t>‹#›</a:t>
            </a:fld>
            <a:endParaRPr lang="en-US" altLang="da-DK" sz="750"/>
          </a:p>
        </p:txBody>
      </p:sp>
      <p:sp>
        <p:nvSpPr>
          <p:cNvPr id="5" name="Footer Placeholder 4"/>
          <p:cNvSpPr>
            <a:spLocks noGrp="1"/>
          </p:cNvSpPr>
          <p:nvPr>
            <p:ph type="ftr" sz="quarter" idx="11"/>
          </p:nvPr>
        </p:nvSpPr>
        <p:spPr/>
        <p:txBody>
          <a:bodyPr/>
          <a:lstStyle>
            <a:lvl1pPr>
              <a:defRPr/>
            </a:lvl1pPr>
          </a:lstStyle>
          <a:p>
            <a:pPr>
              <a:defRPr/>
            </a:pPr>
            <a:r>
              <a:rPr lang="en-US"/>
              <a:t>Footer Text</a:t>
            </a:r>
            <a:endParaRPr lang="en-US" dirty="0"/>
          </a:p>
        </p:txBody>
      </p:sp>
      <p:sp>
        <p:nvSpPr>
          <p:cNvPr id="6" name="Date Placeholder 3"/>
          <p:cNvSpPr>
            <a:spLocks noGrp="1"/>
          </p:cNvSpPr>
          <p:nvPr>
            <p:ph type="dt" sz="half" idx="12"/>
          </p:nvPr>
        </p:nvSpPr>
        <p:spPr/>
        <p:txBody>
          <a:bodyPr/>
          <a:lstStyle>
            <a:lvl1pPr>
              <a:defRPr/>
            </a:lvl1pPr>
          </a:lstStyle>
          <a:p>
            <a:pPr>
              <a:defRPr/>
            </a:pPr>
            <a:fld id="{59B9E62B-B801-4B13-A740-2B0D703A5A42}" type="datetime1">
              <a:rPr lang="en-US" altLang="da-DK"/>
              <a:pPr>
                <a:defRPr/>
              </a:pPr>
              <a:t>12/15/2015</a:t>
            </a:fld>
            <a:endParaRPr lang="en-US" altLang="da-DK"/>
          </a:p>
        </p:txBody>
      </p:sp>
    </p:spTree>
    <p:extLst>
      <p:ext uri="{BB962C8B-B14F-4D97-AF65-F5344CB8AC3E}">
        <p14:creationId xmlns:p14="http://schemas.microsoft.com/office/powerpoint/2010/main" val="3966978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0"/>
          </p:nvPr>
        </p:nvSpPr>
        <p:spPr>
          <a:ln/>
        </p:spPr>
        <p:txBody>
          <a:bodyPr/>
          <a:lstStyle>
            <a:lvl1pPr>
              <a:defRPr/>
            </a:lvl1pPr>
          </a:lstStyle>
          <a:p>
            <a:fld id="{E7EF4480-EE98-4AA8-9F75-D22844DAECE9}" type="slidenum">
              <a:rPr lang="en-US" altLang="da-DK"/>
              <a:pPr/>
              <a:t>‹#›</a:t>
            </a:fld>
            <a:endParaRPr lang="en-US" altLang="da-DK" sz="750"/>
          </a:p>
        </p:txBody>
      </p:sp>
      <p:sp>
        <p:nvSpPr>
          <p:cNvPr id="6" name="Footer Placeholder 4"/>
          <p:cNvSpPr>
            <a:spLocks noGrp="1"/>
          </p:cNvSpPr>
          <p:nvPr>
            <p:ph type="ftr" sz="quarter" idx="11"/>
          </p:nvPr>
        </p:nvSpPr>
        <p:spPr/>
        <p:txBody>
          <a:bodyPr/>
          <a:lstStyle>
            <a:lvl1pPr>
              <a:defRPr/>
            </a:lvl1pPr>
          </a:lstStyle>
          <a:p>
            <a:pPr>
              <a:defRPr/>
            </a:pPr>
            <a:r>
              <a:rPr lang="en-US"/>
              <a:t>Footer Text</a:t>
            </a:r>
            <a:endParaRPr lang="en-US" dirty="0"/>
          </a:p>
        </p:txBody>
      </p:sp>
      <p:sp>
        <p:nvSpPr>
          <p:cNvPr id="7" name="Date Placeholder 3"/>
          <p:cNvSpPr>
            <a:spLocks noGrp="1"/>
          </p:cNvSpPr>
          <p:nvPr>
            <p:ph type="dt" sz="half" idx="12"/>
          </p:nvPr>
        </p:nvSpPr>
        <p:spPr/>
        <p:txBody>
          <a:bodyPr/>
          <a:lstStyle>
            <a:lvl1pPr>
              <a:defRPr/>
            </a:lvl1pPr>
          </a:lstStyle>
          <a:p>
            <a:pPr>
              <a:defRPr/>
            </a:pPr>
            <a:fld id="{C10CCABA-35E9-43D2-B912-24A7FD319248}" type="datetime1">
              <a:rPr lang="en-US" altLang="da-DK"/>
              <a:pPr>
                <a:defRPr/>
              </a:pPr>
              <a:t>12/15/2015</a:t>
            </a:fld>
            <a:endParaRPr lang="en-US" altLang="da-DK"/>
          </a:p>
        </p:txBody>
      </p:sp>
    </p:spTree>
    <p:extLst>
      <p:ext uri="{BB962C8B-B14F-4D97-AF65-F5344CB8AC3E}">
        <p14:creationId xmlns:p14="http://schemas.microsoft.com/office/powerpoint/2010/main" val="34039768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1500" b="1">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1500" b="1">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a:ln/>
        </p:spPr>
        <p:txBody>
          <a:bodyPr/>
          <a:lstStyle>
            <a:lvl1pPr>
              <a:defRPr/>
            </a:lvl1pPr>
          </a:lstStyle>
          <a:p>
            <a:fld id="{22FC2596-3574-43EF-B263-8B01BAAEEE11}" type="slidenum">
              <a:rPr lang="en-US" altLang="da-DK"/>
              <a:pPr/>
              <a:t>‹#›</a:t>
            </a:fld>
            <a:endParaRPr lang="en-US" altLang="da-DK" sz="750"/>
          </a:p>
        </p:txBody>
      </p:sp>
      <p:sp>
        <p:nvSpPr>
          <p:cNvPr id="8" name="Footer Placeholder 4"/>
          <p:cNvSpPr>
            <a:spLocks noGrp="1"/>
          </p:cNvSpPr>
          <p:nvPr>
            <p:ph type="ftr" sz="quarter" idx="11"/>
          </p:nvPr>
        </p:nvSpPr>
        <p:spPr/>
        <p:txBody>
          <a:bodyPr/>
          <a:lstStyle>
            <a:lvl1pPr>
              <a:defRPr/>
            </a:lvl1pPr>
          </a:lstStyle>
          <a:p>
            <a:pPr>
              <a:defRPr/>
            </a:pPr>
            <a:r>
              <a:rPr lang="en-US"/>
              <a:t>Footer Text</a:t>
            </a:r>
            <a:endParaRPr lang="en-US" dirty="0"/>
          </a:p>
        </p:txBody>
      </p:sp>
      <p:sp>
        <p:nvSpPr>
          <p:cNvPr id="9" name="Date Placeholder 3"/>
          <p:cNvSpPr>
            <a:spLocks noGrp="1"/>
          </p:cNvSpPr>
          <p:nvPr>
            <p:ph type="dt" sz="half" idx="12"/>
          </p:nvPr>
        </p:nvSpPr>
        <p:spPr/>
        <p:txBody>
          <a:bodyPr/>
          <a:lstStyle>
            <a:lvl1pPr>
              <a:defRPr/>
            </a:lvl1pPr>
          </a:lstStyle>
          <a:p>
            <a:pPr>
              <a:defRPr/>
            </a:pPr>
            <a:fld id="{4B5EE19A-EA92-4F11-A43F-0D28A3B22E1D}" type="datetime1">
              <a:rPr lang="en-US" altLang="da-DK"/>
              <a:pPr>
                <a:defRPr/>
              </a:pPr>
              <a:t>12/15/2015</a:t>
            </a:fld>
            <a:endParaRPr lang="en-US" altLang="da-DK"/>
          </a:p>
        </p:txBody>
      </p:sp>
    </p:spTree>
    <p:extLst>
      <p:ext uri="{BB962C8B-B14F-4D97-AF65-F5344CB8AC3E}">
        <p14:creationId xmlns:p14="http://schemas.microsoft.com/office/powerpoint/2010/main" val="712706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5"/>
          <p:cNvSpPr>
            <a:spLocks noGrp="1"/>
          </p:cNvSpPr>
          <p:nvPr>
            <p:ph type="sldNum" sz="quarter" idx="10"/>
          </p:nvPr>
        </p:nvSpPr>
        <p:spPr>
          <a:ln/>
        </p:spPr>
        <p:txBody>
          <a:bodyPr/>
          <a:lstStyle>
            <a:lvl1pPr>
              <a:defRPr/>
            </a:lvl1pPr>
          </a:lstStyle>
          <a:p>
            <a:fld id="{33FCF342-A7E9-462C-8C59-C84729B3D13B}" type="slidenum">
              <a:rPr lang="en-US" altLang="da-DK"/>
              <a:pPr/>
              <a:t>‹#›</a:t>
            </a:fld>
            <a:endParaRPr lang="en-US" altLang="da-DK" sz="750"/>
          </a:p>
        </p:txBody>
      </p:sp>
      <p:sp>
        <p:nvSpPr>
          <p:cNvPr id="4" name="Footer Placeholder 4"/>
          <p:cNvSpPr>
            <a:spLocks noGrp="1"/>
          </p:cNvSpPr>
          <p:nvPr>
            <p:ph type="ftr" sz="quarter" idx="11"/>
          </p:nvPr>
        </p:nvSpPr>
        <p:spPr/>
        <p:txBody>
          <a:bodyPr/>
          <a:lstStyle>
            <a:lvl1pPr>
              <a:defRPr/>
            </a:lvl1pPr>
          </a:lstStyle>
          <a:p>
            <a:pPr>
              <a:defRPr/>
            </a:pPr>
            <a:r>
              <a:rPr lang="en-US"/>
              <a:t>Footer Text</a:t>
            </a:r>
            <a:endParaRPr lang="en-US" dirty="0"/>
          </a:p>
        </p:txBody>
      </p:sp>
      <p:sp>
        <p:nvSpPr>
          <p:cNvPr id="5" name="Date Placeholder 3"/>
          <p:cNvSpPr>
            <a:spLocks noGrp="1"/>
          </p:cNvSpPr>
          <p:nvPr>
            <p:ph type="dt" sz="half" idx="12"/>
          </p:nvPr>
        </p:nvSpPr>
        <p:spPr/>
        <p:txBody>
          <a:bodyPr/>
          <a:lstStyle>
            <a:lvl1pPr>
              <a:defRPr/>
            </a:lvl1pPr>
          </a:lstStyle>
          <a:p>
            <a:pPr>
              <a:defRPr/>
            </a:pPr>
            <a:fld id="{734443B0-F967-487C-8742-771A8BEF406D}" type="datetime1">
              <a:rPr lang="en-US" altLang="da-DK"/>
              <a:pPr>
                <a:defRPr/>
              </a:pPr>
              <a:t>12/15/2015</a:t>
            </a:fld>
            <a:endParaRPr lang="en-US" altLang="da-DK"/>
          </a:p>
        </p:txBody>
      </p:sp>
    </p:spTree>
    <p:extLst>
      <p:ext uri="{BB962C8B-B14F-4D97-AF65-F5344CB8AC3E}">
        <p14:creationId xmlns:p14="http://schemas.microsoft.com/office/powerpoint/2010/main" val="1921614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ln/>
        </p:spPr>
        <p:txBody>
          <a:bodyPr/>
          <a:lstStyle>
            <a:lvl1pPr>
              <a:defRPr/>
            </a:lvl1pPr>
          </a:lstStyle>
          <a:p>
            <a:fld id="{6C524EF9-FEF5-4E39-8221-E4F2A66EF9D0}" type="slidenum">
              <a:rPr lang="en-US" altLang="da-DK"/>
              <a:pPr/>
              <a:t>‹#›</a:t>
            </a:fld>
            <a:endParaRPr lang="en-US" altLang="da-DK" sz="750"/>
          </a:p>
        </p:txBody>
      </p:sp>
      <p:sp>
        <p:nvSpPr>
          <p:cNvPr id="3" name="Footer Placeholder 4"/>
          <p:cNvSpPr>
            <a:spLocks noGrp="1"/>
          </p:cNvSpPr>
          <p:nvPr>
            <p:ph type="ftr" sz="quarter" idx="11"/>
          </p:nvPr>
        </p:nvSpPr>
        <p:spPr/>
        <p:txBody>
          <a:bodyPr/>
          <a:lstStyle>
            <a:lvl1pPr>
              <a:defRPr/>
            </a:lvl1pPr>
          </a:lstStyle>
          <a:p>
            <a:pPr>
              <a:defRPr/>
            </a:pPr>
            <a:r>
              <a:rPr lang="en-US"/>
              <a:t>Footer Text</a:t>
            </a:r>
            <a:endParaRPr lang="en-US" dirty="0"/>
          </a:p>
        </p:txBody>
      </p:sp>
      <p:sp>
        <p:nvSpPr>
          <p:cNvPr id="4" name="Date Placeholder 3"/>
          <p:cNvSpPr>
            <a:spLocks noGrp="1"/>
          </p:cNvSpPr>
          <p:nvPr>
            <p:ph type="dt" sz="half" idx="12"/>
          </p:nvPr>
        </p:nvSpPr>
        <p:spPr/>
        <p:txBody>
          <a:bodyPr/>
          <a:lstStyle>
            <a:lvl1pPr>
              <a:defRPr/>
            </a:lvl1pPr>
          </a:lstStyle>
          <a:p>
            <a:pPr>
              <a:defRPr/>
            </a:pPr>
            <a:fld id="{63A662B3-A8AC-4883-9268-6494BC852417}" type="datetime1">
              <a:rPr lang="en-US" altLang="da-DK"/>
              <a:pPr>
                <a:defRPr/>
              </a:pPr>
              <a:t>12/15/2015</a:t>
            </a:fld>
            <a:endParaRPr lang="en-US" altLang="da-DK"/>
          </a:p>
        </p:txBody>
      </p:sp>
    </p:spTree>
    <p:extLst>
      <p:ext uri="{BB962C8B-B14F-4D97-AF65-F5344CB8AC3E}">
        <p14:creationId xmlns:p14="http://schemas.microsoft.com/office/powerpoint/2010/main" val="556091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165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800" y="6096000"/>
            <a:ext cx="7772401" cy="609600"/>
          </a:xfrm>
        </p:spPr>
        <p:txBody>
          <a:bodyPr>
            <a:normAutofit/>
          </a:bodyPr>
          <a:lstStyle>
            <a:lvl1pPr marL="0" indent="0" algn="ctr">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4"/>
          </p:nvPr>
        </p:nvSpPr>
        <p:spPr>
          <a:ln/>
        </p:spPr>
        <p:txBody>
          <a:bodyPr/>
          <a:lstStyle>
            <a:lvl1pPr>
              <a:defRPr/>
            </a:lvl1pPr>
          </a:lstStyle>
          <a:p>
            <a:fld id="{04FD9EC4-27B4-48FE-8AFC-CE9A6B0EBAAC}" type="slidenum">
              <a:rPr lang="en-US" altLang="da-DK"/>
              <a:pPr/>
              <a:t>‹#›</a:t>
            </a:fld>
            <a:endParaRPr lang="en-US" altLang="da-DK" sz="750"/>
          </a:p>
        </p:txBody>
      </p:sp>
      <p:sp>
        <p:nvSpPr>
          <p:cNvPr id="6" name="Footer Placeholder 4"/>
          <p:cNvSpPr>
            <a:spLocks noGrp="1"/>
          </p:cNvSpPr>
          <p:nvPr>
            <p:ph type="ftr" sz="quarter" idx="15"/>
          </p:nvPr>
        </p:nvSpPr>
        <p:spPr/>
        <p:txBody>
          <a:bodyPr/>
          <a:lstStyle>
            <a:lvl1pPr>
              <a:defRPr/>
            </a:lvl1pPr>
          </a:lstStyle>
          <a:p>
            <a:pPr>
              <a:defRPr/>
            </a:pPr>
            <a:r>
              <a:rPr lang="en-US"/>
              <a:t>Footer Text</a:t>
            </a:r>
            <a:endParaRPr lang="en-US" dirty="0"/>
          </a:p>
        </p:txBody>
      </p:sp>
      <p:sp>
        <p:nvSpPr>
          <p:cNvPr id="7" name="Date Placeholder 3"/>
          <p:cNvSpPr>
            <a:spLocks noGrp="1"/>
          </p:cNvSpPr>
          <p:nvPr>
            <p:ph type="dt" sz="half" idx="16"/>
          </p:nvPr>
        </p:nvSpPr>
        <p:spPr/>
        <p:txBody>
          <a:bodyPr/>
          <a:lstStyle>
            <a:lvl1pPr>
              <a:defRPr/>
            </a:lvl1pPr>
          </a:lstStyle>
          <a:p>
            <a:pPr>
              <a:defRPr/>
            </a:pPr>
            <a:fld id="{A4092651-E40B-406E-956B-C1A4E7572AEB}" type="datetime1">
              <a:rPr lang="en-US" altLang="da-DK"/>
              <a:pPr>
                <a:defRPr/>
              </a:pPr>
              <a:t>12/15/2015</a:t>
            </a:fld>
            <a:endParaRPr lang="en-US" altLang="da-DK"/>
          </a:p>
        </p:txBody>
      </p:sp>
    </p:spTree>
    <p:extLst>
      <p:ext uri="{BB962C8B-B14F-4D97-AF65-F5344CB8AC3E}">
        <p14:creationId xmlns:p14="http://schemas.microsoft.com/office/powerpoint/2010/main" val="576669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165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smtClean="0"/>
              <a:t>Drag picture to placeholder or click icon to add</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Slide Number Placeholder 5"/>
          <p:cNvSpPr>
            <a:spLocks noGrp="1"/>
          </p:cNvSpPr>
          <p:nvPr>
            <p:ph type="sldNum" sz="quarter" idx="10"/>
          </p:nvPr>
        </p:nvSpPr>
        <p:spPr>
          <a:ln/>
        </p:spPr>
        <p:txBody>
          <a:bodyPr/>
          <a:lstStyle>
            <a:lvl1pPr>
              <a:defRPr/>
            </a:lvl1pPr>
          </a:lstStyle>
          <a:p>
            <a:fld id="{E187E986-5F5F-4950-BC11-8DC5CD1047EB}" type="slidenum">
              <a:rPr lang="en-US" altLang="da-DK"/>
              <a:pPr/>
              <a:t>‹#›</a:t>
            </a:fld>
            <a:endParaRPr lang="en-US" altLang="da-DK" sz="750"/>
          </a:p>
        </p:txBody>
      </p:sp>
      <p:sp>
        <p:nvSpPr>
          <p:cNvPr id="6" name="Footer Placeholder 4"/>
          <p:cNvSpPr>
            <a:spLocks noGrp="1"/>
          </p:cNvSpPr>
          <p:nvPr>
            <p:ph type="ftr" sz="quarter" idx="11"/>
          </p:nvPr>
        </p:nvSpPr>
        <p:spPr/>
        <p:txBody>
          <a:bodyPr/>
          <a:lstStyle>
            <a:lvl1pPr>
              <a:defRPr/>
            </a:lvl1pPr>
          </a:lstStyle>
          <a:p>
            <a:pPr>
              <a:defRPr/>
            </a:pPr>
            <a:r>
              <a:rPr lang="en-US"/>
              <a:t>Footer Text</a:t>
            </a:r>
            <a:endParaRPr lang="en-US" dirty="0"/>
          </a:p>
        </p:txBody>
      </p:sp>
      <p:sp>
        <p:nvSpPr>
          <p:cNvPr id="7" name="Date Placeholder 3"/>
          <p:cNvSpPr>
            <a:spLocks noGrp="1"/>
          </p:cNvSpPr>
          <p:nvPr>
            <p:ph type="dt" sz="half" idx="12"/>
          </p:nvPr>
        </p:nvSpPr>
        <p:spPr/>
        <p:txBody>
          <a:bodyPr/>
          <a:lstStyle>
            <a:lvl1pPr>
              <a:defRPr/>
            </a:lvl1pPr>
          </a:lstStyle>
          <a:p>
            <a:pPr>
              <a:defRPr/>
            </a:pPr>
            <a:fld id="{C47F676B-FDE4-4457-903F-E55C441A8098}" type="datetime1">
              <a:rPr lang="en-US" altLang="da-DK"/>
              <a:pPr>
                <a:defRPr/>
              </a:pPr>
              <a:t>12/15/2015</a:t>
            </a:fld>
            <a:endParaRPr lang="en-US" altLang="da-DK"/>
          </a:p>
        </p:txBody>
      </p:sp>
    </p:spTree>
    <p:extLst>
      <p:ext uri="{BB962C8B-B14F-4D97-AF65-F5344CB8AC3E}">
        <p14:creationId xmlns:p14="http://schemas.microsoft.com/office/powerpoint/2010/main" val="2736222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457200" y="1600200"/>
            <a:ext cx="7620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da-DK" smtClean="0"/>
              <a:t>Click to edit Master text styles</a:t>
            </a:r>
          </a:p>
          <a:p>
            <a:pPr lvl="1"/>
            <a:r>
              <a:rPr lang="en-US" altLang="da-DK" smtClean="0"/>
              <a:t>Second level</a:t>
            </a:r>
          </a:p>
          <a:p>
            <a:pPr lvl="2"/>
            <a:r>
              <a:rPr lang="en-US" altLang="da-DK" smtClean="0"/>
              <a:t>Third level</a:t>
            </a:r>
          </a:p>
          <a:p>
            <a:pPr lvl="3"/>
            <a:r>
              <a:rPr lang="en-US" altLang="da-DK" smtClean="0"/>
              <a:t>Fourth level</a:t>
            </a:r>
          </a:p>
          <a:p>
            <a:pPr lvl="4"/>
            <a:r>
              <a:rPr lang="en-US" altLang="da-DK" smtClean="0"/>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ym typeface="Garamond" charset="0"/>
            </a:endParaRPr>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ym typeface="Garamond" charset="0"/>
            </a:endParaRPr>
          </a:p>
        </p:txBody>
      </p:sp>
      <p:sp>
        <p:nvSpPr>
          <p:cNvPr id="6" name="Slide Number Placeholder 5"/>
          <p:cNvSpPr>
            <a:spLocks noGrp="1"/>
          </p:cNvSpPr>
          <p:nvPr>
            <p:ph type="sldNum" sz="quarter" idx="4"/>
          </p:nvPr>
        </p:nvSpPr>
        <p:spPr>
          <a:xfrm>
            <a:off x="8532019" y="5648326"/>
            <a:ext cx="548879" cy="396875"/>
          </a:xfrm>
          <a:prstGeom prst="bracketPair">
            <a:avLst>
              <a:gd name="adj" fmla="val 17949"/>
            </a:avLst>
          </a:prstGeom>
          <a:ln w="19050">
            <a:solidFill>
              <a:srgbClr val="FFFFFF"/>
            </a:solidFill>
          </a:ln>
        </p:spPr>
        <p:txBody>
          <a:bodyPr vert="horz" wrap="square" lIns="0" tIns="0" rIns="0" bIns="0" numCol="1" anchor="ctr" anchorCtr="0" compatLnSpc="1">
            <a:prstTxWarp prst="textNoShape">
              <a:avLst/>
            </a:prstTxWarp>
          </a:bodyPr>
          <a:lstStyle>
            <a:lvl1pPr algn="ctr">
              <a:defRPr>
                <a:solidFill>
                  <a:srgbClr val="FFFFFF"/>
                </a:solidFill>
              </a:defRPr>
            </a:lvl1pPr>
          </a:lstStyle>
          <a:p>
            <a:fld id="{E45B8C23-E980-4032-B50C-32DF003D1CC8}" type="slidenum">
              <a:rPr lang="en-US" altLang="da-DK"/>
              <a:pPr/>
              <a:t>‹#›</a:t>
            </a:fld>
            <a:endParaRPr lang="en-US" altLang="da-DK" sz="750"/>
          </a:p>
        </p:txBody>
      </p:sp>
      <p:sp>
        <p:nvSpPr>
          <p:cNvPr id="5" name="Footer Placeholder 4"/>
          <p:cNvSpPr>
            <a:spLocks noGrp="1"/>
          </p:cNvSpPr>
          <p:nvPr>
            <p:ph type="ftr" sz="quarter" idx="3"/>
          </p:nvPr>
        </p:nvSpPr>
        <p:spPr>
          <a:xfrm rot="16200000">
            <a:off x="7587258" y="4048721"/>
            <a:ext cx="2366963" cy="365522"/>
          </a:xfrm>
          <a:prstGeom prst="rect">
            <a:avLst/>
          </a:prstGeom>
        </p:spPr>
        <p:txBody>
          <a:bodyPr vert="horz" lIns="91440" tIns="45720" rIns="91440" bIns="45720" rtlCol="0" anchor="ctr"/>
          <a:lstStyle>
            <a:lvl1pPr algn="r">
              <a:defRPr sz="900">
                <a:solidFill>
                  <a:schemeClr val="bg2"/>
                </a:solidFill>
                <a:latin typeface="Garamond" charset="0"/>
                <a:ea typeface="ＭＳ Ｐゴシック" charset="0"/>
                <a:cs typeface="ＭＳ Ｐゴシック" charset="0"/>
                <a:sym typeface="Garamond" charset="0"/>
              </a:defRPr>
            </a:lvl1pPr>
          </a:lstStyle>
          <a:p>
            <a:pPr>
              <a:defRPr/>
            </a:pPr>
            <a:r>
              <a:rPr lang="en-US"/>
              <a:t>Footer Text</a:t>
            </a:r>
            <a:endParaRPr lang="en-US" dirty="0"/>
          </a:p>
        </p:txBody>
      </p:sp>
      <p:sp>
        <p:nvSpPr>
          <p:cNvPr id="4" name="Date Placeholder 3"/>
          <p:cNvSpPr>
            <a:spLocks noGrp="1"/>
          </p:cNvSpPr>
          <p:nvPr>
            <p:ph type="dt" sz="half" idx="2"/>
          </p:nvPr>
        </p:nvSpPr>
        <p:spPr>
          <a:xfrm rot="16200000">
            <a:off x="7551539" y="1646039"/>
            <a:ext cx="2438400" cy="365522"/>
          </a:xfrm>
          <a:prstGeom prst="rect">
            <a:avLst/>
          </a:prstGeom>
        </p:spPr>
        <p:txBody>
          <a:bodyPr vert="horz" wrap="square" lIns="91440" tIns="45720" rIns="91440" bIns="45720" numCol="1" anchor="ctr" anchorCtr="0" compatLnSpc="1">
            <a:prstTxWarp prst="textNoShape">
              <a:avLst/>
            </a:prstTxWarp>
          </a:bodyPr>
          <a:lstStyle>
            <a:lvl1pPr>
              <a:defRPr sz="900" smtClean="0">
                <a:solidFill>
                  <a:schemeClr val="bg2"/>
                </a:solidFill>
              </a:defRPr>
            </a:lvl1pPr>
          </a:lstStyle>
          <a:p>
            <a:pPr>
              <a:defRPr/>
            </a:pPr>
            <a:fld id="{4108A6AE-0782-4B08-AFF3-3BFC2E520D63}" type="datetime1">
              <a:rPr lang="en-US" altLang="da-DK"/>
              <a:pPr>
                <a:defRPr/>
              </a:pPr>
              <a:t>12/15/2015</a:t>
            </a:fld>
            <a:endParaRPr lang="en-US" altLang="da-DK"/>
          </a:p>
        </p:txBody>
      </p:sp>
    </p:spTree>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Lst>
  <p:txStyles>
    <p:titleStyle>
      <a:lvl1pPr algn="l" rtl="0" eaLnBrk="0" fontAlgn="base" hangingPunct="0">
        <a:spcBef>
          <a:spcPct val="0"/>
        </a:spcBef>
        <a:spcAft>
          <a:spcPct val="0"/>
        </a:spcAft>
        <a:defRPr sz="3450" kern="1200" spc="-75">
          <a:solidFill>
            <a:schemeClr val="tx2"/>
          </a:solidFill>
          <a:latin typeface="+mj-lt"/>
          <a:ea typeface="MS PGothic" pitchFamily="34" charset="-128"/>
          <a:cs typeface="+mj-cs"/>
        </a:defRPr>
      </a:lvl1pPr>
      <a:lvl2pPr algn="l" rtl="0" eaLnBrk="0" fontAlgn="base" hangingPunct="0">
        <a:spcBef>
          <a:spcPct val="0"/>
        </a:spcBef>
        <a:spcAft>
          <a:spcPct val="0"/>
        </a:spcAft>
        <a:defRPr sz="3450">
          <a:solidFill>
            <a:schemeClr val="tx2"/>
          </a:solidFill>
          <a:latin typeface="Cambria" pitchFamily="18" charset="0"/>
          <a:ea typeface="MS PGothic" pitchFamily="34" charset="-128"/>
        </a:defRPr>
      </a:lvl2pPr>
      <a:lvl3pPr algn="l" rtl="0" eaLnBrk="0" fontAlgn="base" hangingPunct="0">
        <a:spcBef>
          <a:spcPct val="0"/>
        </a:spcBef>
        <a:spcAft>
          <a:spcPct val="0"/>
        </a:spcAft>
        <a:defRPr sz="3450">
          <a:solidFill>
            <a:schemeClr val="tx2"/>
          </a:solidFill>
          <a:latin typeface="Cambria" pitchFamily="18" charset="0"/>
          <a:ea typeface="MS PGothic" pitchFamily="34" charset="-128"/>
        </a:defRPr>
      </a:lvl3pPr>
      <a:lvl4pPr algn="l" rtl="0" eaLnBrk="0" fontAlgn="base" hangingPunct="0">
        <a:spcBef>
          <a:spcPct val="0"/>
        </a:spcBef>
        <a:spcAft>
          <a:spcPct val="0"/>
        </a:spcAft>
        <a:defRPr sz="3450">
          <a:solidFill>
            <a:schemeClr val="tx2"/>
          </a:solidFill>
          <a:latin typeface="Cambria" pitchFamily="18" charset="0"/>
          <a:ea typeface="MS PGothic" pitchFamily="34" charset="-128"/>
        </a:defRPr>
      </a:lvl4pPr>
      <a:lvl5pPr algn="l" rtl="0" eaLnBrk="0" fontAlgn="base" hangingPunct="0">
        <a:spcBef>
          <a:spcPct val="0"/>
        </a:spcBef>
        <a:spcAft>
          <a:spcPct val="0"/>
        </a:spcAft>
        <a:defRPr sz="3450">
          <a:solidFill>
            <a:schemeClr val="tx2"/>
          </a:solidFill>
          <a:latin typeface="Cambria" pitchFamily="18" charset="0"/>
          <a:ea typeface="MS PGothic" pitchFamily="34" charset="-128"/>
        </a:defRPr>
      </a:lvl5pPr>
      <a:lvl6pPr marL="342900" algn="l" rtl="0" fontAlgn="base">
        <a:spcBef>
          <a:spcPct val="0"/>
        </a:spcBef>
        <a:spcAft>
          <a:spcPct val="0"/>
        </a:spcAft>
        <a:defRPr sz="3450">
          <a:solidFill>
            <a:schemeClr val="tx2"/>
          </a:solidFill>
          <a:latin typeface="Cambria" pitchFamily="18" charset="0"/>
          <a:ea typeface="MS PGothic" pitchFamily="34" charset="-128"/>
        </a:defRPr>
      </a:lvl6pPr>
      <a:lvl7pPr marL="685800" algn="l" rtl="0" fontAlgn="base">
        <a:spcBef>
          <a:spcPct val="0"/>
        </a:spcBef>
        <a:spcAft>
          <a:spcPct val="0"/>
        </a:spcAft>
        <a:defRPr sz="3450">
          <a:solidFill>
            <a:schemeClr val="tx2"/>
          </a:solidFill>
          <a:latin typeface="Cambria" pitchFamily="18" charset="0"/>
          <a:ea typeface="MS PGothic" pitchFamily="34" charset="-128"/>
        </a:defRPr>
      </a:lvl7pPr>
      <a:lvl8pPr marL="1028700" algn="l" rtl="0" fontAlgn="base">
        <a:spcBef>
          <a:spcPct val="0"/>
        </a:spcBef>
        <a:spcAft>
          <a:spcPct val="0"/>
        </a:spcAft>
        <a:defRPr sz="3450">
          <a:solidFill>
            <a:schemeClr val="tx2"/>
          </a:solidFill>
          <a:latin typeface="Cambria" pitchFamily="18" charset="0"/>
          <a:ea typeface="MS PGothic" pitchFamily="34" charset="-128"/>
        </a:defRPr>
      </a:lvl8pPr>
      <a:lvl9pPr marL="1371600" algn="l" rtl="0" fontAlgn="base">
        <a:spcBef>
          <a:spcPct val="0"/>
        </a:spcBef>
        <a:spcAft>
          <a:spcPct val="0"/>
        </a:spcAft>
        <a:defRPr sz="3450">
          <a:solidFill>
            <a:schemeClr val="tx2"/>
          </a:solidFill>
          <a:latin typeface="Cambria" pitchFamily="18" charset="0"/>
          <a:ea typeface="MS PGothic" pitchFamily="34" charset="-128"/>
        </a:defRPr>
      </a:lvl9pPr>
    </p:titleStyle>
    <p:bodyStyle>
      <a:lvl1pPr marL="257175" indent="-171450" algn="l" rtl="0" eaLnBrk="0" fontAlgn="base" hangingPunct="0">
        <a:spcBef>
          <a:spcPct val="20000"/>
        </a:spcBef>
        <a:spcAft>
          <a:spcPct val="0"/>
        </a:spcAft>
        <a:buClr>
          <a:schemeClr val="accent1"/>
        </a:buClr>
        <a:buFont typeface="Arial" panose="020B0604020202020204" pitchFamily="34" charset="0"/>
        <a:buChar char="•"/>
        <a:defRPr sz="1650" kern="1200">
          <a:solidFill>
            <a:schemeClr val="tx1"/>
          </a:solidFill>
          <a:latin typeface="+mn-lt"/>
          <a:ea typeface="MS PGothic" pitchFamily="34" charset="-128"/>
          <a:cs typeface="+mn-cs"/>
        </a:defRPr>
      </a:lvl1pPr>
      <a:lvl2pPr marL="479822" indent="-171450" algn="l" rtl="0" eaLnBrk="0" fontAlgn="base" hangingPunct="0">
        <a:spcBef>
          <a:spcPct val="20000"/>
        </a:spcBef>
        <a:spcAft>
          <a:spcPct val="0"/>
        </a:spcAft>
        <a:buClr>
          <a:schemeClr val="accent2"/>
        </a:buClr>
        <a:buFont typeface="Arial" panose="020B0604020202020204" pitchFamily="34" charset="0"/>
        <a:buChar char="•"/>
        <a:defRPr sz="1500" kern="1200">
          <a:solidFill>
            <a:schemeClr val="tx1"/>
          </a:solidFill>
          <a:latin typeface="+mn-lt"/>
          <a:ea typeface="MS PGothic" pitchFamily="34" charset="-128"/>
          <a:cs typeface="+mn-cs"/>
        </a:defRPr>
      </a:lvl2pPr>
      <a:lvl3pPr marL="753666" indent="-171450" algn="l" rtl="0" eaLnBrk="0" fontAlgn="base" hangingPunct="0">
        <a:spcBef>
          <a:spcPct val="20000"/>
        </a:spcBef>
        <a:spcAft>
          <a:spcPct val="0"/>
        </a:spcAft>
        <a:buClr>
          <a:srgbClr val="D2CB6C"/>
        </a:buClr>
        <a:buFont typeface="Arial" panose="020B0604020202020204" pitchFamily="34" charset="0"/>
        <a:buChar char="•"/>
        <a:defRPr kern="1200">
          <a:solidFill>
            <a:schemeClr val="tx1"/>
          </a:solidFill>
          <a:latin typeface="+mn-lt"/>
          <a:ea typeface="MS PGothic" pitchFamily="34" charset="-128"/>
          <a:cs typeface="+mn-cs"/>
        </a:defRPr>
      </a:lvl3pPr>
      <a:lvl4pPr marL="959644" indent="-171450" algn="l" rtl="0" eaLnBrk="0" fontAlgn="base" hangingPunct="0">
        <a:spcBef>
          <a:spcPct val="20000"/>
        </a:spcBef>
        <a:spcAft>
          <a:spcPct val="0"/>
        </a:spcAft>
        <a:buClr>
          <a:srgbClr val="95A39D"/>
        </a:buClr>
        <a:buFont typeface="Arial" panose="020B0604020202020204" pitchFamily="34" charset="0"/>
        <a:buChar char="•"/>
        <a:defRPr sz="1200" kern="1200">
          <a:solidFill>
            <a:schemeClr val="tx1"/>
          </a:solidFill>
          <a:latin typeface="+mn-lt"/>
          <a:ea typeface="MS PGothic" pitchFamily="34" charset="-128"/>
          <a:cs typeface="+mn-cs"/>
        </a:defRPr>
      </a:lvl4pPr>
      <a:lvl5pPr marL="1165622" indent="-171450" algn="l" rtl="0" eaLnBrk="0" fontAlgn="base" hangingPunct="0">
        <a:spcBef>
          <a:spcPct val="20000"/>
        </a:spcBef>
        <a:spcAft>
          <a:spcPct val="0"/>
        </a:spcAft>
        <a:buClr>
          <a:srgbClr val="C89F5D"/>
        </a:buClr>
        <a:buFont typeface="Arial" panose="020B0604020202020204" pitchFamily="34" charset="0"/>
        <a:buChar char="•"/>
        <a:defRPr sz="1050" kern="1200">
          <a:solidFill>
            <a:schemeClr val="tx1"/>
          </a:solidFill>
          <a:latin typeface="+mn-lt"/>
          <a:ea typeface="MS PGothic" pitchFamily="34" charset="-128"/>
          <a:cs typeface="+mn-cs"/>
        </a:defRPr>
      </a:lvl5pPr>
      <a:lvl6pPr marL="1303020" indent="-137160" algn="l" defTabSz="685800" rtl="0" eaLnBrk="1" latinLnBrk="0" hangingPunct="1">
        <a:spcBef>
          <a:spcPct val="20000"/>
        </a:spcBef>
        <a:buClr>
          <a:schemeClr val="accent1"/>
        </a:buClr>
        <a:buFont typeface="Arial" pitchFamily="34" charset="0"/>
        <a:buChar char="•"/>
        <a:defRPr sz="1050" kern="1200" baseline="0">
          <a:solidFill>
            <a:schemeClr val="tx1"/>
          </a:solidFill>
          <a:latin typeface="+mn-lt"/>
          <a:ea typeface="+mn-ea"/>
          <a:cs typeface="+mn-cs"/>
        </a:defRPr>
      </a:lvl6pPr>
      <a:lvl7pPr marL="1440180" indent="-137160" algn="l" defTabSz="685800" rtl="0" eaLnBrk="1" latinLnBrk="0" hangingPunct="1">
        <a:spcBef>
          <a:spcPct val="20000"/>
        </a:spcBef>
        <a:buClr>
          <a:schemeClr val="accent2"/>
        </a:buClr>
        <a:buFont typeface="Arial" pitchFamily="34" charset="0"/>
        <a:buChar char="•"/>
        <a:defRPr sz="1050" kern="1200">
          <a:solidFill>
            <a:schemeClr val="tx1"/>
          </a:solidFill>
          <a:latin typeface="+mn-lt"/>
          <a:ea typeface="+mn-ea"/>
          <a:cs typeface="+mn-cs"/>
        </a:defRPr>
      </a:lvl7pPr>
      <a:lvl8pPr marL="1577340" indent="-137160" algn="l" defTabSz="685800" rtl="0" eaLnBrk="1" latinLnBrk="0" hangingPunct="1">
        <a:spcBef>
          <a:spcPct val="20000"/>
        </a:spcBef>
        <a:buClr>
          <a:schemeClr val="accent3"/>
        </a:buClr>
        <a:buFont typeface="Arial" pitchFamily="34" charset="0"/>
        <a:buChar char="•"/>
        <a:defRPr sz="1050" kern="1200">
          <a:solidFill>
            <a:schemeClr val="tx1"/>
          </a:solidFill>
          <a:latin typeface="+mn-lt"/>
          <a:ea typeface="+mn-ea"/>
          <a:cs typeface="+mn-cs"/>
        </a:defRPr>
      </a:lvl8pPr>
      <a:lvl9pPr marL="1714500" indent="-137160" algn="l" defTabSz="685800" rtl="0" eaLnBrk="1" latinLnBrk="0" hangingPunct="1">
        <a:spcBef>
          <a:spcPct val="20000"/>
        </a:spcBef>
        <a:buClr>
          <a:schemeClr val="accent4"/>
        </a:buClr>
        <a:buFont typeface="Arial" pitchFamily="34" charset="0"/>
        <a:buChar char="•"/>
        <a:defRPr sz="10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2018110" y="2259807"/>
            <a:ext cx="5112544" cy="1137047"/>
          </a:xfrm>
        </p:spPr>
        <p:txBody>
          <a:bodyPr vert="horz" lIns="0" tIns="0" rIns="0" bIns="0" rtlCol="0" anchor="ctr">
            <a:noAutofit/>
          </a:bodyPr>
          <a:lstStyle/>
          <a:p>
            <a:pPr algn="ctr" eaLnBrk="1" fontAlgn="auto" hangingPunct="1">
              <a:spcAft>
                <a:spcPts val="0"/>
              </a:spcAft>
              <a:defRPr/>
            </a:pPr>
            <a:r>
              <a:rPr lang="en-US" sz="3300" dirty="0">
                <a:solidFill>
                  <a:srgbClr val="262626"/>
                </a:solidFill>
                <a:latin typeface="Garamond" charset="0"/>
                <a:ea typeface="+mj-ea"/>
                <a:cs typeface="Garamond" charset="0"/>
                <a:sym typeface="Garamond" charset="0"/>
              </a:rPr>
              <a:t>Operationalizing Indicators for the Incheon Strategy: Make the Right Real</a:t>
            </a:r>
            <a:endParaRPr lang="en-US" sz="3300" dirty="0">
              <a:ea typeface="+mj-ea"/>
            </a:endParaRPr>
          </a:p>
        </p:txBody>
      </p:sp>
      <p:sp>
        <p:nvSpPr>
          <p:cNvPr id="2051" name="Rectangle 2"/>
          <p:cNvSpPr>
            <a:spLocks noGrp="1" noChangeArrowheads="1"/>
          </p:cNvSpPr>
          <p:nvPr>
            <p:ph idx="1"/>
          </p:nvPr>
        </p:nvSpPr>
        <p:spPr>
          <a:xfrm>
            <a:off x="1828800" y="4171950"/>
            <a:ext cx="5111354" cy="991791"/>
          </a:xfrm>
        </p:spPr>
        <p:txBody>
          <a:bodyPr/>
          <a:lstStyle/>
          <a:p>
            <a:pPr marL="0" indent="0" algn="ctr" eaLnBrk="1" hangingPunct="1">
              <a:spcBef>
                <a:spcPts val="450"/>
              </a:spcBef>
              <a:buNone/>
            </a:pPr>
            <a:r>
              <a:rPr lang="en-US" altLang="da-DK" sz="1350" dirty="0">
                <a:latin typeface="Garamond" panose="02020404030301010803" pitchFamily="18" charset="0"/>
                <a:sym typeface="Garamond" panose="02020404030301010803" pitchFamily="18" charset="0"/>
              </a:rPr>
              <a:t>Daniel Mont</a:t>
            </a:r>
          </a:p>
          <a:p>
            <a:pPr marL="0" indent="0" algn="ctr" eaLnBrk="1" hangingPunct="1">
              <a:spcBef>
                <a:spcPts val="450"/>
              </a:spcBef>
              <a:buNone/>
            </a:pPr>
            <a:r>
              <a:rPr lang="en-US" altLang="da-DK" sz="1350" dirty="0">
                <a:latin typeface="Garamond" panose="02020404030301010803" pitchFamily="18" charset="0"/>
                <a:sym typeface="Garamond" panose="02020404030301010803" pitchFamily="18" charset="0"/>
              </a:rPr>
              <a:t>Copenhagen</a:t>
            </a:r>
          </a:p>
          <a:p>
            <a:pPr marL="0" indent="0" algn="ctr" eaLnBrk="1" hangingPunct="1">
              <a:spcBef>
                <a:spcPts val="450"/>
              </a:spcBef>
              <a:buNone/>
            </a:pPr>
            <a:r>
              <a:rPr lang="en-US" altLang="da-DK" sz="1350" dirty="0">
                <a:latin typeface="Garamond" panose="02020404030301010803" pitchFamily="18" charset="0"/>
                <a:sym typeface="Garamond" panose="02020404030301010803" pitchFamily="18" charset="0"/>
              </a:rPr>
              <a:t>Washington Group Meeting</a:t>
            </a:r>
          </a:p>
          <a:p>
            <a:pPr marL="0" indent="0" algn="ctr" eaLnBrk="1" hangingPunct="1">
              <a:spcBef>
                <a:spcPts val="450"/>
              </a:spcBef>
              <a:buNone/>
            </a:pPr>
            <a:r>
              <a:rPr lang="en-US" altLang="da-DK" sz="1350" dirty="0">
                <a:latin typeface="Garamond" panose="02020404030301010803" pitchFamily="18" charset="0"/>
                <a:sym typeface="Garamond" panose="02020404030301010803" pitchFamily="18" charset="0"/>
              </a:rPr>
              <a:t>October 2015</a:t>
            </a:r>
            <a:endParaRPr lang="en-US" altLang="da-DK" sz="1350" dirty="0"/>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Grp="1" noChangeArrowheads="1"/>
          </p:cNvSpPr>
          <p:nvPr>
            <p:ph type="title"/>
          </p:nvPr>
        </p:nvSpPr>
        <p:spPr/>
        <p:txBody>
          <a:bodyPr>
            <a:normAutofit/>
          </a:bodyPr>
          <a:lstStyle/>
          <a:p>
            <a:pPr algn="ctr" eaLnBrk="1" fontAlgn="auto" hangingPunct="1">
              <a:spcAft>
                <a:spcPts val="0"/>
              </a:spcAft>
              <a:defRPr/>
            </a:pPr>
            <a:r>
              <a:rPr lang="en-US" sz="3300" dirty="0">
                <a:solidFill>
                  <a:srgbClr val="262626"/>
                </a:solidFill>
                <a:latin typeface="Garamond" charset="0"/>
                <a:ea typeface="+mj-ea"/>
                <a:cs typeface="Garamond" charset="0"/>
                <a:sym typeface="Garamond" charset="0"/>
              </a:rPr>
              <a:t>EXAMPLE</a:t>
            </a:r>
            <a:br>
              <a:rPr lang="en-US" sz="3300" dirty="0">
                <a:solidFill>
                  <a:srgbClr val="262626"/>
                </a:solidFill>
                <a:latin typeface="Garamond" charset="0"/>
                <a:ea typeface="+mj-ea"/>
                <a:cs typeface="Garamond" charset="0"/>
                <a:sym typeface="Garamond" charset="0"/>
              </a:rPr>
            </a:br>
            <a:r>
              <a:rPr lang="en-US" sz="3300" dirty="0">
                <a:solidFill>
                  <a:srgbClr val="262626"/>
                </a:solidFill>
                <a:latin typeface="Garamond" charset="0"/>
                <a:ea typeface="+mj-ea"/>
                <a:cs typeface="Garamond" charset="0"/>
                <a:sym typeface="Garamond" charset="0"/>
              </a:rPr>
              <a:t>Goal 4: Strengthen Social Protection</a:t>
            </a:r>
            <a:endParaRPr lang="en-US" dirty="0" smtClean="0">
              <a:ea typeface="+mj-ea"/>
            </a:endParaRPr>
          </a:p>
        </p:txBody>
      </p:sp>
      <p:sp>
        <p:nvSpPr>
          <p:cNvPr id="16386" name="Rectangle 2"/>
          <p:cNvSpPr>
            <a:spLocks noGrp="1" noChangeArrowheads="1"/>
          </p:cNvSpPr>
          <p:nvPr>
            <p:ph idx="1"/>
          </p:nvPr>
        </p:nvSpPr>
        <p:spPr/>
        <p:txBody>
          <a:bodyPr rtlCol="0">
            <a:normAutofit/>
          </a:bodyPr>
          <a:lstStyle/>
          <a:p>
            <a:pPr marL="0" indent="0" algn="just" eaLnBrk="1" fontAlgn="auto" hangingPunct="1">
              <a:spcAft>
                <a:spcPts val="0"/>
              </a:spcAft>
              <a:buNone/>
              <a:defRPr/>
            </a:pPr>
            <a:r>
              <a:rPr lang="en-US" sz="1500" b="1" dirty="0">
                <a:solidFill>
                  <a:srgbClr val="2E74B5"/>
                </a:solidFill>
                <a:latin typeface="Book Antiqua Bold" charset="0"/>
                <a:ea typeface="+mn-ea"/>
                <a:cs typeface="Book Antiqua Bold" charset="0"/>
                <a:sym typeface="Book Antiqua Bold" charset="0"/>
              </a:rPr>
              <a:t>Targets:</a:t>
            </a:r>
          </a:p>
          <a:p>
            <a:pPr marL="0" indent="0" algn="just" eaLnBrk="1" fontAlgn="auto" hangingPunct="1">
              <a:spcAft>
                <a:spcPts val="0"/>
              </a:spcAft>
              <a:defRPr/>
            </a:pPr>
            <a:endParaRPr lang="en-US" sz="1500" dirty="0">
              <a:latin typeface="Book Antiqua" charset="0"/>
              <a:ea typeface="+mn-ea"/>
              <a:cs typeface="Book Antiqua" charset="0"/>
              <a:sym typeface="Book Antiqua" charset="0"/>
            </a:endParaRPr>
          </a:p>
          <a:p>
            <a:pPr marL="914400" indent="-914400" eaLnBrk="1" fontAlgn="auto" hangingPunct="1">
              <a:spcAft>
                <a:spcPts val="0"/>
              </a:spcAft>
              <a:buNone/>
              <a:defRPr/>
            </a:pPr>
            <a:r>
              <a:rPr lang="en-US" sz="2100" b="1" dirty="0">
                <a:latin typeface="Book Antiqua Bold" charset="0"/>
                <a:ea typeface="+mn-ea"/>
                <a:cs typeface="Book Antiqua Bold" charset="0"/>
                <a:sym typeface="Book Antiqua Bold" charset="0"/>
              </a:rPr>
              <a:t>4.A	</a:t>
            </a:r>
            <a:r>
              <a:rPr lang="en-US" sz="2100" b="1" dirty="0" smtClean="0">
                <a:latin typeface="Book Antiqua Bold" charset="0"/>
                <a:ea typeface="+mn-ea"/>
                <a:cs typeface="Book Antiqua Bold" charset="0"/>
                <a:sym typeface="Book Antiqua Bold" charset="0"/>
              </a:rPr>
              <a:t>Increase access to all health </a:t>
            </a:r>
            <a:r>
              <a:rPr lang="en-US" sz="2100" b="1" dirty="0">
                <a:latin typeface="Book Antiqua Bold" charset="0"/>
                <a:ea typeface="+mn-ea"/>
                <a:cs typeface="Book Antiqua Bold" charset="0"/>
                <a:sym typeface="Book Antiqua Bold" charset="0"/>
              </a:rPr>
              <a:t>services, including </a:t>
            </a:r>
            <a:r>
              <a:rPr lang="en-US" sz="2100" b="1" dirty="0" smtClean="0">
                <a:latin typeface="Book Antiqua Bold" charset="0"/>
                <a:ea typeface="+mn-ea"/>
                <a:cs typeface="Book Antiqua Bold" charset="0"/>
                <a:sym typeface="Book Antiqua Bold" charset="0"/>
              </a:rPr>
              <a:t>rehabilitation</a:t>
            </a:r>
            <a:r>
              <a:rPr lang="en-US" sz="2100" b="1" dirty="0">
                <a:latin typeface="Book Antiqua Bold" charset="0"/>
                <a:ea typeface="+mn-ea"/>
                <a:cs typeface="Book Antiqua Bold" charset="0"/>
                <a:sym typeface="Book Antiqua Bold" charset="0"/>
              </a:rPr>
              <a:t>, for all persons with disabilities</a:t>
            </a:r>
          </a:p>
          <a:p>
            <a:pPr marL="0" indent="0" eaLnBrk="1" fontAlgn="auto" hangingPunct="1">
              <a:spcAft>
                <a:spcPts val="0"/>
              </a:spcAft>
              <a:defRPr/>
            </a:pPr>
            <a:endParaRPr lang="en-US" sz="2100" b="1" dirty="0">
              <a:latin typeface="Book Antiqua Bold" charset="0"/>
              <a:ea typeface="+mn-ea"/>
              <a:cs typeface="Book Antiqua Bold" charset="0"/>
              <a:sym typeface="Book Antiqua Bold" charset="0"/>
            </a:endParaRPr>
          </a:p>
          <a:p>
            <a:pPr marL="914400" indent="-914400" eaLnBrk="1" fontAlgn="auto" hangingPunct="1">
              <a:spcAft>
                <a:spcPts val="0"/>
              </a:spcAft>
              <a:buNone/>
              <a:defRPr/>
            </a:pPr>
            <a:r>
              <a:rPr lang="en-US" sz="2100" b="1" dirty="0">
                <a:latin typeface="Book Antiqua Bold" charset="0"/>
                <a:ea typeface="+mn-ea"/>
                <a:cs typeface="Book Antiqua Bold" charset="0"/>
                <a:sym typeface="Book Antiqua Bold" charset="0"/>
              </a:rPr>
              <a:t>4.B	Increase coverage of persons with disabilities within social </a:t>
            </a:r>
            <a:r>
              <a:rPr lang="en-US" sz="2100" b="1" dirty="0" smtClean="0">
                <a:latin typeface="Book Antiqua Bold" charset="0"/>
                <a:ea typeface="+mn-ea"/>
                <a:cs typeface="Book Antiqua Bold" charset="0"/>
                <a:sym typeface="Book Antiqua Bold" charset="0"/>
              </a:rPr>
              <a:t>protection </a:t>
            </a:r>
            <a:r>
              <a:rPr lang="en-US" sz="2100" b="1" dirty="0" err="1">
                <a:latin typeface="Book Antiqua Bold" charset="0"/>
                <a:ea typeface="+mn-ea"/>
                <a:cs typeface="Book Antiqua Bold" charset="0"/>
                <a:sym typeface="Book Antiqua Bold" charset="0"/>
              </a:rPr>
              <a:t>programmes</a:t>
            </a:r>
            <a:endParaRPr lang="en-US" sz="2100" b="1" dirty="0">
              <a:latin typeface="Book Antiqua Bold" charset="0"/>
              <a:ea typeface="+mn-ea"/>
              <a:cs typeface="Book Antiqua Bold" charset="0"/>
              <a:sym typeface="Book Antiqua Bold" charset="0"/>
            </a:endParaRPr>
          </a:p>
          <a:p>
            <a:pPr marL="0" indent="0" eaLnBrk="1" fontAlgn="auto" hangingPunct="1">
              <a:spcAft>
                <a:spcPts val="0"/>
              </a:spcAft>
              <a:defRPr/>
            </a:pPr>
            <a:endParaRPr lang="en-US" sz="2100" b="1" dirty="0">
              <a:latin typeface="Book Antiqua Bold" charset="0"/>
              <a:ea typeface="+mn-ea"/>
              <a:cs typeface="Book Antiqua Bold" charset="0"/>
              <a:sym typeface="Book Antiqua Bold" charset="0"/>
            </a:endParaRPr>
          </a:p>
          <a:p>
            <a:pPr marL="854075" indent="-854075" eaLnBrk="1" fontAlgn="auto" hangingPunct="1">
              <a:spcAft>
                <a:spcPts val="0"/>
              </a:spcAft>
              <a:buNone/>
              <a:defRPr/>
            </a:pPr>
            <a:r>
              <a:rPr lang="en-US" sz="2100" b="1" dirty="0">
                <a:latin typeface="Book Antiqua Bold" charset="0"/>
                <a:ea typeface="+mn-ea"/>
                <a:cs typeface="Book Antiqua Bold" charset="0"/>
                <a:sym typeface="Book Antiqua Bold" charset="0"/>
              </a:rPr>
              <a:t>4.C 	Enhance services and </a:t>
            </a:r>
            <a:r>
              <a:rPr lang="en-US" sz="2100" b="1" dirty="0" err="1">
                <a:latin typeface="Book Antiqua Bold" charset="0"/>
                <a:ea typeface="+mn-ea"/>
                <a:cs typeface="Book Antiqua Bold" charset="0"/>
                <a:sym typeface="Book Antiqua Bold" charset="0"/>
              </a:rPr>
              <a:t>programmes</a:t>
            </a:r>
            <a:r>
              <a:rPr lang="en-US" sz="2100" b="1" dirty="0">
                <a:latin typeface="Book Antiqua Bold" charset="0"/>
                <a:ea typeface="+mn-ea"/>
                <a:cs typeface="Book Antiqua Bold" charset="0"/>
                <a:sym typeface="Book Antiqua Bold" charset="0"/>
              </a:rPr>
              <a:t>, including for personal </a:t>
            </a:r>
            <a:r>
              <a:rPr lang="en-US" sz="2100" b="1" dirty="0" smtClean="0">
                <a:latin typeface="Book Antiqua Bold" charset="0"/>
                <a:ea typeface="+mn-ea"/>
                <a:cs typeface="Book Antiqua Bold" charset="0"/>
                <a:sym typeface="Book Antiqua Bold" charset="0"/>
              </a:rPr>
              <a:t>assistance </a:t>
            </a:r>
            <a:r>
              <a:rPr lang="en-US" sz="2100" b="1" dirty="0">
                <a:latin typeface="Book Antiqua Bold" charset="0"/>
                <a:ea typeface="+mn-ea"/>
                <a:cs typeface="Book Antiqua Bold" charset="0"/>
                <a:sym typeface="Book Antiqua Bold" charset="0"/>
              </a:rPr>
              <a:t>and peer counselling, that support </a:t>
            </a:r>
            <a:r>
              <a:rPr lang="en-US" sz="2100" b="1" dirty="0" smtClean="0">
                <a:latin typeface="Book Antiqua Bold" charset="0"/>
                <a:ea typeface="+mn-ea"/>
                <a:cs typeface="Book Antiqua Bold" charset="0"/>
                <a:sym typeface="Book Antiqua Bold" charset="0"/>
              </a:rPr>
              <a:t>persons with disabilities</a:t>
            </a:r>
            <a:r>
              <a:rPr lang="en-US" sz="2100" b="1" dirty="0">
                <a:latin typeface="Book Antiqua Bold" charset="0"/>
                <a:ea typeface="+mn-ea"/>
                <a:cs typeface="Book Antiqua Bold" charset="0"/>
                <a:sym typeface="Book Antiqua Bold" charset="0"/>
              </a:rPr>
              <a:t>, especially </a:t>
            </a:r>
            <a:r>
              <a:rPr lang="en-US" sz="2100" b="1" dirty="0" smtClean="0">
                <a:latin typeface="Book Antiqua Bold" charset="0"/>
                <a:ea typeface="+mn-ea"/>
                <a:cs typeface="Book Antiqua Bold" charset="0"/>
                <a:sym typeface="Book Antiqua Bold" charset="0"/>
              </a:rPr>
              <a:t>those with </a:t>
            </a:r>
            <a:r>
              <a:rPr lang="en-US" sz="2100" b="1" dirty="0">
                <a:latin typeface="Book Antiqua Bold" charset="0"/>
                <a:ea typeface="+mn-ea"/>
                <a:cs typeface="Book Antiqua Bold" charset="0"/>
                <a:sym typeface="Book Antiqua Bold" charset="0"/>
              </a:rPr>
              <a:t>multiple, extensive </a:t>
            </a:r>
            <a:r>
              <a:rPr lang="en-US" sz="2100" b="1" dirty="0" smtClean="0">
                <a:latin typeface="Book Antiqua Bold" charset="0"/>
                <a:ea typeface="+mn-ea"/>
                <a:cs typeface="Book Antiqua Bold" charset="0"/>
                <a:sym typeface="Book Antiqua Bold" charset="0"/>
              </a:rPr>
              <a:t>and diverse </a:t>
            </a:r>
            <a:r>
              <a:rPr lang="en-US" sz="2100" b="1" dirty="0">
                <a:latin typeface="Book Antiqua Bold" charset="0"/>
                <a:ea typeface="+mn-ea"/>
                <a:cs typeface="Book Antiqua Bold" charset="0"/>
                <a:sym typeface="Book Antiqua Bold" charset="0"/>
              </a:rPr>
              <a:t>disabilities, in living independently in the </a:t>
            </a:r>
            <a:r>
              <a:rPr lang="en-US" sz="2100" b="1" dirty="0" smtClean="0">
                <a:latin typeface="Book Antiqua Bold" charset="0"/>
                <a:ea typeface="+mn-ea"/>
                <a:cs typeface="Book Antiqua Bold" charset="0"/>
                <a:sym typeface="Book Antiqua Bold" charset="0"/>
              </a:rPr>
              <a:t>community</a:t>
            </a:r>
            <a:endParaRPr lang="en-US" sz="2100" b="1" dirty="0">
              <a:latin typeface="Book Antiqua Bold" charset="0"/>
              <a:ea typeface="+mn-ea"/>
              <a:cs typeface="Book Antiqua Bold" charset="0"/>
              <a:sym typeface="Book Antiqua Bold" charset="0"/>
            </a:endParaRPr>
          </a:p>
        </p:txBody>
      </p:sp>
      <p:sp>
        <p:nvSpPr>
          <p:cNvPr id="16387" name="AutoShape 3"/>
          <p:cNvSpPr>
            <a:spLocks/>
          </p:cNvSpPr>
          <p:nvPr/>
        </p:nvSpPr>
        <p:spPr bwMode="auto">
          <a:xfrm>
            <a:off x="7765256" y="5347098"/>
            <a:ext cx="406004" cy="1821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4289" tIns="34289" rIns="34289" bIns="34289" anchor="ctr"/>
          <a:lstStyle>
            <a:lvl1pPr eaLnBrk="0">
              <a:defRPr>
                <a:solidFill>
                  <a:srgbClr val="000000"/>
                </a:solidFill>
                <a:latin typeface="Garamond" panose="02020404030301010803" pitchFamily="18" charset="0"/>
                <a:ea typeface="MS PGothic" panose="020B0600070205080204" pitchFamily="34" charset="-128"/>
                <a:sym typeface="Garamond" panose="02020404030301010803" pitchFamily="18" charset="0"/>
              </a:defRPr>
            </a:lvl1pPr>
            <a:lvl2pPr marL="742950" indent="-285750" eaLnBrk="0">
              <a:defRPr>
                <a:solidFill>
                  <a:srgbClr val="000000"/>
                </a:solidFill>
                <a:latin typeface="Garamond" panose="02020404030301010803" pitchFamily="18" charset="0"/>
                <a:ea typeface="MS PGothic" panose="020B0600070205080204" pitchFamily="34" charset="-128"/>
                <a:sym typeface="Garamond" panose="02020404030301010803" pitchFamily="18" charset="0"/>
              </a:defRPr>
            </a:lvl2pPr>
            <a:lvl3pPr marL="1143000" indent="-228600" eaLnBrk="0">
              <a:defRPr>
                <a:solidFill>
                  <a:srgbClr val="000000"/>
                </a:solidFill>
                <a:latin typeface="Garamond" panose="02020404030301010803" pitchFamily="18" charset="0"/>
                <a:ea typeface="MS PGothic" panose="020B0600070205080204" pitchFamily="34" charset="-128"/>
                <a:sym typeface="Garamond" panose="02020404030301010803" pitchFamily="18" charset="0"/>
              </a:defRPr>
            </a:lvl3pPr>
            <a:lvl4pPr marL="1600200" indent="-228600" eaLnBrk="0">
              <a:defRPr>
                <a:solidFill>
                  <a:srgbClr val="000000"/>
                </a:solidFill>
                <a:latin typeface="Garamond" panose="02020404030301010803" pitchFamily="18" charset="0"/>
                <a:ea typeface="MS PGothic" panose="020B0600070205080204" pitchFamily="34" charset="-128"/>
                <a:sym typeface="Garamond" panose="02020404030301010803" pitchFamily="18" charset="0"/>
              </a:defRPr>
            </a:lvl4pPr>
            <a:lvl5pPr marL="2057400" indent="-228600" eaLnBrk="0">
              <a:defRPr>
                <a:solidFill>
                  <a:srgbClr val="000000"/>
                </a:solidFill>
                <a:latin typeface="Garamond" panose="02020404030301010803" pitchFamily="18" charset="0"/>
                <a:ea typeface="MS PGothic" panose="020B0600070205080204" pitchFamily="34" charset="-128"/>
                <a:sym typeface="Garamond" panose="02020404030301010803" pitchFamily="18" charset="0"/>
              </a:defRPr>
            </a:lvl5pPr>
            <a:lvl6pPr marL="2514600" indent="-228600" eaLnBrk="0" fontAlgn="base" hangingPunct="0">
              <a:spcBef>
                <a:spcPct val="0"/>
              </a:spcBef>
              <a:spcAft>
                <a:spcPct val="0"/>
              </a:spcAft>
              <a:defRPr>
                <a:solidFill>
                  <a:srgbClr val="000000"/>
                </a:solidFill>
                <a:latin typeface="Garamond" panose="02020404030301010803" pitchFamily="18" charset="0"/>
                <a:ea typeface="MS PGothic" panose="020B0600070205080204" pitchFamily="34" charset="-128"/>
                <a:sym typeface="Garamond" panose="02020404030301010803" pitchFamily="18" charset="0"/>
              </a:defRPr>
            </a:lvl6pPr>
            <a:lvl7pPr marL="2971800" indent="-228600" eaLnBrk="0" fontAlgn="base" hangingPunct="0">
              <a:spcBef>
                <a:spcPct val="0"/>
              </a:spcBef>
              <a:spcAft>
                <a:spcPct val="0"/>
              </a:spcAft>
              <a:defRPr>
                <a:solidFill>
                  <a:srgbClr val="000000"/>
                </a:solidFill>
                <a:latin typeface="Garamond" panose="02020404030301010803" pitchFamily="18" charset="0"/>
                <a:ea typeface="MS PGothic" panose="020B0600070205080204" pitchFamily="34" charset="-128"/>
                <a:sym typeface="Garamond" panose="02020404030301010803" pitchFamily="18" charset="0"/>
              </a:defRPr>
            </a:lvl7pPr>
            <a:lvl8pPr marL="3429000" indent="-228600" eaLnBrk="0" fontAlgn="base" hangingPunct="0">
              <a:spcBef>
                <a:spcPct val="0"/>
              </a:spcBef>
              <a:spcAft>
                <a:spcPct val="0"/>
              </a:spcAft>
              <a:defRPr>
                <a:solidFill>
                  <a:srgbClr val="000000"/>
                </a:solidFill>
                <a:latin typeface="Garamond" panose="02020404030301010803" pitchFamily="18" charset="0"/>
                <a:ea typeface="MS PGothic" panose="020B0600070205080204" pitchFamily="34" charset="-128"/>
                <a:sym typeface="Garamond" panose="02020404030301010803" pitchFamily="18" charset="0"/>
              </a:defRPr>
            </a:lvl8pPr>
            <a:lvl9pPr marL="3886200" indent="-228600" eaLnBrk="0" fontAlgn="base" hangingPunct="0">
              <a:spcBef>
                <a:spcPct val="0"/>
              </a:spcBef>
              <a:spcAft>
                <a:spcPct val="0"/>
              </a:spcAft>
              <a:defRPr>
                <a:solidFill>
                  <a:srgbClr val="000000"/>
                </a:solidFill>
                <a:latin typeface="Garamond" panose="02020404030301010803" pitchFamily="18" charset="0"/>
                <a:ea typeface="MS PGothic" panose="020B0600070205080204" pitchFamily="34" charset="-128"/>
                <a:sym typeface="Garamond" panose="02020404030301010803" pitchFamily="18" charset="0"/>
              </a:defRPr>
            </a:lvl9pPr>
          </a:lstStyle>
          <a:p>
            <a:pPr algn="r" eaLnBrk="1"/>
            <a:fld id="{A0B6D659-8651-43F0-B4E3-4B64775CC2F5}" type="slidenum">
              <a:rPr lang="en-US" altLang="da-DK" sz="750"/>
              <a:pPr algn="r" eaLnBrk="1"/>
              <a:t>10</a:t>
            </a:fld>
            <a:endParaRPr lang="en-US" altLang="da-DK"/>
          </a:p>
        </p:txBody>
      </p:sp>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Grp="1" noChangeArrowheads="1"/>
          </p:cNvSpPr>
          <p:nvPr>
            <p:ph type="title"/>
          </p:nvPr>
        </p:nvSpPr>
        <p:spPr/>
        <p:txBody>
          <a:bodyPr/>
          <a:lstStyle/>
          <a:p>
            <a:pPr algn="ctr" eaLnBrk="1" fontAlgn="auto" hangingPunct="1">
              <a:spcAft>
                <a:spcPts val="0"/>
              </a:spcAft>
              <a:defRPr/>
            </a:pPr>
            <a:r>
              <a:rPr lang="en-US" sz="3300" dirty="0">
                <a:solidFill>
                  <a:srgbClr val="262626"/>
                </a:solidFill>
                <a:latin typeface="Garamond" charset="0"/>
                <a:ea typeface="+mj-ea"/>
                <a:cs typeface="Garamond" charset="0"/>
                <a:sym typeface="Garamond" charset="0"/>
              </a:rPr>
              <a:t>Indicators for Tracking Progress</a:t>
            </a:r>
            <a:endParaRPr lang="en-US" dirty="0" smtClean="0">
              <a:ea typeface="+mj-ea"/>
            </a:endParaRPr>
          </a:p>
        </p:txBody>
      </p:sp>
      <p:sp>
        <p:nvSpPr>
          <p:cNvPr id="17410" name="Rectangle 2"/>
          <p:cNvSpPr>
            <a:spLocks noGrp="1" noChangeArrowheads="1"/>
          </p:cNvSpPr>
          <p:nvPr>
            <p:ph idx="1"/>
          </p:nvPr>
        </p:nvSpPr>
        <p:spPr/>
        <p:txBody>
          <a:bodyPr rtlCol="0">
            <a:normAutofit lnSpcReduction="10000"/>
          </a:bodyPr>
          <a:lstStyle/>
          <a:p>
            <a:pPr marL="0" indent="0" algn="just" eaLnBrk="1" fontAlgn="auto" hangingPunct="1">
              <a:spcAft>
                <a:spcPts val="0"/>
              </a:spcAft>
              <a:defRPr/>
            </a:pPr>
            <a:endParaRPr lang="en-US" sz="1350" b="1" dirty="0">
              <a:solidFill>
                <a:srgbClr val="2E74B5"/>
              </a:solidFill>
              <a:latin typeface="Book Antiqua Bold" charset="0"/>
              <a:ea typeface="+mn-ea"/>
              <a:cs typeface="Book Antiqua Bold" charset="0"/>
              <a:sym typeface="Book Antiqua Bold" charset="0"/>
            </a:endParaRPr>
          </a:p>
          <a:p>
            <a:pPr marL="0" indent="0" algn="just" eaLnBrk="1" fontAlgn="auto" hangingPunct="1">
              <a:spcAft>
                <a:spcPts val="0"/>
              </a:spcAft>
              <a:defRPr/>
            </a:pPr>
            <a:endParaRPr lang="en-US" sz="2100" b="1" dirty="0">
              <a:latin typeface="Book Antiqua" charset="0"/>
              <a:ea typeface="+mn-ea"/>
              <a:cs typeface="Book Antiqua" charset="0"/>
              <a:sym typeface="Book Antiqua" charset="0"/>
            </a:endParaRPr>
          </a:p>
          <a:p>
            <a:pPr marL="914400" indent="-914400" eaLnBrk="1" fontAlgn="auto" hangingPunct="1">
              <a:spcAft>
                <a:spcPts val="0"/>
              </a:spcAft>
              <a:buNone/>
              <a:defRPr/>
            </a:pPr>
            <a:r>
              <a:rPr lang="en-US" sz="2100" b="1" dirty="0">
                <a:latin typeface="Book Antiqua" charset="0"/>
                <a:ea typeface="+mn-ea"/>
                <a:cs typeface="Book Antiqua" charset="0"/>
                <a:sym typeface="Book Antiqua" charset="0"/>
              </a:rPr>
              <a:t>4.1	Proportion of persons with disabilities who use </a:t>
            </a:r>
            <a:r>
              <a:rPr lang="en-US" sz="2100" b="1" dirty="0" smtClean="0">
                <a:latin typeface="Book Antiqua" charset="0"/>
                <a:ea typeface="+mn-ea"/>
                <a:cs typeface="Book Antiqua" charset="0"/>
                <a:sym typeface="Book Antiqua" charset="0"/>
              </a:rPr>
              <a:t>government-supported </a:t>
            </a:r>
            <a:r>
              <a:rPr lang="en-US" sz="2100" b="1" dirty="0">
                <a:latin typeface="Book Antiqua" charset="0"/>
                <a:ea typeface="+mn-ea"/>
                <a:cs typeface="Book Antiqua" charset="0"/>
                <a:sym typeface="Book Antiqua" charset="0"/>
              </a:rPr>
              <a:t>healthcare </a:t>
            </a:r>
            <a:r>
              <a:rPr lang="en-US" sz="2100" b="1" dirty="0" err="1">
                <a:latin typeface="Book Antiqua" charset="0"/>
                <a:ea typeface="+mn-ea"/>
                <a:cs typeface="Book Antiqua" charset="0"/>
                <a:sym typeface="Book Antiqua" charset="0"/>
              </a:rPr>
              <a:t>programmes</a:t>
            </a:r>
            <a:r>
              <a:rPr lang="en-US" sz="2100" b="1" dirty="0">
                <a:latin typeface="Book Antiqua" charset="0"/>
                <a:ea typeface="+mn-ea"/>
                <a:cs typeface="Book Antiqua" charset="0"/>
                <a:sym typeface="Book Antiqua" charset="0"/>
              </a:rPr>
              <a:t>, as compared to the </a:t>
            </a:r>
            <a:r>
              <a:rPr lang="en-US" sz="2100" b="1" dirty="0" smtClean="0">
                <a:latin typeface="Book Antiqua" charset="0"/>
                <a:ea typeface="+mn-ea"/>
                <a:cs typeface="Book Antiqua" charset="0"/>
                <a:sym typeface="Book Antiqua" charset="0"/>
              </a:rPr>
              <a:t>general population</a:t>
            </a:r>
            <a:endParaRPr lang="en-US" sz="2100" b="1" dirty="0">
              <a:latin typeface="Book Antiqua" charset="0"/>
              <a:ea typeface="+mn-ea"/>
              <a:cs typeface="Book Antiqua" charset="0"/>
              <a:sym typeface="Book Antiqua" charset="0"/>
            </a:endParaRPr>
          </a:p>
          <a:p>
            <a:pPr marL="0" indent="0" eaLnBrk="1" fontAlgn="auto" hangingPunct="1">
              <a:spcAft>
                <a:spcPts val="0"/>
              </a:spcAft>
              <a:defRPr/>
            </a:pPr>
            <a:endParaRPr lang="en-US" sz="2100" b="1" dirty="0">
              <a:latin typeface="Book Antiqua" charset="0"/>
              <a:ea typeface="+mn-ea"/>
              <a:cs typeface="Book Antiqua" charset="0"/>
              <a:sym typeface="Book Antiqua" charset="0"/>
            </a:endParaRPr>
          </a:p>
          <a:p>
            <a:pPr marL="914400" indent="-914400" eaLnBrk="1" fontAlgn="auto" hangingPunct="1">
              <a:spcAft>
                <a:spcPts val="0"/>
              </a:spcAft>
              <a:buNone/>
              <a:defRPr/>
            </a:pPr>
            <a:r>
              <a:rPr lang="en-US" sz="2100" b="1" dirty="0">
                <a:latin typeface="Book Antiqua" charset="0"/>
                <a:ea typeface="+mn-ea"/>
                <a:cs typeface="Book Antiqua" charset="0"/>
                <a:sym typeface="Book Antiqua" charset="0"/>
              </a:rPr>
              <a:t>4.2	Coverage of persons with disabilities within social protection </a:t>
            </a:r>
            <a:r>
              <a:rPr lang="en-US" sz="2100" b="1" dirty="0" err="1" smtClean="0">
                <a:latin typeface="Book Antiqua" charset="0"/>
                <a:ea typeface="+mn-ea"/>
                <a:cs typeface="Book Antiqua" charset="0"/>
                <a:sym typeface="Book Antiqua" charset="0"/>
              </a:rPr>
              <a:t>programmes</a:t>
            </a:r>
            <a:r>
              <a:rPr lang="en-US" sz="2100" b="1" dirty="0">
                <a:latin typeface="Book Antiqua" charset="0"/>
                <a:ea typeface="+mn-ea"/>
                <a:cs typeface="Book Antiqua" charset="0"/>
                <a:sym typeface="Book Antiqua" charset="0"/>
              </a:rPr>
              <a:t>, including social insurance and social </a:t>
            </a:r>
            <a:r>
              <a:rPr lang="en-US" sz="2100" b="1" dirty="0" smtClean="0">
                <a:latin typeface="Book Antiqua" charset="0"/>
                <a:ea typeface="+mn-ea"/>
                <a:cs typeface="Book Antiqua" charset="0"/>
                <a:sym typeface="Book Antiqua" charset="0"/>
              </a:rPr>
              <a:t>assistance </a:t>
            </a:r>
            <a:r>
              <a:rPr lang="en-US" sz="2100" b="1" dirty="0" err="1" smtClean="0">
                <a:latin typeface="Book Antiqua" charset="0"/>
                <a:ea typeface="+mn-ea"/>
                <a:cs typeface="Book Antiqua" charset="0"/>
                <a:sym typeface="Book Antiqua" charset="0"/>
              </a:rPr>
              <a:t>programmes</a:t>
            </a:r>
            <a:endParaRPr lang="en-US" sz="2100" b="1" dirty="0">
              <a:latin typeface="Book Antiqua" charset="0"/>
              <a:ea typeface="+mn-ea"/>
              <a:cs typeface="Book Antiqua" charset="0"/>
              <a:sym typeface="Book Antiqua" charset="0"/>
            </a:endParaRPr>
          </a:p>
          <a:p>
            <a:pPr marL="0" indent="0" eaLnBrk="1" fontAlgn="auto" hangingPunct="1">
              <a:spcAft>
                <a:spcPts val="0"/>
              </a:spcAft>
              <a:defRPr/>
            </a:pPr>
            <a:endParaRPr lang="en-US" sz="2100" b="1" dirty="0">
              <a:latin typeface="Book Antiqua" charset="0"/>
              <a:ea typeface="+mn-ea"/>
              <a:cs typeface="Book Antiqua" charset="0"/>
              <a:sym typeface="Book Antiqua" charset="0"/>
            </a:endParaRPr>
          </a:p>
          <a:p>
            <a:pPr marL="914400" indent="-914400" eaLnBrk="1" fontAlgn="auto" hangingPunct="1">
              <a:spcAft>
                <a:spcPts val="0"/>
              </a:spcAft>
              <a:buNone/>
              <a:defRPr/>
            </a:pPr>
            <a:r>
              <a:rPr lang="en-US" sz="2100" b="1" dirty="0">
                <a:latin typeface="Book Antiqua" charset="0"/>
                <a:ea typeface="+mn-ea"/>
                <a:cs typeface="Book Antiqua" charset="0"/>
                <a:sym typeface="Book Antiqua" charset="0"/>
              </a:rPr>
              <a:t>4.3	</a:t>
            </a:r>
            <a:r>
              <a:rPr lang="en-US" sz="2100" b="1" dirty="0" smtClean="0">
                <a:latin typeface="Book Antiqua" charset="0"/>
                <a:ea typeface="+mn-ea"/>
                <a:cs typeface="Book Antiqua" charset="0"/>
                <a:sym typeface="Book Antiqua" charset="0"/>
              </a:rPr>
              <a:t>Availability of government-funded </a:t>
            </a:r>
            <a:r>
              <a:rPr lang="en-US" sz="2100" b="1" dirty="0">
                <a:latin typeface="Book Antiqua" charset="0"/>
                <a:ea typeface="+mn-ea"/>
                <a:cs typeface="Book Antiqua" charset="0"/>
                <a:sym typeface="Book Antiqua" charset="0"/>
              </a:rPr>
              <a:t>services and </a:t>
            </a:r>
            <a:r>
              <a:rPr lang="en-US" sz="2100" b="1" dirty="0" err="1">
                <a:latin typeface="Book Antiqua" charset="0"/>
                <a:ea typeface="+mn-ea"/>
                <a:cs typeface="Book Antiqua" charset="0"/>
                <a:sym typeface="Book Antiqua" charset="0"/>
              </a:rPr>
              <a:t>programmes</a:t>
            </a:r>
            <a:r>
              <a:rPr lang="en-US" sz="2100" b="1" dirty="0">
                <a:latin typeface="Book Antiqua" charset="0"/>
                <a:ea typeface="+mn-ea"/>
                <a:cs typeface="Book Antiqua" charset="0"/>
                <a:sym typeface="Book Antiqua" charset="0"/>
              </a:rPr>
              <a:t>, </a:t>
            </a:r>
            <a:r>
              <a:rPr lang="en-US" sz="2100" b="1" dirty="0" smtClean="0">
                <a:latin typeface="Book Antiqua" charset="0"/>
                <a:ea typeface="+mn-ea"/>
                <a:cs typeface="Book Antiqua" charset="0"/>
                <a:sym typeface="Book Antiqua" charset="0"/>
              </a:rPr>
              <a:t>including </a:t>
            </a:r>
            <a:r>
              <a:rPr lang="en-US" sz="2100" b="1" dirty="0">
                <a:latin typeface="Book Antiqua" charset="0"/>
                <a:ea typeface="+mn-ea"/>
                <a:cs typeface="Book Antiqua" charset="0"/>
                <a:sym typeface="Book Antiqua" charset="0"/>
              </a:rPr>
              <a:t>for personal assistance and peer counselling, that </a:t>
            </a:r>
            <a:r>
              <a:rPr lang="en-US" sz="2100" b="1" dirty="0" smtClean="0">
                <a:latin typeface="Book Antiqua" charset="0"/>
                <a:ea typeface="+mn-ea"/>
                <a:cs typeface="Book Antiqua" charset="0"/>
                <a:sym typeface="Book Antiqua" charset="0"/>
              </a:rPr>
              <a:t>enable persons with disabilities to live independently in the community</a:t>
            </a:r>
            <a:r>
              <a:rPr lang="en-US" sz="2100" b="1" dirty="0">
                <a:latin typeface="Book Antiqua" charset="0"/>
                <a:ea typeface="+mn-ea"/>
                <a:cs typeface="Book Antiqua" charset="0"/>
                <a:sym typeface="Book Antiqua" charset="0"/>
              </a:rPr>
              <a:t>.</a:t>
            </a:r>
          </a:p>
        </p:txBody>
      </p:sp>
      <p:sp>
        <p:nvSpPr>
          <p:cNvPr id="17411" name="AutoShape 3"/>
          <p:cNvSpPr>
            <a:spLocks/>
          </p:cNvSpPr>
          <p:nvPr/>
        </p:nvSpPr>
        <p:spPr bwMode="auto">
          <a:xfrm>
            <a:off x="7765256" y="5347098"/>
            <a:ext cx="406004" cy="1821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4289" tIns="34289" rIns="34289" bIns="34289" anchor="ctr"/>
          <a:lstStyle>
            <a:lvl1pPr eaLnBrk="0">
              <a:defRPr>
                <a:solidFill>
                  <a:srgbClr val="000000"/>
                </a:solidFill>
                <a:latin typeface="Garamond" panose="02020404030301010803" pitchFamily="18" charset="0"/>
                <a:ea typeface="MS PGothic" panose="020B0600070205080204" pitchFamily="34" charset="-128"/>
                <a:sym typeface="Garamond" panose="02020404030301010803" pitchFamily="18" charset="0"/>
              </a:defRPr>
            </a:lvl1pPr>
            <a:lvl2pPr marL="742950" indent="-285750" eaLnBrk="0">
              <a:defRPr>
                <a:solidFill>
                  <a:srgbClr val="000000"/>
                </a:solidFill>
                <a:latin typeface="Garamond" panose="02020404030301010803" pitchFamily="18" charset="0"/>
                <a:ea typeface="MS PGothic" panose="020B0600070205080204" pitchFamily="34" charset="-128"/>
                <a:sym typeface="Garamond" panose="02020404030301010803" pitchFamily="18" charset="0"/>
              </a:defRPr>
            </a:lvl2pPr>
            <a:lvl3pPr marL="1143000" indent="-228600" eaLnBrk="0">
              <a:defRPr>
                <a:solidFill>
                  <a:srgbClr val="000000"/>
                </a:solidFill>
                <a:latin typeface="Garamond" panose="02020404030301010803" pitchFamily="18" charset="0"/>
                <a:ea typeface="MS PGothic" panose="020B0600070205080204" pitchFamily="34" charset="-128"/>
                <a:sym typeface="Garamond" panose="02020404030301010803" pitchFamily="18" charset="0"/>
              </a:defRPr>
            </a:lvl3pPr>
            <a:lvl4pPr marL="1600200" indent="-228600" eaLnBrk="0">
              <a:defRPr>
                <a:solidFill>
                  <a:srgbClr val="000000"/>
                </a:solidFill>
                <a:latin typeface="Garamond" panose="02020404030301010803" pitchFamily="18" charset="0"/>
                <a:ea typeface="MS PGothic" panose="020B0600070205080204" pitchFamily="34" charset="-128"/>
                <a:sym typeface="Garamond" panose="02020404030301010803" pitchFamily="18" charset="0"/>
              </a:defRPr>
            </a:lvl4pPr>
            <a:lvl5pPr marL="2057400" indent="-228600" eaLnBrk="0">
              <a:defRPr>
                <a:solidFill>
                  <a:srgbClr val="000000"/>
                </a:solidFill>
                <a:latin typeface="Garamond" panose="02020404030301010803" pitchFamily="18" charset="0"/>
                <a:ea typeface="MS PGothic" panose="020B0600070205080204" pitchFamily="34" charset="-128"/>
                <a:sym typeface="Garamond" panose="02020404030301010803" pitchFamily="18" charset="0"/>
              </a:defRPr>
            </a:lvl5pPr>
            <a:lvl6pPr marL="2514600" indent="-228600" eaLnBrk="0" fontAlgn="base" hangingPunct="0">
              <a:spcBef>
                <a:spcPct val="0"/>
              </a:spcBef>
              <a:spcAft>
                <a:spcPct val="0"/>
              </a:spcAft>
              <a:defRPr>
                <a:solidFill>
                  <a:srgbClr val="000000"/>
                </a:solidFill>
                <a:latin typeface="Garamond" panose="02020404030301010803" pitchFamily="18" charset="0"/>
                <a:ea typeface="MS PGothic" panose="020B0600070205080204" pitchFamily="34" charset="-128"/>
                <a:sym typeface="Garamond" panose="02020404030301010803" pitchFamily="18" charset="0"/>
              </a:defRPr>
            </a:lvl6pPr>
            <a:lvl7pPr marL="2971800" indent="-228600" eaLnBrk="0" fontAlgn="base" hangingPunct="0">
              <a:spcBef>
                <a:spcPct val="0"/>
              </a:spcBef>
              <a:spcAft>
                <a:spcPct val="0"/>
              </a:spcAft>
              <a:defRPr>
                <a:solidFill>
                  <a:srgbClr val="000000"/>
                </a:solidFill>
                <a:latin typeface="Garamond" panose="02020404030301010803" pitchFamily="18" charset="0"/>
                <a:ea typeface="MS PGothic" panose="020B0600070205080204" pitchFamily="34" charset="-128"/>
                <a:sym typeface="Garamond" panose="02020404030301010803" pitchFamily="18" charset="0"/>
              </a:defRPr>
            </a:lvl7pPr>
            <a:lvl8pPr marL="3429000" indent="-228600" eaLnBrk="0" fontAlgn="base" hangingPunct="0">
              <a:spcBef>
                <a:spcPct val="0"/>
              </a:spcBef>
              <a:spcAft>
                <a:spcPct val="0"/>
              </a:spcAft>
              <a:defRPr>
                <a:solidFill>
                  <a:srgbClr val="000000"/>
                </a:solidFill>
                <a:latin typeface="Garamond" panose="02020404030301010803" pitchFamily="18" charset="0"/>
                <a:ea typeface="MS PGothic" panose="020B0600070205080204" pitchFamily="34" charset="-128"/>
                <a:sym typeface="Garamond" panose="02020404030301010803" pitchFamily="18" charset="0"/>
              </a:defRPr>
            </a:lvl8pPr>
            <a:lvl9pPr marL="3886200" indent="-228600" eaLnBrk="0" fontAlgn="base" hangingPunct="0">
              <a:spcBef>
                <a:spcPct val="0"/>
              </a:spcBef>
              <a:spcAft>
                <a:spcPct val="0"/>
              </a:spcAft>
              <a:defRPr>
                <a:solidFill>
                  <a:srgbClr val="000000"/>
                </a:solidFill>
                <a:latin typeface="Garamond" panose="02020404030301010803" pitchFamily="18" charset="0"/>
                <a:ea typeface="MS PGothic" panose="020B0600070205080204" pitchFamily="34" charset="-128"/>
                <a:sym typeface="Garamond" panose="02020404030301010803" pitchFamily="18" charset="0"/>
              </a:defRPr>
            </a:lvl9pPr>
          </a:lstStyle>
          <a:p>
            <a:pPr algn="r" eaLnBrk="1"/>
            <a:fld id="{C988C720-E567-4228-8BCA-7CB4619A2092}" type="slidenum">
              <a:rPr lang="en-US" altLang="da-DK" sz="750"/>
              <a:pPr algn="r" eaLnBrk="1"/>
              <a:t>11</a:t>
            </a:fld>
            <a:endParaRPr lang="en-US" altLang="da-DK"/>
          </a:p>
        </p:txBody>
      </p:sp>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Grp="1" noChangeArrowheads="1"/>
          </p:cNvSpPr>
          <p:nvPr>
            <p:ph type="title"/>
          </p:nvPr>
        </p:nvSpPr>
        <p:spPr/>
        <p:txBody>
          <a:bodyPr/>
          <a:lstStyle/>
          <a:p>
            <a:pPr algn="ctr" eaLnBrk="1" fontAlgn="auto" hangingPunct="1">
              <a:spcAft>
                <a:spcPts val="0"/>
              </a:spcAft>
              <a:defRPr/>
            </a:pPr>
            <a:r>
              <a:rPr lang="en-US" sz="3300" dirty="0">
                <a:solidFill>
                  <a:srgbClr val="262626"/>
                </a:solidFill>
                <a:latin typeface="Garamond" charset="0"/>
                <a:ea typeface="+mj-ea"/>
                <a:cs typeface="Garamond" charset="0"/>
                <a:sym typeface="Garamond" charset="0"/>
              </a:rPr>
              <a:t>Recommendation for Indicator 4.1</a:t>
            </a:r>
            <a:endParaRPr lang="en-US" dirty="0" smtClean="0">
              <a:ea typeface="+mj-ea"/>
            </a:endParaRPr>
          </a:p>
        </p:txBody>
      </p:sp>
      <p:sp>
        <p:nvSpPr>
          <p:cNvPr id="13315" name="Rectangle 2"/>
          <p:cNvSpPr>
            <a:spLocks noGrp="1" noChangeArrowheads="1"/>
          </p:cNvSpPr>
          <p:nvPr>
            <p:ph idx="1"/>
          </p:nvPr>
        </p:nvSpPr>
        <p:spPr>
          <a:xfrm>
            <a:off x="1047750" y="2612231"/>
            <a:ext cx="7199710" cy="3225404"/>
          </a:xfrm>
        </p:spPr>
        <p:txBody>
          <a:bodyPr/>
          <a:lstStyle/>
          <a:p>
            <a:pPr marL="0" indent="0" eaLnBrk="1" hangingPunct="1">
              <a:spcBef>
                <a:spcPts val="450"/>
              </a:spcBef>
              <a:buClr>
                <a:srgbClr val="83992A"/>
              </a:buClr>
              <a:buSzPct val="115000"/>
              <a:buNone/>
            </a:pPr>
            <a:r>
              <a:rPr lang="en-US" altLang="da-DK" sz="2100" b="1" dirty="0">
                <a:solidFill>
                  <a:srgbClr val="262626"/>
                </a:solidFill>
                <a:latin typeface="Garamond" panose="02020404030301010803" pitchFamily="18" charset="0"/>
                <a:sym typeface="Garamond" panose="02020404030301010803" pitchFamily="18" charset="0"/>
              </a:rPr>
              <a:t>Definition</a:t>
            </a:r>
          </a:p>
          <a:p>
            <a:pPr marL="0" indent="0" algn="just" eaLnBrk="1" hangingPunct="1"/>
            <a:endParaRPr lang="en-US" altLang="da-DK" sz="1500" dirty="0">
              <a:latin typeface="Trebuchet MS" panose="020B0603020202020204" pitchFamily="34" charset="0"/>
              <a:sym typeface="Trebuchet MS" panose="020B0603020202020204" pitchFamily="34" charset="0"/>
            </a:endParaRPr>
          </a:p>
          <a:p>
            <a:pPr marL="173038" indent="-173038" eaLnBrk="1" hangingPunct="1"/>
            <a:r>
              <a:rPr lang="en-US" altLang="da-DK" dirty="0" smtClean="0">
                <a:latin typeface="Book Antiqua" panose="02040602050305030304" pitchFamily="18" charset="0"/>
                <a:sym typeface="Book Antiqua" panose="02040602050305030304" pitchFamily="18" charset="0"/>
              </a:rPr>
              <a:t>Proportion of persons with disabilities who use government-supported healthcare </a:t>
            </a:r>
            <a:r>
              <a:rPr lang="en-US" altLang="da-DK" dirty="0" err="1" smtClean="0">
                <a:latin typeface="Book Antiqua" panose="02040602050305030304" pitchFamily="18" charset="0"/>
                <a:sym typeface="Book Antiqua" panose="02040602050305030304" pitchFamily="18" charset="0"/>
              </a:rPr>
              <a:t>programmes</a:t>
            </a:r>
            <a:r>
              <a:rPr lang="en-US" altLang="da-DK" dirty="0" smtClean="0">
                <a:latin typeface="Book Antiqua" panose="02040602050305030304" pitchFamily="18" charset="0"/>
                <a:sym typeface="Book Antiqua" panose="02040602050305030304" pitchFamily="18" charset="0"/>
              </a:rPr>
              <a:t>, [as compared to the general population].  As discussed in the first part of the manual, people with disabilities should be identified by the Washington Group questions. </a:t>
            </a:r>
          </a:p>
          <a:p>
            <a:pPr marL="173038" indent="-173038" eaLnBrk="1" hangingPunct="1"/>
            <a:r>
              <a:rPr lang="en-US" altLang="da-DK" dirty="0" smtClean="0">
                <a:latin typeface="Book Antiqua" panose="02040602050305030304" pitchFamily="18" charset="0"/>
                <a:sym typeface="Book Antiqua" panose="02040602050305030304" pitchFamily="18" charset="0"/>
              </a:rPr>
              <a:t>Government-supported healthcare </a:t>
            </a:r>
            <a:r>
              <a:rPr lang="en-US" altLang="da-DK" dirty="0" err="1" smtClean="0">
                <a:latin typeface="Book Antiqua" panose="02040602050305030304" pitchFamily="18" charset="0"/>
                <a:sym typeface="Book Antiqua" panose="02040602050305030304" pitchFamily="18" charset="0"/>
              </a:rPr>
              <a:t>programmes</a:t>
            </a:r>
            <a:r>
              <a:rPr lang="en-US" altLang="da-DK" dirty="0" smtClean="0">
                <a:latin typeface="Book Antiqua" panose="02040602050305030304" pitchFamily="18" charset="0"/>
                <a:sym typeface="Book Antiqua" panose="02040602050305030304" pitchFamily="18" charset="0"/>
              </a:rPr>
              <a:t> include all government funded </a:t>
            </a:r>
            <a:r>
              <a:rPr lang="en-US" altLang="da-DK" dirty="0" err="1" smtClean="0">
                <a:latin typeface="Book Antiqua" panose="02040602050305030304" pitchFamily="18" charset="0"/>
                <a:sym typeface="Book Antiqua" panose="02040602050305030304" pitchFamily="18" charset="0"/>
              </a:rPr>
              <a:t>programme</a:t>
            </a:r>
            <a:r>
              <a:rPr lang="en-US" altLang="da-DK" dirty="0" smtClean="0">
                <a:latin typeface="Book Antiqua" panose="02040602050305030304" pitchFamily="18" charset="0"/>
                <a:sym typeface="Book Antiqua" panose="02040602050305030304" pitchFamily="18" charset="0"/>
              </a:rPr>
              <a:t> providing health insurance, as well as health and rehabilitative services.</a:t>
            </a:r>
            <a:endParaRPr lang="en-US" altLang="da-DK" dirty="0" smtClean="0"/>
          </a:p>
        </p:txBody>
      </p:sp>
      <p:sp>
        <p:nvSpPr>
          <p:cNvPr id="19459" name="AutoShape 3"/>
          <p:cNvSpPr>
            <a:spLocks/>
          </p:cNvSpPr>
          <p:nvPr/>
        </p:nvSpPr>
        <p:spPr bwMode="auto">
          <a:xfrm>
            <a:off x="7765256" y="5347098"/>
            <a:ext cx="406004" cy="1821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4289" tIns="34289" rIns="34289" bIns="34289" anchor="ctr"/>
          <a:lstStyle>
            <a:lvl1pPr eaLnBrk="0">
              <a:defRPr>
                <a:solidFill>
                  <a:srgbClr val="000000"/>
                </a:solidFill>
                <a:latin typeface="Garamond" panose="02020404030301010803" pitchFamily="18" charset="0"/>
                <a:ea typeface="MS PGothic" panose="020B0600070205080204" pitchFamily="34" charset="-128"/>
                <a:sym typeface="Garamond" panose="02020404030301010803" pitchFamily="18" charset="0"/>
              </a:defRPr>
            </a:lvl1pPr>
            <a:lvl2pPr marL="742950" indent="-285750" eaLnBrk="0">
              <a:defRPr>
                <a:solidFill>
                  <a:srgbClr val="000000"/>
                </a:solidFill>
                <a:latin typeface="Garamond" panose="02020404030301010803" pitchFamily="18" charset="0"/>
                <a:ea typeface="MS PGothic" panose="020B0600070205080204" pitchFamily="34" charset="-128"/>
                <a:sym typeface="Garamond" panose="02020404030301010803" pitchFamily="18" charset="0"/>
              </a:defRPr>
            </a:lvl2pPr>
            <a:lvl3pPr marL="1143000" indent="-228600" eaLnBrk="0">
              <a:defRPr>
                <a:solidFill>
                  <a:srgbClr val="000000"/>
                </a:solidFill>
                <a:latin typeface="Garamond" panose="02020404030301010803" pitchFamily="18" charset="0"/>
                <a:ea typeface="MS PGothic" panose="020B0600070205080204" pitchFamily="34" charset="-128"/>
                <a:sym typeface="Garamond" panose="02020404030301010803" pitchFamily="18" charset="0"/>
              </a:defRPr>
            </a:lvl3pPr>
            <a:lvl4pPr marL="1600200" indent="-228600" eaLnBrk="0">
              <a:defRPr>
                <a:solidFill>
                  <a:srgbClr val="000000"/>
                </a:solidFill>
                <a:latin typeface="Garamond" panose="02020404030301010803" pitchFamily="18" charset="0"/>
                <a:ea typeface="MS PGothic" panose="020B0600070205080204" pitchFamily="34" charset="-128"/>
                <a:sym typeface="Garamond" panose="02020404030301010803" pitchFamily="18" charset="0"/>
              </a:defRPr>
            </a:lvl4pPr>
            <a:lvl5pPr marL="2057400" indent="-228600" eaLnBrk="0">
              <a:defRPr>
                <a:solidFill>
                  <a:srgbClr val="000000"/>
                </a:solidFill>
                <a:latin typeface="Garamond" panose="02020404030301010803" pitchFamily="18" charset="0"/>
                <a:ea typeface="MS PGothic" panose="020B0600070205080204" pitchFamily="34" charset="-128"/>
                <a:sym typeface="Garamond" panose="02020404030301010803" pitchFamily="18" charset="0"/>
              </a:defRPr>
            </a:lvl5pPr>
            <a:lvl6pPr marL="2514600" indent="-228600" eaLnBrk="0" fontAlgn="base" hangingPunct="0">
              <a:spcBef>
                <a:spcPct val="0"/>
              </a:spcBef>
              <a:spcAft>
                <a:spcPct val="0"/>
              </a:spcAft>
              <a:defRPr>
                <a:solidFill>
                  <a:srgbClr val="000000"/>
                </a:solidFill>
                <a:latin typeface="Garamond" panose="02020404030301010803" pitchFamily="18" charset="0"/>
                <a:ea typeface="MS PGothic" panose="020B0600070205080204" pitchFamily="34" charset="-128"/>
                <a:sym typeface="Garamond" panose="02020404030301010803" pitchFamily="18" charset="0"/>
              </a:defRPr>
            </a:lvl6pPr>
            <a:lvl7pPr marL="2971800" indent="-228600" eaLnBrk="0" fontAlgn="base" hangingPunct="0">
              <a:spcBef>
                <a:spcPct val="0"/>
              </a:spcBef>
              <a:spcAft>
                <a:spcPct val="0"/>
              </a:spcAft>
              <a:defRPr>
                <a:solidFill>
                  <a:srgbClr val="000000"/>
                </a:solidFill>
                <a:latin typeface="Garamond" panose="02020404030301010803" pitchFamily="18" charset="0"/>
                <a:ea typeface="MS PGothic" panose="020B0600070205080204" pitchFamily="34" charset="-128"/>
                <a:sym typeface="Garamond" panose="02020404030301010803" pitchFamily="18" charset="0"/>
              </a:defRPr>
            </a:lvl7pPr>
            <a:lvl8pPr marL="3429000" indent="-228600" eaLnBrk="0" fontAlgn="base" hangingPunct="0">
              <a:spcBef>
                <a:spcPct val="0"/>
              </a:spcBef>
              <a:spcAft>
                <a:spcPct val="0"/>
              </a:spcAft>
              <a:defRPr>
                <a:solidFill>
                  <a:srgbClr val="000000"/>
                </a:solidFill>
                <a:latin typeface="Garamond" panose="02020404030301010803" pitchFamily="18" charset="0"/>
                <a:ea typeface="MS PGothic" panose="020B0600070205080204" pitchFamily="34" charset="-128"/>
                <a:sym typeface="Garamond" panose="02020404030301010803" pitchFamily="18" charset="0"/>
              </a:defRPr>
            </a:lvl8pPr>
            <a:lvl9pPr marL="3886200" indent="-228600" eaLnBrk="0" fontAlgn="base" hangingPunct="0">
              <a:spcBef>
                <a:spcPct val="0"/>
              </a:spcBef>
              <a:spcAft>
                <a:spcPct val="0"/>
              </a:spcAft>
              <a:defRPr>
                <a:solidFill>
                  <a:srgbClr val="000000"/>
                </a:solidFill>
                <a:latin typeface="Garamond" panose="02020404030301010803" pitchFamily="18" charset="0"/>
                <a:ea typeface="MS PGothic" panose="020B0600070205080204" pitchFamily="34" charset="-128"/>
                <a:sym typeface="Garamond" panose="02020404030301010803" pitchFamily="18" charset="0"/>
              </a:defRPr>
            </a:lvl9pPr>
          </a:lstStyle>
          <a:p>
            <a:pPr algn="r" eaLnBrk="1"/>
            <a:fld id="{5E649443-A641-46D2-9520-C9B5AA40BE87}" type="slidenum">
              <a:rPr lang="en-US" altLang="da-DK" sz="750"/>
              <a:pPr algn="r" eaLnBrk="1"/>
              <a:t>12</a:t>
            </a:fld>
            <a:endParaRPr lang="en-US" altLang="da-DK"/>
          </a:p>
        </p:txBody>
      </p:sp>
    </p:spTree>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idx="1"/>
          </p:nvPr>
        </p:nvSpPr>
        <p:spPr/>
        <p:txBody>
          <a:bodyPr/>
          <a:lstStyle/>
          <a:p>
            <a:pPr marL="0" indent="0" eaLnBrk="1" hangingPunct="1">
              <a:spcBef>
                <a:spcPts val="450"/>
              </a:spcBef>
              <a:buClr>
                <a:srgbClr val="83992A"/>
              </a:buClr>
              <a:buSzPct val="115000"/>
              <a:buNone/>
            </a:pPr>
            <a:r>
              <a:rPr lang="en-US" altLang="da-DK" sz="1800" b="1" dirty="0">
                <a:solidFill>
                  <a:srgbClr val="262626"/>
                </a:solidFill>
                <a:latin typeface="Garamond" panose="02020404030301010803" pitchFamily="18" charset="0"/>
                <a:sym typeface="Garamond" panose="02020404030301010803" pitchFamily="18" charset="0"/>
              </a:rPr>
              <a:t>Method of Computation: </a:t>
            </a:r>
            <a:r>
              <a:rPr lang="en-US" altLang="da-DK" sz="1800" dirty="0">
                <a:solidFill>
                  <a:srgbClr val="262626"/>
                </a:solidFill>
                <a:latin typeface="Garamond" panose="02020404030301010803" pitchFamily="18" charset="0"/>
                <a:sym typeface="Garamond" panose="02020404030301010803" pitchFamily="18" charset="0"/>
              </a:rPr>
              <a:t>     ( H</a:t>
            </a:r>
            <a:r>
              <a:rPr lang="en-US" altLang="da-DK" sz="1800" baseline="-6000" dirty="0">
                <a:solidFill>
                  <a:srgbClr val="262626"/>
                </a:solidFill>
                <a:latin typeface="Garamond" panose="02020404030301010803" pitchFamily="18" charset="0"/>
                <a:sym typeface="Garamond" panose="02020404030301010803" pitchFamily="18" charset="0"/>
              </a:rPr>
              <a:t>ND</a:t>
            </a:r>
            <a:r>
              <a:rPr lang="en-US" altLang="da-DK" sz="1800" dirty="0">
                <a:solidFill>
                  <a:srgbClr val="262626"/>
                </a:solidFill>
                <a:latin typeface="Garamond" panose="02020404030301010803" pitchFamily="18" charset="0"/>
                <a:sym typeface="Garamond" panose="02020404030301010803" pitchFamily="18" charset="0"/>
              </a:rPr>
              <a:t> /ND) – (H</a:t>
            </a:r>
            <a:r>
              <a:rPr lang="en-US" altLang="da-DK" sz="1800" baseline="-6000" dirty="0">
                <a:solidFill>
                  <a:srgbClr val="262626"/>
                </a:solidFill>
                <a:latin typeface="Garamond" panose="02020404030301010803" pitchFamily="18" charset="0"/>
                <a:sym typeface="Garamond" panose="02020404030301010803" pitchFamily="18" charset="0"/>
              </a:rPr>
              <a:t>D</a:t>
            </a:r>
            <a:r>
              <a:rPr lang="en-US" altLang="da-DK" sz="1800" dirty="0">
                <a:solidFill>
                  <a:srgbClr val="262626"/>
                </a:solidFill>
                <a:latin typeface="Garamond" panose="02020404030301010803" pitchFamily="18" charset="0"/>
                <a:sym typeface="Garamond" panose="02020404030301010803" pitchFamily="18" charset="0"/>
              </a:rPr>
              <a:t> /D)</a:t>
            </a:r>
          </a:p>
          <a:p>
            <a:pPr marL="0" indent="0" eaLnBrk="1" hangingPunct="1"/>
            <a:endParaRPr lang="en-US" altLang="da-DK" sz="1125" dirty="0">
              <a:latin typeface="Trebuchet MS" panose="020B0603020202020204" pitchFamily="34" charset="0"/>
              <a:sym typeface="Trebuchet MS" panose="020B0603020202020204" pitchFamily="34" charset="0"/>
            </a:endParaRPr>
          </a:p>
          <a:p>
            <a:pPr marL="111125" indent="-111125" eaLnBrk="1" hangingPunct="1"/>
            <a:r>
              <a:rPr lang="en-US" altLang="da-DK" sz="1275" dirty="0">
                <a:latin typeface="Book Antiqua" panose="02040602050305030304" pitchFamily="18" charset="0"/>
                <a:sym typeface="Book Antiqua" panose="02040602050305030304" pitchFamily="18" charset="0"/>
              </a:rPr>
              <a:t>Where  is the number of disabled people using a government healthcare program in the previous year, </a:t>
            </a:r>
            <a:r>
              <a:rPr lang="en-US" altLang="da-DK" sz="1275" i="1" dirty="0">
                <a:latin typeface="Book Antiqua" panose="02040602050305030304" pitchFamily="18" charset="0"/>
                <a:sym typeface="Book Antiqua" panose="02040602050305030304" pitchFamily="18" charset="0"/>
              </a:rPr>
              <a:t>D </a:t>
            </a:r>
            <a:r>
              <a:rPr lang="en-US" altLang="da-DK" sz="1275" dirty="0">
                <a:latin typeface="Book Antiqua" panose="02040602050305030304" pitchFamily="18" charset="0"/>
                <a:sym typeface="Book Antiqua" panose="02040602050305030304" pitchFamily="18" charset="0"/>
              </a:rPr>
              <a:t>is the number of disabled people,  is the number of non-disabled people using a government healthcare program in the previous year, and </a:t>
            </a:r>
            <a:r>
              <a:rPr lang="en-US" altLang="da-DK" sz="1275" i="1" dirty="0">
                <a:latin typeface="Book Antiqua" panose="02040602050305030304" pitchFamily="18" charset="0"/>
                <a:sym typeface="Book Antiqua" panose="02040602050305030304" pitchFamily="18" charset="0"/>
              </a:rPr>
              <a:t>ND</a:t>
            </a:r>
            <a:r>
              <a:rPr lang="en-US" altLang="da-DK" sz="1275" dirty="0">
                <a:latin typeface="Book Antiqua" panose="02040602050305030304" pitchFamily="18" charset="0"/>
                <a:sym typeface="Book Antiqua" panose="02040602050305030304" pitchFamily="18" charset="0"/>
              </a:rPr>
              <a:t> is the number of non-disabled people.</a:t>
            </a:r>
            <a:endParaRPr lang="en-US" altLang="da-DK" sz="825" dirty="0">
              <a:latin typeface="Book Antiqua" panose="02040602050305030304" pitchFamily="18" charset="0"/>
              <a:sym typeface="Book Antiqua" panose="02040602050305030304" pitchFamily="18" charset="0"/>
            </a:endParaRPr>
          </a:p>
          <a:p>
            <a:pPr marL="0" indent="0" eaLnBrk="1" hangingPunct="1"/>
            <a:endParaRPr lang="en-US" altLang="da-DK" sz="825" dirty="0">
              <a:latin typeface="Book Antiqua" panose="02040602050305030304" pitchFamily="18" charset="0"/>
              <a:sym typeface="Book Antiqua" panose="02040602050305030304" pitchFamily="18" charset="0"/>
            </a:endParaRPr>
          </a:p>
          <a:p>
            <a:pPr marL="0" indent="0" algn="just" eaLnBrk="1" hangingPunct="1">
              <a:buNone/>
            </a:pPr>
            <a:r>
              <a:rPr lang="en-US" altLang="da-DK" sz="1575" b="1" dirty="0">
                <a:latin typeface="Book Antiqua" panose="02040602050305030304" pitchFamily="18" charset="0"/>
                <a:sym typeface="Book Antiqua" panose="02040602050305030304" pitchFamily="18" charset="0"/>
              </a:rPr>
              <a:t>Data Collection and Methodology</a:t>
            </a:r>
            <a:endParaRPr lang="en-US" altLang="da-DK" sz="825" b="1" i="1" dirty="0">
              <a:latin typeface="Book Antiqua" panose="02040602050305030304" pitchFamily="18" charset="0"/>
              <a:sym typeface="Book Antiqua" panose="02040602050305030304" pitchFamily="18" charset="0"/>
            </a:endParaRPr>
          </a:p>
          <a:p>
            <a:pPr marL="0" indent="0" algn="just" eaLnBrk="1" hangingPunct="1"/>
            <a:endParaRPr lang="en-US" altLang="da-DK" sz="1200" dirty="0">
              <a:latin typeface="Book Antiqua" panose="02040602050305030304" pitchFamily="18" charset="0"/>
              <a:sym typeface="Book Antiqua" panose="02040602050305030304" pitchFamily="18" charset="0"/>
            </a:endParaRPr>
          </a:p>
          <a:p>
            <a:pPr marL="111125" indent="-111125" algn="just" eaLnBrk="1" hangingPunct="1"/>
            <a:r>
              <a:rPr lang="en-US" altLang="da-DK" sz="1275" dirty="0">
                <a:latin typeface="Book Antiqua" panose="02040602050305030304" pitchFamily="18" charset="0"/>
                <a:sym typeface="Book Antiqua" panose="02040602050305030304" pitchFamily="18" charset="0"/>
              </a:rPr>
              <a:t>The data source should be the same data source currently used to track health care utilization.  This could be the LSMS, the DHS, or another national survey.  Questions on disability (as defined earlier in this manual) need to be included on the survey</a:t>
            </a:r>
          </a:p>
        </p:txBody>
      </p:sp>
      <p:sp>
        <p:nvSpPr>
          <p:cNvPr id="20483" name="AutoShape 3"/>
          <p:cNvSpPr>
            <a:spLocks/>
          </p:cNvSpPr>
          <p:nvPr/>
        </p:nvSpPr>
        <p:spPr bwMode="auto">
          <a:xfrm>
            <a:off x="7765256" y="5347098"/>
            <a:ext cx="406004" cy="1821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4289" tIns="34289" rIns="34289" bIns="34289" anchor="ctr"/>
          <a:lstStyle>
            <a:lvl1pPr eaLnBrk="0">
              <a:defRPr>
                <a:solidFill>
                  <a:srgbClr val="000000"/>
                </a:solidFill>
                <a:latin typeface="Garamond" panose="02020404030301010803" pitchFamily="18" charset="0"/>
                <a:ea typeface="MS PGothic" panose="020B0600070205080204" pitchFamily="34" charset="-128"/>
                <a:sym typeface="Garamond" panose="02020404030301010803" pitchFamily="18" charset="0"/>
              </a:defRPr>
            </a:lvl1pPr>
            <a:lvl2pPr marL="742950" indent="-285750" eaLnBrk="0">
              <a:defRPr>
                <a:solidFill>
                  <a:srgbClr val="000000"/>
                </a:solidFill>
                <a:latin typeface="Garamond" panose="02020404030301010803" pitchFamily="18" charset="0"/>
                <a:ea typeface="MS PGothic" panose="020B0600070205080204" pitchFamily="34" charset="-128"/>
                <a:sym typeface="Garamond" panose="02020404030301010803" pitchFamily="18" charset="0"/>
              </a:defRPr>
            </a:lvl2pPr>
            <a:lvl3pPr marL="1143000" indent="-228600" eaLnBrk="0">
              <a:defRPr>
                <a:solidFill>
                  <a:srgbClr val="000000"/>
                </a:solidFill>
                <a:latin typeface="Garamond" panose="02020404030301010803" pitchFamily="18" charset="0"/>
                <a:ea typeface="MS PGothic" panose="020B0600070205080204" pitchFamily="34" charset="-128"/>
                <a:sym typeface="Garamond" panose="02020404030301010803" pitchFamily="18" charset="0"/>
              </a:defRPr>
            </a:lvl3pPr>
            <a:lvl4pPr marL="1600200" indent="-228600" eaLnBrk="0">
              <a:defRPr>
                <a:solidFill>
                  <a:srgbClr val="000000"/>
                </a:solidFill>
                <a:latin typeface="Garamond" panose="02020404030301010803" pitchFamily="18" charset="0"/>
                <a:ea typeface="MS PGothic" panose="020B0600070205080204" pitchFamily="34" charset="-128"/>
                <a:sym typeface="Garamond" panose="02020404030301010803" pitchFamily="18" charset="0"/>
              </a:defRPr>
            </a:lvl4pPr>
            <a:lvl5pPr marL="2057400" indent="-228600" eaLnBrk="0">
              <a:defRPr>
                <a:solidFill>
                  <a:srgbClr val="000000"/>
                </a:solidFill>
                <a:latin typeface="Garamond" panose="02020404030301010803" pitchFamily="18" charset="0"/>
                <a:ea typeface="MS PGothic" panose="020B0600070205080204" pitchFamily="34" charset="-128"/>
                <a:sym typeface="Garamond" panose="02020404030301010803" pitchFamily="18" charset="0"/>
              </a:defRPr>
            </a:lvl5pPr>
            <a:lvl6pPr marL="2514600" indent="-228600" eaLnBrk="0" fontAlgn="base" hangingPunct="0">
              <a:spcBef>
                <a:spcPct val="0"/>
              </a:spcBef>
              <a:spcAft>
                <a:spcPct val="0"/>
              </a:spcAft>
              <a:defRPr>
                <a:solidFill>
                  <a:srgbClr val="000000"/>
                </a:solidFill>
                <a:latin typeface="Garamond" panose="02020404030301010803" pitchFamily="18" charset="0"/>
                <a:ea typeface="MS PGothic" panose="020B0600070205080204" pitchFamily="34" charset="-128"/>
                <a:sym typeface="Garamond" panose="02020404030301010803" pitchFamily="18" charset="0"/>
              </a:defRPr>
            </a:lvl6pPr>
            <a:lvl7pPr marL="2971800" indent="-228600" eaLnBrk="0" fontAlgn="base" hangingPunct="0">
              <a:spcBef>
                <a:spcPct val="0"/>
              </a:spcBef>
              <a:spcAft>
                <a:spcPct val="0"/>
              </a:spcAft>
              <a:defRPr>
                <a:solidFill>
                  <a:srgbClr val="000000"/>
                </a:solidFill>
                <a:latin typeface="Garamond" panose="02020404030301010803" pitchFamily="18" charset="0"/>
                <a:ea typeface="MS PGothic" panose="020B0600070205080204" pitchFamily="34" charset="-128"/>
                <a:sym typeface="Garamond" panose="02020404030301010803" pitchFamily="18" charset="0"/>
              </a:defRPr>
            </a:lvl7pPr>
            <a:lvl8pPr marL="3429000" indent="-228600" eaLnBrk="0" fontAlgn="base" hangingPunct="0">
              <a:spcBef>
                <a:spcPct val="0"/>
              </a:spcBef>
              <a:spcAft>
                <a:spcPct val="0"/>
              </a:spcAft>
              <a:defRPr>
                <a:solidFill>
                  <a:srgbClr val="000000"/>
                </a:solidFill>
                <a:latin typeface="Garamond" panose="02020404030301010803" pitchFamily="18" charset="0"/>
                <a:ea typeface="MS PGothic" panose="020B0600070205080204" pitchFamily="34" charset="-128"/>
                <a:sym typeface="Garamond" panose="02020404030301010803" pitchFamily="18" charset="0"/>
              </a:defRPr>
            </a:lvl8pPr>
            <a:lvl9pPr marL="3886200" indent="-228600" eaLnBrk="0" fontAlgn="base" hangingPunct="0">
              <a:spcBef>
                <a:spcPct val="0"/>
              </a:spcBef>
              <a:spcAft>
                <a:spcPct val="0"/>
              </a:spcAft>
              <a:defRPr>
                <a:solidFill>
                  <a:srgbClr val="000000"/>
                </a:solidFill>
                <a:latin typeface="Garamond" panose="02020404030301010803" pitchFamily="18" charset="0"/>
                <a:ea typeface="MS PGothic" panose="020B0600070205080204" pitchFamily="34" charset="-128"/>
                <a:sym typeface="Garamond" panose="02020404030301010803" pitchFamily="18" charset="0"/>
              </a:defRPr>
            </a:lvl9pPr>
          </a:lstStyle>
          <a:p>
            <a:pPr algn="r" eaLnBrk="1"/>
            <a:fld id="{9F4456D1-ECF7-4247-AC46-7D740C222E4D}" type="slidenum">
              <a:rPr lang="en-US" altLang="da-DK" sz="750"/>
              <a:pPr algn="r" eaLnBrk="1"/>
              <a:t>13</a:t>
            </a:fld>
            <a:endParaRPr lang="en-US" altLang="da-DK"/>
          </a:p>
        </p:txBody>
      </p:sp>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Grp="1" noChangeArrowheads="1"/>
          </p:cNvSpPr>
          <p:nvPr>
            <p:ph type="title"/>
          </p:nvPr>
        </p:nvSpPr>
        <p:spPr/>
        <p:txBody>
          <a:bodyPr>
            <a:normAutofit/>
          </a:bodyPr>
          <a:lstStyle/>
          <a:p>
            <a:pPr algn="ctr" eaLnBrk="1" fontAlgn="auto" hangingPunct="1">
              <a:spcAft>
                <a:spcPts val="0"/>
              </a:spcAft>
              <a:defRPr/>
            </a:pPr>
            <a:r>
              <a:rPr lang="en-US" sz="3300" dirty="0">
                <a:solidFill>
                  <a:srgbClr val="262626"/>
                </a:solidFill>
                <a:latin typeface="Garamond" charset="0"/>
                <a:ea typeface="+mj-ea"/>
                <a:cs typeface="Garamond" charset="0"/>
                <a:sym typeface="Garamond" charset="0"/>
              </a:rPr>
              <a:t>ESCAP Guide to on Disability Indicators for the Incheon Strategy</a:t>
            </a:r>
            <a:endParaRPr lang="en-US" dirty="0" smtClean="0">
              <a:ea typeface="+mj-ea"/>
            </a:endParaRPr>
          </a:p>
        </p:txBody>
      </p:sp>
      <p:sp>
        <p:nvSpPr>
          <p:cNvPr id="21506" name="Rectangle 2"/>
          <p:cNvSpPr>
            <a:spLocks noGrp="1" noChangeArrowheads="1"/>
          </p:cNvSpPr>
          <p:nvPr>
            <p:ph idx="1"/>
          </p:nvPr>
        </p:nvSpPr>
        <p:spPr/>
        <p:txBody>
          <a:bodyPr rtlCol="0">
            <a:normAutofit/>
          </a:bodyPr>
          <a:lstStyle/>
          <a:p>
            <a:pPr marL="214313" indent="-214313" eaLnBrk="1" fontAlgn="auto" hangingPunct="1">
              <a:spcBef>
                <a:spcPts val="450"/>
              </a:spcBef>
              <a:spcAft>
                <a:spcPts val="0"/>
              </a:spcAft>
              <a:buClr>
                <a:srgbClr val="83992A"/>
              </a:buClr>
              <a:buSzPct val="115000"/>
              <a:buFont typeface="Arial" charset="0"/>
              <a:buChar char="•"/>
              <a:defRPr/>
            </a:pPr>
            <a:endParaRPr lang="en-US" sz="1800" dirty="0">
              <a:solidFill>
                <a:srgbClr val="262626"/>
              </a:solidFill>
              <a:latin typeface="Garamond" charset="0"/>
              <a:ea typeface="+mn-ea"/>
              <a:cs typeface="Garamond" charset="0"/>
              <a:sym typeface="Garamond" charset="0"/>
            </a:endParaRPr>
          </a:p>
          <a:p>
            <a:pPr marL="0" indent="0" eaLnBrk="1" fontAlgn="auto" hangingPunct="1">
              <a:spcBef>
                <a:spcPts val="450"/>
              </a:spcBef>
              <a:spcAft>
                <a:spcPts val="0"/>
              </a:spcAft>
              <a:buClr>
                <a:srgbClr val="83992A"/>
              </a:buClr>
              <a:buSzPct val="115000"/>
              <a:buNone/>
              <a:defRPr/>
            </a:pPr>
            <a:r>
              <a:rPr lang="en-US" sz="1800" dirty="0">
                <a:solidFill>
                  <a:srgbClr val="262626"/>
                </a:solidFill>
                <a:latin typeface="Garamond" charset="0"/>
                <a:ea typeface="+mn-ea"/>
                <a:cs typeface="Garamond" charset="0"/>
                <a:sym typeface="Garamond" charset="0"/>
              </a:rPr>
              <a:t>http://</a:t>
            </a:r>
            <a:r>
              <a:rPr lang="en-US" sz="1800" dirty="0" err="1">
                <a:solidFill>
                  <a:srgbClr val="262626"/>
                </a:solidFill>
                <a:latin typeface="Garamond" charset="0"/>
                <a:ea typeface="+mn-ea"/>
                <a:cs typeface="Garamond" charset="0"/>
                <a:sym typeface="Garamond" charset="0"/>
              </a:rPr>
              <a:t>www.unescapsdd.org</a:t>
            </a:r>
            <a:r>
              <a:rPr lang="en-US" sz="1800" dirty="0">
                <a:solidFill>
                  <a:srgbClr val="262626"/>
                </a:solidFill>
                <a:latin typeface="Garamond" charset="0"/>
                <a:ea typeface="+mn-ea"/>
                <a:cs typeface="Garamond" charset="0"/>
                <a:sym typeface="Garamond" charset="0"/>
              </a:rPr>
              <a:t>/files/documents/ESCAP%20Guide%20on%20Disability%20Indicators.pdf</a:t>
            </a:r>
            <a:endParaRPr lang="en-US" dirty="0" smtClean="0">
              <a:ea typeface="+mn-ea"/>
            </a:endParaRPr>
          </a:p>
        </p:txBody>
      </p:sp>
      <p:sp>
        <p:nvSpPr>
          <p:cNvPr id="21507" name="AutoShape 3"/>
          <p:cNvSpPr>
            <a:spLocks/>
          </p:cNvSpPr>
          <p:nvPr/>
        </p:nvSpPr>
        <p:spPr bwMode="auto">
          <a:xfrm>
            <a:off x="7765256" y="5347098"/>
            <a:ext cx="406004" cy="1821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4289" tIns="34289" rIns="34289" bIns="34289" anchor="ctr"/>
          <a:lstStyle>
            <a:lvl1pPr eaLnBrk="0">
              <a:defRPr>
                <a:solidFill>
                  <a:srgbClr val="000000"/>
                </a:solidFill>
                <a:latin typeface="Garamond" panose="02020404030301010803" pitchFamily="18" charset="0"/>
                <a:ea typeface="MS PGothic" panose="020B0600070205080204" pitchFamily="34" charset="-128"/>
                <a:sym typeface="Garamond" panose="02020404030301010803" pitchFamily="18" charset="0"/>
              </a:defRPr>
            </a:lvl1pPr>
            <a:lvl2pPr marL="742950" indent="-285750" eaLnBrk="0">
              <a:defRPr>
                <a:solidFill>
                  <a:srgbClr val="000000"/>
                </a:solidFill>
                <a:latin typeface="Garamond" panose="02020404030301010803" pitchFamily="18" charset="0"/>
                <a:ea typeface="MS PGothic" panose="020B0600070205080204" pitchFamily="34" charset="-128"/>
                <a:sym typeface="Garamond" panose="02020404030301010803" pitchFamily="18" charset="0"/>
              </a:defRPr>
            </a:lvl2pPr>
            <a:lvl3pPr marL="1143000" indent="-228600" eaLnBrk="0">
              <a:defRPr>
                <a:solidFill>
                  <a:srgbClr val="000000"/>
                </a:solidFill>
                <a:latin typeface="Garamond" panose="02020404030301010803" pitchFamily="18" charset="0"/>
                <a:ea typeface="MS PGothic" panose="020B0600070205080204" pitchFamily="34" charset="-128"/>
                <a:sym typeface="Garamond" panose="02020404030301010803" pitchFamily="18" charset="0"/>
              </a:defRPr>
            </a:lvl3pPr>
            <a:lvl4pPr marL="1600200" indent="-228600" eaLnBrk="0">
              <a:defRPr>
                <a:solidFill>
                  <a:srgbClr val="000000"/>
                </a:solidFill>
                <a:latin typeface="Garamond" panose="02020404030301010803" pitchFamily="18" charset="0"/>
                <a:ea typeface="MS PGothic" panose="020B0600070205080204" pitchFamily="34" charset="-128"/>
                <a:sym typeface="Garamond" panose="02020404030301010803" pitchFamily="18" charset="0"/>
              </a:defRPr>
            </a:lvl4pPr>
            <a:lvl5pPr marL="2057400" indent="-228600" eaLnBrk="0">
              <a:defRPr>
                <a:solidFill>
                  <a:srgbClr val="000000"/>
                </a:solidFill>
                <a:latin typeface="Garamond" panose="02020404030301010803" pitchFamily="18" charset="0"/>
                <a:ea typeface="MS PGothic" panose="020B0600070205080204" pitchFamily="34" charset="-128"/>
                <a:sym typeface="Garamond" panose="02020404030301010803" pitchFamily="18" charset="0"/>
              </a:defRPr>
            </a:lvl5pPr>
            <a:lvl6pPr marL="2514600" indent="-228600" eaLnBrk="0" fontAlgn="base" hangingPunct="0">
              <a:spcBef>
                <a:spcPct val="0"/>
              </a:spcBef>
              <a:spcAft>
                <a:spcPct val="0"/>
              </a:spcAft>
              <a:defRPr>
                <a:solidFill>
                  <a:srgbClr val="000000"/>
                </a:solidFill>
                <a:latin typeface="Garamond" panose="02020404030301010803" pitchFamily="18" charset="0"/>
                <a:ea typeface="MS PGothic" panose="020B0600070205080204" pitchFamily="34" charset="-128"/>
                <a:sym typeface="Garamond" panose="02020404030301010803" pitchFamily="18" charset="0"/>
              </a:defRPr>
            </a:lvl6pPr>
            <a:lvl7pPr marL="2971800" indent="-228600" eaLnBrk="0" fontAlgn="base" hangingPunct="0">
              <a:spcBef>
                <a:spcPct val="0"/>
              </a:spcBef>
              <a:spcAft>
                <a:spcPct val="0"/>
              </a:spcAft>
              <a:defRPr>
                <a:solidFill>
                  <a:srgbClr val="000000"/>
                </a:solidFill>
                <a:latin typeface="Garamond" panose="02020404030301010803" pitchFamily="18" charset="0"/>
                <a:ea typeface="MS PGothic" panose="020B0600070205080204" pitchFamily="34" charset="-128"/>
                <a:sym typeface="Garamond" panose="02020404030301010803" pitchFamily="18" charset="0"/>
              </a:defRPr>
            </a:lvl7pPr>
            <a:lvl8pPr marL="3429000" indent="-228600" eaLnBrk="0" fontAlgn="base" hangingPunct="0">
              <a:spcBef>
                <a:spcPct val="0"/>
              </a:spcBef>
              <a:spcAft>
                <a:spcPct val="0"/>
              </a:spcAft>
              <a:defRPr>
                <a:solidFill>
                  <a:srgbClr val="000000"/>
                </a:solidFill>
                <a:latin typeface="Garamond" panose="02020404030301010803" pitchFamily="18" charset="0"/>
                <a:ea typeface="MS PGothic" panose="020B0600070205080204" pitchFamily="34" charset="-128"/>
                <a:sym typeface="Garamond" panose="02020404030301010803" pitchFamily="18" charset="0"/>
              </a:defRPr>
            </a:lvl8pPr>
            <a:lvl9pPr marL="3886200" indent="-228600" eaLnBrk="0" fontAlgn="base" hangingPunct="0">
              <a:spcBef>
                <a:spcPct val="0"/>
              </a:spcBef>
              <a:spcAft>
                <a:spcPct val="0"/>
              </a:spcAft>
              <a:defRPr>
                <a:solidFill>
                  <a:srgbClr val="000000"/>
                </a:solidFill>
                <a:latin typeface="Garamond" panose="02020404030301010803" pitchFamily="18" charset="0"/>
                <a:ea typeface="MS PGothic" panose="020B0600070205080204" pitchFamily="34" charset="-128"/>
                <a:sym typeface="Garamond" panose="02020404030301010803" pitchFamily="18" charset="0"/>
              </a:defRPr>
            </a:lvl9pPr>
          </a:lstStyle>
          <a:p>
            <a:pPr algn="r" eaLnBrk="1"/>
            <a:fld id="{D131702A-1F94-4BE9-8F09-6C78F402E514}" type="slidenum">
              <a:rPr lang="en-US" altLang="da-DK" sz="750"/>
              <a:pPr algn="r" eaLnBrk="1"/>
              <a:t>14</a:t>
            </a:fld>
            <a:endParaRPr lang="en-US" altLang="da-DK"/>
          </a:p>
        </p:txBody>
      </p:sp>
    </p:spTree>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idx="1"/>
          </p:nvPr>
        </p:nvSpPr>
        <p:spPr/>
        <p:txBody>
          <a:bodyPr/>
          <a:lstStyle/>
          <a:p>
            <a:pPr marL="0" indent="0" algn="ctr" eaLnBrk="1" hangingPunct="1">
              <a:spcBef>
                <a:spcPts val="450"/>
              </a:spcBef>
              <a:buClr>
                <a:srgbClr val="83992A"/>
              </a:buClr>
              <a:buSzPct val="115000"/>
              <a:buNone/>
            </a:pPr>
            <a:r>
              <a:rPr lang="en-US" altLang="da-DK" sz="5400" dirty="0">
                <a:solidFill>
                  <a:srgbClr val="262626"/>
                </a:solidFill>
                <a:latin typeface="Garamond" panose="02020404030301010803" pitchFamily="18" charset="0"/>
                <a:sym typeface="Garamond" panose="02020404030301010803" pitchFamily="18" charset="0"/>
              </a:rPr>
              <a:t>Thank You</a:t>
            </a:r>
            <a:endParaRPr lang="en-US" altLang="da-DK" dirty="0" smtClean="0"/>
          </a:p>
        </p:txBody>
      </p:sp>
      <p:sp>
        <p:nvSpPr>
          <p:cNvPr id="22531" name="AutoShape 3"/>
          <p:cNvSpPr>
            <a:spLocks/>
          </p:cNvSpPr>
          <p:nvPr/>
        </p:nvSpPr>
        <p:spPr bwMode="auto">
          <a:xfrm>
            <a:off x="7765256" y="5347098"/>
            <a:ext cx="406004" cy="1821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4289" tIns="34289" rIns="34289" bIns="34289" anchor="ctr"/>
          <a:lstStyle>
            <a:lvl1pPr eaLnBrk="0">
              <a:defRPr>
                <a:solidFill>
                  <a:srgbClr val="000000"/>
                </a:solidFill>
                <a:latin typeface="Garamond" panose="02020404030301010803" pitchFamily="18" charset="0"/>
                <a:ea typeface="MS PGothic" panose="020B0600070205080204" pitchFamily="34" charset="-128"/>
                <a:sym typeface="Garamond" panose="02020404030301010803" pitchFamily="18" charset="0"/>
              </a:defRPr>
            </a:lvl1pPr>
            <a:lvl2pPr marL="742950" indent="-285750" eaLnBrk="0">
              <a:defRPr>
                <a:solidFill>
                  <a:srgbClr val="000000"/>
                </a:solidFill>
                <a:latin typeface="Garamond" panose="02020404030301010803" pitchFamily="18" charset="0"/>
                <a:ea typeface="MS PGothic" panose="020B0600070205080204" pitchFamily="34" charset="-128"/>
                <a:sym typeface="Garamond" panose="02020404030301010803" pitchFamily="18" charset="0"/>
              </a:defRPr>
            </a:lvl2pPr>
            <a:lvl3pPr marL="1143000" indent="-228600" eaLnBrk="0">
              <a:defRPr>
                <a:solidFill>
                  <a:srgbClr val="000000"/>
                </a:solidFill>
                <a:latin typeface="Garamond" panose="02020404030301010803" pitchFamily="18" charset="0"/>
                <a:ea typeface="MS PGothic" panose="020B0600070205080204" pitchFamily="34" charset="-128"/>
                <a:sym typeface="Garamond" panose="02020404030301010803" pitchFamily="18" charset="0"/>
              </a:defRPr>
            </a:lvl3pPr>
            <a:lvl4pPr marL="1600200" indent="-228600" eaLnBrk="0">
              <a:defRPr>
                <a:solidFill>
                  <a:srgbClr val="000000"/>
                </a:solidFill>
                <a:latin typeface="Garamond" panose="02020404030301010803" pitchFamily="18" charset="0"/>
                <a:ea typeface="MS PGothic" panose="020B0600070205080204" pitchFamily="34" charset="-128"/>
                <a:sym typeface="Garamond" panose="02020404030301010803" pitchFamily="18" charset="0"/>
              </a:defRPr>
            </a:lvl4pPr>
            <a:lvl5pPr marL="2057400" indent="-228600" eaLnBrk="0">
              <a:defRPr>
                <a:solidFill>
                  <a:srgbClr val="000000"/>
                </a:solidFill>
                <a:latin typeface="Garamond" panose="02020404030301010803" pitchFamily="18" charset="0"/>
                <a:ea typeface="MS PGothic" panose="020B0600070205080204" pitchFamily="34" charset="-128"/>
                <a:sym typeface="Garamond" panose="02020404030301010803" pitchFamily="18" charset="0"/>
              </a:defRPr>
            </a:lvl5pPr>
            <a:lvl6pPr marL="2514600" indent="-228600" eaLnBrk="0" fontAlgn="base" hangingPunct="0">
              <a:spcBef>
                <a:spcPct val="0"/>
              </a:spcBef>
              <a:spcAft>
                <a:spcPct val="0"/>
              </a:spcAft>
              <a:defRPr>
                <a:solidFill>
                  <a:srgbClr val="000000"/>
                </a:solidFill>
                <a:latin typeface="Garamond" panose="02020404030301010803" pitchFamily="18" charset="0"/>
                <a:ea typeface="MS PGothic" panose="020B0600070205080204" pitchFamily="34" charset="-128"/>
                <a:sym typeface="Garamond" panose="02020404030301010803" pitchFamily="18" charset="0"/>
              </a:defRPr>
            </a:lvl6pPr>
            <a:lvl7pPr marL="2971800" indent="-228600" eaLnBrk="0" fontAlgn="base" hangingPunct="0">
              <a:spcBef>
                <a:spcPct val="0"/>
              </a:spcBef>
              <a:spcAft>
                <a:spcPct val="0"/>
              </a:spcAft>
              <a:defRPr>
                <a:solidFill>
                  <a:srgbClr val="000000"/>
                </a:solidFill>
                <a:latin typeface="Garamond" panose="02020404030301010803" pitchFamily="18" charset="0"/>
                <a:ea typeface="MS PGothic" panose="020B0600070205080204" pitchFamily="34" charset="-128"/>
                <a:sym typeface="Garamond" panose="02020404030301010803" pitchFamily="18" charset="0"/>
              </a:defRPr>
            </a:lvl7pPr>
            <a:lvl8pPr marL="3429000" indent="-228600" eaLnBrk="0" fontAlgn="base" hangingPunct="0">
              <a:spcBef>
                <a:spcPct val="0"/>
              </a:spcBef>
              <a:spcAft>
                <a:spcPct val="0"/>
              </a:spcAft>
              <a:defRPr>
                <a:solidFill>
                  <a:srgbClr val="000000"/>
                </a:solidFill>
                <a:latin typeface="Garamond" panose="02020404030301010803" pitchFamily="18" charset="0"/>
                <a:ea typeface="MS PGothic" panose="020B0600070205080204" pitchFamily="34" charset="-128"/>
                <a:sym typeface="Garamond" panose="02020404030301010803" pitchFamily="18" charset="0"/>
              </a:defRPr>
            </a:lvl8pPr>
            <a:lvl9pPr marL="3886200" indent="-228600" eaLnBrk="0" fontAlgn="base" hangingPunct="0">
              <a:spcBef>
                <a:spcPct val="0"/>
              </a:spcBef>
              <a:spcAft>
                <a:spcPct val="0"/>
              </a:spcAft>
              <a:defRPr>
                <a:solidFill>
                  <a:srgbClr val="000000"/>
                </a:solidFill>
                <a:latin typeface="Garamond" panose="02020404030301010803" pitchFamily="18" charset="0"/>
                <a:ea typeface="MS PGothic" panose="020B0600070205080204" pitchFamily="34" charset="-128"/>
                <a:sym typeface="Garamond" panose="02020404030301010803" pitchFamily="18" charset="0"/>
              </a:defRPr>
            </a:lvl9pPr>
          </a:lstStyle>
          <a:p>
            <a:pPr algn="r" eaLnBrk="1"/>
            <a:fld id="{7634456E-EA1A-4A2B-BFF7-F80D42BE49A4}" type="slidenum">
              <a:rPr lang="en-US" altLang="da-DK" sz="750"/>
              <a:pPr algn="r" eaLnBrk="1"/>
              <a:t>15</a:t>
            </a:fld>
            <a:endParaRPr lang="en-US" altLang="da-DK"/>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71550" y="1593056"/>
            <a:ext cx="7199710" cy="977504"/>
          </a:xfrm>
        </p:spPr>
        <p:txBody>
          <a:bodyPr/>
          <a:lstStyle/>
          <a:p>
            <a:pPr algn="ctr" eaLnBrk="1" fontAlgn="auto" hangingPunct="1">
              <a:spcAft>
                <a:spcPts val="0"/>
              </a:spcAft>
              <a:defRPr/>
            </a:pPr>
            <a:r>
              <a:rPr lang="en-US" sz="3300" dirty="0">
                <a:solidFill>
                  <a:srgbClr val="262626"/>
                </a:solidFill>
                <a:latin typeface="Garamond" charset="0"/>
                <a:ea typeface="+mj-ea"/>
                <a:cs typeface="Garamond" charset="0"/>
                <a:sym typeface="Garamond" charset="0"/>
              </a:rPr>
              <a:t>Incheon Strategy: Make the Right Real </a:t>
            </a:r>
            <a:endParaRPr lang="en-US" dirty="0" smtClean="0">
              <a:ea typeface="+mj-ea"/>
            </a:endParaRPr>
          </a:p>
        </p:txBody>
      </p:sp>
      <p:sp>
        <p:nvSpPr>
          <p:cNvPr id="3075" name="Rectangle 2"/>
          <p:cNvSpPr>
            <a:spLocks noGrp="1" noChangeArrowheads="1"/>
          </p:cNvSpPr>
          <p:nvPr>
            <p:ph idx="1"/>
          </p:nvPr>
        </p:nvSpPr>
        <p:spPr>
          <a:xfrm>
            <a:off x="971550" y="2774157"/>
            <a:ext cx="7199710" cy="2489597"/>
          </a:xfrm>
        </p:spPr>
        <p:txBody>
          <a:bodyPr/>
          <a:lstStyle/>
          <a:p>
            <a:pPr marL="214313" indent="-214313" eaLnBrk="1" hangingPunct="1">
              <a:spcBef>
                <a:spcPts val="450"/>
              </a:spcBef>
              <a:buClr>
                <a:srgbClr val="83992A"/>
              </a:buClr>
              <a:buSzPct val="115000"/>
            </a:pPr>
            <a:r>
              <a:rPr lang="en-US" altLang="da-DK" sz="1800" dirty="0">
                <a:solidFill>
                  <a:srgbClr val="262626"/>
                </a:solidFill>
                <a:latin typeface="Garamond" panose="02020404030301010803" pitchFamily="18" charset="0"/>
                <a:sym typeface="Garamond" panose="02020404030301010803" pitchFamily="18" charset="0"/>
              </a:rPr>
              <a:t>Based on the Convention on the Rights of Persons with Disabilities (CRPD)</a:t>
            </a:r>
          </a:p>
          <a:p>
            <a:pPr marL="214313" indent="-214313" eaLnBrk="1" hangingPunct="1">
              <a:spcBef>
                <a:spcPts val="450"/>
              </a:spcBef>
              <a:buClr>
                <a:srgbClr val="83992A"/>
              </a:buClr>
              <a:buSzPct val="115000"/>
            </a:pPr>
            <a:r>
              <a:rPr lang="en-US" altLang="da-DK" sz="1800" dirty="0">
                <a:solidFill>
                  <a:srgbClr val="262626"/>
                </a:solidFill>
                <a:latin typeface="Garamond" panose="02020404030301010803" pitchFamily="18" charset="0"/>
                <a:sym typeface="Garamond" panose="02020404030301010803" pitchFamily="18" charset="0"/>
              </a:rPr>
              <a:t>Agreed upon by ESCAP countries in November 2012</a:t>
            </a:r>
          </a:p>
          <a:p>
            <a:pPr marL="214313" indent="-214313" eaLnBrk="1" hangingPunct="1">
              <a:spcBef>
                <a:spcPts val="450"/>
              </a:spcBef>
              <a:buClr>
                <a:srgbClr val="83992A"/>
              </a:buClr>
              <a:buSzPct val="115000"/>
            </a:pPr>
            <a:r>
              <a:rPr lang="en-US" altLang="da-DK" sz="1800" dirty="0">
                <a:solidFill>
                  <a:srgbClr val="262626"/>
                </a:solidFill>
                <a:latin typeface="Garamond" panose="02020404030301010803" pitchFamily="18" charset="0"/>
                <a:sym typeface="Garamond" panose="02020404030301010803" pitchFamily="18" charset="0"/>
              </a:rPr>
              <a:t>Ten goals that together will help realize the CRPD</a:t>
            </a:r>
          </a:p>
          <a:p>
            <a:pPr marL="214313" indent="-214313" eaLnBrk="1" hangingPunct="1">
              <a:spcBef>
                <a:spcPts val="450"/>
              </a:spcBef>
              <a:buClr>
                <a:srgbClr val="83992A"/>
              </a:buClr>
              <a:buSzPct val="115000"/>
            </a:pPr>
            <a:r>
              <a:rPr lang="en-US" altLang="da-DK" sz="1800" dirty="0">
                <a:solidFill>
                  <a:srgbClr val="262626"/>
                </a:solidFill>
                <a:latin typeface="Garamond" panose="02020404030301010803" pitchFamily="18" charset="0"/>
                <a:sym typeface="Garamond" panose="02020404030301010803" pitchFamily="18" charset="0"/>
              </a:rPr>
              <a:t>Targets (27) and indicators (62) to help guide and monitor the implementation of the strategy</a:t>
            </a:r>
          </a:p>
          <a:p>
            <a:pPr marL="214313" indent="-214313" eaLnBrk="1" hangingPunct="1">
              <a:spcBef>
                <a:spcPts val="450"/>
              </a:spcBef>
              <a:buClr>
                <a:srgbClr val="83992A"/>
              </a:buClr>
              <a:buSzPct val="115000"/>
            </a:pPr>
            <a:r>
              <a:rPr lang="en-US" altLang="da-DK" sz="1800" dirty="0">
                <a:solidFill>
                  <a:srgbClr val="262626"/>
                </a:solidFill>
                <a:latin typeface="Garamond" panose="02020404030301010803" pitchFamily="18" charset="0"/>
                <a:sym typeface="Garamond" panose="02020404030301010803" pitchFamily="18" charset="0"/>
              </a:rPr>
              <a:t>Regional meeting in 2017 for first reporting of indicators</a:t>
            </a:r>
            <a:endParaRPr lang="en-US" altLang="da-DK" dirty="0" smtClean="0"/>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p:txBody>
          <a:bodyPr/>
          <a:lstStyle/>
          <a:p>
            <a:pPr algn="ctr" eaLnBrk="1" fontAlgn="auto" hangingPunct="1">
              <a:spcAft>
                <a:spcPts val="0"/>
              </a:spcAft>
              <a:defRPr/>
            </a:pPr>
            <a:r>
              <a:rPr lang="en-US" sz="3300" dirty="0">
                <a:solidFill>
                  <a:srgbClr val="262626"/>
                </a:solidFill>
                <a:latin typeface="Garamond" charset="0"/>
                <a:ea typeface="+mj-ea"/>
                <a:cs typeface="Garamond" charset="0"/>
                <a:sym typeface="Garamond" charset="0"/>
              </a:rPr>
              <a:t>Ten Goals (1-5)</a:t>
            </a:r>
            <a:endParaRPr lang="en-US" dirty="0" smtClean="0">
              <a:ea typeface="+mj-ea"/>
            </a:endParaRPr>
          </a:p>
        </p:txBody>
      </p:sp>
      <p:sp>
        <p:nvSpPr>
          <p:cNvPr id="4099" name="Rectangle 2"/>
          <p:cNvSpPr>
            <a:spLocks noGrp="1" noChangeArrowheads="1"/>
          </p:cNvSpPr>
          <p:nvPr>
            <p:ph idx="1"/>
          </p:nvPr>
        </p:nvSpPr>
        <p:spPr/>
        <p:txBody>
          <a:bodyPr/>
          <a:lstStyle/>
          <a:p>
            <a:pPr marL="0" indent="0" eaLnBrk="1" hangingPunct="1">
              <a:spcBef>
                <a:spcPts val="450"/>
              </a:spcBef>
              <a:buNone/>
            </a:pPr>
            <a:r>
              <a:rPr lang="en-US" altLang="da-DK" sz="2025" dirty="0" smtClean="0">
                <a:solidFill>
                  <a:srgbClr val="262626"/>
                </a:solidFill>
                <a:latin typeface="Garamond" panose="02020404030301010803" pitchFamily="18" charset="0"/>
                <a:sym typeface="Garamond" panose="02020404030301010803" pitchFamily="18" charset="0"/>
              </a:rPr>
              <a:t>1.	Reduce </a:t>
            </a:r>
            <a:r>
              <a:rPr lang="en-US" altLang="da-DK" sz="2025" dirty="0">
                <a:solidFill>
                  <a:srgbClr val="262626"/>
                </a:solidFill>
                <a:latin typeface="Garamond" panose="02020404030301010803" pitchFamily="18" charset="0"/>
                <a:sym typeface="Garamond" panose="02020404030301010803" pitchFamily="18" charset="0"/>
              </a:rPr>
              <a:t>Poverty and Enhance Work and Employment Prospects	</a:t>
            </a:r>
          </a:p>
          <a:p>
            <a:pPr marL="914400" indent="-914400" eaLnBrk="1" hangingPunct="1">
              <a:spcBef>
                <a:spcPts val="450"/>
              </a:spcBef>
              <a:buNone/>
              <a:tabLst>
                <a:tab pos="914400" algn="l"/>
              </a:tabLst>
            </a:pPr>
            <a:r>
              <a:rPr lang="en-US" altLang="da-DK" sz="2025" dirty="0">
                <a:solidFill>
                  <a:srgbClr val="262626"/>
                </a:solidFill>
                <a:latin typeface="Garamond" panose="02020404030301010803" pitchFamily="18" charset="0"/>
                <a:sym typeface="Garamond" panose="02020404030301010803" pitchFamily="18" charset="0"/>
              </a:rPr>
              <a:t>2. 	Promote Participation in Political Processes and in Decision-making</a:t>
            </a:r>
          </a:p>
          <a:p>
            <a:pPr marL="0" indent="0" eaLnBrk="1" hangingPunct="1">
              <a:spcBef>
                <a:spcPts val="450"/>
              </a:spcBef>
              <a:buNone/>
            </a:pPr>
            <a:r>
              <a:rPr lang="en-US" altLang="da-DK" sz="2025" dirty="0">
                <a:solidFill>
                  <a:srgbClr val="262626"/>
                </a:solidFill>
                <a:latin typeface="Garamond" panose="02020404030301010803" pitchFamily="18" charset="0"/>
                <a:sym typeface="Garamond" panose="02020404030301010803" pitchFamily="18" charset="0"/>
              </a:rPr>
              <a:t>3.	Enhance Access to the Physical Environment, Public			Transportation, Knowledge, Information and Communication</a:t>
            </a:r>
          </a:p>
          <a:p>
            <a:pPr marL="0" indent="0" eaLnBrk="1" hangingPunct="1">
              <a:spcBef>
                <a:spcPts val="450"/>
              </a:spcBef>
              <a:buNone/>
            </a:pPr>
            <a:r>
              <a:rPr lang="en-US" altLang="da-DK" sz="2025" dirty="0">
                <a:solidFill>
                  <a:srgbClr val="262626"/>
                </a:solidFill>
                <a:latin typeface="Garamond" panose="02020404030301010803" pitchFamily="18" charset="0"/>
                <a:sym typeface="Garamond" panose="02020404030301010803" pitchFamily="18" charset="0"/>
              </a:rPr>
              <a:t>4.</a:t>
            </a:r>
            <a:r>
              <a:rPr lang="en-US" altLang="da-DK" sz="2025">
                <a:solidFill>
                  <a:srgbClr val="262626"/>
                </a:solidFill>
                <a:latin typeface="Garamond" panose="02020404030301010803" pitchFamily="18" charset="0"/>
                <a:sym typeface="Garamond" panose="02020404030301010803" pitchFamily="18" charset="0"/>
              </a:rPr>
              <a:t>	</a:t>
            </a:r>
            <a:r>
              <a:rPr lang="en-US" altLang="da-DK" sz="2025" smtClean="0">
                <a:solidFill>
                  <a:srgbClr val="262626"/>
                </a:solidFill>
                <a:latin typeface="Garamond" panose="02020404030301010803" pitchFamily="18" charset="0"/>
                <a:sym typeface="Garamond" panose="02020404030301010803" pitchFamily="18" charset="0"/>
              </a:rPr>
              <a:t>Strengthen </a:t>
            </a:r>
            <a:r>
              <a:rPr lang="en-US" altLang="da-DK" sz="2025" dirty="0">
                <a:solidFill>
                  <a:srgbClr val="262626"/>
                </a:solidFill>
                <a:latin typeface="Garamond" panose="02020404030301010803" pitchFamily="18" charset="0"/>
                <a:sym typeface="Garamond" panose="02020404030301010803" pitchFamily="18" charset="0"/>
              </a:rPr>
              <a:t>Social Protection	</a:t>
            </a:r>
          </a:p>
          <a:p>
            <a:pPr marL="0" indent="0" eaLnBrk="1" hangingPunct="1">
              <a:spcBef>
                <a:spcPts val="450"/>
              </a:spcBef>
              <a:buNone/>
            </a:pPr>
            <a:r>
              <a:rPr lang="en-US" altLang="da-DK" sz="2025" dirty="0">
                <a:solidFill>
                  <a:srgbClr val="262626"/>
                </a:solidFill>
                <a:latin typeface="Garamond" panose="02020404030301010803" pitchFamily="18" charset="0"/>
                <a:sym typeface="Garamond" panose="02020404030301010803" pitchFamily="18" charset="0"/>
              </a:rPr>
              <a:t>5	Expand Early Intervention and Education of Children with 		</a:t>
            </a:r>
            <a:r>
              <a:rPr lang="en-US" altLang="da-DK" sz="2025" dirty="0" smtClean="0">
                <a:solidFill>
                  <a:srgbClr val="262626"/>
                </a:solidFill>
                <a:latin typeface="Garamond" panose="02020404030301010803" pitchFamily="18" charset="0"/>
                <a:sym typeface="Garamond" panose="02020404030301010803" pitchFamily="18" charset="0"/>
              </a:rPr>
              <a:t>Disabilities</a:t>
            </a:r>
            <a:r>
              <a:rPr lang="en-US" altLang="da-DK" sz="2025" dirty="0">
                <a:solidFill>
                  <a:srgbClr val="262626"/>
                </a:solidFill>
                <a:latin typeface="Garamond" panose="02020404030301010803" pitchFamily="18" charset="0"/>
                <a:sym typeface="Garamond" panose="02020404030301010803" pitchFamily="18" charset="0"/>
              </a:rPr>
              <a:t>	</a:t>
            </a:r>
            <a:endParaRPr lang="en-US" altLang="da-DK" dirty="0" smtClean="0"/>
          </a:p>
        </p:txBody>
      </p:sp>
      <p:sp>
        <p:nvSpPr>
          <p:cNvPr id="6147" name="AutoShape 3"/>
          <p:cNvSpPr>
            <a:spLocks/>
          </p:cNvSpPr>
          <p:nvPr/>
        </p:nvSpPr>
        <p:spPr bwMode="auto">
          <a:xfrm>
            <a:off x="7765256" y="5347098"/>
            <a:ext cx="406004" cy="1821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4289" tIns="34289" rIns="34289" bIns="34289" anchor="ctr"/>
          <a:lstStyle>
            <a:lvl1pPr eaLnBrk="0">
              <a:defRPr>
                <a:solidFill>
                  <a:srgbClr val="000000"/>
                </a:solidFill>
                <a:latin typeface="Garamond" panose="02020404030301010803" pitchFamily="18" charset="0"/>
                <a:ea typeface="MS PGothic" panose="020B0600070205080204" pitchFamily="34" charset="-128"/>
                <a:sym typeface="Garamond" panose="02020404030301010803" pitchFamily="18" charset="0"/>
              </a:defRPr>
            </a:lvl1pPr>
            <a:lvl2pPr marL="742950" indent="-285750" eaLnBrk="0">
              <a:defRPr>
                <a:solidFill>
                  <a:srgbClr val="000000"/>
                </a:solidFill>
                <a:latin typeface="Garamond" panose="02020404030301010803" pitchFamily="18" charset="0"/>
                <a:ea typeface="MS PGothic" panose="020B0600070205080204" pitchFamily="34" charset="-128"/>
                <a:sym typeface="Garamond" panose="02020404030301010803" pitchFamily="18" charset="0"/>
              </a:defRPr>
            </a:lvl2pPr>
            <a:lvl3pPr marL="1143000" indent="-228600" eaLnBrk="0">
              <a:defRPr>
                <a:solidFill>
                  <a:srgbClr val="000000"/>
                </a:solidFill>
                <a:latin typeface="Garamond" panose="02020404030301010803" pitchFamily="18" charset="0"/>
                <a:ea typeface="MS PGothic" panose="020B0600070205080204" pitchFamily="34" charset="-128"/>
                <a:sym typeface="Garamond" panose="02020404030301010803" pitchFamily="18" charset="0"/>
              </a:defRPr>
            </a:lvl3pPr>
            <a:lvl4pPr marL="1600200" indent="-228600" eaLnBrk="0">
              <a:defRPr>
                <a:solidFill>
                  <a:srgbClr val="000000"/>
                </a:solidFill>
                <a:latin typeface="Garamond" panose="02020404030301010803" pitchFamily="18" charset="0"/>
                <a:ea typeface="MS PGothic" panose="020B0600070205080204" pitchFamily="34" charset="-128"/>
                <a:sym typeface="Garamond" panose="02020404030301010803" pitchFamily="18" charset="0"/>
              </a:defRPr>
            </a:lvl4pPr>
            <a:lvl5pPr marL="2057400" indent="-228600" eaLnBrk="0">
              <a:defRPr>
                <a:solidFill>
                  <a:srgbClr val="000000"/>
                </a:solidFill>
                <a:latin typeface="Garamond" panose="02020404030301010803" pitchFamily="18" charset="0"/>
                <a:ea typeface="MS PGothic" panose="020B0600070205080204" pitchFamily="34" charset="-128"/>
                <a:sym typeface="Garamond" panose="02020404030301010803" pitchFamily="18" charset="0"/>
              </a:defRPr>
            </a:lvl5pPr>
            <a:lvl6pPr marL="2514600" indent="-228600" eaLnBrk="0" fontAlgn="base" hangingPunct="0">
              <a:spcBef>
                <a:spcPct val="0"/>
              </a:spcBef>
              <a:spcAft>
                <a:spcPct val="0"/>
              </a:spcAft>
              <a:defRPr>
                <a:solidFill>
                  <a:srgbClr val="000000"/>
                </a:solidFill>
                <a:latin typeface="Garamond" panose="02020404030301010803" pitchFamily="18" charset="0"/>
                <a:ea typeface="MS PGothic" panose="020B0600070205080204" pitchFamily="34" charset="-128"/>
                <a:sym typeface="Garamond" panose="02020404030301010803" pitchFamily="18" charset="0"/>
              </a:defRPr>
            </a:lvl6pPr>
            <a:lvl7pPr marL="2971800" indent="-228600" eaLnBrk="0" fontAlgn="base" hangingPunct="0">
              <a:spcBef>
                <a:spcPct val="0"/>
              </a:spcBef>
              <a:spcAft>
                <a:spcPct val="0"/>
              </a:spcAft>
              <a:defRPr>
                <a:solidFill>
                  <a:srgbClr val="000000"/>
                </a:solidFill>
                <a:latin typeface="Garamond" panose="02020404030301010803" pitchFamily="18" charset="0"/>
                <a:ea typeface="MS PGothic" panose="020B0600070205080204" pitchFamily="34" charset="-128"/>
                <a:sym typeface="Garamond" panose="02020404030301010803" pitchFamily="18" charset="0"/>
              </a:defRPr>
            </a:lvl7pPr>
            <a:lvl8pPr marL="3429000" indent="-228600" eaLnBrk="0" fontAlgn="base" hangingPunct="0">
              <a:spcBef>
                <a:spcPct val="0"/>
              </a:spcBef>
              <a:spcAft>
                <a:spcPct val="0"/>
              </a:spcAft>
              <a:defRPr>
                <a:solidFill>
                  <a:srgbClr val="000000"/>
                </a:solidFill>
                <a:latin typeface="Garamond" panose="02020404030301010803" pitchFamily="18" charset="0"/>
                <a:ea typeface="MS PGothic" panose="020B0600070205080204" pitchFamily="34" charset="-128"/>
                <a:sym typeface="Garamond" panose="02020404030301010803" pitchFamily="18" charset="0"/>
              </a:defRPr>
            </a:lvl8pPr>
            <a:lvl9pPr marL="3886200" indent="-228600" eaLnBrk="0" fontAlgn="base" hangingPunct="0">
              <a:spcBef>
                <a:spcPct val="0"/>
              </a:spcBef>
              <a:spcAft>
                <a:spcPct val="0"/>
              </a:spcAft>
              <a:defRPr>
                <a:solidFill>
                  <a:srgbClr val="000000"/>
                </a:solidFill>
                <a:latin typeface="Garamond" panose="02020404030301010803" pitchFamily="18" charset="0"/>
                <a:ea typeface="MS PGothic" panose="020B0600070205080204" pitchFamily="34" charset="-128"/>
                <a:sym typeface="Garamond" panose="02020404030301010803" pitchFamily="18" charset="0"/>
              </a:defRPr>
            </a:lvl9pPr>
          </a:lstStyle>
          <a:p>
            <a:pPr algn="r" eaLnBrk="1"/>
            <a:fld id="{388EF175-5ABA-44DA-957E-D086700E05A4}" type="slidenum">
              <a:rPr lang="en-US" altLang="da-DK" sz="750"/>
              <a:pPr algn="r" eaLnBrk="1"/>
              <a:t>3</a:t>
            </a:fld>
            <a:endParaRPr lang="en-US" altLang="da-DK"/>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p:txBody>
          <a:bodyPr/>
          <a:lstStyle/>
          <a:p>
            <a:pPr algn="ctr" eaLnBrk="1" fontAlgn="auto" hangingPunct="1">
              <a:spcAft>
                <a:spcPts val="0"/>
              </a:spcAft>
              <a:defRPr/>
            </a:pPr>
            <a:r>
              <a:rPr lang="en-US" sz="3300" dirty="0">
                <a:solidFill>
                  <a:srgbClr val="262626"/>
                </a:solidFill>
                <a:latin typeface="Garamond" charset="0"/>
                <a:ea typeface="+mj-ea"/>
                <a:cs typeface="Garamond" charset="0"/>
                <a:sym typeface="Garamond" charset="0"/>
              </a:rPr>
              <a:t>Ten Goals (6-10)</a:t>
            </a:r>
            <a:endParaRPr lang="en-US" dirty="0" smtClean="0">
              <a:ea typeface="+mj-ea"/>
            </a:endParaRPr>
          </a:p>
        </p:txBody>
      </p:sp>
      <p:sp>
        <p:nvSpPr>
          <p:cNvPr id="5123" name="Rectangle 2"/>
          <p:cNvSpPr>
            <a:spLocks noGrp="1" noChangeArrowheads="1"/>
          </p:cNvSpPr>
          <p:nvPr>
            <p:ph idx="1"/>
          </p:nvPr>
        </p:nvSpPr>
        <p:spPr/>
        <p:txBody>
          <a:bodyPr/>
          <a:lstStyle/>
          <a:p>
            <a:pPr marL="0" indent="0" eaLnBrk="1" hangingPunct="1">
              <a:spcBef>
                <a:spcPts val="450"/>
              </a:spcBef>
              <a:buNone/>
            </a:pPr>
            <a:r>
              <a:rPr lang="en-US" altLang="da-DK" sz="2100" dirty="0">
                <a:solidFill>
                  <a:srgbClr val="262626"/>
                </a:solidFill>
                <a:latin typeface="Garamond" panose="02020404030301010803" pitchFamily="18" charset="0"/>
                <a:sym typeface="Garamond" panose="02020404030301010803" pitchFamily="18" charset="0"/>
              </a:rPr>
              <a:t>6.	</a:t>
            </a:r>
            <a:r>
              <a:rPr lang="en-US" altLang="da-DK" sz="2100" dirty="0" smtClean="0">
                <a:solidFill>
                  <a:srgbClr val="262626"/>
                </a:solidFill>
                <a:latin typeface="Garamond" panose="02020404030301010803" pitchFamily="18" charset="0"/>
                <a:sym typeface="Garamond" panose="02020404030301010803" pitchFamily="18" charset="0"/>
              </a:rPr>
              <a:t>Ensure </a:t>
            </a:r>
            <a:r>
              <a:rPr lang="en-US" altLang="da-DK" sz="2100" dirty="0">
                <a:solidFill>
                  <a:srgbClr val="262626"/>
                </a:solidFill>
                <a:latin typeface="Garamond" panose="02020404030301010803" pitchFamily="18" charset="0"/>
                <a:sym typeface="Garamond" panose="02020404030301010803" pitchFamily="18" charset="0"/>
              </a:rPr>
              <a:t>gender equality and women</a:t>
            </a:r>
            <a:r>
              <a:rPr lang="ja-JP" altLang="en-US" sz="2100" dirty="0">
                <a:solidFill>
                  <a:srgbClr val="262626"/>
                </a:solidFill>
                <a:latin typeface="Garamond" panose="02020404030301010803" pitchFamily="18" charset="0"/>
                <a:ea typeface="MS Mincho" panose="02020609040205080304" pitchFamily="49" charset="-128"/>
                <a:sym typeface="Garamond" panose="02020404030301010803" pitchFamily="18" charset="0"/>
              </a:rPr>
              <a:t>’</a:t>
            </a:r>
            <a:r>
              <a:rPr lang="en-US" altLang="ja-JP" sz="2100" dirty="0">
                <a:solidFill>
                  <a:srgbClr val="262626"/>
                </a:solidFill>
                <a:latin typeface="Garamond" panose="02020404030301010803" pitchFamily="18" charset="0"/>
                <a:sym typeface="Garamond" panose="02020404030301010803" pitchFamily="18" charset="0"/>
              </a:rPr>
              <a:t>s empowerment	</a:t>
            </a:r>
          </a:p>
          <a:p>
            <a:pPr marL="0" indent="0" eaLnBrk="1" hangingPunct="1">
              <a:spcBef>
                <a:spcPts val="450"/>
              </a:spcBef>
              <a:buNone/>
            </a:pPr>
            <a:r>
              <a:rPr lang="en-US" altLang="da-DK" sz="2100" dirty="0">
                <a:solidFill>
                  <a:srgbClr val="262626"/>
                </a:solidFill>
                <a:latin typeface="Garamond" panose="02020404030301010803" pitchFamily="18" charset="0"/>
                <a:sym typeface="Garamond" panose="02020404030301010803" pitchFamily="18" charset="0"/>
              </a:rPr>
              <a:t>7.	Ensure disability-inclusive disaster risk reduction and 	management</a:t>
            </a:r>
          </a:p>
          <a:p>
            <a:pPr marL="0" indent="0" eaLnBrk="1" hangingPunct="1">
              <a:spcBef>
                <a:spcPts val="450"/>
              </a:spcBef>
              <a:buNone/>
            </a:pPr>
            <a:r>
              <a:rPr lang="en-US" altLang="da-DK" sz="2100" dirty="0">
                <a:solidFill>
                  <a:srgbClr val="262626"/>
                </a:solidFill>
                <a:latin typeface="Garamond" panose="02020404030301010803" pitchFamily="18" charset="0"/>
                <a:sym typeface="Garamond" panose="02020404030301010803" pitchFamily="18" charset="0"/>
              </a:rPr>
              <a:t>8.	Improve the reliability and comparability of disability data	</a:t>
            </a:r>
          </a:p>
          <a:p>
            <a:pPr marL="914400" indent="-914400" eaLnBrk="1" hangingPunct="1">
              <a:spcBef>
                <a:spcPts val="450"/>
              </a:spcBef>
              <a:buNone/>
            </a:pPr>
            <a:r>
              <a:rPr lang="en-US" altLang="da-DK" sz="2100" dirty="0">
                <a:solidFill>
                  <a:srgbClr val="262626"/>
                </a:solidFill>
                <a:latin typeface="Garamond" panose="02020404030301010803" pitchFamily="18" charset="0"/>
                <a:sym typeface="Garamond" panose="02020404030301010803" pitchFamily="18" charset="0"/>
              </a:rPr>
              <a:t>9.	</a:t>
            </a:r>
            <a:r>
              <a:rPr lang="en-US" altLang="da-DK" sz="2100" dirty="0">
                <a:solidFill>
                  <a:srgbClr val="262626"/>
                </a:solidFill>
                <a:latin typeface="Garamond" panose="02020404030301010803" pitchFamily="18" charset="0"/>
                <a:sym typeface="Garamond" panose="02020404030301010803" pitchFamily="18" charset="0"/>
              </a:rPr>
              <a:t>Accelerate the ratification and implementation of the Convention </a:t>
            </a:r>
            <a:r>
              <a:rPr lang="en-US" altLang="da-DK" sz="2100" dirty="0" smtClean="0">
                <a:solidFill>
                  <a:srgbClr val="262626"/>
                </a:solidFill>
                <a:latin typeface="Garamond" panose="02020404030301010803" pitchFamily="18" charset="0"/>
                <a:sym typeface="Garamond" panose="02020404030301010803" pitchFamily="18" charset="0"/>
              </a:rPr>
              <a:t>on </a:t>
            </a:r>
            <a:r>
              <a:rPr lang="en-US" altLang="da-DK" sz="2100" dirty="0">
                <a:solidFill>
                  <a:srgbClr val="262626"/>
                </a:solidFill>
                <a:latin typeface="Garamond" panose="02020404030301010803" pitchFamily="18" charset="0"/>
                <a:sym typeface="Garamond" panose="02020404030301010803" pitchFamily="18" charset="0"/>
              </a:rPr>
              <a:t>the Rights of Persons with Disabilities and the harmonization </a:t>
            </a:r>
            <a:r>
              <a:rPr lang="en-US" altLang="da-DK" sz="2100" dirty="0" smtClean="0">
                <a:solidFill>
                  <a:srgbClr val="262626"/>
                </a:solidFill>
                <a:latin typeface="Garamond" panose="02020404030301010803" pitchFamily="18" charset="0"/>
                <a:sym typeface="Garamond" panose="02020404030301010803" pitchFamily="18" charset="0"/>
              </a:rPr>
              <a:t>of </a:t>
            </a:r>
            <a:r>
              <a:rPr lang="en-US" altLang="da-DK" sz="2100" dirty="0">
                <a:solidFill>
                  <a:srgbClr val="262626"/>
                </a:solidFill>
                <a:latin typeface="Garamond" panose="02020404030301010803" pitchFamily="18" charset="0"/>
                <a:sym typeface="Garamond" panose="02020404030301010803" pitchFamily="18" charset="0"/>
              </a:rPr>
              <a:t>national legislation with the Convention</a:t>
            </a:r>
          </a:p>
          <a:p>
            <a:pPr marL="0" indent="0" eaLnBrk="1" hangingPunct="1">
              <a:spcBef>
                <a:spcPts val="450"/>
              </a:spcBef>
              <a:buNone/>
            </a:pPr>
            <a:r>
              <a:rPr lang="en-US" altLang="da-DK" sz="2100" dirty="0">
                <a:solidFill>
                  <a:srgbClr val="262626"/>
                </a:solidFill>
                <a:latin typeface="Garamond" panose="02020404030301010803" pitchFamily="18" charset="0"/>
                <a:sym typeface="Garamond" panose="02020404030301010803" pitchFamily="18" charset="0"/>
              </a:rPr>
              <a:t>10. 	Advance </a:t>
            </a:r>
            <a:r>
              <a:rPr lang="en-US" altLang="da-DK" sz="2100" dirty="0" err="1">
                <a:solidFill>
                  <a:srgbClr val="262626"/>
                </a:solidFill>
                <a:latin typeface="Garamond" panose="02020404030301010803" pitchFamily="18" charset="0"/>
                <a:sym typeface="Garamond" panose="02020404030301010803" pitchFamily="18" charset="0"/>
              </a:rPr>
              <a:t>subregional</a:t>
            </a:r>
            <a:r>
              <a:rPr lang="en-US" altLang="da-DK" sz="2100" dirty="0">
                <a:solidFill>
                  <a:srgbClr val="262626"/>
                </a:solidFill>
                <a:latin typeface="Garamond" panose="02020404030301010803" pitchFamily="18" charset="0"/>
                <a:sym typeface="Garamond" panose="02020404030301010803" pitchFamily="18" charset="0"/>
              </a:rPr>
              <a:t>, regional and interregional cooperation</a:t>
            </a:r>
            <a:endParaRPr lang="en-US" altLang="da-DK" sz="2100" dirty="0">
              <a:latin typeface="Garamond" panose="02020404030301010803" pitchFamily="18" charset="0"/>
              <a:sym typeface="Garamond" panose="02020404030301010803" pitchFamily="18" charset="0"/>
            </a:endParaRPr>
          </a:p>
        </p:txBody>
      </p:sp>
      <p:sp>
        <p:nvSpPr>
          <p:cNvPr id="7171" name="AutoShape 3"/>
          <p:cNvSpPr>
            <a:spLocks/>
          </p:cNvSpPr>
          <p:nvPr/>
        </p:nvSpPr>
        <p:spPr bwMode="auto">
          <a:xfrm>
            <a:off x="7765256" y="5347098"/>
            <a:ext cx="406004" cy="1821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4289" tIns="34289" rIns="34289" bIns="34289" anchor="ctr"/>
          <a:lstStyle>
            <a:lvl1pPr eaLnBrk="0">
              <a:defRPr>
                <a:solidFill>
                  <a:srgbClr val="000000"/>
                </a:solidFill>
                <a:latin typeface="Garamond" panose="02020404030301010803" pitchFamily="18" charset="0"/>
                <a:ea typeface="MS PGothic" panose="020B0600070205080204" pitchFamily="34" charset="-128"/>
                <a:sym typeface="Garamond" panose="02020404030301010803" pitchFamily="18" charset="0"/>
              </a:defRPr>
            </a:lvl1pPr>
            <a:lvl2pPr marL="742950" indent="-285750" eaLnBrk="0">
              <a:defRPr>
                <a:solidFill>
                  <a:srgbClr val="000000"/>
                </a:solidFill>
                <a:latin typeface="Garamond" panose="02020404030301010803" pitchFamily="18" charset="0"/>
                <a:ea typeface="MS PGothic" panose="020B0600070205080204" pitchFamily="34" charset="-128"/>
                <a:sym typeface="Garamond" panose="02020404030301010803" pitchFamily="18" charset="0"/>
              </a:defRPr>
            </a:lvl2pPr>
            <a:lvl3pPr marL="1143000" indent="-228600" eaLnBrk="0">
              <a:defRPr>
                <a:solidFill>
                  <a:srgbClr val="000000"/>
                </a:solidFill>
                <a:latin typeface="Garamond" panose="02020404030301010803" pitchFamily="18" charset="0"/>
                <a:ea typeface="MS PGothic" panose="020B0600070205080204" pitchFamily="34" charset="-128"/>
                <a:sym typeface="Garamond" panose="02020404030301010803" pitchFamily="18" charset="0"/>
              </a:defRPr>
            </a:lvl3pPr>
            <a:lvl4pPr marL="1600200" indent="-228600" eaLnBrk="0">
              <a:defRPr>
                <a:solidFill>
                  <a:srgbClr val="000000"/>
                </a:solidFill>
                <a:latin typeface="Garamond" panose="02020404030301010803" pitchFamily="18" charset="0"/>
                <a:ea typeface="MS PGothic" panose="020B0600070205080204" pitchFamily="34" charset="-128"/>
                <a:sym typeface="Garamond" panose="02020404030301010803" pitchFamily="18" charset="0"/>
              </a:defRPr>
            </a:lvl4pPr>
            <a:lvl5pPr marL="2057400" indent="-228600" eaLnBrk="0">
              <a:defRPr>
                <a:solidFill>
                  <a:srgbClr val="000000"/>
                </a:solidFill>
                <a:latin typeface="Garamond" panose="02020404030301010803" pitchFamily="18" charset="0"/>
                <a:ea typeface="MS PGothic" panose="020B0600070205080204" pitchFamily="34" charset="-128"/>
                <a:sym typeface="Garamond" panose="02020404030301010803" pitchFamily="18" charset="0"/>
              </a:defRPr>
            </a:lvl5pPr>
            <a:lvl6pPr marL="2514600" indent="-228600" eaLnBrk="0" fontAlgn="base" hangingPunct="0">
              <a:spcBef>
                <a:spcPct val="0"/>
              </a:spcBef>
              <a:spcAft>
                <a:spcPct val="0"/>
              </a:spcAft>
              <a:defRPr>
                <a:solidFill>
                  <a:srgbClr val="000000"/>
                </a:solidFill>
                <a:latin typeface="Garamond" panose="02020404030301010803" pitchFamily="18" charset="0"/>
                <a:ea typeface="MS PGothic" panose="020B0600070205080204" pitchFamily="34" charset="-128"/>
                <a:sym typeface="Garamond" panose="02020404030301010803" pitchFamily="18" charset="0"/>
              </a:defRPr>
            </a:lvl6pPr>
            <a:lvl7pPr marL="2971800" indent="-228600" eaLnBrk="0" fontAlgn="base" hangingPunct="0">
              <a:spcBef>
                <a:spcPct val="0"/>
              </a:spcBef>
              <a:spcAft>
                <a:spcPct val="0"/>
              </a:spcAft>
              <a:defRPr>
                <a:solidFill>
                  <a:srgbClr val="000000"/>
                </a:solidFill>
                <a:latin typeface="Garamond" panose="02020404030301010803" pitchFamily="18" charset="0"/>
                <a:ea typeface="MS PGothic" panose="020B0600070205080204" pitchFamily="34" charset="-128"/>
                <a:sym typeface="Garamond" panose="02020404030301010803" pitchFamily="18" charset="0"/>
              </a:defRPr>
            </a:lvl7pPr>
            <a:lvl8pPr marL="3429000" indent="-228600" eaLnBrk="0" fontAlgn="base" hangingPunct="0">
              <a:spcBef>
                <a:spcPct val="0"/>
              </a:spcBef>
              <a:spcAft>
                <a:spcPct val="0"/>
              </a:spcAft>
              <a:defRPr>
                <a:solidFill>
                  <a:srgbClr val="000000"/>
                </a:solidFill>
                <a:latin typeface="Garamond" panose="02020404030301010803" pitchFamily="18" charset="0"/>
                <a:ea typeface="MS PGothic" panose="020B0600070205080204" pitchFamily="34" charset="-128"/>
                <a:sym typeface="Garamond" panose="02020404030301010803" pitchFamily="18" charset="0"/>
              </a:defRPr>
            </a:lvl8pPr>
            <a:lvl9pPr marL="3886200" indent="-228600" eaLnBrk="0" fontAlgn="base" hangingPunct="0">
              <a:spcBef>
                <a:spcPct val="0"/>
              </a:spcBef>
              <a:spcAft>
                <a:spcPct val="0"/>
              </a:spcAft>
              <a:defRPr>
                <a:solidFill>
                  <a:srgbClr val="000000"/>
                </a:solidFill>
                <a:latin typeface="Garamond" panose="02020404030301010803" pitchFamily="18" charset="0"/>
                <a:ea typeface="MS PGothic" panose="020B0600070205080204" pitchFamily="34" charset="-128"/>
                <a:sym typeface="Garamond" panose="02020404030301010803" pitchFamily="18" charset="0"/>
              </a:defRPr>
            </a:lvl9pPr>
          </a:lstStyle>
          <a:p>
            <a:pPr algn="r" eaLnBrk="1"/>
            <a:fld id="{5CE36661-772D-49E0-A793-1DA478CBC3F2}" type="slidenum">
              <a:rPr lang="en-US" altLang="da-DK" sz="750"/>
              <a:pPr algn="r" eaLnBrk="1"/>
              <a:t>4</a:t>
            </a:fld>
            <a:endParaRPr lang="en-US" altLang="da-DK"/>
          </a:p>
        </p:txBody>
      </p:sp>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p:txBody>
          <a:bodyPr/>
          <a:lstStyle/>
          <a:p>
            <a:pPr algn="ctr" eaLnBrk="1" fontAlgn="auto" hangingPunct="1">
              <a:spcAft>
                <a:spcPts val="0"/>
              </a:spcAft>
              <a:defRPr/>
            </a:pPr>
            <a:r>
              <a:rPr lang="en-US" sz="3300" dirty="0">
                <a:solidFill>
                  <a:srgbClr val="262626"/>
                </a:solidFill>
                <a:latin typeface="Garamond" charset="0"/>
                <a:ea typeface="+mj-ea"/>
                <a:cs typeface="Garamond" charset="0"/>
                <a:sym typeface="Garamond" charset="0"/>
              </a:rPr>
              <a:t>Indicators</a:t>
            </a:r>
            <a:endParaRPr lang="en-US" dirty="0" smtClean="0">
              <a:ea typeface="+mj-ea"/>
            </a:endParaRPr>
          </a:p>
        </p:txBody>
      </p:sp>
      <p:sp>
        <p:nvSpPr>
          <p:cNvPr id="6147" name="Rectangle 2"/>
          <p:cNvSpPr>
            <a:spLocks noGrp="1" noChangeArrowheads="1"/>
          </p:cNvSpPr>
          <p:nvPr>
            <p:ph idx="1"/>
          </p:nvPr>
        </p:nvSpPr>
        <p:spPr/>
        <p:txBody>
          <a:bodyPr/>
          <a:lstStyle/>
          <a:p>
            <a:pPr marL="222250" lvl="1" indent="-222250" eaLnBrk="1" hangingPunct="1">
              <a:spcBef>
                <a:spcPts val="450"/>
              </a:spcBef>
              <a:buClr>
                <a:srgbClr val="83992A"/>
              </a:buClr>
              <a:buSzPct val="115000"/>
            </a:pPr>
            <a:r>
              <a:rPr lang="en-US" altLang="da-DK" sz="1950" dirty="0">
                <a:solidFill>
                  <a:srgbClr val="262626"/>
                </a:solidFill>
                <a:latin typeface="Garamond" panose="02020404030301010803" pitchFamily="18" charset="0"/>
                <a:sym typeface="Garamond" panose="02020404030301010803" pitchFamily="18" charset="0"/>
              </a:rPr>
              <a:t>Determined by ESCAP countries at meeting in Incheon, South Korea</a:t>
            </a:r>
          </a:p>
          <a:p>
            <a:pPr marL="214313" indent="-214313" eaLnBrk="1" hangingPunct="1">
              <a:spcBef>
                <a:spcPts val="450"/>
              </a:spcBef>
              <a:buClr>
                <a:srgbClr val="83992A"/>
              </a:buClr>
              <a:buSzPct val="115000"/>
            </a:pPr>
            <a:r>
              <a:rPr lang="en-US" altLang="da-DK" sz="2100" dirty="0">
                <a:solidFill>
                  <a:srgbClr val="262626"/>
                </a:solidFill>
                <a:latin typeface="Garamond" panose="02020404030301010803" pitchFamily="18" charset="0"/>
                <a:sym typeface="Garamond" panose="02020404030301010803" pitchFamily="18" charset="0"/>
              </a:rPr>
              <a:t>Advantages</a:t>
            </a:r>
          </a:p>
          <a:p>
            <a:pPr marL="233363" lvl="1" indent="-233363" eaLnBrk="1" hangingPunct="1">
              <a:spcBef>
                <a:spcPts val="450"/>
              </a:spcBef>
              <a:buClr>
                <a:srgbClr val="83992A"/>
              </a:buClr>
              <a:buSzPct val="115000"/>
            </a:pPr>
            <a:r>
              <a:rPr lang="en-US" altLang="da-DK" sz="2100" dirty="0">
                <a:solidFill>
                  <a:srgbClr val="262626"/>
                </a:solidFill>
                <a:latin typeface="Garamond" panose="02020404030301010803" pitchFamily="18" charset="0"/>
                <a:sym typeface="Garamond" panose="02020404030301010803" pitchFamily="18" charset="0"/>
              </a:rPr>
              <a:t>Buy-in from countries</a:t>
            </a:r>
          </a:p>
          <a:p>
            <a:pPr marL="233363" lvl="1" indent="-233363" eaLnBrk="1" hangingPunct="1">
              <a:spcBef>
                <a:spcPts val="450"/>
              </a:spcBef>
              <a:buClr>
                <a:srgbClr val="83992A"/>
              </a:buClr>
              <a:buSzPct val="115000"/>
            </a:pPr>
            <a:r>
              <a:rPr lang="en-US" altLang="da-DK" sz="2100" dirty="0">
                <a:solidFill>
                  <a:srgbClr val="262626"/>
                </a:solidFill>
                <a:latin typeface="Garamond" panose="02020404030301010803" pitchFamily="18" charset="0"/>
                <a:sym typeface="Garamond" panose="02020404030301010803" pitchFamily="18" charset="0"/>
              </a:rPr>
              <a:t>Cover all Incheon Strategy goals</a:t>
            </a:r>
          </a:p>
          <a:p>
            <a:pPr marL="214313" indent="-214313" eaLnBrk="1" hangingPunct="1">
              <a:spcBef>
                <a:spcPts val="450"/>
              </a:spcBef>
              <a:buClr>
                <a:srgbClr val="83992A"/>
              </a:buClr>
              <a:buSzPct val="115000"/>
            </a:pPr>
            <a:r>
              <a:rPr lang="en-US" altLang="da-DK" sz="2100" dirty="0">
                <a:solidFill>
                  <a:srgbClr val="262626"/>
                </a:solidFill>
                <a:latin typeface="Garamond" panose="02020404030301010803" pitchFamily="18" charset="0"/>
                <a:sym typeface="Garamond" panose="02020404030301010803" pitchFamily="18" charset="0"/>
              </a:rPr>
              <a:t>However….</a:t>
            </a:r>
          </a:p>
          <a:p>
            <a:pPr marL="173038" lvl="1" indent="-173038" eaLnBrk="1" hangingPunct="1">
              <a:spcBef>
                <a:spcPts val="450"/>
              </a:spcBef>
              <a:buClr>
                <a:srgbClr val="83992A"/>
              </a:buClr>
              <a:buSzPct val="115000"/>
            </a:pPr>
            <a:r>
              <a:rPr lang="en-US" altLang="da-DK" sz="2100" dirty="0">
                <a:solidFill>
                  <a:srgbClr val="262626"/>
                </a:solidFill>
                <a:latin typeface="Garamond" panose="02020404030301010803" pitchFamily="18" charset="0"/>
                <a:sym typeface="Garamond" panose="02020404030301010803" pitchFamily="18" charset="0"/>
              </a:rPr>
              <a:t>Not designed by statisticians so indicators vary in quality and feasibility</a:t>
            </a:r>
          </a:p>
          <a:p>
            <a:pPr marL="173038" indent="-173038" eaLnBrk="1" hangingPunct="1">
              <a:spcBef>
                <a:spcPts val="450"/>
              </a:spcBef>
              <a:buClr>
                <a:srgbClr val="83992A"/>
              </a:buClr>
              <a:buSzPct val="115000"/>
            </a:pPr>
            <a:r>
              <a:rPr lang="en-US" altLang="da-DK" sz="2100" dirty="0">
                <a:solidFill>
                  <a:srgbClr val="262626"/>
                </a:solidFill>
                <a:latin typeface="Garamond" panose="02020404030301010803" pitchFamily="18" charset="0"/>
                <a:sym typeface="Garamond" panose="02020404030301010803" pitchFamily="18" charset="0"/>
              </a:rPr>
              <a:t>ESCAP created guide on how to operationalize indicators</a:t>
            </a:r>
          </a:p>
        </p:txBody>
      </p:sp>
      <p:sp>
        <p:nvSpPr>
          <p:cNvPr id="8195" name="AutoShape 3"/>
          <p:cNvSpPr>
            <a:spLocks/>
          </p:cNvSpPr>
          <p:nvPr/>
        </p:nvSpPr>
        <p:spPr bwMode="auto">
          <a:xfrm>
            <a:off x="7765256" y="5347098"/>
            <a:ext cx="406004" cy="1821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4289" tIns="34289" rIns="34289" bIns="34289" anchor="ctr"/>
          <a:lstStyle>
            <a:lvl1pPr eaLnBrk="0">
              <a:defRPr>
                <a:solidFill>
                  <a:srgbClr val="000000"/>
                </a:solidFill>
                <a:latin typeface="Garamond" panose="02020404030301010803" pitchFamily="18" charset="0"/>
                <a:ea typeface="MS PGothic" panose="020B0600070205080204" pitchFamily="34" charset="-128"/>
                <a:sym typeface="Garamond" panose="02020404030301010803" pitchFamily="18" charset="0"/>
              </a:defRPr>
            </a:lvl1pPr>
            <a:lvl2pPr marL="742950" indent="-285750" eaLnBrk="0">
              <a:defRPr>
                <a:solidFill>
                  <a:srgbClr val="000000"/>
                </a:solidFill>
                <a:latin typeface="Garamond" panose="02020404030301010803" pitchFamily="18" charset="0"/>
                <a:ea typeface="MS PGothic" panose="020B0600070205080204" pitchFamily="34" charset="-128"/>
                <a:sym typeface="Garamond" panose="02020404030301010803" pitchFamily="18" charset="0"/>
              </a:defRPr>
            </a:lvl2pPr>
            <a:lvl3pPr marL="1143000" indent="-228600" eaLnBrk="0">
              <a:defRPr>
                <a:solidFill>
                  <a:srgbClr val="000000"/>
                </a:solidFill>
                <a:latin typeface="Garamond" panose="02020404030301010803" pitchFamily="18" charset="0"/>
                <a:ea typeface="MS PGothic" panose="020B0600070205080204" pitchFamily="34" charset="-128"/>
                <a:sym typeface="Garamond" panose="02020404030301010803" pitchFamily="18" charset="0"/>
              </a:defRPr>
            </a:lvl3pPr>
            <a:lvl4pPr marL="1600200" indent="-228600" eaLnBrk="0">
              <a:defRPr>
                <a:solidFill>
                  <a:srgbClr val="000000"/>
                </a:solidFill>
                <a:latin typeface="Garamond" panose="02020404030301010803" pitchFamily="18" charset="0"/>
                <a:ea typeface="MS PGothic" panose="020B0600070205080204" pitchFamily="34" charset="-128"/>
                <a:sym typeface="Garamond" panose="02020404030301010803" pitchFamily="18" charset="0"/>
              </a:defRPr>
            </a:lvl4pPr>
            <a:lvl5pPr marL="2057400" indent="-228600" eaLnBrk="0">
              <a:defRPr>
                <a:solidFill>
                  <a:srgbClr val="000000"/>
                </a:solidFill>
                <a:latin typeface="Garamond" panose="02020404030301010803" pitchFamily="18" charset="0"/>
                <a:ea typeface="MS PGothic" panose="020B0600070205080204" pitchFamily="34" charset="-128"/>
                <a:sym typeface="Garamond" panose="02020404030301010803" pitchFamily="18" charset="0"/>
              </a:defRPr>
            </a:lvl5pPr>
            <a:lvl6pPr marL="2514600" indent="-228600" eaLnBrk="0" fontAlgn="base" hangingPunct="0">
              <a:spcBef>
                <a:spcPct val="0"/>
              </a:spcBef>
              <a:spcAft>
                <a:spcPct val="0"/>
              </a:spcAft>
              <a:defRPr>
                <a:solidFill>
                  <a:srgbClr val="000000"/>
                </a:solidFill>
                <a:latin typeface="Garamond" panose="02020404030301010803" pitchFamily="18" charset="0"/>
                <a:ea typeface="MS PGothic" panose="020B0600070205080204" pitchFamily="34" charset="-128"/>
                <a:sym typeface="Garamond" panose="02020404030301010803" pitchFamily="18" charset="0"/>
              </a:defRPr>
            </a:lvl6pPr>
            <a:lvl7pPr marL="2971800" indent="-228600" eaLnBrk="0" fontAlgn="base" hangingPunct="0">
              <a:spcBef>
                <a:spcPct val="0"/>
              </a:spcBef>
              <a:spcAft>
                <a:spcPct val="0"/>
              </a:spcAft>
              <a:defRPr>
                <a:solidFill>
                  <a:srgbClr val="000000"/>
                </a:solidFill>
                <a:latin typeface="Garamond" panose="02020404030301010803" pitchFamily="18" charset="0"/>
                <a:ea typeface="MS PGothic" panose="020B0600070205080204" pitchFamily="34" charset="-128"/>
                <a:sym typeface="Garamond" panose="02020404030301010803" pitchFamily="18" charset="0"/>
              </a:defRPr>
            </a:lvl7pPr>
            <a:lvl8pPr marL="3429000" indent="-228600" eaLnBrk="0" fontAlgn="base" hangingPunct="0">
              <a:spcBef>
                <a:spcPct val="0"/>
              </a:spcBef>
              <a:spcAft>
                <a:spcPct val="0"/>
              </a:spcAft>
              <a:defRPr>
                <a:solidFill>
                  <a:srgbClr val="000000"/>
                </a:solidFill>
                <a:latin typeface="Garamond" panose="02020404030301010803" pitchFamily="18" charset="0"/>
                <a:ea typeface="MS PGothic" panose="020B0600070205080204" pitchFamily="34" charset="-128"/>
                <a:sym typeface="Garamond" panose="02020404030301010803" pitchFamily="18" charset="0"/>
              </a:defRPr>
            </a:lvl8pPr>
            <a:lvl9pPr marL="3886200" indent="-228600" eaLnBrk="0" fontAlgn="base" hangingPunct="0">
              <a:spcBef>
                <a:spcPct val="0"/>
              </a:spcBef>
              <a:spcAft>
                <a:spcPct val="0"/>
              </a:spcAft>
              <a:defRPr>
                <a:solidFill>
                  <a:srgbClr val="000000"/>
                </a:solidFill>
                <a:latin typeface="Garamond" panose="02020404030301010803" pitchFamily="18" charset="0"/>
                <a:ea typeface="MS PGothic" panose="020B0600070205080204" pitchFamily="34" charset="-128"/>
                <a:sym typeface="Garamond" panose="02020404030301010803" pitchFamily="18" charset="0"/>
              </a:defRPr>
            </a:lvl9pPr>
          </a:lstStyle>
          <a:p>
            <a:pPr algn="r" eaLnBrk="1"/>
            <a:fld id="{2F531818-AFC5-405A-9B34-492A3D303338}" type="slidenum">
              <a:rPr lang="en-US" altLang="da-DK" sz="750"/>
              <a:pPr algn="r" eaLnBrk="1"/>
              <a:t>5</a:t>
            </a:fld>
            <a:endParaRPr lang="en-US" altLang="da-DK"/>
          </a:p>
        </p:txBody>
      </p:sp>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sz="3300" dirty="0">
                <a:ea typeface="+mj-ea"/>
              </a:rPr>
              <a:t>Operationalizing Incheon Indicators</a:t>
            </a:r>
          </a:p>
        </p:txBody>
      </p:sp>
      <p:sp>
        <p:nvSpPr>
          <p:cNvPr id="3" name="Content Placeholder 2"/>
          <p:cNvSpPr>
            <a:spLocks noGrp="1"/>
          </p:cNvSpPr>
          <p:nvPr>
            <p:ph idx="1"/>
          </p:nvPr>
        </p:nvSpPr>
        <p:spPr/>
        <p:txBody>
          <a:bodyPr rtlCol="0">
            <a:normAutofit/>
          </a:bodyPr>
          <a:lstStyle/>
          <a:p>
            <a:pPr marL="342900" indent="-342900" eaLnBrk="1" fontAlgn="auto" hangingPunct="1">
              <a:spcAft>
                <a:spcPts val="0"/>
              </a:spcAft>
              <a:buFont typeface="Arial"/>
              <a:buChar char="•"/>
              <a:defRPr/>
            </a:pPr>
            <a:r>
              <a:rPr lang="en-US" sz="2100" dirty="0">
                <a:latin typeface="+mj-lt"/>
                <a:ea typeface="+mn-ea"/>
              </a:rPr>
              <a:t>Draft guide discussed at meeting of regional NSOs</a:t>
            </a:r>
          </a:p>
          <a:p>
            <a:pPr marL="342900" indent="-342900" eaLnBrk="1" fontAlgn="auto" hangingPunct="1">
              <a:spcAft>
                <a:spcPts val="0"/>
              </a:spcAft>
              <a:buFont typeface="Arial"/>
              <a:buChar char="•"/>
              <a:defRPr/>
            </a:pPr>
            <a:r>
              <a:rPr lang="en-US" sz="2100" dirty="0">
                <a:latin typeface="+mj-lt"/>
                <a:ea typeface="+mn-ea"/>
              </a:rPr>
              <a:t>Final guide published</a:t>
            </a:r>
          </a:p>
          <a:p>
            <a:pPr marL="342900" indent="-342900" eaLnBrk="1" fontAlgn="auto" hangingPunct="1">
              <a:spcAft>
                <a:spcPts val="0"/>
              </a:spcAft>
              <a:buFont typeface="Arial"/>
              <a:buChar char="•"/>
              <a:defRPr/>
            </a:pPr>
            <a:r>
              <a:rPr lang="en-US" sz="2100" dirty="0">
                <a:latin typeface="+mj-lt"/>
                <a:ea typeface="+mn-ea"/>
              </a:rPr>
              <a:t>Six pilot countries selected</a:t>
            </a:r>
          </a:p>
          <a:p>
            <a:pPr marL="346075" lvl="2" indent="-346075" eaLnBrk="1" fontAlgn="auto" hangingPunct="1">
              <a:spcAft>
                <a:spcPts val="0"/>
              </a:spcAft>
              <a:buClr>
                <a:schemeClr val="accent3"/>
              </a:buClr>
              <a:buFont typeface="Arial"/>
              <a:buChar char="•"/>
              <a:defRPr/>
            </a:pPr>
            <a:r>
              <a:rPr lang="en-US" sz="2100" dirty="0">
                <a:solidFill>
                  <a:srgbClr val="262626"/>
                </a:solidFill>
                <a:latin typeface="+mj-lt"/>
                <a:ea typeface="+mn-ea"/>
                <a:cs typeface="Garamond" charset="0"/>
                <a:sym typeface="Garamond" charset="0"/>
              </a:rPr>
              <a:t>Bangladesh, Mongolia, Thailand, Philippines, Vietnam, Cambodia, 1 more to be determined</a:t>
            </a:r>
          </a:p>
          <a:p>
            <a:pPr marL="346075" lvl="2" indent="-346075" eaLnBrk="1" fontAlgn="auto" hangingPunct="1">
              <a:spcAft>
                <a:spcPts val="0"/>
              </a:spcAft>
              <a:buClr>
                <a:schemeClr val="accent3"/>
              </a:buClr>
              <a:buFont typeface="Arial"/>
              <a:buChar char="•"/>
              <a:defRPr/>
            </a:pPr>
            <a:r>
              <a:rPr lang="en-US" sz="2100" dirty="0">
                <a:solidFill>
                  <a:srgbClr val="262626"/>
                </a:solidFill>
                <a:latin typeface="+mj-lt"/>
                <a:ea typeface="+mn-ea"/>
                <a:cs typeface="Garamond" charset="0"/>
                <a:sym typeface="Garamond" charset="0"/>
              </a:rPr>
              <a:t>Draw up national action plan for producing indicators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p:txBody>
          <a:bodyPr/>
          <a:lstStyle/>
          <a:p>
            <a:pPr algn="ctr" eaLnBrk="1" fontAlgn="auto" hangingPunct="1">
              <a:spcAft>
                <a:spcPts val="0"/>
              </a:spcAft>
              <a:defRPr/>
            </a:pPr>
            <a:r>
              <a:rPr lang="en-US" sz="3300" dirty="0">
                <a:solidFill>
                  <a:srgbClr val="262626"/>
                </a:solidFill>
                <a:latin typeface="Garamond" charset="0"/>
                <a:ea typeface="+mj-ea"/>
                <a:cs typeface="Garamond" charset="0"/>
                <a:sym typeface="Garamond" charset="0"/>
              </a:rPr>
              <a:t>National Action Plan Project</a:t>
            </a:r>
            <a:endParaRPr lang="en-US" dirty="0" smtClean="0">
              <a:ea typeface="+mj-ea"/>
            </a:endParaRPr>
          </a:p>
        </p:txBody>
      </p:sp>
      <p:sp>
        <p:nvSpPr>
          <p:cNvPr id="8195" name="Rectangle 2"/>
          <p:cNvSpPr>
            <a:spLocks noGrp="1" noChangeArrowheads="1"/>
          </p:cNvSpPr>
          <p:nvPr>
            <p:ph idx="1"/>
          </p:nvPr>
        </p:nvSpPr>
        <p:spPr/>
        <p:txBody>
          <a:bodyPr/>
          <a:lstStyle/>
          <a:p>
            <a:pPr marL="214313" indent="-214313" eaLnBrk="1" hangingPunct="1">
              <a:spcBef>
                <a:spcPts val="450"/>
              </a:spcBef>
              <a:buClr>
                <a:srgbClr val="83992A"/>
              </a:buClr>
              <a:buSzPct val="115000"/>
            </a:pPr>
            <a:r>
              <a:rPr lang="en-US" altLang="da-DK" sz="2100" dirty="0">
                <a:solidFill>
                  <a:srgbClr val="262626"/>
                </a:solidFill>
                <a:latin typeface="Garamond" panose="02020404030301010803" pitchFamily="18" charset="0"/>
                <a:sym typeface="Garamond" panose="02020404030301010803" pitchFamily="18" charset="0"/>
              </a:rPr>
              <a:t>Take stock of current statistical system</a:t>
            </a:r>
            <a:r>
              <a:rPr lang="en-US" altLang="en-US" sz="2100" dirty="0">
                <a:solidFill>
                  <a:srgbClr val="262626"/>
                </a:solidFill>
                <a:latin typeface="Garamond" panose="02020404030301010803" pitchFamily="18" charset="0"/>
                <a:sym typeface="Garamond" panose="02020404030301010803" pitchFamily="18" charset="0"/>
              </a:rPr>
              <a:t>’</a:t>
            </a:r>
            <a:r>
              <a:rPr lang="en-US" altLang="da-DK" sz="2100" dirty="0">
                <a:solidFill>
                  <a:srgbClr val="262626"/>
                </a:solidFill>
                <a:latin typeface="Garamond" panose="02020404030301010803" pitchFamily="18" charset="0"/>
                <a:sym typeface="Garamond" panose="02020404030301010803" pitchFamily="18" charset="0"/>
              </a:rPr>
              <a:t>s capabilities for generating recommended indicators in 6 countries</a:t>
            </a:r>
          </a:p>
          <a:p>
            <a:pPr marL="214313" indent="-214313" eaLnBrk="1" hangingPunct="1">
              <a:spcBef>
                <a:spcPts val="450"/>
              </a:spcBef>
              <a:buClr>
                <a:srgbClr val="83992A"/>
              </a:buClr>
              <a:buSzPct val="115000"/>
            </a:pPr>
            <a:r>
              <a:rPr lang="en-US" altLang="da-DK" sz="2100" dirty="0">
                <a:solidFill>
                  <a:srgbClr val="262626"/>
                </a:solidFill>
                <a:latin typeface="Garamond" panose="02020404030301010803" pitchFamily="18" charset="0"/>
                <a:sym typeface="Garamond" panose="02020404030301010803" pitchFamily="18" charset="0"/>
              </a:rPr>
              <a:t>Identify which indicators can be constructed</a:t>
            </a:r>
          </a:p>
          <a:p>
            <a:pPr marL="214313" indent="-214313" eaLnBrk="1" hangingPunct="1">
              <a:spcBef>
                <a:spcPts val="450"/>
              </a:spcBef>
              <a:buClr>
                <a:srgbClr val="83992A"/>
              </a:buClr>
              <a:buSzPct val="115000"/>
            </a:pPr>
            <a:r>
              <a:rPr lang="en-US" altLang="da-DK" sz="2100" dirty="0">
                <a:solidFill>
                  <a:srgbClr val="262626"/>
                </a:solidFill>
                <a:latin typeface="Garamond" panose="02020404030301010803" pitchFamily="18" charset="0"/>
                <a:sym typeface="Garamond" panose="02020404030301010803" pitchFamily="18" charset="0"/>
              </a:rPr>
              <a:t>Make recommendations for changes in existing data tools or additional data tools to expand and improve each country</a:t>
            </a:r>
            <a:r>
              <a:rPr lang="en-US" altLang="en-US" sz="2100" dirty="0">
                <a:solidFill>
                  <a:srgbClr val="262626"/>
                </a:solidFill>
                <a:latin typeface="Garamond" panose="02020404030301010803" pitchFamily="18" charset="0"/>
                <a:sym typeface="Garamond" panose="02020404030301010803" pitchFamily="18" charset="0"/>
              </a:rPr>
              <a:t>’</a:t>
            </a:r>
            <a:r>
              <a:rPr lang="en-US" altLang="da-DK" sz="2100" dirty="0">
                <a:solidFill>
                  <a:srgbClr val="262626"/>
                </a:solidFill>
                <a:latin typeface="Garamond" panose="02020404030301010803" pitchFamily="18" charset="0"/>
                <a:sym typeface="Garamond" panose="02020404030301010803" pitchFamily="18" charset="0"/>
              </a:rPr>
              <a:t>s capability for generating Incheon Strategy indicators</a:t>
            </a:r>
          </a:p>
          <a:p>
            <a:pPr marL="214313" indent="-214313" eaLnBrk="1" hangingPunct="1">
              <a:spcBef>
                <a:spcPts val="450"/>
              </a:spcBef>
              <a:buClr>
                <a:srgbClr val="83992A"/>
              </a:buClr>
              <a:buSzPct val="115000"/>
            </a:pPr>
            <a:r>
              <a:rPr lang="en-US" altLang="da-DK" sz="2100" dirty="0">
                <a:solidFill>
                  <a:srgbClr val="262626"/>
                </a:solidFill>
                <a:latin typeface="Garamond" panose="02020404030301010803" pitchFamily="18" charset="0"/>
                <a:sym typeface="Garamond" panose="02020404030301010803" pitchFamily="18" charset="0"/>
              </a:rPr>
              <a:t>Develop national action plan for implementing those recommendations</a:t>
            </a:r>
            <a:endParaRPr lang="en-US" altLang="da-DK" sz="2100" dirty="0"/>
          </a:p>
        </p:txBody>
      </p:sp>
      <p:sp>
        <p:nvSpPr>
          <p:cNvPr id="9219" name="AutoShape 3"/>
          <p:cNvSpPr>
            <a:spLocks/>
          </p:cNvSpPr>
          <p:nvPr/>
        </p:nvSpPr>
        <p:spPr bwMode="auto">
          <a:xfrm>
            <a:off x="7765256" y="5347098"/>
            <a:ext cx="406004" cy="1821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4289" tIns="34289" rIns="34289" bIns="34289" anchor="ctr"/>
          <a:lstStyle>
            <a:lvl1pPr eaLnBrk="0">
              <a:defRPr>
                <a:solidFill>
                  <a:srgbClr val="000000"/>
                </a:solidFill>
                <a:latin typeface="Garamond" panose="02020404030301010803" pitchFamily="18" charset="0"/>
                <a:ea typeface="MS PGothic" panose="020B0600070205080204" pitchFamily="34" charset="-128"/>
                <a:sym typeface="Garamond" panose="02020404030301010803" pitchFamily="18" charset="0"/>
              </a:defRPr>
            </a:lvl1pPr>
            <a:lvl2pPr marL="742950" indent="-285750" eaLnBrk="0">
              <a:defRPr>
                <a:solidFill>
                  <a:srgbClr val="000000"/>
                </a:solidFill>
                <a:latin typeface="Garamond" panose="02020404030301010803" pitchFamily="18" charset="0"/>
                <a:ea typeface="MS PGothic" panose="020B0600070205080204" pitchFamily="34" charset="-128"/>
                <a:sym typeface="Garamond" panose="02020404030301010803" pitchFamily="18" charset="0"/>
              </a:defRPr>
            </a:lvl2pPr>
            <a:lvl3pPr marL="1143000" indent="-228600" eaLnBrk="0">
              <a:defRPr>
                <a:solidFill>
                  <a:srgbClr val="000000"/>
                </a:solidFill>
                <a:latin typeface="Garamond" panose="02020404030301010803" pitchFamily="18" charset="0"/>
                <a:ea typeface="MS PGothic" panose="020B0600070205080204" pitchFamily="34" charset="-128"/>
                <a:sym typeface="Garamond" panose="02020404030301010803" pitchFamily="18" charset="0"/>
              </a:defRPr>
            </a:lvl3pPr>
            <a:lvl4pPr marL="1600200" indent="-228600" eaLnBrk="0">
              <a:defRPr>
                <a:solidFill>
                  <a:srgbClr val="000000"/>
                </a:solidFill>
                <a:latin typeface="Garamond" panose="02020404030301010803" pitchFamily="18" charset="0"/>
                <a:ea typeface="MS PGothic" panose="020B0600070205080204" pitchFamily="34" charset="-128"/>
                <a:sym typeface="Garamond" panose="02020404030301010803" pitchFamily="18" charset="0"/>
              </a:defRPr>
            </a:lvl4pPr>
            <a:lvl5pPr marL="2057400" indent="-228600" eaLnBrk="0">
              <a:defRPr>
                <a:solidFill>
                  <a:srgbClr val="000000"/>
                </a:solidFill>
                <a:latin typeface="Garamond" panose="02020404030301010803" pitchFamily="18" charset="0"/>
                <a:ea typeface="MS PGothic" panose="020B0600070205080204" pitchFamily="34" charset="-128"/>
                <a:sym typeface="Garamond" panose="02020404030301010803" pitchFamily="18" charset="0"/>
              </a:defRPr>
            </a:lvl5pPr>
            <a:lvl6pPr marL="2514600" indent="-228600" eaLnBrk="0" fontAlgn="base" hangingPunct="0">
              <a:spcBef>
                <a:spcPct val="0"/>
              </a:spcBef>
              <a:spcAft>
                <a:spcPct val="0"/>
              </a:spcAft>
              <a:defRPr>
                <a:solidFill>
                  <a:srgbClr val="000000"/>
                </a:solidFill>
                <a:latin typeface="Garamond" panose="02020404030301010803" pitchFamily="18" charset="0"/>
                <a:ea typeface="MS PGothic" panose="020B0600070205080204" pitchFamily="34" charset="-128"/>
                <a:sym typeface="Garamond" panose="02020404030301010803" pitchFamily="18" charset="0"/>
              </a:defRPr>
            </a:lvl6pPr>
            <a:lvl7pPr marL="2971800" indent="-228600" eaLnBrk="0" fontAlgn="base" hangingPunct="0">
              <a:spcBef>
                <a:spcPct val="0"/>
              </a:spcBef>
              <a:spcAft>
                <a:spcPct val="0"/>
              </a:spcAft>
              <a:defRPr>
                <a:solidFill>
                  <a:srgbClr val="000000"/>
                </a:solidFill>
                <a:latin typeface="Garamond" panose="02020404030301010803" pitchFamily="18" charset="0"/>
                <a:ea typeface="MS PGothic" panose="020B0600070205080204" pitchFamily="34" charset="-128"/>
                <a:sym typeface="Garamond" panose="02020404030301010803" pitchFamily="18" charset="0"/>
              </a:defRPr>
            </a:lvl7pPr>
            <a:lvl8pPr marL="3429000" indent="-228600" eaLnBrk="0" fontAlgn="base" hangingPunct="0">
              <a:spcBef>
                <a:spcPct val="0"/>
              </a:spcBef>
              <a:spcAft>
                <a:spcPct val="0"/>
              </a:spcAft>
              <a:defRPr>
                <a:solidFill>
                  <a:srgbClr val="000000"/>
                </a:solidFill>
                <a:latin typeface="Garamond" panose="02020404030301010803" pitchFamily="18" charset="0"/>
                <a:ea typeface="MS PGothic" panose="020B0600070205080204" pitchFamily="34" charset="-128"/>
                <a:sym typeface="Garamond" panose="02020404030301010803" pitchFamily="18" charset="0"/>
              </a:defRPr>
            </a:lvl8pPr>
            <a:lvl9pPr marL="3886200" indent="-228600" eaLnBrk="0" fontAlgn="base" hangingPunct="0">
              <a:spcBef>
                <a:spcPct val="0"/>
              </a:spcBef>
              <a:spcAft>
                <a:spcPct val="0"/>
              </a:spcAft>
              <a:defRPr>
                <a:solidFill>
                  <a:srgbClr val="000000"/>
                </a:solidFill>
                <a:latin typeface="Garamond" panose="02020404030301010803" pitchFamily="18" charset="0"/>
                <a:ea typeface="MS PGothic" panose="020B0600070205080204" pitchFamily="34" charset="-128"/>
                <a:sym typeface="Garamond" panose="02020404030301010803" pitchFamily="18" charset="0"/>
              </a:defRPr>
            </a:lvl9pPr>
          </a:lstStyle>
          <a:p>
            <a:pPr algn="r" eaLnBrk="1"/>
            <a:fld id="{73AC0F9B-0878-42B5-A6BA-17C41E8FC3BF}" type="slidenum">
              <a:rPr lang="en-US" altLang="da-DK" sz="750"/>
              <a:pPr algn="r" eaLnBrk="1"/>
              <a:t>7</a:t>
            </a:fld>
            <a:endParaRPr lang="en-US" altLang="da-DK"/>
          </a:p>
        </p:txBody>
      </p:sp>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971550" y="1593056"/>
            <a:ext cx="7199710" cy="977504"/>
          </a:xfrm>
        </p:spPr>
        <p:txBody>
          <a:bodyPr/>
          <a:lstStyle/>
          <a:p>
            <a:pPr algn="ctr" eaLnBrk="1" fontAlgn="auto" hangingPunct="1">
              <a:spcAft>
                <a:spcPts val="0"/>
              </a:spcAft>
              <a:defRPr/>
            </a:pPr>
            <a:r>
              <a:rPr lang="en-US" sz="3300" dirty="0">
                <a:solidFill>
                  <a:srgbClr val="262626"/>
                </a:solidFill>
                <a:latin typeface="Garamond" charset="0"/>
                <a:ea typeface="+mj-ea"/>
                <a:cs typeface="Garamond" charset="0"/>
                <a:sym typeface="Garamond" charset="0"/>
              </a:rPr>
              <a:t>Data sources</a:t>
            </a:r>
            <a:endParaRPr lang="en-US" dirty="0" smtClean="0">
              <a:ea typeface="+mj-ea"/>
            </a:endParaRPr>
          </a:p>
        </p:txBody>
      </p:sp>
      <p:sp>
        <p:nvSpPr>
          <p:cNvPr id="9219" name="Rectangle 2"/>
          <p:cNvSpPr>
            <a:spLocks noGrp="1" noChangeArrowheads="1"/>
          </p:cNvSpPr>
          <p:nvPr>
            <p:ph idx="1"/>
          </p:nvPr>
        </p:nvSpPr>
        <p:spPr>
          <a:xfrm>
            <a:off x="971550" y="2774157"/>
            <a:ext cx="7199710" cy="2489597"/>
          </a:xfrm>
        </p:spPr>
        <p:txBody>
          <a:bodyPr/>
          <a:lstStyle/>
          <a:p>
            <a:pPr marL="267891" indent="-267891" eaLnBrk="1" hangingPunct="1">
              <a:spcBef>
                <a:spcPts val="525"/>
              </a:spcBef>
              <a:buClr>
                <a:srgbClr val="83992A"/>
              </a:buClr>
              <a:buSzPct val="115000"/>
            </a:pPr>
            <a:r>
              <a:rPr lang="en-US" altLang="da-DK" sz="2400" dirty="0">
                <a:solidFill>
                  <a:srgbClr val="262626"/>
                </a:solidFill>
                <a:latin typeface="Garamond" panose="02020404030301010803" pitchFamily="18" charset="0"/>
                <a:sym typeface="Garamond" panose="02020404030301010803" pitchFamily="18" charset="0"/>
              </a:rPr>
              <a:t>National statistical system, which includes census, surveys, and administrative data</a:t>
            </a:r>
          </a:p>
          <a:p>
            <a:pPr marL="267891" indent="-267891" eaLnBrk="1" hangingPunct="1">
              <a:spcBef>
                <a:spcPts val="525"/>
              </a:spcBef>
              <a:buClr>
                <a:srgbClr val="83992A"/>
              </a:buClr>
              <a:buSzPct val="115000"/>
            </a:pPr>
            <a:r>
              <a:rPr lang="en-US" altLang="da-DK" sz="2400" dirty="0">
                <a:solidFill>
                  <a:srgbClr val="262626"/>
                </a:solidFill>
                <a:latin typeface="Garamond" panose="02020404030301010803" pitchFamily="18" charset="0"/>
                <a:sym typeface="Garamond" panose="02020404030301010803" pitchFamily="18" charset="0"/>
              </a:rPr>
              <a:t>Some indicators can be taken from existing sources</a:t>
            </a:r>
          </a:p>
          <a:p>
            <a:pPr marL="267891" indent="-267891" eaLnBrk="1" hangingPunct="1">
              <a:spcBef>
                <a:spcPts val="525"/>
              </a:spcBef>
              <a:buClr>
                <a:srgbClr val="83992A"/>
              </a:buClr>
              <a:buSzPct val="115000"/>
            </a:pPr>
            <a:r>
              <a:rPr lang="en-US" altLang="da-DK" sz="2400" dirty="0">
                <a:solidFill>
                  <a:srgbClr val="262626"/>
                </a:solidFill>
                <a:latin typeface="Garamond" panose="02020404030301010803" pitchFamily="18" charset="0"/>
                <a:sym typeface="Garamond" panose="02020404030301010803" pitchFamily="18" charset="0"/>
              </a:rPr>
              <a:t>Some indicators can be obtained with small additions or modifications to existing sources</a:t>
            </a:r>
          </a:p>
          <a:p>
            <a:pPr marL="267891" indent="-267891" eaLnBrk="1" hangingPunct="1">
              <a:spcBef>
                <a:spcPts val="525"/>
              </a:spcBef>
              <a:buClr>
                <a:srgbClr val="83992A"/>
              </a:buClr>
              <a:buSzPct val="115000"/>
            </a:pPr>
            <a:r>
              <a:rPr lang="en-US" altLang="da-DK" sz="2400" dirty="0">
                <a:solidFill>
                  <a:srgbClr val="262626"/>
                </a:solidFill>
                <a:latin typeface="Garamond" panose="02020404030301010803" pitchFamily="18" charset="0"/>
                <a:sym typeface="Garamond" panose="02020404030301010803" pitchFamily="18" charset="0"/>
              </a:rPr>
              <a:t>Some indicators will require a national disability survey</a:t>
            </a:r>
            <a:endParaRPr lang="en-US" altLang="da-DK" dirty="0" smtClean="0"/>
          </a:p>
        </p:txBody>
      </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71550" y="1593056"/>
            <a:ext cx="7199710" cy="977504"/>
          </a:xfrm>
        </p:spPr>
        <p:txBody>
          <a:bodyPr/>
          <a:lstStyle/>
          <a:p>
            <a:pPr algn="ctr" eaLnBrk="1" fontAlgn="auto" hangingPunct="1">
              <a:spcAft>
                <a:spcPts val="0"/>
              </a:spcAft>
              <a:defRPr/>
            </a:pPr>
            <a:r>
              <a:rPr lang="en-US" sz="3300" dirty="0">
                <a:solidFill>
                  <a:srgbClr val="262626"/>
                </a:solidFill>
                <a:latin typeface="Garamond" charset="0"/>
                <a:ea typeface="+mj-ea"/>
                <a:cs typeface="Garamond" charset="0"/>
                <a:sym typeface="Garamond" charset="0"/>
              </a:rPr>
              <a:t>Definition of Disability</a:t>
            </a:r>
            <a:endParaRPr lang="en-US" dirty="0" smtClean="0">
              <a:ea typeface="+mj-ea"/>
            </a:endParaRPr>
          </a:p>
        </p:txBody>
      </p:sp>
      <p:sp>
        <p:nvSpPr>
          <p:cNvPr id="11266" name="Rectangle 2"/>
          <p:cNvSpPr>
            <a:spLocks noGrp="1" noChangeArrowheads="1"/>
          </p:cNvSpPr>
          <p:nvPr>
            <p:ph idx="1"/>
          </p:nvPr>
        </p:nvSpPr>
        <p:spPr>
          <a:xfrm>
            <a:off x="971550" y="2774157"/>
            <a:ext cx="7199710" cy="2489597"/>
          </a:xfrm>
        </p:spPr>
        <p:txBody>
          <a:bodyPr rtlCol="0">
            <a:normAutofit lnSpcReduction="10000"/>
          </a:bodyPr>
          <a:lstStyle/>
          <a:p>
            <a:pPr marL="285750" indent="-285750" eaLnBrk="1" fontAlgn="auto" hangingPunct="1">
              <a:spcBef>
                <a:spcPts val="525"/>
              </a:spcBef>
              <a:spcAft>
                <a:spcPts val="0"/>
              </a:spcAft>
              <a:buClr>
                <a:srgbClr val="83992A"/>
              </a:buClr>
              <a:buSzPct val="115000"/>
              <a:buFont typeface="Arial" charset="0"/>
              <a:buChar char="•"/>
              <a:defRPr/>
            </a:pPr>
            <a:r>
              <a:rPr lang="en-US" sz="2400" dirty="0">
                <a:solidFill>
                  <a:srgbClr val="262626"/>
                </a:solidFill>
                <a:latin typeface="Garamond" charset="0"/>
                <a:ea typeface="+mn-ea"/>
                <a:cs typeface="Garamond" charset="0"/>
                <a:sym typeface="Garamond" charset="0"/>
              </a:rPr>
              <a:t>Very important that there is a consistent definition of disability</a:t>
            </a:r>
          </a:p>
          <a:p>
            <a:pPr marL="600075" lvl="1" indent="-257175" eaLnBrk="1" fontAlgn="auto" hangingPunct="1">
              <a:spcBef>
                <a:spcPts val="450"/>
              </a:spcBef>
              <a:spcAft>
                <a:spcPts val="0"/>
              </a:spcAft>
              <a:buClr>
                <a:srgbClr val="83992A"/>
              </a:buClr>
              <a:buSzPct val="115000"/>
              <a:buFont typeface="Arial" charset="0"/>
              <a:buChar char="•"/>
              <a:defRPr/>
            </a:pPr>
            <a:r>
              <a:rPr lang="en-US" sz="1800" dirty="0">
                <a:solidFill>
                  <a:srgbClr val="262626"/>
                </a:solidFill>
                <a:latin typeface="Garamond" charset="0"/>
                <a:ea typeface="ＭＳ Ｐゴシック" charset="0"/>
                <a:cs typeface="Garamond" charset="0"/>
                <a:sym typeface="Garamond" charset="0"/>
              </a:rPr>
              <a:t>Across ministries and data sources within a country</a:t>
            </a:r>
            <a:endParaRPr lang="en-US" dirty="0" smtClean="0">
              <a:solidFill>
                <a:srgbClr val="262626"/>
              </a:solidFill>
              <a:latin typeface="Garamond" charset="0"/>
              <a:ea typeface="ＭＳ Ｐゴシック" charset="0"/>
              <a:cs typeface="Garamond" charset="0"/>
              <a:sym typeface="Garamond" charset="0"/>
            </a:endParaRPr>
          </a:p>
          <a:p>
            <a:pPr marL="600075" lvl="1" indent="-257175" eaLnBrk="1" fontAlgn="auto" hangingPunct="1">
              <a:spcBef>
                <a:spcPts val="450"/>
              </a:spcBef>
              <a:spcAft>
                <a:spcPts val="0"/>
              </a:spcAft>
              <a:buClr>
                <a:srgbClr val="83992A"/>
              </a:buClr>
              <a:buSzPct val="115000"/>
              <a:buFont typeface="Arial" charset="0"/>
              <a:buChar char="•"/>
              <a:defRPr/>
            </a:pPr>
            <a:r>
              <a:rPr lang="en-US" sz="1800" dirty="0">
                <a:solidFill>
                  <a:srgbClr val="262626"/>
                </a:solidFill>
                <a:latin typeface="Garamond" charset="0"/>
                <a:ea typeface="ＭＳ Ｐゴシック" charset="0"/>
                <a:cs typeface="Garamond" charset="0"/>
                <a:sym typeface="Garamond" charset="0"/>
              </a:rPr>
              <a:t>Across countries, for international comparability</a:t>
            </a:r>
          </a:p>
          <a:p>
            <a:pPr marL="285750" indent="-285750" eaLnBrk="1" fontAlgn="auto" hangingPunct="1">
              <a:spcBef>
                <a:spcPts val="525"/>
              </a:spcBef>
              <a:spcAft>
                <a:spcPts val="0"/>
              </a:spcAft>
              <a:buClr>
                <a:srgbClr val="83992A"/>
              </a:buClr>
              <a:buSzPct val="115000"/>
              <a:buFont typeface="Arial" charset="0"/>
              <a:buChar char="•"/>
              <a:defRPr/>
            </a:pPr>
            <a:r>
              <a:rPr lang="en-US" sz="2400" dirty="0">
                <a:solidFill>
                  <a:srgbClr val="262626"/>
                </a:solidFill>
                <a:latin typeface="Garamond" charset="0"/>
                <a:ea typeface="+mn-ea"/>
                <a:cs typeface="Garamond" charset="0"/>
                <a:sym typeface="Garamond" charset="0"/>
              </a:rPr>
              <a:t>Definition should be consistent with the Convention on the Rights of Persons with Disabilities</a:t>
            </a:r>
          </a:p>
          <a:p>
            <a:pPr marL="285750" indent="-285750" eaLnBrk="1" fontAlgn="auto" hangingPunct="1">
              <a:spcBef>
                <a:spcPts val="525"/>
              </a:spcBef>
              <a:spcAft>
                <a:spcPts val="0"/>
              </a:spcAft>
              <a:buClr>
                <a:srgbClr val="83992A"/>
              </a:buClr>
              <a:buSzPct val="115000"/>
              <a:buFont typeface="Arial" charset="0"/>
              <a:buChar char="•"/>
              <a:defRPr/>
            </a:pPr>
            <a:r>
              <a:rPr lang="en-US" sz="2400" dirty="0">
                <a:solidFill>
                  <a:srgbClr val="262626"/>
                </a:solidFill>
                <a:latin typeface="Garamond" charset="0"/>
                <a:ea typeface="+mn-ea"/>
                <a:cs typeface="Garamond" charset="0"/>
                <a:sym typeface="Garamond" charset="0"/>
              </a:rPr>
              <a:t>ESCAP recommending WG questions</a:t>
            </a:r>
          </a:p>
        </p:txBody>
      </p:sp>
    </p:spTree>
  </p:cSld>
  <p:clrMapOvr>
    <a:masterClrMapping/>
  </p:clrMapOvr>
  <p:transition spd="med"/>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A7A7A7"/>
      </a:dk2>
      <a:lt2>
        <a:srgbClr val="535353"/>
      </a:lt2>
      <a:accent1>
        <a:srgbClr val="83992A"/>
      </a:accent1>
      <a:accent2>
        <a:srgbClr val="3C9770"/>
      </a:accent2>
      <a:accent3>
        <a:srgbClr val="FFFFFF"/>
      </a:accent3>
      <a:accent4>
        <a:srgbClr val="000000"/>
      </a:accent4>
      <a:accent5>
        <a:srgbClr val="C1CAAC"/>
      </a:accent5>
      <a:accent6>
        <a:srgbClr val="358865"/>
      </a:accent6>
      <a:hlink>
        <a:srgbClr val="0000FF"/>
      </a:hlink>
      <a:folHlink>
        <a:srgbClr val="FF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35</TotalTime>
  <Words>547</Words>
  <Application>Microsoft Office PowerPoint</Application>
  <PresentationFormat>On-screen Show (4:3)</PresentationFormat>
  <Paragraphs>95</Paragraphs>
  <Slides>15</Slides>
  <Notes>15</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15</vt:i4>
      </vt:variant>
    </vt:vector>
  </HeadingPairs>
  <TitlesOfParts>
    <vt:vector size="27" baseType="lpstr">
      <vt:lpstr>Garamond</vt:lpstr>
      <vt:lpstr>MS PGothic</vt:lpstr>
      <vt:lpstr>Arial</vt:lpstr>
      <vt:lpstr>Cambria</vt:lpstr>
      <vt:lpstr>Calibri</vt:lpstr>
      <vt:lpstr>Avenir Roman</vt:lpstr>
      <vt:lpstr>MS Mincho</vt:lpstr>
      <vt:lpstr>Times Roman</vt:lpstr>
      <vt:lpstr>Book Antiqua Bold</vt:lpstr>
      <vt:lpstr>Book Antiqua</vt:lpstr>
      <vt:lpstr>Trebuchet MS</vt:lpstr>
      <vt:lpstr>Adjacency</vt:lpstr>
      <vt:lpstr>Operationalizing Indicators for the Incheon Strategy: Make the Right Real</vt:lpstr>
      <vt:lpstr>Incheon Strategy: Make the Right Real </vt:lpstr>
      <vt:lpstr>Ten Goals (1-5)</vt:lpstr>
      <vt:lpstr>Ten Goals (6-10)</vt:lpstr>
      <vt:lpstr>Indicators</vt:lpstr>
      <vt:lpstr>Operationalizing Incheon Indicators</vt:lpstr>
      <vt:lpstr>National Action Plan Project</vt:lpstr>
      <vt:lpstr>Data sources</vt:lpstr>
      <vt:lpstr>Definition of Disability</vt:lpstr>
      <vt:lpstr>EXAMPLE Goal 4: Strengthen Social Protection</vt:lpstr>
      <vt:lpstr>Indicators for Tracking Progress</vt:lpstr>
      <vt:lpstr>Recommendation for Indicator 4.1</vt:lpstr>
      <vt:lpstr>PowerPoint Presentation</vt:lpstr>
      <vt:lpstr>ESCAP Guide to on Disability Indicators for the Incheon Strategy</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Operationalizing Indicators for the Incheon Strategy: Make the Right Real</dc:title>
  <dc:creator>Golden, Cordell (CDC/OPHSS/NCHS)</dc:creator>
  <cp:lastModifiedBy>Golden, Cordell (CDC/OPHSS/NCHS)</cp:lastModifiedBy>
  <cp:revision>11</cp:revision>
  <dcterms:modified xsi:type="dcterms:W3CDTF">2015-12-15T17:05:15Z</dcterms:modified>
</cp:coreProperties>
</file>