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847" r:id="rId5"/>
  </p:sldMasterIdLst>
  <p:notesMasterIdLst>
    <p:notesMasterId r:id="rId19"/>
  </p:notesMasterIdLst>
  <p:handoutMasterIdLst>
    <p:handoutMasterId r:id="rId20"/>
  </p:handoutMasterIdLst>
  <p:sldIdLst>
    <p:sldId id="394" r:id="rId6"/>
    <p:sldId id="395" r:id="rId7"/>
    <p:sldId id="396" r:id="rId8"/>
    <p:sldId id="397" r:id="rId9"/>
    <p:sldId id="398" r:id="rId10"/>
    <p:sldId id="399" r:id="rId11"/>
    <p:sldId id="400" r:id="rId12"/>
    <p:sldId id="401" r:id="rId13"/>
    <p:sldId id="402" r:id="rId14"/>
    <p:sldId id="403" r:id="rId15"/>
    <p:sldId id="404" r:id="rId16"/>
    <p:sldId id="405" r:id="rId17"/>
    <p:sldId id="406" r:id="rId18"/>
  </p:sldIdLst>
  <p:sldSz cx="12192000" cy="6858000"/>
  <p:notesSz cx="7010400" cy="92964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Myriad Web Pro" panose="020B0604020202020204" charset="0"/>
      <p:regular r:id="rId25"/>
      <p:bold r:id="rId26"/>
      <p:italic r:id="rId27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1pPr>
    <a:lvl2pPr marL="60958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2pPr>
    <a:lvl3pPr marL="121917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3pPr>
    <a:lvl4pPr marL="1828754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4pPr>
    <a:lvl5pPr marL="2438339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5pPr>
    <a:lvl6pPr marL="3047924" algn="l" defTabSz="1219170" rtl="0" eaLnBrk="1" latinLnBrk="0" hangingPunct="1"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6pPr>
    <a:lvl7pPr marL="3657509" algn="l" defTabSz="1219170" rtl="0" eaLnBrk="1" latinLnBrk="0" hangingPunct="1"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7pPr>
    <a:lvl8pPr marL="4267093" algn="l" defTabSz="1219170" rtl="0" eaLnBrk="1" latinLnBrk="0" hangingPunct="1"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8pPr>
    <a:lvl9pPr marL="4876678" algn="l" defTabSz="1219170" rtl="0" eaLnBrk="1" latinLnBrk="0" hangingPunct="1"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ssonnier, Nancy (CDC/OID/NCIRD)" initials="MN(" lastIdx="4" clrIdx="0">
    <p:extLst>
      <p:ext uri="{19B8F6BF-5375-455C-9EA6-DF929625EA0E}">
        <p15:presenceInfo xmlns:p15="http://schemas.microsoft.com/office/powerpoint/2012/main" userId="S-1-5-21-1207783550-2075000910-922709458-191222" providerId="AD"/>
      </p:ext>
    </p:extLst>
  </p:cmAuthor>
  <p:cmAuthor id="2" name="Basket, Michelle (CDC/OID/NCIRD)" initials="BM(" lastIdx="1" clrIdx="1">
    <p:extLst>
      <p:ext uri="{19B8F6BF-5375-455C-9EA6-DF929625EA0E}">
        <p15:presenceInfo xmlns:p15="http://schemas.microsoft.com/office/powerpoint/2012/main" userId="S-1-5-21-1207783550-2075000910-922709458-17675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881D"/>
    <a:srgbClr val="FFFFFF"/>
    <a:srgbClr val="07245D"/>
    <a:srgbClr val="00133A"/>
    <a:srgbClr val="000000"/>
    <a:srgbClr val="0E66AF"/>
    <a:srgbClr val="006A71"/>
    <a:srgbClr val="695E4A"/>
    <a:srgbClr val="00853F"/>
    <a:srgbClr val="781D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78" autoAdjust="0"/>
    <p:restoredTop sz="80000" autoAdjust="0"/>
  </p:normalViewPr>
  <p:slideViewPr>
    <p:cSldViewPr snapToGrid="0">
      <p:cViewPr varScale="1">
        <p:scale>
          <a:sx n="72" d="100"/>
          <a:sy n="72" d="100"/>
        </p:scale>
        <p:origin x="78" y="45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15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5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handoutMaster" Target="handoutMasters/handoutMaster1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font" Target="fonts/font3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62EC53-6E23-4295-9AB1-B4ABCF009334}" type="datetimeFigureOut">
              <a:rPr lang="en-US" smtClean="0">
                <a:solidFill>
                  <a:schemeClr val="tx2"/>
                </a:solidFill>
              </a:rPr>
              <a:t>1/8/2024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3590B-C96D-4767-8B2C-514239B15746}" type="slidenum">
              <a:rPr lang="en-US" smtClean="0">
                <a:solidFill>
                  <a:schemeClr val="tx2"/>
                </a:solidFill>
              </a:rPr>
              <a:t>‹#›</a:t>
            </a:fld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249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8145" cy="464205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734" y="1"/>
            <a:ext cx="3038145" cy="464205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33C03299-4BB1-4AD2-828F-715F084383AD}" type="datetimeFigureOut">
              <a:rPr lang="en-US" smtClean="0"/>
              <a:pPr>
                <a:defRPr/>
              </a:pPr>
              <a:t>1/8/2024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8500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139" tIns="44070" rIns="88139" bIns="4407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345" y="4416099"/>
            <a:ext cx="5607711" cy="4182457"/>
          </a:xfrm>
          <a:prstGeom prst="rect">
            <a:avLst/>
          </a:prstGeom>
        </p:spPr>
        <p:txBody>
          <a:bodyPr vert="horz" lIns="88139" tIns="44070" rIns="88139" bIns="44070" rtlCol="0"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659"/>
            <a:ext cx="3038145" cy="464205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734" y="8830659"/>
            <a:ext cx="3038145" cy="464205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5838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585" algn="l" rtl="0" fontAlgn="base">
      <a:spcBef>
        <a:spcPct val="30000"/>
      </a:spcBef>
      <a:spcAft>
        <a:spcPct val="0"/>
      </a:spcAft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9170" algn="l" rtl="0" fontAlgn="base">
      <a:spcBef>
        <a:spcPct val="30000"/>
      </a:spcBef>
      <a:spcAft>
        <a:spcPct val="0"/>
      </a:spcAft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754" algn="l" rtl="0" fontAlgn="base">
      <a:spcBef>
        <a:spcPct val="30000"/>
      </a:spcBef>
      <a:spcAft>
        <a:spcPct val="0"/>
      </a:spcAft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8339" algn="l" rtl="0" fontAlgn="base">
      <a:spcBef>
        <a:spcPct val="30000"/>
      </a:spcBef>
      <a:spcAft>
        <a:spcPct val="0"/>
      </a:spcAft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dc.gov/" TargetMode="External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2824"/>
          <a:stretch/>
        </p:blipFill>
        <p:spPr>
          <a:xfrm>
            <a:off x="2" y="0"/>
            <a:ext cx="12210197" cy="1254035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09600" y="1275655"/>
            <a:ext cx="10972800" cy="115577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ts val="4000"/>
              </a:lnSpc>
              <a:defRPr sz="3800" b="1" baseline="0">
                <a:solidFill>
                  <a:schemeClr val="accent6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609600" y="2748933"/>
            <a:ext cx="85344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67" b="1" baseline="0">
                <a:solidFill>
                  <a:schemeClr val="tx1"/>
                </a:solidFill>
                <a:effectLst/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0" y="3835603"/>
            <a:ext cx="8534400" cy="1295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667"/>
              </a:lnSpc>
              <a:buNone/>
              <a:defRPr sz="2400" baseline="0">
                <a:solidFill>
                  <a:schemeClr val="tx2"/>
                </a:solidFill>
                <a:latin typeface="+mn-lt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9600" y="192627"/>
            <a:ext cx="9204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95000"/>
                  </a:schemeClr>
                </a:solidFill>
                <a:latin typeface="Calibri" panose="020F0502020204030204" pitchFamily="34" charset="0"/>
              </a:rPr>
              <a:t>Centers for Disease Control and Prevention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609599" y="577002"/>
            <a:ext cx="92041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2">
                    <a:lumMod val="95000"/>
                  </a:schemeClr>
                </a:solidFill>
                <a:latin typeface="+mj-lt"/>
              </a:rPr>
              <a:t>National Center for Immunization and Respiratory Diseases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2824"/>
          <a:stretch/>
        </p:blipFill>
        <p:spPr>
          <a:xfrm>
            <a:off x="2" y="0"/>
            <a:ext cx="12210197" cy="125403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9600" y="192627"/>
            <a:ext cx="9204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  <a:latin typeface="Calibri" panose="020F0502020204030204" pitchFamily="34" charset="0"/>
              </a:rPr>
              <a:t>Centers for Disease Control and Prevention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9599" y="577002"/>
            <a:ext cx="92041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  <a:latin typeface="+mj-lt"/>
              </a:rPr>
              <a:t>National Center for Immunization and Respiratory Diseases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2824"/>
          <a:stretch/>
        </p:blipFill>
        <p:spPr>
          <a:xfrm>
            <a:off x="2" y="0"/>
            <a:ext cx="12210197" cy="125403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09600" y="192627"/>
            <a:ext cx="9204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  <a:latin typeface="Calibri" panose="020F0502020204030204" pitchFamily="34" charset="0"/>
              </a:rPr>
              <a:t>Centers for Disease Control and Prevention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09599" y="577002"/>
            <a:ext cx="92041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  <a:latin typeface="+mj-lt"/>
              </a:rPr>
              <a:t>National Center for Immunization and Respiratory Diseases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2824"/>
          <a:stretch/>
        </p:blipFill>
        <p:spPr>
          <a:xfrm>
            <a:off x="2" y="0"/>
            <a:ext cx="12210197" cy="1254035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609600" y="192627"/>
            <a:ext cx="9204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Centers for Disease Control and Prevention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609599" y="577002"/>
            <a:ext cx="92041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+mj-lt"/>
              </a:rPr>
              <a:t>National Center for Immunization and Respiratory Diseases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609598" y="6495064"/>
            <a:ext cx="10972801" cy="230832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r>
              <a:rPr lang="en-US" sz="900" dirty="0">
                <a:solidFill>
                  <a:schemeClr val="tx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Photographs and images included in this presentation</a:t>
            </a:r>
            <a:r>
              <a:rPr lang="en-US" sz="900" baseline="0" dirty="0">
                <a:solidFill>
                  <a:schemeClr val="tx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>
                <a:solidFill>
                  <a:schemeClr val="tx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are licensed solely for CDC/NCIRD online and presentation use. No rights are implied or extended for use in printing or any use by other CDC CIOs or any external audiences.</a:t>
            </a:r>
          </a:p>
        </p:txBody>
      </p:sp>
    </p:spTree>
    <p:extLst>
      <p:ext uri="{BB962C8B-B14F-4D97-AF65-F5344CB8AC3E}">
        <p14:creationId xmlns:p14="http://schemas.microsoft.com/office/powerpoint/2010/main" val="158546859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_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609600" y="1554163"/>
            <a:ext cx="10972800" cy="46212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175375"/>
            <a:ext cx="10972800" cy="550863"/>
          </a:xfrm>
        </p:spPr>
        <p:txBody>
          <a:bodyPr anchor="b" anchorCtr="0"/>
          <a:lstStyle>
            <a:lvl1pPr marL="0" indent="0">
              <a:spcBef>
                <a:spcPts val="200"/>
              </a:spcBef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*Citations and references</a:t>
            </a:r>
          </a:p>
        </p:txBody>
      </p:sp>
    </p:spTree>
    <p:extLst>
      <p:ext uri="{BB962C8B-B14F-4D97-AF65-F5344CB8AC3E}">
        <p14:creationId xmlns:p14="http://schemas.microsoft.com/office/powerpoint/2010/main" val="9100492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_OD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554479"/>
            <a:ext cx="5242560" cy="4620895"/>
          </a:xfrm>
          <a:prstGeom prst="rect">
            <a:avLst/>
          </a:prstGeom>
        </p:spPr>
        <p:txBody>
          <a:bodyPr/>
          <a:lstStyle>
            <a:lvl1pPr marL="243834" indent="-243834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400" b="0" baseline="0">
                <a:solidFill>
                  <a:schemeClr val="tx2"/>
                </a:solidFill>
                <a:latin typeface="+mn-lt"/>
              </a:defRPr>
            </a:lvl1pPr>
            <a:lvl2pPr marL="487668" indent="-243834"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sz="1800" b="0">
                <a:solidFill>
                  <a:schemeClr val="tx2"/>
                </a:solidFill>
                <a:latin typeface="+mn-lt"/>
              </a:defRPr>
            </a:lvl2pPr>
            <a:lvl3pPr marL="731502" indent="-243834">
              <a:buClr>
                <a:schemeClr val="accent1"/>
              </a:buClr>
              <a:buSzPct val="100000"/>
              <a:buFont typeface="Arial" pitchFamily="34" charset="0"/>
              <a:buChar char="•"/>
              <a:defRPr sz="1800" b="0">
                <a:solidFill>
                  <a:schemeClr val="tx2"/>
                </a:solidFill>
                <a:latin typeface="+mn-lt"/>
              </a:defRPr>
            </a:lvl3pPr>
            <a:lvl4pPr marL="975336" indent="-243834"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sz="1800" baseline="0">
                <a:solidFill>
                  <a:schemeClr val="tx2"/>
                </a:solidFill>
                <a:latin typeface="+mn-lt"/>
              </a:defRPr>
            </a:lvl4pPr>
            <a:lvl5pPr marL="1219170" indent="-243834">
              <a:buClr>
                <a:schemeClr val="accent1"/>
              </a:buClr>
              <a:buSzPct val="100000"/>
              <a:buFont typeface="Calibri" panose="020F0502020204030204" pitchFamily="34" charset="0"/>
              <a:buChar char="»"/>
              <a:defRPr sz="1800">
                <a:solidFill>
                  <a:schemeClr val="tx2"/>
                </a:solidFill>
                <a:latin typeface="+mn-lt"/>
              </a:defRPr>
            </a:lvl5pPr>
            <a:lvl6pPr>
              <a:defRPr sz="1800">
                <a:solidFill>
                  <a:schemeClr val="tx2"/>
                </a:solidFill>
                <a:latin typeface="+mn-lt"/>
              </a:defRPr>
            </a:lvl6pPr>
            <a:lvl7pPr>
              <a:defRPr sz="1800" baseline="0">
                <a:solidFill>
                  <a:schemeClr val="tx2"/>
                </a:solidFill>
                <a:latin typeface="+mn-lt"/>
              </a:defRPr>
            </a:lvl7pPr>
            <a:lvl8pPr>
              <a:defRPr sz="1800" baseline="0">
                <a:solidFill>
                  <a:schemeClr val="tx2"/>
                </a:solidFill>
                <a:latin typeface="+mn-lt"/>
              </a:defRPr>
            </a:lvl8pPr>
            <a:lvl9pPr>
              <a:defRPr sz="1800" baseline="0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  <a:p>
            <a:pPr lvl="5"/>
            <a:r>
              <a:rPr lang="en-US" altLang="en-US" dirty="0"/>
              <a:t>Sixth level</a:t>
            </a:r>
          </a:p>
          <a:p>
            <a:pPr lvl="6"/>
            <a:r>
              <a:rPr lang="en-US" altLang="en-US" dirty="0"/>
              <a:t>Seventh level</a:t>
            </a:r>
          </a:p>
          <a:p>
            <a:pPr lvl="7"/>
            <a:r>
              <a:rPr lang="en-US" altLang="en-US" dirty="0"/>
              <a:t>Eighth level</a:t>
            </a:r>
          </a:p>
          <a:p>
            <a:pPr lvl="8"/>
            <a:r>
              <a:rPr lang="en-US" altLang="en-US" dirty="0"/>
              <a:t>Ninth level</a:t>
            </a:r>
          </a:p>
          <a:p>
            <a:pPr lvl="8"/>
            <a:r>
              <a:rPr lang="en-US" altLang="en-US" dirty="0"/>
              <a:t>Tenth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0"/>
          </p:nvPr>
        </p:nvSpPr>
        <p:spPr>
          <a:xfrm>
            <a:off x="6339840" y="1554480"/>
            <a:ext cx="5242560" cy="4620894"/>
          </a:xfrm>
          <a:prstGeom prst="rect">
            <a:avLst/>
          </a:prstGeom>
        </p:spPr>
        <p:txBody>
          <a:bodyPr/>
          <a:lstStyle>
            <a:lvl1pPr marL="243834" indent="-243834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400" b="0" baseline="0">
                <a:solidFill>
                  <a:schemeClr val="tx2"/>
                </a:solidFill>
                <a:latin typeface="+mn-lt"/>
              </a:defRPr>
            </a:lvl1pPr>
            <a:lvl2pPr marL="487668" indent="-243834"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2"/>
                </a:solidFill>
                <a:latin typeface="+mn-lt"/>
              </a:defRPr>
            </a:lvl3pPr>
            <a:lvl4pPr marL="975336" indent="-243834"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sz="1800" baseline="0">
                <a:solidFill>
                  <a:schemeClr val="tx2"/>
                </a:solidFill>
                <a:latin typeface="+mn-lt"/>
              </a:defRPr>
            </a:lvl4pPr>
            <a:lvl5pPr marL="1219170" indent="-243834">
              <a:buClr>
                <a:schemeClr val="accent1"/>
              </a:buClr>
              <a:buSzPct val="100000"/>
              <a:buFont typeface="Calibri" panose="020F0502020204030204" pitchFamily="34" charset="0"/>
              <a:buChar char="»"/>
              <a:defRPr sz="1800">
                <a:solidFill>
                  <a:schemeClr val="tx2"/>
                </a:solidFill>
                <a:latin typeface="+mn-lt"/>
              </a:defRPr>
            </a:lvl5pPr>
            <a:lvl6pPr>
              <a:defRPr>
                <a:solidFill>
                  <a:schemeClr val="tx2"/>
                </a:solidFill>
                <a:latin typeface="+mn-lt"/>
              </a:defRPr>
            </a:lvl6pPr>
            <a:lvl7pPr>
              <a:defRPr baseline="0">
                <a:solidFill>
                  <a:schemeClr val="tx2"/>
                </a:solidFill>
                <a:latin typeface="+mn-lt"/>
              </a:defRPr>
            </a:lvl7pPr>
            <a:lvl8pPr>
              <a:defRPr baseline="0">
                <a:solidFill>
                  <a:schemeClr val="tx2"/>
                </a:solidFill>
                <a:latin typeface="+mn-lt"/>
              </a:defRPr>
            </a:lvl8pPr>
            <a:lvl9pPr>
              <a:defRPr baseline="0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  <a:p>
            <a:pPr lvl="5"/>
            <a:r>
              <a:rPr lang="en-US" altLang="en-US" dirty="0"/>
              <a:t>Sixth level</a:t>
            </a:r>
          </a:p>
          <a:p>
            <a:pPr lvl="6"/>
            <a:r>
              <a:rPr lang="en-US" altLang="en-US" dirty="0"/>
              <a:t>Seventh level</a:t>
            </a:r>
          </a:p>
          <a:p>
            <a:pPr lvl="7"/>
            <a:r>
              <a:rPr lang="en-US" altLang="en-US" dirty="0"/>
              <a:t>Eighth level</a:t>
            </a:r>
          </a:p>
          <a:p>
            <a:pPr lvl="8"/>
            <a:r>
              <a:rPr lang="en-US" altLang="en-US" dirty="0"/>
              <a:t>Ninth level</a:t>
            </a:r>
          </a:p>
          <a:p>
            <a:pPr lvl="8"/>
            <a:r>
              <a:rPr lang="en-US" altLang="en-US" dirty="0"/>
              <a:t>Tenth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175375"/>
            <a:ext cx="10972800" cy="550863"/>
          </a:xfrm>
        </p:spPr>
        <p:txBody>
          <a:bodyPr anchor="b" anchorCtr="0"/>
          <a:lstStyle>
            <a:lvl1pPr marL="0" indent="0">
              <a:spcBef>
                <a:spcPts val="200"/>
              </a:spcBef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*Citations and references</a:t>
            </a:r>
          </a:p>
        </p:txBody>
      </p:sp>
    </p:spTree>
    <p:extLst>
      <p:ext uri="{BB962C8B-B14F-4D97-AF65-F5344CB8AC3E}">
        <p14:creationId xmlns:p14="http://schemas.microsoft.com/office/powerpoint/2010/main" val="2074262632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_OD w/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7833360" y="1554480"/>
            <a:ext cx="3749040" cy="4620894"/>
          </a:xfrm>
          <a:prstGeom prst="rect">
            <a:avLst/>
          </a:prstGeom>
        </p:spPr>
        <p:txBody>
          <a:bodyPr/>
          <a:lstStyle>
            <a:lvl1pPr marL="243834" indent="-243834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400" b="0" baseline="0">
                <a:solidFill>
                  <a:schemeClr val="tx2"/>
                </a:solidFill>
                <a:latin typeface="+mn-lt"/>
              </a:defRPr>
            </a:lvl1pPr>
            <a:lvl2pPr marL="487668" indent="-243834"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2"/>
                </a:solidFill>
                <a:latin typeface="+mn-lt"/>
              </a:defRPr>
            </a:lvl3pPr>
            <a:lvl4pPr marL="975336" indent="-243834"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sz="1800" baseline="0">
                <a:solidFill>
                  <a:schemeClr val="tx2"/>
                </a:solidFill>
                <a:latin typeface="+mn-lt"/>
              </a:defRPr>
            </a:lvl4pPr>
            <a:lvl5pPr marL="1219170" indent="-243834">
              <a:buClr>
                <a:schemeClr val="accent1"/>
              </a:buClr>
              <a:buSzPct val="100000"/>
              <a:buFont typeface="Calibri" panose="020F0502020204030204" pitchFamily="34" charset="0"/>
              <a:buChar char="»"/>
              <a:defRPr sz="1800">
                <a:solidFill>
                  <a:schemeClr val="tx2"/>
                </a:solidFill>
                <a:latin typeface="+mn-lt"/>
              </a:defRPr>
            </a:lvl5pPr>
            <a:lvl6pPr>
              <a:defRPr sz="1800">
                <a:solidFill>
                  <a:schemeClr val="tx2"/>
                </a:solidFill>
                <a:latin typeface="+mn-lt"/>
              </a:defRPr>
            </a:lvl6pPr>
            <a:lvl7pPr>
              <a:defRPr sz="1800" baseline="0">
                <a:solidFill>
                  <a:schemeClr val="tx2"/>
                </a:solidFill>
                <a:latin typeface="+mn-lt"/>
              </a:defRPr>
            </a:lvl7pPr>
            <a:lvl8pPr>
              <a:defRPr sz="1800" baseline="0">
                <a:solidFill>
                  <a:schemeClr val="tx2"/>
                </a:solidFill>
                <a:latin typeface="+mn-lt"/>
              </a:defRPr>
            </a:lvl8pPr>
            <a:lvl9pPr>
              <a:defRPr sz="1800" baseline="0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  <a:p>
            <a:pPr lvl="5"/>
            <a:r>
              <a:rPr lang="en-US" altLang="en-US" dirty="0"/>
              <a:t>Sixth level</a:t>
            </a:r>
          </a:p>
          <a:p>
            <a:pPr lvl="6"/>
            <a:r>
              <a:rPr lang="en-US" altLang="en-US" dirty="0"/>
              <a:t>Seventh level</a:t>
            </a:r>
          </a:p>
          <a:p>
            <a:pPr lvl="7"/>
            <a:r>
              <a:rPr lang="en-US" altLang="en-US" dirty="0"/>
              <a:t>Eighth level</a:t>
            </a:r>
          </a:p>
          <a:p>
            <a:pPr lvl="8"/>
            <a:r>
              <a:rPr lang="en-US" altLang="en-US" dirty="0"/>
              <a:t>Ninth level</a:t>
            </a:r>
          </a:p>
          <a:p>
            <a:pPr lvl="8"/>
            <a:r>
              <a:rPr lang="en-US" altLang="en-US" dirty="0"/>
              <a:t>Tenth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7" y="1554479"/>
            <a:ext cx="6766560" cy="4620895"/>
          </a:xfrm>
          <a:prstGeom prst="rect">
            <a:avLst/>
          </a:prstGeom>
        </p:spPr>
        <p:txBody>
          <a:bodyPr/>
          <a:lstStyle>
            <a:lvl1pPr marL="243834" indent="-243834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400" b="0" baseline="0">
                <a:solidFill>
                  <a:schemeClr val="tx2"/>
                </a:solidFill>
                <a:latin typeface="+mn-lt"/>
              </a:defRPr>
            </a:lvl1pPr>
            <a:lvl2pPr marL="487668" indent="-243834">
              <a:buClr>
                <a:schemeClr val="accent1"/>
              </a:buClr>
              <a:buSzPct val="100000"/>
              <a:buFont typeface="Courier New" panose="02070309020205020404" pitchFamily="49" charset="0"/>
              <a:buChar char="-"/>
              <a:defRPr sz="1800" b="0">
                <a:solidFill>
                  <a:schemeClr val="tx2"/>
                </a:solidFill>
              </a:defRPr>
            </a:lvl2pPr>
            <a:lvl3pPr marL="731502" indent="-243834">
              <a:buClr>
                <a:schemeClr val="accent1"/>
              </a:buClr>
              <a:buSzPct val="100000"/>
              <a:buFont typeface="Arial" pitchFamily="34" charset="0"/>
              <a:buChar char="•"/>
              <a:defRPr sz="1800" b="0">
                <a:solidFill>
                  <a:schemeClr val="tx2"/>
                </a:solidFill>
              </a:defRPr>
            </a:lvl3pPr>
            <a:lvl4pPr marL="1005840" indent="-243834">
              <a:buClr>
                <a:schemeClr val="accent1"/>
              </a:buClr>
              <a:buSzPct val="100000"/>
              <a:buFont typeface="Courier New" pitchFamily="49" charset="0"/>
              <a:buChar char="-"/>
              <a:defRPr sz="1800" baseline="0">
                <a:solidFill>
                  <a:schemeClr val="tx2"/>
                </a:solidFill>
              </a:defRPr>
            </a:lvl4pPr>
            <a:lvl5pPr marL="1219170" indent="-243834">
              <a:buClr>
                <a:schemeClr val="accent1"/>
              </a:buClr>
              <a:buSzPct val="100000"/>
              <a:buFont typeface="Calibri" panose="020F0502020204030204" pitchFamily="34" charset="0"/>
              <a:buChar char="»"/>
              <a:defRPr sz="1800">
                <a:solidFill>
                  <a:schemeClr val="tx2"/>
                </a:solidFill>
              </a:defRPr>
            </a:lvl5pPr>
            <a:lvl6pPr>
              <a:buClr>
                <a:schemeClr val="accent1"/>
              </a:buClr>
              <a:defRPr sz="1800">
                <a:solidFill>
                  <a:schemeClr val="tx2"/>
                </a:solidFill>
              </a:defRPr>
            </a:lvl6pPr>
            <a:lvl7pPr>
              <a:buClr>
                <a:schemeClr val="accent1"/>
              </a:buClr>
              <a:defRPr sz="1800">
                <a:solidFill>
                  <a:schemeClr val="tx2"/>
                </a:solidFill>
              </a:defRPr>
            </a:lvl7pPr>
            <a:lvl8pPr>
              <a:buClr>
                <a:schemeClr val="accent1"/>
              </a:buClr>
              <a:defRPr sz="1800" baseline="0">
                <a:solidFill>
                  <a:schemeClr val="tx2"/>
                </a:solidFill>
              </a:defRPr>
            </a:lvl8pPr>
            <a:lvl9pPr>
              <a:defRPr baseline="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Eighth level</a:t>
            </a:r>
          </a:p>
          <a:p>
            <a:pPr lvl="7"/>
            <a:r>
              <a:rPr lang="en-US" dirty="0"/>
              <a:t>Ninth level</a:t>
            </a:r>
          </a:p>
          <a:p>
            <a:pPr lvl="7"/>
            <a:r>
              <a:rPr lang="en-US" dirty="0"/>
              <a:t>Tenth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175375"/>
            <a:ext cx="10972800" cy="550863"/>
          </a:xfrm>
        </p:spPr>
        <p:txBody>
          <a:bodyPr anchor="b" anchorCtr="0"/>
          <a:lstStyle>
            <a:lvl1pPr marL="0" indent="0">
              <a:spcBef>
                <a:spcPts val="200"/>
              </a:spcBef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*Citations and references</a:t>
            </a:r>
          </a:p>
        </p:txBody>
      </p:sp>
    </p:spTree>
    <p:extLst>
      <p:ext uri="{BB962C8B-B14F-4D97-AF65-F5344CB8AC3E}">
        <p14:creationId xmlns:p14="http://schemas.microsoft.com/office/powerpoint/2010/main" val="1387093168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175375"/>
            <a:ext cx="10972800" cy="550863"/>
          </a:xfrm>
        </p:spPr>
        <p:txBody>
          <a:bodyPr anchor="b" anchorCtr="0"/>
          <a:lstStyle>
            <a:lvl1pPr marL="0" indent="0">
              <a:spcBef>
                <a:spcPts val="200"/>
              </a:spcBef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*Citations and references</a:t>
            </a:r>
          </a:p>
        </p:txBody>
      </p:sp>
    </p:spTree>
    <p:extLst>
      <p:ext uri="{BB962C8B-B14F-4D97-AF65-F5344CB8AC3E}">
        <p14:creationId xmlns:p14="http://schemas.microsoft.com/office/powerpoint/2010/main" val="86571338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_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7375207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_OD">
    <p:bg>
      <p:bgPr>
        <a:solidFill>
          <a:srgbClr val="0E66AF">
            <a:alpha val="7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4467097"/>
            <a:ext cx="11059884" cy="1162051"/>
          </a:xfrm>
          <a:prstGeom prst="rect">
            <a:avLst/>
          </a:prstGeom>
        </p:spPr>
        <p:txBody>
          <a:bodyPr anchor="b"/>
          <a:lstStyle>
            <a:lvl1pPr algn="l">
              <a:defRPr sz="4800" b="1" baseline="0">
                <a:solidFill>
                  <a:srgbClr val="FFFFFF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609601" y="5900928"/>
            <a:ext cx="10363200" cy="568325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ts val="2933"/>
              </a:lnSpc>
              <a:buNone/>
              <a:defRPr sz="2667" baseline="0">
                <a:solidFill>
                  <a:srgbClr val="FFFFFF"/>
                </a:solidFill>
                <a:latin typeface="+mn-lt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04876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_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40"/>
          <a:stretch/>
        </p:blipFill>
        <p:spPr>
          <a:xfrm>
            <a:off x="0" y="5680441"/>
            <a:ext cx="12192000" cy="11775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1"/>
          <p:cNvSpPr txBox="1">
            <a:spLocks/>
          </p:cNvSpPr>
          <p:nvPr userDrawn="1"/>
        </p:nvSpPr>
        <p:spPr>
          <a:xfrm>
            <a:off x="609600" y="3472543"/>
            <a:ext cx="10972800" cy="2207898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Web Pro" panose="020B0503030403020204" pitchFamily="34" charset="0"/>
                <a:ea typeface="+mn-ea"/>
                <a:cs typeface="+mn-cs"/>
              </a:defRPr>
            </a:lvl1pPr>
            <a:lvl2pPr marL="60958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Web Pro" panose="020B0503030403020204" pitchFamily="34" charset="0"/>
                <a:ea typeface="+mn-ea"/>
                <a:cs typeface="+mn-cs"/>
              </a:defRPr>
            </a:lvl2pPr>
            <a:lvl3pPr marL="121917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Web Pro" panose="020B0503030403020204" pitchFamily="34" charset="0"/>
                <a:ea typeface="+mn-ea"/>
                <a:cs typeface="+mn-cs"/>
              </a:defRPr>
            </a:lvl3pPr>
            <a:lvl4pPr marL="1828754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Web Pro" panose="020B0503030403020204" pitchFamily="34" charset="0"/>
                <a:ea typeface="+mn-ea"/>
                <a:cs typeface="+mn-cs"/>
              </a:defRPr>
            </a:lvl4pPr>
            <a:lvl5pPr marL="2438339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Web Pro" panose="020B0503030403020204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Myriad Web Pro" panose="020B0503030403020204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Myriad Web Pro" panose="020B0503030403020204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Myriad Web Pro" panose="020B0503030403020204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Myriad Web Pro" panose="020B0503030403020204" pitchFamily="34" charset="0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tx2"/>
                </a:solidFill>
                <a:latin typeface="+mj-lt"/>
              </a:rPr>
              <a:t>For more information, contact CDC</a:t>
            </a:r>
            <a:br>
              <a:rPr lang="en-US" sz="1600" dirty="0">
                <a:solidFill>
                  <a:schemeClr val="tx2"/>
                </a:solidFill>
                <a:latin typeface="+mj-lt"/>
              </a:rPr>
            </a:br>
            <a:r>
              <a:rPr lang="en-US" sz="1600" dirty="0">
                <a:solidFill>
                  <a:schemeClr val="tx2"/>
                </a:solidFill>
                <a:latin typeface="+mj-lt"/>
              </a:rPr>
              <a:t>1-800-CDC-INFO (232-4636)</a:t>
            </a:r>
            <a:br>
              <a:rPr lang="en-US" sz="1600" dirty="0">
                <a:solidFill>
                  <a:schemeClr val="tx2"/>
                </a:solidFill>
                <a:latin typeface="+mj-lt"/>
              </a:rPr>
            </a:br>
            <a:r>
              <a:rPr lang="en-US" sz="1600" dirty="0">
                <a:solidFill>
                  <a:schemeClr val="tx2"/>
                </a:solidFill>
                <a:latin typeface="+mj-lt"/>
              </a:rPr>
              <a:t>TTY:  1-888-232-6348    </a:t>
            </a:r>
            <a:r>
              <a:rPr lang="en-US" sz="1600" dirty="0">
                <a:solidFill>
                  <a:schemeClr val="tx2"/>
                </a:solidFill>
                <a:latin typeface="+mj-lt"/>
                <a:hlinkClick r:id="rId3"/>
              </a:rPr>
              <a:t>www.cdc.gov</a:t>
            </a:r>
            <a:endParaRPr lang="en-US" sz="1600" dirty="0">
              <a:solidFill>
                <a:schemeClr val="tx2"/>
              </a:solidFill>
              <a:latin typeface="+mj-lt"/>
            </a:endParaRPr>
          </a:p>
          <a:p>
            <a:br>
              <a:rPr lang="en-US" sz="1600" dirty="0">
                <a:solidFill>
                  <a:schemeClr val="tx2"/>
                </a:solidFill>
                <a:latin typeface="+mj-lt"/>
              </a:rPr>
            </a:br>
            <a:r>
              <a:rPr lang="en-US" sz="1200" dirty="0">
                <a:solidFill>
                  <a:schemeClr val="tx2"/>
                </a:solidFill>
                <a:latin typeface="+mj-lt"/>
              </a:rPr>
              <a:t>The findings and conclusions in this report are those of the authors and do not necessarily represent the official position of the Centers for Disease Control and Prevention.</a:t>
            </a:r>
          </a:p>
          <a:p>
            <a:endParaRPr lang="en-US" sz="1200" dirty="0">
              <a:solidFill>
                <a:schemeClr val="tx2"/>
              </a:solidFill>
              <a:latin typeface="+mj-lt"/>
            </a:endParaRPr>
          </a:p>
          <a:p>
            <a:r>
              <a:rPr lang="en-US" sz="1200" kern="1200" dirty="0">
                <a:solidFill>
                  <a:schemeClr val="tx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Photographs and images included in this presentation</a:t>
            </a:r>
            <a:r>
              <a:rPr lang="en-US" sz="1200" kern="1200" baseline="0" dirty="0">
                <a:solidFill>
                  <a:schemeClr val="tx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200" dirty="0">
                <a:solidFill>
                  <a:schemeClr val="tx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are licensed solely for CDC/NCIRD online and presentation use. No rights are implied or extended for use in printing or any use by other CDC CIOs or any external audiences.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09600" y="1593850"/>
            <a:ext cx="10972800" cy="2163763"/>
          </a:xfrm>
        </p:spPr>
        <p:txBody>
          <a:bodyPr/>
          <a:lstStyle>
            <a:lvl1pPr marL="0" indent="0">
              <a:buNone/>
              <a:defRPr/>
            </a:lvl1pPr>
            <a:lvl2pPr marL="243834" indent="0">
              <a:buNone/>
              <a:defRPr/>
            </a:lvl2pPr>
            <a:lvl3pPr marL="487668" indent="0">
              <a:buNone/>
              <a:defRPr/>
            </a:lvl3pPr>
            <a:lvl4pPr marL="762006" indent="0">
              <a:buNone/>
              <a:defRPr/>
            </a:lvl4pPr>
            <a:lvl5pPr marL="975336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3806198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w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554480"/>
            <a:ext cx="10972800" cy="4591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  <a:p>
            <a:pPr lvl="5"/>
            <a:r>
              <a:rPr lang="en-US" altLang="en-US" dirty="0"/>
              <a:t>Sixth level</a:t>
            </a:r>
          </a:p>
          <a:p>
            <a:pPr lvl="6"/>
            <a:r>
              <a:rPr lang="en-US" altLang="en-US" dirty="0"/>
              <a:t>Seventh level</a:t>
            </a:r>
          </a:p>
          <a:p>
            <a:pPr lvl="7"/>
            <a:r>
              <a:rPr lang="en-US" altLang="en-US" dirty="0"/>
              <a:t>Eighth level</a:t>
            </a:r>
          </a:p>
          <a:p>
            <a:pPr lvl="8"/>
            <a:r>
              <a:rPr lang="en-US" altLang="en-US" dirty="0"/>
              <a:t>Ninth level</a:t>
            </a:r>
          </a:p>
          <a:p>
            <a:pPr lvl="8"/>
            <a:r>
              <a:rPr lang="en-US" altLang="en-US" dirty="0"/>
              <a:t>Tenth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18872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44"/>
          <a:stretch/>
        </p:blipFill>
        <p:spPr>
          <a:xfrm>
            <a:off x="0" y="6707587"/>
            <a:ext cx="12192000" cy="1504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44"/>
          <a:stretch/>
        </p:blipFill>
        <p:spPr>
          <a:xfrm>
            <a:off x="0" y="6707587"/>
            <a:ext cx="12192000" cy="1504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44"/>
          <a:stretch/>
        </p:blipFill>
        <p:spPr>
          <a:xfrm>
            <a:off x="0" y="6707587"/>
            <a:ext cx="12192000" cy="15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875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</p:sldLayoutIdLst>
  <p:transition>
    <p:fade/>
  </p:transition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5pPr>
      <a:lvl6pPr marL="609585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6pPr>
      <a:lvl7pPr marL="1219170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7pPr>
      <a:lvl8pPr marL="1828754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8pPr>
      <a:lvl9pPr marL="2438339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9pPr>
    </p:titleStyle>
    <p:bodyStyle>
      <a:lvl1pPr marL="243834" indent="-243834" algn="l" rtl="0" eaLnBrk="1" fontAlgn="base" hangingPunct="1">
        <a:spcBef>
          <a:spcPts val="800"/>
        </a:spcBef>
        <a:spcAft>
          <a:spcPct val="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487668" indent="-243834" algn="l" rtl="0" eaLnBrk="1" fontAlgn="base" hangingPunct="1">
        <a:spcBef>
          <a:spcPts val="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–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731502" indent="-243834" algn="l" rtl="0" eaLnBrk="1" fontAlgn="base" hangingPunct="1">
        <a:spcBef>
          <a:spcPts val="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005840" indent="-243834" algn="l" rtl="0" eaLnBrk="1" fontAlgn="base" hangingPunct="1">
        <a:spcBef>
          <a:spcPts val="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›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219170" indent="-243834" algn="l" rtl="0" eaLnBrk="1" fontAlgn="base" hangingPunct="1">
        <a:spcBef>
          <a:spcPts val="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»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417320" indent="-182880" algn="l" defTabSz="1219170" rtl="0" eaLnBrk="1" latinLnBrk="0" hangingPunct="1">
        <a:spcBef>
          <a:spcPts val="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1645920" indent="-182880" algn="l" defTabSz="1219170" rtl="0" eaLnBrk="1" latinLnBrk="0" hangingPunct="1">
        <a:spcBef>
          <a:spcPts val="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7pPr>
      <a:lvl8pPr marL="1828800" indent="-182880" algn="l" defTabSz="1219170" rtl="0" eaLnBrk="1" latinLnBrk="0" hangingPunct="1">
        <a:spcBef>
          <a:spcPts val="0"/>
        </a:spcBef>
        <a:buClr>
          <a:schemeClr val="accent1"/>
        </a:buClr>
        <a:buSzPct val="100000"/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2011680" indent="-182880" algn="l" defTabSz="1219170" rtl="0" eaLnBrk="1" latinLnBrk="0" hangingPunct="1">
        <a:spcBef>
          <a:spcPts val="0"/>
        </a:spcBef>
        <a:buClr>
          <a:schemeClr val="accent1"/>
        </a:buClr>
        <a:buSzPct val="100000"/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2CE6E-CBCB-9E24-39EC-D9A97290D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D3EDEC-DEF4-577C-170B-A8966CD3C9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1EDA56B-5141-6003-A164-23A39D8C94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650224" cy="668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829388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BC109-C136-3EE6-B76D-016011F0E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B2DDBB-FE44-34EB-29C2-9748E10C7D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E90F552-ED81-C0F7-6310-808DAC5FDF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650224" cy="668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338003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0E545-EBE8-10CA-373F-D9A76C518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7AC5B4-0A7D-AB79-0ED6-0E87001218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0F9E211-91C8-F893-5C75-8306F78E0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650224" cy="668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38092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AA849-3486-721F-A84B-5ABFA8E41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CCFB23-95C2-C6AD-90D0-8A2414DDEE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Text, application, table&#10;&#10;Description automatically generated">
            <a:extLst>
              <a:ext uri="{FF2B5EF4-FFF2-40B4-BE49-F238E27FC236}">
                <a16:creationId xmlns:a16="http://schemas.microsoft.com/office/drawing/2014/main" id="{6B79F6FF-519D-D69B-FFD5-73DD48CC23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650224" cy="668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476149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F11E4-81B9-BDE5-012A-B1CC00459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1F8EF4-2266-E2C3-C864-E09CF72592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text, application, Word, email&#10;&#10;Description automatically generated">
            <a:extLst>
              <a:ext uri="{FF2B5EF4-FFF2-40B4-BE49-F238E27FC236}">
                <a16:creationId xmlns:a16="http://schemas.microsoft.com/office/drawing/2014/main" id="{8BC51976-54C0-74B6-1738-414BD0BAE1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650224" cy="668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73897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46315-4943-DA41-A9FB-1C4C50BD9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050698-9973-0F71-2B31-ECC3415A29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4FF11E55-1E2D-B445-19B2-852B6DB9E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650224" cy="668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9673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49DB0-0131-6315-49F3-F873DA748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EBE4DD-5E69-F2E9-4B30-82EC5E5A34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AF861F33-7580-8298-CE9E-91373DD7F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650224" cy="668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96193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06A23-6584-CDF4-7E47-A5FE35805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26792B-8909-1469-4627-46497C7CF5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B46D0B1E-8049-7550-7CC3-28A122B24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650224" cy="668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91863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31BDA-E83E-2AE5-7F5B-1E6ECDE84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63E6E7-DD8F-A52A-D0CD-385F4BF6CC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D2047CA-0AB3-B6B7-C6C1-97BEE3697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650224" cy="668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406652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F8AF1-98E8-F0AA-5672-10695C226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55EF38-7C15-0725-9E9D-D6E5E2234D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29BF0D9-7AB1-C9AB-75E4-B6F7080ADC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650224" cy="668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025734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95C77-97AD-FE38-6D4A-1FAFF579C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59CA8-A026-7375-AE1C-0F7D269575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8868B232-2AA9-A3D1-C5C3-974181E8A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650224" cy="668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902729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A078F-2C3B-EE71-BF14-D663571EF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FE93EB-442F-E9D3-ED36-7A0AA09C5E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FB85E553-BDD7-7D71-8A71-4FC127DF6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650224" cy="668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4862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BB1C2-7838-F4CA-BA9E-192C79F8C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A20116-DDC8-6748-CA6D-90CB36778A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6424059B-F793-7F48-587B-41337670D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650224" cy="668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574757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NCIRD-2016-9b">
  <a:themeElements>
    <a:clrScheme name="colors-cdc-2016">
      <a:dk1>
        <a:srgbClr val="0B40A5"/>
      </a:dk1>
      <a:lt1>
        <a:srgbClr val="FFFFFF"/>
      </a:lt1>
      <a:dk2>
        <a:srgbClr val="3B495B"/>
      </a:dk2>
      <a:lt2>
        <a:srgbClr val="3A485A"/>
      </a:lt2>
      <a:accent1>
        <a:srgbClr val="4983F2"/>
      </a:accent1>
      <a:accent2>
        <a:srgbClr val="007D57"/>
      </a:accent2>
      <a:accent3>
        <a:srgbClr val="9A3B26"/>
      </a:accent3>
      <a:accent4>
        <a:srgbClr val="7F7F7F"/>
      </a:accent4>
      <a:accent5>
        <a:srgbClr val="0F56DC"/>
      </a:accent5>
      <a:accent6>
        <a:srgbClr val="002060"/>
      </a:accent6>
      <a:hlink>
        <a:srgbClr val="0F56DC"/>
      </a:hlink>
      <a:folHlink>
        <a:srgbClr val="00B0F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solidFill>
              <a:srgbClr val="000000"/>
            </a:solidFill>
            <a:latin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CIRD-2016-9b" id="{C72C50AE-E64E-4C93-A1D5-08358D5E7A36}" vid="{BC44D0F9-662E-4239-B54B-CC907E7FC48E}"/>
    </a:ext>
  </a:extLst>
</a:theme>
</file>

<file path=ppt/theme/theme2.xml><?xml version="1.0" encoding="utf-8"?>
<a:theme xmlns:a="http://schemas.openxmlformats.org/drawingml/2006/main" name="Office Theme">
  <a:themeElements>
    <a:clrScheme name="colors-cdc-2016">
      <a:dk1>
        <a:srgbClr val="0B40A5"/>
      </a:dk1>
      <a:lt1>
        <a:srgbClr val="FFFFFF"/>
      </a:lt1>
      <a:dk2>
        <a:srgbClr val="3B495B"/>
      </a:dk2>
      <a:lt2>
        <a:srgbClr val="3A485A"/>
      </a:lt2>
      <a:accent1>
        <a:srgbClr val="4983F2"/>
      </a:accent1>
      <a:accent2>
        <a:srgbClr val="007D57"/>
      </a:accent2>
      <a:accent3>
        <a:srgbClr val="9A3B26"/>
      </a:accent3>
      <a:accent4>
        <a:srgbClr val="7F7F7F"/>
      </a:accent4>
      <a:accent5>
        <a:srgbClr val="0F56DC"/>
      </a:accent5>
      <a:accent6>
        <a:srgbClr val="002060"/>
      </a:accent6>
      <a:hlink>
        <a:srgbClr val="0F56DC"/>
      </a:hlink>
      <a:folHlink>
        <a:srgbClr val="00B0F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lors-cdc-2016">
      <a:dk1>
        <a:srgbClr val="0B40A5"/>
      </a:dk1>
      <a:lt1>
        <a:srgbClr val="FFFFFF"/>
      </a:lt1>
      <a:dk2>
        <a:srgbClr val="3B495B"/>
      </a:dk2>
      <a:lt2>
        <a:srgbClr val="3A485A"/>
      </a:lt2>
      <a:accent1>
        <a:srgbClr val="4983F2"/>
      </a:accent1>
      <a:accent2>
        <a:srgbClr val="007D57"/>
      </a:accent2>
      <a:accent3>
        <a:srgbClr val="9A3B26"/>
      </a:accent3>
      <a:accent4>
        <a:srgbClr val="7F7F7F"/>
      </a:accent4>
      <a:accent5>
        <a:srgbClr val="0F56DC"/>
      </a:accent5>
      <a:accent6>
        <a:srgbClr val="002060"/>
      </a:accent6>
      <a:hlink>
        <a:srgbClr val="0F56DC"/>
      </a:hlink>
      <a:folHlink>
        <a:srgbClr val="00B0F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c1b87af4-f275-4c5d-8ef7-1cff048bb152">JQ2NXUWPYYKJ-605087086-17</_dlc_DocId>
    <_dlc_DocIdUrl xmlns="c1b87af4-f275-4c5d-8ef7-1cff048bb152">
      <Url>https://esp.cdc.gov/sites/ncird/OD/HCSO/_layouts/15/DocIdRedir.aspx?ID=JQ2NXUWPYYKJ-605087086-17</Url>
      <Description>JQ2NXUWPYYKJ-605087086-17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7767E7A9D434449847F1A40BC7141E" ma:contentTypeVersion="1" ma:contentTypeDescription="Create a new document." ma:contentTypeScope="" ma:versionID="01573633aa3756b2f38842672178bc79">
  <xsd:schema xmlns:xsd="http://www.w3.org/2001/XMLSchema" xmlns:xs="http://www.w3.org/2001/XMLSchema" xmlns:p="http://schemas.microsoft.com/office/2006/metadata/properties" xmlns:ns1="http://schemas.microsoft.com/sharepoint/v3" xmlns:ns2="c1b87af4-f275-4c5d-8ef7-1cff048bb152" targetNamespace="http://schemas.microsoft.com/office/2006/metadata/properties" ma:root="true" ma:fieldsID="1fb853e6004d247c853a561ce5274fa7" ns1:_="" ns2:_="">
    <xsd:import namespace="http://schemas.microsoft.com/sharepoint/v3"/>
    <xsd:import namespace="c1b87af4-f275-4c5d-8ef7-1cff048bb15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1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12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b87af4-f275-4c5d-8ef7-1cff048bb15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8B91150-3F69-4E5B-95CE-391BDBE5635F}">
  <ds:schemaRefs>
    <ds:schemaRef ds:uri="http://schemas.microsoft.com/office/infopath/2007/PartnerControls"/>
    <ds:schemaRef ds:uri="http://schemas.microsoft.com/sharepoint/v3"/>
    <ds:schemaRef ds:uri="http://purl.org/dc/terms/"/>
    <ds:schemaRef ds:uri="http://purl.org/dc/dcmitype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c1b87af4-f275-4c5d-8ef7-1cff048bb152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4D4CE3C-F1A6-44E8-A518-5517112105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1b87af4-f275-4c5d-8ef7-1cff048bb1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CB8976A-8BBD-429D-908C-B784BEB8D7BD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F989D7AD-812E-4DCA-B246-E556234E47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6956</TotalTime>
  <Words>0</Words>
  <Application>Microsoft Office PowerPoint</Application>
  <PresentationFormat>Widescreen</PresentationFormat>
  <Paragraphs>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Wingdings</vt:lpstr>
      <vt:lpstr>Calibri</vt:lpstr>
      <vt:lpstr>Courier New</vt:lpstr>
      <vt:lpstr>Myriad Web Pro</vt:lpstr>
      <vt:lpstr>Arial</vt:lpstr>
      <vt:lpstr>NCIRD-2016-9b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CDC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CDC Presentation</dc:title>
  <dc:creator>Centers for Disease Control and Prevention</dc:creator>
  <cp:lastModifiedBy>Wilson, Akiko (CDC/IOD/OC)</cp:lastModifiedBy>
  <cp:revision>497</cp:revision>
  <cp:lastPrinted>2016-04-11T13:22:33Z</cp:lastPrinted>
  <dcterms:created xsi:type="dcterms:W3CDTF">2011-03-17T17:43:16Z</dcterms:created>
  <dcterms:modified xsi:type="dcterms:W3CDTF">2024-01-08T21:18:48Z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nguage">
    <vt:lpwstr>English</vt:lpwstr>
  </property>
  <property fmtid="{D5CDD505-2E9C-101B-9397-08002B2CF9AE}" pid="3" name="ContentTypeId">
    <vt:lpwstr>0x010100C97767E7A9D434449847F1A40BC7141E</vt:lpwstr>
  </property>
  <property fmtid="{D5CDD505-2E9C-101B-9397-08002B2CF9AE}" pid="4" name="_dlc_DocIdItemGuid">
    <vt:lpwstr>bdab446f-01cf-4853-b8f9-9c6aebe517bb</vt:lpwstr>
  </property>
  <property fmtid="{D5CDD505-2E9C-101B-9397-08002B2CF9AE}" pid="5" name="MSIP_Label_7b94a7b8-f06c-4dfe-bdcc-9b548fd58c31_Enabled">
    <vt:lpwstr>true</vt:lpwstr>
  </property>
  <property fmtid="{D5CDD505-2E9C-101B-9397-08002B2CF9AE}" pid="6" name="MSIP_Label_7b94a7b8-f06c-4dfe-bdcc-9b548fd58c31_SetDate">
    <vt:lpwstr>2022-02-14T18:06:03Z</vt:lpwstr>
  </property>
  <property fmtid="{D5CDD505-2E9C-101B-9397-08002B2CF9AE}" pid="7" name="MSIP_Label_7b94a7b8-f06c-4dfe-bdcc-9b548fd58c31_Method">
    <vt:lpwstr>Privileged</vt:lpwstr>
  </property>
  <property fmtid="{D5CDD505-2E9C-101B-9397-08002B2CF9AE}" pid="8" name="MSIP_Label_7b94a7b8-f06c-4dfe-bdcc-9b548fd58c31_Name">
    <vt:lpwstr>7b94a7b8-f06c-4dfe-bdcc-9b548fd58c31</vt:lpwstr>
  </property>
  <property fmtid="{D5CDD505-2E9C-101B-9397-08002B2CF9AE}" pid="9" name="MSIP_Label_7b94a7b8-f06c-4dfe-bdcc-9b548fd58c31_SiteId">
    <vt:lpwstr>9ce70869-60db-44fd-abe8-d2767077fc8f</vt:lpwstr>
  </property>
  <property fmtid="{D5CDD505-2E9C-101B-9397-08002B2CF9AE}" pid="10" name="MSIP_Label_7b94a7b8-f06c-4dfe-bdcc-9b548fd58c31_ActionId">
    <vt:lpwstr>61ac98c9-f7a3-4520-bb7f-17d12081da64</vt:lpwstr>
  </property>
  <property fmtid="{D5CDD505-2E9C-101B-9397-08002B2CF9AE}" pid="11" name="MSIP_Label_7b94a7b8-f06c-4dfe-bdcc-9b548fd58c31_ContentBits">
    <vt:lpwstr>0</vt:lpwstr>
  </property>
</Properties>
</file>