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3" r:id="rId1"/>
  </p:sldMasterIdLst>
  <p:notesMasterIdLst>
    <p:notesMasterId r:id="rId5"/>
  </p:notesMasterIdLst>
  <p:sldIdLst>
    <p:sldId id="269" r:id="rId2"/>
    <p:sldId id="267" r:id="rId3"/>
    <p:sldId id="263" r:id="rId4"/>
  </p:sldIdLst>
  <p:sldSz cx="9144000" cy="6858000" type="screen4x3"/>
  <p:notesSz cx="6994525" cy="9280525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Myriad Web Pro" charset="0"/>
      <p:regular r:id="rId10"/>
      <p:bold r:id="rId11"/>
      <p:italic r:id="rId1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471" autoAdjust="0"/>
  </p:normalViewPr>
  <p:slideViewPr>
    <p:cSldViewPr>
      <p:cViewPr>
        <p:scale>
          <a:sx n="90" d="100"/>
          <a:sy n="90" d="100"/>
        </p:scale>
        <p:origin x="576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1920" y="-108"/>
      </p:cViewPr>
      <p:guideLst>
        <p:guide orient="horz" pos="2923"/>
        <p:guide pos="22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240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C9FE03-9541-41A6-B284-24FF5A0F9D07}" type="datetimeFigureOut">
              <a:rPr lang="en-US"/>
              <a:pPr>
                <a:defRPr/>
              </a:pPr>
              <a:t>4/10/2012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8488"/>
            <a:ext cx="5594350" cy="417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240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EEA3AA-F52B-4273-97A9-42B834D1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64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2" r:id="rId2"/>
    <p:sldLayoutId id="2147483695" r:id="rId3"/>
    <p:sldLayoutId id="2147483696" r:id="rId4"/>
    <p:sldLayoutId id="2147483697" r:id="rId5"/>
    <p:sldLayoutId id="2147483691" r:id="rId6"/>
    <p:sldLayoutId id="2147483690" r:id="rId7"/>
    <p:sldLayoutId id="2147483689" r:id="rId8"/>
    <p:sldLayoutId id="2147483698" r:id="rId9"/>
    <p:sldLayoutId id="2147483693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std/training" TargetMode="External"/><Relationship Id="rId2" Type="http://schemas.openxmlformats.org/officeDocument/2006/relationships/hyperlink" Target="http://www.cdc.gov/std/treatment/2010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nnptc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smtClean="0"/>
              <a:t>Questions &amp; Wrap Up</a:t>
            </a:r>
          </a:p>
        </p:txBody>
      </p:sp>
      <p:sp>
        <p:nvSpPr>
          <p:cNvPr id="13316" name="Text Placeholder 4"/>
          <p:cNvSpPr>
            <a:spLocks noGrp="1"/>
          </p:cNvSpPr>
          <p:nvPr>
            <p:ph type="body" sz="quarter" idx="11"/>
          </p:nvPr>
        </p:nvSpPr>
        <p:spPr bwMode="auto">
          <a:xfrm>
            <a:off x="2286000" y="6272213"/>
            <a:ext cx="5105400" cy="1841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National Center for HIV/AIDS, Viral Hepatitis, STD, and TB Prevention</a:t>
            </a:r>
          </a:p>
        </p:txBody>
      </p:sp>
      <p:pic>
        <p:nvPicPr>
          <p:cNvPr id="13317" name="Picture 6" descr="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64770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Placeholder 6"/>
          <p:cNvSpPr>
            <a:spLocks noGrp="1"/>
          </p:cNvSpPr>
          <p:nvPr>
            <p:ph type="body" sz="quarter" idx="12"/>
          </p:nvPr>
        </p:nvSpPr>
        <p:spPr bwMode="auto">
          <a:xfrm>
            <a:off x="2286000" y="6464300"/>
            <a:ext cx="5105400" cy="22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Division of STD Prevention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1371600" y="4267200"/>
            <a:ext cx="6400800" cy="129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Sylvie </a:t>
            </a:r>
            <a:r>
              <a:rPr lang="en-US" dirty="0" err="1"/>
              <a:t>Ratelle</a:t>
            </a:r>
            <a:r>
              <a:rPr lang="en-US" dirty="0"/>
              <a:t> STD/HIV Prevention Training Center</a:t>
            </a:r>
          </a:p>
          <a:p>
            <a:r>
              <a:rPr lang="en-US" dirty="0"/>
              <a:t>Massachusetts Department of Public </a:t>
            </a:r>
            <a:r>
              <a:rPr lang="en-US" dirty="0" smtClean="0"/>
              <a:t>Health</a:t>
            </a:r>
          </a:p>
          <a:p>
            <a:pPr eaLnBrk="1" hangingPunct="1"/>
            <a:r>
              <a:rPr lang="en-US" dirty="0"/>
              <a:t>f</a:t>
            </a:r>
            <a:r>
              <a:rPr lang="en-US" dirty="0" smtClean="0"/>
              <a:t>or STD 101</a:t>
            </a:r>
          </a:p>
          <a:p>
            <a:pPr eaLnBrk="1" hangingPunct="1"/>
            <a:r>
              <a:rPr lang="en-US" dirty="0" smtClean="0"/>
              <a:t>March 12, 2012</a:t>
            </a:r>
            <a:endParaRPr lang="en-US" dirty="0" smtClean="0"/>
          </a:p>
        </p:txBody>
      </p:sp>
      <p:sp>
        <p:nvSpPr>
          <p:cNvPr id="11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</p:spPr>
        <p:txBody>
          <a:bodyPr/>
          <a:lstStyle/>
          <a:p>
            <a:r>
              <a:rPr lang="en-US" sz="2400" dirty="0" smtClean="0"/>
              <a:t>Prepared by Janine Dyer</a:t>
            </a:r>
            <a:r>
              <a:rPr lang="en-US" sz="2400" dirty="0"/>
              <a:t>, Deputy Director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869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ts val="3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Links and Resources</a:t>
            </a:r>
          </a:p>
        </p:txBody>
      </p:sp>
      <p:sp>
        <p:nvSpPr>
          <p:cNvPr id="26627" name="Content Placeholder 4"/>
          <p:cNvSpPr>
            <a:spLocks noGrp="1"/>
          </p:cNvSpPr>
          <p:nvPr>
            <p:ph idx="4294967295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bg2"/>
                </a:solidFill>
              </a:rPr>
              <a:t>STD 101 In a Box:  </a:t>
            </a:r>
            <a:r>
              <a:rPr lang="en-US" sz="2800" b="1" u="sng" dirty="0" smtClean="0">
                <a:solidFill>
                  <a:schemeClr val="bg1"/>
                </a:solidFill>
              </a:rPr>
              <a:t>www.cdc.gov/std/training/std101</a:t>
            </a:r>
          </a:p>
          <a:p>
            <a:pPr eaLnBrk="1" hangingPunct="1"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bg2"/>
                </a:solidFill>
              </a:rPr>
              <a:t>CDC 2010 STD Treatment Guidelines:  </a:t>
            </a:r>
            <a:r>
              <a:rPr lang="en-US" sz="2800" b="1" dirty="0" smtClean="0">
                <a:solidFill>
                  <a:schemeClr val="bg1"/>
                </a:solidFill>
                <a:hlinkClick r:id="rId2"/>
              </a:rPr>
              <a:t>www.cdc.gov/std/treatment/2010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eaLnBrk="1" hangingPunct="1"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bg2"/>
                </a:solidFill>
              </a:rPr>
              <a:t>Division </a:t>
            </a:r>
            <a:r>
              <a:rPr lang="en-US" sz="2800" b="1" dirty="0">
                <a:solidFill>
                  <a:schemeClr val="bg2"/>
                </a:solidFill>
              </a:rPr>
              <a:t>of STD </a:t>
            </a:r>
            <a:r>
              <a:rPr lang="en-US" sz="2800" b="1" dirty="0" smtClean="0">
                <a:solidFill>
                  <a:schemeClr val="bg2"/>
                </a:solidFill>
              </a:rPr>
              <a:t>Prevention Training:</a:t>
            </a:r>
            <a:endParaRPr lang="en-US" sz="2800" b="1" dirty="0">
              <a:solidFill>
                <a:schemeClr val="bg2"/>
              </a:solidFill>
            </a:endParaRPr>
          </a:p>
          <a:p>
            <a:pPr marL="349250" lvl="1" indent="0" eaLnBrk="1" hangingPunct="1">
              <a:buSzTx/>
              <a:buNone/>
            </a:pPr>
            <a:r>
              <a:rPr lang="en-US" b="1" dirty="0">
                <a:hlinkClick r:id="rId3"/>
              </a:rPr>
              <a:t>www.cdc.gov/std/training</a:t>
            </a:r>
            <a:r>
              <a:rPr lang="en-US" b="1" dirty="0"/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eaLnBrk="1" hangingPunct="1"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bg2"/>
                </a:solidFill>
              </a:rPr>
              <a:t>National Network of STD/HIV Prevention Training Centers:  </a:t>
            </a:r>
            <a:r>
              <a:rPr lang="en-US" sz="2800" b="1" dirty="0" smtClean="0">
                <a:solidFill>
                  <a:schemeClr val="bg2"/>
                </a:solidFill>
                <a:hlinkClick r:id="rId4"/>
              </a:rPr>
              <a:t>www.nnptc.org</a:t>
            </a:r>
            <a:endParaRPr lang="en-US" sz="2800" b="1" dirty="0" smtClean="0">
              <a:solidFill>
                <a:schemeClr val="bg2"/>
              </a:solidFill>
            </a:endParaRPr>
          </a:p>
          <a:p>
            <a:pPr marL="457200" lvl="1" indent="0" eaLnBrk="1" hangingPunct="1">
              <a:buClr>
                <a:schemeClr val="bg1"/>
              </a:buClr>
              <a:buNone/>
            </a:pPr>
            <a:endParaRPr lang="en-US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457200" y="2057400"/>
            <a:ext cx="8229600" cy="4111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Thank you for attending!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7412" name="Picture 7" descr="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64770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HHSTP_PPT_dark(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84</Words>
  <Application>Microsoft Office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Wingdings</vt:lpstr>
      <vt:lpstr>Calibri</vt:lpstr>
      <vt:lpstr>Myriad Web Pro</vt:lpstr>
      <vt:lpstr>Courier New</vt:lpstr>
      <vt:lpstr>NCHHSTP_PPT_dark(</vt:lpstr>
      <vt:lpstr>Questions &amp; Wrap Up</vt:lpstr>
      <vt:lpstr>Links and Resources</vt:lpstr>
      <vt:lpstr>Thank you for attending!  </vt:lpstr>
    </vt:vector>
  </TitlesOfParts>
  <Company>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Collins, Blanche C. (CDC/OID/NCHHSTP)</cp:lastModifiedBy>
  <cp:revision>25</cp:revision>
  <dcterms:created xsi:type="dcterms:W3CDTF">2010-12-06T17:56:06Z</dcterms:created>
  <dcterms:modified xsi:type="dcterms:W3CDTF">2012-04-10T13:43:48Z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