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316" r:id="rId28"/>
    <p:sldId id="295" r:id="rId29"/>
    <p:sldId id="259" r:id="rId30"/>
    <p:sldId id="317"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125" d="100"/>
          <a:sy n="125" d="100"/>
        </p:scale>
        <p:origin x="-1260" y="-192"/>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hyperlink" Target="http://www.cdc.gov/niosh/topics/youth/chartpackage.html" TargetMode="Externa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hyperlink" Target="http://www.cdc.gov/niosh/topics/youth/chartpackage.html" TargetMode="External"/><Relationship Id="rId5" Type="http://schemas.openxmlformats.org/officeDocument/2006/relationships/image" Target="../media/image19.emf"/><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Delaware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45"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6"/>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69"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6"/>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89934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of </a:t>
            </a:r>
            <a:r>
              <a:rPr lang="en-US" sz="2400" b="0" dirty="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905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37183"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DE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3052406" y="3078272"/>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DE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962332" y="3081766"/>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DE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dirty="0" smtClean="0">
                <a:solidFill>
                  <a:schemeClr val="tx2">
                    <a:lumMod val="40000"/>
                    <a:lumOff val="60000"/>
                  </a:schemeClr>
                </a:solidFill>
                <a:latin typeface="+mj-lt"/>
              </a:rPr>
              <a:t>State</a:t>
            </a:r>
            <a:r>
              <a:rPr lang="en-US" sz="2800" i="1" dirty="0" smtClean="0">
                <a:solidFill>
                  <a:schemeClr val="tx2">
                    <a:lumMod val="40000"/>
                    <a:lumOff val="60000"/>
                  </a:schemeClr>
                </a:solidFill>
                <a:latin typeface="+mj-lt"/>
              </a:rPr>
              <a:t> 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6" cy="3715964"/>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1" cy="3723242"/>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2219</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Felt Tip Roman</vt:lpstr>
      <vt:lpstr>Myriad Pro Light</vt:lpstr>
      <vt:lpstr>Myriad Pro</vt:lpstr>
      <vt:lpstr>Wingdings</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134</cp:revision>
  <dcterms:created xsi:type="dcterms:W3CDTF">2012-07-25T23:11:02Z</dcterms:created>
  <dcterms:modified xsi:type="dcterms:W3CDTF">2014-12-12T14:56:08Z</dcterms:modified>
</cp:coreProperties>
</file>