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50B4-B801-41EE-8D82-F2D4962D5E44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CA5-68A0-4D05-B137-FCAC5471C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76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50B4-B801-41EE-8D82-F2D4962D5E44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CA5-68A0-4D05-B137-FCAC5471C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2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50B4-B801-41EE-8D82-F2D4962D5E44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CA5-68A0-4D05-B137-FCAC5471C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647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50B4-B801-41EE-8D82-F2D4962D5E44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CA5-68A0-4D05-B137-FCAC5471C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83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50B4-B801-41EE-8D82-F2D4962D5E44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CA5-68A0-4D05-B137-FCAC5471C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7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50B4-B801-41EE-8D82-F2D4962D5E44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CA5-68A0-4D05-B137-FCAC5471C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8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50B4-B801-41EE-8D82-F2D4962D5E44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CA5-68A0-4D05-B137-FCAC5471C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8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50B4-B801-41EE-8D82-F2D4962D5E44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CA5-68A0-4D05-B137-FCAC5471C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4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50B4-B801-41EE-8D82-F2D4962D5E44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CA5-68A0-4D05-B137-FCAC5471C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6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50B4-B801-41EE-8D82-F2D4962D5E44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CA5-68A0-4D05-B137-FCAC5471C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86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50B4-B801-41EE-8D82-F2D4962D5E44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CA5-68A0-4D05-B137-FCAC5471C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63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D50B4-B801-41EE-8D82-F2D4962D5E44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DBCA5-68A0-4D05-B137-FCAC5471C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2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cdc.gov/nhsn/dialysis/event/index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3270" y="1852751"/>
            <a:ext cx="9144000" cy="1655762"/>
          </a:xfrm>
        </p:spPr>
        <p:txBody>
          <a:bodyPr/>
          <a:lstStyle/>
          <a:p>
            <a:r>
              <a:rPr lang="en-US" dirty="0"/>
              <a:t>This document is no longer available. For updated information, please visit </a:t>
            </a:r>
            <a:r>
              <a:rPr lang="en-US" u="sng" dirty="0">
                <a:hlinkClick r:id="rId2"/>
              </a:rPr>
              <a:t>NHSN Dialysis Event Surveillance</a:t>
            </a:r>
            <a:r>
              <a:rPr lang="en-US" dirty="0"/>
              <a:t> page.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599" y="5873398"/>
            <a:ext cx="5832909" cy="69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20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Date, Ninad (CDC/OID/NCEZID) (CTR)</dc:creator>
  <cp:lastModifiedBy>Date, Ninad (CDC/OID/NCEZID) (CTR)</cp:lastModifiedBy>
  <cp:revision>1</cp:revision>
  <dcterms:created xsi:type="dcterms:W3CDTF">2017-06-28T18:34:52Z</dcterms:created>
  <dcterms:modified xsi:type="dcterms:W3CDTF">2017-06-28T18:35:38Z</dcterms:modified>
</cp:coreProperties>
</file>